
<file path=[Content_Types].xml><?xml version="1.0" encoding="utf-8"?>
<Types xmlns="http://schemas.openxmlformats.org/package/2006/content-types">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4"/>
  </p:sldMasterIdLst>
  <p:notesMasterIdLst>
    <p:notesMasterId r:id="rId6"/>
  </p:notesMasterIdLst>
  <p:handoutMasterIdLst>
    <p:handoutMasterId r:id="rId7"/>
  </p:handoutMasterIdLst>
  <p:sldIdLst>
    <p:sldId id="257" r:id="rId5"/>
  </p:sldIdLst>
  <p:sldSz cx="42976800" cy="20585113"/>
  <p:notesSz cx="10693400" cy="15125700"/>
  <p:defaultTextStyle>
    <a:defPPr>
      <a:defRPr kern="0"/>
    </a:defPPr>
  </p:defaultTextStyle>
</p:presentation>
</file>

<file path=ppt/authors.xml><?xml version="1.0" encoding="utf-8"?>
<p188:authorLst xmlns:a="http://schemas.openxmlformats.org/drawingml/2006/main" xmlns:r="http://schemas.openxmlformats.org/officeDocument/2006/relationships" xmlns:p188="http://schemas.microsoft.com/office/powerpoint/2018/8/main">
  <p188:author id="{B102F903-8E2F-0108-27AD-5603E983030E}" name="Cotter, Matthew James" initials="MC" userId="S::COTTEM04@pfizer.com::fe038628-9397-4fd0-9f19-b5ec3f044335" providerId="AD"/>
  <p188:author id="{8A96A914-4A82-6292-6C56-B409DC203EEB}" name="Michelle Mancher " initials="MM" userId="Michelle Mancher " providerId="None"/>
  <p188:author id="{F844A56E-36A7-A3D3-9F85-E829583DBE59}" name="Rosie Henderson" initials="RH" userId="S::Rosie.Henderson@primeglobalpeople.com::45e78c19-87dc-48bb-a4c9-590760780d6d" providerId="AD"/>
  <p188:author id="{8F4F1484-770B-D90B-A95A-C4CCDCB84F04}" name="Writer" initials="W" userId="Writer" providerId="None"/>
  <p188:author id="{8EB81188-4447-A01E-FA03-B39F1A8800F6}" name="Louise Martin" initials="LM" userId="S::Louise.Martin@primeglobalpeople.com::4fcac71d-3899-4a5b-ba16-0351c4500b46" providerId="AD"/>
  <p188:author id="{D139DDAA-E5F9-8A86-C9D5-CCDD9A2F7944}" name="Sarah Christopher" initials="SC" userId="Sarah Christopher" providerId="None"/>
  <p188:author id="{48EEE1B8-B244-9AF1-3925-91D7C3E11C17}" name="Rosie Henderson" initials="RH" userId="Rosie Henderson" providerId="None"/>
  <p188:author id="{B79233BF-4BCD-A6A9-987E-9CC1757EEF8D}" name="Vasupradha Vethantham" initials="VV" userId="Vasupradha Vethantham" providerId="None"/>
  <p188:author id="{570048E5-861E-E1CE-53A8-CE41FCCD8AF3}" name="Strange, Nicholas (CHI-CMC)" initials="NS" userId="S::Nicholas.Strange@connect-cmc.com::ece15ed6-4ecf-455b-966e-46a89c18d501" providerId="AD"/>
  <p188:author id="{64B180E5-4D49-991D-6E6B-E8AAE56E966D}" name="Linda Mascarenhas" initials="LM" userId="S::Linda.Mascarenhas@primeglobalpeople.com::eed4dd9d-9536-4046-abc6-5ae5c404e4a1" providerId="AD"/>
  <p188:author id="{307BE0FE-DAB9-E534-18D0-77226195429A}" name="Messina, Emily (GLA-CMC)" initials="EM" userId="S::emily.messina@connect-cmc.com::0121930d-ade5-4b56-ab5a-91e143eb6981" providerId="AD"/>
</p188:authorLst>
</file>

<file path=ppt/presProps.xml><?xml version="1.0" encoding="utf-8"?>
<p:presentationPr xmlns:a="http://schemas.openxmlformats.org/drawingml/2006/main" xmlns:r="http://schemas.openxmlformats.org/officeDocument/2006/relationships" xmlns:p="http://schemas.openxmlformats.org/presentationml/2006/main">
  <p:clrMru>
    <a:srgbClr val="CBCBCB"/>
    <a:srgbClr val="7035F3"/>
    <a:srgbClr val="CC66FF"/>
    <a:srgbClr val="E7E7E7"/>
    <a:srgbClr val="FFC80B"/>
    <a:srgbClr val="EE4695"/>
    <a:srgbClr val="937FBB"/>
    <a:srgbClr val="E6E7E8"/>
    <a:srgbClr val="E2E3E7"/>
    <a:srgbClr val="EF3F4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6E25E649-3F16-4E02-A733-19D2CDBF48F0}">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22" d="100"/>
          <a:sy n="22" d="100"/>
        </p:scale>
        <p:origin x="821" y="26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handoutMaster" Target="handoutMasters/handoutMaster1.xml"/><Relationship Id="rId12" Type="http://schemas.microsoft.com/office/2018/10/relationships/authors" Target="author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1.xml"/><Relationship Id="rId10"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70C10877-92C6-AA6A-2095-1C4D7A17F18A}"/>
              </a:ext>
            </a:extLst>
          </p:cNvPr>
          <p:cNvSpPr>
            <a:spLocks noGrp="1"/>
          </p:cNvSpPr>
          <p:nvPr>
            <p:ph type="hdr" sz="quarter"/>
          </p:nvPr>
        </p:nvSpPr>
        <p:spPr>
          <a:xfrm>
            <a:off x="0" y="0"/>
            <a:ext cx="4633913" cy="758825"/>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029050C9-45EF-D3BC-829B-4C6F339DABA2}"/>
              </a:ext>
            </a:extLst>
          </p:cNvPr>
          <p:cNvSpPr>
            <a:spLocks noGrp="1"/>
          </p:cNvSpPr>
          <p:nvPr>
            <p:ph type="dt" sz="quarter" idx="1"/>
          </p:nvPr>
        </p:nvSpPr>
        <p:spPr>
          <a:xfrm>
            <a:off x="6057900" y="0"/>
            <a:ext cx="4632325" cy="758825"/>
          </a:xfrm>
          <a:prstGeom prst="rect">
            <a:avLst/>
          </a:prstGeom>
        </p:spPr>
        <p:txBody>
          <a:bodyPr vert="horz" lIns="91440" tIns="45720" rIns="91440" bIns="45720" rtlCol="0"/>
          <a:lstStyle>
            <a:lvl1pPr algn="r">
              <a:defRPr sz="1200"/>
            </a:lvl1pPr>
          </a:lstStyle>
          <a:p>
            <a:fld id="{48D7021D-64AE-4233-B72B-02D56E2DA0EF}" type="datetimeFigureOut">
              <a:rPr lang="en-US" smtClean="0"/>
              <a:t>2/5/2026</a:t>
            </a:fld>
            <a:endParaRPr lang="en-US"/>
          </a:p>
        </p:txBody>
      </p:sp>
      <p:sp>
        <p:nvSpPr>
          <p:cNvPr id="4" name="Footer Placeholder 3">
            <a:extLst>
              <a:ext uri="{FF2B5EF4-FFF2-40B4-BE49-F238E27FC236}">
                <a16:creationId xmlns:a16="http://schemas.microsoft.com/office/drawing/2014/main" id="{FDEDF7C2-CC44-0973-E3D6-18991EFA0374}"/>
              </a:ext>
            </a:extLst>
          </p:cNvPr>
          <p:cNvSpPr>
            <a:spLocks noGrp="1"/>
          </p:cNvSpPr>
          <p:nvPr>
            <p:ph type="ftr" sz="quarter" idx="2"/>
          </p:nvPr>
        </p:nvSpPr>
        <p:spPr>
          <a:xfrm>
            <a:off x="0" y="14366875"/>
            <a:ext cx="4633913" cy="758825"/>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DFB5B389-3F70-2591-3CED-BCC9EE9979F2}"/>
              </a:ext>
            </a:extLst>
          </p:cNvPr>
          <p:cNvSpPr>
            <a:spLocks noGrp="1"/>
          </p:cNvSpPr>
          <p:nvPr>
            <p:ph type="sldNum" sz="quarter" idx="3"/>
          </p:nvPr>
        </p:nvSpPr>
        <p:spPr>
          <a:xfrm>
            <a:off x="6057900" y="14366875"/>
            <a:ext cx="4632325" cy="758825"/>
          </a:xfrm>
          <a:prstGeom prst="rect">
            <a:avLst/>
          </a:prstGeom>
        </p:spPr>
        <p:txBody>
          <a:bodyPr vert="horz" lIns="91440" tIns="45720" rIns="91440" bIns="45720" rtlCol="0" anchor="b"/>
          <a:lstStyle>
            <a:lvl1pPr algn="r">
              <a:defRPr sz="1200"/>
            </a:lvl1pPr>
          </a:lstStyle>
          <a:p>
            <a:fld id="{D50D4100-C309-4CB1-81B5-5E56A1D09A35}" type="slidenum">
              <a:rPr lang="en-US" smtClean="0"/>
              <a:t>‹#›</a:t>
            </a:fld>
            <a:endParaRPr lang="en-US"/>
          </a:p>
        </p:txBody>
      </p:sp>
    </p:spTree>
    <p:extLst>
      <p:ext uri="{BB962C8B-B14F-4D97-AF65-F5344CB8AC3E}">
        <p14:creationId xmlns:p14="http://schemas.microsoft.com/office/powerpoint/2010/main" val="350829355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4633913" cy="75882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6057901" y="0"/>
            <a:ext cx="4632325" cy="758825"/>
          </a:xfrm>
          <a:prstGeom prst="rect">
            <a:avLst/>
          </a:prstGeom>
        </p:spPr>
        <p:txBody>
          <a:bodyPr vert="horz" lIns="91440" tIns="45720" rIns="91440" bIns="45720" rtlCol="0"/>
          <a:lstStyle>
            <a:lvl1pPr algn="r">
              <a:defRPr sz="1200"/>
            </a:lvl1pPr>
          </a:lstStyle>
          <a:p>
            <a:fld id="{0D58FB74-A675-4A16-A1BF-3A702573134B}" type="datetimeFigureOut">
              <a:rPr lang="en-US" smtClean="0"/>
              <a:t>2/5/2026</a:t>
            </a:fld>
            <a:endParaRPr lang="en-US"/>
          </a:p>
        </p:txBody>
      </p:sp>
      <p:sp>
        <p:nvSpPr>
          <p:cNvPr id="4" name="Slide Image Placeholder 3"/>
          <p:cNvSpPr>
            <a:spLocks noGrp="1" noRot="1" noChangeAspect="1"/>
          </p:cNvSpPr>
          <p:nvPr>
            <p:ph type="sldImg" idx="2"/>
          </p:nvPr>
        </p:nvSpPr>
        <p:spPr>
          <a:xfrm>
            <a:off x="17463" y="1890713"/>
            <a:ext cx="10658475" cy="51054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1069975" y="7278688"/>
            <a:ext cx="8553450" cy="59563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1" y="14366876"/>
            <a:ext cx="4633913" cy="758825"/>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6057901" y="14366876"/>
            <a:ext cx="4632325" cy="758825"/>
          </a:xfrm>
          <a:prstGeom prst="rect">
            <a:avLst/>
          </a:prstGeom>
        </p:spPr>
        <p:txBody>
          <a:bodyPr vert="horz" lIns="91440" tIns="45720" rIns="91440" bIns="45720" rtlCol="0" anchor="b"/>
          <a:lstStyle>
            <a:lvl1pPr algn="r">
              <a:defRPr sz="1200"/>
            </a:lvl1pPr>
          </a:lstStyle>
          <a:p>
            <a:fld id="{7720EDF9-3F2D-4F7B-AD19-8EA23BE08ED4}" type="slidenum">
              <a:rPr lang="en-US" smtClean="0"/>
              <a:t>‹#›</a:t>
            </a:fld>
            <a:endParaRPr lang="en-US"/>
          </a:p>
        </p:txBody>
      </p:sp>
    </p:spTree>
    <p:extLst>
      <p:ext uri="{BB962C8B-B14F-4D97-AF65-F5344CB8AC3E}">
        <p14:creationId xmlns:p14="http://schemas.microsoft.com/office/powerpoint/2010/main" val="1404127623"/>
      </p:ext>
    </p:extLst>
  </p:cSld>
  <p:clrMap bg1="lt1" tx1="dk1" bg2="lt2" tx2="dk2" accent1="accent1" accent2="accent2" accent3="accent3" accent4="accent4" accent5="accent5" accent6="accent6" hlink="hlink" folHlink="folHlink"/>
  <p:notesStyle>
    <a:lvl1pPr marL="0" algn="l" defTabSz="1849059" rtl="0" eaLnBrk="1" latinLnBrk="0" hangingPunct="1">
      <a:defRPr sz="2427" kern="1200">
        <a:solidFill>
          <a:schemeClr val="tx1"/>
        </a:solidFill>
        <a:latin typeface="+mn-lt"/>
        <a:ea typeface="+mn-ea"/>
        <a:cs typeface="+mn-cs"/>
      </a:defRPr>
    </a:lvl1pPr>
    <a:lvl2pPr marL="924530" algn="l" defTabSz="1849059" rtl="0" eaLnBrk="1" latinLnBrk="0" hangingPunct="1">
      <a:defRPr sz="2427" kern="1200">
        <a:solidFill>
          <a:schemeClr val="tx1"/>
        </a:solidFill>
        <a:latin typeface="+mn-lt"/>
        <a:ea typeface="+mn-ea"/>
        <a:cs typeface="+mn-cs"/>
      </a:defRPr>
    </a:lvl2pPr>
    <a:lvl3pPr marL="1849059" algn="l" defTabSz="1849059" rtl="0" eaLnBrk="1" latinLnBrk="0" hangingPunct="1">
      <a:defRPr sz="2427" kern="1200">
        <a:solidFill>
          <a:schemeClr val="tx1"/>
        </a:solidFill>
        <a:latin typeface="+mn-lt"/>
        <a:ea typeface="+mn-ea"/>
        <a:cs typeface="+mn-cs"/>
      </a:defRPr>
    </a:lvl3pPr>
    <a:lvl4pPr marL="2773589" algn="l" defTabSz="1849059" rtl="0" eaLnBrk="1" latinLnBrk="0" hangingPunct="1">
      <a:defRPr sz="2427" kern="1200">
        <a:solidFill>
          <a:schemeClr val="tx1"/>
        </a:solidFill>
        <a:latin typeface="+mn-lt"/>
        <a:ea typeface="+mn-ea"/>
        <a:cs typeface="+mn-cs"/>
      </a:defRPr>
    </a:lvl4pPr>
    <a:lvl5pPr marL="3698116" algn="l" defTabSz="1849059" rtl="0" eaLnBrk="1" latinLnBrk="0" hangingPunct="1">
      <a:defRPr sz="2427" kern="1200">
        <a:solidFill>
          <a:schemeClr val="tx1"/>
        </a:solidFill>
        <a:latin typeface="+mn-lt"/>
        <a:ea typeface="+mn-ea"/>
        <a:cs typeface="+mn-cs"/>
      </a:defRPr>
    </a:lvl5pPr>
    <a:lvl6pPr marL="4622646" algn="l" defTabSz="1849059" rtl="0" eaLnBrk="1" latinLnBrk="0" hangingPunct="1">
      <a:defRPr sz="2427" kern="1200">
        <a:solidFill>
          <a:schemeClr val="tx1"/>
        </a:solidFill>
        <a:latin typeface="+mn-lt"/>
        <a:ea typeface="+mn-ea"/>
        <a:cs typeface="+mn-cs"/>
      </a:defRPr>
    </a:lvl6pPr>
    <a:lvl7pPr marL="5547176" algn="l" defTabSz="1849059" rtl="0" eaLnBrk="1" latinLnBrk="0" hangingPunct="1">
      <a:defRPr sz="2427" kern="1200">
        <a:solidFill>
          <a:schemeClr val="tx1"/>
        </a:solidFill>
        <a:latin typeface="+mn-lt"/>
        <a:ea typeface="+mn-ea"/>
        <a:cs typeface="+mn-cs"/>
      </a:defRPr>
    </a:lvl7pPr>
    <a:lvl8pPr marL="6471705" algn="l" defTabSz="1849059" rtl="0" eaLnBrk="1" latinLnBrk="0" hangingPunct="1">
      <a:defRPr sz="2427" kern="1200">
        <a:solidFill>
          <a:schemeClr val="tx1"/>
        </a:solidFill>
        <a:latin typeface="+mn-lt"/>
        <a:ea typeface="+mn-ea"/>
        <a:cs typeface="+mn-cs"/>
      </a:defRPr>
    </a:lvl8pPr>
    <a:lvl9pPr marL="7396235" algn="l" defTabSz="1849059" rtl="0" eaLnBrk="1" latinLnBrk="0" hangingPunct="1">
      <a:defRPr sz="2427"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5875" y="1890713"/>
            <a:ext cx="10661650" cy="5106987"/>
          </a:xfrm>
        </p:spPr>
        <p:txBody>
          <a:bodyPr/>
          <a:lstStyle/>
          <a:p>
            <a:endParaRPr lang="en-US"/>
          </a:p>
        </p:txBody>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7720EDF9-3F2D-4F7B-AD19-8EA23BE08ED4}" type="slidenum">
              <a:rPr lang="en-GB" smtClean="0"/>
              <a:t>1</a:t>
            </a:fld>
            <a:endParaRPr lang="en-GB"/>
          </a:p>
        </p:txBody>
      </p:sp>
      <p:sp>
        <p:nvSpPr>
          <p:cNvPr id="5" name="Rectangle 4">
            <a:extLst>
              <a:ext uri="{FF2B5EF4-FFF2-40B4-BE49-F238E27FC236}">
                <a16:creationId xmlns:a16="http://schemas.microsoft.com/office/drawing/2014/main" id="{56CBAE83-E687-ADD6-C537-3E012182582B}"/>
              </a:ext>
            </a:extLst>
          </p:cNvPr>
          <p:cNvSpPr/>
          <p:nvPr/>
        </p:nvSpPr>
        <p:spPr>
          <a:xfrm>
            <a:off x="938784" y="3206497"/>
            <a:ext cx="1975104" cy="1097280"/>
          </a:xfrm>
          <a:prstGeom prst="rect">
            <a:avLst/>
          </a:prstGeom>
          <a:no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7" name="Straight Arrow Connector 6">
            <a:extLst>
              <a:ext uri="{FF2B5EF4-FFF2-40B4-BE49-F238E27FC236}">
                <a16:creationId xmlns:a16="http://schemas.microsoft.com/office/drawing/2014/main" id="{EF9ED395-4CE8-64DE-548D-C4A1B18A710F}"/>
              </a:ext>
            </a:extLst>
          </p:cNvPr>
          <p:cNvCxnSpPr>
            <a:cxnSpLocks/>
            <a:stCxn id="5" idx="0"/>
            <a:endCxn id="9" idx="2"/>
          </p:cNvCxnSpPr>
          <p:nvPr/>
        </p:nvCxnSpPr>
        <p:spPr>
          <a:xfrm flipH="1" flipV="1">
            <a:off x="814387" y="1868946"/>
            <a:ext cx="1111949" cy="1337551"/>
          </a:xfrm>
          <a:prstGeom prst="straightConnector1">
            <a:avLst/>
          </a:prstGeom>
          <a:ln>
            <a:solidFill>
              <a:srgbClr val="FF0000"/>
            </a:solidFill>
            <a:tailEnd type="triangle"/>
          </a:ln>
        </p:spPr>
        <p:style>
          <a:lnRef idx="2">
            <a:schemeClr val="accent1"/>
          </a:lnRef>
          <a:fillRef idx="0">
            <a:schemeClr val="accent1"/>
          </a:fillRef>
          <a:effectRef idx="1">
            <a:schemeClr val="accent1"/>
          </a:effectRef>
          <a:fontRef idx="minor">
            <a:schemeClr val="tx1"/>
          </a:fontRef>
        </p:style>
      </p:cxnSp>
      <p:sp>
        <p:nvSpPr>
          <p:cNvPr id="9" name="TextBox 8">
            <a:extLst>
              <a:ext uri="{FF2B5EF4-FFF2-40B4-BE49-F238E27FC236}">
                <a16:creationId xmlns:a16="http://schemas.microsoft.com/office/drawing/2014/main" id="{B3914C2D-25E9-3865-14A2-522634C34B17}"/>
              </a:ext>
            </a:extLst>
          </p:cNvPr>
          <p:cNvSpPr txBox="1"/>
          <p:nvPr/>
        </p:nvSpPr>
        <p:spPr>
          <a:xfrm>
            <a:off x="190119" y="1346529"/>
            <a:ext cx="1248537" cy="522416"/>
          </a:xfrm>
          <a:prstGeom prst="rect">
            <a:avLst/>
          </a:prstGeom>
          <a:noFill/>
          <a:ln>
            <a:solidFill>
              <a:srgbClr val="FF0000"/>
            </a:solidFill>
          </a:ln>
        </p:spPr>
        <p:txBody>
          <a:bodyPr wrap="square" rtlCol="0">
            <a:spAutoFit/>
          </a:bodyPr>
          <a:lstStyle/>
          <a:p>
            <a:r>
              <a:rPr lang="en-US" sz="900">
                <a:highlight>
                  <a:srgbClr val="FF0000"/>
                </a:highlight>
              </a:rPr>
              <a:t>NCT Mevpro 3/1A- </a:t>
            </a:r>
            <a:r>
              <a:rPr lang="en-US" sz="900"/>
              <a:t>NCT #should be NCT07028853</a:t>
            </a:r>
          </a:p>
        </p:txBody>
      </p:sp>
      <p:sp>
        <p:nvSpPr>
          <p:cNvPr id="12" name="Rectangle 11">
            <a:extLst>
              <a:ext uri="{FF2B5EF4-FFF2-40B4-BE49-F238E27FC236}">
                <a16:creationId xmlns:a16="http://schemas.microsoft.com/office/drawing/2014/main" id="{20D921EA-B927-2DD4-9323-EDE4C39DBF0D}"/>
              </a:ext>
            </a:extLst>
          </p:cNvPr>
          <p:cNvSpPr/>
          <p:nvPr/>
        </p:nvSpPr>
        <p:spPr>
          <a:xfrm>
            <a:off x="3038285" y="3095815"/>
            <a:ext cx="1431259" cy="298355"/>
          </a:xfrm>
          <a:prstGeom prst="rect">
            <a:avLst/>
          </a:prstGeom>
          <a:no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3" name="Straight Arrow Connector 12">
            <a:extLst>
              <a:ext uri="{FF2B5EF4-FFF2-40B4-BE49-F238E27FC236}">
                <a16:creationId xmlns:a16="http://schemas.microsoft.com/office/drawing/2014/main" id="{91205F11-6C8C-F292-B011-DD52F3217F77}"/>
              </a:ext>
            </a:extLst>
          </p:cNvPr>
          <p:cNvCxnSpPr>
            <a:cxnSpLocks/>
            <a:stCxn id="12" idx="0"/>
            <a:endCxn id="14" idx="2"/>
          </p:cNvCxnSpPr>
          <p:nvPr/>
        </p:nvCxnSpPr>
        <p:spPr>
          <a:xfrm flipH="1" flipV="1">
            <a:off x="2131124" y="1592750"/>
            <a:ext cx="1622791" cy="1503065"/>
          </a:xfrm>
          <a:prstGeom prst="straightConnector1">
            <a:avLst/>
          </a:prstGeom>
          <a:ln>
            <a:solidFill>
              <a:srgbClr val="FF0000"/>
            </a:solidFill>
            <a:tailEnd type="triangle"/>
          </a:ln>
        </p:spPr>
        <p:style>
          <a:lnRef idx="2">
            <a:schemeClr val="accent1"/>
          </a:lnRef>
          <a:fillRef idx="0">
            <a:schemeClr val="accent1"/>
          </a:fillRef>
          <a:effectRef idx="1">
            <a:schemeClr val="accent1"/>
          </a:effectRef>
          <a:fontRef idx="minor">
            <a:schemeClr val="tx1"/>
          </a:fontRef>
        </p:style>
      </p:cxnSp>
      <p:sp>
        <p:nvSpPr>
          <p:cNvPr id="14" name="TextBox 13">
            <a:extLst>
              <a:ext uri="{FF2B5EF4-FFF2-40B4-BE49-F238E27FC236}">
                <a16:creationId xmlns:a16="http://schemas.microsoft.com/office/drawing/2014/main" id="{78A59894-4CFF-2081-B339-48E941C9249A}"/>
              </a:ext>
            </a:extLst>
          </p:cNvPr>
          <p:cNvSpPr txBox="1"/>
          <p:nvPr/>
        </p:nvSpPr>
        <p:spPr>
          <a:xfrm>
            <a:off x="1665351" y="1346529"/>
            <a:ext cx="931545" cy="246221"/>
          </a:xfrm>
          <a:prstGeom prst="rect">
            <a:avLst/>
          </a:prstGeom>
          <a:noFill/>
          <a:ln>
            <a:solidFill>
              <a:srgbClr val="FF0000"/>
            </a:solidFill>
          </a:ln>
        </p:spPr>
        <p:txBody>
          <a:bodyPr wrap="square" rtlCol="0">
            <a:spAutoFit/>
          </a:bodyPr>
          <a:lstStyle/>
          <a:p>
            <a:r>
              <a:rPr lang="en-US" sz="1000">
                <a:highlight>
                  <a:srgbClr val="00FF00"/>
                </a:highlight>
              </a:rPr>
              <a:t>Gan 2018/1A</a:t>
            </a:r>
          </a:p>
        </p:txBody>
      </p:sp>
      <p:sp>
        <p:nvSpPr>
          <p:cNvPr id="22" name="Rectangle 21">
            <a:extLst>
              <a:ext uri="{FF2B5EF4-FFF2-40B4-BE49-F238E27FC236}">
                <a16:creationId xmlns:a16="http://schemas.microsoft.com/office/drawing/2014/main" id="{A6F5AA84-242D-2C66-F583-F1F44430C12E}"/>
              </a:ext>
            </a:extLst>
          </p:cNvPr>
          <p:cNvSpPr/>
          <p:nvPr/>
        </p:nvSpPr>
        <p:spPr>
          <a:xfrm>
            <a:off x="3069424" y="3425730"/>
            <a:ext cx="1486170" cy="277263"/>
          </a:xfrm>
          <a:prstGeom prst="rect">
            <a:avLst/>
          </a:prstGeom>
          <a:no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3" name="Straight Arrow Connector 22">
            <a:extLst>
              <a:ext uri="{FF2B5EF4-FFF2-40B4-BE49-F238E27FC236}">
                <a16:creationId xmlns:a16="http://schemas.microsoft.com/office/drawing/2014/main" id="{2E9AAF65-0808-3080-9670-9B27C49CD39E}"/>
              </a:ext>
            </a:extLst>
          </p:cNvPr>
          <p:cNvCxnSpPr>
            <a:cxnSpLocks/>
            <a:stCxn id="22" idx="1"/>
            <a:endCxn id="24" idx="3"/>
          </p:cNvCxnSpPr>
          <p:nvPr/>
        </p:nvCxnSpPr>
        <p:spPr>
          <a:xfrm flipH="1">
            <a:off x="814387" y="3564362"/>
            <a:ext cx="2255037" cy="332798"/>
          </a:xfrm>
          <a:prstGeom prst="straightConnector1">
            <a:avLst/>
          </a:prstGeom>
          <a:ln>
            <a:solidFill>
              <a:srgbClr val="FF0000"/>
            </a:solidFill>
            <a:tailEnd type="triangle"/>
          </a:ln>
        </p:spPr>
        <p:style>
          <a:lnRef idx="2">
            <a:schemeClr val="accent1"/>
          </a:lnRef>
          <a:fillRef idx="0">
            <a:schemeClr val="accent1"/>
          </a:fillRef>
          <a:effectRef idx="1">
            <a:schemeClr val="accent1"/>
          </a:effectRef>
          <a:fontRef idx="minor">
            <a:schemeClr val="tx1"/>
          </a:fontRef>
        </p:style>
      </p:cxnSp>
      <p:sp>
        <p:nvSpPr>
          <p:cNvPr id="24" name="TextBox 23">
            <a:extLst>
              <a:ext uri="{FF2B5EF4-FFF2-40B4-BE49-F238E27FC236}">
                <a16:creationId xmlns:a16="http://schemas.microsoft.com/office/drawing/2014/main" id="{EF91F00E-7E8A-EFF6-6964-7AC521A7126E}"/>
              </a:ext>
            </a:extLst>
          </p:cNvPr>
          <p:cNvSpPr txBox="1"/>
          <p:nvPr/>
        </p:nvSpPr>
        <p:spPr>
          <a:xfrm>
            <a:off x="-7979" y="3697105"/>
            <a:ext cx="822366" cy="400110"/>
          </a:xfrm>
          <a:prstGeom prst="rect">
            <a:avLst/>
          </a:prstGeom>
          <a:noFill/>
          <a:ln>
            <a:solidFill>
              <a:srgbClr val="FF0000"/>
            </a:solidFill>
          </a:ln>
        </p:spPr>
        <p:txBody>
          <a:bodyPr wrap="square" rtlCol="0">
            <a:spAutoFit/>
          </a:bodyPr>
          <a:lstStyle/>
          <a:p>
            <a:r>
              <a:rPr lang="en-US" sz="1000">
                <a:highlight>
                  <a:srgbClr val="00FF00"/>
                </a:highlight>
              </a:rPr>
              <a:t>Schweitzer 2024/1B</a:t>
            </a:r>
          </a:p>
        </p:txBody>
      </p:sp>
      <p:sp>
        <p:nvSpPr>
          <p:cNvPr id="38" name="Rectangle 37">
            <a:extLst>
              <a:ext uri="{FF2B5EF4-FFF2-40B4-BE49-F238E27FC236}">
                <a16:creationId xmlns:a16="http://schemas.microsoft.com/office/drawing/2014/main" id="{00B1F78D-56FF-E350-7AC6-AC1C2ED4ECCF}"/>
              </a:ext>
            </a:extLst>
          </p:cNvPr>
          <p:cNvSpPr/>
          <p:nvPr/>
        </p:nvSpPr>
        <p:spPr>
          <a:xfrm>
            <a:off x="3069424" y="3749674"/>
            <a:ext cx="1486170" cy="832136"/>
          </a:xfrm>
          <a:prstGeom prst="rect">
            <a:avLst/>
          </a:prstGeom>
          <a:no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9" name="Straight Arrow Connector 38">
            <a:extLst>
              <a:ext uri="{FF2B5EF4-FFF2-40B4-BE49-F238E27FC236}">
                <a16:creationId xmlns:a16="http://schemas.microsoft.com/office/drawing/2014/main" id="{63315951-1FB3-9AC4-652A-349A5FE5A27B}"/>
              </a:ext>
            </a:extLst>
          </p:cNvPr>
          <p:cNvCxnSpPr>
            <a:cxnSpLocks/>
            <a:stCxn id="38" idx="0"/>
            <a:endCxn id="40" idx="2"/>
          </p:cNvCxnSpPr>
          <p:nvPr/>
        </p:nvCxnSpPr>
        <p:spPr>
          <a:xfrm flipH="1" flipV="1">
            <a:off x="3231646" y="1700585"/>
            <a:ext cx="580863" cy="2049089"/>
          </a:xfrm>
          <a:prstGeom prst="straightConnector1">
            <a:avLst/>
          </a:prstGeom>
          <a:ln>
            <a:solidFill>
              <a:srgbClr val="FF0000"/>
            </a:solidFill>
            <a:tailEnd type="triangle"/>
          </a:ln>
        </p:spPr>
        <p:style>
          <a:lnRef idx="2">
            <a:schemeClr val="accent1"/>
          </a:lnRef>
          <a:fillRef idx="0">
            <a:schemeClr val="accent1"/>
          </a:fillRef>
          <a:effectRef idx="1">
            <a:schemeClr val="accent1"/>
          </a:effectRef>
          <a:fontRef idx="minor">
            <a:schemeClr val="tx1"/>
          </a:fontRef>
        </p:style>
      </p:cxnSp>
      <p:sp>
        <p:nvSpPr>
          <p:cNvPr id="40" name="TextBox 39">
            <a:extLst>
              <a:ext uri="{FF2B5EF4-FFF2-40B4-BE49-F238E27FC236}">
                <a16:creationId xmlns:a16="http://schemas.microsoft.com/office/drawing/2014/main" id="{9234F8ED-B059-B325-C3D2-225F8982B8BA}"/>
              </a:ext>
            </a:extLst>
          </p:cNvPr>
          <p:cNvSpPr txBox="1"/>
          <p:nvPr/>
        </p:nvSpPr>
        <p:spPr>
          <a:xfrm>
            <a:off x="2777301" y="1300475"/>
            <a:ext cx="908689" cy="400110"/>
          </a:xfrm>
          <a:prstGeom prst="rect">
            <a:avLst/>
          </a:prstGeom>
          <a:noFill/>
          <a:ln>
            <a:solidFill>
              <a:srgbClr val="FF0000"/>
            </a:solidFill>
          </a:ln>
        </p:spPr>
        <p:txBody>
          <a:bodyPr wrap="square" rtlCol="0">
            <a:spAutoFit/>
          </a:bodyPr>
          <a:lstStyle/>
          <a:p>
            <a:r>
              <a:rPr lang="en-US" sz="1000">
                <a:highlight>
                  <a:srgbClr val="00FF00"/>
                </a:highlight>
              </a:rPr>
              <a:t>Schweitzer 2025/1B</a:t>
            </a:r>
          </a:p>
        </p:txBody>
      </p:sp>
      <p:sp>
        <p:nvSpPr>
          <p:cNvPr id="49" name="Rectangle 48">
            <a:extLst>
              <a:ext uri="{FF2B5EF4-FFF2-40B4-BE49-F238E27FC236}">
                <a16:creationId xmlns:a16="http://schemas.microsoft.com/office/drawing/2014/main" id="{F73506B4-C811-4342-6846-94B236F9BF20}"/>
              </a:ext>
            </a:extLst>
          </p:cNvPr>
          <p:cNvSpPr/>
          <p:nvPr/>
        </p:nvSpPr>
        <p:spPr>
          <a:xfrm>
            <a:off x="3069424" y="4599272"/>
            <a:ext cx="1486170" cy="549526"/>
          </a:xfrm>
          <a:prstGeom prst="rect">
            <a:avLst/>
          </a:prstGeom>
          <a:no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50" name="Straight Arrow Connector 49">
            <a:extLst>
              <a:ext uri="{FF2B5EF4-FFF2-40B4-BE49-F238E27FC236}">
                <a16:creationId xmlns:a16="http://schemas.microsoft.com/office/drawing/2014/main" id="{5F3D66B2-DF6F-4B39-D2D1-CD65733F7935}"/>
              </a:ext>
            </a:extLst>
          </p:cNvPr>
          <p:cNvCxnSpPr>
            <a:cxnSpLocks/>
            <a:endCxn id="51" idx="3"/>
          </p:cNvCxnSpPr>
          <p:nvPr/>
        </p:nvCxnSpPr>
        <p:spPr>
          <a:xfrm flipH="1">
            <a:off x="822366" y="4697329"/>
            <a:ext cx="2247058" cy="80666"/>
          </a:xfrm>
          <a:prstGeom prst="straightConnector1">
            <a:avLst/>
          </a:prstGeom>
          <a:ln>
            <a:solidFill>
              <a:srgbClr val="FF0000"/>
            </a:solidFill>
            <a:tailEnd type="triangle"/>
          </a:ln>
        </p:spPr>
        <p:style>
          <a:lnRef idx="2">
            <a:schemeClr val="accent1"/>
          </a:lnRef>
          <a:fillRef idx="0">
            <a:schemeClr val="accent1"/>
          </a:fillRef>
          <a:effectRef idx="1">
            <a:schemeClr val="accent1"/>
          </a:effectRef>
          <a:fontRef idx="minor">
            <a:schemeClr val="tx1"/>
          </a:fontRef>
        </p:style>
      </p:cxnSp>
      <p:sp>
        <p:nvSpPr>
          <p:cNvPr id="51" name="TextBox 50">
            <a:extLst>
              <a:ext uri="{FF2B5EF4-FFF2-40B4-BE49-F238E27FC236}">
                <a16:creationId xmlns:a16="http://schemas.microsoft.com/office/drawing/2014/main" id="{B5B665C1-5BFA-1058-3BBC-6E81406D84B8}"/>
              </a:ext>
            </a:extLst>
          </p:cNvPr>
          <p:cNvSpPr txBox="1"/>
          <p:nvPr/>
        </p:nvSpPr>
        <p:spPr>
          <a:xfrm>
            <a:off x="0" y="4424052"/>
            <a:ext cx="822366" cy="707886"/>
          </a:xfrm>
          <a:prstGeom prst="rect">
            <a:avLst/>
          </a:prstGeom>
          <a:noFill/>
          <a:ln>
            <a:solidFill>
              <a:srgbClr val="FF0000"/>
            </a:solidFill>
          </a:ln>
        </p:spPr>
        <p:txBody>
          <a:bodyPr wrap="square" rtlCol="0">
            <a:spAutoFit/>
          </a:bodyPr>
          <a:lstStyle/>
          <a:p>
            <a:r>
              <a:rPr lang="en-US" sz="1000">
                <a:highlight>
                  <a:srgbClr val="00FF00"/>
                </a:highlight>
              </a:rPr>
              <a:t>Schweitzer 2024/1B</a:t>
            </a:r>
          </a:p>
          <a:p>
            <a:r>
              <a:rPr lang="en-US" sz="1000">
                <a:highlight>
                  <a:srgbClr val="00FF00"/>
                </a:highlight>
              </a:rPr>
              <a:t>Schweitzer 2025/1C</a:t>
            </a:r>
          </a:p>
        </p:txBody>
      </p:sp>
      <p:sp>
        <p:nvSpPr>
          <p:cNvPr id="53" name="Rectangle 52">
            <a:extLst>
              <a:ext uri="{FF2B5EF4-FFF2-40B4-BE49-F238E27FC236}">
                <a16:creationId xmlns:a16="http://schemas.microsoft.com/office/drawing/2014/main" id="{C5D9C718-1670-ACC3-47F8-EEED82496671}"/>
              </a:ext>
            </a:extLst>
          </p:cNvPr>
          <p:cNvSpPr/>
          <p:nvPr/>
        </p:nvSpPr>
        <p:spPr>
          <a:xfrm>
            <a:off x="3069424" y="5188988"/>
            <a:ext cx="1486170" cy="393955"/>
          </a:xfrm>
          <a:prstGeom prst="rect">
            <a:avLst/>
          </a:prstGeom>
          <a:no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54" name="Straight Arrow Connector 53">
            <a:extLst>
              <a:ext uri="{FF2B5EF4-FFF2-40B4-BE49-F238E27FC236}">
                <a16:creationId xmlns:a16="http://schemas.microsoft.com/office/drawing/2014/main" id="{6C628A86-188F-2F95-6850-0153E6484E87}"/>
              </a:ext>
            </a:extLst>
          </p:cNvPr>
          <p:cNvCxnSpPr>
            <a:cxnSpLocks/>
            <a:stCxn id="49" idx="1"/>
          </p:cNvCxnSpPr>
          <p:nvPr/>
        </p:nvCxnSpPr>
        <p:spPr>
          <a:xfrm flipH="1">
            <a:off x="783248" y="4874035"/>
            <a:ext cx="2286176" cy="865080"/>
          </a:xfrm>
          <a:prstGeom prst="straightConnector1">
            <a:avLst/>
          </a:prstGeom>
          <a:ln>
            <a:solidFill>
              <a:srgbClr val="FF0000"/>
            </a:solidFill>
            <a:tailEnd type="triangle"/>
          </a:ln>
        </p:spPr>
        <p:style>
          <a:lnRef idx="2">
            <a:schemeClr val="accent1"/>
          </a:lnRef>
          <a:fillRef idx="0">
            <a:schemeClr val="accent1"/>
          </a:fillRef>
          <a:effectRef idx="1">
            <a:schemeClr val="accent1"/>
          </a:effectRef>
          <a:fontRef idx="minor">
            <a:schemeClr val="tx1"/>
          </a:fontRef>
        </p:style>
      </p:cxnSp>
      <p:sp>
        <p:nvSpPr>
          <p:cNvPr id="55" name="TextBox 54">
            <a:extLst>
              <a:ext uri="{FF2B5EF4-FFF2-40B4-BE49-F238E27FC236}">
                <a16:creationId xmlns:a16="http://schemas.microsoft.com/office/drawing/2014/main" id="{B0AB544C-7FE7-9C1E-87B5-16554F368F84}"/>
              </a:ext>
            </a:extLst>
          </p:cNvPr>
          <p:cNvSpPr txBox="1"/>
          <p:nvPr/>
        </p:nvSpPr>
        <p:spPr>
          <a:xfrm>
            <a:off x="-7978" y="5266565"/>
            <a:ext cx="822366" cy="1015663"/>
          </a:xfrm>
          <a:prstGeom prst="rect">
            <a:avLst/>
          </a:prstGeom>
          <a:noFill/>
          <a:ln>
            <a:solidFill>
              <a:srgbClr val="FF0000"/>
            </a:solidFill>
          </a:ln>
        </p:spPr>
        <p:txBody>
          <a:bodyPr wrap="square" rtlCol="0">
            <a:spAutoFit/>
          </a:bodyPr>
          <a:lstStyle/>
          <a:p>
            <a:r>
              <a:rPr lang="en-US" sz="1000">
                <a:highlight>
                  <a:srgbClr val="00FF00"/>
                </a:highlight>
              </a:rPr>
              <a:t>NCT Mevpro 1/1A;</a:t>
            </a:r>
          </a:p>
          <a:p>
            <a:r>
              <a:rPr lang="en-US" sz="1000">
                <a:highlight>
                  <a:srgbClr val="00FF00"/>
                </a:highlight>
              </a:rPr>
              <a:t>NCT Mevpro 2/1A </a:t>
            </a:r>
          </a:p>
        </p:txBody>
      </p:sp>
      <p:sp>
        <p:nvSpPr>
          <p:cNvPr id="58" name="Rectangle 57">
            <a:extLst>
              <a:ext uri="{FF2B5EF4-FFF2-40B4-BE49-F238E27FC236}">
                <a16:creationId xmlns:a16="http://schemas.microsoft.com/office/drawing/2014/main" id="{86515925-1E88-52E8-6AED-3618480CE4B9}"/>
              </a:ext>
            </a:extLst>
          </p:cNvPr>
          <p:cNvSpPr/>
          <p:nvPr/>
        </p:nvSpPr>
        <p:spPr>
          <a:xfrm>
            <a:off x="3117445" y="5802657"/>
            <a:ext cx="1486170" cy="718679"/>
          </a:xfrm>
          <a:prstGeom prst="rect">
            <a:avLst/>
          </a:prstGeom>
          <a:no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59" name="Straight Arrow Connector 58">
            <a:extLst>
              <a:ext uri="{FF2B5EF4-FFF2-40B4-BE49-F238E27FC236}">
                <a16:creationId xmlns:a16="http://schemas.microsoft.com/office/drawing/2014/main" id="{654AB636-1DCE-AF6E-A63E-F38D1C694541}"/>
              </a:ext>
            </a:extLst>
          </p:cNvPr>
          <p:cNvCxnSpPr>
            <a:cxnSpLocks/>
            <a:stCxn id="53" idx="1"/>
            <a:endCxn id="60" idx="3"/>
          </p:cNvCxnSpPr>
          <p:nvPr/>
        </p:nvCxnSpPr>
        <p:spPr>
          <a:xfrm flipH="1">
            <a:off x="814747" y="5385965"/>
            <a:ext cx="2254677" cy="1259181"/>
          </a:xfrm>
          <a:prstGeom prst="straightConnector1">
            <a:avLst/>
          </a:prstGeom>
          <a:ln>
            <a:solidFill>
              <a:srgbClr val="FF0000"/>
            </a:solidFill>
            <a:tailEnd type="triangle"/>
          </a:ln>
        </p:spPr>
        <p:style>
          <a:lnRef idx="2">
            <a:schemeClr val="accent1"/>
          </a:lnRef>
          <a:fillRef idx="0">
            <a:schemeClr val="accent1"/>
          </a:fillRef>
          <a:effectRef idx="1">
            <a:schemeClr val="accent1"/>
          </a:effectRef>
          <a:fontRef idx="minor">
            <a:schemeClr val="tx1"/>
          </a:fontRef>
        </p:style>
      </p:cxnSp>
      <p:sp>
        <p:nvSpPr>
          <p:cNvPr id="60" name="TextBox 59">
            <a:extLst>
              <a:ext uri="{FF2B5EF4-FFF2-40B4-BE49-F238E27FC236}">
                <a16:creationId xmlns:a16="http://schemas.microsoft.com/office/drawing/2014/main" id="{8B850B6D-D376-D841-C4CA-A2680443A7E9}"/>
              </a:ext>
            </a:extLst>
          </p:cNvPr>
          <p:cNvSpPr txBox="1"/>
          <p:nvPr/>
        </p:nvSpPr>
        <p:spPr>
          <a:xfrm>
            <a:off x="-7620" y="6362171"/>
            <a:ext cx="822366" cy="565951"/>
          </a:xfrm>
          <a:prstGeom prst="rect">
            <a:avLst/>
          </a:prstGeom>
          <a:noFill/>
          <a:ln>
            <a:solidFill>
              <a:srgbClr val="FF0000"/>
            </a:solidFill>
          </a:ln>
        </p:spPr>
        <p:txBody>
          <a:bodyPr wrap="square" rtlCol="0">
            <a:spAutoFit/>
          </a:bodyPr>
          <a:lstStyle/>
          <a:p>
            <a:r>
              <a:rPr lang="en-US" sz="1000">
                <a:highlight>
                  <a:srgbClr val="00FF00"/>
                </a:highlight>
              </a:rPr>
              <a:t>NCT Mevpro 3/1A</a:t>
            </a:r>
          </a:p>
        </p:txBody>
      </p:sp>
      <p:sp>
        <p:nvSpPr>
          <p:cNvPr id="73" name="Rectangle 72">
            <a:extLst>
              <a:ext uri="{FF2B5EF4-FFF2-40B4-BE49-F238E27FC236}">
                <a16:creationId xmlns:a16="http://schemas.microsoft.com/office/drawing/2014/main" id="{881BBE1A-B72E-F136-436E-665AE64DAA54}"/>
              </a:ext>
            </a:extLst>
          </p:cNvPr>
          <p:cNvSpPr/>
          <p:nvPr/>
        </p:nvSpPr>
        <p:spPr>
          <a:xfrm>
            <a:off x="4752426" y="3206498"/>
            <a:ext cx="1130215" cy="690663"/>
          </a:xfrm>
          <a:prstGeom prst="rect">
            <a:avLst/>
          </a:prstGeom>
          <a:no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74" name="Straight Arrow Connector 73">
            <a:extLst>
              <a:ext uri="{FF2B5EF4-FFF2-40B4-BE49-F238E27FC236}">
                <a16:creationId xmlns:a16="http://schemas.microsoft.com/office/drawing/2014/main" id="{732A2B75-BBA3-B876-B2B1-7E03521B1655}"/>
              </a:ext>
            </a:extLst>
          </p:cNvPr>
          <p:cNvCxnSpPr>
            <a:cxnSpLocks/>
            <a:stCxn id="73" idx="0"/>
            <a:endCxn id="75" idx="2"/>
          </p:cNvCxnSpPr>
          <p:nvPr/>
        </p:nvCxnSpPr>
        <p:spPr>
          <a:xfrm flipH="1" flipV="1">
            <a:off x="4570291" y="1746639"/>
            <a:ext cx="747243" cy="1459859"/>
          </a:xfrm>
          <a:prstGeom prst="straightConnector1">
            <a:avLst/>
          </a:prstGeom>
          <a:ln>
            <a:solidFill>
              <a:srgbClr val="FF0000"/>
            </a:solidFill>
            <a:tailEnd type="triangle"/>
          </a:ln>
        </p:spPr>
        <p:style>
          <a:lnRef idx="2">
            <a:schemeClr val="accent1"/>
          </a:lnRef>
          <a:fillRef idx="0">
            <a:schemeClr val="accent1"/>
          </a:fillRef>
          <a:effectRef idx="1">
            <a:schemeClr val="accent1"/>
          </a:effectRef>
          <a:fontRef idx="minor">
            <a:schemeClr val="tx1"/>
          </a:fontRef>
        </p:style>
      </p:cxnSp>
      <p:sp>
        <p:nvSpPr>
          <p:cNvPr id="75" name="TextBox 74">
            <a:extLst>
              <a:ext uri="{FF2B5EF4-FFF2-40B4-BE49-F238E27FC236}">
                <a16:creationId xmlns:a16="http://schemas.microsoft.com/office/drawing/2014/main" id="{ED1C224D-CCF4-0BAF-0468-0F73E8AB8D0C}"/>
              </a:ext>
            </a:extLst>
          </p:cNvPr>
          <p:cNvSpPr txBox="1"/>
          <p:nvPr/>
        </p:nvSpPr>
        <p:spPr>
          <a:xfrm>
            <a:off x="4115946" y="1346529"/>
            <a:ext cx="908689" cy="400110"/>
          </a:xfrm>
          <a:prstGeom prst="rect">
            <a:avLst/>
          </a:prstGeom>
          <a:noFill/>
          <a:ln>
            <a:solidFill>
              <a:srgbClr val="FF0000"/>
            </a:solidFill>
          </a:ln>
        </p:spPr>
        <p:txBody>
          <a:bodyPr wrap="square" rtlCol="0">
            <a:spAutoFit/>
          </a:bodyPr>
          <a:lstStyle/>
          <a:p>
            <a:r>
              <a:rPr lang="en-US" sz="1000">
                <a:highlight>
                  <a:srgbClr val="00FF00"/>
                </a:highlight>
              </a:rPr>
              <a:t>PA1/46ACB, 47BA</a:t>
            </a:r>
          </a:p>
        </p:txBody>
      </p:sp>
      <p:sp>
        <p:nvSpPr>
          <p:cNvPr id="82" name="Rectangle 81">
            <a:extLst>
              <a:ext uri="{FF2B5EF4-FFF2-40B4-BE49-F238E27FC236}">
                <a16:creationId xmlns:a16="http://schemas.microsoft.com/office/drawing/2014/main" id="{BE49AEB1-91F0-4F99-DD40-DEFB63E71625}"/>
              </a:ext>
            </a:extLst>
          </p:cNvPr>
          <p:cNvSpPr/>
          <p:nvPr/>
        </p:nvSpPr>
        <p:spPr>
          <a:xfrm>
            <a:off x="5893314" y="3206498"/>
            <a:ext cx="1130215" cy="690663"/>
          </a:xfrm>
          <a:prstGeom prst="rect">
            <a:avLst/>
          </a:prstGeom>
          <a:no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83" name="Straight Arrow Connector 82">
            <a:extLst>
              <a:ext uri="{FF2B5EF4-FFF2-40B4-BE49-F238E27FC236}">
                <a16:creationId xmlns:a16="http://schemas.microsoft.com/office/drawing/2014/main" id="{D62369D9-F9E7-AE3E-E3CE-A1012E394599}"/>
              </a:ext>
            </a:extLst>
          </p:cNvPr>
          <p:cNvCxnSpPr>
            <a:cxnSpLocks/>
            <a:stCxn id="82" idx="0"/>
            <a:endCxn id="84" idx="2"/>
          </p:cNvCxnSpPr>
          <p:nvPr/>
        </p:nvCxnSpPr>
        <p:spPr>
          <a:xfrm flipH="1" flipV="1">
            <a:off x="5711179" y="1746639"/>
            <a:ext cx="747243" cy="1459859"/>
          </a:xfrm>
          <a:prstGeom prst="straightConnector1">
            <a:avLst/>
          </a:prstGeom>
          <a:ln>
            <a:solidFill>
              <a:srgbClr val="FF0000"/>
            </a:solidFill>
            <a:tailEnd type="triangle"/>
          </a:ln>
        </p:spPr>
        <p:style>
          <a:lnRef idx="2">
            <a:schemeClr val="accent1"/>
          </a:lnRef>
          <a:fillRef idx="0">
            <a:schemeClr val="accent1"/>
          </a:fillRef>
          <a:effectRef idx="1">
            <a:schemeClr val="accent1"/>
          </a:effectRef>
          <a:fontRef idx="minor">
            <a:schemeClr val="tx1"/>
          </a:fontRef>
        </p:style>
      </p:cxnSp>
      <p:sp>
        <p:nvSpPr>
          <p:cNvPr id="84" name="TextBox 83">
            <a:extLst>
              <a:ext uri="{FF2B5EF4-FFF2-40B4-BE49-F238E27FC236}">
                <a16:creationId xmlns:a16="http://schemas.microsoft.com/office/drawing/2014/main" id="{6747353A-ED5C-6187-3E38-C900233510D8}"/>
              </a:ext>
            </a:extLst>
          </p:cNvPr>
          <p:cNvSpPr txBox="1"/>
          <p:nvPr/>
        </p:nvSpPr>
        <p:spPr>
          <a:xfrm>
            <a:off x="5256834" y="1346529"/>
            <a:ext cx="908689" cy="400110"/>
          </a:xfrm>
          <a:prstGeom prst="rect">
            <a:avLst/>
          </a:prstGeom>
          <a:noFill/>
          <a:ln>
            <a:solidFill>
              <a:srgbClr val="FF0000"/>
            </a:solidFill>
          </a:ln>
        </p:spPr>
        <p:txBody>
          <a:bodyPr wrap="square" rtlCol="0">
            <a:spAutoFit/>
          </a:bodyPr>
          <a:lstStyle/>
          <a:p>
            <a:r>
              <a:rPr lang="en-US" sz="1000">
                <a:highlight>
                  <a:srgbClr val="00FF00"/>
                </a:highlight>
              </a:rPr>
              <a:t>PA1/46B, 47B, 48AB</a:t>
            </a:r>
          </a:p>
        </p:txBody>
      </p:sp>
      <p:sp>
        <p:nvSpPr>
          <p:cNvPr id="85" name="Rectangle 84">
            <a:extLst>
              <a:ext uri="{FF2B5EF4-FFF2-40B4-BE49-F238E27FC236}">
                <a16:creationId xmlns:a16="http://schemas.microsoft.com/office/drawing/2014/main" id="{7FD86609-0A4F-0D5B-4388-6EFDC0F8640A}"/>
              </a:ext>
            </a:extLst>
          </p:cNvPr>
          <p:cNvSpPr/>
          <p:nvPr/>
        </p:nvSpPr>
        <p:spPr>
          <a:xfrm>
            <a:off x="4744022" y="4061141"/>
            <a:ext cx="2406783" cy="803926"/>
          </a:xfrm>
          <a:prstGeom prst="rect">
            <a:avLst/>
          </a:prstGeom>
          <a:no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86" name="Straight Arrow Connector 85">
            <a:extLst>
              <a:ext uri="{FF2B5EF4-FFF2-40B4-BE49-F238E27FC236}">
                <a16:creationId xmlns:a16="http://schemas.microsoft.com/office/drawing/2014/main" id="{0659085B-7874-EDE2-C3F2-058134ED8C19}"/>
              </a:ext>
            </a:extLst>
          </p:cNvPr>
          <p:cNvCxnSpPr>
            <a:cxnSpLocks/>
            <a:stCxn id="85" idx="0"/>
            <a:endCxn id="87" idx="2"/>
          </p:cNvCxnSpPr>
          <p:nvPr/>
        </p:nvCxnSpPr>
        <p:spPr>
          <a:xfrm flipV="1">
            <a:off x="5947414" y="1623527"/>
            <a:ext cx="790048" cy="2437614"/>
          </a:xfrm>
          <a:prstGeom prst="straightConnector1">
            <a:avLst/>
          </a:prstGeom>
          <a:ln>
            <a:solidFill>
              <a:srgbClr val="FF0000"/>
            </a:solidFill>
            <a:tailEnd type="triangle"/>
          </a:ln>
        </p:spPr>
        <p:style>
          <a:lnRef idx="2">
            <a:schemeClr val="accent1"/>
          </a:lnRef>
          <a:fillRef idx="0">
            <a:schemeClr val="accent1"/>
          </a:fillRef>
          <a:effectRef idx="1">
            <a:schemeClr val="accent1"/>
          </a:effectRef>
          <a:fontRef idx="minor">
            <a:schemeClr val="tx1"/>
          </a:fontRef>
        </p:style>
      </p:cxnSp>
      <p:sp>
        <p:nvSpPr>
          <p:cNvPr id="87" name="TextBox 86">
            <a:extLst>
              <a:ext uri="{FF2B5EF4-FFF2-40B4-BE49-F238E27FC236}">
                <a16:creationId xmlns:a16="http://schemas.microsoft.com/office/drawing/2014/main" id="{7DD25291-D782-CAAC-202B-05C2700B2A33}"/>
              </a:ext>
            </a:extLst>
          </p:cNvPr>
          <p:cNvSpPr txBox="1"/>
          <p:nvPr/>
        </p:nvSpPr>
        <p:spPr>
          <a:xfrm>
            <a:off x="6363840" y="1377306"/>
            <a:ext cx="747243" cy="246221"/>
          </a:xfrm>
          <a:prstGeom prst="rect">
            <a:avLst/>
          </a:prstGeom>
          <a:noFill/>
          <a:ln>
            <a:solidFill>
              <a:srgbClr val="FF0000"/>
            </a:solidFill>
          </a:ln>
        </p:spPr>
        <p:txBody>
          <a:bodyPr wrap="square" rtlCol="0">
            <a:spAutoFit/>
          </a:bodyPr>
          <a:lstStyle/>
          <a:p>
            <a:r>
              <a:rPr lang="en-US" sz="1000">
                <a:highlight>
                  <a:srgbClr val="00FF00"/>
                </a:highlight>
              </a:rPr>
              <a:t>PA1/41A</a:t>
            </a:r>
          </a:p>
        </p:txBody>
      </p:sp>
      <p:sp>
        <p:nvSpPr>
          <p:cNvPr id="99" name="Rectangle 98">
            <a:extLst>
              <a:ext uri="{FF2B5EF4-FFF2-40B4-BE49-F238E27FC236}">
                <a16:creationId xmlns:a16="http://schemas.microsoft.com/office/drawing/2014/main" id="{79C3607F-D8A9-A2A8-F2B0-EDE5F100C925}"/>
              </a:ext>
            </a:extLst>
          </p:cNvPr>
          <p:cNvSpPr/>
          <p:nvPr/>
        </p:nvSpPr>
        <p:spPr>
          <a:xfrm>
            <a:off x="4744021" y="6012682"/>
            <a:ext cx="2406783" cy="774927"/>
          </a:xfrm>
          <a:prstGeom prst="rect">
            <a:avLst/>
          </a:prstGeom>
          <a:no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00" name="Straight Arrow Connector 99">
            <a:extLst>
              <a:ext uri="{FF2B5EF4-FFF2-40B4-BE49-F238E27FC236}">
                <a16:creationId xmlns:a16="http://schemas.microsoft.com/office/drawing/2014/main" id="{8F1CDB18-9F51-B2FD-11C5-4D73F31570F9}"/>
              </a:ext>
            </a:extLst>
          </p:cNvPr>
          <p:cNvCxnSpPr>
            <a:cxnSpLocks/>
          </p:cNvCxnSpPr>
          <p:nvPr/>
        </p:nvCxnSpPr>
        <p:spPr>
          <a:xfrm flipV="1">
            <a:off x="5886499" y="1592749"/>
            <a:ext cx="1675444" cy="4415026"/>
          </a:xfrm>
          <a:prstGeom prst="straightConnector1">
            <a:avLst/>
          </a:prstGeom>
          <a:ln>
            <a:solidFill>
              <a:srgbClr val="FF0000"/>
            </a:solidFill>
            <a:tailEnd type="triangle"/>
          </a:ln>
        </p:spPr>
        <p:style>
          <a:lnRef idx="2">
            <a:schemeClr val="accent1"/>
          </a:lnRef>
          <a:fillRef idx="0">
            <a:schemeClr val="accent1"/>
          </a:fillRef>
          <a:effectRef idx="1">
            <a:schemeClr val="accent1"/>
          </a:effectRef>
          <a:fontRef idx="minor">
            <a:schemeClr val="tx1"/>
          </a:fontRef>
        </p:style>
      </p:cxnSp>
      <p:sp>
        <p:nvSpPr>
          <p:cNvPr id="104" name="TextBox 103">
            <a:extLst>
              <a:ext uri="{FF2B5EF4-FFF2-40B4-BE49-F238E27FC236}">
                <a16:creationId xmlns:a16="http://schemas.microsoft.com/office/drawing/2014/main" id="{983DC006-E440-A2F3-1CBF-4CA3DA952D39}"/>
              </a:ext>
            </a:extLst>
          </p:cNvPr>
          <p:cNvSpPr txBox="1"/>
          <p:nvPr/>
        </p:nvSpPr>
        <p:spPr>
          <a:xfrm>
            <a:off x="7198991" y="1351435"/>
            <a:ext cx="847729" cy="246221"/>
          </a:xfrm>
          <a:prstGeom prst="rect">
            <a:avLst/>
          </a:prstGeom>
          <a:noFill/>
          <a:ln>
            <a:solidFill>
              <a:srgbClr val="FF0000"/>
            </a:solidFill>
          </a:ln>
        </p:spPr>
        <p:txBody>
          <a:bodyPr wrap="square" rtlCol="0">
            <a:spAutoFit/>
          </a:bodyPr>
          <a:lstStyle/>
          <a:p>
            <a:r>
              <a:rPr lang="en-US" sz="1000">
                <a:highlight>
                  <a:srgbClr val="00FF00"/>
                </a:highlight>
              </a:rPr>
              <a:t>PA1/16-17</a:t>
            </a:r>
          </a:p>
        </p:txBody>
      </p:sp>
      <p:sp>
        <p:nvSpPr>
          <p:cNvPr id="107" name="Rectangle 106">
            <a:extLst>
              <a:ext uri="{FF2B5EF4-FFF2-40B4-BE49-F238E27FC236}">
                <a16:creationId xmlns:a16="http://schemas.microsoft.com/office/drawing/2014/main" id="{1AE0D423-24E6-BE75-CD63-D4A1B3883380}"/>
              </a:ext>
            </a:extLst>
          </p:cNvPr>
          <p:cNvSpPr/>
          <p:nvPr/>
        </p:nvSpPr>
        <p:spPr>
          <a:xfrm>
            <a:off x="7281836" y="2913699"/>
            <a:ext cx="2406783" cy="2024061"/>
          </a:xfrm>
          <a:prstGeom prst="rect">
            <a:avLst/>
          </a:prstGeom>
          <a:no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08" name="Straight Arrow Connector 107">
            <a:extLst>
              <a:ext uri="{FF2B5EF4-FFF2-40B4-BE49-F238E27FC236}">
                <a16:creationId xmlns:a16="http://schemas.microsoft.com/office/drawing/2014/main" id="{B3AA26DB-38CA-8998-FD3F-55219683B5D9}"/>
              </a:ext>
            </a:extLst>
          </p:cNvPr>
          <p:cNvCxnSpPr>
            <a:cxnSpLocks/>
            <a:stCxn id="107" idx="0"/>
            <a:endCxn id="111" idx="2"/>
          </p:cNvCxnSpPr>
          <p:nvPr/>
        </p:nvCxnSpPr>
        <p:spPr>
          <a:xfrm flipV="1">
            <a:off x="8485227" y="1927868"/>
            <a:ext cx="73267" cy="985831"/>
          </a:xfrm>
          <a:prstGeom prst="straightConnector1">
            <a:avLst/>
          </a:prstGeom>
          <a:ln>
            <a:solidFill>
              <a:srgbClr val="FF0000"/>
            </a:solidFill>
            <a:tailEnd type="triangle"/>
          </a:ln>
        </p:spPr>
        <p:style>
          <a:lnRef idx="2">
            <a:schemeClr val="accent1"/>
          </a:lnRef>
          <a:fillRef idx="0">
            <a:schemeClr val="accent1"/>
          </a:fillRef>
          <a:effectRef idx="1">
            <a:schemeClr val="accent1"/>
          </a:effectRef>
          <a:fontRef idx="minor">
            <a:schemeClr val="tx1"/>
          </a:fontRef>
        </p:style>
      </p:cxnSp>
      <p:sp>
        <p:nvSpPr>
          <p:cNvPr id="111" name="TextBox 110">
            <a:extLst>
              <a:ext uri="{FF2B5EF4-FFF2-40B4-BE49-F238E27FC236}">
                <a16:creationId xmlns:a16="http://schemas.microsoft.com/office/drawing/2014/main" id="{BDA8E71C-D1C6-7CEE-05D5-4697E2A5F2A4}"/>
              </a:ext>
            </a:extLst>
          </p:cNvPr>
          <p:cNvSpPr txBox="1"/>
          <p:nvPr/>
        </p:nvSpPr>
        <p:spPr>
          <a:xfrm>
            <a:off x="8134629" y="1361917"/>
            <a:ext cx="847729" cy="565951"/>
          </a:xfrm>
          <a:prstGeom prst="rect">
            <a:avLst/>
          </a:prstGeom>
          <a:noFill/>
          <a:ln>
            <a:solidFill>
              <a:srgbClr val="FF0000"/>
            </a:solidFill>
          </a:ln>
        </p:spPr>
        <p:txBody>
          <a:bodyPr wrap="square" rtlCol="0">
            <a:spAutoFit/>
          </a:bodyPr>
          <a:lstStyle/>
          <a:p>
            <a:r>
              <a:rPr lang="en-US" sz="1000">
                <a:highlight>
                  <a:srgbClr val="00FF00"/>
                </a:highlight>
              </a:rPr>
              <a:t>PA1/16-17- </a:t>
            </a:r>
            <a:r>
              <a:rPr lang="en-US" sz="1000">
                <a:highlight>
                  <a:srgbClr val="FFFF00"/>
                </a:highlight>
              </a:rPr>
              <a:t>(add page 40)</a:t>
            </a:r>
          </a:p>
        </p:txBody>
      </p:sp>
      <p:sp>
        <p:nvSpPr>
          <p:cNvPr id="113" name="Rectangle 112">
            <a:extLst>
              <a:ext uri="{FF2B5EF4-FFF2-40B4-BE49-F238E27FC236}">
                <a16:creationId xmlns:a16="http://schemas.microsoft.com/office/drawing/2014/main" id="{E33ED825-BE6F-9D3D-CF19-ADB7BF6EC614}"/>
              </a:ext>
            </a:extLst>
          </p:cNvPr>
          <p:cNvSpPr/>
          <p:nvPr/>
        </p:nvSpPr>
        <p:spPr>
          <a:xfrm>
            <a:off x="7301721" y="4942098"/>
            <a:ext cx="2406783" cy="443867"/>
          </a:xfrm>
          <a:prstGeom prst="rect">
            <a:avLst/>
          </a:prstGeom>
          <a:no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14" name="Straight Arrow Connector 113">
            <a:extLst>
              <a:ext uri="{FF2B5EF4-FFF2-40B4-BE49-F238E27FC236}">
                <a16:creationId xmlns:a16="http://schemas.microsoft.com/office/drawing/2014/main" id="{DB20AB8A-F7A4-30B5-5E31-E6EA93ED2657}"/>
              </a:ext>
            </a:extLst>
          </p:cNvPr>
          <p:cNvCxnSpPr>
            <a:cxnSpLocks/>
            <a:stCxn id="113" idx="3"/>
            <a:endCxn id="115" idx="2"/>
          </p:cNvCxnSpPr>
          <p:nvPr/>
        </p:nvCxnSpPr>
        <p:spPr>
          <a:xfrm flipV="1">
            <a:off x="9708504" y="4951245"/>
            <a:ext cx="533437" cy="212787"/>
          </a:xfrm>
          <a:prstGeom prst="straightConnector1">
            <a:avLst/>
          </a:prstGeom>
          <a:ln>
            <a:solidFill>
              <a:srgbClr val="FF0000"/>
            </a:solidFill>
            <a:tailEnd type="triangle"/>
          </a:ln>
        </p:spPr>
        <p:style>
          <a:lnRef idx="2">
            <a:schemeClr val="accent1"/>
          </a:lnRef>
          <a:fillRef idx="0">
            <a:schemeClr val="accent1"/>
          </a:fillRef>
          <a:effectRef idx="1">
            <a:schemeClr val="accent1"/>
          </a:effectRef>
          <a:fontRef idx="minor">
            <a:schemeClr val="tx1"/>
          </a:fontRef>
        </p:style>
      </p:cxnSp>
      <p:sp>
        <p:nvSpPr>
          <p:cNvPr id="115" name="TextBox 114">
            <a:extLst>
              <a:ext uri="{FF2B5EF4-FFF2-40B4-BE49-F238E27FC236}">
                <a16:creationId xmlns:a16="http://schemas.microsoft.com/office/drawing/2014/main" id="{325E95ED-F517-8CD5-22E5-3A49E98218FC}"/>
              </a:ext>
            </a:extLst>
          </p:cNvPr>
          <p:cNvSpPr txBox="1"/>
          <p:nvPr/>
        </p:nvSpPr>
        <p:spPr>
          <a:xfrm>
            <a:off x="9819649" y="4443414"/>
            <a:ext cx="844583" cy="507831"/>
          </a:xfrm>
          <a:prstGeom prst="rect">
            <a:avLst/>
          </a:prstGeom>
          <a:noFill/>
          <a:ln>
            <a:solidFill>
              <a:srgbClr val="FF0000"/>
            </a:solidFill>
          </a:ln>
        </p:spPr>
        <p:txBody>
          <a:bodyPr wrap="square" rtlCol="0">
            <a:spAutoFit/>
          </a:bodyPr>
          <a:lstStyle/>
          <a:p>
            <a:r>
              <a:rPr lang="en-US" sz="900">
                <a:highlight>
                  <a:srgbClr val="00FF00"/>
                </a:highlight>
              </a:rPr>
              <a:t>PA1/98/</a:t>
            </a:r>
            <a:br>
              <a:rPr lang="en-US" sz="900">
                <a:highlight>
                  <a:srgbClr val="00FF00"/>
                </a:highlight>
              </a:rPr>
            </a:br>
            <a:r>
              <a:rPr lang="en-US" sz="900">
                <a:highlight>
                  <a:srgbClr val="00FF00"/>
                </a:highlight>
              </a:rPr>
              <a:t>highlighted text; 96BC</a:t>
            </a:r>
          </a:p>
        </p:txBody>
      </p:sp>
      <p:sp>
        <p:nvSpPr>
          <p:cNvPr id="126" name="Rectangle 125">
            <a:extLst>
              <a:ext uri="{FF2B5EF4-FFF2-40B4-BE49-F238E27FC236}">
                <a16:creationId xmlns:a16="http://schemas.microsoft.com/office/drawing/2014/main" id="{34CA37C6-8E25-8279-4845-C03DA2695A4B}"/>
              </a:ext>
            </a:extLst>
          </p:cNvPr>
          <p:cNvSpPr/>
          <p:nvPr/>
        </p:nvSpPr>
        <p:spPr>
          <a:xfrm>
            <a:off x="7301721" y="5425866"/>
            <a:ext cx="2406783" cy="273453"/>
          </a:xfrm>
          <a:prstGeom prst="rect">
            <a:avLst/>
          </a:prstGeom>
          <a:no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27" name="Straight Arrow Connector 126">
            <a:extLst>
              <a:ext uri="{FF2B5EF4-FFF2-40B4-BE49-F238E27FC236}">
                <a16:creationId xmlns:a16="http://schemas.microsoft.com/office/drawing/2014/main" id="{4475CF35-A1F1-9B65-63AB-CAE1D4CCAD10}"/>
              </a:ext>
            </a:extLst>
          </p:cNvPr>
          <p:cNvCxnSpPr>
            <a:cxnSpLocks/>
            <a:stCxn id="126" idx="3"/>
            <a:endCxn id="128" idx="1"/>
          </p:cNvCxnSpPr>
          <p:nvPr/>
        </p:nvCxnSpPr>
        <p:spPr>
          <a:xfrm>
            <a:off x="9708503" y="5562592"/>
            <a:ext cx="111144" cy="285037"/>
          </a:xfrm>
          <a:prstGeom prst="straightConnector1">
            <a:avLst/>
          </a:prstGeom>
          <a:ln>
            <a:solidFill>
              <a:srgbClr val="FF0000"/>
            </a:solidFill>
            <a:tailEnd type="triangle"/>
          </a:ln>
        </p:spPr>
        <p:style>
          <a:lnRef idx="2">
            <a:schemeClr val="accent1"/>
          </a:lnRef>
          <a:fillRef idx="0">
            <a:schemeClr val="accent1"/>
          </a:fillRef>
          <a:effectRef idx="1">
            <a:schemeClr val="accent1"/>
          </a:effectRef>
          <a:fontRef idx="minor">
            <a:schemeClr val="tx1"/>
          </a:fontRef>
        </p:style>
      </p:cxnSp>
      <p:sp>
        <p:nvSpPr>
          <p:cNvPr id="128" name="TextBox 127">
            <a:extLst>
              <a:ext uri="{FF2B5EF4-FFF2-40B4-BE49-F238E27FC236}">
                <a16:creationId xmlns:a16="http://schemas.microsoft.com/office/drawing/2014/main" id="{977C3667-63A1-872D-396F-E086205C66CA}"/>
              </a:ext>
            </a:extLst>
          </p:cNvPr>
          <p:cNvSpPr txBox="1"/>
          <p:nvPr/>
        </p:nvSpPr>
        <p:spPr>
          <a:xfrm>
            <a:off x="9819647" y="5385963"/>
            <a:ext cx="844583" cy="923331"/>
          </a:xfrm>
          <a:prstGeom prst="rect">
            <a:avLst/>
          </a:prstGeom>
          <a:noFill/>
          <a:ln>
            <a:solidFill>
              <a:srgbClr val="FF0000"/>
            </a:solidFill>
          </a:ln>
        </p:spPr>
        <p:txBody>
          <a:bodyPr wrap="square" rtlCol="0">
            <a:spAutoFit/>
          </a:bodyPr>
          <a:lstStyle/>
          <a:p>
            <a:r>
              <a:rPr lang="en-US" sz="900">
                <a:highlight>
                  <a:srgbClr val="FFFF00"/>
                </a:highlight>
              </a:rPr>
              <a:t>NCT Mevpro 3/2A-do we want to reference primary completion?</a:t>
            </a:r>
          </a:p>
        </p:txBody>
      </p:sp>
      <p:sp>
        <p:nvSpPr>
          <p:cNvPr id="136" name="Rectangle 135">
            <a:extLst>
              <a:ext uri="{FF2B5EF4-FFF2-40B4-BE49-F238E27FC236}">
                <a16:creationId xmlns:a16="http://schemas.microsoft.com/office/drawing/2014/main" id="{87342213-2E42-48F4-1168-E9AC986913FA}"/>
              </a:ext>
            </a:extLst>
          </p:cNvPr>
          <p:cNvSpPr/>
          <p:nvPr/>
        </p:nvSpPr>
        <p:spPr>
          <a:xfrm>
            <a:off x="4744021" y="4865067"/>
            <a:ext cx="2406783" cy="1015663"/>
          </a:xfrm>
          <a:prstGeom prst="rect">
            <a:avLst/>
          </a:prstGeom>
          <a:no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37" name="Straight Arrow Connector 136">
            <a:extLst>
              <a:ext uri="{FF2B5EF4-FFF2-40B4-BE49-F238E27FC236}">
                <a16:creationId xmlns:a16="http://schemas.microsoft.com/office/drawing/2014/main" id="{4E328CBA-5340-AC4E-173F-77F5FC740327}"/>
              </a:ext>
            </a:extLst>
          </p:cNvPr>
          <p:cNvCxnSpPr>
            <a:cxnSpLocks/>
            <a:endCxn id="140" idx="2"/>
          </p:cNvCxnSpPr>
          <p:nvPr/>
        </p:nvCxnSpPr>
        <p:spPr>
          <a:xfrm flipV="1">
            <a:off x="7150803" y="1904276"/>
            <a:ext cx="2956917" cy="3521590"/>
          </a:xfrm>
          <a:prstGeom prst="straightConnector1">
            <a:avLst/>
          </a:prstGeom>
          <a:ln>
            <a:solidFill>
              <a:srgbClr val="FF0000"/>
            </a:solidFill>
            <a:tailEnd type="triangle"/>
          </a:ln>
        </p:spPr>
        <p:style>
          <a:lnRef idx="2">
            <a:schemeClr val="accent1"/>
          </a:lnRef>
          <a:fillRef idx="0">
            <a:schemeClr val="accent1"/>
          </a:fillRef>
          <a:effectRef idx="1">
            <a:schemeClr val="accent1"/>
          </a:effectRef>
          <a:fontRef idx="minor">
            <a:schemeClr val="tx1"/>
          </a:fontRef>
        </p:style>
      </p:cxnSp>
      <p:sp>
        <p:nvSpPr>
          <p:cNvPr id="140" name="TextBox 139">
            <a:extLst>
              <a:ext uri="{FF2B5EF4-FFF2-40B4-BE49-F238E27FC236}">
                <a16:creationId xmlns:a16="http://schemas.microsoft.com/office/drawing/2014/main" id="{32EBB4A6-7C25-ED5D-C445-663F7C82D33D}"/>
              </a:ext>
            </a:extLst>
          </p:cNvPr>
          <p:cNvSpPr txBox="1"/>
          <p:nvPr/>
        </p:nvSpPr>
        <p:spPr>
          <a:xfrm>
            <a:off x="9591964" y="1338323"/>
            <a:ext cx="1031511" cy="565951"/>
          </a:xfrm>
          <a:prstGeom prst="rect">
            <a:avLst/>
          </a:prstGeom>
          <a:noFill/>
          <a:ln>
            <a:solidFill>
              <a:srgbClr val="FF0000"/>
            </a:solidFill>
          </a:ln>
        </p:spPr>
        <p:txBody>
          <a:bodyPr wrap="square" rtlCol="0">
            <a:spAutoFit/>
          </a:bodyPr>
          <a:lstStyle/>
          <a:p>
            <a:r>
              <a:rPr lang="en-US" sz="1000">
                <a:highlight>
                  <a:srgbClr val="00FF00"/>
                </a:highlight>
              </a:rPr>
              <a:t>PA1/41A; 42A; 43A; 20/Schema</a:t>
            </a:r>
          </a:p>
        </p:txBody>
      </p:sp>
      <p:sp>
        <p:nvSpPr>
          <p:cNvPr id="142" name="Rectangle 141">
            <a:extLst>
              <a:ext uri="{FF2B5EF4-FFF2-40B4-BE49-F238E27FC236}">
                <a16:creationId xmlns:a16="http://schemas.microsoft.com/office/drawing/2014/main" id="{8AEF8307-739E-F129-AD64-4D3E42C6539B}"/>
              </a:ext>
            </a:extLst>
          </p:cNvPr>
          <p:cNvSpPr/>
          <p:nvPr/>
        </p:nvSpPr>
        <p:spPr>
          <a:xfrm>
            <a:off x="7281836" y="5774012"/>
            <a:ext cx="2406783" cy="1013598"/>
          </a:xfrm>
          <a:prstGeom prst="rect">
            <a:avLst/>
          </a:prstGeom>
          <a:no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43" name="Straight Arrow Connector 142">
            <a:extLst>
              <a:ext uri="{FF2B5EF4-FFF2-40B4-BE49-F238E27FC236}">
                <a16:creationId xmlns:a16="http://schemas.microsoft.com/office/drawing/2014/main" id="{A252820C-5A2E-76A2-1749-8FF425973BA8}"/>
              </a:ext>
            </a:extLst>
          </p:cNvPr>
          <p:cNvCxnSpPr>
            <a:cxnSpLocks/>
            <a:stCxn id="142" idx="3"/>
            <a:endCxn id="144" idx="1"/>
          </p:cNvCxnSpPr>
          <p:nvPr/>
        </p:nvCxnSpPr>
        <p:spPr>
          <a:xfrm>
            <a:off x="9688619" y="6280811"/>
            <a:ext cx="247132" cy="392138"/>
          </a:xfrm>
          <a:prstGeom prst="straightConnector1">
            <a:avLst/>
          </a:prstGeom>
          <a:ln>
            <a:solidFill>
              <a:srgbClr val="FF0000"/>
            </a:solidFill>
            <a:tailEnd type="triangle"/>
          </a:ln>
        </p:spPr>
        <p:style>
          <a:lnRef idx="2">
            <a:schemeClr val="accent1"/>
          </a:lnRef>
          <a:fillRef idx="0">
            <a:schemeClr val="accent1"/>
          </a:fillRef>
          <a:effectRef idx="1">
            <a:schemeClr val="accent1"/>
          </a:effectRef>
          <a:fontRef idx="minor">
            <a:schemeClr val="tx1"/>
          </a:fontRef>
        </p:style>
      </p:cxnSp>
      <p:sp>
        <p:nvSpPr>
          <p:cNvPr id="144" name="TextBox 143">
            <a:extLst>
              <a:ext uri="{FF2B5EF4-FFF2-40B4-BE49-F238E27FC236}">
                <a16:creationId xmlns:a16="http://schemas.microsoft.com/office/drawing/2014/main" id="{4500106D-DD22-FB20-83D0-30C15B591307}"/>
              </a:ext>
            </a:extLst>
          </p:cNvPr>
          <p:cNvSpPr txBox="1"/>
          <p:nvPr/>
        </p:nvSpPr>
        <p:spPr>
          <a:xfrm>
            <a:off x="9935751" y="6349783"/>
            <a:ext cx="844583" cy="646331"/>
          </a:xfrm>
          <a:prstGeom prst="rect">
            <a:avLst/>
          </a:prstGeom>
          <a:noFill/>
          <a:ln>
            <a:solidFill>
              <a:srgbClr val="FF0000"/>
            </a:solidFill>
          </a:ln>
        </p:spPr>
        <p:txBody>
          <a:bodyPr wrap="square" rtlCol="0">
            <a:spAutoFit/>
          </a:bodyPr>
          <a:lstStyle/>
          <a:p>
            <a:r>
              <a:rPr lang="en-US" sz="900">
                <a:highlight>
                  <a:srgbClr val="00FF00"/>
                </a:highlight>
              </a:rPr>
              <a:t>NCT Mevpro 3/Study Locations/</a:t>
            </a:r>
            <a:br>
              <a:rPr lang="en-US" sz="900">
                <a:highlight>
                  <a:srgbClr val="00FF00"/>
                </a:highlight>
              </a:rPr>
            </a:br>
            <a:r>
              <a:rPr lang="en-US" sz="900">
                <a:highlight>
                  <a:srgbClr val="00FF00"/>
                </a:highlight>
              </a:rPr>
              <a:t>page 2-8</a:t>
            </a:r>
          </a:p>
        </p:txBody>
      </p:sp>
      <p:cxnSp>
        <p:nvCxnSpPr>
          <p:cNvPr id="16" name="Straight Arrow Connector 15">
            <a:extLst>
              <a:ext uri="{FF2B5EF4-FFF2-40B4-BE49-F238E27FC236}">
                <a16:creationId xmlns:a16="http://schemas.microsoft.com/office/drawing/2014/main" id="{565D74D2-AB94-4794-E31B-81B8D9479AF2}"/>
              </a:ext>
            </a:extLst>
          </p:cNvPr>
          <p:cNvCxnSpPr>
            <a:cxnSpLocks/>
          </p:cNvCxnSpPr>
          <p:nvPr/>
        </p:nvCxnSpPr>
        <p:spPr>
          <a:xfrm flipH="1">
            <a:off x="814386" y="6189099"/>
            <a:ext cx="2286178" cy="546262"/>
          </a:xfrm>
          <a:prstGeom prst="straightConnector1">
            <a:avLst/>
          </a:prstGeom>
          <a:ln>
            <a:solidFill>
              <a:srgbClr val="FF0000"/>
            </a:solidFill>
            <a:tailEnd type="triangle"/>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54071917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Poster Option A Landscape">
    <p:spTree>
      <p:nvGrpSpPr>
        <p:cNvPr id="1" name=""/>
        <p:cNvGrpSpPr/>
        <p:nvPr/>
      </p:nvGrpSpPr>
      <p:grpSpPr>
        <a:xfrm>
          <a:off x="0" y="0"/>
          <a:ext cx="0" cy="0"/>
          <a:chOff x="0" y="0"/>
          <a:chExt cx="0" cy="0"/>
        </a:xfrm>
      </p:grpSpPr>
      <p:sp>
        <p:nvSpPr>
          <p:cNvPr id="118" name="bg object 16">
            <a:extLst>
              <a:ext uri="{FF2B5EF4-FFF2-40B4-BE49-F238E27FC236}">
                <a16:creationId xmlns:a16="http://schemas.microsoft.com/office/drawing/2014/main" id="{2282E4D7-5DB2-14A4-2A6B-5C1678422078}"/>
              </a:ext>
            </a:extLst>
          </p:cNvPr>
          <p:cNvSpPr/>
          <p:nvPr userDrawn="1"/>
        </p:nvSpPr>
        <p:spPr>
          <a:xfrm>
            <a:off x="0" y="0"/>
            <a:ext cx="42976800" cy="3098789"/>
          </a:xfrm>
          <a:custGeom>
            <a:avLst/>
            <a:gdLst/>
            <a:ahLst/>
            <a:cxnLst/>
            <a:rect l="l" t="t" r="r" b="b"/>
            <a:pathLst>
              <a:path w="3576320" h="6264275">
                <a:moveTo>
                  <a:pt x="3576002" y="0"/>
                </a:moveTo>
                <a:lnTo>
                  <a:pt x="0" y="0"/>
                </a:lnTo>
                <a:lnTo>
                  <a:pt x="0" y="6264008"/>
                </a:lnTo>
                <a:lnTo>
                  <a:pt x="3576002" y="6264008"/>
                </a:lnTo>
                <a:lnTo>
                  <a:pt x="3576002" y="0"/>
                </a:lnTo>
                <a:close/>
              </a:path>
            </a:pathLst>
          </a:custGeom>
          <a:solidFill>
            <a:srgbClr val="E6E7E8"/>
          </a:solidFill>
        </p:spPr>
        <p:txBody>
          <a:bodyPr wrap="square" lIns="0" tIns="0" rIns="0" bIns="0" rtlCol="0"/>
          <a:lstStyle/>
          <a:p>
            <a:endParaRPr lang="en-US"/>
          </a:p>
        </p:txBody>
      </p:sp>
      <p:sp>
        <p:nvSpPr>
          <p:cNvPr id="43" name="bg object 18">
            <a:extLst>
              <a:ext uri="{FF2B5EF4-FFF2-40B4-BE49-F238E27FC236}">
                <a16:creationId xmlns:a16="http://schemas.microsoft.com/office/drawing/2014/main" id="{4A625B10-9D5D-3F2C-27D8-2F65E2EE105C}"/>
              </a:ext>
            </a:extLst>
          </p:cNvPr>
          <p:cNvSpPr/>
          <p:nvPr userDrawn="1"/>
        </p:nvSpPr>
        <p:spPr>
          <a:xfrm>
            <a:off x="-44376" y="0"/>
            <a:ext cx="9639047" cy="20585113"/>
          </a:xfrm>
          <a:custGeom>
            <a:avLst/>
            <a:gdLst/>
            <a:ahLst/>
            <a:cxnLst/>
            <a:rect l="l" t="t" r="r" b="b"/>
            <a:pathLst>
              <a:path w="10692130" h="5220335">
                <a:moveTo>
                  <a:pt x="10692003" y="0"/>
                </a:moveTo>
                <a:lnTo>
                  <a:pt x="0" y="0"/>
                </a:lnTo>
                <a:lnTo>
                  <a:pt x="0" y="5220004"/>
                </a:lnTo>
                <a:lnTo>
                  <a:pt x="10692003" y="5220004"/>
                </a:lnTo>
                <a:lnTo>
                  <a:pt x="10692003" y="0"/>
                </a:lnTo>
                <a:close/>
              </a:path>
            </a:pathLst>
          </a:custGeom>
          <a:solidFill>
            <a:schemeClr val="tx2"/>
          </a:solidFill>
        </p:spPr>
        <p:txBody>
          <a:bodyPr wrap="square" lIns="0" tIns="0" rIns="0" bIns="0" rtlCol="0"/>
          <a:lstStyle/>
          <a:p>
            <a:endParaRPr lang="en-US" sz="2000"/>
          </a:p>
        </p:txBody>
      </p:sp>
      <p:sp>
        <p:nvSpPr>
          <p:cNvPr id="38" name="Text Placeholder 16">
            <a:extLst>
              <a:ext uri="{FF2B5EF4-FFF2-40B4-BE49-F238E27FC236}">
                <a16:creationId xmlns:a16="http://schemas.microsoft.com/office/drawing/2014/main" id="{8418DBD9-700A-EB03-E618-1F45AD91A79C}"/>
              </a:ext>
            </a:extLst>
          </p:cNvPr>
          <p:cNvSpPr>
            <a:spLocks noGrp="1"/>
          </p:cNvSpPr>
          <p:nvPr>
            <p:ph type="body" sz="quarter" idx="27" hasCustomPrompt="1"/>
          </p:nvPr>
        </p:nvSpPr>
        <p:spPr>
          <a:xfrm>
            <a:off x="358775" y="358775"/>
            <a:ext cx="5706409" cy="271214"/>
          </a:xfrm>
          <a:prstGeom prst="rect">
            <a:avLst/>
          </a:prstGeom>
        </p:spPr>
        <p:txBody>
          <a:bodyPr wrap="square" lIns="0" tIns="0" rIns="0" bIns="0" anchor="t" anchorCtr="0">
            <a:noAutofit/>
          </a:bodyPr>
          <a:lstStyle>
            <a:lvl1pPr marL="0" indent="0" algn="l">
              <a:lnSpc>
                <a:spcPct val="90000"/>
              </a:lnSpc>
              <a:buFont typeface="Arial" panose="020B0604020202020204" pitchFamily="34" charset="0"/>
              <a:buNone/>
              <a:defRPr sz="1800" b="0">
                <a:solidFill>
                  <a:schemeClr val="bg1"/>
                </a:solidFill>
              </a:defRPr>
            </a:lvl1pPr>
            <a:lvl2pPr marL="0" indent="0">
              <a:buNone/>
              <a:defRPr sz="1090">
                <a:solidFill>
                  <a:schemeClr val="tx1"/>
                </a:solidFill>
              </a:defRPr>
            </a:lvl2pPr>
            <a:lvl3pPr marL="120986" indent="0">
              <a:buNone/>
              <a:defRPr sz="1090">
                <a:solidFill>
                  <a:schemeClr val="tx1"/>
                </a:solidFill>
              </a:defRPr>
            </a:lvl3pPr>
            <a:lvl4pPr marL="246294" indent="0">
              <a:buNone/>
              <a:defRPr sz="1090">
                <a:solidFill>
                  <a:schemeClr val="tx1"/>
                </a:solidFill>
              </a:defRPr>
            </a:lvl4pPr>
            <a:lvl5pPr marL="2488853" indent="0">
              <a:buFont typeface="Arial" panose="020B0604020202020204" pitchFamily="34" charset="0"/>
              <a:buNone/>
              <a:defRPr sz="1090">
                <a:solidFill>
                  <a:schemeClr val="tx1"/>
                </a:solidFill>
              </a:defRPr>
            </a:lvl5pPr>
          </a:lstStyle>
          <a:p>
            <a:pPr lvl="0"/>
            <a:r>
              <a:rPr lang="en-US"/>
              <a:t>POSTER NUMBER</a:t>
            </a:r>
          </a:p>
        </p:txBody>
      </p:sp>
      <p:sp>
        <p:nvSpPr>
          <p:cNvPr id="4" name="Holder 4">
            <a:extLst>
              <a:ext uri="{FF2B5EF4-FFF2-40B4-BE49-F238E27FC236}">
                <a16:creationId xmlns:a16="http://schemas.microsoft.com/office/drawing/2014/main" id="{F5EC160B-13A9-70F2-33D6-8C33C631C955}"/>
              </a:ext>
            </a:extLst>
          </p:cNvPr>
          <p:cNvSpPr txBox="1">
            <a:spLocks/>
          </p:cNvSpPr>
          <p:nvPr userDrawn="1"/>
        </p:nvSpPr>
        <p:spPr>
          <a:xfrm>
            <a:off x="38954285" y="20254384"/>
            <a:ext cx="3670620" cy="276012"/>
          </a:xfrm>
          <a:prstGeom prst="rect">
            <a:avLst/>
          </a:prstGeom>
        </p:spPr>
        <p:txBody>
          <a:bodyPr wrap="square" lIns="0" tIns="0" rIns="0" bIns="0" anchor="ctr" anchorCtr="0">
            <a:noAutofit/>
          </a:bodyPr>
          <a:lstStyle>
            <a:defPPr>
              <a:defRPr kern="0"/>
            </a:defPPr>
            <a:lvl1pPr algn="r">
              <a:defRPr sz="700">
                <a:solidFill>
                  <a:schemeClr val="tx1"/>
                </a:solidFill>
                <a:latin typeface="+mn-lt"/>
              </a:defRPr>
            </a:lvl1pPr>
          </a:lstStyle>
          <a:p>
            <a:pPr algn="r"/>
            <a:r>
              <a:rPr lang="en-US" sz="1400">
                <a:latin typeface="+mn-lt"/>
              </a:rPr>
              <a:t>Copyright ©2026. All rights reserved.</a:t>
            </a:r>
          </a:p>
        </p:txBody>
      </p:sp>
    </p:spTree>
  </p:cSld>
  <p:clrMapOvr>
    <a:masterClrMapping/>
  </p:clrMapOvr>
  <p:hf sldNum="0" hdr="0" dt="0"/>
  <p:extLst>
    <p:ext uri="{DCECCB84-F9BA-43D5-87BE-67443E8EF086}">
      <p15:sldGuideLst xmlns:p15="http://schemas.microsoft.com/office/powerpoint/2012/main">
        <p15:guide id="4" orient="horz" pos="242" userDrawn="1">
          <p15:clr>
            <a:srgbClr val="FBAE40"/>
          </p15:clr>
        </p15:guide>
        <p15:guide id="6" pos="226" userDrawn="1">
          <p15:clr>
            <a:srgbClr val="FBAE40"/>
          </p15:clr>
        </p15:guide>
        <p15:guide id="7" orient="horz" pos="12740" userDrawn="1">
          <p15:clr>
            <a:srgbClr val="FBAE40"/>
          </p15:clr>
        </p15:guide>
        <p15:guide id="9" pos="26845" userDrawn="1">
          <p15:clr>
            <a:srgbClr val="FBAE40"/>
          </p15:clr>
        </p15:guide>
        <p15:guide id="10" pos="6272" userDrawn="1">
          <p15:clr>
            <a:srgbClr val="FBAE40"/>
          </p15:clr>
        </p15:guide>
        <p15:guide id="11" pos="12175" userDrawn="1">
          <p15:clr>
            <a:srgbClr val="FBAE40"/>
          </p15:clr>
        </p15:guide>
        <p15:guide id="12" pos="12406" userDrawn="1">
          <p15:clr>
            <a:srgbClr val="FBAE40"/>
          </p15:clr>
        </p15:guide>
        <p15:guide id="13" pos="19968" userDrawn="1">
          <p15:clr>
            <a:srgbClr val="FBAE40"/>
          </p15:clr>
        </p15:guide>
        <p15:guide id="14" pos="20195" userDrawn="1">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Poster Option A Landscape">
    <p:spTree>
      <p:nvGrpSpPr>
        <p:cNvPr id="1" name=""/>
        <p:cNvGrpSpPr/>
        <p:nvPr/>
      </p:nvGrpSpPr>
      <p:grpSpPr>
        <a:xfrm>
          <a:off x="0" y="0"/>
          <a:ext cx="0" cy="0"/>
          <a:chOff x="0" y="0"/>
          <a:chExt cx="0" cy="0"/>
        </a:xfrm>
      </p:grpSpPr>
      <p:sp>
        <p:nvSpPr>
          <p:cNvPr id="16" name="bg object 16"/>
          <p:cNvSpPr/>
          <p:nvPr userDrawn="1"/>
        </p:nvSpPr>
        <p:spPr>
          <a:xfrm>
            <a:off x="0" y="10"/>
            <a:ext cx="42976800" cy="4196685"/>
          </a:xfrm>
          <a:custGeom>
            <a:avLst/>
            <a:gdLst/>
            <a:ahLst/>
            <a:cxnLst/>
            <a:rect l="l" t="t" r="r" b="b"/>
            <a:pathLst>
              <a:path w="3576320" h="6264275">
                <a:moveTo>
                  <a:pt x="3576002" y="0"/>
                </a:moveTo>
                <a:lnTo>
                  <a:pt x="0" y="0"/>
                </a:lnTo>
                <a:lnTo>
                  <a:pt x="0" y="6264008"/>
                </a:lnTo>
                <a:lnTo>
                  <a:pt x="3576002" y="6264008"/>
                </a:lnTo>
                <a:lnTo>
                  <a:pt x="3576002" y="0"/>
                </a:lnTo>
                <a:close/>
              </a:path>
            </a:pathLst>
          </a:custGeom>
          <a:solidFill>
            <a:srgbClr val="E6E7E8"/>
          </a:solidFill>
        </p:spPr>
        <p:txBody>
          <a:bodyPr wrap="square" lIns="0" tIns="0" rIns="0" bIns="0" rtlCol="0"/>
          <a:lstStyle/>
          <a:p>
            <a:endParaRPr lang="en-US"/>
          </a:p>
        </p:txBody>
      </p:sp>
      <p:sp>
        <p:nvSpPr>
          <p:cNvPr id="2" name="bg object 18"/>
          <p:cNvSpPr/>
          <p:nvPr userDrawn="1"/>
        </p:nvSpPr>
        <p:spPr>
          <a:xfrm>
            <a:off x="1" y="11"/>
            <a:ext cx="10411625" cy="20622470"/>
          </a:xfrm>
          <a:custGeom>
            <a:avLst/>
            <a:gdLst/>
            <a:ahLst/>
            <a:cxnLst/>
            <a:rect l="l" t="t" r="r" b="b"/>
            <a:pathLst>
              <a:path w="10692130" h="5220335">
                <a:moveTo>
                  <a:pt x="10692003" y="0"/>
                </a:moveTo>
                <a:lnTo>
                  <a:pt x="0" y="0"/>
                </a:lnTo>
                <a:lnTo>
                  <a:pt x="0" y="5220004"/>
                </a:lnTo>
                <a:lnTo>
                  <a:pt x="10692003" y="5220004"/>
                </a:lnTo>
                <a:lnTo>
                  <a:pt x="10692003" y="0"/>
                </a:lnTo>
                <a:close/>
              </a:path>
            </a:pathLst>
          </a:custGeom>
          <a:solidFill>
            <a:schemeClr val="tx2"/>
          </a:solidFill>
        </p:spPr>
        <p:txBody>
          <a:bodyPr wrap="square" lIns="0" tIns="0" rIns="0" bIns="0" rtlCol="0"/>
          <a:lstStyle/>
          <a:p>
            <a:endParaRPr lang="en-US"/>
          </a:p>
        </p:txBody>
      </p:sp>
      <p:sp>
        <p:nvSpPr>
          <p:cNvPr id="36" name="Content Placeholder 35">
            <a:extLst>
              <a:ext uri="{FF2B5EF4-FFF2-40B4-BE49-F238E27FC236}">
                <a16:creationId xmlns:a16="http://schemas.microsoft.com/office/drawing/2014/main" id="{82C14F3E-1205-4A2D-0642-4A5C5B895CD0}"/>
              </a:ext>
            </a:extLst>
          </p:cNvPr>
          <p:cNvSpPr>
            <a:spLocks noGrp="1"/>
          </p:cNvSpPr>
          <p:nvPr>
            <p:ph sz="quarter" idx="25" hasCustomPrompt="1"/>
          </p:nvPr>
        </p:nvSpPr>
        <p:spPr>
          <a:xfrm>
            <a:off x="10886504" y="4526078"/>
            <a:ext cx="16697000" cy="3206162"/>
          </a:xfrm>
          <a:prstGeom prst="rect">
            <a:avLst/>
          </a:prstGeom>
        </p:spPr>
        <p:txBody>
          <a:bodyPr/>
          <a:lstStyle>
            <a:lvl1pPr>
              <a:defRPr sz="2545"/>
            </a:lvl1pPr>
            <a:lvl2pPr>
              <a:defRPr sz="1818"/>
            </a:lvl2pPr>
            <a:lvl3pPr>
              <a:defRPr sz="1818"/>
            </a:lvl3pPr>
            <a:lvl4pPr>
              <a:defRPr sz="1818"/>
            </a:lvl4pPr>
          </a:lstStyle>
          <a:p>
            <a:pPr lvl="0"/>
            <a:r>
              <a:rPr lang="en-US"/>
              <a:t>Results</a:t>
            </a:r>
          </a:p>
          <a:p>
            <a:pPr lvl="1"/>
            <a:r>
              <a:rPr lang="en-US"/>
              <a:t>Second level</a:t>
            </a:r>
          </a:p>
          <a:p>
            <a:pPr lvl="2"/>
            <a:r>
              <a:rPr lang="en-US"/>
              <a:t>Third level</a:t>
            </a:r>
          </a:p>
          <a:p>
            <a:pPr lvl="3"/>
            <a:r>
              <a:rPr lang="en-US"/>
              <a:t>Fourth level</a:t>
            </a:r>
          </a:p>
        </p:txBody>
      </p:sp>
      <p:sp>
        <p:nvSpPr>
          <p:cNvPr id="11" name="Footer Placeholder 10">
            <a:extLst>
              <a:ext uri="{FF2B5EF4-FFF2-40B4-BE49-F238E27FC236}">
                <a16:creationId xmlns:a16="http://schemas.microsoft.com/office/drawing/2014/main" id="{644DF328-2C96-43FE-06A0-CE1DB71610EE}"/>
              </a:ext>
            </a:extLst>
          </p:cNvPr>
          <p:cNvSpPr>
            <a:spLocks noGrp="1"/>
          </p:cNvSpPr>
          <p:nvPr>
            <p:ph type="ftr" sz="quarter" idx="10"/>
          </p:nvPr>
        </p:nvSpPr>
        <p:spPr>
          <a:xfrm>
            <a:off x="500066" y="18672772"/>
            <a:ext cx="9502969" cy="981798"/>
          </a:xfrm>
        </p:spPr>
        <p:txBody>
          <a:bodyPr/>
          <a:lstStyle/>
          <a:p>
            <a:endParaRPr lang="en-US"/>
          </a:p>
        </p:txBody>
      </p:sp>
      <p:sp>
        <p:nvSpPr>
          <p:cNvPr id="17" name="Text Placeholder 16">
            <a:extLst>
              <a:ext uri="{FF2B5EF4-FFF2-40B4-BE49-F238E27FC236}">
                <a16:creationId xmlns:a16="http://schemas.microsoft.com/office/drawing/2014/main" id="{D4029379-3D6B-DAAF-F186-F83AE3432244}"/>
              </a:ext>
            </a:extLst>
          </p:cNvPr>
          <p:cNvSpPr>
            <a:spLocks noGrp="1"/>
          </p:cNvSpPr>
          <p:nvPr>
            <p:ph type="body" sz="quarter" idx="12"/>
          </p:nvPr>
        </p:nvSpPr>
        <p:spPr>
          <a:xfrm>
            <a:off x="2006960" y="5859196"/>
            <a:ext cx="7753092" cy="1244439"/>
          </a:xfrm>
          <a:prstGeom prst="rect">
            <a:avLst/>
          </a:prstGeom>
        </p:spPr>
        <p:txBody>
          <a:bodyPr lIns="0" tIns="0" rIns="0" bIns="0">
            <a:noAutofit/>
          </a:bodyPr>
          <a:lstStyle>
            <a:lvl1pPr marL="0" indent="0">
              <a:lnSpc>
                <a:spcPct val="90000"/>
              </a:lnSpc>
              <a:buFont typeface="Arial" panose="020B0604020202020204" pitchFamily="34" charset="0"/>
              <a:buNone/>
              <a:defRPr sz="1636">
                <a:solidFill>
                  <a:schemeClr val="tx1"/>
                </a:solidFill>
              </a:defRPr>
            </a:lvl1pPr>
            <a:lvl2pPr marL="0" indent="0">
              <a:buNone/>
              <a:defRPr sz="1090">
                <a:solidFill>
                  <a:schemeClr val="tx1"/>
                </a:solidFill>
              </a:defRPr>
            </a:lvl2pPr>
            <a:lvl3pPr marL="120986" indent="0">
              <a:buNone/>
              <a:defRPr sz="1090">
                <a:solidFill>
                  <a:schemeClr val="tx1"/>
                </a:solidFill>
              </a:defRPr>
            </a:lvl3pPr>
            <a:lvl4pPr marL="246294" indent="0">
              <a:buNone/>
              <a:defRPr sz="1090">
                <a:solidFill>
                  <a:schemeClr val="tx1"/>
                </a:solidFill>
              </a:defRPr>
            </a:lvl4pPr>
            <a:lvl5pPr marL="2488853" indent="0">
              <a:buFont typeface="Arial" panose="020B0604020202020204" pitchFamily="34" charset="0"/>
              <a:buNone/>
              <a:defRPr sz="1090">
                <a:solidFill>
                  <a:schemeClr val="tx1"/>
                </a:solidFill>
              </a:defRPr>
            </a:lvl5pPr>
          </a:lstStyle>
          <a:p>
            <a:pPr lvl="0"/>
            <a:r>
              <a:rPr lang="en-US"/>
              <a:t>Click to edit Master text styles</a:t>
            </a:r>
          </a:p>
        </p:txBody>
      </p:sp>
      <p:sp>
        <p:nvSpPr>
          <p:cNvPr id="18" name="Text Placeholder 16">
            <a:extLst>
              <a:ext uri="{FF2B5EF4-FFF2-40B4-BE49-F238E27FC236}">
                <a16:creationId xmlns:a16="http://schemas.microsoft.com/office/drawing/2014/main" id="{4E01834C-8894-2177-010E-6713853E8DFB}"/>
              </a:ext>
            </a:extLst>
          </p:cNvPr>
          <p:cNvSpPr>
            <a:spLocks noGrp="1"/>
          </p:cNvSpPr>
          <p:nvPr>
            <p:ph type="body" sz="quarter" idx="13" hasCustomPrompt="1"/>
          </p:nvPr>
        </p:nvSpPr>
        <p:spPr>
          <a:xfrm>
            <a:off x="856226" y="5382482"/>
            <a:ext cx="8903834" cy="402666"/>
          </a:xfrm>
          <a:prstGeom prst="rect">
            <a:avLst/>
          </a:prstGeom>
        </p:spPr>
        <p:txBody>
          <a:bodyPr wrap="square" lIns="0" tIns="0" rIns="0" bIns="0" anchor="b" anchorCtr="0">
            <a:spAutoFit/>
          </a:bodyPr>
          <a:lstStyle>
            <a:lvl1pPr marL="0" indent="0" algn="l">
              <a:lnSpc>
                <a:spcPct val="90000"/>
              </a:lnSpc>
              <a:buFont typeface="Arial" panose="020B0604020202020204" pitchFamily="34" charset="0"/>
              <a:buNone/>
              <a:defRPr sz="2907" b="0">
                <a:solidFill>
                  <a:schemeClr val="tx2"/>
                </a:solidFill>
              </a:defRPr>
            </a:lvl1pPr>
            <a:lvl2pPr marL="0" indent="0">
              <a:buNone/>
              <a:defRPr sz="1090">
                <a:solidFill>
                  <a:schemeClr val="tx1"/>
                </a:solidFill>
              </a:defRPr>
            </a:lvl2pPr>
            <a:lvl3pPr marL="120986" indent="0">
              <a:buNone/>
              <a:defRPr sz="1090">
                <a:solidFill>
                  <a:schemeClr val="tx1"/>
                </a:solidFill>
              </a:defRPr>
            </a:lvl3pPr>
            <a:lvl4pPr marL="246294" indent="0">
              <a:buNone/>
              <a:defRPr sz="1090">
                <a:solidFill>
                  <a:schemeClr val="tx1"/>
                </a:solidFill>
              </a:defRPr>
            </a:lvl4pPr>
            <a:lvl5pPr marL="2488853" indent="0">
              <a:buFont typeface="Arial" panose="020B0604020202020204" pitchFamily="34" charset="0"/>
              <a:buNone/>
              <a:defRPr sz="1090">
                <a:solidFill>
                  <a:schemeClr val="tx1"/>
                </a:solidFill>
              </a:defRPr>
            </a:lvl5pPr>
          </a:lstStyle>
          <a:p>
            <a:pPr lvl="0"/>
            <a:r>
              <a:rPr lang="en-US"/>
              <a:t>Objective</a:t>
            </a:r>
          </a:p>
        </p:txBody>
      </p:sp>
      <p:sp>
        <p:nvSpPr>
          <p:cNvPr id="24" name="Text Placeholder 16">
            <a:extLst>
              <a:ext uri="{FF2B5EF4-FFF2-40B4-BE49-F238E27FC236}">
                <a16:creationId xmlns:a16="http://schemas.microsoft.com/office/drawing/2014/main" id="{373599EB-67CD-29A8-0C2E-0602FA458F3E}"/>
              </a:ext>
            </a:extLst>
          </p:cNvPr>
          <p:cNvSpPr>
            <a:spLocks noGrp="1"/>
          </p:cNvSpPr>
          <p:nvPr>
            <p:ph type="body" sz="quarter" idx="18" hasCustomPrompt="1"/>
          </p:nvPr>
        </p:nvSpPr>
        <p:spPr>
          <a:xfrm>
            <a:off x="10886504" y="568743"/>
            <a:ext cx="8633369" cy="271214"/>
          </a:xfrm>
          <a:prstGeom prst="rect">
            <a:avLst/>
          </a:prstGeom>
        </p:spPr>
        <p:txBody>
          <a:bodyPr wrap="square" lIns="0" tIns="0" rIns="0" bIns="0" anchor="t" anchorCtr="0">
            <a:noAutofit/>
          </a:bodyPr>
          <a:lstStyle>
            <a:lvl1pPr marL="0" indent="0" algn="l">
              <a:lnSpc>
                <a:spcPct val="90000"/>
              </a:lnSpc>
              <a:buFont typeface="Arial" panose="020B0604020202020204" pitchFamily="34" charset="0"/>
              <a:buNone/>
              <a:defRPr sz="2545" b="0">
                <a:solidFill>
                  <a:schemeClr val="tx1"/>
                </a:solidFill>
              </a:defRPr>
            </a:lvl1pPr>
            <a:lvl2pPr marL="0" indent="0">
              <a:buNone/>
              <a:defRPr sz="1090">
                <a:solidFill>
                  <a:schemeClr val="tx1"/>
                </a:solidFill>
              </a:defRPr>
            </a:lvl2pPr>
            <a:lvl3pPr marL="120986" indent="0">
              <a:buNone/>
              <a:defRPr sz="1090">
                <a:solidFill>
                  <a:schemeClr val="tx1"/>
                </a:solidFill>
              </a:defRPr>
            </a:lvl3pPr>
            <a:lvl4pPr marL="246294" indent="0">
              <a:buNone/>
              <a:defRPr sz="1090">
                <a:solidFill>
                  <a:schemeClr val="tx1"/>
                </a:solidFill>
              </a:defRPr>
            </a:lvl4pPr>
            <a:lvl5pPr marL="2488853" indent="0">
              <a:buFont typeface="Arial" panose="020B0604020202020204" pitchFamily="34" charset="0"/>
              <a:buNone/>
              <a:defRPr sz="1090">
                <a:solidFill>
                  <a:schemeClr val="tx1"/>
                </a:solidFill>
              </a:defRPr>
            </a:lvl5pPr>
          </a:lstStyle>
          <a:p>
            <a:pPr lvl="0"/>
            <a:r>
              <a:rPr lang="en-US" err="1"/>
              <a:t>Firstname</a:t>
            </a:r>
            <a:r>
              <a:rPr lang="en-US"/>
              <a:t> Lastname</a:t>
            </a:r>
          </a:p>
        </p:txBody>
      </p:sp>
      <p:sp>
        <p:nvSpPr>
          <p:cNvPr id="25" name="Text Placeholder 16">
            <a:extLst>
              <a:ext uri="{FF2B5EF4-FFF2-40B4-BE49-F238E27FC236}">
                <a16:creationId xmlns:a16="http://schemas.microsoft.com/office/drawing/2014/main" id="{6BA673BD-D324-91EB-9522-61DDA9A5BA3E}"/>
              </a:ext>
            </a:extLst>
          </p:cNvPr>
          <p:cNvSpPr>
            <a:spLocks noGrp="1"/>
          </p:cNvSpPr>
          <p:nvPr>
            <p:ph type="body" sz="quarter" idx="19" hasCustomPrompt="1"/>
          </p:nvPr>
        </p:nvSpPr>
        <p:spPr>
          <a:xfrm>
            <a:off x="21814186" y="568743"/>
            <a:ext cx="8633369" cy="271214"/>
          </a:xfrm>
          <a:prstGeom prst="rect">
            <a:avLst/>
          </a:prstGeom>
        </p:spPr>
        <p:txBody>
          <a:bodyPr wrap="square" lIns="0" tIns="0" rIns="0" bIns="0" anchor="t" anchorCtr="0">
            <a:noAutofit/>
          </a:bodyPr>
          <a:lstStyle>
            <a:lvl1pPr marL="0" indent="0" algn="l">
              <a:lnSpc>
                <a:spcPct val="90000"/>
              </a:lnSpc>
              <a:buFont typeface="Arial" panose="020B0604020202020204" pitchFamily="34" charset="0"/>
              <a:buNone/>
              <a:defRPr sz="1636" b="0">
                <a:solidFill>
                  <a:schemeClr val="tx1"/>
                </a:solidFill>
              </a:defRPr>
            </a:lvl1pPr>
            <a:lvl2pPr marL="0" indent="0">
              <a:buNone/>
              <a:defRPr sz="1090">
                <a:solidFill>
                  <a:schemeClr val="tx1"/>
                </a:solidFill>
              </a:defRPr>
            </a:lvl2pPr>
            <a:lvl3pPr marL="120986" indent="0">
              <a:buNone/>
              <a:defRPr sz="1090">
                <a:solidFill>
                  <a:schemeClr val="tx1"/>
                </a:solidFill>
              </a:defRPr>
            </a:lvl3pPr>
            <a:lvl4pPr marL="246294" indent="0">
              <a:buNone/>
              <a:defRPr sz="1090">
                <a:solidFill>
                  <a:schemeClr val="tx1"/>
                </a:solidFill>
              </a:defRPr>
            </a:lvl4pPr>
            <a:lvl5pPr marL="2488853" indent="0">
              <a:buFont typeface="Arial" panose="020B0604020202020204" pitchFamily="34" charset="0"/>
              <a:buNone/>
              <a:defRPr sz="1090">
                <a:solidFill>
                  <a:schemeClr val="tx1"/>
                </a:solidFill>
              </a:defRPr>
            </a:lvl5pPr>
          </a:lstStyle>
          <a:p>
            <a:pPr lvl="0"/>
            <a:r>
              <a:rPr lang="en-US"/>
              <a:t>Affiliation</a:t>
            </a:r>
          </a:p>
        </p:txBody>
      </p:sp>
      <p:sp>
        <p:nvSpPr>
          <p:cNvPr id="27" name="Picture Placeholder 26">
            <a:extLst>
              <a:ext uri="{FF2B5EF4-FFF2-40B4-BE49-F238E27FC236}">
                <a16:creationId xmlns:a16="http://schemas.microsoft.com/office/drawing/2014/main" id="{0C440EA8-78B7-F810-9167-BBACECCF3CC7}"/>
              </a:ext>
            </a:extLst>
          </p:cNvPr>
          <p:cNvSpPr>
            <a:spLocks noGrp="1"/>
          </p:cNvSpPr>
          <p:nvPr>
            <p:ph type="pic" sz="quarter" idx="20"/>
          </p:nvPr>
        </p:nvSpPr>
        <p:spPr>
          <a:xfrm>
            <a:off x="800902" y="5859195"/>
            <a:ext cx="1000452" cy="850891"/>
          </a:xfrm>
          <a:prstGeom prst="ellipse">
            <a:avLst/>
          </a:prstGeom>
          <a:solidFill>
            <a:schemeClr val="accent1"/>
          </a:solidFill>
        </p:spPr>
        <p:txBody>
          <a:bodyPr/>
          <a:lstStyle/>
          <a:p>
            <a:endParaRPr lang="en-GB"/>
          </a:p>
        </p:txBody>
      </p:sp>
      <p:sp>
        <p:nvSpPr>
          <p:cNvPr id="38" name="Text Placeholder 16">
            <a:extLst>
              <a:ext uri="{FF2B5EF4-FFF2-40B4-BE49-F238E27FC236}">
                <a16:creationId xmlns:a16="http://schemas.microsoft.com/office/drawing/2014/main" id="{8418DBD9-700A-EB03-E618-1F45AD91A79C}"/>
              </a:ext>
            </a:extLst>
          </p:cNvPr>
          <p:cNvSpPr>
            <a:spLocks noGrp="1"/>
          </p:cNvSpPr>
          <p:nvPr>
            <p:ph type="body" sz="quarter" idx="27" hasCustomPrompt="1"/>
          </p:nvPr>
        </p:nvSpPr>
        <p:spPr>
          <a:xfrm>
            <a:off x="573373" y="568743"/>
            <a:ext cx="5706409" cy="271214"/>
          </a:xfrm>
          <a:prstGeom prst="rect">
            <a:avLst/>
          </a:prstGeom>
        </p:spPr>
        <p:txBody>
          <a:bodyPr wrap="square" lIns="0" tIns="0" rIns="0" bIns="0" anchor="t" anchorCtr="0">
            <a:noAutofit/>
          </a:bodyPr>
          <a:lstStyle>
            <a:lvl1pPr marL="0" indent="0" algn="l">
              <a:lnSpc>
                <a:spcPct val="90000"/>
              </a:lnSpc>
              <a:buFont typeface="Arial" panose="020B0604020202020204" pitchFamily="34" charset="0"/>
              <a:buNone/>
              <a:defRPr sz="1636" b="0">
                <a:solidFill>
                  <a:schemeClr val="bg1"/>
                </a:solidFill>
              </a:defRPr>
            </a:lvl1pPr>
            <a:lvl2pPr marL="0" indent="0">
              <a:buNone/>
              <a:defRPr sz="1090">
                <a:solidFill>
                  <a:schemeClr val="tx1"/>
                </a:solidFill>
              </a:defRPr>
            </a:lvl2pPr>
            <a:lvl3pPr marL="120986" indent="0">
              <a:buNone/>
              <a:defRPr sz="1090">
                <a:solidFill>
                  <a:schemeClr val="tx1"/>
                </a:solidFill>
              </a:defRPr>
            </a:lvl3pPr>
            <a:lvl4pPr marL="246294" indent="0">
              <a:buNone/>
              <a:defRPr sz="1090">
                <a:solidFill>
                  <a:schemeClr val="tx1"/>
                </a:solidFill>
              </a:defRPr>
            </a:lvl4pPr>
            <a:lvl5pPr marL="2488853" indent="0">
              <a:buFont typeface="Arial" panose="020B0604020202020204" pitchFamily="34" charset="0"/>
              <a:buNone/>
              <a:defRPr sz="1090">
                <a:solidFill>
                  <a:schemeClr val="tx1"/>
                </a:solidFill>
              </a:defRPr>
            </a:lvl5pPr>
          </a:lstStyle>
          <a:p>
            <a:pPr lvl="0"/>
            <a:r>
              <a:rPr lang="en-US"/>
              <a:t>POSTER NUMBER</a:t>
            </a:r>
          </a:p>
        </p:txBody>
      </p:sp>
      <p:sp>
        <p:nvSpPr>
          <p:cNvPr id="8" name="Title 7">
            <a:extLst>
              <a:ext uri="{FF2B5EF4-FFF2-40B4-BE49-F238E27FC236}">
                <a16:creationId xmlns:a16="http://schemas.microsoft.com/office/drawing/2014/main" id="{1B72983B-8F45-0F3C-E855-DCE5D95F6BAA}"/>
              </a:ext>
            </a:extLst>
          </p:cNvPr>
          <p:cNvSpPr>
            <a:spLocks noGrp="1"/>
          </p:cNvSpPr>
          <p:nvPr>
            <p:ph type="title"/>
          </p:nvPr>
        </p:nvSpPr>
        <p:spPr>
          <a:xfrm>
            <a:off x="573373" y="1148751"/>
            <a:ext cx="9429669" cy="1384116"/>
          </a:xfrm>
        </p:spPr>
        <p:txBody>
          <a:bodyPr/>
          <a:lstStyle/>
          <a:p>
            <a:r>
              <a:rPr lang="en-US"/>
              <a:t>Click to edit Master title style</a:t>
            </a:r>
          </a:p>
        </p:txBody>
      </p:sp>
      <p:sp>
        <p:nvSpPr>
          <p:cNvPr id="9" name="Text Placeholder 16">
            <a:extLst>
              <a:ext uri="{FF2B5EF4-FFF2-40B4-BE49-F238E27FC236}">
                <a16:creationId xmlns:a16="http://schemas.microsoft.com/office/drawing/2014/main" id="{352091B0-8D04-6B36-E01C-FE922A475083}"/>
              </a:ext>
            </a:extLst>
          </p:cNvPr>
          <p:cNvSpPr>
            <a:spLocks noGrp="1"/>
          </p:cNvSpPr>
          <p:nvPr>
            <p:ph type="body" sz="quarter" idx="28"/>
          </p:nvPr>
        </p:nvSpPr>
        <p:spPr>
          <a:xfrm>
            <a:off x="2006960" y="7732240"/>
            <a:ext cx="7753092" cy="1244439"/>
          </a:xfrm>
          <a:prstGeom prst="rect">
            <a:avLst/>
          </a:prstGeom>
        </p:spPr>
        <p:txBody>
          <a:bodyPr lIns="0" tIns="0" rIns="0" bIns="0">
            <a:noAutofit/>
          </a:bodyPr>
          <a:lstStyle>
            <a:lvl1pPr marL="0" indent="0">
              <a:lnSpc>
                <a:spcPct val="90000"/>
              </a:lnSpc>
              <a:buFont typeface="Arial" panose="020B0604020202020204" pitchFamily="34" charset="0"/>
              <a:buNone/>
              <a:defRPr sz="1636">
                <a:solidFill>
                  <a:schemeClr val="tx1"/>
                </a:solidFill>
              </a:defRPr>
            </a:lvl1pPr>
            <a:lvl2pPr marL="0" indent="0">
              <a:buNone/>
              <a:defRPr sz="1090">
                <a:solidFill>
                  <a:schemeClr val="tx1"/>
                </a:solidFill>
              </a:defRPr>
            </a:lvl2pPr>
            <a:lvl3pPr marL="120986" indent="0">
              <a:buNone/>
              <a:defRPr sz="1090">
                <a:solidFill>
                  <a:schemeClr val="tx1"/>
                </a:solidFill>
              </a:defRPr>
            </a:lvl3pPr>
            <a:lvl4pPr marL="246294" indent="0">
              <a:buNone/>
              <a:defRPr sz="1090">
                <a:solidFill>
                  <a:schemeClr val="tx1"/>
                </a:solidFill>
              </a:defRPr>
            </a:lvl4pPr>
            <a:lvl5pPr marL="2488853" indent="0">
              <a:buFont typeface="Arial" panose="020B0604020202020204" pitchFamily="34" charset="0"/>
              <a:buNone/>
              <a:defRPr sz="1090">
                <a:solidFill>
                  <a:schemeClr val="tx1"/>
                </a:solidFill>
              </a:defRPr>
            </a:lvl5pPr>
          </a:lstStyle>
          <a:p>
            <a:pPr lvl="0"/>
            <a:r>
              <a:rPr lang="en-US"/>
              <a:t>Click to edit Master text styles</a:t>
            </a:r>
          </a:p>
        </p:txBody>
      </p:sp>
      <p:sp>
        <p:nvSpPr>
          <p:cNvPr id="10" name="Text Placeholder 16">
            <a:extLst>
              <a:ext uri="{FF2B5EF4-FFF2-40B4-BE49-F238E27FC236}">
                <a16:creationId xmlns:a16="http://schemas.microsoft.com/office/drawing/2014/main" id="{3E3253B2-BB29-EB88-DBDA-ABE03C5FD14E}"/>
              </a:ext>
            </a:extLst>
          </p:cNvPr>
          <p:cNvSpPr>
            <a:spLocks noGrp="1"/>
          </p:cNvSpPr>
          <p:nvPr>
            <p:ph type="body" sz="quarter" idx="29" hasCustomPrompt="1"/>
          </p:nvPr>
        </p:nvSpPr>
        <p:spPr>
          <a:xfrm>
            <a:off x="856226" y="7255528"/>
            <a:ext cx="8903834" cy="402666"/>
          </a:xfrm>
          <a:prstGeom prst="rect">
            <a:avLst/>
          </a:prstGeom>
        </p:spPr>
        <p:txBody>
          <a:bodyPr wrap="square" lIns="0" tIns="0" rIns="0" bIns="0" anchor="b" anchorCtr="0">
            <a:spAutoFit/>
          </a:bodyPr>
          <a:lstStyle>
            <a:lvl1pPr marL="0" indent="0" algn="l">
              <a:lnSpc>
                <a:spcPct val="90000"/>
              </a:lnSpc>
              <a:buFont typeface="Arial" panose="020B0604020202020204" pitchFamily="34" charset="0"/>
              <a:buNone/>
              <a:defRPr sz="2907" b="0">
                <a:solidFill>
                  <a:schemeClr val="tx2"/>
                </a:solidFill>
              </a:defRPr>
            </a:lvl1pPr>
            <a:lvl2pPr marL="0" indent="0">
              <a:buNone/>
              <a:defRPr sz="1090">
                <a:solidFill>
                  <a:schemeClr val="tx1"/>
                </a:solidFill>
              </a:defRPr>
            </a:lvl2pPr>
            <a:lvl3pPr marL="120986" indent="0">
              <a:buNone/>
              <a:defRPr sz="1090">
                <a:solidFill>
                  <a:schemeClr val="tx1"/>
                </a:solidFill>
              </a:defRPr>
            </a:lvl3pPr>
            <a:lvl4pPr marL="246294" indent="0">
              <a:buNone/>
              <a:defRPr sz="1090">
                <a:solidFill>
                  <a:schemeClr val="tx1"/>
                </a:solidFill>
              </a:defRPr>
            </a:lvl4pPr>
            <a:lvl5pPr marL="2488853" indent="0">
              <a:buFont typeface="Arial" panose="020B0604020202020204" pitchFamily="34" charset="0"/>
              <a:buNone/>
              <a:defRPr sz="1090">
                <a:solidFill>
                  <a:schemeClr val="tx1"/>
                </a:solidFill>
              </a:defRPr>
            </a:lvl5pPr>
          </a:lstStyle>
          <a:p>
            <a:pPr lvl="0"/>
            <a:r>
              <a:rPr lang="en-US"/>
              <a:t>Conclusions</a:t>
            </a:r>
          </a:p>
        </p:txBody>
      </p:sp>
      <p:sp>
        <p:nvSpPr>
          <p:cNvPr id="12" name="Picture Placeholder 26">
            <a:extLst>
              <a:ext uri="{FF2B5EF4-FFF2-40B4-BE49-F238E27FC236}">
                <a16:creationId xmlns:a16="http://schemas.microsoft.com/office/drawing/2014/main" id="{36BD1361-4626-D9D8-10AA-A31CEEA6795B}"/>
              </a:ext>
            </a:extLst>
          </p:cNvPr>
          <p:cNvSpPr>
            <a:spLocks noGrp="1"/>
          </p:cNvSpPr>
          <p:nvPr>
            <p:ph type="pic" sz="quarter" idx="30"/>
          </p:nvPr>
        </p:nvSpPr>
        <p:spPr>
          <a:xfrm>
            <a:off x="800902" y="7732239"/>
            <a:ext cx="1000452" cy="850891"/>
          </a:xfrm>
          <a:prstGeom prst="ellipse">
            <a:avLst/>
          </a:prstGeom>
          <a:solidFill>
            <a:schemeClr val="accent1"/>
          </a:solidFill>
        </p:spPr>
        <p:txBody>
          <a:bodyPr/>
          <a:lstStyle/>
          <a:p>
            <a:endParaRPr lang="en-GB"/>
          </a:p>
        </p:txBody>
      </p:sp>
      <p:sp>
        <p:nvSpPr>
          <p:cNvPr id="14" name="Content Placeholder 35">
            <a:extLst>
              <a:ext uri="{FF2B5EF4-FFF2-40B4-BE49-F238E27FC236}">
                <a16:creationId xmlns:a16="http://schemas.microsoft.com/office/drawing/2014/main" id="{416E4C9C-737B-1104-0C63-E2D696B0A53F}"/>
              </a:ext>
            </a:extLst>
          </p:cNvPr>
          <p:cNvSpPr>
            <a:spLocks noGrp="1"/>
          </p:cNvSpPr>
          <p:nvPr>
            <p:ph sz="quarter" idx="31" hasCustomPrompt="1"/>
          </p:nvPr>
        </p:nvSpPr>
        <p:spPr>
          <a:xfrm>
            <a:off x="10886501" y="1752507"/>
            <a:ext cx="6040874" cy="2444178"/>
          </a:xfrm>
          <a:prstGeom prst="rect">
            <a:avLst/>
          </a:prstGeom>
        </p:spPr>
        <p:txBody>
          <a:bodyPr/>
          <a:lstStyle>
            <a:lvl1pPr>
              <a:defRPr sz="2545"/>
            </a:lvl1pPr>
            <a:lvl2pPr>
              <a:defRPr sz="1818"/>
            </a:lvl2pPr>
            <a:lvl3pPr>
              <a:defRPr sz="1818"/>
            </a:lvl3pPr>
            <a:lvl4pPr>
              <a:defRPr sz="1818"/>
            </a:lvl4pPr>
          </a:lstStyle>
          <a:p>
            <a:pPr lvl="0"/>
            <a:r>
              <a:rPr lang="en-US"/>
              <a:t>Background or Introduction</a:t>
            </a:r>
          </a:p>
          <a:p>
            <a:pPr lvl="1"/>
            <a:r>
              <a:rPr lang="en-US"/>
              <a:t>Second level</a:t>
            </a:r>
          </a:p>
          <a:p>
            <a:pPr lvl="2"/>
            <a:r>
              <a:rPr lang="en-US"/>
              <a:t>Third level</a:t>
            </a:r>
          </a:p>
          <a:p>
            <a:pPr lvl="3"/>
            <a:r>
              <a:rPr lang="en-US"/>
              <a:t>Fourth level</a:t>
            </a:r>
          </a:p>
        </p:txBody>
      </p:sp>
      <p:sp>
        <p:nvSpPr>
          <p:cNvPr id="15" name="Content Placeholder 35">
            <a:extLst>
              <a:ext uri="{FF2B5EF4-FFF2-40B4-BE49-F238E27FC236}">
                <a16:creationId xmlns:a16="http://schemas.microsoft.com/office/drawing/2014/main" id="{ACB30A38-D254-76FD-7EEF-0EFF61221488}"/>
              </a:ext>
            </a:extLst>
          </p:cNvPr>
          <p:cNvSpPr>
            <a:spLocks noGrp="1"/>
          </p:cNvSpPr>
          <p:nvPr>
            <p:ph sz="quarter" idx="32" hasCustomPrompt="1"/>
          </p:nvPr>
        </p:nvSpPr>
        <p:spPr>
          <a:xfrm>
            <a:off x="21542627" y="1752507"/>
            <a:ext cx="6040874" cy="2444178"/>
          </a:xfrm>
          <a:prstGeom prst="rect">
            <a:avLst/>
          </a:prstGeom>
        </p:spPr>
        <p:txBody>
          <a:bodyPr/>
          <a:lstStyle>
            <a:lvl1pPr>
              <a:defRPr sz="2545"/>
            </a:lvl1pPr>
            <a:lvl2pPr>
              <a:defRPr sz="1818"/>
            </a:lvl2pPr>
            <a:lvl3pPr>
              <a:defRPr sz="1818"/>
            </a:lvl3pPr>
            <a:lvl4pPr>
              <a:defRPr sz="1818"/>
            </a:lvl4pPr>
          </a:lstStyle>
          <a:p>
            <a:pPr lvl="0"/>
            <a:r>
              <a:rPr lang="en-US"/>
              <a:t>Materials and Methods</a:t>
            </a:r>
          </a:p>
          <a:p>
            <a:pPr lvl="1"/>
            <a:r>
              <a:rPr lang="en-US"/>
              <a:t>Second level</a:t>
            </a:r>
          </a:p>
          <a:p>
            <a:pPr lvl="2"/>
            <a:r>
              <a:rPr lang="en-US"/>
              <a:t>Third level</a:t>
            </a:r>
          </a:p>
          <a:p>
            <a:pPr lvl="3"/>
            <a:r>
              <a:rPr lang="en-US"/>
              <a:t>Fourth level</a:t>
            </a:r>
          </a:p>
        </p:txBody>
      </p:sp>
      <p:sp>
        <p:nvSpPr>
          <p:cNvPr id="28" name="Text Placeholder 27">
            <a:extLst>
              <a:ext uri="{FF2B5EF4-FFF2-40B4-BE49-F238E27FC236}">
                <a16:creationId xmlns:a16="http://schemas.microsoft.com/office/drawing/2014/main" id="{2F27A323-2357-1B3B-CBA0-269BDCF002C8}"/>
              </a:ext>
            </a:extLst>
          </p:cNvPr>
          <p:cNvSpPr>
            <a:spLocks noGrp="1"/>
          </p:cNvSpPr>
          <p:nvPr>
            <p:ph type="body" sz="quarter" idx="33" hasCustomPrompt="1"/>
          </p:nvPr>
        </p:nvSpPr>
        <p:spPr>
          <a:xfrm>
            <a:off x="500066" y="19938014"/>
            <a:ext cx="9502969" cy="412742"/>
          </a:xfrm>
          <a:prstGeom prst="rect">
            <a:avLst/>
          </a:prstGeom>
        </p:spPr>
        <p:txBody>
          <a:bodyPr lIns="36000" tIns="36000" rIns="36000" bIns="36000" anchor="b" anchorCtr="0"/>
          <a:lstStyle>
            <a:lvl1pPr algn="ctr">
              <a:defRPr sz="1275">
                <a:solidFill>
                  <a:schemeClr val="bg1"/>
                </a:solidFill>
              </a:defRPr>
            </a:lvl1pPr>
          </a:lstStyle>
          <a:p>
            <a:pPr algn="ctr"/>
            <a:r>
              <a:rPr lang="en-US" sz="1455"/>
              <a:t>Presented at the Congress Title</a:t>
            </a:r>
          </a:p>
        </p:txBody>
      </p:sp>
      <p:sp>
        <p:nvSpPr>
          <p:cNvPr id="34" name="Text Placeholder 16">
            <a:extLst>
              <a:ext uri="{FF2B5EF4-FFF2-40B4-BE49-F238E27FC236}">
                <a16:creationId xmlns:a16="http://schemas.microsoft.com/office/drawing/2014/main" id="{473CD430-EAA4-0B61-02A6-8C60150DC67A}"/>
              </a:ext>
            </a:extLst>
          </p:cNvPr>
          <p:cNvSpPr>
            <a:spLocks noGrp="1"/>
          </p:cNvSpPr>
          <p:nvPr>
            <p:ph type="body" sz="quarter" idx="34"/>
          </p:nvPr>
        </p:nvSpPr>
        <p:spPr>
          <a:xfrm>
            <a:off x="1615365" y="15735415"/>
            <a:ext cx="3583662" cy="1244439"/>
          </a:xfrm>
          <a:prstGeom prst="rect">
            <a:avLst/>
          </a:prstGeom>
        </p:spPr>
        <p:txBody>
          <a:bodyPr lIns="0" tIns="0" rIns="0" bIns="0">
            <a:noAutofit/>
          </a:bodyPr>
          <a:lstStyle>
            <a:lvl1pPr marL="0" indent="0">
              <a:lnSpc>
                <a:spcPct val="90000"/>
              </a:lnSpc>
              <a:buFont typeface="Arial" panose="020B0604020202020204" pitchFamily="34" charset="0"/>
              <a:buNone/>
              <a:defRPr sz="1455" b="1">
                <a:solidFill>
                  <a:schemeClr val="bg1"/>
                </a:solidFill>
              </a:defRPr>
            </a:lvl1pPr>
            <a:lvl2pPr marL="0" indent="0">
              <a:buNone/>
              <a:defRPr sz="1090">
                <a:solidFill>
                  <a:schemeClr val="tx1"/>
                </a:solidFill>
              </a:defRPr>
            </a:lvl2pPr>
            <a:lvl3pPr marL="120986" indent="0">
              <a:buNone/>
              <a:defRPr sz="1090">
                <a:solidFill>
                  <a:schemeClr val="tx1"/>
                </a:solidFill>
              </a:defRPr>
            </a:lvl3pPr>
            <a:lvl4pPr marL="246294" indent="0">
              <a:buNone/>
              <a:defRPr sz="1090">
                <a:solidFill>
                  <a:schemeClr val="tx1"/>
                </a:solidFill>
              </a:defRPr>
            </a:lvl4pPr>
            <a:lvl5pPr marL="2488853" indent="0">
              <a:buFont typeface="Arial" panose="020B0604020202020204" pitchFamily="34" charset="0"/>
              <a:buNone/>
              <a:defRPr sz="1090">
                <a:solidFill>
                  <a:schemeClr val="tx1"/>
                </a:solidFill>
              </a:defRPr>
            </a:lvl5pPr>
          </a:lstStyle>
          <a:p>
            <a:pPr lvl="0"/>
            <a:r>
              <a:rPr lang="en-US"/>
              <a:t>Click to edit Master text styles</a:t>
            </a:r>
          </a:p>
        </p:txBody>
      </p:sp>
      <p:sp>
        <p:nvSpPr>
          <p:cNvPr id="35" name="Text Placeholder 16">
            <a:extLst>
              <a:ext uri="{FF2B5EF4-FFF2-40B4-BE49-F238E27FC236}">
                <a16:creationId xmlns:a16="http://schemas.microsoft.com/office/drawing/2014/main" id="{7419359D-E40E-D60F-6A23-E6B313BC2A15}"/>
              </a:ext>
            </a:extLst>
          </p:cNvPr>
          <p:cNvSpPr>
            <a:spLocks noGrp="1"/>
          </p:cNvSpPr>
          <p:nvPr>
            <p:ph type="body" sz="quarter" idx="35"/>
          </p:nvPr>
        </p:nvSpPr>
        <p:spPr>
          <a:xfrm>
            <a:off x="6640114" y="15735415"/>
            <a:ext cx="3583662" cy="1244439"/>
          </a:xfrm>
          <a:prstGeom prst="rect">
            <a:avLst/>
          </a:prstGeom>
        </p:spPr>
        <p:txBody>
          <a:bodyPr lIns="0" tIns="0" rIns="0" bIns="0">
            <a:noAutofit/>
          </a:bodyPr>
          <a:lstStyle>
            <a:lvl1pPr marL="0" indent="0">
              <a:lnSpc>
                <a:spcPct val="90000"/>
              </a:lnSpc>
              <a:buFont typeface="Arial" panose="020B0604020202020204" pitchFamily="34" charset="0"/>
              <a:buNone/>
              <a:defRPr sz="1455" b="1">
                <a:solidFill>
                  <a:schemeClr val="bg1"/>
                </a:solidFill>
              </a:defRPr>
            </a:lvl1pPr>
            <a:lvl2pPr marL="0" indent="0">
              <a:buNone/>
              <a:defRPr sz="1090">
                <a:solidFill>
                  <a:schemeClr val="tx1"/>
                </a:solidFill>
              </a:defRPr>
            </a:lvl2pPr>
            <a:lvl3pPr marL="120986" indent="0">
              <a:buNone/>
              <a:defRPr sz="1090">
                <a:solidFill>
                  <a:schemeClr val="tx1"/>
                </a:solidFill>
              </a:defRPr>
            </a:lvl3pPr>
            <a:lvl4pPr marL="246294" indent="0">
              <a:buNone/>
              <a:defRPr sz="1090">
                <a:solidFill>
                  <a:schemeClr val="tx1"/>
                </a:solidFill>
              </a:defRPr>
            </a:lvl4pPr>
            <a:lvl5pPr marL="2488853" indent="0">
              <a:buFont typeface="Arial" panose="020B0604020202020204" pitchFamily="34" charset="0"/>
              <a:buNone/>
              <a:defRPr sz="1090">
                <a:solidFill>
                  <a:schemeClr val="tx1"/>
                </a:solidFill>
              </a:defRPr>
            </a:lvl5pPr>
          </a:lstStyle>
          <a:p>
            <a:pPr lvl="0"/>
            <a:r>
              <a:rPr lang="en-US"/>
              <a:t>Click to edit Master text styles</a:t>
            </a:r>
          </a:p>
        </p:txBody>
      </p:sp>
      <p:sp>
        <p:nvSpPr>
          <p:cNvPr id="40" name="Picture Placeholder 39">
            <a:extLst>
              <a:ext uri="{FF2B5EF4-FFF2-40B4-BE49-F238E27FC236}">
                <a16:creationId xmlns:a16="http://schemas.microsoft.com/office/drawing/2014/main" id="{EEDBB43F-F563-D0F1-398F-6D4D005518E7}"/>
              </a:ext>
            </a:extLst>
          </p:cNvPr>
          <p:cNvSpPr>
            <a:spLocks noGrp="1"/>
          </p:cNvSpPr>
          <p:nvPr>
            <p:ph type="pic" sz="quarter" idx="36"/>
          </p:nvPr>
        </p:nvSpPr>
        <p:spPr>
          <a:xfrm>
            <a:off x="498868" y="15695726"/>
            <a:ext cx="1001117" cy="851461"/>
          </a:xfrm>
          <a:prstGeom prst="rect">
            <a:avLst/>
          </a:prstGeom>
          <a:ln>
            <a:solidFill>
              <a:schemeClr val="bg1"/>
            </a:solidFill>
          </a:ln>
        </p:spPr>
        <p:txBody>
          <a:bodyPr/>
          <a:lstStyle/>
          <a:p>
            <a:endParaRPr lang="en-GB"/>
          </a:p>
        </p:txBody>
      </p:sp>
      <p:sp>
        <p:nvSpPr>
          <p:cNvPr id="41" name="Picture Placeholder 39">
            <a:extLst>
              <a:ext uri="{FF2B5EF4-FFF2-40B4-BE49-F238E27FC236}">
                <a16:creationId xmlns:a16="http://schemas.microsoft.com/office/drawing/2014/main" id="{8AE9B435-ECEF-794C-3367-87A9C7E241DA}"/>
              </a:ext>
            </a:extLst>
          </p:cNvPr>
          <p:cNvSpPr>
            <a:spLocks noGrp="1"/>
          </p:cNvSpPr>
          <p:nvPr>
            <p:ph type="pic" sz="quarter" idx="37"/>
          </p:nvPr>
        </p:nvSpPr>
        <p:spPr>
          <a:xfrm>
            <a:off x="5459736" y="15695726"/>
            <a:ext cx="1001117" cy="851461"/>
          </a:xfrm>
          <a:prstGeom prst="rect">
            <a:avLst/>
          </a:prstGeom>
          <a:ln>
            <a:solidFill>
              <a:schemeClr val="bg1"/>
            </a:solidFill>
          </a:ln>
        </p:spPr>
        <p:txBody>
          <a:bodyPr/>
          <a:lstStyle/>
          <a:p>
            <a:endParaRPr lang="en-GB"/>
          </a:p>
        </p:txBody>
      </p:sp>
      <p:sp>
        <p:nvSpPr>
          <p:cNvPr id="42" name="Text Placeholder 16">
            <a:extLst>
              <a:ext uri="{FF2B5EF4-FFF2-40B4-BE49-F238E27FC236}">
                <a16:creationId xmlns:a16="http://schemas.microsoft.com/office/drawing/2014/main" id="{D86D1638-4661-0BBF-32BB-6E3DF04634CD}"/>
              </a:ext>
            </a:extLst>
          </p:cNvPr>
          <p:cNvSpPr>
            <a:spLocks noGrp="1"/>
          </p:cNvSpPr>
          <p:nvPr>
            <p:ph type="body" sz="quarter" idx="38"/>
          </p:nvPr>
        </p:nvSpPr>
        <p:spPr>
          <a:xfrm>
            <a:off x="5459739" y="12155047"/>
            <a:ext cx="4764044" cy="1244439"/>
          </a:xfrm>
          <a:prstGeom prst="rect">
            <a:avLst/>
          </a:prstGeom>
        </p:spPr>
        <p:txBody>
          <a:bodyPr lIns="0" tIns="0" rIns="0" bIns="0">
            <a:noAutofit/>
          </a:bodyPr>
          <a:lstStyle>
            <a:lvl1pPr marL="0" indent="0">
              <a:lnSpc>
                <a:spcPct val="90000"/>
              </a:lnSpc>
              <a:buFont typeface="Arial" panose="020B0604020202020204" pitchFamily="34" charset="0"/>
              <a:buNone/>
              <a:defRPr sz="2182" b="0">
                <a:solidFill>
                  <a:schemeClr val="bg1"/>
                </a:solidFill>
              </a:defRPr>
            </a:lvl1pPr>
            <a:lvl2pPr marL="0" indent="0">
              <a:buNone/>
              <a:defRPr sz="1090">
                <a:solidFill>
                  <a:schemeClr val="tx1"/>
                </a:solidFill>
              </a:defRPr>
            </a:lvl2pPr>
            <a:lvl3pPr marL="120986" indent="0">
              <a:buNone/>
              <a:defRPr sz="1090">
                <a:solidFill>
                  <a:schemeClr val="tx1"/>
                </a:solidFill>
              </a:defRPr>
            </a:lvl3pPr>
            <a:lvl4pPr marL="246294" indent="0">
              <a:buNone/>
              <a:defRPr sz="1090">
                <a:solidFill>
                  <a:schemeClr val="tx1"/>
                </a:solidFill>
              </a:defRPr>
            </a:lvl4pPr>
            <a:lvl5pPr marL="2488853" indent="0">
              <a:buFont typeface="Arial" panose="020B0604020202020204" pitchFamily="34" charset="0"/>
              <a:buNone/>
              <a:defRPr sz="1090">
                <a:solidFill>
                  <a:schemeClr val="tx1"/>
                </a:solidFill>
              </a:defRPr>
            </a:lvl5pPr>
          </a:lstStyle>
          <a:p>
            <a:pPr lvl="0"/>
            <a:r>
              <a:rPr lang="en-US"/>
              <a:t>Click to edit Master text styles</a:t>
            </a:r>
          </a:p>
        </p:txBody>
      </p:sp>
      <p:cxnSp>
        <p:nvCxnSpPr>
          <p:cNvPr id="44" name="Straight Connector 43">
            <a:extLst>
              <a:ext uri="{FF2B5EF4-FFF2-40B4-BE49-F238E27FC236}">
                <a16:creationId xmlns:a16="http://schemas.microsoft.com/office/drawing/2014/main" id="{5DB07961-637E-32D1-222B-55EBE06E8396}"/>
              </a:ext>
            </a:extLst>
          </p:cNvPr>
          <p:cNvCxnSpPr/>
          <p:nvPr userDrawn="1"/>
        </p:nvCxnSpPr>
        <p:spPr>
          <a:xfrm>
            <a:off x="10886507" y="1425834"/>
            <a:ext cx="27054169" cy="0"/>
          </a:xfrm>
          <a:prstGeom prst="line">
            <a:avLst/>
          </a:prstGeom>
          <a:ln w="12700">
            <a:solidFill>
              <a:schemeClr val="tx1"/>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12530340"/>
      </p:ext>
    </p:extLst>
  </p:cSld>
  <p:clrMapOvr>
    <a:masterClrMapping/>
  </p:clrMapOvr>
  <p:hf sldNum="0" hdr="0" dt="0"/>
  <p:extLst>
    <p:ext uri="{DCECCB84-F9BA-43D5-87BE-67443E8EF086}">
      <p15:sldGuideLst xmlns:p15="http://schemas.microsoft.com/office/powerpoint/2012/main">
        <p15:guide id="4" orient="horz" pos="242">
          <p15:clr>
            <a:srgbClr val="FBAE40"/>
          </p15:clr>
        </p15:guide>
        <p15:guide id="6" pos="226">
          <p15:clr>
            <a:srgbClr val="FBAE40"/>
          </p15:clr>
        </p15:guide>
        <p15:guide id="7" orient="horz" pos="12740">
          <p15:clr>
            <a:srgbClr val="FBAE40"/>
          </p15:clr>
        </p15:guide>
        <p15:guide id="9" pos="26845">
          <p15:clr>
            <a:srgbClr val="FBAE40"/>
          </p15:clr>
        </p15:guide>
      </p15:sldGuideLst>
    </p:ext>
  </p:extLst>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older 2"/>
          <p:cNvSpPr>
            <a:spLocks noGrp="1"/>
          </p:cNvSpPr>
          <p:nvPr>
            <p:ph type="title"/>
          </p:nvPr>
        </p:nvSpPr>
        <p:spPr>
          <a:xfrm>
            <a:off x="573373" y="1148751"/>
            <a:ext cx="9429669" cy="1384116"/>
          </a:xfrm>
          <a:prstGeom prst="rect">
            <a:avLst/>
          </a:prstGeom>
        </p:spPr>
        <p:txBody>
          <a:bodyPr wrap="square" lIns="0" tIns="0" rIns="0" bIns="0" anchor="t" anchorCtr="0">
            <a:noAutofit/>
          </a:bodyPr>
          <a:lstStyle>
            <a:lvl1pPr>
              <a:defRPr/>
            </a:lvl1pPr>
          </a:lstStyle>
          <a:p>
            <a:endParaRPr lang="en-US"/>
          </a:p>
        </p:txBody>
      </p:sp>
      <p:sp>
        <p:nvSpPr>
          <p:cNvPr id="4" name="Holder 4"/>
          <p:cNvSpPr>
            <a:spLocks noGrp="1"/>
          </p:cNvSpPr>
          <p:nvPr>
            <p:ph type="ftr" sz="quarter" idx="5"/>
          </p:nvPr>
        </p:nvSpPr>
        <p:spPr>
          <a:xfrm>
            <a:off x="500066" y="18672772"/>
            <a:ext cx="9502969" cy="981798"/>
          </a:xfrm>
          <a:prstGeom prst="rect">
            <a:avLst/>
          </a:prstGeom>
        </p:spPr>
        <p:txBody>
          <a:bodyPr wrap="square" lIns="0" tIns="0" rIns="0" bIns="0" anchor="b" anchorCtr="0">
            <a:noAutofit/>
          </a:bodyPr>
          <a:lstStyle>
            <a:lvl1pPr algn="l">
              <a:defRPr sz="1093">
                <a:solidFill>
                  <a:schemeClr val="bg1"/>
                </a:solidFill>
                <a:latin typeface="+mn-lt"/>
              </a:defRPr>
            </a:lvl1pPr>
          </a:lstStyle>
          <a:p>
            <a:endParaRPr lang="en-US"/>
          </a:p>
        </p:txBody>
      </p:sp>
    </p:spTree>
  </p:cSld>
  <p:clrMap bg1="lt1" tx1="dk1" bg2="lt2" tx2="dk2" accent1="accent1" accent2="accent2" accent3="accent3" accent4="accent4" accent5="accent5" accent6="accent6" hlink="hlink" folHlink="folHlink"/>
  <p:sldLayoutIdLst>
    <p:sldLayoutId id="2147483662" r:id="rId1"/>
    <p:sldLayoutId id="2147483663" r:id="rId2"/>
  </p:sldLayoutIdLst>
  <p:hf sldNum="0" hdr="0" dt="0"/>
  <p:txStyles>
    <p:titleStyle>
      <a:lvl1pPr algn="ctr">
        <a:lnSpc>
          <a:spcPct val="90000"/>
        </a:lnSpc>
        <a:defRPr sz="4363">
          <a:solidFill>
            <a:schemeClr val="bg1"/>
          </a:solidFill>
          <a:latin typeface="+mn-lt"/>
          <a:ea typeface="+mj-ea"/>
          <a:cs typeface="+mj-cs"/>
        </a:defRPr>
      </a:lvl1pPr>
    </p:titleStyle>
    <p:bodyStyle>
      <a:lvl1pPr marL="0">
        <a:defRPr sz="1905">
          <a:solidFill>
            <a:schemeClr val="tx2"/>
          </a:solidFill>
          <a:latin typeface="+mn-lt"/>
          <a:ea typeface="+mn-ea"/>
          <a:cs typeface="+mn-cs"/>
        </a:defRPr>
      </a:lvl1pPr>
      <a:lvl2pPr marL="120986" indent="-120986">
        <a:spcBef>
          <a:spcPts val="545"/>
        </a:spcBef>
        <a:buClr>
          <a:schemeClr val="tx2"/>
        </a:buClr>
        <a:buFont typeface="Arial" panose="020B0604020202020204" pitchFamily="34" charset="0"/>
        <a:buChar char="•"/>
        <a:defRPr sz="1090">
          <a:latin typeface="+mn-lt"/>
          <a:ea typeface="+mn-ea"/>
          <a:cs typeface="+mn-cs"/>
        </a:defRPr>
      </a:lvl2pPr>
      <a:lvl3pPr marL="246294" indent="-125308">
        <a:spcBef>
          <a:spcPts val="273"/>
        </a:spcBef>
        <a:buClr>
          <a:schemeClr val="tx2"/>
        </a:buClr>
        <a:buFont typeface="Nunito Sans" pitchFamily="2" charset="0"/>
        <a:buChar char="‒"/>
        <a:defRPr sz="1090">
          <a:latin typeface="+mn-lt"/>
          <a:ea typeface="+mn-ea"/>
          <a:cs typeface="+mn-cs"/>
        </a:defRPr>
      </a:lvl3pPr>
      <a:lvl4pPr marL="367278" indent="-120986">
        <a:spcBef>
          <a:spcPts val="273"/>
        </a:spcBef>
        <a:buClr>
          <a:schemeClr val="tx2"/>
        </a:buClr>
        <a:buFont typeface="Arial" panose="020B0604020202020204" pitchFamily="34" charset="0"/>
        <a:buChar char="•"/>
        <a:defRPr sz="1090">
          <a:latin typeface="+mn-lt"/>
          <a:ea typeface="+mn-ea"/>
          <a:cs typeface="+mn-cs"/>
        </a:defRPr>
      </a:lvl4pPr>
      <a:lvl5pPr marL="2488853">
        <a:defRPr sz="1090">
          <a:latin typeface="+mn-lt"/>
          <a:ea typeface="+mn-ea"/>
          <a:cs typeface="+mn-cs"/>
        </a:defRPr>
      </a:lvl5pPr>
      <a:lvl6pPr marL="3111064">
        <a:defRPr>
          <a:latin typeface="+mn-lt"/>
          <a:ea typeface="+mn-ea"/>
          <a:cs typeface="+mn-cs"/>
        </a:defRPr>
      </a:lvl6pPr>
      <a:lvl7pPr marL="3733277">
        <a:defRPr>
          <a:latin typeface="+mn-lt"/>
          <a:ea typeface="+mn-ea"/>
          <a:cs typeface="+mn-cs"/>
        </a:defRPr>
      </a:lvl7pPr>
      <a:lvl8pPr marL="4355489">
        <a:defRPr>
          <a:latin typeface="+mn-lt"/>
          <a:ea typeface="+mn-ea"/>
          <a:cs typeface="+mn-cs"/>
        </a:defRPr>
      </a:lvl8pPr>
      <a:lvl9pPr marL="4977704">
        <a:defRPr>
          <a:latin typeface="+mn-lt"/>
          <a:ea typeface="+mn-ea"/>
          <a:cs typeface="+mn-cs"/>
        </a:defRPr>
      </a:lvl9pPr>
    </p:bodyStyle>
    <p:otherStyle>
      <a:lvl1pPr marL="0">
        <a:defRPr>
          <a:latin typeface="+mn-lt"/>
          <a:ea typeface="+mn-ea"/>
          <a:cs typeface="+mn-cs"/>
        </a:defRPr>
      </a:lvl1pPr>
      <a:lvl2pPr marL="622211">
        <a:defRPr>
          <a:latin typeface="+mn-lt"/>
          <a:ea typeface="+mn-ea"/>
          <a:cs typeface="+mn-cs"/>
        </a:defRPr>
      </a:lvl2pPr>
      <a:lvl3pPr marL="1244425">
        <a:defRPr>
          <a:latin typeface="+mn-lt"/>
          <a:ea typeface="+mn-ea"/>
          <a:cs typeface="+mn-cs"/>
        </a:defRPr>
      </a:lvl3pPr>
      <a:lvl4pPr marL="1866640">
        <a:defRPr>
          <a:latin typeface="+mn-lt"/>
          <a:ea typeface="+mn-ea"/>
          <a:cs typeface="+mn-cs"/>
        </a:defRPr>
      </a:lvl4pPr>
      <a:lvl5pPr marL="2488853">
        <a:defRPr>
          <a:latin typeface="+mn-lt"/>
          <a:ea typeface="+mn-ea"/>
          <a:cs typeface="+mn-cs"/>
        </a:defRPr>
      </a:lvl5pPr>
      <a:lvl6pPr marL="3111064">
        <a:defRPr>
          <a:latin typeface="+mn-lt"/>
          <a:ea typeface="+mn-ea"/>
          <a:cs typeface="+mn-cs"/>
        </a:defRPr>
      </a:lvl6pPr>
      <a:lvl7pPr marL="3733277">
        <a:defRPr>
          <a:latin typeface="+mn-lt"/>
          <a:ea typeface="+mn-ea"/>
          <a:cs typeface="+mn-cs"/>
        </a:defRPr>
      </a:lvl7pPr>
      <a:lvl8pPr marL="4355489">
        <a:defRPr>
          <a:latin typeface="+mn-lt"/>
          <a:ea typeface="+mn-ea"/>
          <a:cs typeface="+mn-cs"/>
        </a:defRPr>
      </a:lvl8pPr>
      <a:lvl9pPr marL="4977704">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3.png"/><Relationship Id="rId13" Type="http://schemas.openxmlformats.org/officeDocument/2006/relationships/image" Target="../media/image8.svg"/><Relationship Id="rId18" Type="http://schemas.openxmlformats.org/officeDocument/2006/relationships/image" Target="../media/image13.png"/><Relationship Id="rId26" Type="http://schemas.openxmlformats.org/officeDocument/2006/relationships/image" Target="../media/image21.png"/><Relationship Id="rId3" Type="http://schemas.openxmlformats.org/officeDocument/2006/relationships/image" Target="../media/image1.png"/><Relationship Id="rId21" Type="http://schemas.openxmlformats.org/officeDocument/2006/relationships/image" Target="../media/image16.svg"/><Relationship Id="rId7" Type="http://schemas.openxmlformats.org/officeDocument/2006/relationships/hyperlink" Target="https://clinicaltrials.gov/study/NCT07028853" TargetMode="External"/><Relationship Id="rId12" Type="http://schemas.openxmlformats.org/officeDocument/2006/relationships/image" Target="../media/image7.png"/><Relationship Id="rId17" Type="http://schemas.openxmlformats.org/officeDocument/2006/relationships/image" Target="../media/image12.svg"/><Relationship Id="rId25" Type="http://schemas.openxmlformats.org/officeDocument/2006/relationships/image" Target="../media/image20.svg"/><Relationship Id="rId2" Type="http://schemas.openxmlformats.org/officeDocument/2006/relationships/notesSlide" Target="../notesSlides/notesSlide1.xml"/><Relationship Id="rId16" Type="http://schemas.openxmlformats.org/officeDocument/2006/relationships/image" Target="../media/image11.png"/><Relationship Id="rId20" Type="http://schemas.openxmlformats.org/officeDocument/2006/relationships/image" Target="../media/image15.png"/><Relationship Id="rId1" Type="http://schemas.openxmlformats.org/officeDocument/2006/relationships/slideLayout" Target="../slideLayouts/slideLayout1.xml"/><Relationship Id="rId6" Type="http://schemas.openxmlformats.org/officeDocument/2006/relationships/hyperlink" Target="https://www.clinicaltrials.gov/study/NCT06629779" TargetMode="External"/><Relationship Id="rId11" Type="http://schemas.openxmlformats.org/officeDocument/2006/relationships/image" Target="../media/image6.svg"/><Relationship Id="rId24" Type="http://schemas.openxmlformats.org/officeDocument/2006/relationships/image" Target="../media/image19.png"/><Relationship Id="rId5" Type="http://schemas.openxmlformats.org/officeDocument/2006/relationships/hyperlink" Target="https://www.clinicaltrials.gov/study/NCT06551324" TargetMode="External"/><Relationship Id="rId15" Type="http://schemas.openxmlformats.org/officeDocument/2006/relationships/image" Target="../media/image10.svg"/><Relationship Id="rId23" Type="http://schemas.openxmlformats.org/officeDocument/2006/relationships/image" Target="../media/image18.svg"/><Relationship Id="rId28" Type="http://schemas.openxmlformats.org/officeDocument/2006/relationships/image" Target="../media/image23.png"/><Relationship Id="rId10" Type="http://schemas.openxmlformats.org/officeDocument/2006/relationships/image" Target="../media/image5.png"/><Relationship Id="rId19" Type="http://schemas.openxmlformats.org/officeDocument/2006/relationships/image" Target="../media/image14.svg"/><Relationship Id="rId4" Type="http://schemas.openxmlformats.org/officeDocument/2006/relationships/image" Target="../media/image2.svg"/><Relationship Id="rId9" Type="http://schemas.openxmlformats.org/officeDocument/2006/relationships/image" Target="../media/image4.svg"/><Relationship Id="rId14" Type="http://schemas.openxmlformats.org/officeDocument/2006/relationships/image" Target="../media/image9.png"/><Relationship Id="rId22" Type="http://schemas.openxmlformats.org/officeDocument/2006/relationships/image" Target="../media/image17.png"/><Relationship Id="rId27" Type="http://schemas.openxmlformats.org/officeDocument/2006/relationships/image" Target="../media/image22.sv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Rectangle 20">
            <a:extLst>
              <a:ext uri="{FF2B5EF4-FFF2-40B4-BE49-F238E27FC236}">
                <a16:creationId xmlns:a16="http://schemas.microsoft.com/office/drawing/2014/main" id="{88548782-4AB9-08FD-2AB8-69CFA90207BE}"/>
              </a:ext>
            </a:extLst>
          </p:cNvPr>
          <p:cNvSpPr/>
          <p:nvPr/>
        </p:nvSpPr>
        <p:spPr>
          <a:xfrm>
            <a:off x="358775" y="5804916"/>
            <a:ext cx="8881477" cy="6134966"/>
          </a:xfrm>
          <a:prstGeom prst="rect">
            <a:avLst/>
          </a:prstGeom>
          <a:solidFill>
            <a:schemeClr val="bg2"/>
          </a:solidFill>
          <a:ln>
            <a:noFill/>
          </a:ln>
        </p:spPr>
        <p:style>
          <a:lnRef idx="2">
            <a:schemeClr val="accent1">
              <a:shade val="15000"/>
            </a:schemeClr>
          </a:lnRef>
          <a:fillRef idx="1">
            <a:schemeClr val="accent1"/>
          </a:fillRef>
          <a:effectRef idx="0">
            <a:schemeClr val="accent1"/>
          </a:effectRef>
          <a:fontRef idx="minor">
            <a:schemeClr val="lt1"/>
          </a:fontRef>
        </p:style>
        <p:txBody>
          <a:bodyPr lIns="432000" tIns="108000" rIns="72000" rtlCol="0" anchor="t"/>
          <a:lstStyle/>
          <a:p>
            <a:pPr algn="l"/>
            <a:r>
              <a:rPr lang="en-US" sz="4000">
                <a:solidFill>
                  <a:schemeClr val="accent1"/>
                </a:solidFill>
              </a:rPr>
              <a:t>Summary</a:t>
            </a:r>
          </a:p>
          <a:p>
            <a:pPr algn="l"/>
            <a:endParaRPr lang="en-US" sz="3200">
              <a:solidFill>
                <a:schemeClr val="accent1"/>
              </a:solidFill>
            </a:endParaRPr>
          </a:p>
        </p:txBody>
      </p:sp>
      <p:sp>
        <p:nvSpPr>
          <p:cNvPr id="4" name="Footer Placeholder 3">
            <a:extLst>
              <a:ext uri="{FF2B5EF4-FFF2-40B4-BE49-F238E27FC236}">
                <a16:creationId xmlns:a16="http://schemas.microsoft.com/office/drawing/2014/main" id="{66CFF846-4C6F-B78F-3A56-4E525680FA2D}"/>
              </a:ext>
            </a:extLst>
          </p:cNvPr>
          <p:cNvSpPr>
            <a:spLocks noGrp="1"/>
          </p:cNvSpPr>
          <p:nvPr>
            <p:ph type="ftr" sz="quarter" idx="4294967295"/>
          </p:nvPr>
        </p:nvSpPr>
        <p:spPr>
          <a:xfrm>
            <a:off x="372587" y="17487224"/>
            <a:ext cx="8881477" cy="2292935"/>
          </a:xfrm>
        </p:spPr>
        <p:txBody>
          <a:bodyPr>
            <a:spAutoFit/>
          </a:bodyPr>
          <a:lstStyle/>
          <a:p>
            <a:pPr marR="19565"/>
            <a:r>
              <a:rPr lang="en-US" sz="1600" b="1"/>
              <a:t>Funding</a:t>
            </a:r>
            <a:r>
              <a:rPr lang="en-US" sz="1600"/>
              <a:t>: This study is sponsored by Pfizer Inc. Enzalutamide for the study will be provided by Astellas Pharma Inc.</a:t>
            </a:r>
          </a:p>
          <a:p>
            <a:pPr marR="19565">
              <a:spcAft>
                <a:spcPts val="600"/>
              </a:spcAft>
            </a:pPr>
            <a:endParaRPr lang="en-US" sz="1600"/>
          </a:p>
          <a:p>
            <a:pPr marR="19565"/>
            <a:r>
              <a:rPr lang="en-US" sz="1600" b="1"/>
              <a:t>Acknowledgments</a:t>
            </a:r>
            <a:r>
              <a:rPr lang="en-US" sz="1600"/>
              <a:t>: Editorial support was provided by Kathleen Richter, MS, and Rosie Henderson, MSc, both of the Prime Group of Companies (Knutsford, UK), funded by Pfizer Inc. Pfizer’s generative artificial intelligence (AI) assisted technology, MAIA (Medical Artificial Intelligence Assistant), was used in the production of this abstract to create the first draft. The authors reviewed and edited the content, and take full responsibility for the content of the publication.</a:t>
            </a:r>
          </a:p>
          <a:p>
            <a:pPr marR="19565"/>
            <a:endParaRPr lang="en-US" sz="1600"/>
          </a:p>
        </p:txBody>
      </p:sp>
      <p:sp>
        <p:nvSpPr>
          <p:cNvPr id="157" name="Text Placeholder 156">
            <a:extLst>
              <a:ext uri="{FF2B5EF4-FFF2-40B4-BE49-F238E27FC236}">
                <a16:creationId xmlns:a16="http://schemas.microsoft.com/office/drawing/2014/main" id="{0D95F09B-FEEF-436D-1A19-643EE6C38B65}"/>
              </a:ext>
            </a:extLst>
          </p:cNvPr>
          <p:cNvSpPr>
            <a:spLocks noGrp="1"/>
          </p:cNvSpPr>
          <p:nvPr>
            <p:ph type="body" sz="quarter" idx="4294967295"/>
          </p:nvPr>
        </p:nvSpPr>
        <p:spPr>
          <a:xfrm>
            <a:off x="1830509" y="6604495"/>
            <a:ext cx="7041117" cy="5262979"/>
          </a:xfrm>
          <a:prstGeom prst="rect">
            <a:avLst/>
          </a:prstGeom>
        </p:spPr>
        <p:txBody>
          <a:bodyPr wrap="square">
            <a:spAutoFit/>
          </a:bodyPr>
          <a:lstStyle/>
          <a:p>
            <a:r>
              <a:rPr lang="en-US" sz="2400">
                <a:solidFill>
                  <a:schemeClr val="tx1"/>
                </a:solidFill>
                <a:cs typeface="Arial" panose="020B0604020202020204" pitchFamily="34" charset="0"/>
              </a:rPr>
              <a:t>MEVPRO-3 (NCT07028853) is a global, multicenter, randomized, double-blind, placebo-controlled phase 3 study that will evaluate mevrometostat plus enzalutamide versus placebo plus enzalutamide in patients with metastatic castration-sensitive prostate cancer (mCSPC) who are androgen receptor pathway inhibitor (ARPI)-naïve. The primary endpoint is radiographic progression-free survival (rPFS); the key secondary endpoint is overall survival (OS); other secondary endpoints include measures of antitumor activity by overall response rate and duration of response, patient-reported outcomes, pharmacokinetics, circulating tumor DNA burden, and safety.</a:t>
            </a:r>
          </a:p>
        </p:txBody>
      </p:sp>
      <p:sp>
        <p:nvSpPr>
          <p:cNvPr id="163" name="Text Placeholder 162">
            <a:extLst>
              <a:ext uri="{FF2B5EF4-FFF2-40B4-BE49-F238E27FC236}">
                <a16:creationId xmlns:a16="http://schemas.microsoft.com/office/drawing/2014/main" id="{38FE6996-CC84-3420-650C-EA445B0982D4}"/>
              </a:ext>
            </a:extLst>
          </p:cNvPr>
          <p:cNvSpPr>
            <a:spLocks noGrp="1"/>
          </p:cNvSpPr>
          <p:nvPr>
            <p:ph type="body" sz="quarter" idx="4294967295"/>
          </p:nvPr>
        </p:nvSpPr>
        <p:spPr>
          <a:xfrm>
            <a:off x="9857392" y="869782"/>
            <a:ext cx="32725179" cy="520903"/>
          </a:xfrm>
          <a:prstGeom prst="rect">
            <a:avLst/>
          </a:prstGeom>
        </p:spPr>
        <p:txBody>
          <a:bodyPr lIns="0" tIns="0" rIns="0" bIns="0" anchor="ctr"/>
          <a:lstStyle/>
          <a:p>
            <a:pPr>
              <a:spcAft>
                <a:spcPts val="934"/>
              </a:spcAft>
            </a:pPr>
            <a:r>
              <a:rPr lang="en-US" sz="2800" b="1">
                <a:solidFill>
                  <a:schemeClr val="tx1"/>
                </a:solidFill>
              </a:rPr>
              <a:t>Neeraj Agarwal</a:t>
            </a:r>
            <a:r>
              <a:rPr lang="en-US" sz="2800">
                <a:solidFill>
                  <a:schemeClr val="tx1"/>
                </a:solidFill>
              </a:rPr>
              <a:t>,</a:t>
            </a:r>
            <a:r>
              <a:rPr lang="en-US" sz="2800" baseline="30000">
                <a:solidFill>
                  <a:schemeClr val="tx1"/>
                </a:solidFill>
              </a:rPr>
              <a:t>1</a:t>
            </a:r>
            <a:r>
              <a:rPr lang="en-US" sz="2800" b="1">
                <a:solidFill>
                  <a:schemeClr val="tx1"/>
                </a:solidFill>
              </a:rPr>
              <a:t> </a:t>
            </a:r>
            <a:r>
              <a:rPr lang="en-US" sz="2800">
                <a:solidFill>
                  <a:schemeClr val="tx1"/>
                </a:solidFill>
              </a:rPr>
              <a:t>Pedro Barata,</a:t>
            </a:r>
            <a:r>
              <a:rPr lang="en-US" sz="2800" baseline="30000">
                <a:solidFill>
                  <a:schemeClr val="tx1"/>
                </a:solidFill>
              </a:rPr>
              <a:t>2</a:t>
            </a:r>
            <a:r>
              <a:rPr lang="en-US" sz="2800">
                <a:solidFill>
                  <a:schemeClr val="tx1"/>
                </a:solidFill>
              </a:rPr>
              <a:t> Cynthia Healy,</a:t>
            </a:r>
            <a:r>
              <a:rPr lang="en-US" sz="2800" baseline="30000">
                <a:solidFill>
                  <a:schemeClr val="tx1"/>
                </a:solidFill>
              </a:rPr>
              <a:t>3</a:t>
            </a:r>
            <a:r>
              <a:rPr lang="en-US" sz="2800">
                <a:solidFill>
                  <a:schemeClr val="tx1"/>
                </a:solidFill>
              </a:rPr>
              <a:t> Xun Lin,</a:t>
            </a:r>
            <a:r>
              <a:rPr lang="en-US" sz="2800" baseline="30000">
                <a:solidFill>
                  <a:schemeClr val="tx1"/>
                </a:solidFill>
              </a:rPr>
              <a:t>4</a:t>
            </a:r>
            <a:r>
              <a:rPr lang="en-US" sz="2800">
                <a:solidFill>
                  <a:schemeClr val="tx1"/>
                </a:solidFill>
              </a:rPr>
              <a:t> Fernando Maluf,</a:t>
            </a:r>
            <a:r>
              <a:rPr lang="en-US" sz="2800" baseline="30000">
                <a:solidFill>
                  <a:schemeClr val="tx1"/>
                </a:solidFill>
              </a:rPr>
              <a:t>5</a:t>
            </a:r>
            <a:r>
              <a:rPr lang="en-US" sz="2800">
                <a:solidFill>
                  <a:schemeClr val="tx1"/>
                </a:solidFill>
              </a:rPr>
              <a:t> Axel S. Merseburger,</a:t>
            </a:r>
            <a:r>
              <a:rPr lang="en-US" sz="2800" baseline="30000">
                <a:solidFill>
                  <a:schemeClr val="tx1"/>
                </a:solidFill>
              </a:rPr>
              <a:t>6</a:t>
            </a:r>
            <a:r>
              <a:rPr lang="en-US" sz="2800">
                <a:solidFill>
                  <a:schemeClr val="tx1"/>
                </a:solidFill>
              </a:rPr>
              <a:t> Kevin Sokolowski,</a:t>
            </a:r>
            <a:r>
              <a:rPr lang="en-US" sz="2800" baseline="30000">
                <a:solidFill>
                  <a:schemeClr val="tx1"/>
                </a:solidFill>
              </a:rPr>
              <a:t> 7</a:t>
            </a:r>
            <a:r>
              <a:rPr lang="en-US" sz="2800">
                <a:solidFill>
                  <a:schemeClr val="tx1"/>
                </a:solidFill>
              </a:rPr>
              <a:t> Dingwei Ye,</a:t>
            </a:r>
            <a:r>
              <a:rPr lang="en-US" sz="2800" baseline="30000">
                <a:solidFill>
                  <a:schemeClr val="tx1"/>
                </a:solidFill>
              </a:rPr>
              <a:t>8</a:t>
            </a:r>
            <a:r>
              <a:rPr lang="en-US" sz="2800">
                <a:solidFill>
                  <a:schemeClr val="tx1"/>
                </a:solidFill>
              </a:rPr>
              <a:t> Stephen J. Freedland</a:t>
            </a:r>
            <a:r>
              <a:rPr lang="en-US" sz="2800" baseline="30000">
                <a:solidFill>
                  <a:schemeClr val="tx1"/>
                </a:solidFill>
              </a:rPr>
              <a:t>9, 10</a:t>
            </a:r>
            <a:r>
              <a:rPr lang="en-US" sz="2800">
                <a:solidFill>
                  <a:schemeClr val="tx1"/>
                </a:solidFill>
              </a:rPr>
              <a:t> </a:t>
            </a:r>
          </a:p>
        </p:txBody>
      </p:sp>
      <p:sp>
        <p:nvSpPr>
          <p:cNvPr id="164" name="Text Placeholder 163">
            <a:extLst>
              <a:ext uri="{FF2B5EF4-FFF2-40B4-BE49-F238E27FC236}">
                <a16:creationId xmlns:a16="http://schemas.microsoft.com/office/drawing/2014/main" id="{3EE53B19-1D8F-7853-B812-0F70E4DEB28A}"/>
              </a:ext>
            </a:extLst>
          </p:cNvPr>
          <p:cNvSpPr>
            <a:spLocks noGrp="1"/>
          </p:cNvSpPr>
          <p:nvPr>
            <p:ph type="body" sz="quarter" idx="4294967295"/>
          </p:nvPr>
        </p:nvSpPr>
        <p:spPr>
          <a:xfrm>
            <a:off x="9857392" y="1713037"/>
            <a:ext cx="32725179" cy="1107996"/>
          </a:xfrm>
          <a:prstGeom prst="rect">
            <a:avLst/>
          </a:prstGeom>
        </p:spPr>
        <p:txBody>
          <a:bodyPr lIns="0" tIns="0" rIns="0" bIns="0" anchor="ctr">
            <a:spAutoFit/>
          </a:bodyPr>
          <a:lstStyle/>
          <a:p>
            <a:r>
              <a:rPr lang="en-US" sz="2400" i="1" baseline="30000">
                <a:solidFill>
                  <a:schemeClr val="tx1"/>
                </a:solidFill>
              </a:rPr>
              <a:t>1</a:t>
            </a:r>
            <a:r>
              <a:rPr lang="en-US" sz="2400" i="1">
                <a:solidFill>
                  <a:schemeClr val="tx1"/>
                </a:solidFill>
              </a:rPr>
              <a:t>Division of Oncology, Huntsman Cancer Institute (NCI-CCC), University of Utah, Salt Lake City, UT, USA;</a:t>
            </a:r>
            <a:r>
              <a:rPr lang="en-US" sz="2400">
                <a:solidFill>
                  <a:schemeClr val="tx1"/>
                </a:solidFill>
              </a:rPr>
              <a:t> </a:t>
            </a:r>
            <a:r>
              <a:rPr lang="en-US" sz="2400" i="1" baseline="30000">
                <a:solidFill>
                  <a:schemeClr val="tx1"/>
                </a:solidFill>
              </a:rPr>
              <a:t>2</a:t>
            </a:r>
            <a:r>
              <a:rPr lang="en-US" sz="2400" i="1">
                <a:solidFill>
                  <a:schemeClr val="tx1"/>
                </a:solidFill>
              </a:rPr>
              <a:t>Department of Medicine, University Hospitals Seidman Cancer Center (NCI-CCCC), Cleveland, OH, USA;</a:t>
            </a:r>
            <a:r>
              <a:rPr lang="en-US" sz="2400" i="1" baseline="30000">
                <a:solidFill>
                  <a:schemeClr val="tx1"/>
                </a:solidFill>
              </a:rPr>
              <a:t> 3</a:t>
            </a:r>
            <a:r>
              <a:rPr lang="en-US" sz="2400" i="1">
                <a:solidFill>
                  <a:schemeClr val="tx1"/>
                </a:solidFill>
              </a:rPr>
              <a:t>Pfizer Inc., Collegeville, PA, USA;</a:t>
            </a:r>
            <a:r>
              <a:rPr lang="en-US" sz="2400" i="1" baseline="30000">
                <a:solidFill>
                  <a:schemeClr val="tx1"/>
                </a:solidFill>
              </a:rPr>
              <a:t> </a:t>
            </a:r>
            <a:br>
              <a:rPr lang="en-US" sz="2400" i="1" baseline="30000">
                <a:solidFill>
                  <a:schemeClr val="tx1"/>
                </a:solidFill>
              </a:rPr>
            </a:br>
            <a:r>
              <a:rPr lang="en-US" sz="2400" i="1" baseline="30000">
                <a:solidFill>
                  <a:schemeClr val="tx1"/>
                </a:solidFill>
              </a:rPr>
              <a:t>4</a:t>
            </a:r>
            <a:r>
              <a:rPr lang="en-US" sz="2400" i="1">
                <a:solidFill>
                  <a:schemeClr val="tx1"/>
                </a:solidFill>
              </a:rPr>
              <a:t>Pfizer Inc., La Jolla, CA, USA;</a:t>
            </a:r>
            <a:r>
              <a:rPr lang="en-US" sz="2400" baseline="30000">
                <a:solidFill>
                  <a:schemeClr val="tx1"/>
                </a:solidFill>
              </a:rPr>
              <a:t> </a:t>
            </a:r>
            <a:r>
              <a:rPr lang="en-US" sz="2400" i="1" baseline="30000">
                <a:solidFill>
                  <a:schemeClr val="tx1"/>
                </a:solidFill>
              </a:rPr>
              <a:t>5</a:t>
            </a:r>
            <a:r>
              <a:rPr lang="en-US" sz="2400" i="1">
                <a:solidFill>
                  <a:schemeClr val="tx1"/>
                </a:solidFill>
              </a:rPr>
              <a:t>Hospital Israelita Albert Einstein, São Paulo, Brazil; </a:t>
            </a:r>
            <a:r>
              <a:rPr lang="en-US" sz="2400" baseline="30000">
                <a:solidFill>
                  <a:schemeClr val="tx1"/>
                </a:solidFill>
              </a:rPr>
              <a:t>6</a:t>
            </a:r>
            <a:r>
              <a:rPr lang="en-US" sz="2400" i="1">
                <a:solidFill>
                  <a:schemeClr val="tx1"/>
                </a:solidFill>
              </a:rPr>
              <a:t>Department of Urology, University Hospital Schleswig-Holstein, Lübeck, Germany;</a:t>
            </a:r>
            <a:r>
              <a:rPr lang="en-US" sz="2400" i="1" baseline="30000">
                <a:solidFill>
                  <a:schemeClr val="tx1"/>
                </a:solidFill>
              </a:rPr>
              <a:t> 7</a:t>
            </a:r>
            <a:r>
              <a:rPr lang="en-US" sz="2400" i="1">
                <a:solidFill>
                  <a:schemeClr val="tx1"/>
                </a:solidFill>
              </a:rPr>
              <a:t>Pfizer Inc., South San Francisco, CA, USA;</a:t>
            </a:r>
            <a:r>
              <a:rPr lang="en-US" sz="2400" baseline="30000">
                <a:solidFill>
                  <a:schemeClr val="tx1"/>
                </a:solidFill>
              </a:rPr>
              <a:t> 8</a:t>
            </a:r>
            <a:r>
              <a:rPr lang="en-US" sz="2400" i="1">
                <a:solidFill>
                  <a:schemeClr val="tx1"/>
                </a:solidFill>
              </a:rPr>
              <a:t>Department of Urology, Fudan University Shanghai Cancer Hospital, Shanghai, China</a:t>
            </a:r>
            <a:r>
              <a:rPr lang="en-US" sz="2400">
                <a:solidFill>
                  <a:schemeClr val="tx1"/>
                </a:solidFill>
              </a:rPr>
              <a:t>; </a:t>
            </a:r>
            <a:r>
              <a:rPr lang="en-US" sz="2400" i="1" baseline="30000">
                <a:solidFill>
                  <a:schemeClr val="tx1"/>
                </a:solidFill>
              </a:rPr>
              <a:t>9</a:t>
            </a:r>
            <a:r>
              <a:rPr lang="en-US" sz="2400" i="1">
                <a:solidFill>
                  <a:schemeClr val="tx1"/>
                </a:solidFill>
              </a:rPr>
              <a:t>Department of Urology, Samuel Oschin Comprehensive Cancer Institute, Cedars-Sinai Medical Center, Los Angeles, CA, USA; </a:t>
            </a:r>
            <a:r>
              <a:rPr lang="en-US" sz="2400" i="1" baseline="30000">
                <a:solidFill>
                  <a:schemeClr val="tx1"/>
                </a:solidFill>
              </a:rPr>
              <a:t>10</a:t>
            </a:r>
            <a:r>
              <a:rPr lang="en-US" sz="2400" i="1">
                <a:solidFill>
                  <a:schemeClr val="tx1"/>
                </a:solidFill>
              </a:rPr>
              <a:t>Durham VA Medical Center, Durham, NC, USA</a:t>
            </a:r>
            <a:endParaRPr lang="en-US" sz="2400">
              <a:solidFill>
                <a:schemeClr val="tx1"/>
              </a:solidFill>
            </a:endParaRPr>
          </a:p>
        </p:txBody>
      </p:sp>
      <p:sp>
        <p:nvSpPr>
          <p:cNvPr id="189" name="Text Placeholder 188">
            <a:extLst>
              <a:ext uri="{FF2B5EF4-FFF2-40B4-BE49-F238E27FC236}">
                <a16:creationId xmlns:a16="http://schemas.microsoft.com/office/drawing/2014/main" id="{DD1D8A2C-A012-BDAE-40FC-055E9810616D}"/>
              </a:ext>
            </a:extLst>
          </p:cNvPr>
          <p:cNvSpPr>
            <a:spLocks noGrp="1"/>
          </p:cNvSpPr>
          <p:nvPr>
            <p:ph type="body" sz="quarter" idx="27"/>
          </p:nvPr>
        </p:nvSpPr>
        <p:spPr>
          <a:xfrm>
            <a:off x="356761" y="367818"/>
            <a:ext cx="4853351" cy="271214"/>
          </a:xfrm>
        </p:spPr>
        <p:txBody>
          <a:bodyPr/>
          <a:lstStyle/>
          <a:p>
            <a:r>
              <a:rPr lang="en-US" sz="1800" noProof="0"/>
              <a:t>TPS284</a:t>
            </a:r>
          </a:p>
          <a:p>
            <a:endParaRPr lang="en-US" sz="1800" noProof="0"/>
          </a:p>
        </p:txBody>
      </p:sp>
      <p:sp>
        <p:nvSpPr>
          <p:cNvPr id="156" name="Title 155">
            <a:extLst>
              <a:ext uri="{FF2B5EF4-FFF2-40B4-BE49-F238E27FC236}">
                <a16:creationId xmlns:a16="http://schemas.microsoft.com/office/drawing/2014/main" id="{905DB126-6C1D-277F-297F-2F5769074BAE}"/>
              </a:ext>
            </a:extLst>
          </p:cNvPr>
          <p:cNvSpPr>
            <a:spLocks noGrp="1"/>
          </p:cNvSpPr>
          <p:nvPr>
            <p:ph type="title" idx="4294967295"/>
          </p:nvPr>
        </p:nvSpPr>
        <p:spPr>
          <a:xfrm>
            <a:off x="358775" y="902559"/>
            <a:ext cx="8881477" cy="5096780"/>
          </a:xfrm>
        </p:spPr>
        <p:txBody>
          <a:bodyPr>
            <a:noAutofit/>
          </a:bodyPr>
          <a:lstStyle/>
          <a:p>
            <a:r>
              <a:rPr lang="en-US" sz="4400" noProof="0"/>
              <a:t> </a:t>
            </a:r>
            <a:r>
              <a:rPr lang="en-US" sz="5400"/>
              <a:t>MEVPRO-3: Phase 3 trial of mevrometostat plus enzalutamide (versus placebo plus enzalutamide) in metastatic castration-sensitive prostate cancer</a:t>
            </a:r>
            <a:endParaRPr lang="en-US" sz="4400" noProof="0"/>
          </a:p>
        </p:txBody>
      </p:sp>
      <p:grpSp>
        <p:nvGrpSpPr>
          <p:cNvPr id="9" name="Group 8">
            <a:extLst>
              <a:ext uri="{FF2B5EF4-FFF2-40B4-BE49-F238E27FC236}">
                <a16:creationId xmlns:a16="http://schemas.microsoft.com/office/drawing/2014/main" id="{DEAD081B-AC7A-E654-0A79-50BB99B5193E}"/>
              </a:ext>
            </a:extLst>
          </p:cNvPr>
          <p:cNvGrpSpPr/>
          <p:nvPr/>
        </p:nvGrpSpPr>
        <p:grpSpPr>
          <a:xfrm>
            <a:off x="785485" y="6614117"/>
            <a:ext cx="847881" cy="847881"/>
            <a:chOff x="374650" y="3222625"/>
            <a:chExt cx="466344" cy="466344"/>
          </a:xfrm>
        </p:grpSpPr>
        <p:sp>
          <p:nvSpPr>
            <p:cNvPr id="12" name="Oval 11">
              <a:extLst>
                <a:ext uri="{FF2B5EF4-FFF2-40B4-BE49-F238E27FC236}">
                  <a16:creationId xmlns:a16="http://schemas.microsoft.com/office/drawing/2014/main" id="{24CE7F12-8A9E-ECA5-BD2C-84ACD8AC576A}"/>
                </a:ext>
              </a:extLst>
            </p:cNvPr>
            <p:cNvSpPr/>
            <p:nvPr/>
          </p:nvSpPr>
          <p:spPr>
            <a:xfrm>
              <a:off x="374650" y="3222625"/>
              <a:ext cx="466344" cy="466344"/>
            </a:xfrm>
            <a:prstGeom prst="ellipse">
              <a:avLst/>
            </a:prstGeom>
            <a:solidFill>
              <a:srgbClr val="38499E"/>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818" b="1"/>
            </a:p>
          </p:txBody>
        </p:sp>
        <p:pic>
          <p:nvPicPr>
            <p:cNvPr id="17" name="Graphic 16">
              <a:extLst>
                <a:ext uri="{FF2B5EF4-FFF2-40B4-BE49-F238E27FC236}">
                  <a16:creationId xmlns:a16="http://schemas.microsoft.com/office/drawing/2014/main" id="{82B2146A-F7B5-72E9-914A-8A9E2738C9B4}"/>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474472" y="3322447"/>
              <a:ext cx="266700" cy="266700"/>
            </a:xfrm>
            <a:prstGeom prst="rect">
              <a:avLst/>
            </a:prstGeom>
          </p:spPr>
        </p:pic>
      </p:grpSp>
      <p:sp>
        <p:nvSpPr>
          <p:cNvPr id="6" name="Footer Placeholder 3">
            <a:extLst>
              <a:ext uri="{FF2B5EF4-FFF2-40B4-BE49-F238E27FC236}">
                <a16:creationId xmlns:a16="http://schemas.microsoft.com/office/drawing/2014/main" id="{DE42EE2D-2998-76C1-405C-2B1ED1B75687}"/>
              </a:ext>
            </a:extLst>
          </p:cNvPr>
          <p:cNvSpPr txBox="1">
            <a:spLocks/>
          </p:cNvSpPr>
          <p:nvPr/>
        </p:nvSpPr>
        <p:spPr>
          <a:xfrm>
            <a:off x="372587" y="15009191"/>
            <a:ext cx="8895289" cy="1212510"/>
          </a:xfrm>
          <a:prstGeom prst="rect">
            <a:avLst/>
          </a:prstGeom>
        </p:spPr>
        <p:txBody>
          <a:bodyPr wrap="square" lIns="0" tIns="0" rIns="0" bIns="0" anchor="t" anchorCtr="0">
            <a:noAutofit/>
          </a:bodyPr>
          <a:lstStyle>
            <a:defPPr>
              <a:defRPr kern="0"/>
            </a:defPPr>
            <a:lvl1pPr algn="l">
              <a:defRPr sz="600">
                <a:solidFill>
                  <a:schemeClr val="bg1"/>
                </a:solidFill>
                <a:latin typeface="+mn-lt"/>
              </a:defRPr>
            </a:lvl1pPr>
          </a:lstStyle>
          <a:p>
            <a:r>
              <a:rPr lang="en-US" sz="1600" b="1"/>
              <a:t>References: </a:t>
            </a:r>
            <a:br>
              <a:rPr lang="en-US" sz="1600" b="1"/>
            </a:br>
            <a:r>
              <a:rPr lang="en-US" sz="1600"/>
              <a:t>1. Gan L, et al. </a:t>
            </a:r>
            <a:r>
              <a:rPr lang="en-US" sz="1600" i="1"/>
              <a:t>Biomarker Res</a:t>
            </a:r>
            <a:r>
              <a:rPr lang="en-US" sz="1600"/>
              <a:t>. 2018;6:10. </a:t>
            </a:r>
            <a:br>
              <a:rPr lang="en-US" sz="1600"/>
            </a:br>
            <a:r>
              <a:rPr lang="en-US" sz="1600"/>
              <a:t>2. Schweizer MT, et al.</a:t>
            </a:r>
            <a:r>
              <a:rPr lang="en-US" sz="1600" i="1"/>
              <a:t> J Clin Oncol</a:t>
            </a:r>
            <a:r>
              <a:rPr lang="en-US" sz="1600"/>
              <a:t>. 2024;42(16_suppl):5061. </a:t>
            </a:r>
            <a:br>
              <a:rPr lang="en-US" sz="1600"/>
            </a:br>
            <a:r>
              <a:rPr lang="en-US" sz="1600"/>
              <a:t>3. Schweizer MT, et al. </a:t>
            </a:r>
            <a:r>
              <a:rPr lang="en-US" sz="1600" i="1"/>
              <a:t>J Clin Oncol</a:t>
            </a:r>
            <a:r>
              <a:rPr lang="en-US" sz="1600"/>
              <a:t>. 2025;43(5_suppl):LBA138. </a:t>
            </a:r>
            <a:br>
              <a:rPr lang="en-US" sz="1600"/>
            </a:br>
            <a:r>
              <a:rPr lang="en-US" sz="1600"/>
              <a:t>4. Clinicaltrials.gov. Available at: </a:t>
            </a:r>
            <a:r>
              <a:rPr lang="en-US" sz="1600">
                <a:hlinkClick r:id="rId5"/>
              </a:rPr>
              <a:t>https://www.clinicaltrials.gov/study/NCT06551324</a:t>
            </a:r>
            <a:r>
              <a:rPr lang="en-US" sz="1600"/>
              <a:t>. </a:t>
            </a:r>
            <a:br>
              <a:rPr lang="en-US" sz="1600"/>
            </a:br>
            <a:r>
              <a:rPr lang="en-US" sz="1600"/>
              <a:t>Accessed January 5, 2026. </a:t>
            </a:r>
            <a:br>
              <a:rPr lang="en-US" sz="1600"/>
            </a:br>
            <a:r>
              <a:rPr lang="en-US" sz="1600"/>
              <a:t>5. Clinicaltrials.gov. Available at: </a:t>
            </a:r>
            <a:r>
              <a:rPr lang="en-US" sz="1600">
                <a:hlinkClick r:id="rId6"/>
              </a:rPr>
              <a:t>https://www.clinicaltrials.gov/study/NCT06629779</a:t>
            </a:r>
            <a:r>
              <a:rPr lang="en-US" sz="1600"/>
              <a:t>. </a:t>
            </a:r>
            <a:br>
              <a:rPr lang="en-US" sz="1600"/>
            </a:br>
            <a:r>
              <a:rPr lang="en-US" sz="1600"/>
              <a:t>Accessed January 5, 2026. </a:t>
            </a:r>
            <a:br>
              <a:rPr lang="en-US" sz="1600"/>
            </a:br>
            <a:r>
              <a:rPr lang="en-US" sz="1600"/>
              <a:t>6. Clinicaltrials.gov. Available at: </a:t>
            </a:r>
            <a:r>
              <a:rPr lang="en-US" sz="1600">
                <a:hlinkClick r:id="rId7"/>
              </a:rPr>
              <a:t>https://clinicaltrials.gov/study/NCT07028853</a:t>
            </a:r>
            <a:r>
              <a:rPr lang="en-US" sz="1600"/>
              <a:t>. Accessed January 5, 2026. </a:t>
            </a:r>
          </a:p>
        </p:txBody>
      </p:sp>
      <p:graphicFrame>
        <p:nvGraphicFramePr>
          <p:cNvPr id="47" name="Table 46">
            <a:extLst>
              <a:ext uri="{FF2B5EF4-FFF2-40B4-BE49-F238E27FC236}">
                <a16:creationId xmlns:a16="http://schemas.microsoft.com/office/drawing/2014/main" id="{C79068B1-8981-F425-BBF6-27AB9D3CDE6D}"/>
              </a:ext>
            </a:extLst>
          </p:cNvPr>
          <p:cNvGraphicFramePr>
            <a:graphicFrameLocks noGrp="1"/>
          </p:cNvGraphicFramePr>
          <p:nvPr>
            <p:extLst>
              <p:ext uri="{D42A27DB-BD31-4B8C-83A1-F6EECF244321}">
                <p14:modId xmlns:p14="http://schemas.microsoft.com/office/powerpoint/2010/main" val="3373233764"/>
              </p:ext>
            </p:extLst>
          </p:nvPr>
        </p:nvGraphicFramePr>
        <p:xfrm>
          <a:off x="32059789" y="14702624"/>
          <a:ext cx="10544424" cy="5569200"/>
        </p:xfrm>
        <a:graphic>
          <a:graphicData uri="http://schemas.openxmlformats.org/drawingml/2006/table">
            <a:tbl>
              <a:tblPr firstRow="1" firstCol="1" bandRow="1"/>
              <a:tblGrid>
                <a:gridCol w="10544424">
                  <a:extLst>
                    <a:ext uri="{9D8B030D-6E8A-4147-A177-3AD203B41FA5}">
                      <a16:colId xmlns:a16="http://schemas.microsoft.com/office/drawing/2014/main" val="2325266362"/>
                    </a:ext>
                  </a:extLst>
                </a:gridCol>
              </a:tblGrid>
              <a:tr h="447263">
                <a:tc>
                  <a:txBody>
                    <a:bodyPr/>
                    <a:lstStyle/>
                    <a:p>
                      <a:pPr>
                        <a:spcBef>
                          <a:spcPts val="0"/>
                        </a:spcBef>
                        <a:spcAft>
                          <a:spcPts val="300"/>
                        </a:spcAft>
                      </a:pPr>
                      <a:r>
                        <a:rPr lang="en-US" sz="2400" b="1">
                          <a:solidFill>
                            <a:schemeClr val="bg1"/>
                          </a:solidFill>
                          <a:effectLst/>
                          <a:latin typeface="+mn-lt"/>
                          <a:ea typeface="Times New Roman" panose="02020603050405020304" pitchFamily="18" charset="0"/>
                          <a:cs typeface="Times New Roman" panose="02020603050405020304" pitchFamily="18" charset="0"/>
                        </a:rPr>
                        <a:t>Figure 2. Countries and regions currently enrolling patients in MEVPRO-3</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solidFill>
                  </a:tcPr>
                </a:tc>
                <a:extLst>
                  <a:ext uri="{0D108BD9-81ED-4DB2-BD59-A6C34878D82A}">
                    <a16:rowId xmlns:a16="http://schemas.microsoft.com/office/drawing/2014/main" val="2039484279"/>
                  </a:ext>
                </a:extLst>
              </a:tr>
              <a:tr h="5112000">
                <a:tc>
                  <a:txBody>
                    <a:bodyPr/>
                    <a:lstStyle/>
                    <a:p>
                      <a:pPr>
                        <a:lnSpc>
                          <a:spcPct val="90000"/>
                        </a:lnSpc>
                        <a:spcBef>
                          <a:spcPts val="0"/>
                        </a:spcBef>
                        <a:spcAft>
                          <a:spcPts val="200"/>
                        </a:spcAft>
                      </a:pPr>
                      <a:endParaRPr lang="en-US" sz="1500">
                        <a:effectLst/>
                        <a:latin typeface="+mn-lt"/>
                        <a:ea typeface="Times New Roman" panose="02020603050405020304" pitchFamily="18" charset="0"/>
                        <a:cs typeface="Times New Roman" panose="02020603050405020304" pitchFamily="18" charset="0"/>
                      </a:endParaRPr>
                    </a:p>
                  </a:txBody>
                  <a:tcPr marL="163633" marR="163633" marT="65453" marB="6545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592916395"/>
                  </a:ext>
                </a:extLst>
              </a:tr>
            </a:tbl>
          </a:graphicData>
        </a:graphic>
      </p:graphicFrame>
      <p:graphicFrame>
        <p:nvGraphicFramePr>
          <p:cNvPr id="669" name="Table 668">
            <a:extLst>
              <a:ext uri="{FF2B5EF4-FFF2-40B4-BE49-F238E27FC236}">
                <a16:creationId xmlns:a16="http://schemas.microsoft.com/office/drawing/2014/main" id="{5DFB6A4E-53AB-209A-FC2A-FF215A0F9B7D}"/>
              </a:ext>
            </a:extLst>
          </p:cNvPr>
          <p:cNvGraphicFramePr>
            <a:graphicFrameLocks noGrp="1"/>
          </p:cNvGraphicFramePr>
          <p:nvPr>
            <p:extLst>
              <p:ext uri="{D42A27DB-BD31-4B8C-83A1-F6EECF244321}">
                <p14:modId xmlns:p14="http://schemas.microsoft.com/office/powerpoint/2010/main" val="2714109961"/>
              </p:ext>
            </p:extLst>
          </p:nvPr>
        </p:nvGraphicFramePr>
        <p:xfrm>
          <a:off x="32059789" y="3458012"/>
          <a:ext cx="10544424" cy="8126194"/>
        </p:xfrm>
        <a:graphic>
          <a:graphicData uri="http://schemas.openxmlformats.org/drawingml/2006/table">
            <a:tbl>
              <a:tblPr firstRow="1" bandRow="1">
                <a:tableStyleId>{5C22544A-7EE6-4342-B048-85BDC9FD1C3A}</a:tableStyleId>
              </a:tblPr>
              <a:tblGrid>
                <a:gridCol w="10544424">
                  <a:extLst>
                    <a:ext uri="{9D8B030D-6E8A-4147-A177-3AD203B41FA5}">
                      <a16:colId xmlns:a16="http://schemas.microsoft.com/office/drawing/2014/main" val="1184952898"/>
                    </a:ext>
                  </a:extLst>
                </a:gridCol>
              </a:tblGrid>
              <a:tr h="426612">
                <a:tc>
                  <a:txBody>
                    <a:bodyPr/>
                    <a:lstStyle/>
                    <a:p>
                      <a:pPr>
                        <a:spcBef>
                          <a:spcPts val="0"/>
                        </a:spcBef>
                        <a:spcAft>
                          <a:spcPts val="300"/>
                        </a:spcAft>
                      </a:pPr>
                      <a:r>
                        <a:rPr lang="en-US" sz="2400" b="1">
                          <a:solidFill>
                            <a:schemeClr val="bg1"/>
                          </a:solidFill>
                          <a:effectLst/>
                          <a:latin typeface="+mn-lt"/>
                          <a:ea typeface="+mn-ea"/>
                          <a:cs typeface="Times New Roman" panose="02020603050405020304" pitchFamily="18" charset="0"/>
                        </a:rPr>
                        <a:t>Table 2. Study endpoints</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38100" cmpd="sng">
                      <a:noFill/>
                    </a:lnB>
                    <a:lnTlToBr w="12700" cmpd="sng">
                      <a:noFill/>
                      <a:prstDash val="solid"/>
                    </a:lnTlToBr>
                    <a:lnBlToTr w="12700" cmpd="sng">
                      <a:noFill/>
                      <a:prstDash val="solid"/>
                    </a:lnBlToTr>
                  </a:tcPr>
                </a:tc>
                <a:extLst>
                  <a:ext uri="{0D108BD9-81ED-4DB2-BD59-A6C34878D82A}">
                    <a16:rowId xmlns:a16="http://schemas.microsoft.com/office/drawing/2014/main" val="442676177"/>
                  </a:ext>
                </a:extLst>
              </a:tr>
              <a:tr h="825109">
                <a:tc>
                  <a:txBody>
                    <a:bodyPr/>
                    <a:lstStyle/>
                    <a:p>
                      <a:pPr>
                        <a:lnSpc>
                          <a:spcPct val="90000"/>
                        </a:lnSpc>
                        <a:spcBef>
                          <a:spcPts val="0"/>
                        </a:spcBef>
                        <a:spcAft>
                          <a:spcPts val="100"/>
                        </a:spcAft>
                      </a:pPr>
                      <a:r>
                        <a:rPr lang="en-US" sz="1800" b="1">
                          <a:effectLst/>
                          <a:latin typeface="+mn-lt"/>
                        </a:rPr>
                        <a:t>Primary endpoint</a:t>
                      </a:r>
                    </a:p>
                    <a:p>
                      <a:pPr marL="180000" indent="-180000">
                        <a:lnSpc>
                          <a:spcPct val="90000"/>
                        </a:lnSpc>
                        <a:spcBef>
                          <a:spcPts val="0"/>
                        </a:spcBef>
                        <a:spcAft>
                          <a:spcPts val="100"/>
                        </a:spcAft>
                        <a:buFont typeface="Arial" panose="020B0604020202020204" pitchFamily="34" charset="0"/>
                        <a:buChar char="•"/>
                      </a:pPr>
                      <a:r>
                        <a:rPr lang="en-US" sz="1800">
                          <a:solidFill>
                            <a:schemeClr val="dk1"/>
                          </a:solidFill>
                          <a:effectLst/>
                          <a:latin typeface="+mn-lt"/>
                          <a:ea typeface="+mn-ea"/>
                          <a:cs typeface="+mn-cs"/>
                        </a:rPr>
                        <a:t>rPFS defined per RECIST v1.1 for soft tissue disease and </a:t>
                      </a:r>
                      <a:r>
                        <a:rPr lang="en-US" sz="1800">
                          <a:solidFill>
                            <a:schemeClr val="tx1"/>
                          </a:solidFill>
                          <a:effectLst/>
                          <a:latin typeface="+mn-lt"/>
                          <a:ea typeface="+mn-ea"/>
                          <a:cs typeface="Times New Roman" panose="02020603050405020304" pitchFamily="18" charset="0"/>
                        </a:rPr>
                        <a:t>Prostate Cancer Working Group 3</a:t>
                      </a:r>
                      <a:r>
                        <a:rPr lang="en-US" sz="1800">
                          <a:solidFill>
                            <a:schemeClr val="dk1"/>
                          </a:solidFill>
                          <a:effectLst/>
                          <a:latin typeface="+mn-lt"/>
                          <a:ea typeface="+mn-ea"/>
                          <a:cs typeface="+mn-cs"/>
                        </a:rPr>
                        <a:t> criteria for bone metastases, assessed by BICR</a:t>
                      </a:r>
                      <a:endParaRPr lang="en-US" sz="1800">
                        <a:effectLst/>
                        <a:latin typeface="+mn-lt"/>
                        <a:ea typeface="+mn-ea"/>
                        <a:cs typeface="Times New Roman" panose="02020603050405020304" pitchFamily="18" charset="0"/>
                      </a:endParaRPr>
                    </a:p>
                  </a:txBody>
                  <a:tcPr marL="785438" marR="163633" marT="65453" marB="65453">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38100" cmpd="sng">
                      <a:noFill/>
                    </a:lnT>
                    <a:lnB w="12700" cmpd="sng">
                      <a:noFill/>
                    </a:lnB>
                    <a:lnTlToBr w="12700" cmpd="sng">
                      <a:noFill/>
                      <a:prstDash val="solid"/>
                    </a:lnTlToBr>
                    <a:lnBlToTr w="12700" cmpd="sng">
                      <a:noFill/>
                      <a:prstDash val="solid"/>
                    </a:lnBlToTr>
                    <a:solidFill>
                      <a:srgbClr val="E7E7E7"/>
                    </a:solidFill>
                  </a:tcPr>
                </a:tc>
                <a:extLst>
                  <a:ext uri="{0D108BD9-81ED-4DB2-BD59-A6C34878D82A}">
                    <a16:rowId xmlns:a16="http://schemas.microsoft.com/office/drawing/2014/main" val="4128724592"/>
                  </a:ext>
                </a:extLst>
              </a:tr>
              <a:tr h="594739">
                <a:tc>
                  <a:txBody>
                    <a:bodyPr/>
                    <a:lstStyle/>
                    <a:p>
                      <a:pPr>
                        <a:lnSpc>
                          <a:spcPct val="90000"/>
                        </a:lnSpc>
                        <a:spcBef>
                          <a:spcPts val="0"/>
                        </a:spcBef>
                        <a:spcAft>
                          <a:spcPts val="100"/>
                        </a:spcAft>
                      </a:pPr>
                      <a:r>
                        <a:rPr lang="en-US" sz="1800" b="1">
                          <a:effectLst/>
                          <a:latin typeface="+mn-lt"/>
                        </a:rPr>
                        <a:t>Alpha-protected secondary endpoint</a:t>
                      </a:r>
                    </a:p>
                    <a:p>
                      <a:pPr marL="180000" indent="-180000">
                        <a:lnSpc>
                          <a:spcPct val="90000"/>
                        </a:lnSpc>
                        <a:spcBef>
                          <a:spcPts val="0"/>
                        </a:spcBef>
                        <a:spcAft>
                          <a:spcPts val="100"/>
                        </a:spcAft>
                        <a:buFont typeface="Arial" panose="020B0604020202020204" pitchFamily="34" charset="0"/>
                        <a:buChar char="•"/>
                      </a:pPr>
                      <a:r>
                        <a:rPr lang="en-US" sz="1800">
                          <a:effectLst/>
                          <a:latin typeface="+mn-lt"/>
                        </a:rPr>
                        <a:t>OS</a:t>
                      </a:r>
                      <a:endParaRPr lang="en-US" sz="1800">
                        <a:effectLst/>
                        <a:latin typeface="+mn-lt"/>
                        <a:ea typeface="+mn-ea"/>
                        <a:cs typeface="Times New Roman" panose="02020603050405020304" pitchFamily="18" charset="0"/>
                      </a:endParaRPr>
                    </a:p>
                  </a:txBody>
                  <a:tcPr marL="785438" marR="163633" marT="65453" marB="65453">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717900781"/>
                  </a:ext>
                </a:extLst>
              </a:tr>
              <a:tr h="3465835">
                <a:tc>
                  <a:txBody>
                    <a:bodyPr/>
                    <a:lstStyle/>
                    <a:p>
                      <a:pPr>
                        <a:lnSpc>
                          <a:spcPct val="90000"/>
                        </a:lnSpc>
                        <a:spcBef>
                          <a:spcPts val="0"/>
                        </a:spcBef>
                        <a:spcAft>
                          <a:spcPts val="100"/>
                        </a:spcAft>
                      </a:pPr>
                      <a:r>
                        <a:rPr lang="en-US" sz="1800" b="1">
                          <a:effectLst/>
                          <a:latin typeface="+mn-lt"/>
                        </a:rPr>
                        <a:t>Other secondary endpoints</a:t>
                      </a:r>
                    </a:p>
                    <a:p>
                      <a:pPr marL="180000" indent="-180000">
                        <a:lnSpc>
                          <a:spcPct val="90000"/>
                        </a:lnSpc>
                        <a:spcBef>
                          <a:spcPts val="0"/>
                        </a:spcBef>
                        <a:spcAft>
                          <a:spcPts val="100"/>
                        </a:spcAft>
                        <a:buFont typeface="Arial" panose="020B0604020202020204" pitchFamily="34" charset="0"/>
                        <a:buChar char="•"/>
                      </a:pPr>
                      <a:r>
                        <a:rPr lang="en-US" sz="1800">
                          <a:effectLst/>
                          <a:latin typeface="+mn-lt"/>
                        </a:rPr>
                        <a:t>Proportion of patients with measurable soft tissue disease at baseline and an objective response per RECIST v1.1 (assessed by BICR and investigator)</a:t>
                      </a:r>
                    </a:p>
                    <a:p>
                      <a:pPr marL="180000" indent="-180000">
                        <a:lnSpc>
                          <a:spcPct val="90000"/>
                        </a:lnSpc>
                        <a:spcBef>
                          <a:spcPts val="0"/>
                        </a:spcBef>
                        <a:spcAft>
                          <a:spcPts val="100"/>
                        </a:spcAft>
                        <a:buFont typeface="Arial" panose="020B0604020202020204" pitchFamily="34" charset="0"/>
                        <a:buChar char="•"/>
                      </a:pPr>
                      <a:r>
                        <a:rPr lang="en-US" sz="1800">
                          <a:effectLst/>
                          <a:latin typeface="+mn-lt"/>
                        </a:rPr>
                        <a:t>Duration of response in soft tissue disease per RECIST v1.1 (assessed by BICR and investigator)</a:t>
                      </a:r>
                    </a:p>
                    <a:p>
                      <a:pPr marL="180000" indent="-180000">
                        <a:lnSpc>
                          <a:spcPct val="90000"/>
                        </a:lnSpc>
                        <a:spcBef>
                          <a:spcPts val="0"/>
                        </a:spcBef>
                        <a:spcAft>
                          <a:spcPts val="100"/>
                        </a:spcAft>
                        <a:buFont typeface="Arial" panose="020B0604020202020204" pitchFamily="34" charset="0"/>
                        <a:buChar char="•"/>
                      </a:pPr>
                      <a:r>
                        <a:rPr lang="en-US" sz="1800">
                          <a:effectLst/>
                          <a:latin typeface="+mn-lt"/>
                        </a:rPr>
                        <a:t>Proportion of patients with PSA response ≥50% in participants with detectable PSA values at baseline</a:t>
                      </a:r>
                    </a:p>
                    <a:p>
                      <a:pPr marL="180000" indent="-180000">
                        <a:lnSpc>
                          <a:spcPct val="90000"/>
                        </a:lnSpc>
                        <a:spcBef>
                          <a:spcPts val="0"/>
                        </a:spcBef>
                        <a:spcAft>
                          <a:spcPts val="100"/>
                        </a:spcAft>
                        <a:buFont typeface="Arial" panose="020B0604020202020204" pitchFamily="34" charset="0"/>
                        <a:buChar char="•"/>
                      </a:pPr>
                      <a:r>
                        <a:rPr lang="en-US" sz="1800">
                          <a:effectLst/>
                          <a:latin typeface="+mn-lt"/>
                        </a:rPr>
                        <a:t>Time to PSA progression</a:t>
                      </a:r>
                    </a:p>
                    <a:p>
                      <a:pPr marL="180000" indent="-180000">
                        <a:lnSpc>
                          <a:spcPct val="90000"/>
                        </a:lnSpc>
                        <a:spcBef>
                          <a:spcPts val="0"/>
                        </a:spcBef>
                        <a:spcAft>
                          <a:spcPts val="100"/>
                        </a:spcAft>
                        <a:buFont typeface="Arial" panose="020B0604020202020204" pitchFamily="34" charset="0"/>
                        <a:buChar char="•"/>
                      </a:pPr>
                      <a:r>
                        <a:rPr lang="en-US" sz="1800">
                          <a:effectLst/>
                          <a:latin typeface="+mn-lt"/>
                        </a:rPr>
                        <a:t>Time to initiation of a new antineoplastic therapy</a:t>
                      </a:r>
                    </a:p>
                    <a:p>
                      <a:pPr marL="180000" indent="-180000">
                        <a:lnSpc>
                          <a:spcPct val="90000"/>
                        </a:lnSpc>
                        <a:spcBef>
                          <a:spcPts val="0"/>
                        </a:spcBef>
                        <a:spcAft>
                          <a:spcPts val="100"/>
                        </a:spcAft>
                        <a:buFont typeface="Arial" panose="020B0604020202020204" pitchFamily="34" charset="0"/>
                        <a:buChar char="•"/>
                      </a:pPr>
                      <a:r>
                        <a:rPr lang="en-US" sz="1800">
                          <a:effectLst/>
                          <a:latin typeface="+mn-lt"/>
                        </a:rPr>
                        <a:t>Time to first </a:t>
                      </a:r>
                      <a:r>
                        <a:rPr lang="en-US" sz="1800">
                          <a:solidFill>
                            <a:schemeClr val="dk1"/>
                          </a:solidFill>
                          <a:effectLst/>
                          <a:latin typeface="+mn-lt"/>
                          <a:ea typeface="+mn-ea"/>
                          <a:cs typeface="+mn-cs"/>
                        </a:rPr>
                        <a:t>symptomatic skeletal event</a:t>
                      </a:r>
                    </a:p>
                    <a:p>
                      <a:pPr marL="180000" indent="-180000">
                        <a:lnSpc>
                          <a:spcPct val="90000"/>
                        </a:lnSpc>
                        <a:spcBef>
                          <a:spcPts val="0"/>
                        </a:spcBef>
                        <a:spcAft>
                          <a:spcPts val="100"/>
                        </a:spcAft>
                        <a:buFont typeface="Arial" panose="020B0604020202020204" pitchFamily="34" charset="0"/>
                        <a:buChar char="•"/>
                      </a:pPr>
                      <a:r>
                        <a:rPr lang="en-US" sz="1800">
                          <a:solidFill>
                            <a:schemeClr val="dk1"/>
                          </a:solidFill>
                          <a:effectLst/>
                          <a:latin typeface="+mn-lt"/>
                          <a:ea typeface="+mn-ea"/>
                          <a:cs typeface="+mn-cs"/>
                        </a:rPr>
                        <a:t>Time from randomization to CRPC</a:t>
                      </a:r>
                    </a:p>
                    <a:p>
                      <a:pPr marL="180000" indent="-180000">
                        <a:lnSpc>
                          <a:spcPct val="90000"/>
                        </a:lnSpc>
                        <a:spcBef>
                          <a:spcPts val="0"/>
                        </a:spcBef>
                        <a:spcAft>
                          <a:spcPts val="100"/>
                        </a:spcAft>
                        <a:buFont typeface="Arial" panose="020B0604020202020204" pitchFamily="34" charset="0"/>
                        <a:buChar char="•"/>
                      </a:pPr>
                      <a:r>
                        <a:rPr lang="en-US" sz="1800">
                          <a:effectLst/>
                          <a:latin typeface="+mn-lt"/>
                        </a:rPr>
                        <a:t>Patient-reported </a:t>
                      </a:r>
                      <a:r>
                        <a:rPr lang="en-US" sz="1800">
                          <a:solidFill>
                            <a:schemeClr val="dk1"/>
                          </a:solidFill>
                          <a:effectLst/>
                          <a:latin typeface="+mn-lt"/>
                          <a:ea typeface="+mn-ea"/>
                          <a:cs typeface="+mn-cs"/>
                        </a:rPr>
                        <a:t>outcomes will be assessed by BPI-SF (pain), FACT-P (functioning, physical well‑being), EQ-5D-5L (health status), EORTC QLQ-PR25 (prostate cancer-specific functioning and symptoms), and BFI (fatigue symptoms)</a:t>
                      </a:r>
                    </a:p>
                    <a:p>
                      <a:pPr marL="180000" indent="-180000">
                        <a:lnSpc>
                          <a:spcPct val="90000"/>
                        </a:lnSpc>
                        <a:spcBef>
                          <a:spcPts val="0"/>
                        </a:spcBef>
                        <a:spcAft>
                          <a:spcPts val="100"/>
                        </a:spcAft>
                        <a:buFont typeface="Arial" panose="020B0604020202020204" pitchFamily="34" charset="0"/>
                        <a:buChar char="•"/>
                      </a:pPr>
                      <a:r>
                        <a:rPr lang="en-US" sz="1800">
                          <a:effectLst/>
                          <a:latin typeface="+mn-lt"/>
                        </a:rPr>
                        <a:t>Pharmacokinetics</a:t>
                      </a:r>
                    </a:p>
                    <a:p>
                      <a:pPr marL="180000" indent="-180000">
                        <a:lnSpc>
                          <a:spcPct val="90000"/>
                        </a:lnSpc>
                        <a:spcBef>
                          <a:spcPts val="0"/>
                        </a:spcBef>
                        <a:spcAft>
                          <a:spcPts val="100"/>
                        </a:spcAft>
                        <a:buFont typeface="Arial" panose="020B0604020202020204" pitchFamily="34" charset="0"/>
                        <a:buChar char="•"/>
                      </a:pPr>
                      <a:r>
                        <a:rPr lang="en-US" sz="1800">
                          <a:effectLst/>
                          <a:latin typeface="+mn-lt"/>
                        </a:rPr>
                        <a:t>ctDNA burden at baseline and on study</a:t>
                      </a:r>
                      <a:endParaRPr lang="en-US" sz="1800">
                        <a:effectLst/>
                        <a:latin typeface="+mn-lt"/>
                        <a:ea typeface="+mn-ea"/>
                        <a:cs typeface="Times New Roman" panose="02020603050405020304" pitchFamily="18" charset="0"/>
                      </a:endParaRPr>
                    </a:p>
                  </a:txBody>
                  <a:tcPr marL="785438" marR="163633" marT="65453" marB="65453">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rgbClr val="E7E7E7"/>
                    </a:solidFill>
                  </a:tcPr>
                </a:tc>
                <a:extLst>
                  <a:ext uri="{0D108BD9-81ED-4DB2-BD59-A6C34878D82A}">
                    <a16:rowId xmlns:a16="http://schemas.microsoft.com/office/drawing/2014/main" val="2167135759"/>
                  </a:ext>
                </a:extLst>
              </a:tr>
              <a:tr h="594739">
                <a:tc>
                  <a:txBody>
                    <a:bodyPr/>
                    <a:lstStyle/>
                    <a:p>
                      <a:pPr>
                        <a:lnSpc>
                          <a:spcPct val="90000"/>
                        </a:lnSpc>
                        <a:spcBef>
                          <a:spcPts val="0"/>
                        </a:spcBef>
                        <a:spcAft>
                          <a:spcPts val="100"/>
                        </a:spcAft>
                      </a:pPr>
                      <a:r>
                        <a:rPr lang="en-US" sz="1800" b="1">
                          <a:effectLst/>
                          <a:latin typeface="+mn-lt"/>
                        </a:rPr>
                        <a:t>Exploratory endpoints</a:t>
                      </a:r>
                    </a:p>
                    <a:p>
                      <a:pPr marL="180000" indent="-180000">
                        <a:lnSpc>
                          <a:spcPct val="90000"/>
                        </a:lnSpc>
                        <a:spcBef>
                          <a:spcPts val="0"/>
                        </a:spcBef>
                        <a:spcAft>
                          <a:spcPts val="100"/>
                        </a:spcAft>
                        <a:buFont typeface="Arial" panose="020B0604020202020204" pitchFamily="34" charset="0"/>
                        <a:buChar char="•"/>
                      </a:pPr>
                      <a:r>
                        <a:rPr lang="en-US" sz="1800">
                          <a:effectLst/>
                          <a:latin typeface="+mn-lt"/>
                        </a:rPr>
                        <a:t>PFS on the next line of therapy based on investigator assessment</a:t>
                      </a:r>
                    </a:p>
                  </a:txBody>
                  <a:tcPr marL="785438" marR="163633" marT="65453" marB="65453">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468168730"/>
                  </a:ext>
                </a:extLst>
              </a:tr>
              <a:tr h="594739">
                <a:tc>
                  <a:txBody>
                    <a:bodyPr/>
                    <a:lstStyle/>
                    <a:p>
                      <a:pPr>
                        <a:lnSpc>
                          <a:spcPct val="90000"/>
                        </a:lnSpc>
                        <a:spcBef>
                          <a:spcPts val="0"/>
                        </a:spcBef>
                        <a:spcAft>
                          <a:spcPts val="100"/>
                        </a:spcAft>
                      </a:pPr>
                      <a:r>
                        <a:rPr lang="en-US" sz="1800" b="1">
                          <a:effectLst/>
                          <a:latin typeface="+mn-lt"/>
                        </a:rPr>
                        <a:t>Safety</a:t>
                      </a:r>
                    </a:p>
                    <a:p>
                      <a:pPr marL="180000" indent="-180000">
                        <a:lnSpc>
                          <a:spcPct val="90000"/>
                        </a:lnSpc>
                        <a:spcBef>
                          <a:spcPts val="0"/>
                        </a:spcBef>
                        <a:spcAft>
                          <a:spcPts val="100"/>
                        </a:spcAft>
                        <a:buFont typeface="Arial" panose="020B0604020202020204" pitchFamily="34" charset="0"/>
                        <a:buChar char="•"/>
                      </a:pPr>
                      <a:r>
                        <a:rPr lang="en-US" sz="1800">
                          <a:effectLst/>
                          <a:latin typeface="+mn-lt"/>
                        </a:rPr>
                        <a:t>Adverse events, physical examinations, vital signs, and clinical laboratory tests</a:t>
                      </a:r>
                      <a:endParaRPr lang="en-US" sz="1800">
                        <a:effectLst/>
                        <a:latin typeface="+mn-lt"/>
                        <a:ea typeface="+mn-ea"/>
                        <a:cs typeface="Times New Roman" panose="02020603050405020304" pitchFamily="18" charset="0"/>
                      </a:endParaRPr>
                    </a:p>
                  </a:txBody>
                  <a:tcPr marL="785438" marR="163633" marT="65453" marB="65453">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mpd="sng">
                      <a:noFill/>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E7E7E7"/>
                    </a:solidFill>
                  </a:tcPr>
                </a:tc>
                <a:extLst>
                  <a:ext uri="{0D108BD9-81ED-4DB2-BD59-A6C34878D82A}">
                    <a16:rowId xmlns:a16="http://schemas.microsoft.com/office/drawing/2014/main" val="3113236954"/>
                  </a:ext>
                </a:extLst>
              </a:tr>
              <a:tr h="1080000">
                <a:tc>
                  <a:txBody>
                    <a:bodyPr/>
                    <a:lstStyle/>
                    <a:p>
                      <a:pPr>
                        <a:lnSpc>
                          <a:spcPct val="100000"/>
                        </a:lnSpc>
                        <a:spcBef>
                          <a:spcPts val="0"/>
                        </a:spcBef>
                        <a:spcAft>
                          <a:spcPts val="0"/>
                        </a:spcAft>
                      </a:pPr>
                      <a:r>
                        <a:rPr lang="en-US" sz="1400">
                          <a:solidFill>
                            <a:schemeClr val="tx1"/>
                          </a:solidFill>
                          <a:effectLst/>
                          <a:latin typeface="+mn-lt"/>
                          <a:ea typeface="+mn-ea"/>
                          <a:cs typeface="Times New Roman" panose="02020603050405020304" pitchFamily="18" charset="0"/>
                        </a:rPr>
                        <a:t>BFI, Brief Fatigue Inventory; BICR, blinded independent central review; BPI-SF, Brief Pain Inventory–Short Form; CRPC, castration-resistant prostate cancer; ctDNA, circulating tumor DNA; </a:t>
                      </a:r>
                      <a:r>
                        <a:rPr lang="en-US" sz="1400">
                          <a:solidFill>
                            <a:schemeClr val="tx1"/>
                          </a:solidFill>
                          <a:effectLst/>
                          <a:latin typeface="+mn-lt"/>
                          <a:ea typeface="+mn-ea"/>
                          <a:cs typeface="+mn-cs"/>
                        </a:rPr>
                        <a:t>EORTC QLQ-PR25, </a:t>
                      </a:r>
                      <a:r>
                        <a:rPr lang="en-US" sz="1400" b="0" i="0">
                          <a:solidFill>
                            <a:schemeClr val="tx1"/>
                          </a:solidFill>
                          <a:effectLst/>
                          <a:latin typeface="+mn-lt"/>
                          <a:ea typeface="+mn-ea"/>
                          <a:cs typeface="+mn-cs"/>
                        </a:rPr>
                        <a:t>European Organisation for Research and Treatment of Cancer Quality of Life Questionnaire – Prostate Cancer Module; </a:t>
                      </a:r>
                      <a:r>
                        <a:rPr lang="en-US" sz="1400">
                          <a:solidFill>
                            <a:schemeClr val="tx1"/>
                          </a:solidFill>
                          <a:effectLst/>
                          <a:latin typeface="+mn-lt"/>
                          <a:ea typeface="+mn-ea"/>
                          <a:cs typeface="Times New Roman" panose="02020603050405020304" pitchFamily="18" charset="0"/>
                        </a:rPr>
                        <a:t>EQ-5D-5L, </a:t>
                      </a:r>
                      <a:r>
                        <a:rPr lang="en-US" sz="1400">
                          <a:effectLst/>
                          <a:latin typeface="+mn-lt"/>
                          <a:ea typeface="+mn-ea"/>
                          <a:cs typeface="Times New Roman" panose="02020603050405020304" pitchFamily="18" charset="0"/>
                        </a:rPr>
                        <a:t>European Quality of Life</a:t>
                      </a:r>
                      <a:r>
                        <a:rPr lang="en-US" sz="1400">
                          <a:solidFill>
                            <a:schemeClr val="tx1"/>
                          </a:solidFill>
                          <a:effectLst/>
                          <a:latin typeface="+mn-lt"/>
                          <a:ea typeface="+mn-ea"/>
                          <a:cs typeface="Times New Roman" panose="02020603050405020304" pitchFamily="18" charset="0"/>
                        </a:rPr>
                        <a:t> 5 Dimensions 5 Levels questionnaire; FACT-P, Functional Assessment of Cancer Therapy – Prostate; OS, overall survival; PFS, progression-free survival; PSA, prostate-specific antigen; RECIST, Response Evaluation Criteria in Solid Tumours; rPFS, radiographic PFS. </a:t>
                      </a: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642305645"/>
                  </a:ext>
                </a:extLst>
              </a:tr>
            </a:tbl>
          </a:graphicData>
        </a:graphic>
      </p:graphicFrame>
      <p:sp>
        <p:nvSpPr>
          <p:cNvPr id="670" name="Oval 669">
            <a:extLst>
              <a:ext uri="{FF2B5EF4-FFF2-40B4-BE49-F238E27FC236}">
                <a16:creationId xmlns:a16="http://schemas.microsoft.com/office/drawing/2014/main" id="{FB7A94A5-6CA8-B735-FCA0-C3C526213DA4}"/>
              </a:ext>
            </a:extLst>
          </p:cNvPr>
          <p:cNvSpPr/>
          <p:nvPr/>
        </p:nvSpPr>
        <p:spPr>
          <a:xfrm>
            <a:off x="32233730" y="4158314"/>
            <a:ext cx="402170" cy="402170"/>
          </a:xfrm>
          <a:prstGeom prst="ellipse">
            <a:avLst/>
          </a:prstGeom>
          <a:solidFill>
            <a:schemeClr val="accent1"/>
          </a:solidFill>
          <a:ln w="6350">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182" b="1">
                <a:solidFill>
                  <a:schemeClr val="bg1"/>
                </a:solidFill>
              </a:rPr>
              <a:t>1</a:t>
            </a:r>
          </a:p>
        </p:txBody>
      </p:sp>
      <p:sp>
        <p:nvSpPr>
          <p:cNvPr id="671" name="Oval 670">
            <a:extLst>
              <a:ext uri="{FF2B5EF4-FFF2-40B4-BE49-F238E27FC236}">
                <a16:creationId xmlns:a16="http://schemas.microsoft.com/office/drawing/2014/main" id="{F368B9A0-49CC-1B71-9D94-8D72E40F85F7}"/>
              </a:ext>
            </a:extLst>
          </p:cNvPr>
          <p:cNvSpPr/>
          <p:nvPr/>
        </p:nvSpPr>
        <p:spPr>
          <a:xfrm>
            <a:off x="32222150" y="4913662"/>
            <a:ext cx="402170" cy="402170"/>
          </a:xfrm>
          <a:prstGeom prst="ellipse">
            <a:avLst/>
          </a:prstGeom>
          <a:solidFill>
            <a:schemeClr val="accent1"/>
          </a:solidFill>
          <a:ln w="6350">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182" b="1">
                <a:solidFill>
                  <a:schemeClr val="bg1"/>
                </a:solidFill>
              </a:rPr>
              <a:t>2</a:t>
            </a:r>
          </a:p>
        </p:txBody>
      </p:sp>
      <p:sp>
        <p:nvSpPr>
          <p:cNvPr id="673" name="Rectangle: Rounded Corners 672">
            <a:extLst>
              <a:ext uri="{FF2B5EF4-FFF2-40B4-BE49-F238E27FC236}">
                <a16:creationId xmlns:a16="http://schemas.microsoft.com/office/drawing/2014/main" id="{E4C0F61A-D4DC-126D-CC82-D9D347061A90}"/>
              </a:ext>
            </a:extLst>
          </p:cNvPr>
          <p:cNvSpPr>
            <a:spLocks noChangeAspect="1"/>
          </p:cNvSpPr>
          <p:nvPr/>
        </p:nvSpPr>
        <p:spPr>
          <a:xfrm rot="18900000">
            <a:off x="32744728" y="18229592"/>
            <a:ext cx="130907" cy="130907"/>
          </a:xfrm>
          <a:prstGeom prst="round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noProof="0"/>
          </a:p>
        </p:txBody>
      </p:sp>
      <p:grpSp>
        <p:nvGrpSpPr>
          <p:cNvPr id="681" name="Group 680">
            <a:extLst>
              <a:ext uri="{FF2B5EF4-FFF2-40B4-BE49-F238E27FC236}">
                <a16:creationId xmlns:a16="http://schemas.microsoft.com/office/drawing/2014/main" id="{A73DBD8A-2331-7F3F-966E-21F485349224}"/>
              </a:ext>
            </a:extLst>
          </p:cNvPr>
          <p:cNvGrpSpPr/>
          <p:nvPr/>
        </p:nvGrpSpPr>
        <p:grpSpPr>
          <a:xfrm>
            <a:off x="32210567" y="9262362"/>
            <a:ext cx="402170" cy="402170"/>
            <a:chOff x="12899379" y="3961800"/>
            <a:chExt cx="221198" cy="221198"/>
          </a:xfrm>
        </p:grpSpPr>
        <p:sp>
          <p:nvSpPr>
            <p:cNvPr id="675" name="Oval 674">
              <a:extLst>
                <a:ext uri="{FF2B5EF4-FFF2-40B4-BE49-F238E27FC236}">
                  <a16:creationId xmlns:a16="http://schemas.microsoft.com/office/drawing/2014/main" id="{658787B9-B323-A5D2-95C3-27364C84200D}"/>
                </a:ext>
              </a:extLst>
            </p:cNvPr>
            <p:cNvSpPr/>
            <p:nvPr/>
          </p:nvSpPr>
          <p:spPr>
            <a:xfrm>
              <a:off x="12899379" y="3961800"/>
              <a:ext cx="221198" cy="221198"/>
            </a:xfrm>
            <a:prstGeom prst="ellipse">
              <a:avLst/>
            </a:prstGeom>
            <a:solidFill>
              <a:schemeClr val="accent1"/>
            </a:solidFill>
            <a:ln w="6350">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2545" b="1">
                <a:solidFill>
                  <a:schemeClr val="accent1"/>
                </a:solidFill>
              </a:endParaRPr>
            </a:p>
          </p:txBody>
        </p:sp>
        <p:pic>
          <p:nvPicPr>
            <p:cNvPr id="676" name="Graphic 675" descr="Magnifying glass with solid fill">
              <a:extLst>
                <a:ext uri="{FF2B5EF4-FFF2-40B4-BE49-F238E27FC236}">
                  <a16:creationId xmlns:a16="http://schemas.microsoft.com/office/drawing/2014/main" id="{462A28AD-91BA-3E14-A062-F62B4931780A}"/>
                </a:ext>
              </a:extLst>
            </p:cNvPr>
            <p:cNvPicPr>
              <a:picLocks noChangeAspect="1"/>
            </p:cNvPicPr>
            <p:nvPr/>
          </p:nvPicPr>
          <p:blipFill>
            <a:blip r:embed="rId8">
              <a:extLst>
                <a:ext uri="{96DAC541-7B7A-43D3-8B79-37D633B846F1}">
                  <asvg:svgBlip xmlns:asvg="http://schemas.microsoft.com/office/drawing/2016/SVG/main" r:embed="rId9"/>
                </a:ext>
              </a:extLst>
            </a:blip>
            <a:stretch>
              <a:fillRect/>
            </a:stretch>
          </p:blipFill>
          <p:spPr>
            <a:xfrm>
              <a:off x="12921898" y="3979272"/>
              <a:ext cx="176160" cy="176160"/>
            </a:xfrm>
            <a:prstGeom prst="rect">
              <a:avLst/>
            </a:prstGeom>
          </p:spPr>
        </p:pic>
      </p:grpSp>
      <p:grpSp>
        <p:nvGrpSpPr>
          <p:cNvPr id="680" name="Group 679">
            <a:extLst>
              <a:ext uri="{FF2B5EF4-FFF2-40B4-BE49-F238E27FC236}">
                <a16:creationId xmlns:a16="http://schemas.microsoft.com/office/drawing/2014/main" id="{A6BBF191-874E-7BD1-FB3E-8577AEFC0AB4}"/>
              </a:ext>
            </a:extLst>
          </p:cNvPr>
          <p:cNvGrpSpPr/>
          <p:nvPr/>
        </p:nvGrpSpPr>
        <p:grpSpPr>
          <a:xfrm>
            <a:off x="32233730" y="9938930"/>
            <a:ext cx="402170" cy="402170"/>
            <a:chOff x="12899379" y="4406216"/>
            <a:chExt cx="221198" cy="221198"/>
          </a:xfrm>
        </p:grpSpPr>
        <p:sp>
          <p:nvSpPr>
            <p:cNvPr id="678" name="Oval 677">
              <a:extLst>
                <a:ext uri="{FF2B5EF4-FFF2-40B4-BE49-F238E27FC236}">
                  <a16:creationId xmlns:a16="http://schemas.microsoft.com/office/drawing/2014/main" id="{A2D1DEC3-30FC-C839-9388-A8CCBAACAC65}"/>
                </a:ext>
              </a:extLst>
            </p:cNvPr>
            <p:cNvSpPr/>
            <p:nvPr/>
          </p:nvSpPr>
          <p:spPr>
            <a:xfrm>
              <a:off x="12899379" y="4406216"/>
              <a:ext cx="221198" cy="221198"/>
            </a:xfrm>
            <a:prstGeom prst="ellipse">
              <a:avLst/>
            </a:prstGeom>
            <a:solidFill>
              <a:schemeClr val="accent1"/>
            </a:solidFill>
            <a:ln w="6350">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2545" b="1">
                <a:solidFill>
                  <a:schemeClr val="accent1"/>
                </a:solidFill>
              </a:endParaRPr>
            </a:p>
          </p:txBody>
        </p:sp>
        <p:pic>
          <p:nvPicPr>
            <p:cNvPr id="679" name="Graphic 678" descr="Seat Belt outline">
              <a:extLst>
                <a:ext uri="{FF2B5EF4-FFF2-40B4-BE49-F238E27FC236}">
                  <a16:creationId xmlns:a16="http://schemas.microsoft.com/office/drawing/2014/main" id="{713128E7-7C62-A3E3-5769-89DFE5BC3CEE}"/>
                </a:ext>
              </a:extLst>
            </p:cNvPr>
            <p:cNvPicPr>
              <a:picLocks noChangeAspect="1"/>
            </p:cNvPicPr>
            <p:nvPr/>
          </p:nvPicPr>
          <p:blipFill>
            <a:blip r:embed="rId10">
              <a:extLst>
                <a:ext uri="{96DAC541-7B7A-43D3-8B79-37D633B846F1}">
                  <asvg:svgBlip xmlns:asvg="http://schemas.microsoft.com/office/drawing/2016/SVG/main" r:embed="rId11"/>
                </a:ext>
              </a:extLst>
            </a:blip>
            <a:stretch>
              <a:fillRect/>
            </a:stretch>
          </p:blipFill>
          <p:spPr>
            <a:xfrm>
              <a:off x="12928110" y="4432428"/>
              <a:ext cx="166147" cy="166147"/>
            </a:xfrm>
            <a:prstGeom prst="rect">
              <a:avLst/>
            </a:prstGeom>
          </p:spPr>
        </p:pic>
      </p:grpSp>
      <p:sp>
        <p:nvSpPr>
          <p:cNvPr id="734" name="object 27">
            <a:extLst>
              <a:ext uri="{FF2B5EF4-FFF2-40B4-BE49-F238E27FC236}">
                <a16:creationId xmlns:a16="http://schemas.microsoft.com/office/drawing/2014/main" id="{006FA5D0-3FB5-1775-14E8-E73D9996BE1D}"/>
              </a:ext>
            </a:extLst>
          </p:cNvPr>
          <p:cNvSpPr txBox="1"/>
          <p:nvPr/>
        </p:nvSpPr>
        <p:spPr>
          <a:xfrm>
            <a:off x="9936960" y="3302845"/>
            <a:ext cx="5386867" cy="615553"/>
          </a:xfrm>
          <a:prstGeom prst="rect">
            <a:avLst/>
          </a:prstGeom>
        </p:spPr>
        <p:txBody>
          <a:bodyPr vert="horz" wrap="square" lIns="0" tIns="0" rIns="0" bIns="0" numCol="1" spcCol="270000" rtlCol="0" anchor="ctr">
            <a:spAutoFit/>
          </a:bodyPr>
          <a:lstStyle/>
          <a:p>
            <a:pPr>
              <a:spcBef>
                <a:spcPts val="727"/>
              </a:spcBef>
              <a:spcAft>
                <a:spcPts val="727"/>
              </a:spcAft>
            </a:pPr>
            <a:r>
              <a:rPr lang="en-US" sz="4000" spc="16">
                <a:solidFill>
                  <a:schemeClr val="accent1"/>
                </a:solidFill>
                <a:latin typeface="+mj-lt"/>
                <a:cs typeface="Arial" panose="020B0604020202020204" pitchFamily="34" charset="0"/>
              </a:rPr>
              <a:t>Introduction</a:t>
            </a:r>
            <a:endParaRPr lang="en-US" sz="4000">
              <a:solidFill>
                <a:schemeClr val="accent1"/>
              </a:solidFill>
              <a:latin typeface="+mj-lt"/>
              <a:cs typeface="Arial" panose="020B0604020202020204" pitchFamily="34" charset="0"/>
            </a:endParaRPr>
          </a:p>
        </p:txBody>
      </p:sp>
      <p:sp>
        <p:nvSpPr>
          <p:cNvPr id="735" name="object 27">
            <a:extLst>
              <a:ext uri="{FF2B5EF4-FFF2-40B4-BE49-F238E27FC236}">
                <a16:creationId xmlns:a16="http://schemas.microsoft.com/office/drawing/2014/main" id="{9A888F1C-AE02-6B67-0D8A-88E56375F48D}"/>
              </a:ext>
            </a:extLst>
          </p:cNvPr>
          <p:cNvSpPr txBox="1"/>
          <p:nvPr/>
        </p:nvSpPr>
        <p:spPr>
          <a:xfrm>
            <a:off x="9947175" y="3918398"/>
            <a:ext cx="9384401" cy="7319266"/>
          </a:xfrm>
          <a:prstGeom prst="rect">
            <a:avLst/>
          </a:prstGeom>
        </p:spPr>
        <p:txBody>
          <a:bodyPr vert="horz" wrap="square" lIns="0" tIns="144000" rIns="0" bIns="216000" numCol="1" spcCol="270000" rtlCol="0">
            <a:spAutoFit/>
          </a:bodyPr>
          <a:lstStyle/>
          <a:p>
            <a:pPr marL="216000" indent="-216000">
              <a:spcAft>
                <a:spcPts val="600"/>
              </a:spcAft>
              <a:buClr>
                <a:schemeClr val="tx2"/>
              </a:buClr>
              <a:buFont typeface="Arial" panose="020B0604020202020204" pitchFamily="34" charset="0"/>
              <a:buChar char="•"/>
            </a:pPr>
            <a:r>
              <a:rPr lang="en-US" sz="2400">
                <a:solidFill>
                  <a:schemeClr val="tx1"/>
                </a:solidFill>
                <a:latin typeface="+mn-lt"/>
              </a:rPr>
              <a:t>Enhancer of zeste homolog 2 enzymatic activity plays a crucial role in prostate cancer progression.</a:t>
            </a:r>
            <a:r>
              <a:rPr lang="en-US" sz="2400" baseline="30000">
                <a:solidFill>
                  <a:schemeClr val="tx1"/>
                </a:solidFill>
                <a:latin typeface="+mn-lt"/>
              </a:rPr>
              <a:t>1</a:t>
            </a:r>
          </a:p>
          <a:p>
            <a:pPr marL="216000" indent="-216000">
              <a:spcAft>
                <a:spcPts val="600"/>
              </a:spcAft>
              <a:buClr>
                <a:schemeClr val="tx2"/>
              </a:buClr>
              <a:buFont typeface="Arial" panose="020B0604020202020204" pitchFamily="34" charset="0"/>
              <a:buChar char="•"/>
            </a:pPr>
            <a:r>
              <a:rPr lang="en-US" sz="2400">
                <a:solidFill>
                  <a:schemeClr val="tx1"/>
                </a:solidFill>
                <a:latin typeface="+mn-lt"/>
              </a:rPr>
              <a:t>Addition of mevrometostat to an ARPI in patients with mCSPC is hypothesized to prevent or delay progression to castration-resistant prostate cancer and improve survival.</a:t>
            </a:r>
            <a:r>
              <a:rPr lang="en-US" sz="2400" baseline="30000">
                <a:solidFill>
                  <a:schemeClr val="tx1"/>
                </a:solidFill>
                <a:latin typeface="+mn-lt"/>
              </a:rPr>
              <a:t>2,3</a:t>
            </a:r>
            <a:r>
              <a:rPr lang="en-US" sz="2400">
                <a:solidFill>
                  <a:schemeClr val="tx1"/>
                </a:solidFill>
                <a:latin typeface="+mn-lt"/>
              </a:rPr>
              <a:t> </a:t>
            </a:r>
          </a:p>
          <a:p>
            <a:pPr marL="216000" indent="-216000">
              <a:spcAft>
                <a:spcPts val="600"/>
              </a:spcAft>
              <a:buClr>
                <a:schemeClr val="tx2"/>
              </a:buClr>
              <a:buFont typeface="Arial" panose="020B0604020202020204" pitchFamily="34" charset="0"/>
              <a:buChar char="•"/>
            </a:pPr>
            <a:r>
              <a:rPr lang="en-US" sz="2400">
                <a:solidFill>
                  <a:schemeClr val="tx1"/>
                </a:solidFill>
                <a:latin typeface="+mn-lt"/>
              </a:rPr>
              <a:t>In a phase 1 study (NCT03460977), mevrometostat combined with enzalutamide showed promising antitumor activity versus enzalutamide alone in heavily pre-treated patients with metastatic castration-resistant prostate cancer (mCRPC) (median rPFS, 14.3 months [95% confidence interval (CI): 7.5, not estimable] vs 6.2 months [95% CI: 4.1, 13.9]; hazard ratio [HR] 0.51 [90% CI: 0.28, 0.95]), and a manageable safety profile.</a:t>
            </a:r>
            <a:r>
              <a:rPr lang="en-US" sz="2400" baseline="30000">
                <a:solidFill>
                  <a:schemeClr val="tx1"/>
                </a:solidFill>
                <a:latin typeface="+mn-lt"/>
              </a:rPr>
              <a:t>3</a:t>
            </a:r>
          </a:p>
          <a:p>
            <a:pPr marL="216000" indent="-216000">
              <a:spcAft>
                <a:spcPts val="600"/>
              </a:spcAft>
              <a:buClr>
                <a:schemeClr val="tx2"/>
              </a:buClr>
              <a:buFont typeface="Arial" panose="020B0604020202020204" pitchFamily="34" charset="0"/>
              <a:buChar char="•"/>
            </a:pPr>
            <a:r>
              <a:rPr lang="en-US" sz="2400">
                <a:solidFill>
                  <a:schemeClr val="tx1"/>
                </a:solidFill>
                <a:latin typeface="+mn-lt"/>
              </a:rPr>
              <a:t>The ongoing phase 3 studies MEVPRO-1 (NCT06551324; in patients previously treated with abiraterone) and MEVPRO-2 (NCT06629779; in patients who are ARPI-naïve) are evaluating mevrometostat plus enzalutamide in patients with mCRPC.</a:t>
            </a:r>
            <a:r>
              <a:rPr lang="en-US" sz="2400" baseline="30000">
                <a:solidFill>
                  <a:schemeClr val="tx1"/>
                </a:solidFill>
                <a:latin typeface="+mn-lt"/>
              </a:rPr>
              <a:t>4,5</a:t>
            </a:r>
            <a:r>
              <a:rPr lang="en-US" sz="2400">
                <a:solidFill>
                  <a:schemeClr val="tx1"/>
                </a:solidFill>
                <a:latin typeface="+mn-lt"/>
              </a:rPr>
              <a:t> </a:t>
            </a:r>
          </a:p>
          <a:p>
            <a:pPr marL="216000" indent="-216000">
              <a:spcAft>
                <a:spcPts val="600"/>
              </a:spcAft>
              <a:buClr>
                <a:schemeClr val="tx2"/>
              </a:buClr>
              <a:buFont typeface="Arial" panose="020B0604020202020204" pitchFamily="34" charset="0"/>
              <a:buChar char="•"/>
            </a:pPr>
            <a:r>
              <a:rPr lang="en-US" sz="2400">
                <a:solidFill>
                  <a:schemeClr val="tx1"/>
                </a:solidFill>
                <a:latin typeface="+mn-lt"/>
              </a:rPr>
              <a:t>MEVPRO-3 (NCT07028853) will evaluate mevrometostat plus enzalutamide, versus placebo plus enzalutamide, in ARPI-naïve patients with mCSPC.</a:t>
            </a:r>
            <a:r>
              <a:rPr lang="en-US" sz="2400" baseline="30000">
                <a:solidFill>
                  <a:schemeClr val="tx1"/>
                </a:solidFill>
                <a:latin typeface="+mn-lt"/>
              </a:rPr>
              <a:t>6</a:t>
            </a:r>
            <a:endParaRPr lang="en-US" sz="2400">
              <a:solidFill>
                <a:schemeClr val="tx1"/>
              </a:solidFill>
              <a:latin typeface="+mn-lt"/>
            </a:endParaRPr>
          </a:p>
        </p:txBody>
      </p:sp>
      <p:sp>
        <p:nvSpPr>
          <p:cNvPr id="738" name="object 27">
            <a:extLst>
              <a:ext uri="{FF2B5EF4-FFF2-40B4-BE49-F238E27FC236}">
                <a16:creationId xmlns:a16="http://schemas.microsoft.com/office/drawing/2014/main" id="{78BF4B22-30B4-B323-1728-AADA4078D09E}"/>
              </a:ext>
            </a:extLst>
          </p:cNvPr>
          <p:cNvSpPr txBox="1"/>
          <p:nvPr/>
        </p:nvSpPr>
        <p:spPr>
          <a:xfrm>
            <a:off x="9954298" y="11237664"/>
            <a:ext cx="6313118" cy="615553"/>
          </a:xfrm>
          <a:prstGeom prst="rect">
            <a:avLst/>
          </a:prstGeom>
        </p:spPr>
        <p:txBody>
          <a:bodyPr vert="horz" wrap="square" lIns="0" tIns="0" rIns="0" bIns="0" numCol="1" spcCol="270000" rtlCol="0" anchor="ctr">
            <a:spAutoFit/>
          </a:bodyPr>
          <a:lstStyle/>
          <a:p>
            <a:pPr>
              <a:spcBef>
                <a:spcPts val="727"/>
              </a:spcBef>
              <a:spcAft>
                <a:spcPts val="727"/>
              </a:spcAft>
            </a:pPr>
            <a:r>
              <a:rPr lang="en-US" sz="4000" spc="16">
                <a:solidFill>
                  <a:schemeClr val="accent1"/>
                </a:solidFill>
                <a:latin typeface="+mj-lt"/>
                <a:cs typeface="Arial" panose="020B0604020202020204" pitchFamily="34" charset="0"/>
              </a:rPr>
              <a:t>Methods</a:t>
            </a:r>
          </a:p>
        </p:txBody>
      </p:sp>
      <p:graphicFrame>
        <p:nvGraphicFramePr>
          <p:cNvPr id="739" name="Table 738">
            <a:extLst>
              <a:ext uri="{FF2B5EF4-FFF2-40B4-BE49-F238E27FC236}">
                <a16:creationId xmlns:a16="http://schemas.microsoft.com/office/drawing/2014/main" id="{5E8D1AAC-8466-4300-DA7F-090ECB7CA4F3}"/>
              </a:ext>
            </a:extLst>
          </p:cNvPr>
          <p:cNvGraphicFramePr>
            <a:graphicFrameLocks noGrp="1"/>
          </p:cNvGraphicFramePr>
          <p:nvPr>
            <p:extLst>
              <p:ext uri="{D42A27DB-BD31-4B8C-83A1-F6EECF244321}">
                <p14:modId xmlns:p14="http://schemas.microsoft.com/office/powerpoint/2010/main" val="4077871444"/>
              </p:ext>
            </p:extLst>
          </p:nvPr>
        </p:nvGraphicFramePr>
        <p:xfrm>
          <a:off x="9947175" y="15127664"/>
          <a:ext cx="9384401" cy="5094498"/>
        </p:xfrm>
        <a:graphic>
          <a:graphicData uri="http://schemas.openxmlformats.org/drawingml/2006/table">
            <a:tbl>
              <a:tblPr firstRow="1" firstCol="1" bandRow="1"/>
              <a:tblGrid>
                <a:gridCol w="4568314">
                  <a:extLst>
                    <a:ext uri="{9D8B030D-6E8A-4147-A177-3AD203B41FA5}">
                      <a16:colId xmlns:a16="http://schemas.microsoft.com/office/drawing/2014/main" val="2325266362"/>
                    </a:ext>
                  </a:extLst>
                </a:gridCol>
                <a:gridCol w="4816087">
                  <a:extLst>
                    <a:ext uri="{9D8B030D-6E8A-4147-A177-3AD203B41FA5}">
                      <a16:colId xmlns:a16="http://schemas.microsoft.com/office/drawing/2014/main" val="4049048055"/>
                    </a:ext>
                  </a:extLst>
                </a:gridCol>
              </a:tblGrid>
              <a:tr h="157307">
                <a:tc gridSpan="2">
                  <a:txBody>
                    <a:bodyPr/>
                    <a:lstStyle/>
                    <a:p>
                      <a:pPr>
                        <a:spcBef>
                          <a:spcPts val="0"/>
                        </a:spcBef>
                        <a:spcAft>
                          <a:spcPts val="300"/>
                        </a:spcAft>
                      </a:pPr>
                      <a:r>
                        <a:rPr lang="en-US" sz="2400" b="1">
                          <a:solidFill>
                            <a:schemeClr val="bg1"/>
                          </a:solidFill>
                          <a:effectLst/>
                          <a:latin typeface="+mn-lt"/>
                          <a:ea typeface="Times New Roman" panose="02020603050405020304" pitchFamily="18" charset="0"/>
                          <a:cs typeface="Times New Roman" panose="02020603050405020304" pitchFamily="18" charset="0"/>
                        </a:rPr>
                        <a:t>Table 1. Inclusion and exclusion criteria </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solidFill>
                  </a:tcPr>
                </a:tc>
                <a:tc hMerge="1">
                  <a:txBody>
                    <a:bodyPr/>
                    <a:lstStyle/>
                    <a:p>
                      <a:pPr>
                        <a:spcBef>
                          <a:spcPts val="0"/>
                        </a:spcBef>
                        <a:spcAft>
                          <a:spcPts val="600"/>
                        </a:spcAft>
                      </a:pP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0" marR="0" marT="36000" marB="3600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039484279"/>
                  </a:ext>
                </a:extLst>
              </a:tr>
              <a:tr h="0">
                <a:tc>
                  <a:txBody>
                    <a:bodyPr/>
                    <a:lstStyle/>
                    <a:p>
                      <a:pPr>
                        <a:spcBef>
                          <a:spcPts val="0"/>
                        </a:spcBef>
                        <a:spcAft>
                          <a:spcPts val="300"/>
                        </a:spcAft>
                      </a:pPr>
                      <a:r>
                        <a:rPr lang="en-US" sz="1800" b="1">
                          <a:solidFill>
                            <a:schemeClr val="tx1"/>
                          </a:solidFill>
                          <a:effectLst/>
                          <a:latin typeface="+mn-lt"/>
                          <a:ea typeface="Times New Roman" panose="02020603050405020304" pitchFamily="18" charset="0"/>
                          <a:cs typeface="Times New Roman" panose="02020603050405020304" pitchFamily="18" charset="0"/>
                        </a:rPr>
                        <a:t>Key inclusion criteria</a:t>
                      </a:r>
                      <a:endParaRPr lang="en-US" sz="1800">
                        <a:solidFill>
                          <a:schemeClr val="tx1"/>
                        </a:solidFill>
                        <a:effectLst/>
                        <a:latin typeface="+mn-lt"/>
                        <a:ea typeface="Times New Roman" panose="02020603050405020304" pitchFamily="18" charset="0"/>
                        <a:cs typeface="Times New Roman" panose="02020603050405020304" pitchFamily="18" charset="0"/>
                      </a:endParaRPr>
                    </a:p>
                  </a:txBody>
                  <a:tcPr marL="163633" marR="163633" marT="85089" marB="85089" anchor="ctr">
                    <a:lnL w="12700" cap="flat" cmpd="sng" algn="ctr">
                      <a:solidFill>
                        <a:schemeClr val="tx1"/>
                      </a:solidFill>
                      <a:prstDash val="solid"/>
                      <a:round/>
                      <a:headEnd type="none" w="med" len="med"/>
                      <a:tailEnd type="none" w="med" len="med"/>
                    </a:lnL>
                    <a:lnR>
                      <a:noFill/>
                    </a:lnR>
                    <a:lnT w="285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E7E7E7"/>
                    </a:solidFill>
                  </a:tcPr>
                </a:tc>
                <a:tc>
                  <a:txBody>
                    <a:bodyPr/>
                    <a:lstStyle/>
                    <a:p>
                      <a:pPr>
                        <a:spcBef>
                          <a:spcPts val="0"/>
                        </a:spcBef>
                        <a:spcAft>
                          <a:spcPts val="300"/>
                        </a:spcAft>
                      </a:pPr>
                      <a:r>
                        <a:rPr lang="en-US" sz="1800" b="1">
                          <a:solidFill>
                            <a:schemeClr val="tx1"/>
                          </a:solidFill>
                          <a:effectLst/>
                          <a:latin typeface="+mn-lt"/>
                          <a:ea typeface="Times New Roman" panose="02020603050405020304" pitchFamily="18" charset="0"/>
                          <a:cs typeface="Times New Roman" panose="02020603050405020304" pitchFamily="18" charset="0"/>
                        </a:rPr>
                        <a:t>Key exclusion criteria</a:t>
                      </a:r>
                      <a:endParaRPr lang="en-US" sz="1800">
                        <a:solidFill>
                          <a:schemeClr val="tx1"/>
                        </a:solidFill>
                        <a:effectLst/>
                        <a:latin typeface="+mn-lt"/>
                        <a:ea typeface="Times New Roman" panose="02020603050405020304" pitchFamily="18" charset="0"/>
                        <a:cs typeface="Times New Roman" panose="02020603050405020304" pitchFamily="18" charset="0"/>
                      </a:endParaRPr>
                    </a:p>
                  </a:txBody>
                  <a:tcPr marL="163633" marR="163633" marT="85089" marB="85089" anchor="ctr">
                    <a:lnL>
                      <a:noFill/>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E7E7E7"/>
                    </a:solidFill>
                  </a:tcPr>
                </a:tc>
                <a:extLst>
                  <a:ext uri="{0D108BD9-81ED-4DB2-BD59-A6C34878D82A}">
                    <a16:rowId xmlns:a16="http://schemas.microsoft.com/office/drawing/2014/main" val="2243546489"/>
                  </a:ext>
                </a:extLst>
              </a:tr>
              <a:tr h="3888000">
                <a:tc>
                  <a:txBody>
                    <a:bodyPr/>
                    <a:lstStyle/>
                    <a:p>
                      <a:pPr marL="0" indent="0" algn="l">
                        <a:lnSpc>
                          <a:spcPct val="100000"/>
                        </a:lnSpc>
                        <a:spcBef>
                          <a:spcPts val="0"/>
                        </a:spcBef>
                        <a:spcAft>
                          <a:spcPts val="1200"/>
                        </a:spcAft>
                        <a:buFont typeface="Arial" panose="020B0604020202020204" pitchFamily="34" charset="0"/>
                        <a:buNone/>
                      </a:pPr>
                      <a:r>
                        <a:rPr lang="en-US" sz="1800">
                          <a:solidFill>
                            <a:schemeClr val="tx1"/>
                          </a:solidFill>
                          <a:effectLst/>
                          <a:latin typeface="+mn-lt"/>
                          <a:ea typeface="Times New Roman" panose="02020603050405020304" pitchFamily="18" charset="0"/>
                          <a:cs typeface="Times New Roman" panose="02020603050405020304" pitchFamily="18" charset="0"/>
                        </a:rPr>
                        <a:t>Males aged ≥18 years</a:t>
                      </a:r>
                    </a:p>
                    <a:p>
                      <a:pPr marL="0" indent="0">
                        <a:lnSpc>
                          <a:spcPct val="100000"/>
                        </a:lnSpc>
                        <a:spcBef>
                          <a:spcPts val="0"/>
                        </a:spcBef>
                        <a:spcAft>
                          <a:spcPts val="1200"/>
                        </a:spcAft>
                        <a:buFont typeface="Arial" panose="020B0604020202020204" pitchFamily="34" charset="0"/>
                        <a:buNone/>
                      </a:pPr>
                      <a:r>
                        <a:rPr lang="en-US" sz="1800">
                          <a:solidFill>
                            <a:schemeClr val="tx1"/>
                          </a:solidFill>
                          <a:effectLst/>
                          <a:latin typeface="+mn-lt"/>
                          <a:ea typeface="Times New Roman" panose="02020603050405020304" pitchFamily="18" charset="0"/>
                          <a:cs typeface="Times New Roman" panose="02020603050405020304" pitchFamily="18" charset="0"/>
                        </a:rPr>
                        <a:t>Progressive, metastatic disease in bone tissue or soft tissue</a:t>
                      </a:r>
                    </a:p>
                    <a:p>
                      <a:pPr marL="0" indent="0">
                        <a:lnSpc>
                          <a:spcPct val="100000"/>
                        </a:lnSpc>
                        <a:spcBef>
                          <a:spcPts val="0"/>
                        </a:spcBef>
                        <a:spcAft>
                          <a:spcPts val="1200"/>
                        </a:spcAft>
                        <a:buFont typeface="Arial" panose="020B0604020202020204" pitchFamily="34" charset="0"/>
                        <a:buNone/>
                      </a:pPr>
                      <a:r>
                        <a:rPr lang="en-US" sz="1800">
                          <a:solidFill>
                            <a:schemeClr val="tx1"/>
                          </a:solidFill>
                          <a:effectLst/>
                          <a:latin typeface="+mn-lt"/>
                          <a:ea typeface="Times New Roman" panose="02020603050405020304" pitchFamily="18" charset="0"/>
                          <a:cs typeface="Times New Roman" panose="02020603050405020304" pitchFamily="18" charset="0"/>
                        </a:rPr>
                        <a:t>ECOG performance status of 0 or 1</a:t>
                      </a:r>
                    </a:p>
                    <a:p>
                      <a:pPr marL="0" indent="0">
                        <a:lnSpc>
                          <a:spcPct val="100000"/>
                        </a:lnSpc>
                        <a:spcBef>
                          <a:spcPts val="0"/>
                        </a:spcBef>
                        <a:spcAft>
                          <a:spcPts val="1200"/>
                        </a:spcAft>
                        <a:buFont typeface="Arial" panose="020B0604020202020204" pitchFamily="34" charset="0"/>
                        <a:buNone/>
                      </a:pPr>
                      <a:r>
                        <a:rPr lang="en-US" sz="1800">
                          <a:solidFill>
                            <a:schemeClr val="tx1"/>
                          </a:solidFill>
                          <a:effectLst/>
                          <a:latin typeface="+mn-lt"/>
                          <a:ea typeface="+mn-ea"/>
                          <a:cs typeface="Times New Roman" panose="02020603050405020304" pitchFamily="18" charset="0"/>
                        </a:rPr>
                        <a:t>May have received 1 course of palliative radiation or surgery for symptomatic control secondary to prostate cancer, which should be completed at least </a:t>
                      </a:r>
                      <a:br>
                        <a:rPr lang="en-US" sz="1800">
                          <a:solidFill>
                            <a:schemeClr val="tx1"/>
                          </a:solidFill>
                          <a:effectLst/>
                          <a:latin typeface="+mn-lt"/>
                          <a:ea typeface="+mn-ea"/>
                          <a:cs typeface="Times New Roman" panose="02020603050405020304" pitchFamily="18" charset="0"/>
                        </a:rPr>
                      </a:br>
                      <a:r>
                        <a:rPr lang="en-US" sz="1800">
                          <a:solidFill>
                            <a:schemeClr val="tx1"/>
                          </a:solidFill>
                          <a:effectLst/>
                          <a:latin typeface="+mn-lt"/>
                          <a:ea typeface="+mn-ea"/>
                          <a:cs typeface="Times New Roman" panose="02020603050405020304" pitchFamily="18" charset="0"/>
                        </a:rPr>
                        <a:t>2 weeks prior to randomization</a:t>
                      </a:r>
                      <a:endParaRPr lang="en-US" sz="1800">
                        <a:solidFill>
                          <a:schemeClr val="tx1"/>
                        </a:solidFill>
                        <a:effectLst/>
                        <a:latin typeface="+mn-lt"/>
                        <a:ea typeface="Times New Roman" panose="02020603050405020304" pitchFamily="18" charset="0"/>
                        <a:cs typeface="Times New Roman" panose="02020603050405020304" pitchFamily="18" charset="0"/>
                      </a:endParaRPr>
                    </a:p>
                  </a:txBody>
                  <a:tcPr marL="654531" marR="163633" marT="196360" marB="196360">
                    <a:lnL w="12700" cap="flat" cmpd="sng" algn="ctr">
                      <a:solidFill>
                        <a:schemeClr val="tx1"/>
                      </a:solidFill>
                      <a:prstDash val="solid"/>
                      <a:round/>
                      <a:headEnd type="none" w="med" len="med"/>
                      <a:tailEnd type="none" w="med" len="med"/>
                    </a:lnL>
                    <a:lnR>
                      <a:noFill/>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indent="0">
                        <a:lnSpc>
                          <a:spcPct val="100000"/>
                        </a:lnSpc>
                        <a:spcBef>
                          <a:spcPts val="0"/>
                        </a:spcBef>
                        <a:spcAft>
                          <a:spcPts val="1200"/>
                        </a:spcAft>
                        <a:buFont typeface="Arial" panose="020B0604020202020204" pitchFamily="34" charset="0"/>
                        <a:buNone/>
                      </a:pPr>
                      <a:r>
                        <a:rPr lang="en-US" sz="1800">
                          <a:solidFill>
                            <a:schemeClr val="tx1"/>
                          </a:solidFill>
                          <a:effectLst/>
                          <a:latin typeface="+mn-lt"/>
                          <a:ea typeface="Times New Roman" panose="02020603050405020304" pitchFamily="18" charset="0"/>
                          <a:cs typeface="Times New Roman" panose="02020603050405020304" pitchFamily="18" charset="0"/>
                        </a:rPr>
                        <a:t>Clinically significant cardiovascular disease</a:t>
                      </a:r>
                    </a:p>
                    <a:p>
                      <a:pPr marL="0" indent="0">
                        <a:lnSpc>
                          <a:spcPct val="100000"/>
                        </a:lnSpc>
                        <a:spcBef>
                          <a:spcPts val="0"/>
                        </a:spcBef>
                        <a:spcAft>
                          <a:spcPts val="1200"/>
                        </a:spcAft>
                        <a:buFont typeface="Arial" panose="020B0604020202020204" pitchFamily="34" charset="0"/>
                        <a:buNone/>
                      </a:pPr>
                      <a:r>
                        <a:rPr lang="en-US" sz="1800">
                          <a:solidFill>
                            <a:schemeClr val="tx1"/>
                          </a:solidFill>
                          <a:effectLst/>
                          <a:latin typeface="+mn-lt"/>
                          <a:ea typeface="Times New Roman" panose="02020603050405020304" pitchFamily="18" charset="0"/>
                          <a:cs typeface="Times New Roman" panose="02020603050405020304" pitchFamily="18" charset="0"/>
                        </a:rPr>
                        <a:t>Known or suspected brain metastasis, symptomatic or impending spinal cord compression, or clinically significant history of seizure</a:t>
                      </a:r>
                    </a:p>
                    <a:p>
                      <a:pPr marL="0" indent="0">
                        <a:lnSpc>
                          <a:spcPct val="100000"/>
                        </a:lnSpc>
                        <a:spcBef>
                          <a:spcPts val="0"/>
                        </a:spcBef>
                        <a:spcAft>
                          <a:spcPts val="1200"/>
                        </a:spcAft>
                        <a:buFont typeface="Arial" panose="020B0604020202020204" pitchFamily="34" charset="0"/>
                        <a:buNone/>
                      </a:pPr>
                      <a:r>
                        <a:rPr lang="en-US" sz="1800">
                          <a:solidFill>
                            <a:schemeClr val="tx1"/>
                          </a:solidFill>
                          <a:effectLst/>
                          <a:latin typeface="+mn-lt"/>
                          <a:ea typeface="+mn-ea"/>
                          <a:cs typeface="Times New Roman" panose="02020603050405020304" pitchFamily="18" charset="0"/>
                        </a:rPr>
                        <a:t>Prior systemic therapy use is not allowed except for ADT and first‑generation antiandrogens; antiandrogens must be stopped by randomization</a:t>
                      </a:r>
                    </a:p>
                    <a:p>
                      <a:pPr marL="0" indent="0">
                        <a:lnSpc>
                          <a:spcPct val="100000"/>
                        </a:lnSpc>
                        <a:spcBef>
                          <a:spcPts val="0"/>
                        </a:spcBef>
                        <a:spcAft>
                          <a:spcPts val="1200"/>
                        </a:spcAft>
                        <a:buFont typeface="Arial" panose="020B0604020202020204" pitchFamily="34" charset="0"/>
                        <a:buNone/>
                      </a:pPr>
                      <a:r>
                        <a:rPr lang="en-US" sz="1800">
                          <a:solidFill>
                            <a:schemeClr val="tx1"/>
                          </a:solidFill>
                          <a:effectLst/>
                          <a:latin typeface="+mn-lt"/>
                          <a:ea typeface="+mn-ea"/>
                          <a:cs typeface="Times New Roman" panose="02020603050405020304" pitchFamily="18" charset="0"/>
                        </a:rPr>
                        <a:t>Prior radical prostatectomy or definitive radiotherapy with curative intent</a:t>
                      </a:r>
                    </a:p>
                  </a:txBody>
                  <a:tcPr marL="654531" marR="163633" marT="196360" marB="196360">
                    <a:lnL>
                      <a:noFill/>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592916395"/>
                  </a:ext>
                </a:extLst>
              </a:tr>
              <a:tr h="0">
                <a:tc gridSpan="2">
                  <a:txBody>
                    <a:bodyPr/>
                    <a:lstStyle/>
                    <a:p>
                      <a:pPr>
                        <a:lnSpc>
                          <a:spcPct val="100000"/>
                        </a:lnSpc>
                        <a:spcBef>
                          <a:spcPts val="0"/>
                        </a:spcBef>
                        <a:spcAft>
                          <a:spcPts val="0"/>
                        </a:spcAft>
                      </a:pPr>
                      <a:r>
                        <a:rPr lang="en-US" sz="1400">
                          <a:solidFill>
                            <a:schemeClr val="tx1"/>
                          </a:solidFill>
                          <a:effectLst/>
                          <a:latin typeface="+mn-lt"/>
                          <a:ea typeface="Times New Roman" panose="02020603050405020304" pitchFamily="18" charset="0"/>
                          <a:cs typeface="Times New Roman" panose="02020603050405020304" pitchFamily="18" charset="0"/>
                        </a:rPr>
                        <a:t>ADT, androgen deprivation therapy; ECOG, Eastern Cooperative Oncology Group.</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spcBef>
                          <a:spcPts val="0"/>
                        </a:spcBef>
                        <a:spcAft>
                          <a:spcPts val="600"/>
                        </a:spcAft>
                      </a:pP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90000" marR="90000" marT="46800" marB="46800">
                    <a:lnL>
                      <a:noFill/>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297059506"/>
                  </a:ext>
                </a:extLst>
              </a:tr>
            </a:tbl>
          </a:graphicData>
        </a:graphic>
      </p:graphicFrame>
      <p:graphicFrame>
        <p:nvGraphicFramePr>
          <p:cNvPr id="13" name="Table 12">
            <a:extLst>
              <a:ext uri="{FF2B5EF4-FFF2-40B4-BE49-F238E27FC236}">
                <a16:creationId xmlns:a16="http://schemas.microsoft.com/office/drawing/2014/main" id="{D99B6EDD-B461-C125-ED78-B3B3FEFF84EF}"/>
              </a:ext>
            </a:extLst>
          </p:cNvPr>
          <p:cNvGraphicFramePr>
            <a:graphicFrameLocks noGrp="1"/>
          </p:cNvGraphicFramePr>
          <p:nvPr>
            <p:extLst>
              <p:ext uri="{D42A27DB-BD31-4B8C-83A1-F6EECF244321}">
                <p14:modId xmlns:p14="http://schemas.microsoft.com/office/powerpoint/2010/main" val="1241979615"/>
              </p:ext>
            </p:extLst>
          </p:nvPr>
        </p:nvGraphicFramePr>
        <p:xfrm>
          <a:off x="19680244" y="10478791"/>
          <a:ext cx="12044356" cy="5730000"/>
        </p:xfrm>
        <a:graphic>
          <a:graphicData uri="http://schemas.openxmlformats.org/drawingml/2006/table">
            <a:tbl>
              <a:tblPr firstRow="1" firstCol="1" bandRow="1"/>
              <a:tblGrid>
                <a:gridCol w="6022178">
                  <a:extLst>
                    <a:ext uri="{9D8B030D-6E8A-4147-A177-3AD203B41FA5}">
                      <a16:colId xmlns:a16="http://schemas.microsoft.com/office/drawing/2014/main" val="2325266362"/>
                    </a:ext>
                  </a:extLst>
                </a:gridCol>
                <a:gridCol w="6022178">
                  <a:extLst>
                    <a:ext uri="{9D8B030D-6E8A-4147-A177-3AD203B41FA5}">
                      <a16:colId xmlns:a16="http://schemas.microsoft.com/office/drawing/2014/main" val="4049048055"/>
                    </a:ext>
                  </a:extLst>
                </a:gridCol>
              </a:tblGrid>
              <a:tr h="200730">
                <a:tc gridSpan="2">
                  <a:txBody>
                    <a:bodyPr/>
                    <a:lstStyle/>
                    <a:p>
                      <a:pPr>
                        <a:spcBef>
                          <a:spcPts val="0"/>
                        </a:spcBef>
                        <a:spcAft>
                          <a:spcPts val="600"/>
                        </a:spcAft>
                      </a:pPr>
                      <a:r>
                        <a:rPr lang="en-US" sz="2400" b="1">
                          <a:solidFill>
                            <a:schemeClr val="bg1"/>
                          </a:solidFill>
                          <a:effectLst/>
                          <a:latin typeface="+mn-lt"/>
                          <a:ea typeface="Times New Roman" panose="02020603050405020304" pitchFamily="18" charset="0"/>
                          <a:cs typeface="Times New Roman" panose="02020603050405020304" pitchFamily="18" charset="0"/>
                        </a:rPr>
                        <a:t>Figure 1. Study design</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solidFill>
                  </a:tcPr>
                </a:tc>
                <a:tc hMerge="1">
                  <a:txBody>
                    <a:bodyPr/>
                    <a:lstStyle/>
                    <a:p>
                      <a:pPr>
                        <a:spcBef>
                          <a:spcPts val="0"/>
                        </a:spcBef>
                        <a:spcAft>
                          <a:spcPts val="600"/>
                        </a:spcAft>
                      </a:pP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0" marR="0" marT="36000" marB="3600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039484279"/>
                  </a:ext>
                </a:extLst>
              </a:tr>
              <a:tr h="4968000">
                <a:tc>
                  <a:txBody>
                    <a:bodyPr/>
                    <a:lstStyle/>
                    <a:p>
                      <a:pPr>
                        <a:spcBef>
                          <a:spcPts val="0"/>
                        </a:spcBef>
                        <a:spcAft>
                          <a:spcPts val="600"/>
                        </a:spcAft>
                      </a:pPr>
                      <a:endParaRPr lang="en-US" sz="1600">
                        <a:effectLst/>
                        <a:latin typeface="+mn-lt"/>
                        <a:ea typeface="Times New Roman" panose="02020603050405020304" pitchFamily="18" charset="0"/>
                        <a:cs typeface="Times New Roman" panose="02020603050405020304" pitchFamily="18" charset="0"/>
                      </a:endParaRPr>
                    </a:p>
                  </a:txBody>
                  <a:tcPr marL="163633" marR="163633" marT="85089" marB="85089">
                    <a:lnL w="12700" cap="flat" cmpd="sng" algn="ctr">
                      <a:solidFill>
                        <a:schemeClr val="tx1"/>
                      </a:solidFill>
                      <a:prstDash val="solid"/>
                      <a:round/>
                      <a:headEnd type="none" w="med" len="med"/>
                      <a:tailEnd type="none" w="med" len="med"/>
                    </a:lnL>
                    <a:lnR w="28575"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spcBef>
                          <a:spcPts val="0"/>
                        </a:spcBef>
                        <a:spcAft>
                          <a:spcPts val="600"/>
                        </a:spcAft>
                      </a:pPr>
                      <a:endParaRPr lang="en-US" sz="1600">
                        <a:effectLst/>
                        <a:latin typeface="+mn-lt"/>
                        <a:ea typeface="Times New Roman" panose="02020603050405020304" pitchFamily="18" charset="0"/>
                        <a:cs typeface="Times New Roman" panose="02020603050405020304" pitchFamily="18" charset="0"/>
                      </a:endParaRPr>
                    </a:p>
                  </a:txBody>
                  <a:tcPr marL="163633" marR="163633" marT="85089" marB="85089">
                    <a:lnL w="28575"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592916395"/>
                  </a:ext>
                </a:extLst>
              </a:tr>
              <a:tr h="147944">
                <a:tc gridSpan="2">
                  <a:txBody>
                    <a:bodyPr/>
                    <a:lstStyle/>
                    <a:p>
                      <a:pPr>
                        <a:lnSpc>
                          <a:spcPct val="100000"/>
                        </a:lnSpc>
                        <a:spcBef>
                          <a:spcPts val="0"/>
                        </a:spcBef>
                        <a:spcAft>
                          <a:spcPts val="0"/>
                        </a:spcAft>
                      </a:pPr>
                      <a:r>
                        <a:rPr lang="en-US" sz="1400">
                          <a:effectLst/>
                          <a:latin typeface="+mn-lt"/>
                          <a:ea typeface="Calibri" panose="020F0502020204030204" pitchFamily="34" charset="0"/>
                          <a:cs typeface="Calibri" panose="020F0502020204030204" pitchFamily="34" charset="0"/>
                        </a:rPr>
                        <a:t>BID, twice daily; QD, once daily; R, randomization; rPFS, radiographic progression-free survival.</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spcBef>
                          <a:spcPts val="0"/>
                        </a:spcBef>
                        <a:spcAft>
                          <a:spcPts val="600"/>
                        </a:spcAft>
                      </a:pP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90000" marR="90000" marT="46800" marB="46800">
                    <a:lnL>
                      <a:noFill/>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297059506"/>
                  </a:ext>
                </a:extLst>
              </a:tr>
            </a:tbl>
          </a:graphicData>
        </a:graphic>
      </p:graphicFrame>
      <p:grpSp>
        <p:nvGrpSpPr>
          <p:cNvPr id="142" name="Group 141">
            <a:extLst>
              <a:ext uri="{FF2B5EF4-FFF2-40B4-BE49-F238E27FC236}">
                <a16:creationId xmlns:a16="http://schemas.microsoft.com/office/drawing/2014/main" id="{61F58931-710D-7495-ADC1-5EFD48483F4F}"/>
              </a:ext>
            </a:extLst>
          </p:cNvPr>
          <p:cNvGrpSpPr/>
          <p:nvPr/>
        </p:nvGrpSpPr>
        <p:grpSpPr>
          <a:xfrm>
            <a:off x="19880980" y="11109325"/>
            <a:ext cx="11564755" cy="4656863"/>
            <a:chOff x="21078288" y="30224096"/>
            <a:chExt cx="9174324" cy="3236868"/>
          </a:xfrm>
        </p:grpSpPr>
        <p:cxnSp>
          <p:nvCxnSpPr>
            <p:cNvPr id="742" name="Straight Arrow Connector 741">
              <a:extLst>
                <a:ext uri="{FF2B5EF4-FFF2-40B4-BE49-F238E27FC236}">
                  <a16:creationId xmlns:a16="http://schemas.microsoft.com/office/drawing/2014/main" id="{C0CA6FA7-CDDC-06E6-8AD8-8C89D15EFCDB}"/>
                </a:ext>
              </a:extLst>
            </p:cNvPr>
            <p:cNvCxnSpPr>
              <a:cxnSpLocks/>
              <a:stCxn id="752" idx="3"/>
              <a:endCxn id="753" idx="2"/>
            </p:cNvCxnSpPr>
            <p:nvPr/>
          </p:nvCxnSpPr>
          <p:spPr>
            <a:xfrm flipV="1">
              <a:off x="21859301" y="31920677"/>
              <a:ext cx="215498" cy="1"/>
            </a:xfrm>
            <a:prstGeom prst="straightConnector1">
              <a:avLst/>
            </a:prstGeom>
            <a:ln w="12700">
              <a:solidFill>
                <a:schemeClr val="tx1"/>
              </a:solidFill>
              <a:tailEnd type="triangle" w="sm" len="sm"/>
            </a:ln>
            <a:effectLst/>
          </p:spPr>
          <p:style>
            <a:lnRef idx="2">
              <a:schemeClr val="accent1"/>
            </a:lnRef>
            <a:fillRef idx="0">
              <a:schemeClr val="accent1"/>
            </a:fillRef>
            <a:effectRef idx="1">
              <a:schemeClr val="accent1"/>
            </a:effectRef>
            <a:fontRef idx="minor">
              <a:schemeClr val="tx1"/>
            </a:fontRef>
          </p:style>
        </p:cxnSp>
        <p:cxnSp>
          <p:nvCxnSpPr>
            <p:cNvPr id="743" name="Connector: Elbow 742">
              <a:extLst>
                <a:ext uri="{FF2B5EF4-FFF2-40B4-BE49-F238E27FC236}">
                  <a16:creationId xmlns:a16="http://schemas.microsoft.com/office/drawing/2014/main" id="{416CF565-0233-F0FA-9D09-A29BFBE5C1D9}"/>
                </a:ext>
              </a:extLst>
            </p:cNvPr>
            <p:cNvCxnSpPr>
              <a:cxnSpLocks/>
              <a:stCxn id="753" idx="0"/>
              <a:endCxn id="749" idx="1"/>
            </p:cNvCxnSpPr>
            <p:nvPr/>
          </p:nvCxnSpPr>
          <p:spPr>
            <a:xfrm rot="5400000" flipH="1" flipV="1">
              <a:off x="22339729" y="31282447"/>
              <a:ext cx="405124" cy="420925"/>
            </a:xfrm>
            <a:prstGeom prst="bentConnector2">
              <a:avLst/>
            </a:prstGeom>
            <a:ln w="12700">
              <a:solidFill>
                <a:schemeClr val="tx1"/>
              </a:solidFill>
              <a:tailEnd type="triangle" w="sm" len="sm"/>
            </a:ln>
            <a:effectLst/>
          </p:spPr>
          <p:style>
            <a:lnRef idx="2">
              <a:schemeClr val="accent1"/>
            </a:lnRef>
            <a:fillRef idx="0">
              <a:schemeClr val="accent1"/>
            </a:fillRef>
            <a:effectRef idx="1">
              <a:schemeClr val="accent1"/>
            </a:effectRef>
            <a:fontRef idx="minor">
              <a:schemeClr val="tx1"/>
            </a:fontRef>
          </p:style>
        </p:cxnSp>
        <p:cxnSp>
          <p:nvCxnSpPr>
            <p:cNvPr id="744" name="Connector: Elbow 743">
              <a:extLst>
                <a:ext uri="{FF2B5EF4-FFF2-40B4-BE49-F238E27FC236}">
                  <a16:creationId xmlns:a16="http://schemas.microsoft.com/office/drawing/2014/main" id="{896CD328-E799-8DC3-3E29-579C68D0ED4B}"/>
                </a:ext>
              </a:extLst>
            </p:cNvPr>
            <p:cNvCxnSpPr>
              <a:cxnSpLocks/>
              <a:stCxn id="753" idx="4"/>
              <a:endCxn id="750" idx="1"/>
            </p:cNvCxnSpPr>
            <p:nvPr/>
          </p:nvCxnSpPr>
          <p:spPr>
            <a:xfrm rot="16200000" flipH="1">
              <a:off x="22333106" y="32144603"/>
              <a:ext cx="418366" cy="420921"/>
            </a:xfrm>
            <a:prstGeom prst="bentConnector2">
              <a:avLst/>
            </a:prstGeom>
            <a:ln w="12700">
              <a:solidFill>
                <a:schemeClr val="tx1"/>
              </a:solidFill>
              <a:tailEnd type="triangle" w="sm" len="sm"/>
            </a:ln>
            <a:effectLst/>
          </p:spPr>
          <p:style>
            <a:lnRef idx="2">
              <a:schemeClr val="accent1"/>
            </a:lnRef>
            <a:fillRef idx="0">
              <a:schemeClr val="accent1"/>
            </a:fillRef>
            <a:effectRef idx="1">
              <a:schemeClr val="accent1"/>
            </a:effectRef>
            <a:fontRef idx="minor">
              <a:schemeClr val="tx1"/>
            </a:fontRef>
          </p:style>
        </p:cxnSp>
        <p:sp>
          <p:nvSpPr>
            <p:cNvPr id="745" name="Rectangle: Rounded Corners 744">
              <a:extLst>
                <a:ext uri="{FF2B5EF4-FFF2-40B4-BE49-F238E27FC236}">
                  <a16:creationId xmlns:a16="http://schemas.microsoft.com/office/drawing/2014/main" id="{83914985-92D7-1CE6-2D86-7FA5A538E35F}"/>
                </a:ext>
              </a:extLst>
            </p:cNvPr>
            <p:cNvSpPr/>
            <p:nvPr/>
          </p:nvSpPr>
          <p:spPr>
            <a:xfrm>
              <a:off x="21078288" y="30224099"/>
              <a:ext cx="1566475" cy="304655"/>
            </a:xfrm>
            <a:prstGeom prst="roundRect">
              <a:avLst>
                <a:gd name="adj" fmla="val 24306"/>
              </a:avLst>
            </a:prstGeom>
            <a:solidFill>
              <a:schemeClr val="accent3"/>
            </a:solidFill>
            <a:ln w="6350">
              <a:noFill/>
            </a:ln>
          </p:spPr>
          <p:style>
            <a:lnRef idx="2">
              <a:schemeClr val="accent1">
                <a:shade val="15000"/>
              </a:schemeClr>
            </a:lnRef>
            <a:fillRef idx="1">
              <a:schemeClr val="accent1"/>
            </a:fillRef>
            <a:effectRef idx="0">
              <a:schemeClr val="accent1"/>
            </a:effectRef>
            <a:fontRef idx="minor">
              <a:schemeClr val="lt1"/>
            </a:fontRef>
          </p:style>
          <p:txBody>
            <a:bodyPr lIns="0" tIns="32727" rIns="0" bIns="32727" rtlCol="0" anchor="ctr"/>
            <a:lstStyle/>
            <a:p>
              <a:pPr algn="ctr">
                <a:lnSpc>
                  <a:spcPct val="90000"/>
                </a:lnSpc>
              </a:pPr>
              <a:r>
                <a:rPr lang="en-US" b="1"/>
                <a:t>Randomization</a:t>
              </a:r>
            </a:p>
          </p:txBody>
        </p:sp>
        <p:sp>
          <p:nvSpPr>
            <p:cNvPr id="746" name="Rectangle: Rounded Corners 745">
              <a:extLst>
                <a:ext uri="{FF2B5EF4-FFF2-40B4-BE49-F238E27FC236}">
                  <a16:creationId xmlns:a16="http://schemas.microsoft.com/office/drawing/2014/main" id="{4E9B0714-B6DA-3629-F62B-0ED1DE8E90B8}"/>
                </a:ext>
              </a:extLst>
            </p:cNvPr>
            <p:cNvSpPr/>
            <p:nvPr/>
          </p:nvSpPr>
          <p:spPr>
            <a:xfrm>
              <a:off x="22752755" y="30224099"/>
              <a:ext cx="3381327" cy="304655"/>
            </a:xfrm>
            <a:prstGeom prst="roundRect">
              <a:avLst>
                <a:gd name="adj" fmla="val 24306"/>
              </a:avLst>
            </a:prstGeom>
            <a:solidFill>
              <a:schemeClr val="accent2"/>
            </a:solidFill>
            <a:ln w="6350">
              <a:noFill/>
            </a:ln>
          </p:spPr>
          <p:style>
            <a:lnRef idx="2">
              <a:schemeClr val="accent1">
                <a:shade val="15000"/>
              </a:schemeClr>
            </a:lnRef>
            <a:fillRef idx="1">
              <a:schemeClr val="accent1"/>
            </a:fillRef>
            <a:effectRef idx="0">
              <a:schemeClr val="accent1"/>
            </a:effectRef>
            <a:fontRef idx="minor">
              <a:schemeClr val="lt1"/>
            </a:fontRef>
          </p:style>
          <p:txBody>
            <a:bodyPr lIns="0" tIns="32727" rIns="0" bIns="32727" rtlCol="0" anchor="ctr"/>
            <a:lstStyle/>
            <a:p>
              <a:pPr algn="ctr">
                <a:lnSpc>
                  <a:spcPct val="90000"/>
                </a:lnSpc>
              </a:pPr>
              <a:r>
                <a:rPr lang="en-US" b="1">
                  <a:solidFill>
                    <a:schemeClr val="bg1"/>
                  </a:solidFill>
                </a:rPr>
                <a:t>Treatment phase</a:t>
              </a:r>
            </a:p>
          </p:txBody>
        </p:sp>
        <p:sp>
          <p:nvSpPr>
            <p:cNvPr id="747" name="Rectangle: Rounded Corners 746">
              <a:extLst>
                <a:ext uri="{FF2B5EF4-FFF2-40B4-BE49-F238E27FC236}">
                  <a16:creationId xmlns:a16="http://schemas.microsoft.com/office/drawing/2014/main" id="{AADC4764-0996-0863-5445-4C20012F9C24}"/>
                </a:ext>
              </a:extLst>
            </p:cNvPr>
            <p:cNvSpPr/>
            <p:nvPr/>
          </p:nvSpPr>
          <p:spPr>
            <a:xfrm>
              <a:off x="26532598" y="30224096"/>
              <a:ext cx="1614373" cy="304655"/>
            </a:xfrm>
            <a:prstGeom prst="roundRect">
              <a:avLst>
                <a:gd name="adj" fmla="val 24306"/>
              </a:avLst>
            </a:prstGeom>
            <a:solidFill>
              <a:srgbClr val="F8DF5A"/>
            </a:solidFill>
            <a:ln w="6350">
              <a:noFill/>
            </a:ln>
          </p:spPr>
          <p:style>
            <a:lnRef idx="2">
              <a:schemeClr val="accent1">
                <a:shade val="15000"/>
              </a:schemeClr>
            </a:lnRef>
            <a:fillRef idx="1">
              <a:schemeClr val="accent1"/>
            </a:fillRef>
            <a:effectRef idx="0">
              <a:schemeClr val="accent1"/>
            </a:effectRef>
            <a:fontRef idx="minor">
              <a:schemeClr val="lt1"/>
            </a:fontRef>
          </p:style>
          <p:txBody>
            <a:bodyPr lIns="0" tIns="32727" rIns="0" bIns="32727" rtlCol="0" anchor="ctr"/>
            <a:lstStyle/>
            <a:p>
              <a:pPr algn="ctr">
                <a:lnSpc>
                  <a:spcPct val="90000"/>
                </a:lnSpc>
              </a:pPr>
              <a:r>
                <a:rPr lang="en-US" b="1">
                  <a:solidFill>
                    <a:schemeClr val="tx1"/>
                  </a:solidFill>
                </a:rPr>
                <a:t>Safety follow-up</a:t>
              </a:r>
            </a:p>
          </p:txBody>
        </p:sp>
        <p:sp>
          <p:nvSpPr>
            <p:cNvPr id="748" name="Rectangle: Rounded Corners 747">
              <a:extLst>
                <a:ext uri="{FF2B5EF4-FFF2-40B4-BE49-F238E27FC236}">
                  <a16:creationId xmlns:a16="http://schemas.microsoft.com/office/drawing/2014/main" id="{79C4E9A7-C3F9-9C6C-5F18-A91193A5BB41}"/>
                </a:ext>
              </a:extLst>
            </p:cNvPr>
            <p:cNvSpPr/>
            <p:nvPr/>
          </p:nvSpPr>
          <p:spPr>
            <a:xfrm>
              <a:off x="28259748" y="30224099"/>
              <a:ext cx="1992864" cy="304655"/>
            </a:xfrm>
            <a:prstGeom prst="roundRect">
              <a:avLst>
                <a:gd name="adj" fmla="val 24306"/>
              </a:avLst>
            </a:prstGeom>
            <a:solidFill>
              <a:srgbClr val="CCEAFF"/>
            </a:solidFill>
            <a:ln w="6350">
              <a:noFill/>
            </a:ln>
          </p:spPr>
          <p:style>
            <a:lnRef idx="2">
              <a:schemeClr val="accent1">
                <a:shade val="15000"/>
              </a:schemeClr>
            </a:lnRef>
            <a:fillRef idx="1">
              <a:schemeClr val="accent1"/>
            </a:fillRef>
            <a:effectRef idx="0">
              <a:schemeClr val="accent1"/>
            </a:effectRef>
            <a:fontRef idx="minor">
              <a:schemeClr val="lt1"/>
            </a:fontRef>
          </p:style>
          <p:txBody>
            <a:bodyPr lIns="0" tIns="32727" rIns="0" bIns="32727" rtlCol="0" anchor="ctr"/>
            <a:lstStyle/>
            <a:p>
              <a:pPr algn="ctr">
                <a:lnSpc>
                  <a:spcPct val="90000"/>
                </a:lnSpc>
              </a:pPr>
              <a:r>
                <a:rPr lang="en-US" b="1">
                  <a:solidFill>
                    <a:schemeClr val="tx1"/>
                  </a:solidFill>
                </a:rPr>
                <a:t>Long-term follow-up</a:t>
              </a:r>
            </a:p>
          </p:txBody>
        </p:sp>
        <p:sp>
          <p:nvSpPr>
            <p:cNvPr id="749" name="Rectangle: Rounded Corners 748">
              <a:extLst>
                <a:ext uri="{FF2B5EF4-FFF2-40B4-BE49-F238E27FC236}">
                  <a16:creationId xmlns:a16="http://schemas.microsoft.com/office/drawing/2014/main" id="{F40F0CBA-AC95-BF81-348E-A8B908AEB1C5}"/>
                </a:ext>
              </a:extLst>
            </p:cNvPr>
            <p:cNvSpPr/>
            <p:nvPr/>
          </p:nvSpPr>
          <p:spPr>
            <a:xfrm>
              <a:off x="22752754" y="30812115"/>
              <a:ext cx="1536355" cy="956465"/>
            </a:xfrm>
            <a:prstGeom prst="roundRect">
              <a:avLst>
                <a:gd name="adj" fmla="val 8027"/>
              </a:avLst>
            </a:prstGeom>
            <a:solidFill>
              <a:srgbClr val="0000C9">
                <a:alpha val="24706"/>
              </a:srgbClr>
            </a:solidFill>
            <a:ln w="12700">
              <a:noFill/>
            </a:ln>
          </p:spPr>
          <p:style>
            <a:lnRef idx="2">
              <a:schemeClr val="accent1"/>
            </a:lnRef>
            <a:fillRef idx="1">
              <a:schemeClr val="lt1"/>
            </a:fillRef>
            <a:effectRef idx="0">
              <a:schemeClr val="accent1"/>
            </a:effectRef>
            <a:fontRef idx="minor">
              <a:schemeClr val="dk1"/>
            </a:fontRef>
          </p:style>
          <p:txBody>
            <a:bodyPr wrap="square" lIns="32727" tIns="32727" rIns="32727" bIns="32727" rtlCol="0" anchor="ctr">
              <a:spAutoFit/>
            </a:bodyPr>
            <a:lstStyle/>
            <a:p>
              <a:pPr algn="ctr">
                <a:lnSpc>
                  <a:spcPct val="90000"/>
                </a:lnSpc>
              </a:pPr>
              <a:r>
                <a:rPr lang="en-US">
                  <a:solidFill>
                    <a:schemeClr val="tx1"/>
                  </a:solidFill>
                </a:rPr>
                <a:t>Mevrometostat </a:t>
              </a:r>
              <a:br>
                <a:rPr lang="en-US">
                  <a:solidFill>
                    <a:schemeClr val="tx1"/>
                  </a:solidFill>
                </a:rPr>
              </a:br>
              <a:r>
                <a:rPr lang="en-US">
                  <a:solidFill>
                    <a:schemeClr val="tx1"/>
                  </a:solidFill>
                </a:rPr>
                <a:t>(875 mg BID with food) + enzalutamide </a:t>
              </a:r>
              <a:br>
                <a:rPr lang="en-US">
                  <a:solidFill>
                    <a:schemeClr val="tx1"/>
                  </a:solidFill>
                </a:rPr>
              </a:br>
              <a:r>
                <a:rPr lang="en-US">
                  <a:solidFill>
                    <a:schemeClr val="tx1"/>
                  </a:solidFill>
                </a:rPr>
                <a:t>(160 mg QD)</a:t>
              </a:r>
            </a:p>
          </p:txBody>
        </p:sp>
        <p:sp>
          <p:nvSpPr>
            <p:cNvPr id="750" name="Rectangle: Rounded Corners 749">
              <a:extLst>
                <a:ext uri="{FF2B5EF4-FFF2-40B4-BE49-F238E27FC236}">
                  <a16:creationId xmlns:a16="http://schemas.microsoft.com/office/drawing/2014/main" id="{1D28B354-0C8E-1E88-2CB3-014CA2AA5AFB}"/>
                </a:ext>
              </a:extLst>
            </p:cNvPr>
            <p:cNvSpPr/>
            <p:nvPr/>
          </p:nvSpPr>
          <p:spPr>
            <a:xfrm>
              <a:off x="22752750" y="32263930"/>
              <a:ext cx="1508648" cy="600634"/>
            </a:xfrm>
            <a:prstGeom prst="roundRect">
              <a:avLst>
                <a:gd name="adj" fmla="val 4746"/>
              </a:avLst>
            </a:prstGeom>
            <a:solidFill>
              <a:srgbClr val="CCEAFF">
                <a:alpha val="74902"/>
              </a:srgbClr>
            </a:solidFill>
            <a:ln w="12700">
              <a:solidFill>
                <a:srgbClr val="E6F4FF"/>
              </a:solidFill>
            </a:ln>
          </p:spPr>
          <p:style>
            <a:lnRef idx="2">
              <a:schemeClr val="accent1"/>
            </a:lnRef>
            <a:fillRef idx="1">
              <a:schemeClr val="lt1"/>
            </a:fillRef>
            <a:effectRef idx="0">
              <a:schemeClr val="accent1"/>
            </a:effectRef>
            <a:fontRef idx="minor">
              <a:schemeClr val="dk1"/>
            </a:fontRef>
          </p:style>
          <p:txBody>
            <a:bodyPr wrap="square" lIns="32727" tIns="32727" rIns="32727" bIns="32727" rtlCol="0" anchor="ctr">
              <a:spAutoFit/>
            </a:bodyPr>
            <a:lstStyle/>
            <a:p>
              <a:pPr algn="ctr">
                <a:lnSpc>
                  <a:spcPct val="90000"/>
                </a:lnSpc>
              </a:pPr>
              <a:r>
                <a:rPr lang="en-US">
                  <a:solidFill>
                    <a:schemeClr val="tx1"/>
                  </a:solidFill>
                </a:rPr>
                <a:t>Placebo (BID) + </a:t>
              </a:r>
              <a:br>
                <a:rPr lang="en-US">
                  <a:solidFill>
                    <a:schemeClr val="tx1"/>
                  </a:solidFill>
                </a:rPr>
              </a:br>
              <a:r>
                <a:rPr lang="en-US">
                  <a:solidFill>
                    <a:schemeClr val="tx1"/>
                  </a:solidFill>
                </a:rPr>
                <a:t>enzalutamide </a:t>
              </a:r>
              <a:br>
                <a:rPr lang="en-US">
                  <a:solidFill>
                    <a:schemeClr val="tx1"/>
                  </a:solidFill>
                </a:rPr>
              </a:br>
              <a:r>
                <a:rPr lang="en-US">
                  <a:solidFill>
                    <a:schemeClr val="tx1"/>
                  </a:solidFill>
                </a:rPr>
                <a:t>(160 mg QD) </a:t>
              </a:r>
            </a:p>
          </p:txBody>
        </p:sp>
        <p:sp>
          <p:nvSpPr>
            <p:cNvPr id="751" name="Rectangle: Rounded Corners 750">
              <a:extLst>
                <a:ext uri="{FF2B5EF4-FFF2-40B4-BE49-F238E27FC236}">
                  <a16:creationId xmlns:a16="http://schemas.microsoft.com/office/drawing/2014/main" id="{53E2D0B9-17FC-E323-7CCC-ED711E871AFD}"/>
                </a:ext>
              </a:extLst>
            </p:cNvPr>
            <p:cNvSpPr/>
            <p:nvPr/>
          </p:nvSpPr>
          <p:spPr>
            <a:xfrm>
              <a:off x="24441501" y="30792292"/>
              <a:ext cx="1672841" cy="2072272"/>
            </a:xfrm>
            <a:prstGeom prst="roundRect">
              <a:avLst>
                <a:gd name="adj" fmla="val 4320"/>
              </a:avLst>
            </a:prstGeom>
            <a:solidFill>
              <a:srgbClr val="0095FF">
                <a:alpha val="50196"/>
              </a:srgbClr>
            </a:solidFill>
            <a:ln w="12700">
              <a:noFill/>
            </a:ln>
          </p:spPr>
          <p:style>
            <a:lnRef idx="2">
              <a:schemeClr val="accent1"/>
            </a:lnRef>
            <a:fillRef idx="1">
              <a:schemeClr val="lt1"/>
            </a:fillRef>
            <a:effectRef idx="0">
              <a:schemeClr val="accent1"/>
            </a:effectRef>
            <a:fontRef idx="minor">
              <a:schemeClr val="dk1"/>
            </a:fontRef>
          </p:style>
          <p:txBody>
            <a:bodyPr wrap="square" lIns="32727" tIns="32727" rIns="32727" bIns="32727" rtlCol="0" anchor="ctr">
              <a:noAutofit/>
            </a:bodyPr>
            <a:lstStyle/>
            <a:p>
              <a:pPr algn="ctr">
                <a:lnSpc>
                  <a:spcPct val="90000"/>
                </a:lnSpc>
              </a:pPr>
              <a:r>
                <a:rPr lang="en-US">
                  <a:solidFill>
                    <a:schemeClr val="tx1"/>
                  </a:solidFill>
                </a:rPr>
                <a:t>Treatment continues until radiographic progression, unacceptable toxicity, patient withdrawal, or other discontinuation criteria are met</a:t>
              </a:r>
              <a:br>
                <a:rPr lang="en-US">
                  <a:solidFill>
                    <a:schemeClr val="tx1"/>
                  </a:solidFill>
                </a:rPr>
              </a:br>
              <a:endParaRPr lang="en-US">
                <a:solidFill>
                  <a:schemeClr val="tx1"/>
                </a:solidFill>
              </a:endParaRPr>
            </a:p>
          </p:txBody>
        </p:sp>
        <p:sp>
          <p:nvSpPr>
            <p:cNvPr id="752" name="Rectangle: Rounded Corners 751">
              <a:extLst>
                <a:ext uri="{FF2B5EF4-FFF2-40B4-BE49-F238E27FC236}">
                  <a16:creationId xmlns:a16="http://schemas.microsoft.com/office/drawing/2014/main" id="{85E94F28-DE8C-EE8E-223B-37ACF5F81176}"/>
                </a:ext>
              </a:extLst>
            </p:cNvPr>
            <p:cNvSpPr/>
            <p:nvPr/>
          </p:nvSpPr>
          <p:spPr>
            <a:xfrm>
              <a:off x="21106276" y="31698533"/>
              <a:ext cx="753025" cy="444289"/>
            </a:xfrm>
            <a:prstGeom prst="roundRect">
              <a:avLst/>
            </a:prstGeom>
            <a:ln w="12700">
              <a:solidFill>
                <a:srgbClr val="00004C"/>
              </a:solidFill>
            </a:ln>
          </p:spPr>
          <p:style>
            <a:lnRef idx="2">
              <a:schemeClr val="accent1"/>
            </a:lnRef>
            <a:fillRef idx="1">
              <a:schemeClr val="lt1"/>
            </a:fillRef>
            <a:effectRef idx="0">
              <a:schemeClr val="accent1"/>
            </a:effectRef>
            <a:fontRef idx="minor">
              <a:schemeClr val="dk1"/>
            </a:fontRef>
          </p:style>
          <p:txBody>
            <a:bodyPr lIns="32727" tIns="32727" rIns="32727" bIns="32727" rtlCol="0" anchor="ctr"/>
            <a:lstStyle/>
            <a:p>
              <a:pPr algn="ctr">
                <a:lnSpc>
                  <a:spcPct val="90000"/>
                </a:lnSpc>
              </a:pPr>
              <a:r>
                <a:rPr lang="en-US">
                  <a:solidFill>
                    <a:schemeClr val="tx1"/>
                  </a:solidFill>
                </a:rPr>
                <a:t>N=1000</a:t>
              </a:r>
            </a:p>
          </p:txBody>
        </p:sp>
        <p:sp>
          <p:nvSpPr>
            <p:cNvPr id="753" name="Oval 752">
              <a:extLst>
                <a:ext uri="{FF2B5EF4-FFF2-40B4-BE49-F238E27FC236}">
                  <a16:creationId xmlns:a16="http://schemas.microsoft.com/office/drawing/2014/main" id="{79BAD46C-070C-DE87-D46A-93693018EBEF}"/>
                </a:ext>
              </a:extLst>
            </p:cNvPr>
            <p:cNvSpPr/>
            <p:nvPr/>
          </p:nvSpPr>
          <p:spPr>
            <a:xfrm>
              <a:off x="22074799" y="31695472"/>
              <a:ext cx="514059" cy="450409"/>
            </a:xfrm>
            <a:prstGeom prst="ellipse">
              <a:avLst/>
            </a:prstGeom>
            <a:solidFill>
              <a:srgbClr val="00004C">
                <a:alpha val="50196"/>
              </a:srgbClr>
            </a:solidFill>
            <a:ln w="12700">
              <a:solidFill>
                <a:srgbClr val="00004C"/>
              </a:solidFill>
            </a:ln>
          </p:spPr>
          <p:style>
            <a:lnRef idx="2">
              <a:schemeClr val="accent1"/>
            </a:lnRef>
            <a:fillRef idx="1">
              <a:schemeClr val="lt1"/>
            </a:fillRef>
            <a:effectRef idx="0">
              <a:schemeClr val="accent1"/>
            </a:effectRef>
            <a:fontRef idx="minor">
              <a:schemeClr val="dk1"/>
            </a:fontRef>
          </p:style>
          <p:txBody>
            <a:bodyPr lIns="32727" tIns="32727" rIns="32727" bIns="32727" rtlCol="0" anchor="ctr"/>
            <a:lstStyle/>
            <a:p>
              <a:pPr algn="ctr">
                <a:lnSpc>
                  <a:spcPct val="80000"/>
                </a:lnSpc>
              </a:pPr>
              <a:r>
                <a:rPr lang="en-US" b="1">
                  <a:solidFill>
                    <a:schemeClr val="bg1"/>
                  </a:solidFill>
                </a:rPr>
                <a:t>R</a:t>
              </a:r>
            </a:p>
            <a:p>
              <a:pPr algn="ctr">
                <a:lnSpc>
                  <a:spcPct val="80000"/>
                </a:lnSpc>
              </a:pPr>
              <a:r>
                <a:rPr lang="en-US">
                  <a:solidFill>
                    <a:schemeClr val="bg1"/>
                  </a:solidFill>
                </a:rPr>
                <a:t>1:1</a:t>
              </a:r>
            </a:p>
          </p:txBody>
        </p:sp>
        <p:sp>
          <p:nvSpPr>
            <p:cNvPr id="754" name="Rectangle: Rounded Corners 753">
              <a:extLst>
                <a:ext uri="{FF2B5EF4-FFF2-40B4-BE49-F238E27FC236}">
                  <a16:creationId xmlns:a16="http://schemas.microsoft.com/office/drawing/2014/main" id="{2722C940-EE42-9940-8DFF-4F4B6F8F0DC3}"/>
                </a:ext>
              </a:extLst>
            </p:cNvPr>
            <p:cNvSpPr/>
            <p:nvPr/>
          </p:nvSpPr>
          <p:spPr>
            <a:xfrm>
              <a:off x="26532598" y="30792292"/>
              <a:ext cx="1614373" cy="2072272"/>
            </a:xfrm>
            <a:prstGeom prst="roundRect">
              <a:avLst>
                <a:gd name="adj" fmla="val 4580"/>
              </a:avLst>
            </a:prstGeom>
            <a:solidFill>
              <a:srgbClr val="F8DF5A">
                <a:alpha val="50196"/>
              </a:srgbClr>
            </a:solidFill>
            <a:ln w="12700">
              <a:noFill/>
            </a:ln>
          </p:spPr>
          <p:style>
            <a:lnRef idx="2">
              <a:schemeClr val="dk1"/>
            </a:lnRef>
            <a:fillRef idx="1">
              <a:schemeClr val="lt1"/>
            </a:fillRef>
            <a:effectRef idx="0">
              <a:schemeClr val="dk1"/>
            </a:effectRef>
            <a:fontRef idx="minor">
              <a:schemeClr val="dk1"/>
            </a:fontRef>
          </p:style>
          <p:txBody>
            <a:bodyPr wrap="square" lIns="32727" tIns="32727" rIns="32727" bIns="32727" rtlCol="0" anchor="ctr">
              <a:noAutofit/>
            </a:bodyPr>
            <a:lstStyle/>
            <a:p>
              <a:pPr algn="ctr">
                <a:lnSpc>
                  <a:spcPct val="90000"/>
                </a:lnSpc>
              </a:pPr>
              <a:r>
                <a:rPr lang="en-US">
                  <a:solidFill>
                    <a:schemeClr val="tx1"/>
                  </a:solidFill>
                </a:rPr>
                <a:t>Safety follow-up through approximately </a:t>
              </a:r>
              <a:br>
                <a:rPr lang="en-US">
                  <a:solidFill>
                    <a:schemeClr val="tx1"/>
                  </a:solidFill>
                </a:rPr>
              </a:br>
              <a:r>
                <a:rPr lang="en-US">
                  <a:solidFill>
                    <a:schemeClr val="tx1"/>
                  </a:solidFill>
                </a:rPr>
                <a:t>28–35 days after discontinuation of treatment or before initiation of a new anticancer medication, whichever occurs first</a:t>
              </a:r>
            </a:p>
          </p:txBody>
        </p:sp>
        <p:sp>
          <p:nvSpPr>
            <p:cNvPr id="755" name="Rectangle: Rounded Corners 754">
              <a:extLst>
                <a:ext uri="{FF2B5EF4-FFF2-40B4-BE49-F238E27FC236}">
                  <a16:creationId xmlns:a16="http://schemas.microsoft.com/office/drawing/2014/main" id="{9960AC2B-BBCC-BDF2-61D9-DD3AF33EE0C2}"/>
                </a:ext>
              </a:extLst>
            </p:cNvPr>
            <p:cNvSpPr/>
            <p:nvPr/>
          </p:nvSpPr>
          <p:spPr>
            <a:xfrm>
              <a:off x="28259748" y="31575376"/>
              <a:ext cx="1992864" cy="623428"/>
            </a:xfrm>
            <a:prstGeom prst="roundRect">
              <a:avLst>
                <a:gd name="adj" fmla="val 10439"/>
              </a:avLst>
            </a:prstGeom>
            <a:solidFill>
              <a:srgbClr val="CCEAFF">
                <a:alpha val="49804"/>
              </a:srgbClr>
            </a:solidFill>
            <a:ln w="12700">
              <a:noFill/>
            </a:ln>
          </p:spPr>
          <p:style>
            <a:lnRef idx="2">
              <a:schemeClr val="accent1"/>
            </a:lnRef>
            <a:fillRef idx="1">
              <a:schemeClr val="lt1"/>
            </a:fillRef>
            <a:effectRef idx="0">
              <a:schemeClr val="accent1"/>
            </a:effectRef>
            <a:fontRef idx="minor">
              <a:schemeClr val="dk1"/>
            </a:fontRef>
          </p:style>
          <p:txBody>
            <a:bodyPr wrap="square" lIns="32727" tIns="32727" rIns="32727" bIns="32727" rtlCol="0" anchor="ctr">
              <a:noAutofit/>
            </a:bodyPr>
            <a:lstStyle/>
            <a:p>
              <a:pPr algn="ctr">
                <a:lnSpc>
                  <a:spcPct val="90000"/>
                </a:lnSpc>
              </a:pPr>
              <a:r>
                <a:rPr lang="en-US">
                  <a:solidFill>
                    <a:schemeClr val="tx1"/>
                  </a:solidFill>
                </a:rPr>
                <a:t>Evaluation of secondary and exploratory endpoints</a:t>
              </a:r>
            </a:p>
          </p:txBody>
        </p:sp>
        <p:sp>
          <p:nvSpPr>
            <p:cNvPr id="756" name="Rectangle: Rounded Corners 755">
              <a:extLst>
                <a:ext uri="{FF2B5EF4-FFF2-40B4-BE49-F238E27FC236}">
                  <a16:creationId xmlns:a16="http://schemas.microsoft.com/office/drawing/2014/main" id="{CFAEDA2E-E5C8-684F-6158-1E2C4EF8DE4C}"/>
                </a:ext>
              </a:extLst>
            </p:cNvPr>
            <p:cNvSpPr/>
            <p:nvPr/>
          </p:nvSpPr>
          <p:spPr>
            <a:xfrm rot="10800000">
              <a:off x="26195148" y="30620571"/>
              <a:ext cx="256633" cy="2533037"/>
            </a:xfrm>
            <a:prstGeom prst="roundRect">
              <a:avLst>
                <a:gd name="adj" fmla="val 28854"/>
              </a:avLst>
            </a:prstGeom>
            <a:solidFill>
              <a:schemeClr val="accent2"/>
            </a:solidFill>
            <a:ln>
              <a:noFill/>
            </a:ln>
          </p:spPr>
          <p:style>
            <a:lnRef idx="2">
              <a:schemeClr val="accent1">
                <a:shade val="15000"/>
              </a:schemeClr>
            </a:lnRef>
            <a:fillRef idx="1">
              <a:schemeClr val="accent1"/>
            </a:fillRef>
            <a:effectRef idx="0">
              <a:schemeClr val="accent1"/>
            </a:effectRef>
            <a:fontRef idx="minor">
              <a:schemeClr val="lt1"/>
            </a:fontRef>
          </p:style>
          <p:txBody>
            <a:bodyPr vert="vert" lIns="32727" tIns="32727" rIns="32727" bIns="32727" rtlCol="0" anchor="ctr">
              <a:scene3d>
                <a:camera prst="orthographicFront">
                  <a:rot lat="0" lon="0" rev="0"/>
                </a:camera>
                <a:lightRig rig="threePt" dir="t"/>
              </a:scene3d>
            </a:bodyPr>
            <a:lstStyle/>
            <a:p>
              <a:pPr algn="ctr">
                <a:lnSpc>
                  <a:spcPct val="90000"/>
                </a:lnSpc>
              </a:pPr>
              <a:r>
                <a:rPr lang="en-US" b="1"/>
                <a:t>End of treatment</a:t>
              </a:r>
            </a:p>
          </p:txBody>
        </p:sp>
        <p:sp>
          <p:nvSpPr>
            <p:cNvPr id="757" name="Rectangle: Rounded Corners 756">
              <a:extLst>
                <a:ext uri="{FF2B5EF4-FFF2-40B4-BE49-F238E27FC236}">
                  <a16:creationId xmlns:a16="http://schemas.microsoft.com/office/drawing/2014/main" id="{89BCB226-A141-0E7E-6DB4-1191A4531EE0}"/>
                </a:ext>
              </a:extLst>
            </p:cNvPr>
            <p:cNvSpPr/>
            <p:nvPr/>
          </p:nvSpPr>
          <p:spPr>
            <a:xfrm>
              <a:off x="25244328" y="33197327"/>
              <a:ext cx="2166094" cy="263637"/>
            </a:xfrm>
            <a:prstGeom prst="roundRect">
              <a:avLst>
                <a:gd name="adj" fmla="val 24071"/>
              </a:avLst>
            </a:prstGeom>
            <a:solidFill>
              <a:srgbClr val="F49C34">
                <a:alpha val="50196"/>
              </a:srgbClr>
            </a:solidFill>
            <a:ln w="12700">
              <a:noFill/>
            </a:ln>
          </p:spPr>
          <p:style>
            <a:lnRef idx="2">
              <a:schemeClr val="accent1"/>
            </a:lnRef>
            <a:fillRef idx="1">
              <a:schemeClr val="lt1"/>
            </a:fillRef>
            <a:effectRef idx="0">
              <a:schemeClr val="accent1"/>
            </a:effectRef>
            <a:fontRef idx="minor">
              <a:schemeClr val="dk1"/>
            </a:fontRef>
          </p:style>
          <p:txBody>
            <a:bodyPr lIns="32727" tIns="32727" rIns="32727" bIns="32727" rtlCol="0" anchor="ctr">
              <a:spAutoFit/>
            </a:bodyPr>
            <a:lstStyle/>
            <a:p>
              <a:pPr algn="ctr">
                <a:lnSpc>
                  <a:spcPct val="90000"/>
                </a:lnSpc>
              </a:pPr>
              <a:r>
                <a:rPr lang="en-US">
                  <a:solidFill>
                    <a:schemeClr val="tx1"/>
                  </a:solidFill>
                </a:rPr>
                <a:t>Primary endpoint: rPFS</a:t>
              </a:r>
            </a:p>
          </p:txBody>
        </p:sp>
      </p:grpSp>
      <p:sp>
        <p:nvSpPr>
          <p:cNvPr id="783" name="object 27">
            <a:extLst>
              <a:ext uri="{FF2B5EF4-FFF2-40B4-BE49-F238E27FC236}">
                <a16:creationId xmlns:a16="http://schemas.microsoft.com/office/drawing/2014/main" id="{B05C5C64-A34A-01D8-C4C9-CB3A9A8B3289}"/>
              </a:ext>
            </a:extLst>
          </p:cNvPr>
          <p:cNvSpPr txBox="1"/>
          <p:nvPr/>
        </p:nvSpPr>
        <p:spPr>
          <a:xfrm>
            <a:off x="9947175" y="11853218"/>
            <a:ext cx="9384401" cy="2794453"/>
          </a:xfrm>
          <a:prstGeom prst="rect">
            <a:avLst/>
          </a:prstGeom>
        </p:spPr>
        <p:txBody>
          <a:bodyPr vert="horz" wrap="square" lIns="0" tIns="144000" rIns="0" bIns="0" numCol="1" spcCol="270000" rtlCol="0">
            <a:noAutofit/>
          </a:bodyPr>
          <a:lstStyle/>
          <a:p>
            <a:pPr marL="216000" indent="-216000">
              <a:spcAft>
                <a:spcPts val="600"/>
              </a:spcAft>
              <a:buClr>
                <a:schemeClr val="tx2"/>
              </a:buClr>
              <a:buFont typeface="Arial" panose="020B0604020202020204" pitchFamily="34" charset="0"/>
              <a:buChar char="•"/>
            </a:pPr>
            <a:r>
              <a:rPr lang="en-US" sz="2400">
                <a:solidFill>
                  <a:schemeClr val="tx1"/>
                </a:solidFill>
                <a:latin typeface="+mn-lt"/>
              </a:rPr>
              <a:t>MEVPRO-3 (NCT07028853) is a global, multicenter, randomized, double‑blind, placebo‑controlled phase 3 study that will evaluate mevrometostat plus enzalutamide versus placebo plus enzalutamide in patients with mCSPC who have not received systemic anticancer treatments, with the exception of androgen deprivation therapy and first‑generation antiandrogen agents.</a:t>
            </a:r>
          </a:p>
          <a:p>
            <a:pPr marL="432000" lvl="3" indent="-216000">
              <a:spcAft>
                <a:spcPts val="600"/>
              </a:spcAft>
              <a:buClr>
                <a:schemeClr val="tx2"/>
              </a:buClr>
              <a:buFont typeface="Arial" panose="020B0604020202020204" pitchFamily="34" charset="0"/>
              <a:buChar char="−"/>
            </a:pPr>
            <a:r>
              <a:rPr lang="en-US" sz="2400">
                <a:solidFill>
                  <a:schemeClr val="tx1"/>
                </a:solidFill>
                <a:latin typeface="+mn-lt"/>
              </a:rPr>
              <a:t>Key inclusion and exclusion criteria are detailed in </a:t>
            </a:r>
            <a:r>
              <a:rPr lang="en-US" sz="2400" b="1">
                <a:solidFill>
                  <a:schemeClr val="tx1"/>
                </a:solidFill>
                <a:latin typeface="+mn-lt"/>
              </a:rPr>
              <a:t>Table 1</a:t>
            </a:r>
            <a:r>
              <a:rPr lang="en-US" sz="2400">
                <a:solidFill>
                  <a:schemeClr val="tx1"/>
                </a:solidFill>
                <a:latin typeface="+mn-lt"/>
              </a:rPr>
              <a:t>.</a:t>
            </a:r>
          </a:p>
        </p:txBody>
      </p:sp>
      <p:grpSp>
        <p:nvGrpSpPr>
          <p:cNvPr id="109" name="Group 108">
            <a:extLst>
              <a:ext uri="{FF2B5EF4-FFF2-40B4-BE49-F238E27FC236}">
                <a16:creationId xmlns:a16="http://schemas.microsoft.com/office/drawing/2014/main" id="{9F4106D4-44EE-FE4C-075D-2A6E71AC997D}"/>
              </a:ext>
            </a:extLst>
          </p:cNvPr>
          <p:cNvGrpSpPr/>
          <p:nvPr/>
        </p:nvGrpSpPr>
        <p:grpSpPr>
          <a:xfrm>
            <a:off x="3038423" y="12224156"/>
            <a:ext cx="4343377" cy="415627"/>
            <a:chOff x="5294039" y="12729946"/>
            <a:chExt cx="4343377" cy="415627"/>
          </a:xfrm>
        </p:grpSpPr>
        <p:pic>
          <p:nvPicPr>
            <p:cNvPr id="30" name="Graphic 29">
              <a:extLst>
                <a:ext uri="{FF2B5EF4-FFF2-40B4-BE49-F238E27FC236}">
                  <a16:creationId xmlns:a16="http://schemas.microsoft.com/office/drawing/2014/main" id="{1FE4F0EC-5EE2-1A10-2F3B-27A9AF972382}"/>
                </a:ext>
              </a:extLst>
            </p:cNvPr>
            <p:cNvPicPr>
              <a:picLocks noChangeAspect="1"/>
            </p:cNvPicPr>
            <p:nvPr/>
          </p:nvPicPr>
          <p:blipFill>
            <a:blip r:embed="rId12">
              <a:extLst>
                <a:ext uri="{96DAC541-7B7A-43D3-8B79-37D633B846F1}">
                  <asvg:svgBlip xmlns:asvg="http://schemas.microsoft.com/office/drawing/2016/SVG/main" r:embed="rId13"/>
                </a:ext>
              </a:extLst>
            </a:blip>
            <a:stretch>
              <a:fillRect/>
            </a:stretch>
          </p:blipFill>
          <p:spPr>
            <a:xfrm>
              <a:off x="5294039" y="12729950"/>
              <a:ext cx="346355" cy="380994"/>
            </a:xfrm>
            <a:prstGeom prst="rect">
              <a:avLst/>
            </a:prstGeom>
          </p:spPr>
        </p:pic>
        <p:sp>
          <p:nvSpPr>
            <p:cNvPr id="32" name="Text Placeholder 18">
              <a:extLst>
                <a:ext uri="{FF2B5EF4-FFF2-40B4-BE49-F238E27FC236}">
                  <a16:creationId xmlns:a16="http://schemas.microsoft.com/office/drawing/2014/main" id="{8D006F82-C619-B132-C4C9-FA9F5ADCDFBB}"/>
                </a:ext>
              </a:extLst>
            </p:cNvPr>
            <p:cNvSpPr txBox="1">
              <a:spLocks/>
            </p:cNvSpPr>
            <p:nvPr/>
          </p:nvSpPr>
          <p:spPr>
            <a:xfrm>
              <a:off x="5804406" y="12729946"/>
              <a:ext cx="3833010" cy="415627"/>
            </a:xfrm>
            <a:prstGeom prst="rect">
              <a:avLst/>
            </a:prstGeom>
          </p:spPr>
          <p:txBody>
            <a:bodyPr lIns="0" tIns="0" rIns="0" bIns="0" anchor="ctr">
              <a:noAutofit/>
            </a:bodyPr>
            <a:lstStyle>
              <a:defPPr>
                <a:defRPr kern="0"/>
              </a:defPPr>
              <a:lvl1pPr marL="0" indent="0">
                <a:lnSpc>
                  <a:spcPct val="90000"/>
                </a:lnSpc>
                <a:buFont typeface="Arial" panose="020B0604020202020204" pitchFamily="34" charset="0"/>
                <a:buNone/>
                <a:defRPr sz="1600" b="0">
                  <a:solidFill>
                    <a:schemeClr val="bg1"/>
                  </a:solidFill>
                  <a:latin typeface="Calibri" panose="020F0502020204030204" pitchFamily="34" charset="0"/>
                  <a:ea typeface="Calibri" panose="020F0502020204030204" pitchFamily="34" charset="0"/>
                  <a:cs typeface="Calibri" panose="020F0502020204030204" pitchFamily="34" charset="0"/>
                </a:defRPr>
              </a:lvl1pPr>
              <a:lvl2pPr marL="0" indent="0">
                <a:spcBef>
                  <a:spcPts val="299"/>
                </a:spcBef>
                <a:buClr>
                  <a:schemeClr val="tx2"/>
                </a:buClr>
                <a:buFont typeface="Arial" panose="020B0604020202020204" pitchFamily="34" charset="0"/>
                <a:buNone/>
                <a:defRPr sz="599">
                  <a:solidFill>
                    <a:schemeClr val="tx1"/>
                  </a:solidFill>
                  <a:latin typeface="+mn-lt"/>
                  <a:ea typeface="+mn-ea"/>
                  <a:cs typeface="+mn-cs"/>
                </a:defRPr>
              </a:lvl2pPr>
              <a:lvl3pPr marL="66542" indent="0">
                <a:spcBef>
                  <a:spcPts val="150"/>
                </a:spcBef>
                <a:buClr>
                  <a:schemeClr val="tx2"/>
                </a:buClr>
                <a:buFont typeface="Nunito Sans" pitchFamily="2" charset="0"/>
                <a:buNone/>
                <a:defRPr sz="599">
                  <a:solidFill>
                    <a:schemeClr val="tx1"/>
                  </a:solidFill>
                  <a:latin typeface="+mn-lt"/>
                  <a:ea typeface="+mn-ea"/>
                  <a:cs typeface="+mn-cs"/>
                </a:defRPr>
              </a:lvl3pPr>
              <a:lvl4pPr marL="135460" indent="0">
                <a:spcBef>
                  <a:spcPts val="150"/>
                </a:spcBef>
                <a:buClr>
                  <a:schemeClr val="tx2"/>
                </a:buClr>
                <a:buFont typeface="Arial" panose="020B0604020202020204" pitchFamily="34" charset="0"/>
                <a:buNone/>
                <a:defRPr sz="599">
                  <a:solidFill>
                    <a:schemeClr val="tx1"/>
                  </a:solidFill>
                  <a:latin typeface="+mn-lt"/>
                  <a:ea typeface="+mn-ea"/>
                  <a:cs typeface="+mn-cs"/>
                </a:defRPr>
              </a:lvl4pPr>
              <a:lvl5pPr marL="1368857" indent="0">
                <a:buFont typeface="Arial" panose="020B0604020202020204" pitchFamily="34" charset="0"/>
                <a:buNone/>
                <a:defRPr sz="599">
                  <a:solidFill>
                    <a:schemeClr val="tx1"/>
                  </a:solidFill>
                  <a:latin typeface="+mn-lt"/>
                  <a:ea typeface="+mn-ea"/>
                  <a:cs typeface="+mn-cs"/>
                </a:defRPr>
              </a:lvl5pPr>
              <a:lvl6pPr marL="1711071">
                <a:defRPr>
                  <a:latin typeface="+mn-lt"/>
                  <a:ea typeface="+mn-ea"/>
                  <a:cs typeface="+mn-cs"/>
                </a:defRPr>
              </a:lvl6pPr>
              <a:lvl7pPr marL="2053285">
                <a:defRPr>
                  <a:latin typeface="+mn-lt"/>
                  <a:ea typeface="+mn-ea"/>
                  <a:cs typeface="+mn-cs"/>
                </a:defRPr>
              </a:lvl7pPr>
              <a:lvl8pPr marL="2395499">
                <a:defRPr>
                  <a:latin typeface="+mn-lt"/>
                  <a:ea typeface="+mn-ea"/>
                  <a:cs typeface="+mn-cs"/>
                </a:defRPr>
              </a:lvl8pPr>
              <a:lvl9pPr marL="2737714">
                <a:defRPr>
                  <a:latin typeface="+mn-lt"/>
                  <a:ea typeface="+mn-ea"/>
                  <a:cs typeface="+mn-cs"/>
                </a:defRPr>
              </a:lvl9pPr>
            </a:lstStyle>
            <a:p>
              <a:r>
                <a:rPr lang="en-US"/>
                <a:t>Contact: Neeraj.Agarwal@hci.utah.edu</a:t>
              </a:r>
            </a:p>
          </p:txBody>
        </p:sp>
      </p:grpSp>
      <p:sp>
        <p:nvSpPr>
          <p:cNvPr id="7" name="object 27">
            <a:extLst>
              <a:ext uri="{FF2B5EF4-FFF2-40B4-BE49-F238E27FC236}">
                <a16:creationId xmlns:a16="http://schemas.microsoft.com/office/drawing/2014/main" id="{A69C73C3-FF82-2C91-E59C-51618BA95413}"/>
              </a:ext>
            </a:extLst>
          </p:cNvPr>
          <p:cNvSpPr txBox="1"/>
          <p:nvPr/>
        </p:nvSpPr>
        <p:spPr>
          <a:xfrm>
            <a:off x="19680244" y="3302845"/>
            <a:ext cx="6313118" cy="615553"/>
          </a:xfrm>
          <a:prstGeom prst="rect">
            <a:avLst/>
          </a:prstGeom>
        </p:spPr>
        <p:txBody>
          <a:bodyPr vert="horz" wrap="square" lIns="0" tIns="0" rIns="0" bIns="0" numCol="1" spcCol="270000" rtlCol="0" anchor="ctr">
            <a:spAutoFit/>
          </a:bodyPr>
          <a:lstStyle/>
          <a:p>
            <a:pPr>
              <a:spcBef>
                <a:spcPts val="727"/>
              </a:spcBef>
              <a:spcAft>
                <a:spcPts val="727"/>
              </a:spcAft>
            </a:pPr>
            <a:r>
              <a:rPr lang="en-US" sz="4000" spc="16">
                <a:solidFill>
                  <a:schemeClr val="accent1"/>
                </a:solidFill>
                <a:latin typeface="+mj-lt"/>
                <a:cs typeface="Arial" panose="020B0604020202020204" pitchFamily="34" charset="0"/>
              </a:rPr>
              <a:t>Study Design</a:t>
            </a:r>
          </a:p>
        </p:txBody>
      </p:sp>
      <p:grpSp>
        <p:nvGrpSpPr>
          <p:cNvPr id="131" name="Group 130">
            <a:extLst>
              <a:ext uri="{FF2B5EF4-FFF2-40B4-BE49-F238E27FC236}">
                <a16:creationId xmlns:a16="http://schemas.microsoft.com/office/drawing/2014/main" id="{086E6B58-1D51-CC9C-E370-3E7E746A6457}"/>
              </a:ext>
            </a:extLst>
          </p:cNvPr>
          <p:cNvGrpSpPr/>
          <p:nvPr/>
        </p:nvGrpSpPr>
        <p:grpSpPr>
          <a:xfrm>
            <a:off x="32233730" y="5571814"/>
            <a:ext cx="402170" cy="402170"/>
            <a:chOff x="32233730" y="5533714"/>
            <a:chExt cx="402170" cy="402170"/>
          </a:xfrm>
        </p:grpSpPr>
        <p:sp>
          <p:nvSpPr>
            <p:cNvPr id="672" name="Oval 671">
              <a:extLst>
                <a:ext uri="{FF2B5EF4-FFF2-40B4-BE49-F238E27FC236}">
                  <a16:creationId xmlns:a16="http://schemas.microsoft.com/office/drawing/2014/main" id="{69475B56-59A1-9EFC-E213-5666148A83BF}"/>
                </a:ext>
              </a:extLst>
            </p:cNvPr>
            <p:cNvSpPr/>
            <p:nvPr/>
          </p:nvSpPr>
          <p:spPr>
            <a:xfrm>
              <a:off x="32233730" y="5533714"/>
              <a:ext cx="402170" cy="402170"/>
            </a:xfrm>
            <a:prstGeom prst="ellipse">
              <a:avLst/>
            </a:prstGeom>
            <a:solidFill>
              <a:schemeClr val="accent1"/>
            </a:solidFill>
            <a:ln w="6350">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2545" b="1">
                <a:solidFill>
                  <a:schemeClr val="accent1"/>
                </a:solidFill>
              </a:endParaRPr>
            </a:p>
          </p:txBody>
        </p:sp>
        <p:sp>
          <p:nvSpPr>
            <p:cNvPr id="10" name="Rectangle: Rounded Corners 9">
              <a:extLst>
                <a:ext uri="{FF2B5EF4-FFF2-40B4-BE49-F238E27FC236}">
                  <a16:creationId xmlns:a16="http://schemas.microsoft.com/office/drawing/2014/main" id="{1750C22E-C512-4044-C0D6-905589CEAE57}"/>
                </a:ext>
              </a:extLst>
            </p:cNvPr>
            <p:cNvSpPr>
              <a:spLocks noChangeAspect="1"/>
            </p:cNvSpPr>
            <p:nvPr/>
          </p:nvSpPr>
          <p:spPr>
            <a:xfrm rot="18900000">
              <a:off x="32353665" y="5654489"/>
              <a:ext cx="160618" cy="160618"/>
            </a:xfrm>
            <a:prstGeom prst="round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noProof="0"/>
            </a:p>
          </p:txBody>
        </p:sp>
      </p:grpSp>
      <p:sp>
        <p:nvSpPr>
          <p:cNvPr id="16" name="TextBox 15">
            <a:extLst>
              <a:ext uri="{FF2B5EF4-FFF2-40B4-BE49-F238E27FC236}">
                <a16:creationId xmlns:a16="http://schemas.microsoft.com/office/drawing/2014/main" id="{F56CE9E6-B972-3812-D78D-E95DFD83C1A6}"/>
              </a:ext>
            </a:extLst>
          </p:cNvPr>
          <p:cNvSpPr txBox="1"/>
          <p:nvPr/>
        </p:nvSpPr>
        <p:spPr>
          <a:xfrm>
            <a:off x="4097488" y="15299808"/>
            <a:ext cx="1212331" cy="631276"/>
          </a:xfrm>
          <a:prstGeom prst="rect">
            <a:avLst/>
          </a:prstGeom>
          <a:noFill/>
        </p:spPr>
        <p:txBody>
          <a:bodyPr wrap="square" rtlCol="0">
            <a:noAutofit/>
          </a:bodyPr>
          <a:lstStyle/>
          <a:p>
            <a:pPr algn="l">
              <a:lnSpc>
                <a:spcPct val="90000"/>
              </a:lnSpc>
            </a:pPr>
            <a:endParaRPr lang="en-US" b="1">
              <a:latin typeface="+mn-lt"/>
            </a:endParaRPr>
          </a:p>
        </p:txBody>
      </p:sp>
      <p:cxnSp>
        <p:nvCxnSpPr>
          <p:cNvPr id="115" name="Straight Connector 114">
            <a:extLst>
              <a:ext uri="{FF2B5EF4-FFF2-40B4-BE49-F238E27FC236}">
                <a16:creationId xmlns:a16="http://schemas.microsoft.com/office/drawing/2014/main" id="{6E2C7D94-DC27-7D5D-84E6-20690ED07FC5}"/>
              </a:ext>
            </a:extLst>
          </p:cNvPr>
          <p:cNvCxnSpPr>
            <a:cxnSpLocks/>
          </p:cNvCxnSpPr>
          <p:nvPr/>
        </p:nvCxnSpPr>
        <p:spPr>
          <a:xfrm>
            <a:off x="9857392" y="1551861"/>
            <a:ext cx="32683913" cy="0"/>
          </a:xfrm>
          <a:prstGeom prst="line">
            <a:avLst/>
          </a:prstGeom>
          <a:ln w="12700">
            <a:solidFill>
              <a:schemeClr val="tx1"/>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grpSp>
        <p:nvGrpSpPr>
          <p:cNvPr id="759" name="Group 758">
            <a:extLst>
              <a:ext uri="{FF2B5EF4-FFF2-40B4-BE49-F238E27FC236}">
                <a16:creationId xmlns:a16="http://schemas.microsoft.com/office/drawing/2014/main" id="{75145DB6-1B6A-F4C3-7A74-D4B7BAA43DF8}"/>
              </a:ext>
            </a:extLst>
          </p:cNvPr>
          <p:cNvGrpSpPr/>
          <p:nvPr/>
        </p:nvGrpSpPr>
        <p:grpSpPr>
          <a:xfrm>
            <a:off x="10095480" y="16196132"/>
            <a:ext cx="402170" cy="402331"/>
            <a:chOff x="7461599" y="2205105"/>
            <a:chExt cx="221198" cy="221287"/>
          </a:xfrm>
        </p:grpSpPr>
        <p:sp>
          <p:nvSpPr>
            <p:cNvPr id="760" name="Oval 759">
              <a:extLst>
                <a:ext uri="{FF2B5EF4-FFF2-40B4-BE49-F238E27FC236}">
                  <a16:creationId xmlns:a16="http://schemas.microsoft.com/office/drawing/2014/main" id="{602BDB34-8D88-D979-7F81-F1507EB5217A}"/>
                </a:ext>
              </a:extLst>
            </p:cNvPr>
            <p:cNvSpPr/>
            <p:nvPr/>
          </p:nvSpPr>
          <p:spPr>
            <a:xfrm>
              <a:off x="7461599" y="2205194"/>
              <a:ext cx="221198" cy="221198"/>
            </a:xfrm>
            <a:prstGeom prst="ellipse">
              <a:avLst/>
            </a:prstGeom>
            <a:solidFill>
              <a:schemeClr val="accent1"/>
            </a:solidFill>
            <a:ln w="6350">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noProof="0"/>
            </a:p>
          </p:txBody>
        </p:sp>
        <p:pic>
          <p:nvPicPr>
            <p:cNvPr id="761" name="Graphic 760" descr="Male profile with solid fill">
              <a:extLst>
                <a:ext uri="{FF2B5EF4-FFF2-40B4-BE49-F238E27FC236}">
                  <a16:creationId xmlns:a16="http://schemas.microsoft.com/office/drawing/2014/main" id="{AA76CD51-B7FF-1710-9245-7B2492F201AF}"/>
                </a:ext>
              </a:extLst>
            </p:cNvPr>
            <p:cNvPicPr>
              <a:picLocks noChangeAspect="1"/>
            </p:cNvPicPr>
            <p:nvPr/>
          </p:nvPicPr>
          <p:blipFill>
            <a:blip r:embed="rId14">
              <a:extLst>
                <a:ext uri="{96DAC541-7B7A-43D3-8B79-37D633B846F1}">
                  <asvg:svgBlip xmlns:asvg="http://schemas.microsoft.com/office/drawing/2016/SVG/main" r:embed="rId15"/>
                </a:ext>
              </a:extLst>
            </a:blip>
            <a:stretch>
              <a:fillRect/>
            </a:stretch>
          </p:blipFill>
          <p:spPr>
            <a:xfrm>
              <a:off x="7471123" y="2205105"/>
              <a:ext cx="204698" cy="204698"/>
            </a:xfrm>
            <a:prstGeom prst="rect">
              <a:avLst/>
            </a:prstGeom>
          </p:spPr>
        </p:pic>
        <p:sp>
          <p:nvSpPr>
            <p:cNvPr id="762" name="TextBox 761">
              <a:extLst>
                <a:ext uri="{FF2B5EF4-FFF2-40B4-BE49-F238E27FC236}">
                  <a16:creationId xmlns:a16="http://schemas.microsoft.com/office/drawing/2014/main" id="{FB626D58-D012-0E69-4525-74644057FC5A}"/>
                </a:ext>
              </a:extLst>
            </p:cNvPr>
            <p:cNvSpPr txBox="1"/>
            <p:nvPr/>
          </p:nvSpPr>
          <p:spPr>
            <a:xfrm>
              <a:off x="7467536" y="2284693"/>
              <a:ext cx="209245" cy="127805"/>
            </a:xfrm>
            <a:prstGeom prst="rect">
              <a:avLst/>
            </a:prstGeom>
            <a:noFill/>
          </p:spPr>
          <p:txBody>
            <a:bodyPr wrap="none" rtlCol="0" anchor="ctr">
              <a:spAutoFit/>
            </a:bodyPr>
            <a:lstStyle/>
            <a:p>
              <a:pPr algn="ctr"/>
              <a:r>
                <a:rPr lang="en-US" sz="909">
                  <a:solidFill>
                    <a:schemeClr val="accent1"/>
                  </a:solidFill>
                </a:rPr>
                <a:t>18+</a:t>
              </a:r>
            </a:p>
          </p:txBody>
        </p:sp>
      </p:grpSp>
      <p:grpSp>
        <p:nvGrpSpPr>
          <p:cNvPr id="763" name="Group 762">
            <a:extLst>
              <a:ext uri="{FF2B5EF4-FFF2-40B4-BE49-F238E27FC236}">
                <a16:creationId xmlns:a16="http://schemas.microsoft.com/office/drawing/2014/main" id="{52EFEDAE-E97F-A3F4-CBDF-54519758735E}"/>
              </a:ext>
            </a:extLst>
          </p:cNvPr>
          <p:cNvGrpSpPr/>
          <p:nvPr/>
        </p:nvGrpSpPr>
        <p:grpSpPr>
          <a:xfrm>
            <a:off x="10095480" y="16737094"/>
            <a:ext cx="402170" cy="402170"/>
            <a:chOff x="7461599" y="2512492"/>
            <a:chExt cx="221198" cy="221198"/>
          </a:xfrm>
        </p:grpSpPr>
        <p:sp>
          <p:nvSpPr>
            <p:cNvPr id="764" name="Oval 763">
              <a:extLst>
                <a:ext uri="{FF2B5EF4-FFF2-40B4-BE49-F238E27FC236}">
                  <a16:creationId xmlns:a16="http://schemas.microsoft.com/office/drawing/2014/main" id="{DDA18CC8-15F6-A30C-D960-70B500E16DC2}"/>
                </a:ext>
              </a:extLst>
            </p:cNvPr>
            <p:cNvSpPr/>
            <p:nvPr/>
          </p:nvSpPr>
          <p:spPr>
            <a:xfrm>
              <a:off x="7461599" y="2512492"/>
              <a:ext cx="221198" cy="221198"/>
            </a:xfrm>
            <a:prstGeom prst="ellipse">
              <a:avLst/>
            </a:prstGeom>
            <a:solidFill>
              <a:schemeClr val="accent1"/>
            </a:solidFill>
            <a:ln w="6350">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noProof="0"/>
            </a:p>
          </p:txBody>
        </p:sp>
        <p:pic>
          <p:nvPicPr>
            <p:cNvPr id="765" name="Graphic 764" descr="Germ with solid fill">
              <a:extLst>
                <a:ext uri="{FF2B5EF4-FFF2-40B4-BE49-F238E27FC236}">
                  <a16:creationId xmlns:a16="http://schemas.microsoft.com/office/drawing/2014/main" id="{6703325E-6570-8B4E-7C1B-1AADA8A3F53C}"/>
                </a:ext>
              </a:extLst>
            </p:cNvPr>
            <p:cNvPicPr>
              <a:picLocks noChangeAspect="1"/>
            </p:cNvPicPr>
            <p:nvPr/>
          </p:nvPicPr>
          <p:blipFill>
            <a:blip r:embed="rId16">
              <a:extLst>
                <a:ext uri="{96DAC541-7B7A-43D3-8B79-37D633B846F1}">
                  <asvg:svgBlip xmlns:asvg="http://schemas.microsoft.com/office/drawing/2016/SVG/main" r:embed="rId17"/>
                </a:ext>
              </a:extLst>
            </a:blip>
            <a:stretch>
              <a:fillRect/>
            </a:stretch>
          </p:blipFill>
          <p:spPr>
            <a:xfrm>
              <a:off x="7477292" y="2529055"/>
              <a:ext cx="185386" cy="185386"/>
            </a:xfrm>
            <a:prstGeom prst="rect">
              <a:avLst/>
            </a:prstGeom>
          </p:spPr>
        </p:pic>
      </p:grpSp>
      <p:grpSp>
        <p:nvGrpSpPr>
          <p:cNvPr id="767" name="Group 766">
            <a:extLst>
              <a:ext uri="{FF2B5EF4-FFF2-40B4-BE49-F238E27FC236}">
                <a16:creationId xmlns:a16="http://schemas.microsoft.com/office/drawing/2014/main" id="{ED6BFF9E-8658-4DEC-7038-7AEA748AB378}"/>
              </a:ext>
            </a:extLst>
          </p:cNvPr>
          <p:cNvGrpSpPr/>
          <p:nvPr/>
        </p:nvGrpSpPr>
        <p:grpSpPr>
          <a:xfrm>
            <a:off x="10095480" y="17277894"/>
            <a:ext cx="402170" cy="402170"/>
            <a:chOff x="7461599" y="3094704"/>
            <a:chExt cx="221198" cy="221198"/>
          </a:xfrm>
        </p:grpSpPr>
        <p:sp>
          <p:nvSpPr>
            <p:cNvPr id="768" name="Oval 767">
              <a:extLst>
                <a:ext uri="{FF2B5EF4-FFF2-40B4-BE49-F238E27FC236}">
                  <a16:creationId xmlns:a16="http://schemas.microsoft.com/office/drawing/2014/main" id="{7E12FC0B-4C96-DD7A-71FD-C294FAA38402}"/>
                </a:ext>
              </a:extLst>
            </p:cNvPr>
            <p:cNvSpPr/>
            <p:nvPr/>
          </p:nvSpPr>
          <p:spPr>
            <a:xfrm>
              <a:off x="7461599" y="3094704"/>
              <a:ext cx="221198" cy="221198"/>
            </a:xfrm>
            <a:prstGeom prst="ellipse">
              <a:avLst/>
            </a:prstGeom>
            <a:solidFill>
              <a:schemeClr val="accent1"/>
            </a:solidFill>
            <a:ln w="6350">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noProof="0"/>
            </a:p>
          </p:txBody>
        </p:sp>
        <p:pic>
          <p:nvPicPr>
            <p:cNvPr id="769" name="Graphic 768" descr="Clipboard Partially Crossed with solid fill">
              <a:extLst>
                <a:ext uri="{FF2B5EF4-FFF2-40B4-BE49-F238E27FC236}">
                  <a16:creationId xmlns:a16="http://schemas.microsoft.com/office/drawing/2014/main" id="{75D305AE-476E-A1B2-4EF8-33AFFAC8C2A8}"/>
                </a:ext>
              </a:extLst>
            </p:cNvPr>
            <p:cNvPicPr>
              <a:picLocks noChangeAspect="1"/>
            </p:cNvPicPr>
            <p:nvPr/>
          </p:nvPicPr>
          <p:blipFill>
            <a:blip r:embed="rId18">
              <a:extLst>
                <a:ext uri="{96DAC541-7B7A-43D3-8B79-37D633B846F1}">
                  <asvg:svgBlip xmlns:asvg="http://schemas.microsoft.com/office/drawing/2016/SVG/main" r:embed="rId19"/>
                </a:ext>
              </a:extLst>
            </a:blip>
            <a:stretch>
              <a:fillRect/>
            </a:stretch>
          </p:blipFill>
          <p:spPr>
            <a:xfrm>
              <a:off x="7481143" y="3117175"/>
              <a:ext cx="177852" cy="177852"/>
            </a:xfrm>
            <a:prstGeom prst="rect">
              <a:avLst/>
            </a:prstGeom>
          </p:spPr>
        </p:pic>
      </p:grpSp>
      <p:grpSp>
        <p:nvGrpSpPr>
          <p:cNvPr id="773" name="Group 772">
            <a:extLst>
              <a:ext uri="{FF2B5EF4-FFF2-40B4-BE49-F238E27FC236}">
                <a16:creationId xmlns:a16="http://schemas.microsoft.com/office/drawing/2014/main" id="{318B9FB1-6BC5-893D-BB32-878E626AD025}"/>
              </a:ext>
            </a:extLst>
          </p:cNvPr>
          <p:cNvGrpSpPr/>
          <p:nvPr/>
        </p:nvGrpSpPr>
        <p:grpSpPr>
          <a:xfrm>
            <a:off x="14658723" y="16196213"/>
            <a:ext cx="402170" cy="402170"/>
            <a:chOff x="9977023" y="2205194"/>
            <a:chExt cx="221198" cy="221198"/>
          </a:xfrm>
        </p:grpSpPr>
        <p:sp>
          <p:nvSpPr>
            <p:cNvPr id="774" name="Oval 773">
              <a:extLst>
                <a:ext uri="{FF2B5EF4-FFF2-40B4-BE49-F238E27FC236}">
                  <a16:creationId xmlns:a16="http://schemas.microsoft.com/office/drawing/2014/main" id="{81704093-EDA8-52CB-C47D-D0FD18C77A27}"/>
                </a:ext>
              </a:extLst>
            </p:cNvPr>
            <p:cNvSpPr/>
            <p:nvPr/>
          </p:nvSpPr>
          <p:spPr>
            <a:xfrm>
              <a:off x="9977023" y="2205194"/>
              <a:ext cx="221198" cy="221198"/>
            </a:xfrm>
            <a:prstGeom prst="ellipse">
              <a:avLst/>
            </a:prstGeom>
            <a:solidFill>
              <a:schemeClr val="accent1"/>
            </a:solidFill>
            <a:ln w="6350">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noProof="0"/>
            </a:p>
          </p:txBody>
        </p:sp>
        <p:pic>
          <p:nvPicPr>
            <p:cNvPr id="775" name="Graphic 774" descr="Heart organ with solid fill">
              <a:extLst>
                <a:ext uri="{FF2B5EF4-FFF2-40B4-BE49-F238E27FC236}">
                  <a16:creationId xmlns:a16="http://schemas.microsoft.com/office/drawing/2014/main" id="{42AFB0B1-4C82-69CB-7D46-526F121CB8A0}"/>
                </a:ext>
              </a:extLst>
            </p:cNvPr>
            <p:cNvPicPr>
              <a:picLocks noChangeAspect="1"/>
            </p:cNvPicPr>
            <p:nvPr/>
          </p:nvPicPr>
          <p:blipFill>
            <a:blip r:embed="rId20">
              <a:extLst>
                <a:ext uri="{96DAC541-7B7A-43D3-8B79-37D633B846F1}">
                  <asvg:svgBlip xmlns:asvg="http://schemas.microsoft.com/office/drawing/2016/SVG/main" r:embed="rId21"/>
                </a:ext>
              </a:extLst>
            </a:blip>
            <a:stretch>
              <a:fillRect/>
            </a:stretch>
          </p:blipFill>
          <p:spPr>
            <a:xfrm>
              <a:off x="9994198" y="2222317"/>
              <a:ext cx="186026" cy="186026"/>
            </a:xfrm>
            <a:prstGeom prst="rect">
              <a:avLst/>
            </a:prstGeom>
          </p:spPr>
        </p:pic>
      </p:grpSp>
      <p:grpSp>
        <p:nvGrpSpPr>
          <p:cNvPr id="776" name="Group 775">
            <a:extLst>
              <a:ext uri="{FF2B5EF4-FFF2-40B4-BE49-F238E27FC236}">
                <a16:creationId xmlns:a16="http://schemas.microsoft.com/office/drawing/2014/main" id="{9E9E5F61-E6C3-066C-67C4-E284D281B283}"/>
              </a:ext>
            </a:extLst>
          </p:cNvPr>
          <p:cNvGrpSpPr/>
          <p:nvPr/>
        </p:nvGrpSpPr>
        <p:grpSpPr>
          <a:xfrm>
            <a:off x="14658723" y="16716240"/>
            <a:ext cx="402170" cy="402170"/>
            <a:chOff x="9977023" y="2631176"/>
            <a:chExt cx="221198" cy="221198"/>
          </a:xfrm>
        </p:grpSpPr>
        <p:sp>
          <p:nvSpPr>
            <p:cNvPr id="777" name="Oval 776">
              <a:extLst>
                <a:ext uri="{FF2B5EF4-FFF2-40B4-BE49-F238E27FC236}">
                  <a16:creationId xmlns:a16="http://schemas.microsoft.com/office/drawing/2014/main" id="{3A3EF66A-BAD1-410B-5787-BD1C8B51C405}"/>
                </a:ext>
              </a:extLst>
            </p:cNvPr>
            <p:cNvSpPr/>
            <p:nvPr/>
          </p:nvSpPr>
          <p:spPr>
            <a:xfrm>
              <a:off x="9977023" y="2631176"/>
              <a:ext cx="221198" cy="221198"/>
            </a:xfrm>
            <a:prstGeom prst="ellipse">
              <a:avLst/>
            </a:prstGeom>
            <a:solidFill>
              <a:schemeClr val="accent1"/>
            </a:solidFill>
            <a:ln w="6350">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noProof="0"/>
            </a:p>
          </p:txBody>
        </p:sp>
        <p:pic>
          <p:nvPicPr>
            <p:cNvPr id="778" name="Graphic 777" descr="Brain with solid fill">
              <a:extLst>
                <a:ext uri="{FF2B5EF4-FFF2-40B4-BE49-F238E27FC236}">
                  <a16:creationId xmlns:a16="http://schemas.microsoft.com/office/drawing/2014/main" id="{E4FA7B12-1B44-BA65-11B7-BDBADC03CF75}"/>
                </a:ext>
              </a:extLst>
            </p:cNvPr>
            <p:cNvPicPr>
              <a:picLocks noChangeAspect="1"/>
            </p:cNvPicPr>
            <p:nvPr/>
          </p:nvPicPr>
          <p:blipFill>
            <a:blip r:embed="rId22">
              <a:extLst>
                <a:ext uri="{96DAC541-7B7A-43D3-8B79-37D633B846F1}">
                  <asvg:svgBlip xmlns:asvg="http://schemas.microsoft.com/office/drawing/2016/SVG/main" r:embed="rId23"/>
                </a:ext>
              </a:extLst>
            </a:blip>
            <a:stretch>
              <a:fillRect/>
            </a:stretch>
          </p:blipFill>
          <p:spPr>
            <a:xfrm>
              <a:off x="9984868" y="2641034"/>
              <a:ext cx="204242" cy="204242"/>
            </a:xfrm>
            <a:prstGeom prst="rect">
              <a:avLst/>
            </a:prstGeom>
          </p:spPr>
        </p:pic>
      </p:grpSp>
      <p:grpSp>
        <p:nvGrpSpPr>
          <p:cNvPr id="779" name="Group 778">
            <a:extLst>
              <a:ext uri="{FF2B5EF4-FFF2-40B4-BE49-F238E27FC236}">
                <a16:creationId xmlns:a16="http://schemas.microsoft.com/office/drawing/2014/main" id="{7243E5A5-680D-2F6C-E67A-FE0E611F128B}"/>
              </a:ext>
            </a:extLst>
          </p:cNvPr>
          <p:cNvGrpSpPr/>
          <p:nvPr/>
        </p:nvGrpSpPr>
        <p:grpSpPr>
          <a:xfrm>
            <a:off x="14658723" y="17973585"/>
            <a:ext cx="402170" cy="402170"/>
            <a:chOff x="9977023" y="3094704"/>
            <a:chExt cx="221198" cy="221198"/>
          </a:xfrm>
        </p:grpSpPr>
        <p:sp>
          <p:nvSpPr>
            <p:cNvPr id="780" name="Oval 779">
              <a:extLst>
                <a:ext uri="{FF2B5EF4-FFF2-40B4-BE49-F238E27FC236}">
                  <a16:creationId xmlns:a16="http://schemas.microsoft.com/office/drawing/2014/main" id="{4A8F9B0D-E7F5-9799-101E-8C06D0F8D881}"/>
                </a:ext>
              </a:extLst>
            </p:cNvPr>
            <p:cNvSpPr/>
            <p:nvPr/>
          </p:nvSpPr>
          <p:spPr>
            <a:xfrm>
              <a:off x="9977023" y="3094704"/>
              <a:ext cx="221198" cy="221198"/>
            </a:xfrm>
            <a:prstGeom prst="ellipse">
              <a:avLst/>
            </a:prstGeom>
            <a:solidFill>
              <a:schemeClr val="accent1"/>
            </a:solidFill>
            <a:ln w="6350">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noProof="0"/>
            </a:p>
          </p:txBody>
        </p:sp>
        <p:pic>
          <p:nvPicPr>
            <p:cNvPr id="781" name="Graphic 780" descr="Medicine with solid fill">
              <a:extLst>
                <a:ext uri="{FF2B5EF4-FFF2-40B4-BE49-F238E27FC236}">
                  <a16:creationId xmlns:a16="http://schemas.microsoft.com/office/drawing/2014/main" id="{44AC88FA-301A-011D-EE62-63D9E3929DFC}"/>
                </a:ext>
              </a:extLst>
            </p:cNvPr>
            <p:cNvPicPr>
              <a:picLocks noChangeAspect="1"/>
            </p:cNvPicPr>
            <p:nvPr/>
          </p:nvPicPr>
          <p:blipFill>
            <a:blip r:embed="rId24">
              <a:extLst>
                <a:ext uri="{96DAC541-7B7A-43D3-8B79-37D633B846F1}">
                  <asvg:svgBlip xmlns:asvg="http://schemas.microsoft.com/office/drawing/2016/SVG/main" r:embed="rId25"/>
                </a:ext>
              </a:extLst>
            </a:blip>
            <a:stretch>
              <a:fillRect/>
            </a:stretch>
          </p:blipFill>
          <p:spPr>
            <a:xfrm>
              <a:off x="9991375" y="3109514"/>
              <a:ext cx="195992" cy="195992"/>
            </a:xfrm>
            <a:prstGeom prst="rect">
              <a:avLst/>
            </a:prstGeom>
          </p:spPr>
        </p:pic>
      </p:grpSp>
      <p:grpSp>
        <p:nvGrpSpPr>
          <p:cNvPr id="784" name="Group 783">
            <a:extLst>
              <a:ext uri="{FF2B5EF4-FFF2-40B4-BE49-F238E27FC236}">
                <a16:creationId xmlns:a16="http://schemas.microsoft.com/office/drawing/2014/main" id="{9A6B24C2-9C1F-34FC-542E-EE403D2DB78F}"/>
              </a:ext>
            </a:extLst>
          </p:cNvPr>
          <p:cNvGrpSpPr/>
          <p:nvPr/>
        </p:nvGrpSpPr>
        <p:grpSpPr>
          <a:xfrm>
            <a:off x="10095480" y="17818694"/>
            <a:ext cx="402170" cy="402170"/>
            <a:chOff x="7461599" y="3409701"/>
            <a:chExt cx="221198" cy="221198"/>
          </a:xfrm>
        </p:grpSpPr>
        <p:sp>
          <p:nvSpPr>
            <p:cNvPr id="785" name="Oval 784">
              <a:extLst>
                <a:ext uri="{FF2B5EF4-FFF2-40B4-BE49-F238E27FC236}">
                  <a16:creationId xmlns:a16="http://schemas.microsoft.com/office/drawing/2014/main" id="{801A9E41-95DD-9777-4181-98C743E65AE6}"/>
                </a:ext>
              </a:extLst>
            </p:cNvPr>
            <p:cNvSpPr/>
            <p:nvPr/>
          </p:nvSpPr>
          <p:spPr>
            <a:xfrm>
              <a:off x="7461599" y="3409701"/>
              <a:ext cx="221198" cy="221198"/>
            </a:xfrm>
            <a:prstGeom prst="ellipse">
              <a:avLst/>
            </a:prstGeom>
            <a:solidFill>
              <a:schemeClr val="accent1"/>
            </a:solidFill>
            <a:ln w="6350">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noProof="0"/>
            </a:p>
          </p:txBody>
        </p:sp>
        <p:pic>
          <p:nvPicPr>
            <p:cNvPr id="786" name="Graphic 785" descr="Open hand with plant with solid fill">
              <a:extLst>
                <a:ext uri="{FF2B5EF4-FFF2-40B4-BE49-F238E27FC236}">
                  <a16:creationId xmlns:a16="http://schemas.microsoft.com/office/drawing/2014/main" id="{FA7A53F2-3C59-6177-5E25-8A0A6AAE2C6B}"/>
                </a:ext>
              </a:extLst>
            </p:cNvPr>
            <p:cNvPicPr>
              <a:picLocks noChangeAspect="1"/>
            </p:cNvPicPr>
            <p:nvPr/>
          </p:nvPicPr>
          <p:blipFill>
            <a:blip r:embed="rId26">
              <a:extLst>
                <a:ext uri="{96DAC541-7B7A-43D3-8B79-37D633B846F1}">
                  <asvg:svgBlip xmlns:asvg="http://schemas.microsoft.com/office/drawing/2016/SVG/main" r:embed="rId27"/>
                </a:ext>
              </a:extLst>
            </a:blip>
            <a:stretch>
              <a:fillRect/>
            </a:stretch>
          </p:blipFill>
          <p:spPr>
            <a:xfrm>
              <a:off x="7473040" y="3417198"/>
              <a:ext cx="188174" cy="188174"/>
            </a:xfrm>
            <a:prstGeom prst="rect">
              <a:avLst/>
            </a:prstGeom>
          </p:spPr>
        </p:pic>
      </p:grpSp>
      <p:grpSp>
        <p:nvGrpSpPr>
          <p:cNvPr id="125" name="Group 124">
            <a:extLst>
              <a:ext uri="{FF2B5EF4-FFF2-40B4-BE49-F238E27FC236}">
                <a16:creationId xmlns:a16="http://schemas.microsoft.com/office/drawing/2014/main" id="{9087A559-44BF-5692-7399-E15760D437B2}"/>
              </a:ext>
            </a:extLst>
          </p:cNvPr>
          <p:cNvGrpSpPr/>
          <p:nvPr/>
        </p:nvGrpSpPr>
        <p:grpSpPr>
          <a:xfrm>
            <a:off x="14658723" y="19205256"/>
            <a:ext cx="402170" cy="428169"/>
            <a:chOff x="14621641" y="19037616"/>
            <a:chExt cx="402170" cy="428169"/>
          </a:xfrm>
        </p:grpSpPr>
        <p:sp>
          <p:nvSpPr>
            <p:cNvPr id="790" name="Oval 789">
              <a:extLst>
                <a:ext uri="{FF2B5EF4-FFF2-40B4-BE49-F238E27FC236}">
                  <a16:creationId xmlns:a16="http://schemas.microsoft.com/office/drawing/2014/main" id="{026DF8D0-ABB4-4B1D-D86C-7285A7A6DEF9}"/>
                </a:ext>
              </a:extLst>
            </p:cNvPr>
            <p:cNvSpPr/>
            <p:nvPr/>
          </p:nvSpPr>
          <p:spPr>
            <a:xfrm>
              <a:off x="14621641" y="19050006"/>
              <a:ext cx="402170" cy="402170"/>
            </a:xfrm>
            <a:prstGeom prst="ellipse">
              <a:avLst/>
            </a:prstGeom>
            <a:solidFill>
              <a:schemeClr val="accent1"/>
            </a:solidFill>
            <a:ln w="6350">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noProof="0"/>
            </a:p>
          </p:txBody>
        </p:sp>
        <p:sp>
          <p:nvSpPr>
            <p:cNvPr id="791" name="TextBox 790">
              <a:extLst>
                <a:ext uri="{FF2B5EF4-FFF2-40B4-BE49-F238E27FC236}">
                  <a16:creationId xmlns:a16="http://schemas.microsoft.com/office/drawing/2014/main" id="{808502D5-DF2E-0627-B586-4BE4F31B1F4D}"/>
                </a:ext>
              </a:extLst>
            </p:cNvPr>
            <p:cNvSpPr txBox="1"/>
            <p:nvPr/>
          </p:nvSpPr>
          <p:spPr>
            <a:xfrm>
              <a:off x="14639355" y="19037616"/>
              <a:ext cx="353952" cy="428169"/>
            </a:xfrm>
            <a:prstGeom prst="rect">
              <a:avLst/>
            </a:prstGeom>
            <a:noFill/>
          </p:spPr>
          <p:txBody>
            <a:bodyPr wrap="square" rtlCol="0">
              <a:spAutoFit/>
            </a:bodyPr>
            <a:lstStyle/>
            <a:p>
              <a:r>
                <a:rPr lang="en-US" sz="2182" b="1">
                  <a:solidFill>
                    <a:schemeClr val="bg1"/>
                  </a:solidFill>
                </a:rPr>
                <a:t>X</a:t>
              </a:r>
            </a:p>
          </p:txBody>
        </p:sp>
      </p:grpSp>
      <p:sp>
        <p:nvSpPr>
          <p:cNvPr id="128" name="object 27">
            <a:extLst>
              <a:ext uri="{FF2B5EF4-FFF2-40B4-BE49-F238E27FC236}">
                <a16:creationId xmlns:a16="http://schemas.microsoft.com/office/drawing/2014/main" id="{C266D38D-C21E-59E6-0994-C97947C99C4D}"/>
              </a:ext>
            </a:extLst>
          </p:cNvPr>
          <p:cNvSpPr txBox="1"/>
          <p:nvPr/>
        </p:nvSpPr>
        <p:spPr>
          <a:xfrm>
            <a:off x="32059789" y="11894221"/>
            <a:ext cx="10544424" cy="2502563"/>
          </a:xfrm>
          <a:prstGeom prst="rect">
            <a:avLst/>
          </a:prstGeom>
        </p:spPr>
        <p:txBody>
          <a:bodyPr vert="horz" wrap="square" lIns="0" tIns="144000" rIns="0" bIns="216000" numCol="1" spcCol="270000" rtlCol="0">
            <a:noAutofit/>
          </a:bodyPr>
          <a:lstStyle/>
          <a:p>
            <a:pPr>
              <a:spcAft>
                <a:spcPts val="600"/>
              </a:spcAft>
              <a:buClr>
                <a:schemeClr val="tx2"/>
              </a:buClr>
            </a:pPr>
            <a:r>
              <a:rPr lang="en-US" sz="2800" b="1">
                <a:solidFill>
                  <a:schemeClr val="tx1"/>
                </a:solidFill>
                <a:latin typeface="+mn-lt"/>
              </a:rPr>
              <a:t>Study Status</a:t>
            </a:r>
          </a:p>
          <a:p>
            <a:pPr marL="216000" indent="-216000">
              <a:spcAft>
                <a:spcPts val="600"/>
              </a:spcAft>
              <a:buClr>
                <a:schemeClr val="tx2"/>
              </a:buClr>
              <a:buFont typeface="Arial" panose="020B0604020202020204" pitchFamily="34" charset="0"/>
              <a:buChar char="•"/>
            </a:pPr>
            <a:r>
              <a:rPr lang="en-US" sz="2400">
                <a:solidFill>
                  <a:schemeClr val="tx1"/>
                </a:solidFill>
                <a:latin typeface="+mn-lt"/>
              </a:rPr>
              <a:t>The first patient was enrolled into the study on September 28, 2025.</a:t>
            </a:r>
          </a:p>
          <a:p>
            <a:pPr marL="216000" indent="-216000">
              <a:spcAft>
                <a:spcPts val="600"/>
              </a:spcAft>
              <a:buClr>
                <a:schemeClr val="tx2"/>
              </a:buClr>
              <a:buFont typeface="Arial" panose="020B0604020202020204" pitchFamily="34" charset="0"/>
              <a:buChar char="•"/>
            </a:pPr>
            <a:r>
              <a:rPr lang="en-US" sz="2400">
                <a:solidFill>
                  <a:schemeClr val="tx1"/>
                </a:solidFill>
                <a:latin typeface="+mn-lt"/>
              </a:rPr>
              <a:t>Countries and regions currently enrolling patients are shown in </a:t>
            </a:r>
            <a:r>
              <a:rPr lang="en-US" sz="2400" b="1">
                <a:solidFill>
                  <a:schemeClr val="tx1"/>
                </a:solidFill>
                <a:latin typeface="+mn-lt"/>
              </a:rPr>
              <a:t>Figure 2</a:t>
            </a:r>
            <a:r>
              <a:rPr lang="en-US" sz="2400">
                <a:solidFill>
                  <a:schemeClr val="tx1"/>
                </a:solidFill>
                <a:latin typeface="+mn-lt"/>
              </a:rPr>
              <a:t>; enrollment is ongoing in North America and the Asia-Pacific, and planned in Europe and Latin America.</a:t>
            </a:r>
          </a:p>
          <a:p>
            <a:pPr marL="216000" indent="-216000">
              <a:spcAft>
                <a:spcPts val="600"/>
              </a:spcAft>
              <a:buClr>
                <a:schemeClr val="tx2"/>
              </a:buClr>
              <a:buFont typeface="Arial" panose="020B0604020202020204" pitchFamily="34" charset="0"/>
              <a:buChar char="•"/>
            </a:pPr>
            <a:r>
              <a:rPr lang="en-US" sz="2400">
                <a:solidFill>
                  <a:schemeClr val="tx1"/>
                </a:solidFill>
                <a:latin typeface="+mn-lt"/>
              </a:rPr>
              <a:t>The study is estimated to be completed in December 2034.</a:t>
            </a:r>
          </a:p>
        </p:txBody>
      </p:sp>
      <p:sp>
        <p:nvSpPr>
          <p:cNvPr id="137" name="object 27">
            <a:extLst>
              <a:ext uri="{FF2B5EF4-FFF2-40B4-BE49-F238E27FC236}">
                <a16:creationId xmlns:a16="http://schemas.microsoft.com/office/drawing/2014/main" id="{54C806A1-425C-C101-663A-BE003969952D}"/>
              </a:ext>
            </a:extLst>
          </p:cNvPr>
          <p:cNvSpPr txBox="1"/>
          <p:nvPr/>
        </p:nvSpPr>
        <p:spPr>
          <a:xfrm>
            <a:off x="19680244" y="3918398"/>
            <a:ext cx="12044356" cy="6365159"/>
          </a:xfrm>
          <a:prstGeom prst="rect">
            <a:avLst/>
          </a:prstGeom>
        </p:spPr>
        <p:txBody>
          <a:bodyPr vert="horz" wrap="square" lIns="0" tIns="144000" rIns="0" bIns="216000" numCol="1" spcCol="270000" rtlCol="0">
            <a:spAutoFit/>
          </a:bodyPr>
          <a:lstStyle/>
          <a:p>
            <a:pPr marL="216000" indent="-216000">
              <a:spcAft>
                <a:spcPts val="600"/>
              </a:spcAft>
              <a:buClr>
                <a:schemeClr val="tx2"/>
              </a:buClr>
              <a:buFont typeface="Arial" panose="020B0604020202020204" pitchFamily="34" charset="0"/>
              <a:buChar char="•"/>
            </a:pPr>
            <a:r>
              <a:rPr lang="en-US" sz="2400">
                <a:solidFill>
                  <a:schemeClr val="tx1"/>
                </a:solidFill>
                <a:latin typeface="+mn-lt"/>
              </a:rPr>
              <a:t>Approximately 1000 patients will be randomized 1:1 to receive mevrometostat (875 mg twice daily with food) in combination with enzalutamide (160 mg once daily), or placebo twice daily in combination with enzalutamide (</a:t>
            </a:r>
            <a:r>
              <a:rPr lang="en-US" sz="2400" b="1">
                <a:solidFill>
                  <a:schemeClr val="tx1"/>
                </a:solidFill>
                <a:latin typeface="+mn-lt"/>
              </a:rPr>
              <a:t>Figure 1</a:t>
            </a:r>
            <a:r>
              <a:rPr lang="en-US" sz="2400">
                <a:solidFill>
                  <a:schemeClr val="tx1"/>
                </a:solidFill>
                <a:latin typeface="+mn-lt"/>
              </a:rPr>
              <a:t>).</a:t>
            </a:r>
          </a:p>
          <a:p>
            <a:pPr marL="216000" indent="-216000">
              <a:spcAft>
                <a:spcPts val="600"/>
              </a:spcAft>
              <a:buClr>
                <a:schemeClr val="tx2"/>
              </a:buClr>
              <a:buFont typeface="Arial" panose="020B0604020202020204" pitchFamily="34" charset="0"/>
              <a:buChar char="•"/>
            </a:pPr>
            <a:r>
              <a:rPr lang="en-US" sz="2400">
                <a:solidFill>
                  <a:schemeClr val="tx1"/>
                </a:solidFill>
                <a:latin typeface="+mn-lt"/>
              </a:rPr>
              <a:t>Randomization will be stratified by:</a:t>
            </a:r>
          </a:p>
          <a:p>
            <a:pPr marL="667790" lvl="6" indent="-457200">
              <a:spcAft>
                <a:spcPts val="600"/>
              </a:spcAft>
              <a:buClr>
                <a:srgbClr val="0036A0"/>
              </a:buClr>
              <a:buFont typeface="+mj-lt"/>
              <a:buAutoNum type="arabicParenBoth"/>
            </a:pPr>
            <a:r>
              <a:rPr lang="en-US" sz="2400">
                <a:solidFill>
                  <a:schemeClr val="tx1"/>
                </a:solidFill>
                <a:latin typeface="+mn-lt"/>
                <a:cs typeface="Arial" panose="020B0604020202020204" pitchFamily="34" charset="0"/>
              </a:rPr>
              <a:t>disease volume, low versus high (with high volume of disease defined by the presence of visceral metastases or ≥4 bone lesions with ≥1 beyond the vertebral bodies and pelvis), and </a:t>
            </a:r>
          </a:p>
          <a:p>
            <a:pPr marL="667790" lvl="6" indent="-457200">
              <a:spcAft>
                <a:spcPts val="600"/>
              </a:spcAft>
              <a:buClr>
                <a:srgbClr val="0036A0"/>
              </a:buClr>
              <a:buFont typeface="+mj-lt"/>
              <a:buAutoNum type="arabicParenBoth"/>
            </a:pPr>
            <a:r>
              <a:rPr lang="en-US" sz="2400">
                <a:solidFill>
                  <a:schemeClr val="tx1"/>
                </a:solidFill>
                <a:latin typeface="+mn-lt"/>
                <a:cs typeface="Arial" panose="020B0604020202020204" pitchFamily="34" charset="0"/>
              </a:rPr>
              <a:t>de novo versus relapsed mCSPC.</a:t>
            </a:r>
          </a:p>
          <a:p>
            <a:pPr marL="216000" indent="-216000">
              <a:spcAft>
                <a:spcPts val="600"/>
              </a:spcAft>
              <a:buClr>
                <a:schemeClr val="tx2"/>
              </a:buClr>
              <a:buFont typeface="Arial" panose="020B0604020202020204" pitchFamily="34" charset="0"/>
              <a:buChar char="•"/>
            </a:pPr>
            <a:r>
              <a:rPr lang="en-US" sz="2400">
                <a:solidFill>
                  <a:schemeClr val="tx1"/>
                </a:solidFill>
                <a:latin typeface="+mn-lt"/>
              </a:rPr>
              <a:t>The primary efficacy endpoint is rPFS per Response Evaluation Criteria in Solid Tumours v1.1 guidelines for soft tissue disease and Prostate Cancer Working Group 3 criteria for bone metastases, assessed by blinded independent central review (</a:t>
            </a:r>
            <a:r>
              <a:rPr lang="en-US" sz="2400" b="1">
                <a:solidFill>
                  <a:schemeClr val="tx1"/>
                </a:solidFill>
                <a:latin typeface="+mn-lt"/>
              </a:rPr>
              <a:t>Table 2</a:t>
            </a:r>
            <a:r>
              <a:rPr lang="en-US" sz="2400">
                <a:solidFill>
                  <a:schemeClr val="tx1"/>
                </a:solidFill>
                <a:latin typeface="+mn-lt"/>
              </a:rPr>
              <a:t>).</a:t>
            </a:r>
          </a:p>
          <a:p>
            <a:pPr marL="216000" indent="-216000">
              <a:spcAft>
                <a:spcPts val="600"/>
              </a:spcAft>
              <a:buClr>
                <a:schemeClr val="tx2"/>
              </a:buClr>
              <a:buFont typeface="Arial" panose="020B0604020202020204" pitchFamily="34" charset="0"/>
              <a:buChar char="•"/>
            </a:pPr>
            <a:r>
              <a:rPr lang="en-US" sz="2400">
                <a:solidFill>
                  <a:schemeClr val="tx1"/>
                </a:solidFill>
                <a:latin typeface="+mn-lt"/>
              </a:rPr>
              <a:t>The key secondary endpoint is OS; other secondary endpoints include measures of antitumor activity by overall response rate and duration of response, patient‑reported outcomes, pharmacokinetics, and circulating tumor DNA burden (</a:t>
            </a:r>
            <a:r>
              <a:rPr lang="en-US" sz="2400" b="1">
                <a:solidFill>
                  <a:schemeClr val="tx1"/>
                </a:solidFill>
                <a:latin typeface="+mn-lt"/>
              </a:rPr>
              <a:t>Table 2</a:t>
            </a:r>
            <a:r>
              <a:rPr lang="en-US" sz="2400">
                <a:solidFill>
                  <a:schemeClr val="tx1"/>
                </a:solidFill>
                <a:latin typeface="+mn-lt"/>
              </a:rPr>
              <a:t>).</a:t>
            </a:r>
          </a:p>
          <a:p>
            <a:pPr marL="216000" indent="-216000">
              <a:spcAft>
                <a:spcPts val="600"/>
              </a:spcAft>
              <a:buClr>
                <a:schemeClr val="tx2"/>
              </a:buClr>
              <a:buFont typeface="Arial" panose="020B0604020202020204" pitchFamily="34" charset="0"/>
              <a:buChar char="•"/>
            </a:pPr>
            <a:r>
              <a:rPr lang="en-US" sz="2400">
                <a:solidFill>
                  <a:schemeClr val="tx1"/>
                </a:solidFill>
                <a:latin typeface="+mn-lt"/>
              </a:rPr>
              <a:t>Safety will be assessed via adverse event monitoring, physical examinations, vital signs, and clinical laboratory tests.</a:t>
            </a:r>
          </a:p>
        </p:txBody>
      </p:sp>
      <p:sp>
        <p:nvSpPr>
          <p:cNvPr id="138" name="object 27">
            <a:extLst>
              <a:ext uri="{FF2B5EF4-FFF2-40B4-BE49-F238E27FC236}">
                <a16:creationId xmlns:a16="http://schemas.microsoft.com/office/drawing/2014/main" id="{44F7D5E1-F137-78F9-9D34-2E013546C589}"/>
              </a:ext>
            </a:extLst>
          </p:cNvPr>
          <p:cNvSpPr txBox="1"/>
          <p:nvPr/>
        </p:nvSpPr>
        <p:spPr>
          <a:xfrm>
            <a:off x="19680244" y="16642063"/>
            <a:ext cx="12044356" cy="3693319"/>
          </a:xfrm>
          <a:prstGeom prst="rect">
            <a:avLst/>
          </a:prstGeom>
        </p:spPr>
        <p:txBody>
          <a:bodyPr vert="horz" wrap="square" lIns="0" tIns="0" rIns="0" bIns="0" numCol="1" spcCol="270000" rtlCol="0">
            <a:spAutoFit/>
          </a:bodyPr>
          <a:lstStyle/>
          <a:p>
            <a:pPr>
              <a:spcAft>
                <a:spcPts val="600"/>
              </a:spcAft>
              <a:buClr>
                <a:schemeClr val="tx2"/>
              </a:buClr>
            </a:pPr>
            <a:r>
              <a:rPr lang="en-US" sz="2800" b="1">
                <a:solidFill>
                  <a:schemeClr val="tx1"/>
                </a:solidFill>
                <a:latin typeface="+mn-lt"/>
              </a:rPr>
              <a:t>Statistical Analysis</a:t>
            </a:r>
          </a:p>
          <a:p>
            <a:pPr marL="216000" indent="-216000">
              <a:spcAft>
                <a:spcPts val="600"/>
              </a:spcAft>
              <a:buClr>
                <a:schemeClr val="tx2"/>
              </a:buClr>
              <a:buFont typeface="Arial" panose="020B0604020202020204" pitchFamily="34" charset="0"/>
              <a:buChar char="•"/>
            </a:pPr>
            <a:r>
              <a:rPr lang="en-US" sz="2400">
                <a:solidFill>
                  <a:schemeClr val="tx1"/>
                </a:solidFill>
                <a:latin typeface="+mn-lt"/>
              </a:rPr>
              <a:t>The study is powered to detect a statistically significant improvement in rPFS, with OS tested hierarchically. </a:t>
            </a:r>
          </a:p>
          <a:p>
            <a:pPr marL="216000" indent="-216000">
              <a:spcAft>
                <a:spcPts val="600"/>
              </a:spcAft>
              <a:buClr>
                <a:schemeClr val="tx2"/>
              </a:buClr>
              <a:buFont typeface="Arial" panose="020B0604020202020204" pitchFamily="34" charset="0"/>
              <a:buChar char="•"/>
            </a:pPr>
            <a:r>
              <a:rPr lang="en-US" sz="2400">
                <a:solidFill>
                  <a:schemeClr val="tx1"/>
                </a:solidFill>
                <a:latin typeface="+mn-lt"/>
              </a:rPr>
              <a:t>Time-to-event endpoints will be compared between treatment arms by using a stratified log‑rank test.</a:t>
            </a:r>
          </a:p>
          <a:p>
            <a:pPr marL="216000" indent="-216000">
              <a:spcAft>
                <a:spcPts val="600"/>
              </a:spcAft>
              <a:buClr>
                <a:schemeClr val="tx2"/>
              </a:buClr>
              <a:buFont typeface="Arial" panose="020B0604020202020204" pitchFamily="34" charset="0"/>
              <a:buChar char="•"/>
            </a:pPr>
            <a:r>
              <a:rPr lang="en-US" sz="2400">
                <a:solidFill>
                  <a:schemeClr val="tx1"/>
                </a:solidFill>
                <a:latin typeface="+mn-lt"/>
              </a:rPr>
              <a:t>HRs and the associated 95% CIs stratified by the randomization stratification factors will be estimated using a Cox proportional hazards model.</a:t>
            </a:r>
          </a:p>
          <a:p>
            <a:pPr marL="216000" indent="-216000">
              <a:spcAft>
                <a:spcPts val="600"/>
              </a:spcAft>
              <a:buClr>
                <a:schemeClr val="tx2"/>
              </a:buClr>
              <a:buFont typeface="Arial" panose="020B0604020202020204" pitchFamily="34" charset="0"/>
              <a:buChar char="•"/>
            </a:pPr>
            <a:r>
              <a:rPr lang="en-US" sz="2400">
                <a:solidFill>
                  <a:schemeClr val="tx1"/>
                </a:solidFill>
                <a:latin typeface="+mn-lt"/>
              </a:rPr>
              <a:t>Kaplan–Meier analysis will summarize time-to-event endpoints and will include the median and 95% CIs based on the Brookmeyer–Crowley method.</a:t>
            </a:r>
          </a:p>
        </p:txBody>
      </p:sp>
      <p:grpSp>
        <p:nvGrpSpPr>
          <p:cNvPr id="320" name="Group 319">
            <a:extLst>
              <a:ext uri="{FF2B5EF4-FFF2-40B4-BE49-F238E27FC236}">
                <a16:creationId xmlns:a16="http://schemas.microsoft.com/office/drawing/2014/main" id="{3DD28A45-4F76-1815-98E3-268F8F4FC587}"/>
              </a:ext>
            </a:extLst>
          </p:cNvPr>
          <p:cNvGrpSpPr/>
          <p:nvPr/>
        </p:nvGrpSpPr>
        <p:grpSpPr>
          <a:xfrm>
            <a:off x="32433235" y="15293632"/>
            <a:ext cx="9719335" cy="4742736"/>
            <a:chOff x="11444122" y="5608967"/>
            <a:chExt cx="29952264" cy="14615783"/>
          </a:xfrm>
        </p:grpSpPr>
        <p:sp>
          <p:nvSpPr>
            <p:cNvPr id="143" name="Rectangle: Rounded Corners 142">
              <a:extLst>
                <a:ext uri="{FF2B5EF4-FFF2-40B4-BE49-F238E27FC236}">
                  <a16:creationId xmlns:a16="http://schemas.microsoft.com/office/drawing/2014/main" id="{2356586E-821E-FA08-4742-BD7EC9975D7D}"/>
                </a:ext>
              </a:extLst>
            </p:cNvPr>
            <p:cNvSpPr>
              <a:spLocks noChangeAspect="1"/>
            </p:cNvSpPr>
            <p:nvPr/>
          </p:nvSpPr>
          <p:spPr>
            <a:xfrm rot="18900000">
              <a:off x="12388395" y="14774197"/>
              <a:ext cx="403419" cy="403419"/>
            </a:xfrm>
            <a:prstGeom prst="round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noProof="0"/>
            </a:p>
          </p:txBody>
        </p:sp>
        <p:sp>
          <p:nvSpPr>
            <p:cNvPr id="144" name="Freeform 6">
              <a:extLst>
                <a:ext uri="{FF2B5EF4-FFF2-40B4-BE49-F238E27FC236}">
                  <a16:creationId xmlns:a16="http://schemas.microsoft.com/office/drawing/2014/main" id="{0E379BED-EF1F-73B4-F8F8-53E5241E2F46}"/>
                </a:ext>
              </a:extLst>
            </p:cNvPr>
            <p:cNvSpPr>
              <a:spLocks noEditPoints="1"/>
            </p:cNvSpPr>
            <p:nvPr/>
          </p:nvSpPr>
          <p:spPr bwMode="auto">
            <a:xfrm>
              <a:off x="27770550" y="8150445"/>
              <a:ext cx="3103109" cy="1564684"/>
            </a:xfrm>
            <a:custGeom>
              <a:avLst/>
              <a:gdLst/>
              <a:ahLst/>
              <a:cxnLst>
                <a:cxn ang="0">
                  <a:pos x="94" y="6"/>
                </a:cxn>
                <a:cxn ang="0">
                  <a:pos x="100" y="8"/>
                </a:cxn>
                <a:cxn ang="0">
                  <a:pos x="107" y="5"/>
                </a:cxn>
                <a:cxn ang="0">
                  <a:pos x="117" y="12"/>
                </a:cxn>
                <a:cxn ang="0">
                  <a:pos x="130" y="20"/>
                </a:cxn>
                <a:cxn ang="0">
                  <a:pos x="141" y="21"/>
                </a:cxn>
                <a:cxn ang="0">
                  <a:pos x="152" y="28"/>
                </a:cxn>
                <a:cxn ang="0">
                  <a:pos x="159" y="30"/>
                </a:cxn>
                <a:cxn ang="0">
                  <a:pos x="157" y="40"/>
                </a:cxn>
                <a:cxn ang="0">
                  <a:pos x="147" y="47"/>
                </a:cxn>
                <a:cxn ang="0">
                  <a:pos x="140" y="50"/>
                </a:cxn>
                <a:cxn ang="0">
                  <a:pos x="144" y="59"/>
                </a:cxn>
                <a:cxn ang="0">
                  <a:pos x="140" y="62"/>
                </a:cxn>
                <a:cxn ang="0">
                  <a:pos x="125" y="61"/>
                </a:cxn>
                <a:cxn ang="0">
                  <a:pos x="114" y="63"/>
                </a:cxn>
                <a:cxn ang="0">
                  <a:pos x="105" y="65"/>
                </a:cxn>
                <a:cxn ang="0">
                  <a:pos x="98" y="70"/>
                </a:cxn>
                <a:cxn ang="0">
                  <a:pos x="90" y="70"/>
                </a:cxn>
                <a:cxn ang="0">
                  <a:pos x="74" y="58"/>
                </a:cxn>
                <a:cxn ang="0">
                  <a:pos x="59" y="49"/>
                </a:cxn>
                <a:cxn ang="0">
                  <a:pos x="55" y="44"/>
                </a:cxn>
                <a:cxn ang="0">
                  <a:pos x="51" y="46"/>
                </a:cxn>
                <a:cxn ang="0">
                  <a:pos x="44" y="65"/>
                </a:cxn>
                <a:cxn ang="0">
                  <a:pos x="34" y="64"/>
                </a:cxn>
                <a:cxn ang="0">
                  <a:pos x="24" y="58"/>
                </a:cxn>
                <a:cxn ang="0">
                  <a:pos x="21" y="54"/>
                </a:cxn>
                <a:cxn ang="0">
                  <a:pos x="23" y="49"/>
                </a:cxn>
                <a:cxn ang="0">
                  <a:pos x="30" y="54"/>
                </a:cxn>
                <a:cxn ang="0">
                  <a:pos x="33" y="48"/>
                </a:cxn>
                <a:cxn ang="0">
                  <a:pos x="28" y="42"/>
                </a:cxn>
                <a:cxn ang="0">
                  <a:pos x="19" y="40"/>
                </a:cxn>
                <a:cxn ang="0">
                  <a:pos x="12" y="43"/>
                </a:cxn>
                <a:cxn ang="0">
                  <a:pos x="10" y="40"/>
                </a:cxn>
                <a:cxn ang="0">
                  <a:pos x="0" y="33"/>
                </a:cxn>
                <a:cxn ang="0">
                  <a:pos x="5" y="27"/>
                </a:cxn>
                <a:cxn ang="0">
                  <a:pos x="12" y="19"/>
                </a:cxn>
                <a:cxn ang="0">
                  <a:pos x="19" y="19"/>
                </a:cxn>
                <a:cxn ang="0">
                  <a:pos x="28" y="23"/>
                </a:cxn>
                <a:cxn ang="0">
                  <a:pos x="34" y="23"/>
                </a:cxn>
                <a:cxn ang="0">
                  <a:pos x="42" y="21"/>
                </a:cxn>
                <a:cxn ang="0">
                  <a:pos x="50" y="22"/>
                </a:cxn>
                <a:cxn ang="0">
                  <a:pos x="51" y="17"/>
                </a:cxn>
                <a:cxn ang="0">
                  <a:pos x="52" y="11"/>
                </a:cxn>
                <a:cxn ang="0">
                  <a:pos x="52" y="9"/>
                </a:cxn>
                <a:cxn ang="0">
                  <a:pos x="53" y="7"/>
                </a:cxn>
                <a:cxn ang="0">
                  <a:pos x="60" y="5"/>
                </a:cxn>
                <a:cxn ang="0">
                  <a:pos x="70" y="3"/>
                </a:cxn>
                <a:cxn ang="0">
                  <a:pos x="77" y="0"/>
                </a:cxn>
                <a:cxn ang="0">
                  <a:pos x="52" y="48"/>
                </a:cxn>
                <a:cxn ang="0">
                  <a:pos x="57" y="48"/>
                </a:cxn>
                <a:cxn ang="0">
                  <a:pos x="56" y="44"/>
                </a:cxn>
                <a:cxn ang="0">
                  <a:pos x="59" y="42"/>
                </a:cxn>
                <a:cxn ang="0">
                  <a:pos x="115" y="49"/>
                </a:cxn>
                <a:cxn ang="0">
                  <a:pos x="118" y="44"/>
                </a:cxn>
                <a:cxn ang="0">
                  <a:pos x="128" y="44"/>
                </a:cxn>
                <a:cxn ang="0">
                  <a:pos x="131" y="42"/>
                </a:cxn>
                <a:cxn ang="0">
                  <a:pos x="124" y="42"/>
                </a:cxn>
                <a:cxn ang="0">
                  <a:pos x="116" y="41"/>
                </a:cxn>
                <a:cxn ang="0">
                  <a:pos x="111" y="46"/>
                </a:cxn>
              </a:cxnLst>
              <a:rect l="0" t="0" r="r" b="b"/>
              <a:pathLst>
                <a:path w="159" h="73">
                  <a:moveTo>
                    <a:pt x="86" y="3"/>
                  </a:moveTo>
                  <a:cubicBezTo>
                    <a:pt x="86" y="3"/>
                    <a:pt x="86" y="4"/>
                    <a:pt x="86" y="4"/>
                  </a:cubicBezTo>
                  <a:cubicBezTo>
                    <a:pt x="86" y="4"/>
                    <a:pt x="86" y="4"/>
                    <a:pt x="86" y="5"/>
                  </a:cubicBezTo>
                  <a:cubicBezTo>
                    <a:pt x="87" y="5"/>
                    <a:pt x="87" y="6"/>
                    <a:pt x="87" y="6"/>
                  </a:cubicBezTo>
                  <a:cubicBezTo>
                    <a:pt x="88" y="6"/>
                    <a:pt x="88" y="6"/>
                    <a:pt x="88" y="6"/>
                  </a:cubicBezTo>
                  <a:cubicBezTo>
                    <a:pt x="89" y="6"/>
                    <a:pt x="89" y="6"/>
                    <a:pt x="90" y="6"/>
                  </a:cubicBezTo>
                  <a:cubicBezTo>
                    <a:pt x="90" y="6"/>
                    <a:pt x="90" y="5"/>
                    <a:pt x="90" y="5"/>
                  </a:cubicBezTo>
                  <a:cubicBezTo>
                    <a:pt x="90" y="6"/>
                    <a:pt x="91" y="5"/>
                    <a:pt x="92" y="5"/>
                  </a:cubicBezTo>
                  <a:cubicBezTo>
                    <a:pt x="92" y="5"/>
                    <a:pt x="92" y="7"/>
                    <a:pt x="92" y="7"/>
                  </a:cubicBezTo>
                  <a:cubicBezTo>
                    <a:pt x="93" y="7"/>
                    <a:pt x="93" y="7"/>
                    <a:pt x="93" y="7"/>
                  </a:cubicBezTo>
                  <a:cubicBezTo>
                    <a:pt x="93" y="7"/>
                    <a:pt x="94" y="7"/>
                    <a:pt x="94" y="6"/>
                  </a:cubicBezTo>
                  <a:cubicBezTo>
                    <a:pt x="94" y="6"/>
                    <a:pt x="94" y="6"/>
                    <a:pt x="94" y="6"/>
                  </a:cubicBezTo>
                  <a:cubicBezTo>
                    <a:pt x="94" y="6"/>
                    <a:pt x="94" y="6"/>
                    <a:pt x="94" y="6"/>
                  </a:cubicBezTo>
                  <a:cubicBezTo>
                    <a:pt x="94" y="6"/>
                    <a:pt x="94" y="6"/>
                    <a:pt x="95" y="6"/>
                  </a:cubicBezTo>
                  <a:cubicBezTo>
                    <a:pt x="95" y="7"/>
                    <a:pt x="96" y="7"/>
                    <a:pt x="96" y="7"/>
                  </a:cubicBezTo>
                  <a:cubicBezTo>
                    <a:pt x="96" y="7"/>
                    <a:pt x="96" y="7"/>
                    <a:pt x="96" y="8"/>
                  </a:cubicBezTo>
                  <a:cubicBezTo>
                    <a:pt x="96" y="8"/>
                    <a:pt x="96" y="8"/>
                    <a:pt x="96" y="8"/>
                  </a:cubicBezTo>
                  <a:cubicBezTo>
                    <a:pt x="96" y="9"/>
                    <a:pt x="97" y="9"/>
                    <a:pt x="97" y="9"/>
                  </a:cubicBezTo>
                  <a:cubicBezTo>
                    <a:pt x="97" y="9"/>
                    <a:pt x="97" y="9"/>
                    <a:pt x="97" y="9"/>
                  </a:cubicBezTo>
                  <a:cubicBezTo>
                    <a:pt x="97" y="9"/>
                    <a:pt x="98" y="9"/>
                    <a:pt x="98" y="9"/>
                  </a:cubicBezTo>
                  <a:cubicBezTo>
                    <a:pt x="98" y="9"/>
                    <a:pt x="98" y="8"/>
                    <a:pt x="99" y="8"/>
                  </a:cubicBezTo>
                  <a:cubicBezTo>
                    <a:pt x="99" y="9"/>
                    <a:pt x="100" y="8"/>
                    <a:pt x="100" y="8"/>
                  </a:cubicBezTo>
                  <a:cubicBezTo>
                    <a:pt x="100" y="9"/>
                    <a:pt x="100" y="9"/>
                    <a:pt x="100" y="9"/>
                  </a:cubicBezTo>
                  <a:cubicBezTo>
                    <a:pt x="101" y="9"/>
                    <a:pt x="101" y="9"/>
                    <a:pt x="101" y="9"/>
                  </a:cubicBezTo>
                  <a:cubicBezTo>
                    <a:pt x="101" y="9"/>
                    <a:pt x="101" y="9"/>
                    <a:pt x="101" y="9"/>
                  </a:cubicBezTo>
                  <a:cubicBezTo>
                    <a:pt x="101" y="9"/>
                    <a:pt x="101" y="9"/>
                    <a:pt x="101" y="9"/>
                  </a:cubicBezTo>
                  <a:cubicBezTo>
                    <a:pt x="101" y="8"/>
                    <a:pt x="102" y="8"/>
                    <a:pt x="102" y="8"/>
                  </a:cubicBezTo>
                  <a:cubicBezTo>
                    <a:pt x="102" y="7"/>
                    <a:pt x="102" y="7"/>
                    <a:pt x="103" y="7"/>
                  </a:cubicBezTo>
                  <a:cubicBezTo>
                    <a:pt x="103" y="7"/>
                    <a:pt x="104" y="7"/>
                    <a:pt x="104" y="6"/>
                  </a:cubicBezTo>
                  <a:cubicBezTo>
                    <a:pt x="104" y="6"/>
                    <a:pt x="104" y="6"/>
                    <a:pt x="104" y="6"/>
                  </a:cubicBezTo>
                  <a:cubicBezTo>
                    <a:pt x="105" y="6"/>
                    <a:pt x="105" y="6"/>
                    <a:pt x="106" y="5"/>
                  </a:cubicBezTo>
                  <a:cubicBezTo>
                    <a:pt x="106" y="5"/>
                    <a:pt x="106" y="5"/>
                    <a:pt x="107" y="5"/>
                  </a:cubicBezTo>
                  <a:cubicBezTo>
                    <a:pt x="107" y="5"/>
                    <a:pt x="107" y="5"/>
                    <a:pt x="107" y="5"/>
                  </a:cubicBezTo>
                  <a:cubicBezTo>
                    <a:pt x="107" y="5"/>
                    <a:pt x="107" y="5"/>
                    <a:pt x="108" y="5"/>
                  </a:cubicBezTo>
                  <a:cubicBezTo>
                    <a:pt x="108" y="5"/>
                    <a:pt x="108" y="4"/>
                    <a:pt x="108" y="5"/>
                  </a:cubicBezTo>
                  <a:cubicBezTo>
                    <a:pt x="108" y="5"/>
                    <a:pt x="108" y="5"/>
                    <a:pt x="108" y="5"/>
                  </a:cubicBezTo>
                  <a:cubicBezTo>
                    <a:pt x="108" y="5"/>
                    <a:pt x="108" y="5"/>
                    <a:pt x="108" y="5"/>
                  </a:cubicBezTo>
                  <a:cubicBezTo>
                    <a:pt x="108" y="5"/>
                    <a:pt x="107" y="5"/>
                    <a:pt x="107" y="5"/>
                  </a:cubicBezTo>
                  <a:cubicBezTo>
                    <a:pt x="107" y="5"/>
                    <a:pt x="107" y="5"/>
                    <a:pt x="107" y="6"/>
                  </a:cubicBezTo>
                  <a:cubicBezTo>
                    <a:pt x="108" y="6"/>
                    <a:pt x="108" y="6"/>
                    <a:pt x="108" y="7"/>
                  </a:cubicBezTo>
                  <a:cubicBezTo>
                    <a:pt x="109" y="7"/>
                    <a:pt x="109" y="7"/>
                    <a:pt x="110" y="7"/>
                  </a:cubicBezTo>
                  <a:cubicBezTo>
                    <a:pt x="110" y="8"/>
                    <a:pt x="111" y="8"/>
                    <a:pt x="112" y="8"/>
                  </a:cubicBezTo>
                  <a:cubicBezTo>
                    <a:pt x="113" y="9"/>
                    <a:pt x="114" y="9"/>
                    <a:pt x="115" y="10"/>
                  </a:cubicBezTo>
                  <a:cubicBezTo>
                    <a:pt x="115" y="10"/>
                    <a:pt x="116" y="11"/>
                    <a:pt x="117" y="12"/>
                  </a:cubicBezTo>
                  <a:cubicBezTo>
                    <a:pt x="118" y="13"/>
                    <a:pt x="119" y="14"/>
                    <a:pt x="120" y="14"/>
                  </a:cubicBezTo>
                  <a:cubicBezTo>
                    <a:pt x="120" y="15"/>
                    <a:pt x="120" y="15"/>
                    <a:pt x="121" y="15"/>
                  </a:cubicBezTo>
                  <a:cubicBezTo>
                    <a:pt x="121" y="16"/>
                    <a:pt x="122" y="16"/>
                    <a:pt x="122" y="17"/>
                  </a:cubicBezTo>
                  <a:cubicBezTo>
                    <a:pt x="122" y="17"/>
                    <a:pt x="122" y="17"/>
                    <a:pt x="123" y="17"/>
                  </a:cubicBezTo>
                  <a:cubicBezTo>
                    <a:pt x="124" y="18"/>
                    <a:pt x="125" y="20"/>
                    <a:pt x="127" y="21"/>
                  </a:cubicBezTo>
                  <a:cubicBezTo>
                    <a:pt x="127" y="21"/>
                    <a:pt x="128" y="22"/>
                    <a:pt x="129" y="22"/>
                  </a:cubicBezTo>
                  <a:cubicBezTo>
                    <a:pt x="129" y="22"/>
                    <a:pt x="129" y="22"/>
                    <a:pt x="129" y="21"/>
                  </a:cubicBezTo>
                  <a:cubicBezTo>
                    <a:pt x="130" y="21"/>
                    <a:pt x="130" y="21"/>
                    <a:pt x="130" y="21"/>
                  </a:cubicBezTo>
                  <a:cubicBezTo>
                    <a:pt x="130" y="21"/>
                    <a:pt x="130" y="21"/>
                    <a:pt x="130" y="20"/>
                  </a:cubicBezTo>
                  <a:cubicBezTo>
                    <a:pt x="130" y="20"/>
                    <a:pt x="130" y="20"/>
                    <a:pt x="130" y="20"/>
                  </a:cubicBezTo>
                  <a:cubicBezTo>
                    <a:pt x="130" y="20"/>
                    <a:pt x="130" y="20"/>
                    <a:pt x="130" y="20"/>
                  </a:cubicBezTo>
                  <a:cubicBezTo>
                    <a:pt x="131" y="20"/>
                    <a:pt x="131" y="20"/>
                    <a:pt x="131" y="20"/>
                  </a:cubicBezTo>
                  <a:cubicBezTo>
                    <a:pt x="132" y="20"/>
                    <a:pt x="131" y="21"/>
                    <a:pt x="132" y="21"/>
                  </a:cubicBezTo>
                  <a:cubicBezTo>
                    <a:pt x="132" y="21"/>
                    <a:pt x="132" y="21"/>
                    <a:pt x="133" y="21"/>
                  </a:cubicBezTo>
                  <a:cubicBezTo>
                    <a:pt x="133" y="22"/>
                    <a:pt x="133" y="22"/>
                    <a:pt x="133" y="22"/>
                  </a:cubicBezTo>
                  <a:cubicBezTo>
                    <a:pt x="134" y="22"/>
                    <a:pt x="134" y="22"/>
                    <a:pt x="134" y="22"/>
                  </a:cubicBezTo>
                  <a:cubicBezTo>
                    <a:pt x="134" y="22"/>
                    <a:pt x="135" y="22"/>
                    <a:pt x="135" y="22"/>
                  </a:cubicBezTo>
                  <a:cubicBezTo>
                    <a:pt x="136" y="22"/>
                    <a:pt x="136" y="23"/>
                    <a:pt x="137" y="23"/>
                  </a:cubicBezTo>
                  <a:cubicBezTo>
                    <a:pt x="137" y="23"/>
                    <a:pt x="138" y="22"/>
                    <a:pt x="139" y="22"/>
                  </a:cubicBezTo>
                  <a:cubicBezTo>
                    <a:pt x="139" y="22"/>
                    <a:pt x="139" y="22"/>
                    <a:pt x="139" y="22"/>
                  </a:cubicBezTo>
                  <a:cubicBezTo>
                    <a:pt x="140" y="22"/>
                    <a:pt x="140" y="22"/>
                    <a:pt x="140" y="22"/>
                  </a:cubicBezTo>
                  <a:cubicBezTo>
                    <a:pt x="140" y="21"/>
                    <a:pt x="140" y="21"/>
                    <a:pt x="141" y="21"/>
                  </a:cubicBezTo>
                  <a:cubicBezTo>
                    <a:pt x="141" y="22"/>
                    <a:pt x="143" y="22"/>
                    <a:pt x="143" y="22"/>
                  </a:cubicBezTo>
                  <a:cubicBezTo>
                    <a:pt x="143" y="22"/>
                    <a:pt x="143" y="23"/>
                    <a:pt x="144" y="23"/>
                  </a:cubicBezTo>
                  <a:cubicBezTo>
                    <a:pt x="144" y="23"/>
                    <a:pt x="145" y="23"/>
                    <a:pt x="145" y="23"/>
                  </a:cubicBezTo>
                  <a:cubicBezTo>
                    <a:pt x="145" y="24"/>
                    <a:pt x="146" y="25"/>
                    <a:pt x="146" y="25"/>
                  </a:cubicBezTo>
                  <a:cubicBezTo>
                    <a:pt x="146" y="25"/>
                    <a:pt x="147" y="25"/>
                    <a:pt x="147" y="25"/>
                  </a:cubicBezTo>
                  <a:cubicBezTo>
                    <a:pt x="148" y="25"/>
                    <a:pt x="148" y="25"/>
                    <a:pt x="149" y="26"/>
                  </a:cubicBezTo>
                  <a:cubicBezTo>
                    <a:pt x="149" y="26"/>
                    <a:pt x="149" y="26"/>
                    <a:pt x="149" y="26"/>
                  </a:cubicBezTo>
                  <a:cubicBezTo>
                    <a:pt x="149" y="27"/>
                    <a:pt x="149" y="27"/>
                    <a:pt x="150" y="27"/>
                  </a:cubicBezTo>
                  <a:cubicBezTo>
                    <a:pt x="150" y="27"/>
                    <a:pt x="150" y="27"/>
                    <a:pt x="150" y="27"/>
                  </a:cubicBezTo>
                  <a:cubicBezTo>
                    <a:pt x="150" y="27"/>
                    <a:pt x="150" y="27"/>
                    <a:pt x="150" y="27"/>
                  </a:cubicBezTo>
                  <a:cubicBezTo>
                    <a:pt x="151" y="28"/>
                    <a:pt x="150" y="28"/>
                    <a:pt x="152" y="28"/>
                  </a:cubicBezTo>
                  <a:cubicBezTo>
                    <a:pt x="152" y="28"/>
                    <a:pt x="152" y="28"/>
                    <a:pt x="152" y="28"/>
                  </a:cubicBezTo>
                  <a:cubicBezTo>
                    <a:pt x="153" y="28"/>
                    <a:pt x="153" y="28"/>
                    <a:pt x="153" y="28"/>
                  </a:cubicBezTo>
                  <a:cubicBezTo>
                    <a:pt x="153" y="28"/>
                    <a:pt x="154" y="28"/>
                    <a:pt x="154" y="28"/>
                  </a:cubicBezTo>
                  <a:cubicBezTo>
                    <a:pt x="154" y="28"/>
                    <a:pt x="155" y="29"/>
                    <a:pt x="156" y="28"/>
                  </a:cubicBezTo>
                  <a:cubicBezTo>
                    <a:pt x="156" y="28"/>
                    <a:pt x="156" y="28"/>
                    <a:pt x="156" y="28"/>
                  </a:cubicBezTo>
                  <a:cubicBezTo>
                    <a:pt x="156" y="28"/>
                    <a:pt x="156" y="28"/>
                    <a:pt x="156" y="28"/>
                  </a:cubicBezTo>
                  <a:cubicBezTo>
                    <a:pt x="156" y="28"/>
                    <a:pt x="156" y="28"/>
                    <a:pt x="156" y="28"/>
                  </a:cubicBezTo>
                  <a:cubicBezTo>
                    <a:pt x="157" y="28"/>
                    <a:pt x="157" y="28"/>
                    <a:pt x="157" y="28"/>
                  </a:cubicBezTo>
                  <a:cubicBezTo>
                    <a:pt x="157" y="29"/>
                    <a:pt x="157" y="29"/>
                    <a:pt x="157" y="29"/>
                  </a:cubicBezTo>
                  <a:cubicBezTo>
                    <a:pt x="158" y="29"/>
                    <a:pt x="158" y="29"/>
                    <a:pt x="158" y="29"/>
                  </a:cubicBezTo>
                  <a:cubicBezTo>
                    <a:pt x="158" y="29"/>
                    <a:pt x="158" y="30"/>
                    <a:pt x="159" y="30"/>
                  </a:cubicBezTo>
                  <a:cubicBezTo>
                    <a:pt x="158" y="30"/>
                    <a:pt x="158" y="30"/>
                    <a:pt x="158" y="31"/>
                  </a:cubicBezTo>
                  <a:cubicBezTo>
                    <a:pt x="158" y="31"/>
                    <a:pt x="158" y="31"/>
                    <a:pt x="158" y="31"/>
                  </a:cubicBezTo>
                  <a:cubicBezTo>
                    <a:pt x="158" y="32"/>
                    <a:pt x="159" y="31"/>
                    <a:pt x="159" y="32"/>
                  </a:cubicBezTo>
                  <a:cubicBezTo>
                    <a:pt x="158" y="32"/>
                    <a:pt x="158" y="33"/>
                    <a:pt x="158" y="33"/>
                  </a:cubicBezTo>
                  <a:cubicBezTo>
                    <a:pt x="158" y="33"/>
                    <a:pt x="157" y="33"/>
                    <a:pt x="156" y="33"/>
                  </a:cubicBezTo>
                  <a:cubicBezTo>
                    <a:pt x="155" y="34"/>
                    <a:pt x="155" y="34"/>
                    <a:pt x="155" y="34"/>
                  </a:cubicBezTo>
                  <a:cubicBezTo>
                    <a:pt x="155" y="35"/>
                    <a:pt x="155" y="36"/>
                    <a:pt x="155" y="36"/>
                  </a:cubicBezTo>
                  <a:cubicBezTo>
                    <a:pt x="155" y="37"/>
                    <a:pt x="156" y="37"/>
                    <a:pt x="156" y="37"/>
                  </a:cubicBezTo>
                  <a:cubicBezTo>
                    <a:pt x="156" y="38"/>
                    <a:pt x="156" y="38"/>
                    <a:pt x="157" y="39"/>
                  </a:cubicBezTo>
                  <a:cubicBezTo>
                    <a:pt x="157" y="39"/>
                    <a:pt x="157" y="39"/>
                    <a:pt x="157" y="40"/>
                  </a:cubicBezTo>
                  <a:cubicBezTo>
                    <a:pt x="157" y="40"/>
                    <a:pt x="157" y="40"/>
                    <a:pt x="157" y="40"/>
                  </a:cubicBezTo>
                  <a:cubicBezTo>
                    <a:pt x="157" y="40"/>
                    <a:pt x="156" y="40"/>
                    <a:pt x="156" y="40"/>
                  </a:cubicBezTo>
                  <a:cubicBezTo>
                    <a:pt x="156" y="40"/>
                    <a:pt x="156" y="40"/>
                    <a:pt x="156" y="40"/>
                  </a:cubicBezTo>
                  <a:cubicBezTo>
                    <a:pt x="156" y="41"/>
                    <a:pt x="155" y="41"/>
                    <a:pt x="155" y="41"/>
                  </a:cubicBezTo>
                  <a:cubicBezTo>
                    <a:pt x="155" y="41"/>
                    <a:pt x="155" y="41"/>
                    <a:pt x="154" y="40"/>
                  </a:cubicBezTo>
                  <a:cubicBezTo>
                    <a:pt x="154" y="40"/>
                    <a:pt x="153" y="40"/>
                    <a:pt x="152" y="40"/>
                  </a:cubicBezTo>
                  <a:cubicBezTo>
                    <a:pt x="152" y="40"/>
                    <a:pt x="151" y="41"/>
                    <a:pt x="151" y="41"/>
                  </a:cubicBezTo>
                  <a:cubicBezTo>
                    <a:pt x="150" y="40"/>
                    <a:pt x="149" y="39"/>
                    <a:pt x="147" y="39"/>
                  </a:cubicBezTo>
                  <a:cubicBezTo>
                    <a:pt x="147" y="40"/>
                    <a:pt x="147" y="40"/>
                    <a:pt x="147" y="40"/>
                  </a:cubicBezTo>
                  <a:cubicBezTo>
                    <a:pt x="147" y="41"/>
                    <a:pt x="147" y="42"/>
                    <a:pt x="147" y="43"/>
                  </a:cubicBezTo>
                  <a:cubicBezTo>
                    <a:pt x="147" y="44"/>
                    <a:pt x="146" y="45"/>
                    <a:pt x="147" y="45"/>
                  </a:cubicBezTo>
                  <a:cubicBezTo>
                    <a:pt x="147" y="46"/>
                    <a:pt x="147" y="46"/>
                    <a:pt x="147" y="47"/>
                  </a:cubicBezTo>
                  <a:cubicBezTo>
                    <a:pt x="147" y="47"/>
                    <a:pt x="147" y="48"/>
                    <a:pt x="147" y="48"/>
                  </a:cubicBezTo>
                  <a:cubicBezTo>
                    <a:pt x="147" y="48"/>
                    <a:pt x="147" y="49"/>
                    <a:pt x="147" y="49"/>
                  </a:cubicBezTo>
                  <a:cubicBezTo>
                    <a:pt x="147" y="49"/>
                    <a:pt x="148" y="49"/>
                    <a:pt x="148" y="49"/>
                  </a:cubicBezTo>
                  <a:cubicBezTo>
                    <a:pt x="148" y="49"/>
                    <a:pt x="148" y="49"/>
                    <a:pt x="149" y="50"/>
                  </a:cubicBezTo>
                  <a:cubicBezTo>
                    <a:pt x="149" y="50"/>
                    <a:pt x="148" y="50"/>
                    <a:pt x="148" y="50"/>
                  </a:cubicBezTo>
                  <a:cubicBezTo>
                    <a:pt x="148" y="49"/>
                    <a:pt x="147" y="50"/>
                    <a:pt x="146" y="49"/>
                  </a:cubicBezTo>
                  <a:cubicBezTo>
                    <a:pt x="146" y="49"/>
                    <a:pt x="146" y="49"/>
                    <a:pt x="145" y="49"/>
                  </a:cubicBezTo>
                  <a:cubicBezTo>
                    <a:pt x="144" y="49"/>
                    <a:pt x="143" y="49"/>
                    <a:pt x="143" y="50"/>
                  </a:cubicBezTo>
                  <a:cubicBezTo>
                    <a:pt x="142" y="50"/>
                    <a:pt x="142" y="50"/>
                    <a:pt x="141" y="50"/>
                  </a:cubicBezTo>
                  <a:cubicBezTo>
                    <a:pt x="141" y="50"/>
                    <a:pt x="141" y="50"/>
                    <a:pt x="141" y="50"/>
                  </a:cubicBezTo>
                  <a:cubicBezTo>
                    <a:pt x="141" y="50"/>
                    <a:pt x="140" y="50"/>
                    <a:pt x="140" y="50"/>
                  </a:cubicBezTo>
                  <a:cubicBezTo>
                    <a:pt x="140" y="50"/>
                    <a:pt x="140" y="50"/>
                    <a:pt x="140" y="50"/>
                  </a:cubicBezTo>
                  <a:cubicBezTo>
                    <a:pt x="139" y="51"/>
                    <a:pt x="139" y="50"/>
                    <a:pt x="138" y="51"/>
                  </a:cubicBezTo>
                  <a:cubicBezTo>
                    <a:pt x="138" y="51"/>
                    <a:pt x="138" y="51"/>
                    <a:pt x="138" y="52"/>
                  </a:cubicBezTo>
                  <a:cubicBezTo>
                    <a:pt x="138" y="52"/>
                    <a:pt x="139" y="52"/>
                    <a:pt x="139" y="52"/>
                  </a:cubicBezTo>
                  <a:cubicBezTo>
                    <a:pt x="139" y="52"/>
                    <a:pt x="140" y="52"/>
                    <a:pt x="141" y="52"/>
                  </a:cubicBezTo>
                  <a:cubicBezTo>
                    <a:pt x="141" y="53"/>
                    <a:pt x="141" y="54"/>
                    <a:pt x="141" y="54"/>
                  </a:cubicBezTo>
                  <a:cubicBezTo>
                    <a:pt x="141" y="54"/>
                    <a:pt x="141" y="54"/>
                    <a:pt x="141" y="55"/>
                  </a:cubicBezTo>
                  <a:cubicBezTo>
                    <a:pt x="141" y="55"/>
                    <a:pt x="141" y="55"/>
                    <a:pt x="141" y="55"/>
                  </a:cubicBezTo>
                  <a:cubicBezTo>
                    <a:pt x="141" y="56"/>
                    <a:pt x="142" y="56"/>
                    <a:pt x="142" y="57"/>
                  </a:cubicBezTo>
                  <a:cubicBezTo>
                    <a:pt x="143" y="57"/>
                    <a:pt x="143" y="58"/>
                    <a:pt x="143" y="58"/>
                  </a:cubicBezTo>
                  <a:cubicBezTo>
                    <a:pt x="143" y="58"/>
                    <a:pt x="144" y="59"/>
                    <a:pt x="144" y="59"/>
                  </a:cubicBezTo>
                  <a:cubicBezTo>
                    <a:pt x="144" y="59"/>
                    <a:pt x="144" y="59"/>
                    <a:pt x="144" y="60"/>
                  </a:cubicBezTo>
                  <a:cubicBezTo>
                    <a:pt x="144" y="60"/>
                    <a:pt x="144" y="60"/>
                    <a:pt x="144" y="60"/>
                  </a:cubicBezTo>
                  <a:cubicBezTo>
                    <a:pt x="144" y="60"/>
                    <a:pt x="144" y="60"/>
                    <a:pt x="143" y="61"/>
                  </a:cubicBezTo>
                  <a:cubicBezTo>
                    <a:pt x="143" y="61"/>
                    <a:pt x="143" y="61"/>
                    <a:pt x="144" y="62"/>
                  </a:cubicBezTo>
                  <a:cubicBezTo>
                    <a:pt x="143" y="62"/>
                    <a:pt x="143" y="62"/>
                    <a:pt x="143" y="62"/>
                  </a:cubicBezTo>
                  <a:cubicBezTo>
                    <a:pt x="143" y="63"/>
                    <a:pt x="143" y="64"/>
                    <a:pt x="143" y="64"/>
                  </a:cubicBezTo>
                  <a:cubicBezTo>
                    <a:pt x="143" y="64"/>
                    <a:pt x="143" y="64"/>
                    <a:pt x="143" y="64"/>
                  </a:cubicBezTo>
                  <a:cubicBezTo>
                    <a:pt x="143" y="63"/>
                    <a:pt x="142" y="63"/>
                    <a:pt x="141" y="63"/>
                  </a:cubicBezTo>
                  <a:cubicBezTo>
                    <a:pt x="141" y="63"/>
                    <a:pt x="140" y="63"/>
                    <a:pt x="140" y="63"/>
                  </a:cubicBezTo>
                  <a:cubicBezTo>
                    <a:pt x="140" y="63"/>
                    <a:pt x="140" y="63"/>
                    <a:pt x="140" y="63"/>
                  </a:cubicBezTo>
                  <a:cubicBezTo>
                    <a:pt x="140" y="63"/>
                    <a:pt x="140" y="63"/>
                    <a:pt x="140" y="62"/>
                  </a:cubicBezTo>
                  <a:cubicBezTo>
                    <a:pt x="139" y="62"/>
                    <a:pt x="139" y="62"/>
                    <a:pt x="139" y="62"/>
                  </a:cubicBezTo>
                  <a:cubicBezTo>
                    <a:pt x="139" y="62"/>
                    <a:pt x="138" y="62"/>
                    <a:pt x="138" y="62"/>
                  </a:cubicBezTo>
                  <a:cubicBezTo>
                    <a:pt x="137" y="62"/>
                    <a:pt x="137" y="61"/>
                    <a:pt x="136" y="61"/>
                  </a:cubicBezTo>
                  <a:cubicBezTo>
                    <a:pt x="136" y="61"/>
                    <a:pt x="135" y="61"/>
                    <a:pt x="134" y="61"/>
                  </a:cubicBezTo>
                  <a:cubicBezTo>
                    <a:pt x="134" y="61"/>
                    <a:pt x="133" y="61"/>
                    <a:pt x="132" y="61"/>
                  </a:cubicBezTo>
                  <a:cubicBezTo>
                    <a:pt x="132" y="61"/>
                    <a:pt x="131" y="61"/>
                    <a:pt x="131" y="61"/>
                  </a:cubicBezTo>
                  <a:cubicBezTo>
                    <a:pt x="131" y="61"/>
                    <a:pt x="131" y="61"/>
                    <a:pt x="130" y="61"/>
                  </a:cubicBezTo>
                  <a:cubicBezTo>
                    <a:pt x="130" y="61"/>
                    <a:pt x="130" y="61"/>
                    <a:pt x="129" y="61"/>
                  </a:cubicBezTo>
                  <a:cubicBezTo>
                    <a:pt x="129" y="61"/>
                    <a:pt x="128" y="61"/>
                    <a:pt x="128" y="61"/>
                  </a:cubicBezTo>
                  <a:cubicBezTo>
                    <a:pt x="127" y="61"/>
                    <a:pt x="127" y="61"/>
                    <a:pt x="127" y="61"/>
                  </a:cubicBezTo>
                  <a:cubicBezTo>
                    <a:pt x="126" y="61"/>
                    <a:pt x="125" y="61"/>
                    <a:pt x="125" y="61"/>
                  </a:cubicBezTo>
                  <a:cubicBezTo>
                    <a:pt x="124" y="61"/>
                    <a:pt x="124" y="62"/>
                    <a:pt x="124" y="61"/>
                  </a:cubicBezTo>
                  <a:cubicBezTo>
                    <a:pt x="123" y="61"/>
                    <a:pt x="123" y="61"/>
                    <a:pt x="123" y="61"/>
                  </a:cubicBezTo>
                  <a:cubicBezTo>
                    <a:pt x="122" y="61"/>
                    <a:pt x="122" y="61"/>
                    <a:pt x="121" y="61"/>
                  </a:cubicBezTo>
                  <a:cubicBezTo>
                    <a:pt x="121" y="61"/>
                    <a:pt x="121" y="61"/>
                    <a:pt x="121" y="61"/>
                  </a:cubicBezTo>
                  <a:cubicBezTo>
                    <a:pt x="120" y="61"/>
                    <a:pt x="120" y="60"/>
                    <a:pt x="120" y="60"/>
                  </a:cubicBezTo>
                  <a:cubicBezTo>
                    <a:pt x="119" y="60"/>
                    <a:pt x="118" y="59"/>
                    <a:pt x="118" y="59"/>
                  </a:cubicBezTo>
                  <a:cubicBezTo>
                    <a:pt x="117" y="60"/>
                    <a:pt x="115" y="60"/>
                    <a:pt x="115" y="61"/>
                  </a:cubicBezTo>
                  <a:cubicBezTo>
                    <a:pt x="115" y="61"/>
                    <a:pt x="115" y="61"/>
                    <a:pt x="115" y="62"/>
                  </a:cubicBezTo>
                  <a:cubicBezTo>
                    <a:pt x="115" y="62"/>
                    <a:pt x="115" y="63"/>
                    <a:pt x="115" y="63"/>
                  </a:cubicBezTo>
                  <a:cubicBezTo>
                    <a:pt x="115" y="63"/>
                    <a:pt x="115" y="63"/>
                    <a:pt x="115" y="63"/>
                  </a:cubicBezTo>
                  <a:cubicBezTo>
                    <a:pt x="114" y="63"/>
                    <a:pt x="114" y="63"/>
                    <a:pt x="114" y="63"/>
                  </a:cubicBezTo>
                  <a:cubicBezTo>
                    <a:pt x="113" y="63"/>
                    <a:pt x="113" y="62"/>
                    <a:pt x="112" y="62"/>
                  </a:cubicBezTo>
                  <a:cubicBezTo>
                    <a:pt x="112" y="62"/>
                    <a:pt x="112" y="62"/>
                    <a:pt x="112" y="62"/>
                  </a:cubicBezTo>
                  <a:cubicBezTo>
                    <a:pt x="112" y="62"/>
                    <a:pt x="111" y="62"/>
                    <a:pt x="111" y="62"/>
                  </a:cubicBezTo>
                  <a:cubicBezTo>
                    <a:pt x="111" y="62"/>
                    <a:pt x="110" y="62"/>
                    <a:pt x="110" y="62"/>
                  </a:cubicBezTo>
                  <a:cubicBezTo>
                    <a:pt x="110" y="62"/>
                    <a:pt x="110" y="62"/>
                    <a:pt x="109" y="62"/>
                  </a:cubicBezTo>
                  <a:cubicBezTo>
                    <a:pt x="108" y="61"/>
                    <a:pt x="107" y="62"/>
                    <a:pt x="106" y="62"/>
                  </a:cubicBezTo>
                  <a:cubicBezTo>
                    <a:pt x="106" y="62"/>
                    <a:pt x="106" y="63"/>
                    <a:pt x="106" y="63"/>
                  </a:cubicBezTo>
                  <a:cubicBezTo>
                    <a:pt x="106" y="63"/>
                    <a:pt x="106" y="63"/>
                    <a:pt x="106" y="63"/>
                  </a:cubicBezTo>
                  <a:cubicBezTo>
                    <a:pt x="105" y="63"/>
                    <a:pt x="105" y="64"/>
                    <a:pt x="105" y="64"/>
                  </a:cubicBezTo>
                  <a:cubicBezTo>
                    <a:pt x="105" y="64"/>
                    <a:pt x="105" y="64"/>
                    <a:pt x="105" y="65"/>
                  </a:cubicBezTo>
                  <a:cubicBezTo>
                    <a:pt x="105" y="65"/>
                    <a:pt x="105" y="65"/>
                    <a:pt x="105" y="65"/>
                  </a:cubicBezTo>
                  <a:cubicBezTo>
                    <a:pt x="105" y="65"/>
                    <a:pt x="105" y="65"/>
                    <a:pt x="104" y="65"/>
                  </a:cubicBezTo>
                  <a:cubicBezTo>
                    <a:pt x="104" y="65"/>
                    <a:pt x="104" y="65"/>
                    <a:pt x="104" y="65"/>
                  </a:cubicBezTo>
                  <a:cubicBezTo>
                    <a:pt x="103" y="65"/>
                    <a:pt x="103" y="66"/>
                    <a:pt x="103" y="66"/>
                  </a:cubicBezTo>
                  <a:cubicBezTo>
                    <a:pt x="103" y="66"/>
                    <a:pt x="103" y="66"/>
                    <a:pt x="103" y="66"/>
                  </a:cubicBezTo>
                  <a:cubicBezTo>
                    <a:pt x="103" y="66"/>
                    <a:pt x="102" y="67"/>
                    <a:pt x="102" y="67"/>
                  </a:cubicBezTo>
                  <a:cubicBezTo>
                    <a:pt x="102" y="67"/>
                    <a:pt x="102" y="67"/>
                    <a:pt x="101" y="67"/>
                  </a:cubicBezTo>
                  <a:cubicBezTo>
                    <a:pt x="101" y="67"/>
                    <a:pt x="101" y="68"/>
                    <a:pt x="100" y="68"/>
                  </a:cubicBezTo>
                  <a:cubicBezTo>
                    <a:pt x="100" y="68"/>
                    <a:pt x="100" y="68"/>
                    <a:pt x="100" y="68"/>
                  </a:cubicBezTo>
                  <a:cubicBezTo>
                    <a:pt x="100" y="69"/>
                    <a:pt x="99" y="69"/>
                    <a:pt x="99" y="69"/>
                  </a:cubicBezTo>
                  <a:cubicBezTo>
                    <a:pt x="99" y="69"/>
                    <a:pt x="99" y="70"/>
                    <a:pt x="99" y="70"/>
                  </a:cubicBezTo>
                  <a:cubicBezTo>
                    <a:pt x="99" y="70"/>
                    <a:pt x="98" y="70"/>
                    <a:pt x="98" y="70"/>
                  </a:cubicBezTo>
                  <a:cubicBezTo>
                    <a:pt x="98" y="71"/>
                    <a:pt x="98" y="71"/>
                    <a:pt x="98" y="71"/>
                  </a:cubicBezTo>
                  <a:cubicBezTo>
                    <a:pt x="98" y="71"/>
                    <a:pt x="98" y="71"/>
                    <a:pt x="98" y="71"/>
                  </a:cubicBezTo>
                  <a:cubicBezTo>
                    <a:pt x="98" y="72"/>
                    <a:pt x="98" y="72"/>
                    <a:pt x="98" y="72"/>
                  </a:cubicBezTo>
                  <a:cubicBezTo>
                    <a:pt x="98" y="72"/>
                    <a:pt x="98" y="73"/>
                    <a:pt x="98" y="73"/>
                  </a:cubicBezTo>
                  <a:cubicBezTo>
                    <a:pt x="98" y="73"/>
                    <a:pt x="97" y="73"/>
                    <a:pt x="97" y="73"/>
                  </a:cubicBezTo>
                  <a:cubicBezTo>
                    <a:pt x="97" y="72"/>
                    <a:pt x="96" y="73"/>
                    <a:pt x="96" y="71"/>
                  </a:cubicBezTo>
                  <a:cubicBezTo>
                    <a:pt x="96" y="71"/>
                    <a:pt x="96" y="71"/>
                    <a:pt x="96" y="71"/>
                  </a:cubicBezTo>
                  <a:cubicBezTo>
                    <a:pt x="96" y="71"/>
                    <a:pt x="96" y="71"/>
                    <a:pt x="95" y="70"/>
                  </a:cubicBezTo>
                  <a:cubicBezTo>
                    <a:pt x="95" y="70"/>
                    <a:pt x="95" y="70"/>
                    <a:pt x="94" y="70"/>
                  </a:cubicBezTo>
                  <a:cubicBezTo>
                    <a:pt x="94" y="70"/>
                    <a:pt x="94" y="70"/>
                    <a:pt x="94" y="70"/>
                  </a:cubicBezTo>
                  <a:cubicBezTo>
                    <a:pt x="93" y="70"/>
                    <a:pt x="91" y="70"/>
                    <a:pt x="90" y="70"/>
                  </a:cubicBezTo>
                  <a:cubicBezTo>
                    <a:pt x="89" y="69"/>
                    <a:pt x="89" y="67"/>
                    <a:pt x="88" y="66"/>
                  </a:cubicBezTo>
                  <a:cubicBezTo>
                    <a:pt x="87" y="66"/>
                    <a:pt x="86" y="66"/>
                    <a:pt x="86" y="65"/>
                  </a:cubicBezTo>
                  <a:cubicBezTo>
                    <a:pt x="86" y="65"/>
                    <a:pt x="86" y="63"/>
                    <a:pt x="85" y="62"/>
                  </a:cubicBezTo>
                  <a:cubicBezTo>
                    <a:pt x="85" y="62"/>
                    <a:pt x="85" y="61"/>
                    <a:pt x="85" y="61"/>
                  </a:cubicBezTo>
                  <a:cubicBezTo>
                    <a:pt x="85" y="61"/>
                    <a:pt x="84" y="61"/>
                    <a:pt x="84" y="61"/>
                  </a:cubicBezTo>
                  <a:cubicBezTo>
                    <a:pt x="84" y="61"/>
                    <a:pt x="83" y="59"/>
                    <a:pt x="82" y="59"/>
                  </a:cubicBezTo>
                  <a:cubicBezTo>
                    <a:pt x="82" y="59"/>
                    <a:pt x="82" y="59"/>
                    <a:pt x="81" y="59"/>
                  </a:cubicBezTo>
                  <a:cubicBezTo>
                    <a:pt x="81" y="59"/>
                    <a:pt x="81" y="58"/>
                    <a:pt x="81" y="58"/>
                  </a:cubicBezTo>
                  <a:cubicBezTo>
                    <a:pt x="80" y="58"/>
                    <a:pt x="80" y="57"/>
                    <a:pt x="79" y="57"/>
                  </a:cubicBezTo>
                  <a:cubicBezTo>
                    <a:pt x="78" y="58"/>
                    <a:pt x="76" y="58"/>
                    <a:pt x="74" y="58"/>
                  </a:cubicBezTo>
                  <a:cubicBezTo>
                    <a:pt x="74" y="58"/>
                    <a:pt x="74" y="58"/>
                    <a:pt x="74" y="58"/>
                  </a:cubicBezTo>
                  <a:cubicBezTo>
                    <a:pt x="73" y="57"/>
                    <a:pt x="72" y="57"/>
                    <a:pt x="71" y="57"/>
                  </a:cubicBezTo>
                  <a:cubicBezTo>
                    <a:pt x="70" y="58"/>
                    <a:pt x="69" y="58"/>
                    <a:pt x="68" y="58"/>
                  </a:cubicBezTo>
                  <a:cubicBezTo>
                    <a:pt x="67" y="58"/>
                    <a:pt x="67" y="57"/>
                    <a:pt x="66" y="57"/>
                  </a:cubicBezTo>
                  <a:cubicBezTo>
                    <a:pt x="66" y="57"/>
                    <a:pt x="66" y="57"/>
                    <a:pt x="66" y="57"/>
                  </a:cubicBezTo>
                  <a:cubicBezTo>
                    <a:pt x="65" y="56"/>
                    <a:pt x="64" y="55"/>
                    <a:pt x="63" y="55"/>
                  </a:cubicBezTo>
                  <a:cubicBezTo>
                    <a:pt x="63" y="54"/>
                    <a:pt x="63" y="54"/>
                    <a:pt x="63" y="54"/>
                  </a:cubicBezTo>
                  <a:cubicBezTo>
                    <a:pt x="62" y="53"/>
                    <a:pt x="61" y="53"/>
                    <a:pt x="61" y="53"/>
                  </a:cubicBezTo>
                  <a:cubicBezTo>
                    <a:pt x="61" y="52"/>
                    <a:pt x="61" y="52"/>
                    <a:pt x="61" y="52"/>
                  </a:cubicBezTo>
                  <a:cubicBezTo>
                    <a:pt x="60" y="51"/>
                    <a:pt x="60" y="51"/>
                    <a:pt x="59" y="50"/>
                  </a:cubicBezTo>
                  <a:cubicBezTo>
                    <a:pt x="59" y="50"/>
                    <a:pt x="59" y="49"/>
                    <a:pt x="59" y="49"/>
                  </a:cubicBezTo>
                  <a:cubicBezTo>
                    <a:pt x="59" y="49"/>
                    <a:pt x="59" y="49"/>
                    <a:pt x="59" y="49"/>
                  </a:cubicBezTo>
                  <a:cubicBezTo>
                    <a:pt x="59" y="48"/>
                    <a:pt x="59" y="48"/>
                    <a:pt x="59" y="48"/>
                  </a:cubicBezTo>
                  <a:cubicBezTo>
                    <a:pt x="59" y="48"/>
                    <a:pt x="58" y="48"/>
                    <a:pt x="58" y="48"/>
                  </a:cubicBezTo>
                  <a:cubicBezTo>
                    <a:pt x="58" y="47"/>
                    <a:pt x="58" y="47"/>
                    <a:pt x="58" y="47"/>
                  </a:cubicBezTo>
                  <a:cubicBezTo>
                    <a:pt x="58" y="47"/>
                    <a:pt x="58" y="47"/>
                    <a:pt x="58" y="47"/>
                  </a:cubicBezTo>
                  <a:cubicBezTo>
                    <a:pt x="58" y="47"/>
                    <a:pt x="58" y="46"/>
                    <a:pt x="58" y="46"/>
                  </a:cubicBezTo>
                  <a:cubicBezTo>
                    <a:pt x="58" y="46"/>
                    <a:pt x="58" y="46"/>
                    <a:pt x="57" y="46"/>
                  </a:cubicBezTo>
                  <a:cubicBezTo>
                    <a:pt x="57" y="46"/>
                    <a:pt x="57" y="45"/>
                    <a:pt x="57" y="45"/>
                  </a:cubicBezTo>
                  <a:cubicBezTo>
                    <a:pt x="57" y="45"/>
                    <a:pt x="56" y="45"/>
                    <a:pt x="56" y="45"/>
                  </a:cubicBezTo>
                  <a:cubicBezTo>
                    <a:pt x="56" y="45"/>
                    <a:pt x="56" y="45"/>
                    <a:pt x="55" y="45"/>
                  </a:cubicBezTo>
                  <a:cubicBezTo>
                    <a:pt x="55" y="45"/>
                    <a:pt x="55" y="45"/>
                    <a:pt x="55" y="44"/>
                  </a:cubicBezTo>
                  <a:cubicBezTo>
                    <a:pt x="55" y="44"/>
                    <a:pt x="55" y="44"/>
                    <a:pt x="55" y="44"/>
                  </a:cubicBezTo>
                  <a:cubicBezTo>
                    <a:pt x="54" y="44"/>
                    <a:pt x="54" y="44"/>
                    <a:pt x="54" y="44"/>
                  </a:cubicBezTo>
                  <a:cubicBezTo>
                    <a:pt x="53" y="44"/>
                    <a:pt x="53" y="44"/>
                    <a:pt x="53" y="45"/>
                  </a:cubicBezTo>
                  <a:cubicBezTo>
                    <a:pt x="54" y="45"/>
                    <a:pt x="54" y="45"/>
                    <a:pt x="54" y="46"/>
                  </a:cubicBezTo>
                  <a:cubicBezTo>
                    <a:pt x="55" y="46"/>
                    <a:pt x="55" y="46"/>
                    <a:pt x="55" y="46"/>
                  </a:cubicBezTo>
                  <a:cubicBezTo>
                    <a:pt x="54" y="47"/>
                    <a:pt x="54" y="47"/>
                    <a:pt x="53" y="47"/>
                  </a:cubicBezTo>
                  <a:cubicBezTo>
                    <a:pt x="53" y="47"/>
                    <a:pt x="53" y="47"/>
                    <a:pt x="53" y="47"/>
                  </a:cubicBezTo>
                  <a:cubicBezTo>
                    <a:pt x="54" y="47"/>
                    <a:pt x="54" y="46"/>
                    <a:pt x="54" y="46"/>
                  </a:cubicBezTo>
                  <a:cubicBezTo>
                    <a:pt x="53" y="46"/>
                    <a:pt x="53" y="46"/>
                    <a:pt x="53" y="46"/>
                  </a:cubicBezTo>
                  <a:cubicBezTo>
                    <a:pt x="53" y="46"/>
                    <a:pt x="53" y="46"/>
                    <a:pt x="53" y="46"/>
                  </a:cubicBezTo>
                  <a:cubicBezTo>
                    <a:pt x="52" y="46"/>
                    <a:pt x="52" y="46"/>
                    <a:pt x="52" y="46"/>
                  </a:cubicBezTo>
                  <a:cubicBezTo>
                    <a:pt x="52" y="46"/>
                    <a:pt x="51" y="46"/>
                    <a:pt x="51" y="46"/>
                  </a:cubicBezTo>
                  <a:cubicBezTo>
                    <a:pt x="51" y="46"/>
                    <a:pt x="51" y="47"/>
                    <a:pt x="51" y="47"/>
                  </a:cubicBezTo>
                  <a:cubicBezTo>
                    <a:pt x="51" y="47"/>
                    <a:pt x="51" y="47"/>
                    <a:pt x="51" y="48"/>
                  </a:cubicBezTo>
                  <a:cubicBezTo>
                    <a:pt x="50" y="48"/>
                    <a:pt x="49" y="48"/>
                    <a:pt x="48" y="48"/>
                  </a:cubicBezTo>
                  <a:cubicBezTo>
                    <a:pt x="48" y="48"/>
                    <a:pt x="47" y="48"/>
                    <a:pt x="47" y="49"/>
                  </a:cubicBezTo>
                  <a:cubicBezTo>
                    <a:pt x="46" y="49"/>
                    <a:pt x="44" y="49"/>
                    <a:pt x="43" y="50"/>
                  </a:cubicBezTo>
                  <a:cubicBezTo>
                    <a:pt x="42" y="50"/>
                    <a:pt x="41" y="50"/>
                    <a:pt x="41" y="51"/>
                  </a:cubicBezTo>
                  <a:cubicBezTo>
                    <a:pt x="41" y="51"/>
                    <a:pt x="41" y="52"/>
                    <a:pt x="41" y="52"/>
                  </a:cubicBezTo>
                  <a:cubicBezTo>
                    <a:pt x="41" y="54"/>
                    <a:pt x="41" y="55"/>
                    <a:pt x="42" y="56"/>
                  </a:cubicBezTo>
                  <a:cubicBezTo>
                    <a:pt x="42" y="58"/>
                    <a:pt x="43" y="60"/>
                    <a:pt x="43" y="62"/>
                  </a:cubicBezTo>
                  <a:cubicBezTo>
                    <a:pt x="43" y="62"/>
                    <a:pt x="43" y="63"/>
                    <a:pt x="43" y="63"/>
                  </a:cubicBezTo>
                  <a:cubicBezTo>
                    <a:pt x="43" y="64"/>
                    <a:pt x="44" y="65"/>
                    <a:pt x="44" y="65"/>
                  </a:cubicBezTo>
                  <a:cubicBezTo>
                    <a:pt x="44" y="66"/>
                    <a:pt x="44" y="66"/>
                    <a:pt x="44" y="66"/>
                  </a:cubicBezTo>
                  <a:cubicBezTo>
                    <a:pt x="44" y="67"/>
                    <a:pt x="44" y="68"/>
                    <a:pt x="44" y="69"/>
                  </a:cubicBezTo>
                  <a:cubicBezTo>
                    <a:pt x="44" y="69"/>
                    <a:pt x="44" y="69"/>
                    <a:pt x="43" y="69"/>
                  </a:cubicBezTo>
                  <a:cubicBezTo>
                    <a:pt x="43" y="69"/>
                    <a:pt x="42" y="69"/>
                    <a:pt x="42" y="68"/>
                  </a:cubicBezTo>
                  <a:cubicBezTo>
                    <a:pt x="42" y="68"/>
                    <a:pt x="42" y="68"/>
                    <a:pt x="42" y="68"/>
                  </a:cubicBezTo>
                  <a:cubicBezTo>
                    <a:pt x="42" y="68"/>
                    <a:pt x="41" y="68"/>
                    <a:pt x="41" y="67"/>
                  </a:cubicBezTo>
                  <a:cubicBezTo>
                    <a:pt x="41" y="67"/>
                    <a:pt x="41" y="67"/>
                    <a:pt x="41" y="67"/>
                  </a:cubicBezTo>
                  <a:cubicBezTo>
                    <a:pt x="40" y="67"/>
                    <a:pt x="40" y="66"/>
                    <a:pt x="40" y="66"/>
                  </a:cubicBezTo>
                  <a:cubicBezTo>
                    <a:pt x="39" y="65"/>
                    <a:pt x="38" y="65"/>
                    <a:pt x="37" y="64"/>
                  </a:cubicBezTo>
                  <a:cubicBezTo>
                    <a:pt x="37" y="64"/>
                    <a:pt x="37" y="64"/>
                    <a:pt x="37" y="64"/>
                  </a:cubicBezTo>
                  <a:cubicBezTo>
                    <a:pt x="36" y="64"/>
                    <a:pt x="34" y="64"/>
                    <a:pt x="34" y="64"/>
                  </a:cubicBezTo>
                  <a:cubicBezTo>
                    <a:pt x="34" y="64"/>
                    <a:pt x="33" y="64"/>
                    <a:pt x="33" y="64"/>
                  </a:cubicBezTo>
                  <a:cubicBezTo>
                    <a:pt x="32" y="65"/>
                    <a:pt x="32" y="65"/>
                    <a:pt x="31" y="65"/>
                  </a:cubicBezTo>
                  <a:cubicBezTo>
                    <a:pt x="31" y="66"/>
                    <a:pt x="31" y="66"/>
                    <a:pt x="30" y="66"/>
                  </a:cubicBezTo>
                  <a:cubicBezTo>
                    <a:pt x="30" y="66"/>
                    <a:pt x="30" y="66"/>
                    <a:pt x="29" y="66"/>
                  </a:cubicBezTo>
                  <a:cubicBezTo>
                    <a:pt x="30" y="65"/>
                    <a:pt x="31" y="63"/>
                    <a:pt x="30" y="62"/>
                  </a:cubicBezTo>
                  <a:cubicBezTo>
                    <a:pt x="29" y="62"/>
                    <a:pt x="28" y="61"/>
                    <a:pt x="26" y="62"/>
                  </a:cubicBezTo>
                  <a:cubicBezTo>
                    <a:pt x="26" y="61"/>
                    <a:pt x="25" y="60"/>
                    <a:pt x="25" y="60"/>
                  </a:cubicBezTo>
                  <a:cubicBezTo>
                    <a:pt x="25" y="60"/>
                    <a:pt x="25" y="60"/>
                    <a:pt x="24" y="60"/>
                  </a:cubicBezTo>
                  <a:cubicBezTo>
                    <a:pt x="24" y="60"/>
                    <a:pt x="24" y="60"/>
                    <a:pt x="24" y="60"/>
                  </a:cubicBezTo>
                  <a:cubicBezTo>
                    <a:pt x="24" y="60"/>
                    <a:pt x="24" y="60"/>
                    <a:pt x="24" y="60"/>
                  </a:cubicBezTo>
                  <a:cubicBezTo>
                    <a:pt x="24" y="59"/>
                    <a:pt x="24" y="59"/>
                    <a:pt x="24" y="58"/>
                  </a:cubicBezTo>
                  <a:cubicBezTo>
                    <a:pt x="24" y="58"/>
                    <a:pt x="23" y="58"/>
                    <a:pt x="23" y="58"/>
                  </a:cubicBezTo>
                  <a:cubicBezTo>
                    <a:pt x="23" y="58"/>
                    <a:pt x="23" y="58"/>
                    <a:pt x="23" y="58"/>
                  </a:cubicBezTo>
                  <a:cubicBezTo>
                    <a:pt x="23" y="57"/>
                    <a:pt x="23" y="57"/>
                    <a:pt x="22" y="57"/>
                  </a:cubicBezTo>
                  <a:cubicBezTo>
                    <a:pt x="22" y="57"/>
                    <a:pt x="22" y="57"/>
                    <a:pt x="22" y="57"/>
                  </a:cubicBezTo>
                  <a:cubicBezTo>
                    <a:pt x="22" y="57"/>
                    <a:pt x="22" y="56"/>
                    <a:pt x="22" y="56"/>
                  </a:cubicBezTo>
                  <a:cubicBezTo>
                    <a:pt x="22" y="56"/>
                    <a:pt x="21" y="56"/>
                    <a:pt x="21" y="56"/>
                  </a:cubicBezTo>
                  <a:cubicBezTo>
                    <a:pt x="21" y="55"/>
                    <a:pt x="21" y="55"/>
                    <a:pt x="21" y="55"/>
                  </a:cubicBezTo>
                  <a:cubicBezTo>
                    <a:pt x="20" y="54"/>
                    <a:pt x="18" y="55"/>
                    <a:pt x="18" y="53"/>
                  </a:cubicBezTo>
                  <a:cubicBezTo>
                    <a:pt x="18" y="53"/>
                    <a:pt x="19" y="53"/>
                    <a:pt x="19" y="53"/>
                  </a:cubicBezTo>
                  <a:cubicBezTo>
                    <a:pt x="20" y="53"/>
                    <a:pt x="20" y="53"/>
                    <a:pt x="20" y="53"/>
                  </a:cubicBezTo>
                  <a:cubicBezTo>
                    <a:pt x="21" y="53"/>
                    <a:pt x="21" y="54"/>
                    <a:pt x="21" y="54"/>
                  </a:cubicBezTo>
                  <a:cubicBezTo>
                    <a:pt x="22" y="54"/>
                    <a:pt x="22" y="54"/>
                    <a:pt x="22" y="54"/>
                  </a:cubicBezTo>
                  <a:cubicBezTo>
                    <a:pt x="23" y="54"/>
                    <a:pt x="23" y="54"/>
                    <a:pt x="24" y="54"/>
                  </a:cubicBezTo>
                  <a:cubicBezTo>
                    <a:pt x="24" y="53"/>
                    <a:pt x="24" y="53"/>
                    <a:pt x="24" y="53"/>
                  </a:cubicBezTo>
                  <a:cubicBezTo>
                    <a:pt x="23" y="53"/>
                    <a:pt x="23" y="53"/>
                    <a:pt x="23" y="53"/>
                  </a:cubicBezTo>
                  <a:cubicBezTo>
                    <a:pt x="23" y="53"/>
                    <a:pt x="23" y="53"/>
                    <a:pt x="22" y="53"/>
                  </a:cubicBezTo>
                  <a:cubicBezTo>
                    <a:pt x="22" y="53"/>
                    <a:pt x="22" y="52"/>
                    <a:pt x="22" y="52"/>
                  </a:cubicBezTo>
                  <a:cubicBezTo>
                    <a:pt x="21" y="52"/>
                    <a:pt x="21" y="52"/>
                    <a:pt x="21" y="51"/>
                  </a:cubicBezTo>
                  <a:cubicBezTo>
                    <a:pt x="21" y="51"/>
                    <a:pt x="21" y="51"/>
                    <a:pt x="22" y="51"/>
                  </a:cubicBezTo>
                  <a:cubicBezTo>
                    <a:pt x="22" y="50"/>
                    <a:pt x="21" y="50"/>
                    <a:pt x="22" y="49"/>
                  </a:cubicBezTo>
                  <a:cubicBezTo>
                    <a:pt x="22" y="49"/>
                    <a:pt x="23" y="50"/>
                    <a:pt x="23" y="49"/>
                  </a:cubicBezTo>
                  <a:cubicBezTo>
                    <a:pt x="23" y="49"/>
                    <a:pt x="23" y="49"/>
                    <a:pt x="23" y="49"/>
                  </a:cubicBezTo>
                  <a:cubicBezTo>
                    <a:pt x="24" y="49"/>
                    <a:pt x="24" y="49"/>
                    <a:pt x="24" y="49"/>
                  </a:cubicBezTo>
                  <a:cubicBezTo>
                    <a:pt x="24" y="49"/>
                    <a:pt x="24" y="49"/>
                    <a:pt x="24" y="49"/>
                  </a:cubicBezTo>
                  <a:cubicBezTo>
                    <a:pt x="25" y="49"/>
                    <a:pt x="25" y="49"/>
                    <a:pt x="25" y="49"/>
                  </a:cubicBezTo>
                  <a:cubicBezTo>
                    <a:pt x="26" y="49"/>
                    <a:pt x="27" y="50"/>
                    <a:pt x="27" y="50"/>
                  </a:cubicBezTo>
                  <a:cubicBezTo>
                    <a:pt x="28" y="50"/>
                    <a:pt x="29" y="50"/>
                    <a:pt x="30" y="50"/>
                  </a:cubicBezTo>
                  <a:cubicBezTo>
                    <a:pt x="30" y="50"/>
                    <a:pt x="31" y="50"/>
                    <a:pt x="32" y="50"/>
                  </a:cubicBezTo>
                  <a:cubicBezTo>
                    <a:pt x="32" y="50"/>
                    <a:pt x="32" y="50"/>
                    <a:pt x="32" y="50"/>
                  </a:cubicBezTo>
                  <a:cubicBezTo>
                    <a:pt x="32" y="50"/>
                    <a:pt x="33" y="50"/>
                    <a:pt x="33" y="50"/>
                  </a:cubicBezTo>
                  <a:cubicBezTo>
                    <a:pt x="33" y="50"/>
                    <a:pt x="33" y="50"/>
                    <a:pt x="33" y="50"/>
                  </a:cubicBezTo>
                  <a:cubicBezTo>
                    <a:pt x="32" y="51"/>
                    <a:pt x="32" y="51"/>
                    <a:pt x="31" y="51"/>
                  </a:cubicBezTo>
                  <a:cubicBezTo>
                    <a:pt x="30" y="52"/>
                    <a:pt x="30" y="52"/>
                    <a:pt x="30" y="54"/>
                  </a:cubicBezTo>
                  <a:cubicBezTo>
                    <a:pt x="30" y="54"/>
                    <a:pt x="30" y="54"/>
                    <a:pt x="31" y="54"/>
                  </a:cubicBezTo>
                  <a:cubicBezTo>
                    <a:pt x="31" y="54"/>
                    <a:pt x="31" y="54"/>
                    <a:pt x="31" y="54"/>
                  </a:cubicBezTo>
                  <a:cubicBezTo>
                    <a:pt x="31" y="54"/>
                    <a:pt x="31" y="53"/>
                    <a:pt x="31" y="53"/>
                  </a:cubicBezTo>
                  <a:cubicBezTo>
                    <a:pt x="31" y="53"/>
                    <a:pt x="31" y="53"/>
                    <a:pt x="31" y="53"/>
                  </a:cubicBezTo>
                  <a:cubicBezTo>
                    <a:pt x="31" y="52"/>
                    <a:pt x="31" y="52"/>
                    <a:pt x="31" y="52"/>
                  </a:cubicBezTo>
                  <a:cubicBezTo>
                    <a:pt x="31" y="51"/>
                    <a:pt x="32" y="51"/>
                    <a:pt x="33" y="51"/>
                  </a:cubicBezTo>
                  <a:cubicBezTo>
                    <a:pt x="33" y="51"/>
                    <a:pt x="34" y="51"/>
                    <a:pt x="34" y="51"/>
                  </a:cubicBezTo>
                  <a:cubicBezTo>
                    <a:pt x="34" y="51"/>
                    <a:pt x="34" y="51"/>
                    <a:pt x="34" y="51"/>
                  </a:cubicBezTo>
                  <a:cubicBezTo>
                    <a:pt x="34" y="51"/>
                    <a:pt x="34" y="51"/>
                    <a:pt x="34" y="50"/>
                  </a:cubicBezTo>
                  <a:cubicBezTo>
                    <a:pt x="34" y="50"/>
                    <a:pt x="34" y="50"/>
                    <a:pt x="33" y="49"/>
                  </a:cubicBezTo>
                  <a:cubicBezTo>
                    <a:pt x="33" y="49"/>
                    <a:pt x="33" y="49"/>
                    <a:pt x="33" y="48"/>
                  </a:cubicBezTo>
                  <a:cubicBezTo>
                    <a:pt x="33" y="48"/>
                    <a:pt x="33" y="48"/>
                    <a:pt x="32" y="48"/>
                  </a:cubicBezTo>
                  <a:cubicBezTo>
                    <a:pt x="32" y="48"/>
                    <a:pt x="32" y="49"/>
                    <a:pt x="32" y="49"/>
                  </a:cubicBezTo>
                  <a:cubicBezTo>
                    <a:pt x="32" y="49"/>
                    <a:pt x="30" y="49"/>
                    <a:pt x="30" y="49"/>
                  </a:cubicBezTo>
                  <a:cubicBezTo>
                    <a:pt x="30" y="49"/>
                    <a:pt x="30" y="49"/>
                    <a:pt x="30" y="49"/>
                  </a:cubicBezTo>
                  <a:cubicBezTo>
                    <a:pt x="30" y="49"/>
                    <a:pt x="29" y="49"/>
                    <a:pt x="29" y="49"/>
                  </a:cubicBezTo>
                  <a:cubicBezTo>
                    <a:pt x="29" y="49"/>
                    <a:pt x="28" y="48"/>
                    <a:pt x="28" y="47"/>
                  </a:cubicBezTo>
                  <a:cubicBezTo>
                    <a:pt x="29" y="46"/>
                    <a:pt x="29" y="45"/>
                    <a:pt x="29" y="44"/>
                  </a:cubicBezTo>
                  <a:cubicBezTo>
                    <a:pt x="29" y="44"/>
                    <a:pt x="28" y="44"/>
                    <a:pt x="28" y="44"/>
                  </a:cubicBezTo>
                  <a:cubicBezTo>
                    <a:pt x="28" y="43"/>
                    <a:pt x="28" y="43"/>
                    <a:pt x="28" y="43"/>
                  </a:cubicBezTo>
                  <a:cubicBezTo>
                    <a:pt x="28" y="43"/>
                    <a:pt x="28" y="43"/>
                    <a:pt x="28" y="43"/>
                  </a:cubicBezTo>
                  <a:cubicBezTo>
                    <a:pt x="28" y="42"/>
                    <a:pt x="28" y="42"/>
                    <a:pt x="28" y="42"/>
                  </a:cubicBezTo>
                  <a:cubicBezTo>
                    <a:pt x="28" y="42"/>
                    <a:pt x="28" y="42"/>
                    <a:pt x="27" y="42"/>
                  </a:cubicBezTo>
                  <a:cubicBezTo>
                    <a:pt x="27" y="42"/>
                    <a:pt x="27" y="41"/>
                    <a:pt x="27" y="41"/>
                  </a:cubicBezTo>
                  <a:cubicBezTo>
                    <a:pt x="27" y="41"/>
                    <a:pt x="26" y="41"/>
                    <a:pt x="26" y="41"/>
                  </a:cubicBezTo>
                  <a:cubicBezTo>
                    <a:pt x="26" y="41"/>
                    <a:pt x="25" y="41"/>
                    <a:pt x="25" y="41"/>
                  </a:cubicBezTo>
                  <a:cubicBezTo>
                    <a:pt x="25" y="41"/>
                    <a:pt x="25" y="41"/>
                    <a:pt x="24" y="41"/>
                  </a:cubicBezTo>
                  <a:cubicBezTo>
                    <a:pt x="24" y="41"/>
                    <a:pt x="24" y="41"/>
                    <a:pt x="24" y="41"/>
                  </a:cubicBezTo>
                  <a:cubicBezTo>
                    <a:pt x="24" y="41"/>
                    <a:pt x="23" y="41"/>
                    <a:pt x="23" y="41"/>
                  </a:cubicBezTo>
                  <a:cubicBezTo>
                    <a:pt x="23" y="41"/>
                    <a:pt x="23" y="41"/>
                    <a:pt x="23" y="41"/>
                  </a:cubicBezTo>
                  <a:cubicBezTo>
                    <a:pt x="22" y="41"/>
                    <a:pt x="22" y="41"/>
                    <a:pt x="22" y="41"/>
                  </a:cubicBezTo>
                  <a:cubicBezTo>
                    <a:pt x="21" y="41"/>
                    <a:pt x="22" y="40"/>
                    <a:pt x="21" y="40"/>
                  </a:cubicBezTo>
                  <a:cubicBezTo>
                    <a:pt x="20" y="41"/>
                    <a:pt x="20" y="40"/>
                    <a:pt x="19" y="40"/>
                  </a:cubicBezTo>
                  <a:cubicBezTo>
                    <a:pt x="19" y="40"/>
                    <a:pt x="18" y="40"/>
                    <a:pt x="18" y="40"/>
                  </a:cubicBezTo>
                  <a:cubicBezTo>
                    <a:pt x="18" y="41"/>
                    <a:pt x="18" y="41"/>
                    <a:pt x="18" y="41"/>
                  </a:cubicBezTo>
                  <a:cubicBezTo>
                    <a:pt x="17" y="41"/>
                    <a:pt x="17" y="41"/>
                    <a:pt x="17" y="41"/>
                  </a:cubicBezTo>
                  <a:cubicBezTo>
                    <a:pt x="17" y="41"/>
                    <a:pt x="17" y="41"/>
                    <a:pt x="17" y="41"/>
                  </a:cubicBezTo>
                  <a:cubicBezTo>
                    <a:pt x="17" y="41"/>
                    <a:pt x="16" y="41"/>
                    <a:pt x="16" y="41"/>
                  </a:cubicBezTo>
                  <a:cubicBezTo>
                    <a:pt x="16" y="41"/>
                    <a:pt x="16" y="42"/>
                    <a:pt x="16" y="42"/>
                  </a:cubicBezTo>
                  <a:cubicBezTo>
                    <a:pt x="16" y="42"/>
                    <a:pt x="16" y="42"/>
                    <a:pt x="15" y="42"/>
                  </a:cubicBezTo>
                  <a:cubicBezTo>
                    <a:pt x="15" y="42"/>
                    <a:pt x="15" y="42"/>
                    <a:pt x="15" y="42"/>
                  </a:cubicBezTo>
                  <a:cubicBezTo>
                    <a:pt x="15" y="43"/>
                    <a:pt x="14" y="43"/>
                    <a:pt x="14" y="43"/>
                  </a:cubicBezTo>
                  <a:cubicBezTo>
                    <a:pt x="13" y="43"/>
                    <a:pt x="13" y="43"/>
                    <a:pt x="13" y="43"/>
                  </a:cubicBezTo>
                  <a:cubicBezTo>
                    <a:pt x="12" y="43"/>
                    <a:pt x="12" y="43"/>
                    <a:pt x="12" y="43"/>
                  </a:cubicBezTo>
                  <a:cubicBezTo>
                    <a:pt x="12" y="43"/>
                    <a:pt x="12" y="43"/>
                    <a:pt x="12" y="43"/>
                  </a:cubicBezTo>
                  <a:cubicBezTo>
                    <a:pt x="12" y="43"/>
                    <a:pt x="12" y="43"/>
                    <a:pt x="12" y="43"/>
                  </a:cubicBezTo>
                  <a:cubicBezTo>
                    <a:pt x="12" y="43"/>
                    <a:pt x="12" y="43"/>
                    <a:pt x="12" y="43"/>
                  </a:cubicBezTo>
                  <a:cubicBezTo>
                    <a:pt x="12" y="43"/>
                    <a:pt x="12" y="43"/>
                    <a:pt x="12" y="43"/>
                  </a:cubicBezTo>
                  <a:cubicBezTo>
                    <a:pt x="11" y="43"/>
                    <a:pt x="11" y="43"/>
                    <a:pt x="11" y="43"/>
                  </a:cubicBezTo>
                  <a:cubicBezTo>
                    <a:pt x="11" y="43"/>
                    <a:pt x="11" y="43"/>
                    <a:pt x="11" y="43"/>
                  </a:cubicBezTo>
                  <a:cubicBezTo>
                    <a:pt x="10" y="43"/>
                    <a:pt x="10" y="43"/>
                    <a:pt x="10" y="43"/>
                  </a:cubicBezTo>
                  <a:cubicBezTo>
                    <a:pt x="11" y="43"/>
                    <a:pt x="11" y="43"/>
                    <a:pt x="11" y="42"/>
                  </a:cubicBezTo>
                  <a:cubicBezTo>
                    <a:pt x="11" y="42"/>
                    <a:pt x="11" y="42"/>
                    <a:pt x="11" y="42"/>
                  </a:cubicBezTo>
                  <a:cubicBezTo>
                    <a:pt x="11" y="41"/>
                    <a:pt x="11" y="41"/>
                    <a:pt x="11" y="41"/>
                  </a:cubicBezTo>
                  <a:cubicBezTo>
                    <a:pt x="10" y="41"/>
                    <a:pt x="10" y="40"/>
                    <a:pt x="10" y="40"/>
                  </a:cubicBezTo>
                  <a:cubicBezTo>
                    <a:pt x="9" y="40"/>
                    <a:pt x="9" y="39"/>
                    <a:pt x="9" y="39"/>
                  </a:cubicBezTo>
                  <a:cubicBezTo>
                    <a:pt x="9" y="38"/>
                    <a:pt x="8" y="38"/>
                    <a:pt x="8" y="38"/>
                  </a:cubicBezTo>
                  <a:cubicBezTo>
                    <a:pt x="7" y="37"/>
                    <a:pt x="7" y="37"/>
                    <a:pt x="6" y="37"/>
                  </a:cubicBezTo>
                  <a:cubicBezTo>
                    <a:pt x="6" y="37"/>
                    <a:pt x="5" y="37"/>
                    <a:pt x="4" y="37"/>
                  </a:cubicBezTo>
                  <a:cubicBezTo>
                    <a:pt x="4" y="36"/>
                    <a:pt x="4" y="36"/>
                    <a:pt x="4" y="36"/>
                  </a:cubicBezTo>
                  <a:cubicBezTo>
                    <a:pt x="4" y="36"/>
                    <a:pt x="3" y="37"/>
                    <a:pt x="3" y="37"/>
                  </a:cubicBezTo>
                  <a:cubicBezTo>
                    <a:pt x="3" y="36"/>
                    <a:pt x="3" y="36"/>
                    <a:pt x="3" y="36"/>
                  </a:cubicBezTo>
                  <a:cubicBezTo>
                    <a:pt x="3" y="36"/>
                    <a:pt x="3" y="35"/>
                    <a:pt x="3" y="35"/>
                  </a:cubicBezTo>
                  <a:cubicBezTo>
                    <a:pt x="2" y="35"/>
                    <a:pt x="2" y="34"/>
                    <a:pt x="2" y="34"/>
                  </a:cubicBezTo>
                  <a:cubicBezTo>
                    <a:pt x="2" y="34"/>
                    <a:pt x="0" y="34"/>
                    <a:pt x="0" y="33"/>
                  </a:cubicBezTo>
                  <a:cubicBezTo>
                    <a:pt x="0" y="33"/>
                    <a:pt x="0" y="33"/>
                    <a:pt x="0" y="33"/>
                  </a:cubicBezTo>
                  <a:cubicBezTo>
                    <a:pt x="0" y="32"/>
                    <a:pt x="0" y="32"/>
                    <a:pt x="0" y="31"/>
                  </a:cubicBezTo>
                  <a:cubicBezTo>
                    <a:pt x="0" y="31"/>
                    <a:pt x="1" y="31"/>
                    <a:pt x="1" y="31"/>
                  </a:cubicBezTo>
                  <a:cubicBezTo>
                    <a:pt x="1" y="30"/>
                    <a:pt x="1" y="30"/>
                    <a:pt x="1" y="29"/>
                  </a:cubicBezTo>
                  <a:cubicBezTo>
                    <a:pt x="0" y="29"/>
                    <a:pt x="0" y="29"/>
                    <a:pt x="0" y="29"/>
                  </a:cubicBezTo>
                  <a:cubicBezTo>
                    <a:pt x="0" y="28"/>
                    <a:pt x="0" y="27"/>
                    <a:pt x="0" y="27"/>
                  </a:cubicBezTo>
                  <a:cubicBezTo>
                    <a:pt x="0" y="26"/>
                    <a:pt x="1" y="26"/>
                    <a:pt x="1" y="26"/>
                  </a:cubicBezTo>
                  <a:cubicBezTo>
                    <a:pt x="1" y="25"/>
                    <a:pt x="1" y="25"/>
                    <a:pt x="1" y="25"/>
                  </a:cubicBezTo>
                  <a:cubicBezTo>
                    <a:pt x="1" y="25"/>
                    <a:pt x="1" y="24"/>
                    <a:pt x="1" y="24"/>
                  </a:cubicBezTo>
                  <a:cubicBezTo>
                    <a:pt x="1" y="24"/>
                    <a:pt x="1" y="24"/>
                    <a:pt x="2" y="24"/>
                  </a:cubicBezTo>
                  <a:cubicBezTo>
                    <a:pt x="2" y="24"/>
                    <a:pt x="3" y="25"/>
                    <a:pt x="3" y="25"/>
                  </a:cubicBezTo>
                  <a:cubicBezTo>
                    <a:pt x="4" y="26"/>
                    <a:pt x="4" y="27"/>
                    <a:pt x="5" y="27"/>
                  </a:cubicBezTo>
                  <a:cubicBezTo>
                    <a:pt x="6" y="27"/>
                    <a:pt x="7" y="26"/>
                    <a:pt x="7" y="26"/>
                  </a:cubicBezTo>
                  <a:cubicBezTo>
                    <a:pt x="7" y="26"/>
                    <a:pt x="7" y="26"/>
                    <a:pt x="7" y="25"/>
                  </a:cubicBezTo>
                  <a:cubicBezTo>
                    <a:pt x="7" y="25"/>
                    <a:pt x="6" y="23"/>
                    <a:pt x="6" y="23"/>
                  </a:cubicBezTo>
                  <a:cubicBezTo>
                    <a:pt x="6" y="23"/>
                    <a:pt x="7" y="23"/>
                    <a:pt x="7" y="23"/>
                  </a:cubicBezTo>
                  <a:cubicBezTo>
                    <a:pt x="7" y="23"/>
                    <a:pt x="7" y="22"/>
                    <a:pt x="8" y="22"/>
                  </a:cubicBezTo>
                  <a:cubicBezTo>
                    <a:pt x="8" y="22"/>
                    <a:pt x="9" y="22"/>
                    <a:pt x="9" y="21"/>
                  </a:cubicBezTo>
                  <a:cubicBezTo>
                    <a:pt x="8" y="21"/>
                    <a:pt x="8" y="21"/>
                    <a:pt x="8" y="21"/>
                  </a:cubicBezTo>
                  <a:cubicBezTo>
                    <a:pt x="9" y="21"/>
                    <a:pt x="9" y="21"/>
                    <a:pt x="10" y="21"/>
                  </a:cubicBezTo>
                  <a:cubicBezTo>
                    <a:pt x="10" y="21"/>
                    <a:pt x="10" y="20"/>
                    <a:pt x="10" y="20"/>
                  </a:cubicBezTo>
                  <a:cubicBezTo>
                    <a:pt x="10" y="20"/>
                    <a:pt x="11" y="20"/>
                    <a:pt x="11" y="20"/>
                  </a:cubicBezTo>
                  <a:cubicBezTo>
                    <a:pt x="12" y="20"/>
                    <a:pt x="11" y="19"/>
                    <a:pt x="12" y="19"/>
                  </a:cubicBezTo>
                  <a:cubicBezTo>
                    <a:pt x="12" y="19"/>
                    <a:pt x="12" y="19"/>
                    <a:pt x="12" y="19"/>
                  </a:cubicBezTo>
                  <a:cubicBezTo>
                    <a:pt x="12" y="19"/>
                    <a:pt x="12" y="18"/>
                    <a:pt x="12" y="18"/>
                  </a:cubicBezTo>
                  <a:cubicBezTo>
                    <a:pt x="12" y="18"/>
                    <a:pt x="13" y="18"/>
                    <a:pt x="13" y="18"/>
                  </a:cubicBezTo>
                  <a:cubicBezTo>
                    <a:pt x="13" y="18"/>
                    <a:pt x="13" y="18"/>
                    <a:pt x="14" y="18"/>
                  </a:cubicBezTo>
                  <a:cubicBezTo>
                    <a:pt x="15" y="18"/>
                    <a:pt x="15" y="19"/>
                    <a:pt x="16" y="19"/>
                  </a:cubicBezTo>
                  <a:cubicBezTo>
                    <a:pt x="16" y="19"/>
                    <a:pt x="16" y="19"/>
                    <a:pt x="17" y="19"/>
                  </a:cubicBezTo>
                  <a:cubicBezTo>
                    <a:pt x="17" y="19"/>
                    <a:pt x="17" y="19"/>
                    <a:pt x="17" y="18"/>
                  </a:cubicBezTo>
                  <a:cubicBezTo>
                    <a:pt x="17" y="18"/>
                    <a:pt x="17" y="18"/>
                    <a:pt x="17" y="18"/>
                  </a:cubicBezTo>
                  <a:cubicBezTo>
                    <a:pt x="17" y="18"/>
                    <a:pt x="18" y="18"/>
                    <a:pt x="18" y="18"/>
                  </a:cubicBezTo>
                  <a:cubicBezTo>
                    <a:pt x="18" y="18"/>
                    <a:pt x="18" y="18"/>
                    <a:pt x="18" y="18"/>
                  </a:cubicBezTo>
                  <a:cubicBezTo>
                    <a:pt x="19" y="18"/>
                    <a:pt x="19" y="18"/>
                    <a:pt x="19" y="19"/>
                  </a:cubicBezTo>
                  <a:cubicBezTo>
                    <a:pt x="19" y="19"/>
                    <a:pt x="19" y="19"/>
                    <a:pt x="19" y="19"/>
                  </a:cubicBezTo>
                  <a:cubicBezTo>
                    <a:pt x="20" y="19"/>
                    <a:pt x="20" y="19"/>
                    <a:pt x="21" y="19"/>
                  </a:cubicBezTo>
                  <a:cubicBezTo>
                    <a:pt x="21" y="19"/>
                    <a:pt x="21" y="19"/>
                    <a:pt x="21" y="19"/>
                  </a:cubicBezTo>
                  <a:cubicBezTo>
                    <a:pt x="22" y="19"/>
                    <a:pt x="22" y="19"/>
                    <a:pt x="23" y="19"/>
                  </a:cubicBezTo>
                  <a:cubicBezTo>
                    <a:pt x="23" y="19"/>
                    <a:pt x="24" y="19"/>
                    <a:pt x="24" y="19"/>
                  </a:cubicBezTo>
                  <a:cubicBezTo>
                    <a:pt x="24" y="19"/>
                    <a:pt x="24" y="20"/>
                    <a:pt x="24" y="20"/>
                  </a:cubicBezTo>
                  <a:cubicBezTo>
                    <a:pt x="25" y="20"/>
                    <a:pt x="25" y="20"/>
                    <a:pt x="26" y="20"/>
                  </a:cubicBezTo>
                  <a:cubicBezTo>
                    <a:pt x="26" y="21"/>
                    <a:pt x="26" y="21"/>
                    <a:pt x="27" y="21"/>
                  </a:cubicBezTo>
                  <a:cubicBezTo>
                    <a:pt x="27" y="22"/>
                    <a:pt x="27" y="22"/>
                    <a:pt x="28" y="22"/>
                  </a:cubicBezTo>
                  <a:cubicBezTo>
                    <a:pt x="28" y="22"/>
                    <a:pt x="28" y="23"/>
                    <a:pt x="28" y="23"/>
                  </a:cubicBezTo>
                  <a:cubicBezTo>
                    <a:pt x="28" y="23"/>
                    <a:pt x="28" y="23"/>
                    <a:pt x="28" y="23"/>
                  </a:cubicBezTo>
                  <a:cubicBezTo>
                    <a:pt x="29" y="23"/>
                    <a:pt x="29" y="23"/>
                    <a:pt x="29" y="23"/>
                  </a:cubicBezTo>
                  <a:cubicBezTo>
                    <a:pt x="29" y="23"/>
                    <a:pt x="29" y="23"/>
                    <a:pt x="29" y="22"/>
                  </a:cubicBezTo>
                  <a:cubicBezTo>
                    <a:pt x="29" y="22"/>
                    <a:pt x="29" y="22"/>
                    <a:pt x="29" y="21"/>
                  </a:cubicBezTo>
                  <a:cubicBezTo>
                    <a:pt x="29" y="21"/>
                    <a:pt x="29" y="21"/>
                    <a:pt x="29" y="21"/>
                  </a:cubicBezTo>
                  <a:cubicBezTo>
                    <a:pt x="29" y="22"/>
                    <a:pt x="29" y="21"/>
                    <a:pt x="30" y="22"/>
                  </a:cubicBezTo>
                  <a:cubicBezTo>
                    <a:pt x="30" y="22"/>
                    <a:pt x="30" y="22"/>
                    <a:pt x="30" y="22"/>
                  </a:cubicBezTo>
                  <a:cubicBezTo>
                    <a:pt x="30" y="22"/>
                    <a:pt x="30" y="22"/>
                    <a:pt x="31" y="22"/>
                  </a:cubicBezTo>
                  <a:cubicBezTo>
                    <a:pt x="31" y="22"/>
                    <a:pt x="31" y="23"/>
                    <a:pt x="31" y="23"/>
                  </a:cubicBezTo>
                  <a:cubicBezTo>
                    <a:pt x="32" y="23"/>
                    <a:pt x="32" y="23"/>
                    <a:pt x="32" y="23"/>
                  </a:cubicBezTo>
                  <a:cubicBezTo>
                    <a:pt x="33" y="23"/>
                    <a:pt x="33" y="23"/>
                    <a:pt x="33" y="23"/>
                  </a:cubicBezTo>
                  <a:cubicBezTo>
                    <a:pt x="34" y="23"/>
                    <a:pt x="34" y="23"/>
                    <a:pt x="34" y="23"/>
                  </a:cubicBezTo>
                  <a:cubicBezTo>
                    <a:pt x="35" y="23"/>
                    <a:pt x="35" y="22"/>
                    <a:pt x="35" y="22"/>
                  </a:cubicBezTo>
                  <a:cubicBezTo>
                    <a:pt x="35" y="22"/>
                    <a:pt x="36" y="22"/>
                    <a:pt x="36" y="21"/>
                  </a:cubicBezTo>
                  <a:cubicBezTo>
                    <a:pt x="36" y="21"/>
                    <a:pt x="36" y="21"/>
                    <a:pt x="37" y="21"/>
                  </a:cubicBezTo>
                  <a:cubicBezTo>
                    <a:pt x="37" y="21"/>
                    <a:pt x="37" y="21"/>
                    <a:pt x="38" y="21"/>
                  </a:cubicBezTo>
                  <a:cubicBezTo>
                    <a:pt x="38" y="21"/>
                    <a:pt x="38" y="21"/>
                    <a:pt x="39" y="21"/>
                  </a:cubicBezTo>
                  <a:cubicBezTo>
                    <a:pt x="39" y="21"/>
                    <a:pt x="39" y="22"/>
                    <a:pt x="39" y="22"/>
                  </a:cubicBezTo>
                  <a:cubicBezTo>
                    <a:pt x="39" y="22"/>
                    <a:pt x="40" y="22"/>
                    <a:pt x="40" y="22"/>
                  </a:cubicBezTo>
                  <a:cubicBezTo>
                    <a:pt x="40" y="22"/>
                    <a:pt x="40" y="22"/>
                    <a:pt x="40" y="22"/>
                  </a:cubicBezTo>
                  <a:cubicBezTo>
                    <a:pt x="41" y="22"/>
                    <a:pt x="41" y="22"/>
                    <a:pt x="41" y="22"/>
                  </a:cubicBezTo>
                  <a:cubicBezTo>
                    <a:pt x="41" y="21"/>
                    <a:pt x="41" y="21"/>
                    <a:pt x="41" y="21"/>
                  </a:cubicBezTo>
                  <a:cubicBezTo>
                    <a:pt x="41" y="21"/>
                    <a:pt x="42" y="21"/>
                    <a:pt x="42" y="21"/>
                  </a:cubicBezTo>
                  <a:cubicBezTo>
                    <a:pt x="42" y="21"/>
                    <a:pt x="42" y="21"/>
                    <a:pt x="43" y="21"/>
                  </a:cubicBezTo>
                  <a:cubicBezTo>
                    <a:pt x="43" y="21"/>
                    <a:pt x="43" y="21"/>
                    <a:pt x="43" y="21"/>
                  </a:cubicBezTo>
                  <a:cubicBezTo>
                    <a:pt x="43" y="21"/>
                    <a:pt x="43" y="21"/>
                    <a:pt x="44" y="21"/>
                  </a:cubicBezTo>
                  <a:cubicBezTo>
                    <a:pt x="44" y="21"/>
                    <a:pt x="44" y="22"/>
                    <a:pt x="44" y="22"/>
                  </a:cubicBezTo>
                  <a:cubicBezTo>
                    <a:pt x="44" y="22"/>
                    <a:pt x="45" y="22"/>
                    <a:pt x="45" y="22"/>
                  </a:cubicBezTo>
                  <a:cubicBezTo>
                    <a:pt x="45" y="22"/>
                    <a:pt x="45" y="23"/>
                    <a:pt x="46" y="23"/>
                  </a:cubicBezTo>
                  <a:cubicBezTo>
                    <a:pt x="46" y="23"/>
                    <a:pt x="47" y="23"/>
                    <a:pt x="48" y="23"/>
                  </a:cubicBezTo>
                  <a:cubicBezTo>
                    <a:pt x="48" y="23"/>
                    <a:pt x="48" y="23"/>
                    <a:pt x="48" y="24"/>
                  </a:cubicBezTo>
                  <a:cubicBezTo>
                    <a:pt x="48" y="24"/>
                    <a:pt x="49" y="24"/>
                    <a:pt x="49" y="23"/>
                  </a:cubicBezTo>
                  <a:cubicBezTo>
                    <a:pt x="49" y="23"/>
                    <a:pt x="50" y="23"/>
                    <a:pt x="50" y="23"/>
                  </a:cubicBezTo>
                  <a:cubicBezTo>
                    <a:pt x="50" y="22"/>
                    <a:pt x="50" y="22"/>
                    <a:pt x="50" y="22"/>
                  </a:cubicBezTo>
                  <a:cubicBezTo>
                    <a:pt x="50" y="23"/>
                    <a:pt x="51" y="23"/>
                    <a:pt x="52" y="23"/>
                  </a:cubicBezTo>
                  <a:cubicBezTo>
                    <a:pt x="53" y="23"/>
                    <a:pt x="54" y="23"/>
                    <a:pt x="54" y="22"/>
                  </a:cubicBezTo>
                  <a:cubicBezTo>
                    <a:pt x="55" y="22"/>
                    <a:pt x="55" y="22"/>
                    <a:pt x="56" y="22"/>
                  </a:cubicBezTo>
                  <a:cubicBezTo>
                    <a:pt x="56" y="22"/>
                    <a:pt x="56" y="21"/>
                    <a:pt x="56" y="21"/>
                  </a:cubicBezTo>
                  <a:cubicBezTo>
                    <a:pt x="56" y="21"/>
                    <a:pt x="56" y="20"/>
                    <a:pt x="56" y="20"/>
                  </a:cubicBezTo>
                  <a:cubicBezTo>
                    <a:pt x="56" y="20"/>
                    <a:pt x="56" y="20"/>
                    <a:pt x="56" y="19"/>
                  </a:cubicBezTo>
                  <a:cubicBezTo>
                    <a:pt x="56" y="19"/>
                    <a:pt x="56" y="19"/>
                    <a:pt x="55" y="19"/>
                  </a:cubicBezTo>
                  <a:cubicBezTo>
                    <a:pt x="55" y="19"/>
                    <a:pt x="55" y="18"/>
                    <a:pt x="55" y="18"/>
                  </a:cubicBezTo>
                  <a:cubicBezTo>
                    <a:pt x="54" y="18"/>
                    <a:pt x="53" y="18"/>
                    <a:pt x="53" y="18"/>
                  </a:cubicBezTo>
                  <a:cubicBezTo>
                    <a:pt x="53" y="18"/>
                    <a:pt x="53" y="17"/>
                    <a:pt x="52" y="17"/>
                  </a:cubicBezTo>
                  <a:cubicBezTo>
                    <a:pt x="52" y="17"/>
                    <a:pt x="51" y="18"/>
                    <a:pt x="51" y="17"/>
                  </a:cubicBezTo>
                  <a:cubicBezTo>
                    <a:pt x="50" y="17"/>
                    <a:pt x="50" y="17"/>
                    <a:pt x="50" y="16"/>
                  </a:cubicBezTo>
                  <a:cubicBezTo>
                    <a:pt x="50" y="16"/>
                    <a:pt x="49" y="16"/>
                    <a:pt x="49" y="16"/>
                  </a:cubicBezTo>
                  <a:cubicBezTo>
                    <a:pt x="50" y="16"/>
                    <a:pt x="50" y="15"/>
                    <a:pt x="51" y="15"/>
                  </a:cubicBezTo>
                  <a:cubicBezTo>
                    <a:pt x="51" y="15"/>
                    <a:pt x="52" y="15"/>
                    <a:pt x="52" y="14"/>
                  </a:cubicBezTo>
                  <a:cubicBezTo>
                    <a:pt x="52" y="14"/>
                    <a:pt x="51" y="13"/>
                    <a:pt x="51" y="13"/>
                  </a:cubicBezTo>
                  <a:cubicBezTo>
                    <a:pt x="51" y="13"/>
                    <a:pt x="51" y="13"/>
                    <a:pt x="51" y="13"/>
                  </a:cubicBezTo>
                  <a:cubicBezTo>
                    <a:pt x="51" y="13"/>
                    <a:pt x="50" y="12"/>
                    <a:pt x="50" y="12"/>
                  </a:cubicBezTo>
                  <a:cubicBezTo>
                    <a:pt x="50" y="12"/>
                    <a:pt x="50" y="12"/>
                    <a:pt x="50" y="12"/>
                  </a:cubicBezTo>
                  <a:cubicBezTo>
                    <a:pt x="50" y="12"/>
                    <a:pt x="51" y="12"/>
                    <a:pt x="51" y="12"/>
                  </a:cubicBezTo>
                  <a:cubicBezTo>
                    <a:pt x="51" y="12"/>
                    <a:pt x="51" y="12"/>
                    <a:pt x="51" y="11"/>
                  </a:cubicBezTo>
                  <a:cubicBezTo>
                    <a:pt x="51" y="11"/>
                    <a:pt x="52" y="11"/>
                    <a:pt x="52" y="11"/>
                  </a:cubicBezTo>
                  <a:cubicBezTo>
                    <a:pt x="52" y="11"/>
                    <a:pt x="52" y="11"/>
                    <a:pt x="52" y="11"/>
                  </a:cubicBezTo>
                  <a:cubicBezTo>
                    <a:pt x="53" y="12"/>
                    <a:pt x="53" y="11"/>
                    <a:pt x="54" y="11"/>
                  </a:cubicBezTo>
                  <a:cubicBezTo>
                    <a:pt x="54" y="11"/>
                    <a:pt x="54" y="12"/>
                    <a:pt x="54" y="12"/>
                  </a:cubicBezTo>
                  <a:cubicBezTo>
                    <a:pt x="55" y="11"/>
                    <a:pt x="55" y="11"/>
                    <a:pt x="55" y="11"/>
                  </a:cubicBezTo>
                  <a:cubicBezTo>
                    <a:pt x="55" y="10"/>
                    <a:pt x="55" y="10"/>
                    <a:pt x="55" y="10"/>
                  </a:cubicBezTo>
                  <a:cubicBezTo>
                    <a:pt x="54" y="10"/>
                    <a:pt x="54" y="10"/>
                    <a:pt x="53" y="10"/>
                  </a:cubicBezTo>
                  <a:cubicBezTo>
                    <a:pt x="53" y="10"/>
                    <a:pt x="53" y="9"/>
                    <a:pt x="53" y="9"/>
                  </a:cubicBezTo>
                  <a:cubicBezTo>
                    <a:pt x="53" y="9"/>
                    <a:pt x="52" y="9"/>
                    <a:pt x="52" y="9"/>
                  </a:cubicBezTo>
                  <a:cubicBezTo>
                    <a:pt x="52" y="9"/>
                    <a:pt x="52" y="9"/>
                    <a:pt x="51" y="9"/>
                  </a:cubicBezTo>
                  <a:cubicBezTo>
                    <a:pt x="51" y="9"/>
                    <a:pt x="51" y="9"/>
                    <a:pt x="51" y="9"/>
                  </a:cubicBezTo>
                  <a:cubicBezTo>
                    <a:pt x="52" y="9"/>
                    <a:pt x="52" y="9"/>
                    <a:pt x="52" y="9"/>
                  </a:cubicBezTo>
                  <a:cubicBezTo>
                    <a:pt x="52" y="9"/>
                    <a:pt x="52" y="9"/>
                    <a:pt x="52" y="8"/>
                  </a:cubicBezTo>
                  <a:cubicBezTo>
                    <a:pt x="52" y="8"/>
                    <a:pt x="52" y="8"/>
                    <a:pt x="51" y="8"/>
                  </a:cubicBezTo>
                  <a:cubicBezTo>
                    <a:pt x="51" y="8"/>
                    <a:pt x="50" y="8"/>
                    <a:pt x="50" y="8"/>
                  </a:cubicBezTo>
                  <a:cubicBezTo>
                    <a:pt x="50" y="8"/>
                    <a:pt x="50" y="8"/>
                    <a:pt x="50" y="8"/>
                  </a:cubicBezTo>
                  <a:cubicBezTo>
                    <a:pt x="50" y="7"/>
                    <a:pt x="50" y="7"/>
                    <a:pt x="50" y="6"/>
                  </a:cubicBezTo>
                  <a:cubicBezTo>
                    <a:pt x="50" y="6"/>
                    <a:pt x="50" y="6"/>
                    <a:pt x="50" y="6"/>
                  </a:cubicBezTo>
                  <a:cubicBezTo>
                    <a:pt x="50" y="6"/>
                    <a:pt x="50" y="6"/>
                    <a:pt x="50" y="6"/>
                  </a:cubicBezTo>
                  <a:cubicBezTo>
                    <a:pt x="50" y="6"/>
                    <a:pt x="51" y="6"/>
                    <a:pt x="51" y="6"/>
                  </a:cubicBezTo>
                  <a:cubicBezTo>
                    <a:pt x="51" y="7"/>
                    <a:pt x="51" y="6"/>
                    <a:pt x="52" y="6"/>
                  </a:cubicBezTo>
                  <a:cubicBezTo>
                    <a:pt x="52" y="6"/>
                    <a:pt x="52" y="7"/>
                    <a:pt x="52" y="7"/>
                  </a:cubicBezTo>
                  <a:cubicBezTo>
                    <a:pt x="52" y="7"/>
                    <a:pt x="53" y="7"/>
                    <a:pt x="53" y="7"/>
                  </a:cubicBezTo>
                  <a:cubicBezTo>
                    <a:pt x="53" y="6"/>
                    <a:pt x="53" y="6"/>
                    <a:pt x="54" y="6"/>
                  </a:cubicBezTo>
                  <a:cubicBezTo>
                    <a:pt x="54" y="7"/>
                    <a:pt x="54" y="7"/>
                    <a:pt x="55" y="7"/>
                  </a:cubicBezTo>
                  <a:cubicBezTo>
                    <a:pt x="55" y="7"/>
                    <a:pt x="55" y="7"/>
                    <a:pt x="55" y="6"/>
                  </a:cubicBezTo>
                  <a:cubicBezTo>
                    <a:pt x="55" y="6"/>
                    <a:pt x="55" y="6"/>
                    <a:pt x="55" y="6"/>
                  </a:cubicBezTo>
                  <a:cubicBezTo>
                    <a:pt x="55" y="6"/>
                    <a:pt x="56" y="6"/>
                    <a:pt x="56" y="6"/>
                  </a:cubicBezTo>
                  <a:cubicBezTo>
                    <a:pt x="56" y="6"/>
                    <a:pt x="57" y="6"/>
                    <a:pt x="57" y="6"/>
                  </a:cubicBezTo>
                  <a:cubicBezTo>
                    <a:pt x="57" y="6"/>
                    <a:pt x="57" y="6"/>
                    <a:pt x="57" y="6"/>
                  </a:cubicBezTo>
                  <a:cubicBezTo>
                    <a:pt x="57" y="6"/>
                    <a:pt x="58" y="6"/>
                    <a:pt x="58" y="6"/>
                  </a:cubicBezTo>
                  <a:cubicBezTo>
                    <a:pt x="58" y="6"/>
                    <a:pt x="58" y="5"/>
                    <a:pt x="59" y="5"/>
                  </a:cubicBezTo>
                  <a:cubicBezTo>
                    <a:pt x="59" y="5"/>
                    <a:pt x="59" y="6"/>
                    <a:pt x="60" y="5"/>
                  </a:cubicBezTo>
                  <a:cubicBezTo>
                    <a:pt x="60" y="5"/>
                    <a:pt x="60" y="5"/>
                    <a:pt x="60" y="5"/>
                  </a:cubicBezTo>
                  <a:cubicBezTo>
                    <a:pt x="61" y="5"/>
                    <a:pt x="62" y="5"/>
                    <a:pt x="63" y="5"/>
                  </a:cubicBezTo>
                  <a:cubicBezTo>
                    <a:pt x="63" y="5"/>
                    <a:pt x="63" y="4"/>
                    <a:pt x="63" y="5"/>
                  </a:cubicBezTo>
                  <a:cubicBezTo>
                    <a:pt x="63" y="5"/>
                    <a:pt x="63" y="5"/>
                    <a:pt x="63" y="5"/>
                  </a:cubicBezTo>
                  <a:cubicBezTo>
                    <a:pt x="64" y="5"/>
                    <a:pt x="64" y="5"/>
                    <a:pt x="64" y="5"/>
                  </a:cubicBezTo>
                  <a:cubicBezTo>
                    <a:pt x="64" y="4"/>
                    <a:pt x="65" y="5"/>
                    <a:pt x="65" y="4"/>
                  </a:cubicBezTo>
                  <a:cubicBezTo>
                    <a:pt x="65" y="4"/>
                    <a:pt x="65" y="4"/>
                    <a:pt x="65" y="4"/>
                  </a:cubicBezTo>
                  <a:cubicBezTo>
                    <a:pt x="65" y="4"/>
                    <a:pt x="65" y="3"/>
                    <a:pt x="65" y="3"/>
                  </a:cubicBezTo>
                  <a:cubicBezTo>
                    <a:pt x="65" y="3"/>
                    <a:pt x="65" y="4"/>
                    <a:pt x="66" y="3"/>
                  </a:cubicBezTo>
                  <a:cubicBezTo>
                    <a:pt x="66" y="3"/>
                    <a:pt x="66" y="3"/>
                    <a:pt x="66" y="3"/>
                  </a:cubicBezTo>
                  <a:cubicBezTo>
                    <a:pt x="67" y="3"/>
                    <a:pt x="67" y="3"/>
                    <a:pt x="67" y="3"/>
                  </a:cubicBezTo>
                  <a:cubicBezTo>
                    <a:pt x="68" y="3"/>
                    <a:pt x="69" y="3"/>
                    <a:pt x="70" y="3"/>
                  </a:cubicBezTo>
                  <a:cubicBezTo>
                    <a:pt x="71" y="2"/>
                    <a:pt x="71" y="3"/>
                    <a:pt x="71" y="2"/>
                  </a:cubicBezTo>
                  <a:cubicBezTo>
                    <a:pt x="72" y="2"/>
                    <a:pt x="72" y="2"/>
                    <a:pt x="72" y="2"/>
                  </a:cubicBezTo>
                  <a:cubicBezTo>
                    <a:pt x="72" y="2"/>
                    <a:pt x="73" y="2"/>
                    <a:pt x="73" y="2"/>
                  </a:cubicBezTo>
                  <a:cubicBezTo>
                    <a:pt x="73" y="2"/>
                    <a:pt x="73" y="2"/>
                    <a:pt x="74" y="2"/>
                  </a:cubicBezTo>
                  <a:cubicBezTo>
                    <a:pt x="74" y="2"/>
                    <a:pt x="74" y="2"/>
                    <a:pt x="75" y="2"/>
                  </a:cubicBezTo>
                  <a:cubicBezTo>
                    <a:pt x="75" y="1"/>
                    <a:pt x="75" y="1"/>
                    <a:pt x="75" y="1"/>
                  </a:cubicBezTo>
                  <a:cubicBezTo>
                    <a:pt x="75" y="1"/>
                    <a:pt x="75" y="1"/>
                    <a:pt x="75" y="1"/>
                  </a:cubicBezTo>
                  <a:cubicBezTo>
                    <a:pt x="75" y="1"/>
                    <a:pt x="76" y="1"/>
                    <a:pt x="76" y="1"/>
                  </a:cubicBezTo>
                  <a:cubicBezTo>
                    <a:pt x="76" y="0"/>
                    <a:pt x="76" y="0"/>
                    <a:pt x="76" y="0"/>
                  </a:cubicBezTo>
                  <a:cubicBezTo>
                    <a:pt x="76" y="0"/>
                    <a:pt x="77" y="0"/>
                    <a:pt x="77" y="0"/>
                  </a:cubicBezTo>
                  <a:cubicBezTo>
                    <a:pt x="77" y="0"/>
                    <a:pt x="77" y="0"/>
                    <a:pt x="77" y="0"/>
                  </a:cubicBezTo>
                  <a:cubicBezTo>
                    <a:pt x="77" y="0"/>
                    <a:pt x="77" y="0"/>
                    <a:pt x="77" y="0"/>
                  </a:cubicBezTo>
                  <a:cubicBezTo>
                    <a:pt x="77" y="0"/>
                    <a:pt x="77" y="0"/>
                    <a:pt x="78" y="0"/>
                  </a:cubicBezTo>
                  <a:cubicBezTo>
                    <a:pt x="78" y="0"/>
                    <a:pt x="79" y="0"/>
                    <a:pt x="79" y="0"/>
                  </a:cubicBezTo>
                  <a:cubicBezTo>
                    <a:pt x="80" y="0"/>
                    <a:pt x="82" y="1"/>
                    <a:pt x="82" y="1"/>
                  </a:cubicBezTo>
                  <a:cubicBezTo>
                    <a:pt x="83" y="1"/>
                    <a:pt x="83" y="0"/>
                    <a:pt x="83" y="0"/>
                  </a:cubicBezTo>
                  <a:cubicBezTo>
                    <a:pt x="84" y="1"/>
                    <a:pt x="84" y="1"/>
                    <a:pt x="85" y="1"/>
                  </a:cubicBezTo>
                  <a:cubicBezTo>
                    <a:pt x="85" y="1"/>
                    <a:pt x="85" y="1"/>
                    <a:pt x="85" y="2"/>
                  </a:cubicBezTo>
                  <a:cubicBezTo>
                    <a:pt x="85" y="2"/>
                    <a:pt x="85" y="2"/>
                    <a:pt x="86" y="3"/>
                  </a:cubicBezTo>
                  <a:cubicBezTo>
                    <a:pt x="86" y="3"/>
                    <a:pt x="86" y="3"/>
                    <a:pt x="86" y="3"/>
                  </a:cubicBezTo>
                  <a:close/>
                  <a:moveTo>
                    <a:pt x="53" y="48"/>
                  </a:moveTo>
                  <a:cubicBezTo>
                    <a:pt x="53" y="48"/>
                    <a:pt x="53" y="48"/>
                    <a:pt x="52" y="48"/>
                  </a:cubicBezTo>
                  <a:cubicBezTo>
                    <a:pt x="52" y="49"/>
                    <a:pt x="53" y="49"/>
                    <a:pt x="54" y="49"/>
                  </a:cubicBezTo>
                  <a:cubicBezTo>
                    <a:pt x="54" y="49"/>
                    <a:pt x="54" y="49"/>
                    <a:pt x="54" y="49"/>
                  </a:cubicBezTo>
                  <a:cubicBezTo>
                    <a:pt x="54" y="49"/>
                    <a:pt x="54" y="49"/>
                    <a:pt x="54" y="49"/>
                  </a:cubicBezTo>
                  <a:cubicBezTo>
                    <a:pt x="54" y="49"/>
                    <a:pt x="54" y="48"/>
                    <a:pt x="53" y="48"/>
                  </a:cubicBezTo>
                  <a:cubicBezTo>
                    <a:pt x="53" y="48"/>
                    <a:pt x="53" y="48"/>
                    <a:pt x="53" y="48"/>
                  </a:cubicBezTo>
                  <a:cubicBezTo>
                    <a:pt x="53" y="48"/>
                    <a:pt x="53" y="48"/>
                    <a:pt x="53" y="48"/>
                  </a:cubicBezTo>
                  <a:close/>
                  <a:moveTo>
                    <a:pt x="56" y="47"/>
                  </a:moveTo>
                  <a:cubicBezTo>
                    <a:pt x="56" y="47"/>
                    <a:pt x="56" y="48"/>
                    <a:pt x="56" y="48"/>
                  </a:cubicBezTo>
                  <a:cubicBezTo>
                    <a:pt x="56" y="48"/>
                    <a:pt x="56" y="48"/>
                    <a:pt x="56" y="48"/>
                  </a:cubicBezTo>
                  <a:cubicBezTo>
                    <a:pt x="56" y="48"/>
                    <a:pt x="56" y="48"/>
                    <a:pt x="57" y="48"/>
                  </a:cubicBezTo>
                  <a:cubicBezTo>
                    <a:pt x="57" y="48"/>
                    <a:pt x="57" y="48"/>
                    <a:pt x="57" y="48"/>
                  </a:cubicBezTo>
                  <a:cubicBezTo>
                    <a:pt x="57" y="47"/>
                    <a:pt x="57" y="47"/>
                    <a:pt x="56" y="47"/>
                  </a:cubicBezTo>
                  <a:close/>
                  <a:moveTo>
                    <a:pt x="57" y="42"/>
                  </a:moveTo>
                  <a:cubicBezTo>
                    <a:pt x="57" y="42"/>
                    <a:pt x="57" y="42"/>
                    <a:pt x="57" y="42"/>
                  </a:cubicBezTo>
                  <a:cubicBezTo>
                    <a:pt x="57" y="42"/>
                    <a:pt x="58" y="42"/>
                    <a:pt x="58" y="43"/>
                  </a:cubicBezTo>
                  <a:cubicBezTo>
                    <a:pt x="58" y="43"/>
                    <a:pt x="58" y="43"/>
                    <a:pt x="58" y="43"/>
                  </a:cubicBezTo>
                  <a:cubicBezTo>
                    <a:pt x="58" y="43"/>
                    <a:pt x="58" y="43"/>
                    <a:pt x="58" y="43"/>
                  </a:cubicBezTo>
                  <a:cubicBezTo>
                    <a:pt x="58" y="43"/>
                    <a:pt x="58" y="43"/>
                    <a:pt x="58" y="43"/>
                  </a:cubicBezTo>
                  <a:cubicBezTo>
                    <a:pt x="57" y="42"/>
                    <a:pt x="57" y="43"/>
                    <a:pt x="57" y="43"/>
                  </a:cubicBezTo>
                  <a:cubicBezTo>
                    <a:pt x="57" y="42"/>
                    <a:pt x="56" y="42"/>
                    <a:pt x="56" y="42"/>
                  </a:cubicBezTo>
                  <a:cubicBezTo>
                    <a:pt x="55" y="42"/>
                    <a:pt x="55" y="43"/>
                    <a:pt x="55" y="44"/>
                  </a:cubicBezTo>
                  <a:cubicBezTo>
                    <a:pt x="55" y="44"/>
                    <a:pt x="56" y="44"/>
                    <a:pt x="56" y="44"/>
                  </a:cubicBezTo>
                  <a:cubicBezTo>
                    <a:pt x="56" y="44"/>
                    <a:pt x="57" y="44"/>
                    <a:pt x="57" y="44"/>
                  </a:cubicBezTo>
                  <a:cubicBezTo>
                    <a:pt x="57" y="44"/>
                    <a:pt x="57" y="44"/>
                    <a:pt x="58" y="44"/>
                  </a:cubicBezTo>
                  <a:cubicBezTo>
                    <a:pt x="58" y="45"/>
                    <a:pt x="58" y="44"/>
                    <a:pt x="58" y="44"/>
                  </a:cubicBezTo>
                  <a:cubicBezTo>
                    <a:pt x="59" y="44"/>
                    <a:pt x="59" y="45"/>
                    <a:pt x="59" y="45"/>
                  </a:cubicBezTo>
                  <a:cubicBezTo>
                    <a:pt x="59" y="45"/>
                    <a:pt x="59" y="45"/>
                    <a:pt x="59" y="45"/>
                  </a:cubicBezTo>
                  <a:cubicBezTo>
                    <a:pt x="59" y="45"/>
                    <a:pt x="59" y="45"/>
                    <a:pt x="60" y="45"/>
                  </a:cubicBezTo>
                  <a:cubicBezTo>
                    <a:pt x="60" y="45"/>
                    <a:pt x="61" y="45"/>
                    <a:pt x="61" y="45"/>
                  </a:cubicBezTo>
                  <a:cubicBezTo>
                    <a:pt x="61" y="44"/>
                    <a:pt x="61" y="44"/>
                    <a:pt x="61" y="43"/>
                  </a:cubicBezTo>
                  <a:cubicBezTo>
                    <a:pt x="61" y="43"/>
                    <a:pt x="61" y="43"/>
                    <a:pt x="61" y="43"/>
                  </a:cubicBezTo>
                  <a:cubicBezTo>
                    <a:pt x="61" y="43"/>
                    <a:pt x="61" y="43"/>
                    <a:pt x="60" y="43"/>
                  </a:cubicBezTo>
                  <a:cubicBezTo>
                    <a:pt x="60" y="44"/>
                    <a:pt x="59" y="43"/>
                    <a:pt x="59" y="42"/>
                  </a:cubicBezTo>
                  <a:cubicBezTo>
                    <a:pt x="59" y="42"/>
                    <a:pt x="59" y="42"/>
                    <a:pt x="59" y="42"/>
                  </a:cubicBezTo>
                  <a:cubicBezTo>
                    <a:pt x="58" y="42"/>
                    <a:pt x="58" y="42"/>
                    <a:pt x="57" y="42"/>
                  </a:cubicBezTo>
                  <a:close/>
                  <a:moveTo>
                    <a:pt x="111" y="46"/>
                  </a:moveTo>
                  <a:cubicBezTo>
                    <a:pt x="111" y="47"/>
                    <a:pt x="111" y="47"/>
                    <a:pt x="111" y="48"/>
                  </a:cubicBezTo>
                  <a:cubicBezTo>
                    <a:pt x="111" y="48"/>
                    <a:pt x="111" y="48"/>
                    <a:pt x="112" y="48"/>
                  </a:cubicBezTo>
                  <a:cubicBezTo>
                    <a:pt x="112" y="49"/>
                    <a:pt x="112" y="49"/>
                    <a:pt x="112" y="49"/>
                  </a:cubicBezTo>
                  <a:cubicBezTo>
                    <a:pt x="112" y="49"/>
                    <a:pt x="113" y="49"/>
                    <a:pt x="113" y="50"/>
                  </a:cubicBezTo>
                  <a:cubicBezTo>
                    <a:pt x="113" y="50"/>
                    <a:pt x="113" y="50"/>
                    <a:pt x="114" y="50"/>
                  </a:cubicBezTo>
                  <a:cubicBezTo>
                    <a:pt x="114" y="51"/>
                    <a:pt x="113" y="51"/>
                    <a:pt x="115" y="51"/>
                  </a:cubicBezTo>
                  <a:cubicBezTo>
                    <a:pt x="115" y="51"/>
                    <a:pt x="115" y="51"/>
                    <a:pt x="115" y="51"/>
                  </a:cubicBezTo>
                  <a:cubicBezTo>
                    <a:pt x="115" y="51"/>
                    <a:pt x="115" y="49"/>
                    <a:pt x="115" y="49"/>
                  </a:cubicBezTo>
                  <a:cubicBezTo>
                    <a:pt x="114" y="49"/>
                    <a:pt x="114" y="49"/>
                    <a:pt x="114" y="49"/>
                  </a:cubicBezTo>
                  <a:cubicBezTo>
                    <a:pt x="114" y="49"/>
                    <a:pt x="114" y="48"/>
                    <a:pt x="114" y="48"/>
                  </a:cubicBezTo>
                  <a:cubicBezTo>
                    <a:pt x="114" y="48"/>
                    <a:pt x="114" y="48"/>
                    <a:pt x="114" y="47"/>
                  </a:cubicBezTo>
                  <a:cubicBezTo>
                    <a:pt x="114" y="47"/>
                    <a:pt x="114" y="46"/>
                    <a:pt x="114" y="46"/>
                  </a:cubicBezTo>
                  <a:cubicBezTo>
                    <a:pt x="114" y="46"/>
                    <a:pt x="115" y="46"/>
                    <a:pt x="115" y="46"/>
                  </a:cubicBezTo>
                  <a:cubicBezTo>
                    <a:pt x="115" y="46"/>
                    <a:pt x="116" y="46"/>
                    <a:pt x="116" y="46"/>
                  </a:cubicBezTo>
                  <a:cubicBezTo>
                    <a:pt x="116" y="45"/>
                    <a:pt x="116" y="44"/>
                    <a:pt x="116" y="44"/>
                  </a:cubicBezTo>
                  <a:cubicBezTo>
                    <a:pt x="116" y="44"/>
                    <a:pt x="116" y="44"/>
                    <a:pt x="116" y="44"/>
                  </a:cubicBezTo>
                  <a:cubicBezTo>
                    <a:pt x="117" y="44"/>
                    <a:pt x="117" y="44"/>
                    <a:pt x="117" y="44"/>
                  </a:cubicBezTo>
                  <a:cubicBezTo>
                    <a:pt x="117" y="44"/>
                    <a:pt x="117" y="44"/>
                    <a:pt x="117" y="44"/>
                  </a:cubicBezTo>
                  <a:cubicBezTo>
                    <a:pt x="117" y="44"/>
                    <a:pt x="117" y="44"/>
                    <a:pt x="118" y="44"/>
                  </a:cubicBezTo>
                  <a:cubicBezTo>
                    <a:pt x="118" y="44"/>
                    <a:pt x="118" y="43"/>
                    <a:pt x="118" y="43"/>
                  </a:cubicBezTo>
                  <a:cubicBezTo>
                    <a:pt x="118" y="43"/>
                    <a:pt x="118" y="44"/>
                    <a:pt x="118" y="44"/>
                  </a:cubicBezTo>
                  <a:cubicBezTo>
                    <a:pt x="118" y="44"/>
                    <a:pt x="121" y="43"/>
                    <a:pt x="121" y="43"/>
                  </a:cubicBezTo>
                  <a:cubicBezTo>
                    <a:pt x="121" y="43"/>
                    <a:pt x="121" y="43"/>
                    <a:pt x="122" y="43"/>
                  </a:cubicBezTo>
                  <a:cubicBezTo>
                    <a:pt x="122" y="43"/>
                    <a:pt x="122" y="43"/>
                    <a:pt x="123" y="43"/>
                  </a:cubicBezTo>
                  <a:cubicBezTo>
                    <a:pt x="123" y="43"/>
                    <a:pt x="123" y="44"/>
                    <a:pt x="123" y="44"/>
                  </a:cubicBezTo>
                  <a:cubicBezTo>
                    <a:pt x="123" y="44"/>
                    <a:pt x="124" y="44"/>
                    <a:pt x="124" y="44"/>
                  </a:cubicBezTo>
                  <a:cubicBezTo>
                    <a:pt x="124" y="44"/>
                    <a:pt x="125" y="44"/>
                    <a:pt x="126" y="44"/>
                  </a:cubicBezTo>
                  <a:cubicBezTo>
                    <a:pt x="126" y="44"/>
                    <a:pt x="126" y="44"/>
                    <a:pt x="127" y="44"/>
                  </a:cubicBezTo>
                  <a:cubicBezTo>
                    <a:pt x="127" y="44"/>
                    <a:pt x="127" y="44"/>
                    <a:pt x="128" y="44"/>
                  </a:cubicBezTo>
                  <a:cubicBezTo>
                    <a:pt x="128" y="44"/>
                    <a:pt x="128" y="44"/>
                    <a:pt x="128" y="44"/>
                  </a:cubicBezTo>
                  <a:cubicBezTo>
                    <a:pt x="129" y="45"/>
                    <a:pt x="129" y="44"/>
                    <a:pt x="130" y="44"/>
                  </a:cubicBezTo>
                  <a:cubicBezTo>
                    <a:pt x="130" y="44"/>
                    <a:pt x="130" y="45"/>
                    <a:pt x="130" y="45"/>
                  </a:cubicBezTo>
                  <a:cubicBezTo>
                    <a:pt x="130" y="45"/>
                    <a:pt x="130" y="44"/>
                    <a:pt x="130" y="44"/>
                  </a:cubicBezTo>
                  <a:cubicBezTo>
                    <a:pt x="130" y="44"/>
                    <a:pt x="130" y="44"/>
                    <a:pt x="130" y="44"/>
                  </a:cubicBezTo>
                  <a:cubicBezTo>
                    <a:pt x="130" y="44"/>
                    <a:pt x="130" y="44"/>
                    <a:pt x="130" y="44"/>
                  </a:cubicBezTo>
                  <a:cubicBezTo>
                    <a:pt x="131" y="44"/>
                    <a:pt x="132" y="44"/>
                    <a:pt x="132" y="44"/>
                  </a:cubicBezTo>
                  <a:cubicBezTo>
                    <a:pt x="132" y="44"/>
                    <a:pt x="132" y="44"/>
                    <a:pt x="133" y="44"/>
                  </a:cubicBezTo>
                  <a:cubicBezTo>
                    <a:pt x="133" y="43"/>
                    <a:pt x="132" y="43"/>
                    <a:pt x="132" y="43"/>
                  </a:cubicBezTo>
                  <a:cubicBezTo>
                    <a:pt x="133" y="43"/>
                    <a:pt x="133" y="43"/>
                    <a:pt x="133" y="42"/>
                  </a:cubicBezTo>
                  <a:cubicBezTo>
                    <a:pt x="132" y="42"/>
                    <a:pt x="132" y="42"/>
                    <a:pt x="131" y="42"/>
                  </a:cubicBezTo>
                  <a:cubicBezTo>
                    <a:pt x="131" y="42"/>
                    <a:pt x="131" y="42"/>
                    <a:pt x="131" y="42"/>
                  </a:cubicBezTo>
                  <a:cubicBezTo>
                    <a:pt x="131" y="42"/>
                    <a:pt x="130" y="42"/>
                    <a:pt x="130" y="42"/>
                  </a:cubicBezTo>
                  <a:cubicBezTo>
                    <a:pt x="130" y="42"/>
                    <a:pt x="130" y="42"/>
                    <a:pt x="130" y="42"/>
                  </a:cubicBezTo>
                  <a:cubicBezTo>
                    <a:pt x="130" y="42"/>
                    <a:pt x="130" y="42"/>
                    <a:pt x="130" y="42"/>
                  </a:cubicBezTo>
                  <a:cubicBezTo>
                    <a:pt x="129" y="42"/>
                    <a:pt x="129" y="42"/>
                    <a:pt x="129" y="42"/>
                  </a:cubicBezTo>
                  <a:cubicBezTo>
                    <a:pt x="129" y="43"/>
                    <a:pt x="129" y="43"/>
                    <a:pt x="129" y="43"/>
                  </a:cubicBezTo>
                  <a:cubicBezTo>
                    <a:pt x="129" y="43"/>
                    <a:pt x="129" y="43"/>
                    <a:pt x="128" y="43"/>
                  </a:cubicBezTo>
                  <a:cubicBezTo>
                    <a:pt x="128" y="43"/>
                    <a:pt x="128" y="42"/>
                    <a:pt x="128" y="42"/>
                  </a:cubicBezTo>
                  <a:cubicBezTo>
                    <a:pt x="127" y="42"/>
                    <a:pt x="127" y="42"/>
                    <a:pt x="126" y="42"/>
                  </a:cubicBezTo>
                  <a:cubicBezTo>
                    <a:pt x="126" y="42"/>
                    <a:pt x="125" y="43"/>
                    <a:pt x="125" y="43"/>
                  </a:cubicBezTo>
                  <a:cubicBezTo>
                    <a:pt x="124" y="43"/>
                    <a:pt x="124" y="42"/>
                    <a:pt x="124" y="42"/>
                  </a:cubicBezTo>
                  <a:cubicBezTo>
                    <a:pt x="124" y="42"/>
                    <a:pt x="124" y="42"/>
                    <a:pt x="124" y="42"/>
                  </a:cubicBezTo>
                  <a:cubicBezTo>
                    <a:pt x="123" y="42"/>
                    <a:pt x="123" y="42"/>
                    <a:pt x="123" y="42"/>
                  </a:cubicBezTo>
                  <a:cubicBezTo>
                    <a:pt x="123" y="42"/>
                    <a:pt x="123" y="42"/>
                    <a:pt x="123" y="42"/>
                  </a:cubicBezTo>
                  <a:cubicBezTo>
                    <a:pt x="123" y="42"/>
                    <a:pt x="123" y="42"/>
                    <a:pt x="123" y="42"/>
                  </a:cubicBezTo>
                  <a:cubicBezTo>
                    <a:pt x="122" y="42"/>
                    <a:pt x="122" y="42"/>
                    <a:pt x="122" y="42"/>
                  </a:cubicBezTo>
                  <a:cubicBezTo>
                    <a:pt x="121" y="42"/>
                    <a:pt x="121" y="42"/>
                    <a:pt x="121" y="42"/>
                  </a:cubicBezTo>
                  <a:cubicBezTo>
                    <a:pt x="120" y="42"/>
                    <a:pt x="120" y="42"/>
                    <a:pt x="120" y="42"/>
                  </a:cubicBezTo>
                  <a:cubicBezTo>
                    <a:pt x="120" y="42"/>
                    <a:pt x="119" y="41"/>
                    <a:pt x="119" y="41"/>
                  </a:cubicBezTo>
                  <a:cubicBezTo>
                    <a:pt x="119" y="42"/>
                    <a:pt x="119" y="42"/>
                    <a:pt x="119" y="42"/>
                  </a:cubicBezTo>
                  <a:cubicBezTo>
                    <a:pt x="118" y="42"/>
                    <a:pt x="118" y="42"/>
                    <a:pt x="118" y="42"/>
                  </a:cubicBezTo>
                  <a:cubicBezTo>
                    <a:pt x="118" y="42"/>
                    <a:pt x="117" y="42"/>
                    <a:pt x="117" y="42"/>
                  </a:cubicBezTo>
                  <a:cubicBezTo>
                    <a:pt x="117" y="42"/>
                    <a:pt x="116" y="42"/>
                    <a:pt x="116" y="41"/>
                  </a:cubicBezTo>
                  <a:cubicBezTo>
                    <a:pt x="115" y="41"/>
                    <a:pt x="115" y="42"/>
                    <a:pt x="115" y="42"/>
                  </a:cubicBezTo>
                  <a:cubicBezTo>
                    <a:pt x="114" y="42"/>
                    <a:pt x="114" y="42"/>
                    <a:pt x="114" y="42"/>
                  </a:cubicBezTo>
                  <a:cubicBezTo>
                    <a:pt x="114" y="42"/>
                    <a:pt x="114" y="42"/>
                    <a:pt x="114" y="43"/>
                  </a:cubicBezTo>
                  <a:cubicBezTo>
                    <a:pt x="114" y="43"/>
                    <a:pt x="114" y="43"/>
                    <a:pt x="114" y="43"/>
                  </a:cubicBezTo>
                  <a:cubicBezTo>
                    <a:pt x="113" y="43"/>
                    <a:pt x="113" y="43"/>
                    <a:pt x="113" y="43"/>
                  </a:cubicBezTo>
                  <a:cubicBezTo>
                    <a:pt x="113" y="43"/>
                    <a:pt x="113" y="43"/>
                    <a:pt x="113" y="43"/>
                  </a:cubicBezTo>
                  <a:cubicBezTo>
                    <a:pt x="113" y="43"/>
                    <a:pt x="112" y="43"/>
                    <a:pt x="112" y="44"/>
                  </a:cubicBezTo>
                  <a:cubicBezTo>
                    <a:pt x="112" y="44"/>
                    <a:pt x="112" y="44"/>
                    <a:pt x="112" y="45"/>
                  </a:cubicBezTo>
                  <a:cubicBezTo>
                    <a:pt x="111" y="45"/>
                    <a:pt x="111" y="45"/>
                    <a:pt x="111" y="45"/>
                  </a:cubicBezTo>
                  <a:cubicBezTo>
                    <a:pt x="111" y="45"/>
                    <a:pt x="111" y="45"/>
                    <a:pt x="111" y="45"/>
                  </a:cubicBezTo>
                  <a:cubicBezTo>
                    <a:pt x="111" y="46"/>
                    <a:pt x="111" y="46"/>
                    <a:pt x="111" y="46"/>
                  </a:cubicBezTo>
                  <a:cubicBezTo>
                    <a:pt x="111" y="46"/>
                    <a:pt x="111" y="46"/>
                    <a:pt x="111" y="46"/>
                  </a:cubicBezTo>
                  <a:cubicBezTo>
                    <a:pt x="111" y="46"/>
                    <a:pt x="111" y="46"/>
                    <a:pt x="111" y="46"/>
                  </a:cubicBezTo>
                  <a:cubicBezTo>
                    <a:pt x="111" y="46"/>
                    <a:pt x="111" y="46"/>
                    <a:pt x="111" y="46"/>
                  </a:cubicBezTo>
                  <a:close/>
                </a:path>
              </a:pathLst>
            </a:custGeom>
            <a:solidFill>
              <a:sysClr val="window" lastClr="FFFFFF">
                <a:lumMod val="75000"/>
              </a:sysClr>
            </a:solidFill>
            <a:ln w="3175">
              <a:solidFill>
                <a:schemeClr val="bg1">
                  <a:lumMod val="65000"/>
                </a:schemeClr>
              </a:solid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defTabSz="2945407">
                <a:defRPr/>
              </a:pPr>
              <a:endParaRPr lang="en-US" sz="1600" kern="0">
                <a:solidFill>
                  <a:srgbClr val="0A0A0A"/>
                </a:solidFill>
                <a:cs typeface="Arial" charset="0"/>
              </a:endParaRPr>
            </a:p>
          </p:txBody>
        </p:sp>
        <p:sp>
          <p:nvSpPr>
            <p:cNvPr id="145" name="Freeform 7">
              <a:extLst>
                <a:ext uri="{FF2B5EF4-FFF2-40B4-BE49-F238E27FC236}">
                  <a16:creationId xmlns:a16="http://schemas.microsoft.com/office/drawing/2014/main" id="{B0633E40-6ACC-4C48-9EC2-42F9E8D0148E}"/>
                </a:ext>
              </a:extLst>
            </p:cNvPr>
            <p:cNvSpPr>
              <a:spLocks/>
            </p:cNvSpPr>
            <p:nvPr/>
          </p:nvSpPr>
          <p:spPr bwMode="auto">
            <a:xfrm>
              <a:off x="23757215" y="6594825"/>
              <a:ext cx="8274" cy="18087"/>
            </a:xfrm>
            <a:custGeom>
              <a:avLst/>
              <a:gdLst/>
              <a:ahLst/>
              <a:cxnLst>
                <a:cxn ang="0">
                  <a:pos x="0" y="0"/>
                </a:cxn>
                <a:cxn ang="0">
                  <a:pos x="0" y="0"/>
                </a:cxn>
                <a:cxn ang="0">
                  <a:pos x="0" y="1"/>
                </a:cxn>
                <a:cxn ang="0">
                  <a:pos x="0" y="1"/>
                </a:cxn>
                <a:cxn ang="0">
                  <a:pos x="0" y="1"/>
                </a:cxn>
                <a:cxn ang="0">
                  <a:pos x="0" y="1"/>
                </a:cxn>
                <a:cxn ang="0">
                  <a:pos x="0" y="0"/>
                </a:cxn>
              </a:cxnLst>
              <a:rect l="0" t="0" r="r" b="b"/>
              <a:pathLst>
                <a:path h="1">
                  <a:moveTo>
                    <a:pt x="0" y="0"/>
                  </a:moveTo>
                  <a:cubicBezTo>
                    <a:pt x="0" y="0"/>
                    <a:pt x="0" y="0"/>
                    <a:pt x="0" y="0"/>
                  </a:cubicBezTo>
                  <a:cubicBezTo>
                    <a:pt x="0" y="0"/>
                    <a:pt x="0" y="0"/>
                    <a:pt x="0" y="1"/>
                  </a:cubicBezTo>
                  <a:cubicBezTo>
                    <a:pt x="0" y="1"/>
                    <a:pt x="0" y="1"/>
                    <a:pt x="0" y="1"/>
                  </a:cubicBezTo>
                  <a:cubicBezTo>
                    <a:pt x="0" y="1"/>
                    <a:pt x="0" y="1"/>
                    <a:pt x="0" y="1"/>
                  </a:cubicBezTo>
                  <a:cubicBezTo>
                    <a:pt x="0" y="1"/>
                    <a:pt x="0" y="1"/>
                    <a:pt x="0" y="1"/>
                  </a:cubicBezTo>
                  <a:cubicBezTo>
                    <a:pt x="0" y="0"/>
                    <a:pt x="0" y="0"/>
                    <a:pt x="0" y="0"/>
                  </a:cubicBezTo>
                  <a:close/>
                </a:path>
              </a:pathLst>
            </a:custGeom>
            <a:solidFill>
              <a:srgbClr val="CBCBCB"/>
            </a:solidFill>
            <a:ln w="9525">
              <a:no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defTabSz="2945407">
                <a:defRPr/>
              </a:pPr>
              <a:endParaRPr lang="en-US" sz="1600" kern="0">
                <a:solidFill>
                  <a:srgbClr val="0A0A0A"/>
                </a:solidFill>
                <a:cs typeface="Arial" charset="0"/>
              </a:endParaRPr>
            </a:p>
          </p:txBody>
        </p:sp>
        <p:sp>
          <p:nvSpPr>
            <p:cNvPr id="146" name="Freeform 8">
              <a:extLst>
                <a:ext uri="{FF2B5EF4-FFF2-40B4-BE49-F238E27FC236}">
                  <a16:creationId xmlns:a16="http://schemas.microsoft.com/office/drawing/2014/main" id="{E32EFFA1-EF76-12D3-D7A6-C6B0C6727724}"/>
                </a:ext>
              </a:extLst>
            </p:cNvPr>
            <p:cNvSpPr>
              <a:spLocks/>
            </p:cNvSpPr>
            <p:nvPr/>
          </p:nvSpPr>
          <p:spPr bwMode="auto">
            <a:xfrm>
              <a:off x="25892150" y="6594825"/>
              <a:ext cx="16560" cy="18087"/>
            </a:xfrm>
            <a:custGeom>
              <a:avLst/>
              <a:gdLst/>
              <a:ahLst/>
              <a:cxnLst>
                <a:cxn ang="0">
                  <a:pos x="0" y="0"/>
                </a:cxn>
                <a:cxn ang="0">
                  <a:pos x="1" y="1"/>
                </a:cxn>
                <a:cxn ang="0">
                  <a:pos x="1" y="1"/>
                </a:cxn>
                <a:cxn ang="0">
                  <a:pos x="1" y="1"/>
                </a:cxn>
                <a:cxn ang="0">
                  <a:pos x="0" y="1"/>
                </a:cxn>
                <a:cxn ang="0">
                  <a:pos x="0" y="1"/>
                </a:cxn>
                <a:cxn ang="0">
                  <a:pos x="0" y="1"/>
                </a:cxn>
                <a:cxn ang="0">
                  <a:pos x="0" y="0"/>
                </a:cxn>
              </a:cxnLst>
              <a:rect l="0" t="0" r="r" b="b"/>
              <a:pathLst>
                <a:path w="1" h="1">
                  <a:moveTo>
                    <a:pt x="0" y="0"/>
                  </a:moveTo>
                  <a:cubicBezTo>
                    <a:pt x="1" y="0"/>
                    <a:pt x="1" y="0"/>
                    <a:pt x="1" y="1"/>
                  </a:cubicBezTo>
                  <a:cubicBezTo>
                    <a:pt x="1" y="1"/>
                    <a:pt x="1" y="1"/>
                    <a:pt x="1" y="1"/>
                  </a:cubicBezTo>
                  <a:cubicBezTo>
                    <a:pt x="1" y="1"/>
                    <a:pt x="1" y="1"/>
                    <a:pt x="1" y="1"/>
                  </a:cubicBezTo>
                  <a:cubicBezTo>
                    <a:pt x="1" y="1"/>
                    <a:pt x="0" y="1"/>
                    <a:pt x="0" y="1"/>
                  </a:cubicBezTo>
                  <a:cubicBezTo>
                    <a:pt x="0" y="1"/>
                    <a:pt x="0" y="1"/>
                    <a:pt x="0" y="1"/>
                  </a:cubicBezTo>
                  <a:cubicBezTo>
                    <a:pt x="0" y="1"/>
                    <a:pt x="0" y="1"/>
                    <a:pt x="0" y="1"/>
                  </a:cubicBezTo>
                  <a:cubicBezTo>
                    <a:pt x="0" y="0"/>
                    <a:pt x="0" y="1"/>
                    <a:pt x="0" y="0"/>
                  </a:cubicBezTo>
                  <a:close/>
                </a:path>
              </a:pathLst>
            </a:custGeom>
            <a:solidFill>
              <a:srgbClr val="CBCBCB"/>
            </a:solidFill>
            <a:ln w="9525">
              <a:no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defTabSz="2945407">
                <a:defRPr/>
              </a:pPr>
              <a:endParaRPr lang="en-US" sz="1600" kern="0">
                <a:solidFill>
                  <a:srgbClr val="0A0A0A"/>
                </a:solidFill>
                <a:cs typeface="Arial" charset="0"/>
              </a:endParaRPr>
            </a:p>
          </p:txBody>
        </p:sp>
        <p:sp>
          <p:nvSpPr>
            <p:cNvPr id="147" name="Freeform 9">
              <a:extLst>
                <a:ext uri="{FF2B5EF4-FFF2-40B4-BE49-F238E27FC236}">
                  <a16:creationId xmlns:a16="http://schemas.microsoft.com/office/drawing/2014/main" id="{940B9BC1-ECE3-489F-27BA-5A3AEF811C44}"/>
                </a:ext>
              </a:extLst>
            </p:cNvPr>
            <p:cNvSpPr>
              <a:spLocks/>
            </p:cNvSpPr>
            <p:nvPr/>
          </p:nvSpPr>
          <p:spPr bwMode="auto">
            <a:xfrm>
              <a:off x="24584708" y="6612912"/>
              <a:ext cx="1663256" cy="1266216"/>
            </a:xfrm>
            <a:custGeom>
              <a:avLst/>
              <a:gdLst/>
              <a:ahLst/>
              <a:cxnLst>
                <a:cxn ang="0">
                  <a:pos x="75" y="2"/>
                </a:cxn>
                <a:cxn ang="0">
                  <a:pos x="77" y="1"/>
                </a:cxn>
                <a:cxn ang="0">
                  <a:pos x="85" y="3"/>
                </a:cxn>
                <a:cxn ang="0">
                  <a:pos x="80" y="5"/>
                </a:cxn>
                <a:cxn ang="0">
                  <a:pos x="80" y="5"/>
                </a:cxn>
                <a:cxn ang="0">
                  <a:pos x="69" y="6"/>
                </a:cxn>
                <a:cxn ang="0">
                  <a:pos x="62" y="9"/>
                </a:cxn>
                <a:cxn ang="0">
                  <a:pos x="52" y="8"/>
                </a:cxn>
                <a:cxn ang="0">
                  <a:pos x="45" y="10"/>
                </a:cxn>
                <a:cxn ang="0">
                  <a:pos x="35" y="19"/>
                </a:cxn>
                <a:cxn ang="0">
                  <a:pos x="29" y="28"/>
                </a:cxn>
                <a:cxn ang="0">
                  <a:pos x="24" y="33"/>
                </a:cxn>
                <a:cxn ang="0">
                  <a:pos x="25" y="44"/>
                </a:cxn>
                <a:cxn ang="0">
                  <a:pos x="23" y="54"/>
                </a:cxn>
                <a:cxn ang="0">
                  <a:pos x="20" y="50"/>
                </a:cxn>
                <a:cxn ang="0">
                  <a:pos x="15" y="53"/>
                </a:cxn>
                <a:cxn ang="0">
                  <a:pos x="10" y="58"/>
                </a:cxn>
                <a:cxn ang="0">
                  <a:pos x="5" y="57"/>
                </a:cxn>
                <a:cxn ang="0">
                  <a:pos x="4" y="54"/>
                </a:cxn>
                <a:cxn ang="0">
                  <a:pos x="3" y="52"/>
                </a:cxn>
                <a:cxn ang="0">
                  <a:pos x="2" y="51"/>
                </a:cxn>
                <a:cxn ang="0">
                  <a:pos x="4" y="49"/>
                </a:cxn>
                <a:cxn ang="0">
                  <a:pos x="2" y="49"/>
                </a:cxn>
                <a:cxn ang="0">
                  <a:pos x="1" y="45"/>
                </a:cxn>
                <a:cxn ang="0">
                  <a:pos x="7" y="45"/>
                </a:cxn>
                <a:cxn ang="0">
                  <a:pos x="7" y="44"/>
                </a:cxn>
                <a:cxn ang="0">
                  <a:pos x="0" y="44"/>
                </a:cxn>
                <a:cxn ang="0">
                  <a:pos x="0" y="41"/>
                </a:cxn>
                <a:cxn ang="0">
                  <a:pos x="5" y="40"/>
                </a:cxn>
                <a:cxn ang="0">
                  <a:pos x="4" y="39"/>
                </a:cxn>
                <a:cxn ang="0">
                  <a:pos x="7" y="40"/>
                </a:cxn>
                <a:cxn ang="0">
                  <a:pos x="5" y="37"/>
                </a:cxn>
                <a:cxn ang="0">
                  <a:pos x="12" y="36"/>
                </a:cxn>
                <a:cxn ang="0">
                  <a:pos x="12" y="34"/>
                </a:cxn>
                <a:cxn ang="0">
                  <a:pos x="18" y="33"/>
                </a:cxn>
                <a:cxn ang="0">
                  <a:pos x="22" y="30"/>
                </a:cxn>
                <a:cxn ang="0">
                  <a:pos x="19" y="32"/>
                </a:cxn>
                <a:cxn ang="0">
                  <a:pos x="17" y="31"/>
                </a:cxn>
                <a:cxn ang="0">
                  <a:pos x="21" y="29"/>
                </a:cxn>
                <a:cxn ang="0">
                  <a:pos x="25" y="26"/>
                </a:cxn>
                <a:cxn ang="0">
                  <a:pos x="26" y="24"/>
                </a:cxn>
                <a:cxn ang="0">
                  <a:pos x="27" y="21"/>
                </a:cxn>
                <a:cxn ang="0">
                  <a:pos x="28" y="20"/>
                </a:cxn>
                <a:cxn ang="0">
                  <a:pos x="30" y="18"/>
                </a:cxn>
                <a:cxn ang="0">
                  <a:pos x="33" y="17"/>
                </a:cxn>
                <a:cxn ang="0">
                  <a:pos x="37" y="14"/>
                </a:cxn>
                <a:cxn ang="0">
                  <a:pos x="39" y="13"/>
                </a:cxn>
                <a:cxn ang="0">
                  <a:pos x="43" y="11"/>
                </a:cxn>
                <a:cxn ang="0">
                  <a:pos x="42" y="8"/>
                </a:cxn>
                <a:cxn ang="0">
                  <a:pos x="47" y="7"/>
                </a:cxn>
                <a:cxn ang="0">
                  <a:pos x="47" y="6"/>
                </a:cxn>
                <a:cxn ang="0">
                  <a:pos x="49" y="5"/>
                </a:cxn>
                <a:cxn ang="0">
                  <a:pos x="53" y="7"/>
                </a:cxn>
                <a:cxn ang="0">
                  <a:pos x="56" y="5"/>
                </a:cxn>
                <a:cxn ang="0">
                  <a:pos x="59" y="5"/>
                </a:cxn>
                <a:cxn ang="0">
                  <a:pos x="65" y="0"/>
                </a:cxn>
                <a:cxn ang="0">
                  <a:pos x="65" y="3"/>
                </a:cxn>
                <a:cxn ang="0">
                  <a:pos x="70" y="0"/>
                </a:cxn>
                <a:cxn ang="0">
                  <a:pos x="72" y="2"/>
                </a:cxn>
              </a:cxnLst>
              <a:rect l="0" t="0" r="r" b="b"/>
              <a:pathLst>
                <a:path w="85" h="59">
                  <a:moveTo>
                    <a:pt x="75" y="0"/>
                  </a:moveTo>
                  <a:cubicBezTo>
                    <a:pt x="76" y="0"/>
                    <a:pt x="76" y="0"/>
                    <a:pt x="76" y="0"/>
                  </a:cubicBezTo>
                  <a:cubicBezTo>
                    <a:pt x="76" y="0"/>
                    <a:pt x="76" y="0"/>
                    <a:pt x="76" y="0"/>
                  </a:cubicBezTo>
                  <a:cubicBezTo>
                    <a:pt x="76" y="0"/>
                    <a:pt x="76" y="0"/>
                    <a:pt x="76" y="0"/>
                  </a:cubicBezTo>
                  <a:cubicBezTo>
                    <a:pt x="76" y="1"/>
                    <a:pt x="75" y="0"/>
                    <a:pt x="75" y="1"/>
                  </a:cubicBezTo>
                  <a:cubicBezTo>
                    <a:pt x="74" y="1"/>
                    <a:pt x="75" y="1"/>
                    <a:pt x="74" y="1"/>
                  </a:cubicBezTo>
                  <a:cubicBezTo>
                    <a:pt x="74" y="1"/>
                    <a:pt x="74" y="1"/>
                    <a:pt x="74" y="2"/>
                  </a:cubicBezTo>
                  <a:cubicBezTo>
                    <a:pt x="74" y="2"/>
                    <a:pt x="75" y="2"/>
                    <a:pt x="75" y="2"/>
                  </a:cubicBezTo>
                  <a:cubicBezTo>
                    <a:pt x="75" y="2"/>
                    <a:pt x="75" y="2"/>
                    <a:pt x="75" y="2"/>
                  </a:cubicBezTo>
                  <a:cubicBezTo>
                    <a:pt x="75" y="2"/>
                    <a:pt x="75" y="2"/>
                    <a:pt x="75" y="2"/>
                  </a:cubicBezTo>
                  <a:cubicBezTo>
                    <a:pt x="75" y="2"/>
                    <a:pt x="75" y="2"/>
                    <a:pt x="75" y="2"/>
                  </a:cubicBezTo>
                  <a:cubicBezTo>
                    <a:pt x="75" y="2"/>
                    <a:pt x="75" y="2"/>
                    <a:pt x="76" y="2"/>
                  </a:cubicBezTo>
                  <a:cubicBezTo>
                    <a:pt x="76" y="3"/>
                    <a:pt x="76" y="3"/>
                    <a:pt x="76" y="3"/>
                  </a:cubicBezTo>
                  <a:cubicBezTo>
                    <a:pt x="76" y="3"/>
                    <a:pt x="76" y="3"/>
                    <a:pt x="76" y="3"/>
                  </a:cubicBezTo>
                  <a:cubicBezTo>
                    <a:pt x="76" y="3"/>
                    <a:pt x="76" y="3"/>
                    <a:pt x="76" y="3"/>
                  </a:cubicBezTo>
                  <a:cubicBezTo>
                    <a:pt x="76" y="3"/>
                    <a:pt x="76" y="2"/>
                    <a:pt x="77" y="2"/>
                  </a:cubicBezTo>
                  <a:cubicBezTo>
                    <a:pt x="77" y="2"/>
                    <a:pt x="77" y="2"/>
                    <a:pt x="77" y="2"/>
                  </a:cubicBezTo>
                  <a:cubicBezTo>
                    <a:pt x="77" y="2"/>
                    <a:pt x="77" y="2"/>
                    <a:pt x="77" y="2"/>
                  </a:cubicBezTo>
                  <a:cubicBezTo>
                    <a:pt x="77" y="2"/>
                    <a:pt x="77" y="2"/>
                    <a:pt x="77" y="2"/>
                  </a:cubicBezTo>
                  <a:cubicBezTo>
                    <a:pt x="77" y="2"/>
                    <a:pt x="77" y="2"/>
                    <a:pt x="77" y="1"/>
                  </a:cubicBezTo>
                  <a:cubicBezTo>
                    <a:pt x="77" y="1"/>
                    <a:pt x="77" y="1"/>
                    <a:pt x="77" y="1"/>
                  </a:cubicBezTo>
                  <a:cubicBezTo>
                    <a:pt x="78" y="1"/>
                    <a:pt x="78" y="1"/>
                    <a:pt x="79" y="1"/>
                  </a:cubicBezTo>
                  <a:cubicBezTo>
                    <a:pt x="79" y="1"/>
                    <a:pt x="79" y="1"/>
                    <a:pt x="79" y="1"/>
                  </a:cubicBezTo>
                  <a:cubicBezTo>
                    <a:pt x="80" y="1"/>
                    <a:pt x="80" y="1"/>
                    <a:pt x="81" y="1"/>
                  </a:cubicBezTo>
                  <a:cubicBezTo>
                    <a:pt x="81" y="2"/>
                    <a:pt x="81" y="2"/>
                    <a:pt x="81" y="2"/>
                  </a:cubicBezTo>
                  <a:cubicBezTo>
                    <a:pt x="81" y="1"/>
                    <a:pt x="82" y="1"/>
                    <a:pt x="82" y="1"/>
                  </a:cubicBezTo>
                  <a:cubicBezTo>
                    <a:pt x="82" y="2"/>
                    <a:pt x="82" y="2"/>
                    <a:pt x="82" y="2"/>
                  </a:cubicBezTo>
                  <a:cubicBezTo>
                    <a:pt x="82" y="2"/>
                    <a:pt x="83" y="2"/>
                    <a:pt x="83" y="2"/>
                  </a:cubicBezTo>
                  <a:cubicBezTo>
                    <a:pt x="84" y="2"/>
                    <a:pt x="84" y="2"/>
                    <a:pt x="84" y="2"/>
                  </a:cubicBezTo>
                  <a:cubicBezTo>
                    <a:pt x="84" y="3"/>
                    <a:pt x="85" y="2"/>
                    <a:pt x="85" y="3"/>
                  </a:cubicBezTo>
                  <a:cubicBezTo>
                    <a:pt x="85" y="3"/>
                    <a:pt x="85" y="3"/>
                    <a:pt x="85" y="3"/>
                  </a:cubicBezTo>
                  <a:cubicBezTo>
                    <a:pt x="85" y="3"/>
                    <a:pt x="85" y="3"/>
                    <a:pt x="85" y="3"/>
                  </a:cubicBezTo>
                  <a:cubicBezTo>
                    <a:pt x="85" y="3"/>
                    <a:pt x="84" y="3"/>
                    <a:pt x="84" y="3"/>
                  </a:cubicBezTo>
                  <a:cubicBezTo>
                    <a:pt x="83" y="3"/>
                    <a:pt x="83" y="4"/>
                    <a:pt x="82" y="4"/>
                  </a:cubicBezTo>
                  <a:cubicBezTo>
                    <a:pt x="82" y="4"/>
                    <a:pt x="81" y="4"/>
                    <a:pt x="81" y="4"/>
                  </a:cubicBezTo>
                  <a:cubicBezTo>
                    <a:pt x="81" y="4"/>
                    <a:pt x="80" y="4"/>
                    <a:pt x="80" y="4"/>
                  </a:cubicBezTo>
                  <a:cubicBezTo>
                    <a:pt x="79" y="3"/>
                    <a:pt x="78" y="3"/>
                    <a:pt x="78" y="3"/>
                  </a:cubicBezTo>
                  <a:cubicBezTo>
                    <a:pt x="78" y="3"/>
                    <a:pt x="78" y="4"/>
                    <a:pt x="78" y="4"/>
                  </a:cubicBezTo>
                  <a:cubicBezTo>
                    <a:pt x="79" y="4"/>
                    <a:pt x="79" y="4"/>
                    <a:pt x="80" y="4"/>
                  </a:cubicBezTo>
                  <a:cubicBezTo>
                    <a:pt x="80" y="4"/>
                    <a:pt x="80" y="4"/>
                    <a:pt x="80" y="5"/>
                  </a:cubicBezTo>
                  <a:cubicBezTo>
                    <a:pt x="81" y="5"/>
                    <a:pt x="81" y="5"/>
                    <a:pt x="81" y="5"/>
                  </a:cubicBezTo>
                  <a:cubicBezTo>
                    <a:pt x="81" y="5"/>
                    <a:pt x="81" y="5"/>
                    <a:pt x="81" y="5"/>
                  </a:cubicBezTo>
                  <a:cubicBezTo>
                    <a:pt x="81" y="5"/>
                    <a:pt x="81" y="5"/>
                    <a:pt x="81" y="5"/>
                  </a:cubicBezTo>
                  <a:cubicBezTo>
                    <a:pt x="82" y="5"/>
                    <a:pt x="82" y="5"/>
                    <a:pt x="83" y="6"/>
                  </a:cubicBezTo>
                  <a:cubicBezTo>
                    <a:pt x="83" y="6"/>
                    <a:pt x="83" y="6"/>
                    <a:pt x="83" y="6"/>
                  </a:cubicBezTo>
                  <a:cubicBezTo>
                    <a:pt x="83" y="6"/>
                    <a:pt x="83" y="6"/>
                    <a:pt x="83" y="6"/>
                  </a:cubicBezTo>
                  <a:cubicBezTo>
                    <a:pt x="82" y="6"/>
                    <a:pt x="82" y="6"/>
                    <a:pt x="82" y="6"/>
                  </a:cubicBezTo>
                  <a:cubicBezTo>
                    <a:pt x="82" y="7"/>
                    <a:pt x="81" y="7"/>
                    <a:pt x="81" y="7"/>
                  </a:cubicBezTo>
                  <a:cubicBezTo>
                    <a:pt x="80" y="7"/>
                    <a:pt x="81" y="6"/>
                    <a:pt x="80" y="6"/>
                  </a:cubicBezTo>
                  <a:cubicBezTo>
                    <a:pt x="80" y="6"/>
                    <a:pt x="80" y="5"/>
                    <a:pt x="80" y="5"/>
                  </a:cubicBezTo>
                  <a:cubicBezTo>
                    <a:pt x="79" y="5"/>
                    <a:pt x="79" y="5"/>
                    <a:pt x="78" y="5"/>
                  </a:cubicBezTo>
                  <a:cubicBezTo>
                    <a:pt x="78" y="5"/>
                    <a:pt x="77" y="4"/>
                    <a:pt x="77" y="4"/>
                  </a:cubicBezTo>
                  <a:cubicBezTo>
                    <a:pt x="77" y="4"/>
                    <a:pt x="77" y="4"/>
                    <a:pt x="76" y="4"/>
                  </a:cubicBezTo>
                  <a:cubicBezTo>
                    <a:pt x="76" y="4"/>
                    <a:pt x="75" y="3"/>
                    <a:pt x="75" y="3"/>
                  </a:cubicBezTo>
                  <a:cubicBezTo>
                    <a:pt x="75" y="3"/>
                    <a:pt x="74" y="3"/>
                    <a:pt x="73" y="4"/>
                  </a:cubicBezTo>
                  <a:cubicBezTo>
                    <a:pt x="73" y="4"/>
                    <a:pt x="73" y="4"/>
                    <a:pt x="73" y="4"/>
                  </a:cubicBezTo>
                  <a:cubicBezTo>
                    <a:pt x="72" y="4"/>
                    <a:pt x="71" y="4"/>
                    <a:pt x="71" y="4"/>
                  </a:cubicBezTo>
                  <a:cubicBezTo>
                    <a:pt x="70" y="4"/>
                    <a:pt x="70" y="5"/>
                    <a:pt x="70" y="5"/>
                  </a:cubicBezTo>
                  <a:cubicBezTo>
                    <a:pt x="70" y="5"/>
                    <a:pt x="69" y="5"/>
                    <a:pt x="69" y="5"/>
                  </a:cubicBezTo>
                  <a:cubicBezTo>
                    <a:pt x="69" y="6"/>
                    <a:pt x="69" y="6"/>
                    <a:pt x="69" y="6"/>
                  </a:cubicBezTo>
                  <a:cubicBezTo>
                    <a:pt x="69" y="6"/>
                    <a:pt x="68" y="6"/>
                    <a:pt x="68" y="7"/>
                  </a:cubicBezTo>
                  <a:cubicBezTo>
                    <a:pt x="68" y="7"/>
                    <a:pt x="68" y="7"/>
                    <a:pt x="68" y="7"/>
                  </a:cubicBezTo>
                  <a:cubicBezTo>
                    <a:pt x="68" y="7"/>
                    <a:pt x="68" y="8"/>
                    <a:pt x="68" y="8"/>
                  </a:cubicBezTo>
                  <a:cubicBezTo>
                    <a:pt x="68" y="9"/>
                    <a:pt x="67" y="9"/>
                    <a:pt x="67" y="9"/>
                  </a:cubicBezTo>
                  <a:cubicBezTo>
                    <a:pt x="67" y="10"/>
                    <a:pt x="67" y="10"/>
                    <a:pt x="67" y="10"/>
                  </a:cubicBezTo>
                  <a:cubicBezTo>
                    <a:pt x="66" y="10"/>
                    <a:pt x="66" y="10"/>
                    <a:pt x="66" y="10"/>
                  </a:cubicBezTo>
                  <a:cubicBezTo>
                    <a:pt x="66" y="10"/>
                    <a:pt x="66" y="10"/>
                    <a:pt x="66" y="9"/>
                  </a:cubicBezTo>
                  <a:cubicBezTo>
                    <a:pt x="65" y="9"/>
                    <a:pt x="65" y="9"/>
                    <a:pt x="64" y="9"/>
                  </a:cubicBezTo>
                  <a:cubicBezTo>
                    <a:pt x="64" y="9"/>
                    <a:pt x="64" y="9"/>
                    <a:pt x="63" y="9"/>
                  </a:cubicBezTo>
                  <a:cubicBezTo>
                    <a:pt x="63" y="9"/>
                    <a:pt x="62" y="9"/>
                    <a:pt x="62" y="9"/>
                  </a:cubicBezTo>
                  <a:cubicBezTo>
                    <a:pt x="62" y="9"/>
                    <a:pt x="62" y="9"/>
                    <a:pt x="62" y="9"/>
                  </a:cubicBezTo>
                  <a:cubicBezTo>
                    <a:pt x="62" y="9"/>
                    <a:pt x="61" y="9"/>
                    <a:pt x="61" y="9"/>
                  </a:cubicBezTo>
                  <a:cubicBezTo>
                    <a:pt x="61" y="9"/>
                    <a:pt x="61" y="10"/>
                    <a:pt x="61" y="10"/>
                  </a:cubicBezTo>
                  <a:cubicBezTo>
                    <a:pt x="61" y="10"/>
                    <a:pt x="59" y="9"/>
                    <a:pt x="59" y="9"/>
                  </a:cubicBezTo>
                  <a:cubicBezTo>
                    <a:pt x="59" y="9"/>
                    <a:pt x="58" y="9"/>
                    <a:pt x="58" y="9"/>
                  </a:cubicBezTo>
                  <a:cubicBezTo>
                    <a:pt x="58" y="9"/>
                    <a:pt x="58" y="9"/>
                    <a:pt x="57" y="8"/>
                  </a:cubicBezTo>
                  <a:cubicBezTo>
                    <a:pt x="57" y="8"/>
                    <a:pt x="56" y="7"/>
                    <a:pt x="55" y="7"/>
                  </a:cubicBezTo>
                  <a:cubicBezTo>
                    <a:pt x="54" y="7"/>
                    <a:pt x="54" y="7"/>
                    <a:pt x="53" y="7"/>
                  </a:cubicBezTo>
                  <a:cubicBezTo>
                    <a:pt x="53" y="7"/>
                    <a:pt x="53" y="8"/>
                    <a:pt x="53" y="8"/>
                  </a:cubicBezTo>
                  <a:cubicBezTo>
                    <a:pt x="53" y="8"/>
                    <a:pt x="52" y="8"/>
                    <a:pt x="52" y="8"/>
                  </a:cubicBezTo>
                  <a:cubicBezTo>
                    <a:pt x="52" y="8"/>
                    <a:pt x="52" y="8"/>
                    <a:pt x="52" y="8"/>
                  </a:cubicBezTo>
                  <a:cubicBezTo>
                    <a:pt x="51" y="8"/>
                    <a:pt x="50" y="7"/>
                    <a:pt x="50" y="9"/>
                  </a:cubicBezTo>
                  <a:cubicBezTo>
                    <a:pt x="50" y="9"/>
                    <a:pt x="50" y="9"/>
                    <a:pt x="51" y="9"/>
                  </a:cubicBezTo>
                  <a:cubicBezTo>
                    <a:pt x="51" y="9"/>
                    <a:pt x="50" y="9"/>
                    <a:pt x="50" y="10"/>
                  </a:cubicBezTo>
                  <a:cubicBezTo>
                    <a:pt x="50" y="10"/>
                    <a:pt x="50" y="10"/>
                    <a:pt x="50" y="10"/>
                  </a:cubicBezTo>
                  <a:cubicBezTo>
                    <a:pt x="49" y="10"/>
                    <a:pt x="50" y="11"/>
                    <a:pt x="50" y="11"/>
                  </a:cubicBezTo>
                  <a:cubicBezTo>
                    <a:pt x="49" y="11"/>
                    <a:pt x="49" y="11"/>
                    <a:pt x="48" y="11"/>
                  </a:cubicBezTo>
                  <a:cubicBezTo>
                    <a:pt x="48" y="10"/>
                    <a:pt x="47" y="10"/>
                    <a:pt x="47" y="10"/>
                  </a:cubicBezTo>
                  <a:cubicBezTo>
                    <a:pt x="47" y="10"/>
                    <a:pt x="46" y="10"/>
                    <a:pt x="46" y="10"/>
                  </a:cubicBezTo>
                  <a:cubicBezTo>
                    <a:pt x="46" y="10"/>
                    <a:pt x="45" y="10"/>
                    <a:pt x="45" y="10"/>
                  </a:cubicBezTo>
                  <a:cubicBezTo>
                    <a:pt x="45" y="10"/>
                    <a:pt x="44" y="10"/>
                    <a:pt x="44" y="10"/>
                  </a:cubicBezTo>
                  <a:cubicBezTo>
                    <a:pt x="44" y="10"/>
                    <a:pt x="44" y="10"/>
                    <a:pt x="44" y="11"/>
                  </a:cubicBezTo>
                  <a:cubicBezTo>
                    <a:pt x="43" y="11"/>
                    <a:pt x="44" y="11"/>
                    <a:pt x="44" y="12"/>
                  </a:cubicBezTo>
                  <a:cubicBezTo>
                    <a:pt x="43" y="12"/>
                    <a:pt x="43" y="12"/>
                    <a:pt x="43" y="12"/>
                  </a:cubicBezTo>
                  <a:cubicBezTo>
                    <a:pt x="42" y="12"/>
                    <a:pt x="39" y="12"/>
                    <a:pt x="39" y="13"/>
                  </a:cubicBezTo>
                  <a:cubicBezTo>
                    <a:pt x="39" y="14"/>
                    <a:pt x="39" y="14"/>
                    <a:pt x="38" y="14"/>
                  </a:cubicBezTo>
                  <a:cubicBezTo>
                    <a:pt x="38" y="15"/>
                    <a:pt x="37" y="15"/>
                    <a:pt x="37" y="16"/>
                  </a:cubicBezTo>
                  <a:cubicBezTo>
                    <a:pt x="37" y="16"/>
                    <a:pt x="38" y="16"/>
                    <a:pt x="38" y="17"/>
                  </a:cubicBezTo>
                  <a:cubicBezTo>
                    <a:pt x="37" y="17"/>
                    <a:pt x="36" y="18"/>
                    <a:pt x="36" y="19"/>
                  </a:cubicBezTo>
                  <a:cubicBezTo>
                    <a:pt x="35" y="19"/>
                    <a:pt x="35" y="19"/>
                    <a:pt x="35" y="19"/>
                  </a:cubicBezTo>
                  <a:cubicBezTo>
                    <a:pt x="35" y="19"/>
                    <a:pt x="35" y="20"/>
                    <a:pt x="35" y="20"/>
                  </a:cubicBezTo>
                  <a:cubicBezTo>
                    <a:pt x="35" y="20"/>
                    <a:pt x="35" y="20"/>
                    <a:pt x="35" y="20"/>
                  </a:cubicBezTo>
                  <a:cubicBezTo>
                    <a:pt x="34" y="21"/>
                    <a:pt x="33" y="21"/>
                    <a:pt x="32" y="21"/>
                  </a:cubicBezTo>
                  <a:cubicBezTo>
                    <a:pt x="32" y="21"/>
                    <a:pt x="32" y="22"/>
                    <a:pt x="32" y="23"/>
                  </a:cubicBezTo>
                  <a:cubicBezTo>
                    <a:pt x="32" y="23"/>
                    <a:pt x="32" y="23"/>
                    <a:pt x="32" y="23"/>
                  </a:cubicBezTo>
                  <a:cubicBezTo>
                    <a:pt x="32" y="23"/>
                    <a:pt x="32" y="24"/>
                    <a:pt x="32" y="24"/>
                  </a:cubicBezTo>
                  <a:cubicBezTo>
                    <a:pt x="31" y="25"/>
                    <a:pt x="32" y="25"/>
                    <a:pt x="31" y="25"/>
                  </a:cubicBezTo>
                  <a:cubicBezTo>
                    <a:pt x="31" y="26"/>
                    <a:pt x="31" y="26"/>
                    <a:pt x="31" y="26"/>
                  </a:cubicBezTo>
                  <a:cubicBezTo>
                    <a:pt x="30" y="26"/>
                    <a:pt x="30" y="27"/>
                    <a:pt x="29" y="27"/>
                  </a:cubicBezTo>
                  <a:cubicBezTo>
                    <a:pt x="29" y="27"/>
                    <a:pt x="29" y="28"/>
                    <a:pt x="29" y="28"/>
                  </a:cubicBezTo>
                  <a:cubicBezTo>
                    <a:pt x="29" y="28"/>
                    <a:pt x="29" y="28"/>
                    <a:pt x="29" y="28"/>
                  </a:cubicBezTo>
                  <a:cubicBezTo>
                    <a:pt x="29" y="28"/>
                    <a:pt x="31" y="29"/>
                    <a:pt x="31" y="29"/>
                  </a:cubicBezTo>
                  <a:cubicBezTo>
                    <a:pt x="31" y="29"/>
                    <a:pt x="31" y="29"/>
                    <a:pt x="31" y="30"/>
                  </a:cubicBezTo>
                  <a:cubicBezTo>
                    <a:pt x="31" y="30"/>
                    <a:pt x="31" y="30"/>
                    <a:pt x="30" y="30"/>
                  </a:cubicBezTo>
                  <a:cubicBezTo>
                    <a:pt x="30" y="30"/>
                    <a:pt x="29" y="30"/>
                    <a:pt x="28" y="30"/>
                  </a:cubicBezTo>
                  <a:cubicBezTo>
                    <a:pt x="28" y="30"/>
                    <a:pt x="26" y="30"/>
                    <a:pt x="26" y="30"/>
                  </a:cubicBezTo>
                  <a:cubicBezTo>
                    <a:pt x="25" y="31"/>
                    <a:pt x="25" y="31"/>
                    <a:pt x="25" y="32"/>
                  </a:cubicBezTo>
                  <a:cubicBezTo>
                    <a:pt x="24" y="32"/>
                    <a:pt x="24" y="32"/>
                    <a:pt x="24" y="32"/>
                  </a:cubicBezTo>
                  <a:cubicBezTo>
                    <a:pt x="24" y="32"/>
                    <a:pt x="24" y="33"/>
                    <a:pt x="24" y="33"/>
                  </a:cubicBezTo>
                  <a:cubicBezTo>
                    <a:pt x="24" y="33"/>
                    <a:pt x="24" y="33"/>
                    <a:pt x="24" y="33"/>
                  </a:cubicBezTo>
                  <a:cubicBezTo>
                    <a:pt x="23" y="34"/>
                    <a:pt x="24" y="35"/>
                    <a:pt x="24" y="35"/>
                  </a:cubicBezTo>
                  <a:cubicBezTo>
                    <a:pt x="24" y="35"/>
                    <a:pt x="24" y="35"/>
                    <a:pt x="24" y="35"/>
                  </a:cubicBezTo>
                  <a:cubicBezTo>
                    <a:pt x="24" y="36"/>
                    <a:pt x="24" y="38"/>
                    <a:pt x="24" y="38"/>
                  </a:cubicBezTo>
                  <a:cubicBezTo>
                    <a:pt x="24" y="38"/>
                    <a:pt x="25" y="38"/>
                    <a:pt x="25" y="39"/>
                  </a:cubicBezTo>
                  <a:cubicBezTo>
                    <a:pt x="25" y="40"/>
                    <a:pt x="24" y="40"/>
                    <a:pt x="24" y="42"/>
                  </a:cubicBezTo>
                  <a:cubicBezTo>
                    <a:pt x="25" y="42"/>
                    <a:pt x="25" y="42"/>
                    <a:pt x="25" y="42"/>
                  </a:cubicBezTo>
                  <a:cubicBezTo>
                    <a:pt x="25" y="42"/>
                    <a:pt x="26" y="42"/>
                    <a:pt x="26" y="42"/>
                  </a:cubicBezTo>
                  <a:cubicBezTo>
                    <a:pt x="26" y="42"/>
                    <a:pt x="27" y="43"/>
                    <a:pt x="27" y="43"/>
                  </a:cubicBezTo>
                  <a:cubicBezTo>
                    <a:pt x="26" y="43"/>
                    <a:pt x="26" y="44"/>
                    <a:pt x="26" y="44"/>
                  </a:cubicBezTo>
                  <a:cubicBezTo>
                    <a:pt x="26" y="44"/>
                    <a:pt x="25" y="44"/>
                    <a:pt x="25" y="44"/>
                  </a:cubicBezTo>
                  <a:cubicBezTo>
                    <a:pt x="25" y="44"/>
                    <a:pt x="25" y="45"/>
                    <a:pt x="25" y="45"/>
                  </a:cubicBezTo>
                  <a:cubicBezTo>
                    <a:pt x="25" y="45"/>
                    <a:pt x="25" y="46"/>
                    <a:pt x="25" y="46"/>
                  </a:cubicBezTo>
                  <a:cubicBezTo>
                    <a:pt x="25" y="46"/>
                    <a:pt x="26" y="47"/>
                    <a:pt x="26" y="47"/>
                  </a:cubicBezTo>
                  <a:cubicBezTo>
                    <a:pt x="25" y="47"/>
                    <a:pt x="26" y="48"/>
                    <a:pt x="25" y="49"/>
                  </a:cubicBezTo>
                  <a:cubicBezTo>
                    <a:pt x="25" y="49"/>
                    <a:pt x="25" y="49"/>
                    <a:pt x="25" y="49"/>
                  </a:cubicBezTo>
                  <a:cubicBezTo>
                    <a:pt x="25" y="49"/>
                    <a:pt x="24" y="49"/>
                    <a:pt x="23" y="49"/>
                  </a:cubicBezTo>
                  <a:cubicBezTo>
                    <a:pt x="23" y="50"/>
                    <a:pt x="23" y="50"/>
                    <a:pt x="23" y="50"/>
                  </a:cubicBezTo>
                  <a:cubicBezTo>
                    <a:pt x="23" y="50"/>
                    <a:pt x="23" y="50"/>
                    <a:pt x="23" y="50"/>
                  </a:cubicBezTo>
                  <a:cubicBezTo>
                    <a:pt x="23" y="51"/>
                    <a:pt x="23" y="51"/>
                    <a:pt x="23" y="52"/>
                  </a:cubicBezTo>
                  <a:cubicBezTo>
                    <a:pt x="23" y="52"/>
                    <a:pt x="23" y="53"/>
                    <a:pt x="23" y="54"/>
                  </a:cubicBezTo>
                  <a:cubicBezTo>
                    <a:pt x="22" y="54"/>
                    <a:pt x="22" y="53"/>
                    <a:pt x="22" y="53"/>
                  </a:cubicBezTo>
                  <a:cubicBezTo>
                    <a:pt x="22" y="53"/>
                    <a:pt x="21" y="53"/>
                    <a:pt x="21" y="53"/>
                  </a:cubicBezTo>
                  <a:cubicBezTo>
                    <a:pt x="21" y="53"/>
                    <a:pt x="21" y="53"/>
                    <a:pt x="20" y="53"/>
                  </a:cubicBezTo>
                  <a:cubicBezTo>
                    <a:pt x="20" y="53"/>
                    <a:pt x="20" y="53"/>
                    <a:pt x="20" y="53"/>
                  </a:cubicBezTo>
                  <a:cubicBezTo>
                    <a:pt x="20" y="52"/>
                    <a:pt x="20" y="52"/>
                    <a:pt x="20" y="51"/>
                  </a:cubicBezTo>
                  <a:cubicBezTo>
                    <a:pt x="19" y="51"/>
                    <a:pt x="19" y="51"/>
                    <a:pt x="19" y="51"/>
                  </a:cubicBezTo>
                  <a:cubicBezTo>
                    <a:pt x="19" y="51"/>
                    <a:pt x="20" y="51"/>
                    <a:pt x="20" y="51"/>
                  </a:cubicBezTo>
                  <a:cubicBezTo>
                    <a:pt x="20" y="51"/>
                    <a:pt x="20" y="51"/>
                    <a:pt x="20" y="51"/>
                  </a:cubicBezTo>
                  <a:cubicBezTo>
                    <a:pt x="20" y="51"/>
                    <a:pt x="20" y="51"/>
                    <a:pt x="20" y="51"/>
                  </a:cubicBezTo>
                  <a:cubicBezTo>
                    <a:pt x="20" y="50"/>
                    <a:pt x="20" y="50"/>
                    <a:pt x="20" y="50"/>
                  </a:cubicBezTo>
                  <a:cubicBezTo>
                    <a:pt x="19" y="49"/>
                    <a:pt x="19" y="49"/>
                    <a:pt x="19" y="50"/>
                  </a:cubicBezTo>
                  <a:cubicBezTo>
                    <a:pt x="18" y="50"/>
                    <a:pt x="18" y="50"/>
                    <a:pt x="18" y="50"/>
                  </a:cubicBezTo>
                  <a:cubicBezTo>
                    <a:pt x="18" y="50"/>
                    <a:pt x="18" y="50"/>
                    <a:pt x="18" y="50"/>
                  </a:cubicBezTo>
                  <a:cubicBezTo>
                    <a:pt x="18" y="51"/>
                    <a:pt x="18" y="51"/>
                    <a:pt x="18" y="51"/>
                  </a:cubicBezTo>
                  <a:cubicBezTo>
                    <a:pt x="18" y="51"/>
                    <a:pt x="18" y="51"/>
                    <a:pt x="18" y="52"/>
                  </a:cubicBezTo>
                  <a:cubicBezTo>
                    <a:pt x="18" y="52"/>
                    <a:pt x="18" y="52"/>
                    <a:pt x="18" y="53"/>
                  </a:cubicBezTo>
                  <a:cubicBezTo>
                    <a:pt x="18" y="53"/>
                    <a:pt x="18" y="53"/>
                    <a:pt x="18" y="53"/>
                  </a:cubicBezTo>
                  <a:cubicBezTo>
                    <a:pt x="18" y="53"/>
                    <a:pt x="18" y="53"/>
                    <a:pt x="17" y="53"/>
                  </a:cubicBezTo>
                  <a:cubicBezTo>
                    <a:pt x="17" y="53"/>
                    <a:pt x="17" y="54"/>
                    <a:pt x="17" y="54"/>
                  </a:cubicBezTo>
                  <a:cubicBezTo>
                    <a:pt x="16" y="53"/>
                    <a:pt x="16" y="53"/>
                    <a:pt x="15" y="53"/>
                  </a:cubicBezTo>
                  <a:cubicBezTo>
                    <a:pt x="15" y="53"/>
                    <a:pt x="15" y="53"/>
                    <a:pt x="15" y="54"/>
                  </a:cubicBezTo>
                  <a:cubicBezTo>
                    <a:pt x="15" y="54"/>
                    <a:pt x="15" y="54"/>
                    <a:pt x="15" y="54"/>
                  </a:cubicBezTo>
                  <a:cubicBezTo>
                    <a:pt x="15" y="54"/>
                    <a:pt x="15" y="54"/>
                    <a:pt x="14" y="54"/>
                  </a:cubicBezTo>
                  <a:cubicBezTo>
                    <a:pt x="14" y="55"/>
                    <a:pt x="14" y="55"/>
                    <a:pt x="14" y="55"/>
                  </a:cubicBezTo>
                  <a:cubicBezTo>
                    <a:pt x="13" y="55"/>
                    <a:pt x="13" y="55"/>
                    <a:pt x="13" y="55"/>
                  </a:cubicBezTo>
                  <a:cubicBezTo>
                    <a:pt x="13" y="55"/>
                    <a:pt x="13" y="55"/>
                    <a:pt x="13" y="56"/>
                  </a:cubicBezTo>
                  <a:cubicBezTo>
                    <a:pt x="13" y="56"/>
                    <a:pt x="13" y="56"/>
                    <a:pt x="13" y="56"/>
                  </a:cubicBezTo>
                  <a:cubicBezTo>
                    <a:pt x="13" y="56"/>
                    <a:pt x="13" y="56"/>
                    <a:pt x="13" y="56"/>
                  </a:cubicBezTo>
                  <a:cubicBezTo>
                    <a:pt x="12" y="56"/>
                    <a:pt x="11" y="57"/>
                    <a:pt x="11" y="57"/>
                  </a:cubicBezTo>
                  <a:cubicBezTo>
                    <a:pt x="11" y="58"/>
                    <a:pt x="10" y="58"/>
                    <a:pt x="10" y="58"/>
                  </a:cubicBezTo>
                  <a:cubicBezTo>
                    <a:pt x="10" y="58"/>
                    <a:pt x="10" y="58"/>
                    <a:pt x="9" y="58"/>
                  </a:cubicBezTo>
                  <a:cubicBezTo>
                    <a:pt x="9" y="58"/>
                    <a:pt x="9" y="58"/>
                    <a:pt x="9" y="58"/>
                  </a:cubicBezTo>
                  <a:cubicBezTo>
                    <a:pt x="9" y="58"/>
                    <a:pt x="9" y="58"/>
                    <a:pt x="8" y="58"/>
                  </a:cubicBezTo>
                  <a:cubicBezTo>
                    <a:pt x="8" y="58"/>
                    <a:pt x="8" y="58"/>
                    <a:pt x="8" y="58"/>
                  </a:cubicBezTo>
                  <a:cubicBezTo>
                    <a:pt x="8" y="59"/>
                    <a:pt x="7" y="58"/>
                    <a:pt x="7" y="58"/>
                  </a:cubicBezTo>
                  <a:cubicBezTo>
                    <a:pt x="7" y="58"/>
                    <a:pt x="6" y="58"/>
                    <a:pt x="6" y="58"/>
                  </a:cubicBezTo>
                  <a:cubicBezTo>
                    <a:pt x="6" y="58"/>
                    <a:pt x="5" y="58"/>
                    <a:pt x="5" y="58"/>
                  </a:cubicBezTo>
                  <a:cubicBezTo>
                    <a:pt x="5" y="58"/>
                    <a:pt x="5" y="58"/>
                    <a:pt x="5" y="58"/>
                  </a:cubicBezTo>
                  <a:cubicBezTo>
                    <a:pt x="5" y="58"/>
                    <a:pt x="5" y="58"/>
                    <a:pt x="5" y="58"/>
                  </a:cubicBezTo>
                  <a:cubicBezTo>
                    <a:pt x="5" y="58"/>
                    <a:pt x="5" y="58"/>
                    <a:pt x="5" y="57"/>
                  </a:cubicBezTo>
                  <a:cubicBezTo>
                    <a:pt x="4" y="57"/>
                    <a:pt x="4" y="57"/>
                    <a:pt x="3" y="57"/>
                  </a:cubicBezTo>
                  <a:cubicBezTo>
                    <a:pt x="3" y="57"/>
                    <a:pt x="3" y="57"/>
                    <a:pt x="2" y="57"/>
                  </a:cubicBezTo>
                  <a:cubicBezTo>
                    <a:pt x="2" y="57"/>
                    <a:pt x="2" y="56"/>
                    <a:pt x="2" y="56"/>
                  </a:cubicBezTo>
                  <a:cubicBezTo>
                    <a:pt x="1" y="56"/>
                    <a:pt x="1" y="56"/>
                    <a:pt x="1" y="55"/>
                  </a:cubicBezTo>
                  <a:cubicBezTo>
                    <a:pt x="0" y="55"/>
                    <a:pt x="1" y="54"/>
                    <a:pt x="2" y="54"/>
                  </a:cubicBezTo>
                  <a:cubicBezTo>
                    <a:pt x="2" y="55"/>
                    <a:pt x="3" y="55"/>
                    <a:pt x="3" y="55"/>
                  </a:cubicBezTo>
                  <a:cubicBezTo>
                    <a:pt x="3" y="55"/>
                    <a:pt x="3" y="54"/>
                    <a:pt x="3" y="54"/>
                  </a:cubicBezTo>
                  <a:cubicBezTo>
                    <a:pt x="3" y="54"/>
                    <a:pt x="3" y="54"/>
                    <a:pt x="3" y="54"/>
                  </a:cubicBezTo>
                  <a:cubicBezTo>
                    <a:pt x="3" y="54"/>
                    <a:pt x="4" y="54"/>
                    <a:pt x="4" y="54"/>
                  </a:cubicBezTo>
                  <a:cubicBezTo>
                    <a:pt x="4" y="54"/>
                    <a:pt x="4" y="54"/>
                    <a:pt x="4" y="54"/>
                  </a:cubicBezTo>
                  <a:cubicBezTo>
                    <a:pt x="4" y="54"/>
                    <a:pt x="3" y="54"/>
                    <a:pt x="3" y="54"/>
                  </a:cubicBezTo>
                  <a:cubicBezTo>
                    <a:pt x="3" y="54"/>
                    <a:pt x="3" y="54"/>
                    <a:pt x="3" y="54"/>
                  </a:cubicBezTo>
                  <a:cubicBezTo>
                    <a:pt x="3" y="54"/>
                    <a:pt x="3" y="54"/>
                    <a:pt x="3" y="54"/>
                  </a:cubicBezTo>
                  <a:cubicBezTo>
                    <a:pt x="3" y="54"/>
                    <a:pt x="3" y="54"/>
                    <a:pt x="3" y="54"/>
                  </a:cubicBezTo>
                  <a:cubicBezTo>
                    <a:pt x="3" y="54"/>
                    <a:pt x="3" y="54"/>
                    <a:pt x="3" y="54"/>
                  </a:cubicBezTo>
                  <a:cubicBezTo>
                    <a:pt x="3" y="53"/>
                    <a:pt x="3" y="53"/>
                    <a:pt x="3" y="53"/>
                  </a:cubicBezTo>
                  <a:cubicBezTo>
                    <a:pt x="3" y="53"/>
                    <a:pt x="3" y="53"/>
                    <a:pt x="3" y="53"/>
                  </a:cubicBezTo>
                  <a:cubicBezTo>
                    <a:pt x="3" y="53"/>
                    <a:pt x="4" y="53"/>
                    <a:pt x="4" y="53"/>
                  </a:cubicBezTo>
                  <a:cubicBezTo>
                    <a:pt x="4" y="53"/>
                    <a:pt x="4" y="52"/>
                    <a:pt x="4" y="52"/>
                  </a:cubicBezTo>
                  <a:cubicBezTo>
                    <a:pt x="4" y="52"/>
                    <a:pt x="3" y="52"/>
                    <a:pt x="3" y="52"/>
                  </a:cubicBezTo>
                  <a:cubicBezTo>
                    <a:pt x="3" y="52"/>
                    <a:pt x="3" y="52"/>
                    <a:pt x="3" y="52"/>
                  </a:cubicBezTo>
                  <a:cubicBezTo>
                    <a:pt x="4" y="52"/>
                    <a:pt x="4" y="52"/>
                    <a:pt x="4" y="52"/>
                  </a:cubicBezTo>
                  <a:cubicBezTo>
                    <a:pt x="4" y="51"/>
                    <a:pt x="4" y="51"/>
                    <a:pt x="4" y="51"/>
                  </a:cubicBezTo>
                  <a:cubicBezTo>
                    <a:pt x="4" y="51"/>
                    <a:pt x="3" y="51"/>
                    <a:pt x="3" y="51"/>
                  </a:cubicBezTo>
                  <a:cubicBezTo>
                    <a:pt x="3" y="51"/>
                    <a:pt x="3" y="51"/>
                    <a:pt x="3" y="52"/>
                  </a:cubicBezTo>
                  <a:cubicBezTo>
                    <a:pt x="2" y="51"/>
                    <a:pt x="1" y="52"/>
                    <a:pt x="1" y="52"/>
                  </a:cubicBezTo>
                  <a:cubicBezTo>
                    <a:pt x="1" y="51"/>
                    <a:pt x="1" y="51"/>
                    <a:pt x="1" y="51"/>
                  </a:cubicBezTo>
                  <a:cubicBezTo>
                    <a:pt x="1" y="51"/>
                    <a:pt x="1" y="51"/>
                    <a:pt x="1" y="51"/>
                  </a:cubicBezTo>
                  <a:cubicBezTo>
                    <a:pt x="2" y="51"/>
                    <a:pt x="2" y="51"/>
                    <a:pt x="2" y="51"/>
                  </a:cubicBezTo>
                  <a:cubicBezTo>
                    <a:pt x="2" y="51"/>
                    <a:pt x="2" y="51"/>
                    <a:pt x="2" y="51"/>
                  </a:cubicBezTo>
                  <a:cubicBezTo>
                    <a:pt x="3" y="51"/>
                    <a:pt x="3" y="51"/>
                    <a:pt x="3" y="50"/>
                  </a:cubicBezTo>
                  <a:cubicBezTo>
                    <a:pt x="3" y="50"/>
                    <a:pt x="3" y="50"/>
                    <a:pt x="2" y="50"/>
                  </a:cubicBezTo>
                  <a:cubicBezTo>
                    <a:pt x="2" y="50"/>
                    <a:pt x="2" y="50"/>
                    <a:pt x="2" y="50"/>
                  </a:cubicBezTo>
                  <a:cubicBezTo>
                    <a:pt x="2" y="50"/>
                    <a:pt x="2" y="50"/>
                    <a:pt x="2" y="50"/>
                  </a:cubicBezTo>
                  <a:cubicBezTo>
                    <a:pt x="2" y="50"/>
                    <a:pt x="2" y="50"/>
                    <a:pt x="2" y="50"/>
                  </a:cubicBezTo>
                  <a:cubicBezTo>
                    <a:pt x="2" y="50"/>
                    <a:pt x="3" y="49"/>
                    <a:pt x="3" y="49"/>
                  </a:cubicBezTo>
                  <a:cubicBezTo>
                    <a:pt x="3" y="49"/>
                    <a:pt x="3" y="49"/>
                    <a:pt x="3" y="48"/>
                  </a:cubicBezTo>
                  <a:cubicBezTo>
                    <a:pt x="4" y="48"/>
                    <a:pt x="4" y="48"/>
                    <a:pt x="4" y="48"/>
                  </a:cubicBezTo>
                  <a:cubicBezTo>
                    <a:pt x="4" y="48"/>
                    <a:pt x="4" y="48"/>
                    <a:pt x="4" y="48"/>
                  </a:cubicBezTo>
                  <a:cubicBezTo>
                    <a:pt x="4" y="48"/>
                    <a:pt x="4" y="48"/>
                    <a:pt x="4" y="49"/>
                  </a:cubicBezTo>
                  <a:cubicBezTo>
                    <a:pt x="4" y="49"/>
                    <a:pt x="4" y="49"/>
                    <a:pt x="5" y="49"/>
                  </a:cubicBezTo>
                  <a:cubicBezTo>
                    <a:pt x="5" y="48"/>
                    <a:pt x="5" y="48"/>
                    <a:pt x="5" y="47"/>
                  </a:cubicBezTo>
                  <a:cubicBezTo>
                    <a:pt x="6" y="47"/>
                    <a:pt x="6" y="47"/>
                    <a:pt x="6" y="47"/>
                  </a:cubicBezTo>
                  <a:cubicBezTo>
                    <a:pt x="7" y="47"/>
                    <a:pt x="7" y="47"/>
                    <a:pt x="7" y="47"/>
                  </a:cubicBezTo>
                  <a:cubicBezTo>
                    <a:pt x="6" y="47"/>
                    <a:pt x="5" y="47"/>
                    <a:pt x="5" y="47"/>
                  </a:cubicBezTo>
                  <a:cubicBezTo>
                    <a:pt x="5" y="47"/>
                    <a:pt x="5" y="47"/>
                    <a:pt x="4" y="47"/>
                  </a:cubicBezTo>
                  <a:cubicBezTo>
                    <a:pt x="4" y="47"/>
                    <a:pt x="4" y="47"/>
                    <a:pt x="3" y="47"/>
                  </a:cubicBezTo>
                  <a:cubicBezTo>
                    <a:pt x="3" y="47"/>
                    <a:pt x="3" y="48"/>
                    <a:pt x="3" y="48"/>
                  </a:cubicBezTo>
                  <a:cubicBezTo>
                    <a:pt x="3" y="48"/>
                    <a:pt x="2" y="48"/>
                    <a:pt x="2" y="48"/>
                  </a:cubicBezTo>
                  <a:cubicBezTo>
                    <a:pt x="2" y="48"/>
                    <a:pt x="2" y="49"/>
                    <a:pt x="2" y="49"/>
                  </a:cubicBezTo>
                  <a:cubicBezTo>
                    <a:pt x="2" y="49"/>
                    <a:pt x="2" y="49"/>
                    <a:pt x="2" y="49"/>
                  </a:cubicBezTo>
                  <a:cubicBezTo>
                    <a:pt x="2" y="49"/>
                    <a:pt x="2" y="48"/>
                    <a:pt x="2" y="48"/>
                  </a:cubicBezTo>
                  <a:cubicBezTo>
                    <a:pt x="1" y="48"/>
                    <a:pt x="1" y="48"/>
                    <a:pt x="1" y="48"/>
                  </a:cubicBezTo>
                  <a:cubicBezTo>
                    <a:pt x="2" y="47"/>
                    <a:pt x="2" y="47"/>
                    <a:pt x="2" y="46"/>
                  </a:cubicBezTo>
                  <a:cubicBezTo>
                    <a:pt x="1" y="46"/>
                    <a:pt x="1" y="46"/>
                    <a:pt x="0" y="46"/>
                  </a:cubicBezTo>
                  <a:cubicBezTo>
                    <a:pt x="0" y="46"/>
                    <a:pt x="0" y="46"/>
                    <a:pt x="0" y="45"/>
                  </a:cubicBezTo>
                  <a:cubicBezTo>
                    <a:pt x="0" y="45"/>
                    <a:pt x="0" y="45"/>
                    <a:pt x="0" y="45"/>
                  </a:cubicBezTo>
                  <a:cubicBezTo>
                    <a:pt x="0" y="45"/>
                    <a:pt x="0" y="45"/>
                    <a:pt x="0" y="45"/>
                  </a:cubicBezTo>
                  <a:cubicBezTo>
                    <a:pt x="0" y="45"/>
                    <a:pt x="1" y="45"/>
                    <a:pt x="1" y="45"/>
                  </a:cubicBezTo>
                  <a:cubicBezTo>
                    <a:pt x="1" y="45"/>
                    <a:pt x="1" y="45"/>
                    <a:pt x="1" y="45"/>
                  </a:cubicBezTo>
                  <a:cubicBezTo>
                    <a:pt x="0" y="45"/>
                    <a:pt x="0" y="45"/>
                    <a:pt x="0" y="45"/>
                  </a:cubicBezTo>
                  <a:cubicBezTo>
                    <a:pt x="0" y="45"/>
                    <a:pt x="0" y="45"/>
                    <a:pt x="0" y="45"/>
                  </a:cubicBezTo>
                  <a:cubicBezTo>
                    <a:pt x="0" y="45"/>
                    <a:pt x="0" y="45"/>
                    <a:pt x="1" y="45"/>
                  </a:cubicBezTo>
                  <a:cubicBezTo>
                    <a:pt x="1" y="45"/>
                    <a:pt x="2" y="44"/>
                    <a:pt x="2" y="44"/>
                  </a:cubicBezTo>
                  <a:cubicBezTo>
                    <a:pt x="3" y="44"/>
                    <a:pt x="4" y="44"/>
                    <a:pt x="5" y="44"/>
                  </a:cubicBezTo>
                  <a:cubicBezTo>
                    <a:pt x="5" y="44"/>
                    <a:pt x="5" y="44"/>
                    <a:pt x="5" y="44"/>
                  </a:cubicBezTo>
                  <a:cubicBezTo>
                    <a:pt x="5" y="44"/>
                    <a:pt x="5" y="44"/>
                    <a:pt x="6" y="44"/>
                  </a:cubicBezTo>
                  <a:cubicBezTo>
                    <a:pt x="6" y="45"/>
                    <a:pt x="6" y="45"/>
                    <a:pt x="6" y="45"/>
                  </a:cubicBezTo>
                  <a:cubicBezTo>
                    <a:pt x="6" y="45"/>
                    <a:pt x="6" y="45"/>
                    <a:pt x="6" y="45"/>
                  </a:cubicBezTo>
                  <a:cubicBezTo>
                    <a:pt x="6" y="45"/>
                    <a:pt x="7" y="45"/>
                    <a:pt x="7" y="45"/>
                  </a:cubicBezTo>
                  <a:cubicBezTo>
                    <a:pt x="7" y="45"/>
                    <a:pt x="7" y="45"/>
                    <a:pt x="7" y="44"/>
                  </a:cubicBezTo>
                  <a:cubicBezTo>
                    <a:pt x="7" y="44"/>
                    <a:pt x="7" y="44"/>
                    <a:pt x="7" y="44"/>
                  </a:cubicBezTo>
                  <a:cubicBezTo>
                    <a:pt x="7" y="44"/>
                    <a:pt x="8" y="44"/>
                    <a:pt x="8" y="44"/>
                  </a:cubicBezTo>
                  <a:cubicBezTo>
                    <a:pt x="8" y="44"/>
                    <a:pt x="8" y="44"/>
                    <a:pt x="8" y="43"/>
                  </a:cubicBezTo>
                  <a:cubicBezTo>
                    <a:pt x="8" y="43"/>
                    <a:pt x="8" y="43"/>
                    <a:pt x="8" y="43"/>
                  </a:cubicBezTo>
                  <a:cubicBezTo>
                    <a:pt x="8" y="43"/>
                    <a:pt x="8" y="43"/>
                    <a:pt x="8" y="43"/>
                  </a:cubicBezTo>
                  <a:cubicBezTo>
                    <a:pt x="8" y="43"/>
                    <a:pt x="8" y="43"/>
                    <a:pt x="8" y="42"/>
                  </a:cubicBezTo>
                  <a:cubicBezTo>
                    <a:pt x="8" y="42"/>
                    <a:pt x="7" y="42"/>
                    <a:pt x="7" y="43"/>
                  </a:cubicBezTo>
                  <a:cubicBezTo>
                    <a:pt x="7" y="43"/>
                    <a:pt x="7" y="43"/>
                    <a:pt x="7" y="44"/>
                  </a:cubicBezTo>
                  <a:cubicBezTo>
                    <a:pt x="7" y="44"/>
                    <a:pt x="7" y="44"/>
                    <a:pt x="7" y="44"/>
                  </a:cubicBezTo>
                  <a:cubicBezTo>
                    <a:pt x="7" y="43"/>
                    <a:pt x="7" y="43"/>
                    <a:pt x="7" y="43"/>
                  </a:cubicBezTo>
                  <a:cubicBezTo>
                    <a:pt x="7" y="43"/>
                    <a:pt x="7" y="43"/>
                    <a:pt x="6" y="43"/>
                  </a:cubicBezTo>
                  <a:cubicBezTo>
                    <a:pt x="6" y="44"/>
                    <a:pt x="6" y="43"/>
                    <a:pt x="5" y="43"/>
                  </a:cubicBezTo>
                  <a:cubicBezTo>
                    <a:pt x="5" y="43"/>
                    <a:pt x="5" y="43"/>
                    <a:pt x="5" y="43"/>
                  </a:cubicBezTo>
                  <a:cubicBezTo>
                    <a:pt x="5" y="43"/>
                    <a:pt x="5" y="43"/>
                    <a:pt x="5" y="43"/>
                  </a:cubicBezTo>
                  <a:cubicBezTo>
                    <a:pt x="5" y="43"/>
                    <a:pt x="5" y="43"/>
                    <a:pt x="5" y="43"/>
                  </a:cubicBezTo>
                  <a:cubicBezTo>
                    <a:pt x="5" y="43"/>
                    <a:pt x="5" y="43"/>
                    <a:pt x="5" y="43"/>
                  </a:cubicBezTo>
                  <a:cubicBezTo>
                    <a:pt x="5" y="43"/>
                    <a:pt x="4" y="43"/>
                    <a:pt x="4" y="43"/>
                  </a:cubicBezTo>
                  <a:cubicBezTo>
                    <a:pt x="4" y="44"/>
                    <a:pt x="4" y="44"/>
                    <a:pt x="3" y="44"/>
                  </a:cubicBezTo>
                  <a:cubicBezTo>
                    <a:pt x="3" y="43"/>
                    <a:pt x="1" y="44"/>
                    <a:pt x="0" y="44"/>
                  </a:cubicBezTo>
                  <a:cubicBezTo>
                    <a:pt x="0" y="44"/>
                    <a:pt x="0" y="44"/>
                    <a:pt x="0" y="43"/>
                  </a:cubicBezTo>
                  <a:cubicBezTo>
                    <a:pt x="0" y="43"/>
                    <a:pt x="1" y="43"/>
                    <a:pt x="1" y="43"/>
                  </a:cubicBezTo>
                  <a:cubicBezTo>
                    <a:pt x="1" y="43"/>
                    <a:pt x="1" y="43"/>
                    <a:pt x="1" y="43"/>
                  </a:cubicBezTo>
                  <a:cubicBezTo>
                    <a:pt x="1" y="43"/>
                    <a:pt x="1" y="43"/>
                    <a:pt x="2" y="43"/>
                  </a:cubicBezTo>
                  <a:cubicBezTo>
                    <a:pt x="2" y="43"/>
                    <a:pt x="2" y="43"/>
                    <a:pt x="2" y="43"/>
                  </a:cubicBezTo>
                  <a:cubicBezTo>
                    <a:pt x="2" y="42"/>
                    <a:pt x="2" y="42"/>
                    <a:pt x="2" y="42"/>
                  </a:cubicBezTo>
                  <a:cubicBezTo>
                    <a:pt x="1" y="42"/>
                    <a:pt x="1" y="42"/>
                    <a:pt x="1" y="42"/>
                  </a:cubicBezTo>
                  <a:cubicBezTo>
                    <a:pt x="1" y="42"/>
                    <a:pt x="1" y="42"/>
                    <a:pt x="1" y="42"/>
                  </a:cubicBezTo>
                  <a:cubicBezTo>
                    <a:pt x="1" y="42"/>
                    <a:pt x="1" y="42"/>
                    <a:pt x="1" y="42"/>
                  </a:cubicBezTo>
                  <a:cubicBezTo>
                    <a:pt x="1" y="42"/>
                    <a:pt x="1" y="42"/>
                    <a:pt x="0" y="41"/>
                  </a:cubicBezTo>
                  <a:cubicBezTo>
                    <a:pt x="0" y="41"/>
                    <a:pt x="0" y="41"/>
                    <a:pt x="0" y="41"/>
                  </a:cubicBezTo>
                  <a:cubicBezTo>
                    <a:pt x="0" y="41"/>
                    <a:pt x="0" y="41"/>
                    <a:pt x="0" y="41"/>
                  </a:cubicBezTo>
                  <a:cubicBezTo>
                    <a:pt x="0" y="41"/>
                    <a:pt x="0" y="41"/>
                    <a:pt x="1" y="41"/>
                  </a:cubicBezTo>
                  <a:cubicBezTo>
                    <a:pt x="1" y="41"/>
                    <a:pt x="2" y="41"/>
                    <a:pt x="2" y="41"/>
                  </a:cubicBezTo>
                  <a:cubicBezTo>
                    <a:pt x="2" y="41"/>
                    <a:pt x="2" y="41"/>
                    <a:pt x="3" y="41"/>
                  </a:cubicBezTo>
                  <a:cubicBezTo>
                    <a:pt x="3" y="41"/>
                    <a:pt x="3" y="41"/>
                    <a:pt x="3" y="41"/>
                  </a:cubicBezTo>
                  <a:cubicBezTo>
                    <a:pt x="4" y="41"/>
                    <a:pt x="4" y="41"/>
                    <a:pt x="4" y="41"/>
                  </a:cubicBezTo>
                  <a:cubicBezTo>
                    <a:pt x="4" y="41"/>
                    <a:pt x="4" y="41"/>
                    <a:pt x="5" y="41"/>
                  </a:cubicBezTo>
                  <a:cubicBezTo>
                    <a:pt x="5" y="41"/>
                    <a:pt x="5" y="41"/>
                    <a:pt x="5" y="41"/>
                  </a:cubicBezTo>
                  <a:cubicBezTo>
                    <a:pt x="5" y="41"/>
                    <a:pt x="5" y="40"/>
                    <a:pt x="5" y="40"/>
                  </a:cubicBezTo>
                  <a:cubicBezTo>
                    <a:pt x="4" y="40"/>
                    <a:pt x="3" y="40"/>
                    <a:pt x="2" y="40"/>
                  </a:cubicBezTo>
                  <a:cubicBezTo>
                    <a:pt x="2" y="40"/>
                    <a:pt x="1" y="40"/>
                    <a:pt x="1" y="40"/>
                  </a:cubicBezTo>
                  <a:cubicBezTo>
                    <a:pt x="1" y="40"/>
                    <a:pt x="1" y="40"/>
                    <a:pt x="1" y="40"/>
                  </a:cubicBezTo>
                  <a:cubicBezTo>
                    <a:pt x="2" y="40"/>
                    <a:pt x="2" y="40"/>
                    <a:pt x="2" y="40"/>
                  </a:cubicBezTo>
                  <a:cubicBezTo>
                    <a:pt x="2" y="40"/>
                    <a:pt x="2" y="39"/>
                    <a:pt x="2" y="39"/>
                  </a:cubicBezTo>
                  <a:cubicBezTo>
                    <a:pt x="2" y="40"/>
                    <a:pt x="3" y="40"/>
                    <a:pt x="4" y="40"/>
                  </a:cubicBezTo>
                  <a:cubicBezTo>
                    <a:pt x="4" y="40"/>
                    <a:pt x="4" y="39"/>
                    <a:pt x="4" y="39"/>
                  </a:cubicBezTo>
                  <a:cubicBezTo>
                    <a:pt x="4" y="39"/>
                    <a:pt x="3" y="39"/>
                    <a:pt x="3" y="39"/>
                  </a:cubicBezTo>
                  <a:cubicBezTo>
                    <a:pt x="3" y="39"/>
                    <a:pt x="4" y="39"/>
                    <a:pt x="4" y="38"/>
                  </a:cubicBezTo>
                  <a:cubicBezTo>
                    <a:pt x="4" y="38"/>
                    <a:pt x="4" y="38"/>
                    <a:pt x="4" y="39"/>
                  </a:cubicBezTo>
                  <a:cubicBezTo>
                    <a:pt x="4" y="39"/>
                    <a:pt x="4" y="39"/>
                    <a:pt x="5" y="39"/>
                  </a:cubicBezTo>
                  <a:cubicBezTo>
                    <a:pt x="5" y="39"/>
                    <a:pt x="5" y="39"/>
                    <a:pt x="5" y="38"/>
                  </a:cubicBezTo>
                  <a:cubicBezTo>
                    <a:pt x="5" y="38"/>
                    <a:pt x="5" y="38"/>
                    <a:pt x="5" y="38"/>
                  </a:cubicBezTo>
                  <a:cubicBezTo>
                    <a:pt x="5" y="38"/>
                    <a:pt x="5" y="38"/>
                    <a:pt x="5" y="38"/>
                  </a:cubicBezTo>
                  <a:cubicBezTo>
                    <a:pt x="5" y="38"/>
                    <a:pt x="5" y="38"/>
                    <a:pt x="5" y="38"/>
                  </a:cubicBezTo>
                  <a:cubicBezTo>
                    <a:pt x="6" y="38"/>
                    <a:pt x="6" y="38"/>
                    <a:pt x="6" y="39"/>
                  </a:cubicBezTo>
                  <a:cubicBezTo>
                    <a:pt x="6" y="39"/>
                    <a:pt x="6" y="39"/>
                    <a:pt x="6" y="39"/>
                  </a:cubicBezTo>
                  <a:cubicBezTo>
                    <a:pt x="6" y="39"/>
                    <a:pt x="6" y="39"/>
                    <a:pt x="6" y="39"/>
                  </a:cubicBezTo>
                  <a:cubicBezTo>
                    <a:pt x="6" y="39"/>
                    <a:pt x="6" y="39"/>
                    <a:pt x="6" y="40"/>
                  </a:cubicBezTo>
                  <a:cubicBezTo>
                    <a:pt x="6" y="40"/>
                    <a:pt x="7" y="40"/>
                    <a:pt x="7" y="40"/>
                  </a:cubicBezTo>
                  <a:cubicBezTo>
                    <a:pt x="7" y="39"/>
                    <a:pt x="7" y="39"/>
                    <a:pt x="7" y="39"/>
                  </a:cubicBezTo>
                  <a:cubicBezTo>
                    <a:pt x="7" y="39"/>
                    <a:pt x="7" y="39"/>
                    <a:pt x="7" y="39"/>
                  </a:cubicBezTo>
                  <a:cubicBezTo>
                    <a:pt x="7" y="39"/>
                    <a:pt x="7" y="39"/>
                    <a:pt x="8" y="39"/>
                  </a:cubicBezTo>
                  <a:cubicBezTo>
                    <a:pt x="8" y="39"/>
                    <a:pt x="8" y="39"/>
                    <a:pt x="8" y="39"/>
                  </a:cubicBezTo>
                  <a:cubicBezTo>
                    <a:pt x="8" y="39"/>
                    <a:pt x="8" y="38"/>
                    <a:pt x="8" y="38"/>
                  </a:cubicBezTo>
                  <a:cubicBezTo>
                    <a:pt x="7" y="38"/>
                    <a:pt x="6" y="38"/>
                    <a:pt x="6" y="38"/>
                  </a:cubicBezTo>
                  <a:cubicBezTo>
                    <a:pt x="6" y="38"/>
                    <a:pt x="6" y="38"/>
                    <a:pt x="6" y="38"/>
                  </a:cubicBezTo>
                  <a:cubicBezTo>
                    <a:pt x="6" y="38"/>
                    <a:pt x="6" y="38"/>
                    <a:pt x="6" y="38"/>
                  </a:cubicBezTo>
                  <a:cubicBezTo>
                    <a:pt x="6" y="38"/>
                    <a:pt x="5" y="37"/>
                    <a:pt x="5" y="37"/>
                  </a:cubicBezTo>
                  <a:cubicBezTo>
                    <a:pt x="5" y="37"/>
                    <a:pt x="5" y="37"/>
                    <a:pt x="5" y="37"/>
                  </a:cubicBezTo>
                  <a:cubicBezTo>
                    <a:pt x="5" y="37"/>
                    <a:pt x="7" y="37"/>
                    <a:pt x="7" y="37"/>
                  </a:cubicBezTo>
                  <a:cubicBezTo>
                    <a:pt x="7" y="37"/>
                    <a:pt x="7" y="38"/>
                    <a:pt x="8" y="38"/>
                  </a:cubicBezTo>
                  <a:cubicBezTo>
                    <a:pt x="8" y="38"/>
                    <a:pt x="9" y="38"/>
                    <a:pt x="9" y="37"/>
                  </a:cubicBezTo>
                  <a:cubicBezTo>
                    <a:pt x="9" y="37"/>
                    <a:pt x="9" y="37"/>
                    <a:pt x="9" y="37"/>
                  </a:cubicBezTo>
                  <a:cubicBezTo>
                    <a:pt x="9" y="37"/>
                    <a:pt x="9" y="37"/>
                    <a:pt x="9" y="37"/>
                  </a:cubicBezTo>
                  <a:cubicBezTo>
                    <a:pt x="9" y="37"/>
                    <a:pt x="9" y="37"/>
                    <a:pt x="9" y="37"/>
                  </a:cubicBezTo>
                  <a:cubicBezTo>
                    <a:pt x="9" y="37"/>
                    <a:pt x="10" y="37"/>
                    <a:pt x="10" y="37"/>
                  </a:cubicBezTo>
                  <a:cubicBezTo>
                    <a:pt x="10" y="37"/>
                    <a:pt x="10" y="37"/>
                    <a:pt x="10" y="36"/>
                  </a:cubicBezTo>
                  <a:cubicBezTo>
                    <a:pt x="11" y="36"/>
                    <a:pt x="11" y="37"/>
                    <a:pt x="12" y="37"/>
                  </a:cubicBezTo>
                  <a:cubicBezTo>
                    <a:pt x="12" y="37"/>
                    <a:pt x="12" y="37"/>
                    <a:pt x="12" y="36"/>
                  </a:cubicBezTo>
                  <a:cubicBezTo>
                    <a:pt x="12" y="36"/>
                    <a:pt x="12" y="36"/>
                    <a:pt x="11" y="36"/>
                  </a:cubicBezTo>
                  <a:cubicBezTo>
                    <a:pt x="12" y="36"/>
                    <a:pt x="12" y="36"/>
                    <a:pt x="12" y="36"/>
                  </a:cubicBezTo>
                  <a:cubicBezTo>
                    <a:pt x="12" y="36"/>
                    <a:pt x="12" y="35"/>
                    <a:pt x="12" y="35"/>
                  </a:cubicBezTo>
                  <a:cubicBezTo>
                    <a:pt x="12" y="35"/>
                    <a:pt x="12" y="35"/>
                    <a:pt x="12" y="35"/>
                  </a:cubicBezTo>
                  <a:cubicBezTo>
                    <a:pt x="12" y="35"/>
                    <a:pt x="12" y="35"/>
                    <a:pt x="12" y="35"/>
                  </a:cubicBezTo>
                  <a:cubicBezTo>
                    <a:pt x="12" y="35"/>
                    <a:pt x="12" y="35"/>
                    <a:pt x="12" y="35"/>
                  </a:cubicBezTo>
                  <a:cubicBezTo>
                    <a:pt x="12" y="35"/>
                    <a:pt x="13" y="35"/>
                    <a:pt x="13" y="35"/>
                  </a:cubicBezTo>
                  <a:cubicBezTo>
                    <a:pt x="13" y="34"/>
                    <a:pt x="13" y="34"/>
                    <a:pt x="13" y="34"/>
                  </a:cubicBezTo>
                  <a:cubicBezTo>
                    <a:pt x="13" y="34"/>
                    <a:pt x="13" y="34"/>
                    <a:pt x="12" y="34"/>
                  </a:cubicBezTo>
                  <a:cubicBezTo>
                    <a:pt x="12" y="34"/>
                    <a:pt x="12" y="34"/>
                    <a:pt x="12" y="34"/>
                  </a:cubicBezTo>
                  <a:cubicBezTo>
                    <a:pt x="13" y="34"/>
                    <a:pt x="13" y="33"/>
                    <a:pt x="13" y="34"/>
                  </a:cubicBezTo>
                  <a:cubicBezTo>
                    <a:pt x="13" y="34"/>
                    <a:pt x="13" y="34"/>
                    <a:pt x="14" y="34"/>
                  </a:cubicBezTo>
                  <a:cubicBezTo>
                    <a:pt x="13" y="34"/>
                    <a:pt x="13" y="34"/>
                    <a:pt x="13" y="34"/>
                  </a:cubicBezTo>
                  <a:cubicBezTo>
                    <a:pt x="14" y="34"/>
                    <a:pt x="15" y="34"/>
                    <a:pt x="15" y="34"/>
                  </a:cubicBezTo>
                  <a:cubicBezTo>
                    <a:pt x="15" y="34"/>
                    <a:pt x="15" y="33"/>
                    <a:pt x="15" y="33"/>
                  </a:cubicBezTo>
                  <a:cubicBezTo>
                    <a:pt x="15" y="33"/>
                    <a:pt x="16" y="33"/>
                    <a:pt x="16" y="33"/>
                  </a:cubicBezTo>
                  <a:cubicBezTo>
                    <a:pt x="16" y="33"/>
                    <a:pt x="16" y="33"/>
                    <a:pt x="16" y="33"/>
                  </a:cubicBezTo>
                  <a:cubicBezTo>
                    <a:pt x="16" y="34"/>
                    <a:pt x="16" y="34"/>
                    <a:pt x="16" y="34"/>
                  </a:cubicBezTo>
                  <a:cubicBezTo>
                    <a:pt x="17" y="34"/>
                    <a:pt x="17" y="34"/>
                    <a:pt x="18" y="34"/>
                  </a:cubicBezTo>
                  <a:cubicBezTo>
                    <a:pt x="18" y="34"/>
                    <a:pt x="18" y="34"/>
                    <a:pt x="18" y="33"/>
                  </a:cubicBezTo>
                  <a:cubicBezTo>
                    <a:pt x="18" y="33"/>
                    <a:pt x="18" y="33"/>
                    <a:pt x="18" y="33"/>
                  </a:cubicBezTo>
                  <a:cubicBezTo>
                    <a:pt x="18" y="34"/>
                    <a:pt x="19" y="33"/>
                    <a:pt x="20" y="33"/>
                  </a:cubicBezTo>
                  <a:cubicBezTo>
                    <a:pt x="20" y="33"/>
                    <a:pt x="20" y="33"/>
                    <a:pt x="20" y="32"/>
                  </a:cubicBezTo>
                  <a:cubicBezTo>
                    <a:pt x="21" y="32"/>
                    <a:pt x="21" y="32"/>
                    <a:pt x="22" y="32"/>
                  </a:cubicBezTo>
                  <a:cubicBezTo>
                    <a:pt x="22" y="32"/>
                    <a:pt x="22" y="31"/>
                    <a:pt x="22" y="31"/>
                  </a:cubicBezTo>
                  <a:cubicBezTo>
                    <a:pt x="22" y="31"/>
                    <a:pt x="22" y="31"/>
                    <a:pt x="22" y="31"/>
                  </a:cubicBezTo>
                  <a:cubicBezTo>
                    <a:pt x="22" y="31"/>
                    <a:pt x="22" y="31"/>
                    <a:pt x="22" y="31"/>
                  </a:cubicBezTo>
                  <a:cubicBezTo>
                    <a:pt x="22" y="31"/>
                    <a:pt x="22" y="31"/>
                    <a:pt x="22" y="30"/>
                  </a:cubicBezTo>
                  <a:cubicBezTo>
                    <a:pt x="22" y="30"/>
                    <a:pt x="22" y="30"/>
                    <a:pt x="22" y="30"/>
                  </a:cubicBezTo>
                  <a:cubicBezTo>
                    <a:pt x="22" y="30"/>
                    <a:pt x="22" y="30"/>
                    <a:pt x="22" y="30"/>
                  </a:cubicBezTo>
                  <a:cubicBezTo>
                    <a:pt x="22" y="30"/>
                    <a:pt x="22" y="30"/>
                    <a:pt x="22" y="30"/>
                  </a:cubicBezTo>
                  <a:cubicBezTo>
                    <a:pt x="22" y="30"/>
                    <a:pt x="22" y="30"/>
                    <a:pt x="22" y="30"/>
                  </a:cubicBezTo>
                  <a:cubicBezTo>
                    <a:pt x="20" y="30"/>
                    <a:pt x="20" y="31"/>
                    <a:pt x="19" y="31"/>
                  </a:cubicBezTo>
                  <a:cubicBezTo>
                    <a:pt x="19" y="31"/>
                    <a:pt x="19" y="31"/>
                    <a:pt x="19" y="32"/>
                  </a:cubicBezTo>
                  <a:cubicBezTo>
                    <a:pt x="19" y="32"/>
                    <a:pt x="20" y="32"/>
                    <a:pt x="20" y="32"/>
                  </a:cubicBezTo>
                  <a:cubicBezTo>
                    <a:pt x="20" y="32"/>
                    <a:pt x="20" y="32"/>
                    <a:pt x="20" y="32"/>
                  </a:cubicBezTo>
                  <a:cubicBezTo>
                    <a:pt x="20" y="32"/>
                    <a:pt x="20" y="32"/>
                    <a:pt x="20" y="32"/>
                  </a:cubicBezTo>
                  <a:cubicBezTo>
                    <a:pt x="20" y="32"/>
                    <a:pt x="20" y="32"/>
                    <a:pt x="20" y="32"/>
                  </a:cubicBezTo>
                  <a:cubicBezTo>
                    <a:pt x="20" y="32"/>
                    <a:pt x="19" y="32"/>
                    <a:pt x="19" y="32"/>
                  </a:cubicBezTo>
                  <a:cubicBezTo>
                    <a:pt x="19" y="32"/>
                    <a:pt x="19" y="32"/>
                    <a:pt x="19" y="32"/>
                  </a:cubicBezTo>
                  <a:cubicBezTo>
                    <a:pt x="18" y="33"/>
                    <a:pt x="17" y="33"/>
                    <a:pt x="17" y="33"/>
                  </a:cubicBezTo>
                  <a:cubicBezTo>
                    <a:pt x="17" y="33"/>
                    <a:pt x="17" y="33"/>
                    <a:pt x="17" y="33"/>
                  </a:cubicBezTo>
                  <a:cubicBezTo>
                    <a:pt x="17" y="32"/>
                    <a:pt x="17" y="32"/>
                    <a:pt x="17" y="32"/>
                  </a:cubicBezTo>
                  <a:cubicBezTo>
                    <a:pt x="17" y="32"/>
                    <a:pt x="17" y="32"/>
                    <a:pt x="17" y="32"/>
                  </a:cubicBezTo>
                  <a:cubicBezTo>
                    <a:pt x="17" y="32"/>
                    <a:pt x="17" y="32"/>
                    <a:pt x="16" y="32"/>
                  </a:cubicBezTo>
                  <a:cubicBezTo>
                    <a:pt x="16" y="32"/>
                    <a:pt x="16" y="32"/>
                    <a:pt x="16" y="32"/>
                  </a:cubicBezTo>
                  <a:cubicBezTo>
                    <a:pt x="16" y="32"/>
                    <a:pt x="16" y="32"/>
                    <a:pt x="16" y="32"/>
                  </a:cubicBezTo>
                  <a:cubicBezTo>
                    <a:pt x="17" y="31"/>
                    <a:pt x="17" y="32"/>
                    <a:pt x="18" y="31"/>
                  </a:cubicBezTo>
                  <a:cubicBezTo>
                    <a:pt x="18" y="31"/>
                    <a:pt x="18" y="31"/>
                    <a:pt x="18" y="31"/>
                  </a:cubicBezTo>
                  <a:cubicBezTo>
                    <a:pt x="18" y="31"/>
                    <a:pt x="17" y="31"/>
                    <a:pt x="17" y="31"/>
                  </a:cubicBezTo>
                  <a:cubicBezTo>
                    <a:pt x="17" y="30"/>
                    <a:pt x="18" y="30"/>
                    <a:pt x="18" y="30"/>
                  </a:cubicBezTo>
                  <a:cubicBezTo>
                    <a:pt x="18" y="30"/>
                    <a:pt x="18" y="30"/>
                    <a:pt x="18" y="30"/>
                  </a:cubicBezTo>
                  <a:cubicBezTo>
                    <a:pt x="18" y="30"/>
                    <a:pt x="18" y="30"/>
                    <a:pt x="18" y="30"/>
                  </a:cubicBezTo>
                  <a:cubicBezTo>
                    <a:pt x="18" y="30"/>
                    <a:pt x="18" y="30"/>
                    <a:pt x="18" y="29"/>
                  </a:cubicBezTo>
                  <a:cubicBezTo>
                    <a:pt x="19" y="29"/>
                    <a:pt x="19" y="29"/>
                    <a:pt x="19" y="29"/>
                  </a:cubicBezTo>
                  <a:cubicBezTo>
                    <a:pt x="19" y="29"/>
                    <a:pt x="19" y="29"/>
                    <a:pt x="20" y="29"/>
                  </a:cubicBezTo>
                  <a:cubicBezTo>
                    <a:pt x="20" y="29"/>
                    <a:pt x="20" y="29"/>
                    <a:pt x="20" y="29"/>
                  </a:cubicBezTo>
                  <a:cubicBezTo>
                    <a:pt x="20" y="29"/>
                    <a:pt x="20" y="29"/>
                    <a:pt x="20" y="29"/>
                  </a:cubicBezTo>
                  <a:cubicBezTo>
                    <a:pt x="21" y="28"/>
                    <a:pt x="20" y="28"/>
                    <a:pt x="20" y="28"/>
                  </a:cubicBezTo>
                  <a:cubicBezTo>
                    <a:pt x="21" y="29"/>
                    <a:pt x="21" y="29"/>
                    <a:pt x="21" y="29"/>
                  </a:cubicBezTo>
                  <a:cubicBezTo>
                    <a:pt x="22" y="29"/>
                    <a:pt x="22" y="29"/>
                    <a:pt x="23" y="29"/>
                  </a:cubicBezTo>
                  <a:cubicBezTo>
                    <a:pt x="23" y="29"/>
                    <a:pt x="23" y="28"/>
                    <a:pt x="23" y="28"/>
                  </a:cubicBezTo>
                  <a:cubicBezTo>
                    <a:pt x="23" y="28"/>
                    <a:pt x="23" y="28"/>
                    <a:pt x="23" y="28"/>
                  </a:cubicBezTo>
                  <a:cubicBezTo>
                    <a:pt x="23" y="28"/>
                    <a:pt x="22" y="28"/>
                    <a:pt x="22" y="28"/>
                  </a:cubicBezTo>
                  <a:cubicBezTo>
                    <a:pt x="22" y="28"/>
                    <a:pt x="22" y="28"/>
                    <a:pt x="22" y="28"/>
                  </a:cubicBezTo>
                  <a:cubicBezTo>
                    <a:pt x="22" y="28"/>
                    <a:pt x="22" y="28"/>
                    <a:pt x="22" y="28"/>
                  </a:cubicBezTo>
                  <a:cubicBezTo>
                    <a:pt x="23" y="27"/>
                    <a:pt x="23" y="27"/>
                    <a:pt x="23" y="27"/>
                  </a:cubicBezTo>
                  <a:cubicBezTo>
                    <a:pt x="23" y="27"/>
                    <a:pt x="23" y="27"/>
                    <a:pt x="24" y="27"/>
                  </a:cubicBezTo>
                  <a:cubicBezTo>
                    <a:pt x="24" y="26"/>
                    <a:pt x="25" y="27"/>
                    <a:pt x="25" y="27"/>
                  </a:cubicBezTo>
                  <a:cubicBezTo>
                    <a:pt x="25" y="27"/>
                    <a:pt x="25" y="26"/>
                    <a:pt x="25" y="26"/>
                  </a:cubicBezTo>
                  <a:cubicBezTo>
                    <a:pt x="25" y="26"/>
                    <a:pt x="25" y="26"/>
                    <a:pt x="25" y="26"/>
                  </a:cubicBezTo>
                  <a:cubicBezTo>
                    <a:pt x="25" y="26"/>
                    <a:pt x="25" y="26"/>
                    <a:pt x="25" y="26"/>
                  </a:cubicBezTo>
                  <a:cubicBezTo>
                    <a:pt x="26" y="26"/>
                    <a:pt x="27" y="26"/>
                    <a:pt x="27" y="25"/>
                  </a:cubicBezTo>
                  <a:cubicBezTo>
                    <a:pt x="26" y="25"/>
                    <a:pt x="26" y="25"/>
                    <a:pt x="26" y="25"/>
                  </a:cubicBezTo>
                  <a:cubicBezTo>
                    <a:pt x="25" y="25"/>
                    <a:pt x="25" y="25"/>
                    <a:pt x="25" y="25"/>
                  </a:cubicBezTo>
                  <a:cubicBezTo>
                    <a:pt x="25" y="25"/>
                    <a:pt x="25" y="25"/>
                    <a:pt x="26" y="25"/>
                  </a:cubicBezTo>
                  <a:cubicBezTo>
                    <a:pt x="26" y="25"/>
                    <a:pt x="26" y="25"/>
                    <a:pt x="26" y="24"/>
                  </a:cubicBezTo>
                  <a:cubicBezTo>
                    <a:pt x="26" y="24"/>
                    <a:pt x="26" y="24"/>
                    <a:pt x="26" y="24"/>
                  </a:cubicBezTo>
                  <a:cubicBezTo>
                    <a:pt x="26" y="24"/>
                    <a:pt x="26" y="24"/>
                    <a:pt x="26" y="24"/>
                  </a:cubicBezTo>
                  <a:cubicBezTo>
                    <a:pt x="26" y="24"/>
                    <a:pt x="26" y="24"/>
                    <a:pt x="26" y="24"/>
                  </a:cubicBezTo>
                  <a:cubicBezTo>
                    <a:pt x="26" y="24"/>
                    <a:pt x="26" y="24"/>
                    <a:pt x="26" y="23"/>
                  </a:cubicBezTo>
                  <a:cubicBezTo>
                    <a:pt x="26" y="23"/>
                    <a:pt x="26" y="23"/>
                    <a:pt x="26" y="23"/>
                  </a:cubicBezTo>
                  <a:cubicBezTo>
                    <a:pt x="26" y="23"/>
                    <a:pt x="26" y="23"/>
                    <a:pt x="26" y="22"/>
                  </a:cubicBezTo>
                  <a:cubicBezTo>
                    <a:pt x="26" y="22"/>
                    <a:pt x="26" y="22"/>
                    <a:pt x="26" y="22"/>
                  </a:cubicBezTo>
                  <a:cubicBezTo>
                    <a:pt x="27" y="22"/>
                    <a:pt x="27" y="23"/>
                    <a:pt x="28" y="23"/>
                  </a:cubicBezTo>
                  <a:cubicBezTo>
                    <a:pt x="28" y="22"/>
                    <a:pt x="28" y="22"/>
                    <a:pt x="28" y="22"/>
                  </a:cubicBezTo>
                  <a:cubicBezTo>
                    <a:pt x="28" y="22"/>
                    <a:pt x="28" y="22"/>
                    <a:pt x="27" y="22"/>
                  </a:cubicBezTo>
                  <a:cubicBezTo>
                    <a:pt x="27" y="22"/>
                    <a:pt x="27" y="21"/>
                    <a:pt x="27" y="21"/>
                  </a:cubicBezTo>
                  <a:cubicBezTo>
                    <a:pt x="27" y="21"/>
                    <a:pt x="27" y="21"/>
                    <a:pt x="27" y="21"/>
                  </a:cubicBezTo>
                  <a:cubicBezTo>
                    <a:pt x="27" y="21"/>
                    <a:pt x="27" y="21"/>
                    <a:pt x="27" y="21"/>
                  </a:cubicBezTo>
                  <a:cubicBezTo>
                    <a:pt x="27" y="21"/>
                    <a:pt x="28" y="21"/>
                    <a:pt x="29" y="21"/>
                  </a:cubicBezTo>
                  <a:cubicBezTo>
                    <a:pt x="29" y="21"/>
                    <a:pt x="29" y="21"/>
                    <a:pt x="29" y="21"/>
                  </a:cubicBezTo>
                  <a:cubicBezTo>
                    <a:pt x="29" y="21"/>
                    <a:pt x="30" y="21"/>
                    <a:pt x="30" y="21"/>
                  </a:cubicBezTo>
                  <a:cubicBezTo>
                    <a:pt x="30" y="21"/>
                    <a:pt x="30" y="21"/>
                    <a:pt x="30" y="21"/>
                  </a:cubicBezTo>
                  <a:cubicBezTo>
                    <a:pt x="30" y="21"/>
                    <a:pt x="31" y="21"/>
                    <a:pt x="31" y="20"/>
                  </a:cubicBezTo>
                  <a:cubicBezTo>
                    <a:pt x="31" y="20"/>
                    <a:pt x="31" y="20"/>
                    <a:pt x="31" y="20"/>
                  </a:cubicBezTo>
                  <a:cubicBezTo>
                    <a:pt x="30" y="20"/>
                    <a:pt x="29" y="20"/>
                    <a:pt x="29" y="20"/>
                  </a:cubicBezTo>
                  <a:cubicBezTo>
                    <a:pt x="29" y="20"/>
                    <a:pt x="29" y="20"/>
                    <a:pt x="29" y="20"/>
                  </a:cubicBezTo>
                  <a:cubicBezTo>
                    <a:pt x="29" y="20"/>
                    <a:pt x="28" y="20"/>
                    <a:pt x="28" y="20"/>
                  </a:cubicBezTo>
                  <a:cubicBezTo>
                    <a:pt x="28" y="20"/>
                    <a:pt x="28" y="20"/>
                    <a:pt x="28" y="20"/>
                  </a:cubicBezTo>
                  <a:cubicBezTo>
                    <a:pt x="28" y="20"/>
                    <a:pt x="28" y="20"/>
                    <a:pt x="29" y="20"/>
                  </a:cubicBezTo>
                  <a:cubicBezTo>
                    <a:pt x="29" y="20"/>
                    <a:pt x="29" y="20"/>
                    <a:pt x="29" y="19"/>
                  </a:cubicBezTo>
                  <a:cubicBezTo>
                    <a:pt x="29" y="19"/>
                    <a:pt x="29" y="19"/>
                    <a:pt x="29" y="19"/>
                  </a:cubicBezTo>
                  <a:cubicBezTo>
                    <a:pt x="29" y="19"/>
                    <a:pt x="30" y="19"/>
                    <a:pt x="30" y="19"/>
                  </a:cubicBezTo>
                  <a:cubicBezTo>
                    <a:pt x="30" y="19"/>
                    <a:pt x="30" y="19"/>
                    <a:pt x="30" y="18"/>
                  </a:cubicBezTo>
                  <a:cubicBezTo>
                    <a:pt x="30" y="18"/>
                    <a:pt x="30" y="18"/>
                    <a:pt x="30" y="18"/>
                  </a:cubicBezTo>
                  <a:cubicBezTo>
                    <a:pt x="30" y="18"/>
                    <a:pt x="30" y="18"/>
                    <a:pt x="30" y="18"/>
                  </a:cubicBezTo>
                  <a:cubicBezTo>
                    <a:pt x="30" y="18"/>
                    <a:pt x="30" y="18"/>
                    <a:pt x="30" y="18"/>
                  </a:cubicBezTo>
                  <a:cubicBezTo>
                    <a:pt x="30" y="18"/>
                    <a:pt x="30" y="18"/>
                    <a:pt x="30" y="18"/>
                  </a:cubicBezTo>
                  <a:cubicBezTo>
                    <a:pt x="30" y="18"/>
                    <a:pt x="30" y="18"/>
                    <a:pt x="30" y="18"/>
                  </a:cubicBezTo>
                  <a:cubicBezTo>
                    <a:pt x="30" y="18"/>
                    <a:pt x="30" y="17"/>
                    <a:pt x="30" y="17"/>
                  </a:cubicBezTo>
                  <a:cubicBezTo>
                    <a:pt x="30" y="17"/>
                    <a:pt x="31" y="17"/>
                    <a:pt x="31" y="17"/>
                  </a:cubicBezTo>
                  <a:cubicBezTo>
                    <a:pt x="31" y="17"/>
                    <a:pt x="31" y="17"/>
                    <a:pt x="32" y="17"/>
                  </a:cubicBezTo>
                  <a:cubicBezTo>
                    <a:pt x="32" y="17"/>
                    <a:pt x="32" y="17"/>
                    <a:pt x="32" y="17"/>
                  </a:cubicBezTo>
                  <a:cubicBezTo>
                    <a:pt x="32" y="17"/>
                    <a:pt x="32" y="17"/>
                    <a:pt x="32" y="17"/>
                  </a:cubicBezTo>
                  <a:cubicBezTo>
                    <a:pt x="32" y="17"/>
                    <a:pt x="32" y="17"/>
                    <a:pt x="32" y="17"/>
                  </a:cubicBezTo>
                  <a:cubicBezTo>
                    <a:pt x="33" y="17"/>
                    <a:pt x="33" y="16"/>
                    <a:pt x="33" y="16"/>
                  </a:cubicBezTo>
                  <a:cubicBezTo>
                    <a:pt x="33" y="16"/>
                    <a:pt x="33" y="16"/>
                    <a:pt x="33" y="16"/>
                  </a:cubicBezTo>
                  <a:cubicBezTo>
                    <a:pt x="33" y="16"/>
                    <a:pt x="33" y="16"/>
                    <a:pt x="33" y="16"/>
                  </a:cubicBezTo>
                  <a:cubicBezTo>
                    <a:pt x="33" y="17"/>
                    <a:pt x="33" y="17"/>
                    <a:pt x="33" y="17"/>
                  </a:cubicBezTo>
                  <a:cubicBezTo>
                    <a:pt x="34" y="17"/>
                    <a:pt x="34" y="17"/>
                    <a:pt x="34" y="16"/>
                  </a:cubicBezTo>
                  <a:cubicBezTo>
                    <a:pt x="34" y="17"/>
                    <a:pt x="35" y="17"/>
                    <a:pt x="35" y="17"/>
                  </a:cubicBezTo>
                  <a:cubicBezTo>
                    <a:pt x="36" y="16"/>
                    <a:pt x="35" y="16"/>
                    <a:pt x="36" y="16"/>
                  </a:cubicBezTo>
                  <a:cubicBezTo>
                    <a:pt x="36" y="16"/>
                    <a:pt x="36" y="16"/>
                    <a:pt x="36" y="16"/>
                  </a:cubicBezTo>
                  <a:cubicBezTo>
                    <a:pt x="35" y="16"/>
                    <a:pt x="34" y="15"/>
                    <a:pt x="33" y="16"/>
                  </a:cubicBezTo>
                  <a:cubicBezTo>
                    <a:pt x="33" y="16"/>
                    <a:pt x="33" y="16"/>
                    <a:pt x="33" y="16"/>
                  </a:cubicBezTo>
                  <a:cubicBezTo>
                    <a:pt x="34" y="16"/>
                    <a:pt x="34" y="15"/>
                    <a:pt x="34" y="15"/>
                  </a:cubicBezTo>
                  <a:cubicBezTo>
                    <a:pt x="35" y="15"/>
                    <a:pt x="35" y="16"/>
                    <a:pt x="36" y="16"/>
                  </a:cubicBezTo>
                  <a:cubicBezTo>
                    <a:pt x="36" y="15"/>
                    <a:pt x="36" y="15"/>
                    <a:pt x="36" y="15"/>
                  </a:cubicBezTo>
                  <a:cubicBezTo>
                    <a:pt x="36" y="15"/>
                    <a:pt x="37" y="15"/>
                    <a:pt x="37" y="14"/>
                  </a:cubicBezTo>
                  <a:cubicBezTo>
                    <a:pt x="36" y="14"/>
                    <a:pt x="37" y="14"/>
                    <a:pt x="37" y="14"/>
                  </a:cubicBezTo>
                  <a:cubicBezTo>
                    <a:pt x="36" y="14"/>
                    <a:pt x="35" y="13"/>
                    <a:pt x="35" y="13"/>
                  </a:cubicBezTo>
                  <a:cubicBezTo>
                    <a:pt x="36" y="13"/>
                    <a:pt x="36" y="13"/>
                    <a:pt x="37" y="13"/>
                  </a:cubicBezTo>
                  <a:cubicBezTo>
                    <a:pt x="37" y="13"/>
                    <a:pt x="37" y="13"/>
                    <a:pt x="37" y="13"/>
                  </a:cubicBezTo>
                  <a:cubicBezTo>
                    <a:pt x="37" y="13"/>
                    <a:pt x="37" y="13"/>
                    <a:pt x="37" y="13"/>
                  </a:cubicBezTo>
                  <a:cubicBezTo>
                    <a:pt x="37" y="13"/>
                    <a:pt x="37" y="13"/>
                    <a:pt x="38" y="13"/>
                  </a:cubicBezTo>
                  <a:cubicBezTo>
                    <a:pt x="38" y="14"/>
                    <a:pt x="38" y="14"/>
                    <a:pt x="38" y="14"/>
                  </a:cubicBezTo>
                  <a:cubicBezTo>
                    <a:pt x="38" y="13"/>
                    <a:pt x="38" y="13"/>
                    <a:pt x="38" y="13"/>
                  </a:cubicBezTo>
                  <a:cubicBezTo>
                    <a:pt x="39" y="13"/>
                    <a:pt x="39" y="13"/>
                    <a:pt x="39" y="13"/>
                  </a:cubicBezTo>
                  <a:cubicBezTo>
                    <a:pt x="39" y="13"/>
                    <a:pt x="39" y="13"/>
                    <a:pt x="39" y="13"/>
                  </a:cubicBezTo>
                  <a:cubicBezTo>
                    <a:pt x="39" y="12"/>
                    <a:pt x="40" y="12"/>
                    <a:pt x="40" y="12"/>
                  </a:cubicBezTo>
                  <a:cubicBezTo>
                    <a:pt x="39" y="12"/>
                    <a:pt x="39" y="12"/>
                    <a:pt x="39" y="11"/>
                  </a:cubicBezTo>
                  <a:cubicBezTo>
                    <a:pt x="39" y="11"/>
                    <a:pt x="39" y="11"/>
                    <a:pt x="39" y="11"/>
                  </a:cubicBezTo>
                  <a:cubicBezTo>
                    <a:pt x="40" y="11"/>
                    <a:pt x="40" y="11"/>
                    <a:pt x="41" y="11"/>
                  </a:cubicBezTo>
                  <a:cubicBezTo>
                    <a:pt x="41" y="11"/>
                    <a:pt x="41" y="12"/>
                    <a:pt x="41" y="12"/>
                  </a:cubicBezTo>
                  <a:cubicBezTo>
                    <a:pt x="41" y="12"/>
                    <a:pt x="41" y="12"/>
                    <a:pt x="42" y="12"/>
                  </a:cubicBezTo>
                  <a:cubicBezTo>
                    <a:pt x="42" y="12"/>
                    <a:pt x="42" y="11"/>
                    <a:pt x="42" y="11"/>
                  </a:cubicBezTo>
                  <a:cubicBezTo>
                    <a:pt x="42" y="11"/>
                    <a:pt x="42" y="11"/>
                    <a:pt x="42" y="11"/>
                  </a:cubicBezTo>
                  <a:cubicBezTo>
                    <a:pt x="42" y="11"/>
                    <a:pt x="43" y="11"/>
                    <a:pt x="43" y="11"/>
                  </a:cubicBezTo>
                  <a:cubicBezTo>
                    <a:pt x="43" y="11"/>
                    <a:pt x="43" y="11"/>
                    <a:pt x="43" y="11"/>
                  </a:cubicBezTo>
                  <a:cubicBezTo>
                    <a:pt x="42" y="11"/>
                    <a:pt x="42" y="10"/>
                    <a:pt x="42" y="10"/>
                  </a:cubicBezTo>
                  <a:cubicBezTo>
                    <a:pt x="41" y="10"/>
                    <a:pt x="41" y="11"/>
                    <a:pt x="41" y="11"/>
                  </a:cubicBezTo>
                  <a:cubicBezTo>
                    <a:pt x="40" y="11"/>
                    <a:pt x="39" y="11"/>
                    <a:pt x="39" y="11"/>
                  </a:cubicBezTo>
                  <a:cubicBezTo>
                    <a:pt x="39" y="10"/>
                    <a:pt x="39" y="10"/>
                    <a:pt x="39" y="10"/>
                  </a:cubicBezTo>
                  <a:cubicBezTo>
                    <a:pt x="39" y="10"/>
                    <a:pt x="39" y="10"/>
                    <a:pt x="39" y="10"/>
                  </a:cubicBezTo>
                  <a:cubicBezTo>
                    <a:pt x="40" y="10"/>
                    <a:pt x="41" y="10"/>
                    <a:pt x="42" y="10"/>
                  </a:cubicBezTo>
                  <a:cubicBezTo>
                    <a:pt x="42" y="10"/>
                    <a:pt x="42" y="10"/>
                    <a:pt x="42" y="10"/>
                  </a:cubicBezTo>
                  <a:cubicBezTo>
                    <a:pt x="42" y="10"/>
                    <a:pt x="42" y="10"/>
                    <a:pt x="42" y="10"/>
                  </a:cubicBezTo>
                  <a:cubicBezTo>
                    <a:pt x="42" y="9"/>
                    <a:pt x="42" y="9"/>
                    <a:pt x="42" y="9"/>
                  </a:cubicBezTo>
                  <a:cubicBezTo>
                    <a:pt x="42" y="9"/>
                    <a:pt x="42" y="9"/>
                    <a:pt x="42" y="8"/>
                  </a:cubicBezTo>
                  <a:cubicBezTo>
                    <a:pt x="42" y="8"/>
                    <a:pt x="42" y="8"/>
                    <a:pt x="42" y="8"/>
                  </a:cubicBezTo>
                  <a:cubicBezTo>
                    <a:pt x="43" y="8"/>
                    <a:pt x="43" y="8"/>
                    <a:pt x="44" y="8"/>
                  </a:cubicBezTo>
                  <a:cubicBezTo>
                    <a:pt x="44" y="8"/>
                    <a:pt x="44" y="8"/>
                    <a:pt x="44" y="8"/>
                  </a:cubicBezTo>
                  <a:cubicBezTo>
                    <a:pt x="43" y="7"/>
                    <a:pt x="44" y="7"/>
                    <a:pt x="44" y="7"/>
                  </a:cubicBezTo>
                  <a:cubicBezTo>
                    <a:pt x="44" y="7"/>
                    <a:pt x="44" y="7"/>
                    <a:pt x="44" y="7"/>
                  </a:cubicBezTo>
                  <a:cubicBezTo>
                    <a:pt x="44" y="7"/>
                    <a:pt x="44" y="7"/>
                    <a:pt x="45" y="7"/>
                  </a:cubicBezTo>
                  <a:cubicBezTo>
                    <a:pt x="45" y="7"/>
                    <a:pt x="45" y="8"/>
                    <a:pt x="45" y="8"/>
                  </a:cubicBezTo>
                  <a:cubicBezTo>
                    <a:pt x="45" y="8"/>
                    <a:pt x="45" y="8"/>
                    <a:pt x="45" y="8"/>
                  </a:cubicBezTo>
                  <a:cubicBezTo>
                    <a:pt x="45" y="7"/>
                    <a:pt x="45" y="7"/>
                    <a:pt x="46" y="7"/>
                  </a:cubicBezTo>
                  <a:cubicBezTo>
                    <a:pt x="46" y="8"/>
                    <a:pt x="46" y="7"/>
                    <a:pt x="47" y="7"/>
                  </a:cubicBezTo>
                  <a:cubicBezTo>
                    <a:pt x="47" y="7"/>
                    <a:pt x="47" y="7"/>
                    <a:pt x="47" y="7"/>
                  </a:cubicBezTo>
                  <a:cubicBezTo>
                    <a:pt x="47" y="7"/>
                    <a:pt x="47" y="7"/>
                    <a:pt x="47" y="8"/>
                  </a:cubicBezTo>
                  <a:cubicBezTo>
                    <a:pt x="48" y="8"/>
                    <a:pt x="48" y="8"/>
                    <a:pt x="48" y="7"/>
                  </a:cubicBezTo>
                  <a:cubicBezTo>
                    <a:pt x="48" y="7"/>
                    <a:pt x="48" y="7"/>
                    <a:pt x="48" y="7"/>
                  </a:cubicBezTo>
                  <a:cubicBezTo>
                    <a:pt x="48" y="7"/>
                    <a:pt x="48" y="7"/>
                    <a:pt x="48" y="7"/>
                  </a:cubicBezTo>
                  <a:cubicBezTo>
                    <a:pt x="48" y="7"/>
                    <a:pt x="47" y="7"/>
                    <a:pt x="47" y="7"/>
                  </a:cubicBezTo>
                  <a:cubicBezTo>
                    <a:pt x="47" y="7"/>
                    <a:pt x="47" y="6"/>
                    <a:pt x="47" y="6"/>
                  </a:cubicBezTo>
                  <a:cubicBezTo>
                    <a:pt x="47" y="6"/>
                    <a:pt x="47" y="6"/>
                    <a:pt x="47" y="6"/>
                  </a:cubicBezTo>
                  <a:cubicBezTo>
                    <a:pt x="47" y="6"/>
                    <a:pt x="47" y="6"/>
                    <a:pt x="47" y="6"/>
                  </a:cubicBezTo>
                  <a:cubicBezTo>
                    <a:pt x="47" y="6"/>
                    <a:pt x="47" y="6"/>
                    <a:pt x="47" y="6"/>
                  </a:cubicBezTo>
                  <a:cubicBezTo>
                    <a:pt x="47" y="6"/>
                    <a:pt x="47" y="6"/>
                    <a:pt x="47" y="6"/>
                  </a:cubicBezTo>
                  <a:cubicBezTo>
                    <a:pt x="47" y="5"/>
                    <a:pt x="47" y="5"/>
                    <a:pt x="47" y="5"/>
                  </a:cubicBezTo>
                  <a:cubicBezTo>
                    <a:pt x="48" y="5"/>
                    <a:pt x="48" y="5"/>
                    <a:pt x="48" y="5"/>
                  </a:cubicBezTo>
                  <a:cubicBezTo>
                    <a:pt x="48" y="6"/>
                    <a:pt x="48" y="6"/>
                    <a:pt x="48" y="7"/>
                  </a:cubicBezTo>
                  <a:cubicBezTo>
                    <a:pt x="48" y="7"/>
                    <a:pt x="49" y="7"/>
                    <a:pt x="49" y="7"/>
                  </a:cubicBezTo>
                  <a:cubicBezTo>
                    <a:pt x="49" y="6"/>
                    <a:pt x="49" y="6"/>
                    <a:pt x="49" y="6"/>
                  </a:cubicBezTo>
                  <a:cubicBezTo>
                    <a:pt x="49" y="6"/>
                    <a:pt x="50" y="6"/>
                    <a:pt x="50" y="6"/>
                  </a:cubicBezTo>
                  <a:cubicBezTo>
                    <a:pt x="50" y="6"/>
                    <a:pt x="50" y="6"/>
                    <a:pt x="50" y="6"/>
                  </a:cubicBezTo>
                  <a:cubicBezTo>
                    <a:pt x="50" y="6"/>
                    <a:pt x="50" y="6"/>
                    <a:pt x="49" y="6"/>
                  </a:cubicBezTo>
                  <a:cubicBezTo>
                    <a:pt x="49" y="5"/>
                    <a:pt x="49" y="5"/>
                    <a:pt x="49" y="5"/>
                  </a:cubicBezTo>
                  <a:cubicBezTo>
                    <a:pt x="49" y="5"/>
                    <a:pt x="50" y="5"/>
                    <a:pt x="50" y="5"/>
                  </a:cubicBezTo>
                  <a:cubicBezTo>
                    <a:pt x="50" y="5"/>
                    <a:pt x="50" y="5"/>
                    <a:pt x="50" y="5"/>
                  </a:cubicBezTo>
                  <a:cubicBezTo>
                    <a:pt x="50" y="5"/>
                    <a:pt x="50" y="5"/>
                    <a:pt x="50" y="5"/>
                  </a:cubicBezTo>
                  <a:cubicBezTo>
                    <a:pt x="50" y="5"/>
                    <a:pt x="50" y="6"/>
                    <a:pt x="50" y="6"/>
                  </a:cubicBezTo>
                  <a:cubicBezTo>
                    <a:pt x="50" y="6"/>
                    <a:pt x="49" y="7"/>
                    <a:pt x="49" y="7"/>
                  </a:cubicBezTo>
                  <a:cubicBezTo>
                    <a:pt x="50" y="7"/>
                    <a:pt x="50" y="7"/>
                    <a:pt x="50" y="7"/>
                  </a:cubicBezTo>
                  <a:cubicBezTo>
                    <a:pt x="50" y="7"/>
                    <a:pt x="50" y="7"/>
                    <a:pt x="50" y="7"/>
                  </a:cubicBezTo>
                  <a:cubicBezTo>
                    <a:pt x="50" y="7"/>
                    <a:pt x="51" y="7"/>
                    <a:pt x="51" y="7"/>
                  </a:cubicBezTo>
                  <a:cubicBezTo>
                    <a:pt x="51" y="7"/>
                    <a:pt x="51" y="6"/>
                    <a:pt x="51" y="6"/>
                  </a:cubicBezTo>
                  <a:cubicBezTo>
                    <a:pt x="52" y="6"/>
                    <a:pt x="52" y="6"/>
                    <a:pt x="53" y="7"/>
                  </a:cubicBezTo>
                  <a:cubicBezTo>
                    <a:pt x="53" y="6"/>
                    <a:pt x="53" y="6"/>
                    <a:pt x="53" y="6"/>
                  </a:cubicBezTo>
                  <a:cubicBezTo>
                    <a:pt x="52" y="6"/>
                    <a:pt x="52" y="6"/>
                    <a:pt x="52" y="5"/>
                  </a:cubicBezTo>
                  <a:cubicBezTo>
                    <a:pt x="52" y="5"/>
                    <a:pt x="52" y="5"/>
                    <a:pt x="52" y="5"/>
                  </a:cubicBezTo>
                  <a:cubicBezTo>
                    <a:pt x="53" y="5"/>
                    <a:pt x="53" y="5"/>
                    <a:pt x="54" y="5"/>
                  </a:cubicBezTo>
                  <a:cubicBezTo>
                    <a:pt x="54" y="5"/>
                    <a:pt x="54" y="5"/>
                    <a:pt x="54" y="4"/>
                  </a:cubicBezTo>
                  <a:cubicBezTo>
                    <a:pt x="54" y="4"/>
                    <a:pt x="54" y="4"/>
                    <a:pt x="54" y="4"/>
                  </a:cubicBezTo>
                  <a:cubicBezTo>
                    <a:pt x="54" y="4"/>
                    <a:pt x="54" y="5"/>
                    <a:pt x="55" y="5"/>
                  </a:cubicBezTo>
                  <a:cubicBezTo>
                    <a:pt x="55" y="5"/>
                    <a:pt x="55" y="5"/>
                    <a:pt x="55" y="5"/>
                  </a:cubicBezTo>
                  <a:cubicBezTo>
                    <a:pt x="56" y="5"/>
                    <a:pt x="56" y="5"/>
                    <a:pt x="57" y="5"/>
                  </a:cubicBezTo>
                  <a:cubicBezTo>
                    <a:pt x="57" y="5"/>
                    <a:pt x="56" y="5"/>
                    <a:pt x="56" y="5"/>
                  </a:cubicBezTo>
                  <a:cubicBezTo>
                    <a:pt x="56" y="5"/>
                    <a:pt x="57" y="4"/>
                    <a:pt x="56" y="4"/>
                  </a:cubicBezTo>
                  <a:cubicBezTo>
                    <a:pt x="56" y="4"/>
                    <a:pt x="56" y="4"/>
                    <a:pt x="56" y="4"/>
                  </a:cubicBezTo>
                  <a:cubicBezTo>
                    <a:pt x="56" y="3"/>
                    <a:pt x="56" y="3"/>
                    <a:pt x="56" y="3"/>
                  </a:cubicBezTo>
                  <a:cubicBezTo>
                    <a:pt x="55" y="4"/>
                    <a:pt x="55" y="4"/>
                    <a:pt x="55" y="3"/>
                  </a:cubicBezTo>
                  <a:cubicBezTo>
                    <a:pt x="56" y="3"/>
                    <a:pt x="55" y="3"/>
                    <a:pt x="56" y="3"/>
                  </a:cubicBezTo>
                  <a:cubicBezTo>
                    <a:pt x="56" y="3"/>
                    <a:pt x="57" y="4"/>
                    <a:pt x="57" y="4"/>
                  </a:cubicBezTo>
                  <a:cubicBezTo>
                    <a:pt x="57" y="4"/>
                    <a:pt x="57" y="4"/>
                    <a:pt x="57" y="4"/>
                  </a:cubicBezTo>
                  <a:cubicBezTo>
                    <a:pt x="58" y="4"/>
                    <a:pt x="59" y="4"/>
                    <a:pt x="59" y="4"/>
                  </a:cubicBezTo>
                  <a:cubicBezTo>
                    <a:pt x="59" y="4"/>
                    <a:pt x="59" y="4"/>
                    <a:pt x="59" y="4"/>
                  </a:cubicBezTo>
                  <a:cubicBezTo>
                    <a:pt x="59" y="4"/>
                    <a:pt x="59" y="4"/>
                    <a:pt x="59" y="5"/>
                  </a:cubicBezTo>
                  <a:cubicBezTo>
                    <a:pt x="60" y="5"/>
                    <a:pt x="61" y="4"/>
                    <a:pt x="61" y="4"/>
                  </a:cubicBezTo>
                  <a:cubicBezTo>
                    <a:pt x="61" y="4"/>
                    <a:pt x="61" y="4"/>
                    <a:pt x="61" y="4"/>
                  </a:cubicBezTo>
                  <a:cubicBezTo>
                    <a:pt x="61" y="4"/>
                    <a:pt x="61" y="4"/>
                    <a:pt x="60" y="4"/>
                  </a:cubicBezTo>
                  <a:cubicBezTo>
                    <a:pt x="60" y="4"/>
                    <a:pt x="61" y="4"/>
                    <a:pt x="61" y="3"/>
                  </a:cubicBezTo>
                  <a:cubicBezTo>
                    <a:pt x="61" y="3"/>
                    <a:pt x="61" y="3"/>
                    <a:pt x="61" y="3"/>
                  </a:cubicBezTo>
                  <a:cubicBezTo>
                    <a:pt x="62" y="2"/>
                    <a:pt x="62" y="2"/>
                    <a:pt x="63" y="2"/>
                  </a:cubicBezTo>
                  <a:cubicBezTo>
                    <a:pt x="63" y="2"/>
                    <a:pt x="63" y="2"/>
                    <a:pt x="63" y="2"/>
                  </a:cubicBezTo>
                  <a:cubicBezTo>
                    <a:pt x="63" y="1"/>
                    <a:pt x="64" y="1"/>
                    <a:pt x="64" y="1"/>
                  </a:cubicBezTo>
                  <a:cubicBezTo>
                    <a:pt x="64" y="1"/>
                    <a:pt x="64" y="1"/>
                    <a:pt x="64" y="1"/>
                  </a:cubicBezTo>
                  <a:cubicBezTo>
                    <a:pt x="64" y="1"/>
                    <a:pt x="64" y="1"/>
                    <a:pt x="65" y="0"/>
                  </a:cubicBezTo>
                  <a:cubicBezTo>
                    <a:pt x="65" y="0"/>
                    <a:pt x="65" y="0"/>
                    <a:pt x="65" y="0"/>
                  </a:cubicBezTo>
                  <a:cubicBezTo>
                    <a:pt x="66" y="0"/>
                    <a:pt x="66" y="1"/>
                    <a:pt x="67" y="1"/>
                  </a:cubicBezTo>
                  <a:cubicBezTo>
                    <a:pt x="67" y="1"/>
                    <a:pt x="67" y="1"/>
                    <a:pt x="67" y="1"/>
                  </a:cubicBezTo>
                  <a:cubicBezTo>
                    <a:pt x="67" y="1"/>
                    <a:pt x="67" y="0"/>
                    <a:pt x="67" y="0"/>
                  </a:cubicBezTo>
                  <a:cubicBezTo>
                    <a:pt x="67" y="0"/>
                    <a:pt x="67" y="0"/>
                    <a:pt x="67" y="1"/>
                  </a:cubicBezTo>
                  <a:cubicBezTo>
                    <a:pt x="67" y="1"/>
                    <a:pt x="67" y="1"/>
                    <a:pt x="67" y="1"/>
                  </a:cubicBezTo>
                  <a:cubicBezTo>
                    <a:pt x="67" y="1"/>
                    <a:pt x="66" y="2"/>
                    <a:pt x="66" y="2"/>
                  </a:cubicBezTo>
                  <a:cubicBezTo>
                    <a:pt x="66" y="2"/>
                    <a:pt x="66" y="2"/>
                    <a:pt x="66" y="2"/>
                  </a:cubicBezTo>
                  <a:cubicBezTo>
                    <a:pt x="66" y="2"/>
                    <a:pt x="66" y="2"/>
                    <a:pt x="66" y="3"/>
                  </a:cubicBezTo>
                  <a:cubicBezTo>
                    <a:pt x="66" y="3"/>
                    <a:pt x="65" y="3"/>
                    <a:pt x="65" y="3"/>
                  </a:cubicBezTo>
                  <a:cubicBezTo>
                    <a:pt x="65" y="3"/>
                    <a:pt x="65" y="4"/>
                    <a:pt x="65" y="4"/>
                  </a:cubicBezTo>
                  <a:cubicBezTo>
                    <a:pt x="66" y="4"/>
                    <a:pt x="66" y="4"/>
                    <a:pt x="66" y="4"/>
                  </a:cubicBezTo>
                  <a:cubicBezTo>
                    <a:pt x="66" y="4"/>
                    <a:pt x="66" y="4"/>
                    <a:pt x="67" y="4"/>
                  </a:cubicBezTo>
                  <a:cubicBezTo>
                    <a:pt x="67" y="4"/>
                    <a:pt x="67" y="3"/>
                    <a:pt x="67" y="3"/>
                  </a:cubicBezTo>
                  <a:cubicBezTo>
                    <a:pt x="67" y="3"/>
                    <a:pt x="67" y="3"/>
                    <a:pt x="67" y="3"/>
                  </a:cubicBezTo>
                  <a:cubicBezTo>
                    <a:pt x="67" y="3"/>
                    <a:pt x="67" y="3"/>
                    <a:pt x="67" y="3"/>
                  </a:cubicBezTo>
                  <a:cubicBezTo>
                    <a:pt x="68" y="2"/>
                    <a:pt x="68" y="2"/>
                    <a:pt x="68" y="2"/>
                  </a:cubicBezTo>
                  <a:cubicBezTo>
                    <a:pt x="68" y="2"/>
                    <a:pt x="69" y="2"/>
                    <a:pt x="69" y="2"/>
                  </a:cubicBezTo>
                  <a:cubicBezTo>
                    <a:pt x="69" y="2"/>
                    <a:pt x="69" y="2"/>
                    <a:pt x="69" y="2"/>
                  </a:cubicBezTo>
                  <a:cubicBezTo>
                    <a:pt x="69" y="1"/>
                    <a:pt x="70" y="1"/>
                    <a:pt x="70" y="0"/>
                  </a:cubicBezTo>
                  <a:cubicBezTo>
                    <a:pt x="70" y="0"/>
                    <a:pt x="70" y="0"/>
                    <a:pt x="70" y="0"/>
                  </a:cubicBezTo>
                  <a:cubicBezTo>
                    <a:pt x="70" y="1"/>
                    <a:pt x="70" y="1"/>
                    <a:pt x="70" y="1"/>
                  </a:cubicBezTo>
                  <a:cubicBezTo>
                    <a:pt x="70" y="1"/>
                    <a:pt x="70" y="1"/>
                    <a:pt x="70" y="1"/>
                  </a:cubicBezTo>
                  <a:cubicBezTo>
                    <a:pt x="70" y="1"/>
                    <a:pt x="70" y="1"/>
                    <a:pt x="70" y="1"/>
                  </a:cubicBezTo>
                  <a:cubicBezTo>
                    <a:pt x="70" y="2"/>
                    <a:pt x="70" y="2"/>
                    <a:pt x="70" y="2"/>
                  </a:cubicBezTo>
                  <a:cubicBezTo>
                    <a:pt x="70" y="2"/>
                    <a:pt x="70" y="2"/>
                    <a:pt x="70" y="3"/>
                  </a:cubicBezTo>
                  <a:cubicBezTo>
                    <a:pt x="71" y="3"/>
                    <a:pt x="71" y="3"/>
                    <a:pt x="71" y="3"/>
                  </a:cubicBezTo>
                  <a:cubicBezTo>
                    <a:pt x="71" y="3"/>
                    <a:pt x="71" y="2"/>
                    <a:pt x="71" y="2"/>
                  </a:cubicBezTo>
                  <a:cubicBezTo>
                    <a:pt x="72" y="2"/>
                    <a:pt x="72" y="2"/>
                    <a:pt x="72" y="2"/>
                  </a:cubicBezTo>
                  <a:cubicBezTo>
                    <a:pt x="72" y="2"/>
                    <a:pt x="72" y="2"/>
                    <a:pt x="72" y="2"/>
                  </a:cubicBezTo>
                  <a:cubicBezTo>
                    <a:pt x="72" y="2"/>
                    <a:pt x="73" y="2"/>
                    <a:pt x="73" y="2"/>
                  </a:cubicBezTo>
                  <a:cubicBezTo>
                    <a:pt x="73" y="1"/>
                    <a:pt x="73" y="1"/>
                    <a:pt x="73" y="1"/>
                  </a:cubicBezTo>
                  <a:cubicBezTo>
                    <a:pt x="73" y="1"/>
                    <a:pt x="73" y="1"/>
                    <a:pt x="74" y="1"/>
                  </a:cubicBezTo>
                  <a:cubicBezTo>
                    <a:pt x="74" y="1"/>
                    <a:pt x="74" y="1"/>
                    <a:pt x="74" y="0"/>
                  </a:cubicBezTo>
                  <a:cubicBezTo>
                    <a:pt x="74" y="0"/>
                    <a:pt x="73" y="0"/>
                    <a:pt x="73" y="0"/>
                  </a:cubicBezTo>
                  <a:cubicBezTo>
                    <a:pt x="74" y="0"/>
                    <a:pt x="73" y="0"/>
                    <a:pt x="74" y="0"/>
                  </a:cubicBezTo>
                  <a:cubicBezTo>
                    <a:pt x="74" y="0"/>
                    <a:pt x="75" y="0"/>
                    <a:pt x="75" y="0"/>
                  </a:cubicBezTo>
                  <a:cubicBezTo>
                    <a:pt x="75" y="0"/>
                    <a:pt x="75" y="0"/>
                    <a:pt x="75" y="0"/>
                  </a:cubicBezTo>
                  <a:close/>
                </a:path>
              </a:pathLst>
            </a:custGeom>
            <a:solidFill>
              <a:sysClr val="window" lastClr="FFFFFF">
                <a:lumMod val="75000"/>
              </a:sysClr>
            </a:solidFill>
            <a:ln w="3175">
              <a:solidFill>
                <a:schemeClr val="bg1">
                  <a:lumMod val="65000"/>
                </a:schemeClr>
              </a:solid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defTabSz="2945407">
                <a:defRPr/>
              </a:pPr>
              <a:endParaRPr lang="en-US" sz="1600" kern="0">
                <a:solidFill>
                  <a:srgbClr val="0A0A0A"/>
                </a:solidFill>
                <a:cs typeface="Arial" charset="0"/>
              </a:endParaRPr>
            </a:p>
          </p:txBody>
        </p:sp>
        <p:sp>
          <p:nvSpPr>
            <p:cNvPr id="148" name="Freeform 10">
              <a:extLst>
                <a:ext uri="{FF2B5EF4-FFF2-40B4-BE49-F238E27FC236}">
                  <a16:creationId xmlns:a16="http://schemas.microsoft.com/office/drawing/2014/main" id="{8CDFB092-7872-1E51-BF6D-986DFCBC201B}"/>
                </a:ext>
              </a:extLst>
            </p:cNvPr>
            <p:cNvSpPr>
              <a:spLocks/>
            </p:cNvSpPr>
            <p:nvPr/>
          </p:nvSpPr>
          <p:spPr bwMode="auto">
            <a:xfrm>
              <a:off x="25776294" y="6640049"/>
              <a:ext cx="16560" cy="18087"/>
            </a:xfrm>
            <a:custGeom>
              <a:avLst/>
              <a:gdLst/>
              <a:ahLst/>
              <a:cxnLst>
                <a:cxn ang="0">
                  <a:pos x="0" y="0"/>
                </a:cxn>
                <a:cxn ang="0">
                  <a:pos x="1" y="0"/>
                </a:cxn>
                <a:cxn ang="0">
                  <a:pos x="1" y="1"/>
                </a:cxn>
                <a:cxn ang="0">
                  <a:pos x="1" y="1"/>
                </a:cxn>
                <a:cxn ang="0">
                  <a:pos x="0" y="1"/>
                </a:cxn>
                <a:cxn ang="0">
                  <a:pos x="0" y="0"/>
                </a:cxn>
              </a:cxnLst>
              <a:rect l="0" t="0" r="r" b="b"/>
              <a:pathLst>
                <a:path w="1" h="1">
                  <a:moveTo>
                    <a:pt x="0" y="0"/>
                  </a:moveTo>
                  <a:cubicBezTo>
                    <a:pt x="1" y="0"/>
                    <a:pt x="1" y="0"/>
                    <a:pt x="1" y="0"/>
                  </a:cubicBezTo>
                  <a:cubicBezTo>
                    <a:pt x="1" y="0"/>
                    <a:pt x="1" y="1"/>
                    <a:pt x="1" y="1"/>
                  </a:cubicBezTo>
                  <a:cubicBezTo>
                    <a:pt x="1" y="1"/>
                    <a:pt x="1" y="1"/>
                    <a:pt x="1" y="1"/>
                  </a:cubicBezTo>
                  <a:cubicBezTo>
                    <a:pt x="1" y="1"/>
                    <a:pt x="1" y="1"/>
                    <a:pt x="0" y="1"/>
                  </a:cubicBezTo>
                  <a:cubicBezTo>
                    <a:pt x="0" y="0"/>
                    <a:pt x="0" y="1"/>
                    <a:pt x="0" y="0"/>
                  </a:cubicBezTo>
                  <a:close/>
                </a:path>
              </a:pathLst>
            </a:custGeom>
            <a:solidFill>
              <a:srgbClr val="CBCBCB"/>
            </a:solidFill>
            <a:ln w="9525">
              <a:no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defTabSz="2945407">
                <a:defRPr/>
              </a:pPr>
              <a:endParaRPr lang="en-US" sz="1600" kern="0">
                <a:solidFill>
                  <a:srgbClr val="0A0A0A"/>
                </a:solidFill>
                <a:cs typeface="Arial" charset="0"/>
              </a:endParaRPr>
            </a:p>
          </p:txBody>
        </p:sp>
        <p:sp>
          <p:nvSpPr>
            <p:cNvPr id="149" name="Freeform 11">
              <a:extLst>
                <a:ext uri="{FF2B5EF4-FFF2-40B4-BE49-F238E27FC236}">
                  <a16:creationId xmlns:a16="http://schemas.microsoft.com/office/drawing/2014/main" id="{7473BE4C-09CF-5EDF-02A7-A0BF929395E7}"/>
                </a:ext>
              </a:extLst>
            </p:cNvPr>
            <p:cNvSpPr>
              <a:spLocks/>
            </p:cNvSpPr>
            <p:nvPr/>
          </p:nvSpPr>
          <p:spPr bwMode="auto">
            <a:xfrm>
              <a:off x="25693561" y="6640049"/>
              <a:ext cx="41374" cy="18087"/>
            </a:xfrm>
            <a:custGeom>
              <a:avLst/>
              <a:gdLst/>
              <a:ahLst/>
              <a:cxnLst>
                <a:cxn ang="0">
                  <a:pos x="0" y="0"/>
                </a:cxn>
                <a:cxn ang="0">
                  <a:pos x="2" y="0"/>
                </a:cxn>
                <a:cxn ang="0">
                  <a:pos x="2" y="0"/>
                </a:cxn>
                <a:cxn ang="0">
                  <a:pos x="2" y="0"/>
                </a:cxn>
                <a:cxn ang="0">
                  <a:pos x="0" y="1"/>
                </a:cxn>
                <a:cxn ang="0">
                  <a:pos x="0" y="1"/>
                </a:cxn>
                <a:cxn ang="0">
                  <a:pos x="0" y="0"/>
                </a:cxn>
              </a:cxnLst>
              <a:rect l="0" t="0" r="r" b="b"/>
              <a:pathLst>
                <a:path w="2" h="1">
                  <a:moveTo>
                    <a:pt x="0" y="0"/>
                  </a:moveTo>
                  <a:cubicBezTo>
                    <a:pt x="1" y="0"/>
                    <a:pt x="1" y="0"/>
                    <a:pt x="2" y="0"/>
                  </a:cubicBezTo>
                  <a:cubicBezTo>
                    <a:pt x="2" y="0"/>
                    <a:pt x="2" y="0"/>
                    <a:pt x="2" y="0"/>
                  </a:cubicBezTo>
                  <a:cubicBezTo>
                    <a:pt x="2" y="0"/>
                    <a:pt x="2" y="0"/>
                    <a:pt x="2" y="0"/>
                  </a:cubicBezTo>
                  <a:cubicBezTo>
                    <a:pt x="1" y="1"/>
                    <a:pt x="1" y="1"/>
                    <a:pt x="0" y="1"/>
                  </a:cubicBezTo>
                  <a:cubicBezTo>
                    <a:pt x="0" y="1"/>
                    <a:pt x="0" y="1"/>
                    <a:pt x="0" y="1"/>
                  </a:cubicBezTo>
                  <a:cubicBezTo>
                    <a:pt x="0" y="1"/>
                    <a:pt x="0" y="1"/>
                    <a:pt x="0" y="0"/>
                  </a:cubicBezTo>
                  <a:close/>
                </a:path>
              </a:pathLst>
            </a:custGeom>
            <a:solidFill>
              <a:srgbClr val="CBCBCB"/>
            </a:solidFill>
            <a:ln w="9525">
              <a:no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defTabSz="2945407">
                <a:defRPr/>
              </a:pPr>
              <a:endParaRPr lang="en-US" sz="1600" kern="0">
                <a:solidFill>
                  <a:srgbClr val="0A0A0A"/>
                </a:solidFill>
                <a:cs typeface="Arial" charset="0"/>
              </a:endParaRPr>
            </a:p>
          </p:txBody>
        </p:sp>
        <p:sp>
          <p:nvSpPr>
            <p:cNvPr id="150" name="Freeform 12">
              <a:extLst>
                <a:ext uri="{FF2B5EF4-FFF2-40B4-BE49-F238E27FC236}">
                  <a16:creationId xmlns:a16="http://schemas.microsoft.com/office/drawing/2014/main" id="{403AEC06-5100-BD23-A7A3-5D3C540B0609}"/>
                </a:ext>
              </a:extLst>
            </p:cNvPr>
            <p:cNvSpPr>
              <a:spLocks/>
            </p:cNvSpPr>
            <p:nvPr/>
          </p:nvSpPr>
          <p:spPr bwMode="auto">
            <a:xfrm>
              <a:off x="25751499" y="6658108"/>
              <a:ext cx="24822" cy="9042"/>
            </a:xfrm>
            <a:custGeom>
              <a:avLst/>
              <a:gdLst/>
              <a:ahLst/>
              <a:cxnLst>
                <a:cxn ang="0">
                  <a:pos x="0" y="0"/>
                </a:cxn>
                <a:cxn ang="0">
                  <a:pos x="1" y="0"/>
                </a:cxn>
                <a:cxn ang="0">
                  <a:pos x="1" y="0"/>
                </a:cxn>
                <a:cxn ang="0">
                  <a:pos x="0" y="0"/>
                </a:cxn>
              </a:cxnLst>
              <a:rect l="0" t="0" r="r" b="b"/>
              <a:pathLst>
                <a:path w="1">
                  <a:moveTo>
                    <a:pt x="0" y="0"/>
                  </a:moveTo>
                  <a:cubicBezTo>
                    <a:pt x="0" y="0"/>
                    <a:pt x="1" y="0"/>
                    <a:pt x="1" y="0"/>
                  </a:cubicBezTo>
                  <a:cubicBezTo>
                    <a:pt x="1" y="0"/>
                    <a:pt x="1" y="0"/>
                    <a:pt x="1" y="0"/>
                  </a:cubicBezTo>
                  <a:cubicBezTo>
                    <a:pt x="0" y="0"/>
                    <a:pt x="1" y="0"/>
                    <a:pt x="0" y="0"/>
                  </a:cubicBezTo>
                  <a:close/>
                </a:path>
              </a:pathLst>
            </a:custGeom>
            <a:solidFill>
              <a:srgbClr val="CBCBCB"/>
            </a:solidFill>
            <a:ln w="9525">
              <a:no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defTabSz="2945407">
                <a:defRPr/>
              </a:pPr>
              <a:endParaRPr lang="en-US" sz="1600" kern="0">
                <a:solidFill>
                  <a:srgbClr val="0A0A0A"/>
                </a:solidFill>
                <a:cs typeface="Arial" charset="0"/>
              </a:endParaRPr>
            </a:p>
          </p:txBody>
        </p:sp>
        <p:sp>
          <p:nvSpPr>
            <p:cNvPr id="151" name="Freeform 13">
              <a:extLst>
                <a:ext uri="{FF2B5EF4-FFF2-40B4-BE49-F238E27FC236}">
                  <a16:creationId xmlns:a16="http://schemas.microsoft.com/office/drawing/2014/main" id="{6A3CED22-ED99-B97B-90C8-EE63BADB8A19}"/>
                </a:ext>
              </a:extLst>
            </p:cNvPr>
            <p:cNvSpPr>
              <a:spLocks/>
            </p:cNvSpPr>
            <p:nvPr/>
          </p:nvSpPr>
          <p:spPr bwMode="auto">
            <a:xfrm>
              <a:off x="25751475" y="6658108"/>
              <a:ext cx="8274" cy="9042"/>
            </a:xfrm>
            <a:custGeom>
              <a:avLst/>
              <a:gdLst/>
              <a:ahLst/>
              <a:cxnLst>
                <a:cxn ang="0">
                  <a:pos x="0" y="0"/>
                </a:cxn>
                <a:cxn ang="0">
                  <a:pos x="0" y="0"/>
                </a:cxn>
                <a:cxn ang="0">
                  <a:pos x="0" y="0"/>
                </a:cxn>
                <a:cxn ang="0">
                  <a:pos x="0" y="0"/>
                </a:cxn>
                <a:cxn ang="0">
                  <a:pos x="0" y="0"/>
                </a:cxn>
                <a:cxn ang="0">
                  <a:pos x="0" y="0"/>
                </a:cxn>
                <a:cxn ang="0">
                  <a:pos x="0" y="0"/>
                </a:cxn>
              </a:cxnLst>
              <a:rect l="0" t="0" r="r" b="b"/>
              <a:pathLst>
                <a:path>
                  <a:moveTo>
                    <a:pt x="0" y="0"/>
                  </a:moveTo>
                  <a:cubicBezTo>
                    <a:pt x="0" y="0"/>
                    <a:pt x="0" y="0"/>
                    <a:pt x="0" y="0"/>
                  </a:cubicBezTo>
                  <a:cubicBezTo>
                    <a:pt x="0" y="0"/>
                    <a:pt x="0" y="0"/>
                    <a:pt x="0" y="0"/>
                  </a:cubicBezTo>
                  <a:cubicBezTo>
                    <a:pt x="0" y="0"/>
                    <a:pt x="0" y="0"/>
                    <a:pt x="0" y="0"/>
                  </a:cubicBezTo>
                  <a:cubicBezTo>
                    <a:pt x="0" y="0"/>
                    <a:pt x="0" y="0"/>
                    <a:pt x="0" y="0"/>
                  </a:cubicBezTo>
                  <a:cubicBezTo>
                    <a:pt x="0" y="0"/>
                    <a:pt x="0" y="0"/>
                    <a:pt x="0" y="0"/>
                  </a:cubicBezTo>
                  <a:cubicBezTo>
                    <a:pt x="0" y="0"/>
                    <a:pt x="0" y="0"/>
                    <a:pt x="0" y="0"/>
                  </a:cubicBezTo>
                  <a:close/>
                </a:path>
              </a:pathLst>
            </a:custGeom>
            <a:solidFill>
              <a:srgbClr val="CBCBCB"/>
            </a:solidFill>
            <a:ln w="9525">
              <a:no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defTabSz="2945407">
                <a:defRPr/>
              </a:pPr>
              <a:endParaRPr lang="en-US" sz="1600" kern="0">
                <a:solidFill>
                  <a:srgbClr val="0A0A0A"/>
                </a:solidFill>
                <a:cs typeface="Arial" charset="0"/>
              </a:endParaRPr>
            </a:p>
          </p:txBody>
        </p:sp>
        <p:sp>
          <p:nvSpPr>
            <p:cNvPr id="152" name="Freeform 14">
              <a:extLst>
                <a:ext uri="{FF2B5EF4-FFF2-40B4-BE49-F238E27FC236}">
                  <a16:creationId xmlns:a16="http://schemas.microsoft.com/office/drawing/2014/main" id="{214F2E22-4A39-3511-7D15-028E7043F9C2}"/>
                </a:ext>
              </a:extLst>
            </p:cNvPr>
            <p:cNvSpPr>
              <a:spLocks/>
            </p:cNvSpPr>
            <p:nvPr/>
          </p:nvSpPr>
          <p:spPr bwMode="auto">
            <a:xfrm>
              <a:off x="25635651" y="6676203"/>
              <a:ext cx="24822" cy="9042"/>
            </a:xfrm>
            <a:custGeom>
              <a:avLst/>
              <a:gdLst/>
              <a:ahLst/>
              <a:cxnLst>
                <a:cxn ang="0">
                  <a:pos x="0" y="0"/>
                </a:cxn>
                <a:cxn ang="0">
                  <a:pos x="1" y="0"/>
                </a:cxn>
                <a:cxn ang="0">
                  <a:pos x="1" y="0"/>
                </a:cxn>
                <a:cxn ang="0">
                  <a:pos x="0" y="0"/>
                </a:cxn>
              </a:cxnLst>
              <a:rect l="0" t="0" r="r" b="b"/>
              <a:pathLst>
                <a:path w="1">
                  <a:moveTo>
                    <a:pt x="0" y="0"/>
                  </a:moveTo>
                  <a:cubicBezTo>
                    <a:pt x="1" y="0"/>
                    <a:pt x="1" y="0"/>
                    <a:pt x="1" y="0"/>
                  </a:cubicBezTo>
                  <a:cubicBezTo>
                    <a:pt x="1" y="0"/>
                    <a:pt x="1" y="0"/>
                    <a:pt x="1" y="0"/>
                  </a:cubicBezTo>
                  <a:cubicBezTo>
                    <a:pt x="0" y="0"/>
                    <a:pt x="1" y="0"/>
                    <a:pt x="0" y="0"/>
                  </a:cubicBezTo>
                  <a:close/>
                </a:path>
              </a:pathLst>
            </a:custGeom>
            <a:solidFill>
              <a:srgbClr val="CBCBCB"/>
            </a:solidFill>
            <a:ln w="9525">
              <a:no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defTabSz="2945407">
                <a:defRPr/>
              </a:pPr>
              <a:endParaRPr lang="en-US" sz="1600" kern="0">
                <a:solidFill>
                  <a:srgbClr val="0A0A0A"/>
                </a:solidFill>
                <a:cs typeface="Arial" charset="0"/>
              </a:endParaRPr>
            </a:p>
          </p:txBody>
        </p:sp>
        <p:sp>
          <p:nvSpPr>
            <p:cNvPr id="153" name="Freeform 15">
              <a:extLst>
                <a:ext uri="{FF2B5EF4-FFF2-40B4-BE49-F238E27FC236}">
                  <a16:creationId xmlns:a16="http://schemas.microsoft.com/office/drawing/2014/main" id="{9A99807F-FCB8-C2D7-72FC-3CA2211A4335}"/>
                </a:ext>
              </a:extLst>
            </p:cNvPr>
            <p:cNvSpPr>
              <a:spLocks/>
            </p:cNvSpPr>
            <p:nvPr/>
          </p:nvSpPr>
          <p:spPr bwMode="auto">
            <a:xfrm>
              <a:off x="25577721" y="6676219"/>
              <a:ext cx="24822" cy="27132"/>
            </a:xfrm>
            <a:custGeom>
              <a:avLst/>
              <a:gdLst/>
              <a:ahLst/>
              <a:cxnLst>
                <a:cxn ang="0">
                  <a:pos x="0" y="0"/>
                </a:cxn>
                <a:cxn ang="0">
                  <a:pos x="1" y="0"/>
                </a:cxn>
                <a:cxn ang="0">
                  <a:pos x="1" y="0"/>
                </a:cxn>
                <a:cxn ang="0">
                  <a:pos x="0" y="1"/>
                </a:cxn>
                <a:cxn ang="0">
                  <a:pos x="0" y="1"/>
                </a:cxn>
                <a:cxn ang="0">
                  <a:pos x="0" y="0"/>
                </a:cxn>
              </a:cxnLst>
              <a:rect l="0" t="0" r="r" b="b"/>
              <a:pathLst>
                <a:path w="1" h="1">
                  <a:moveTo>
                    <a:pt x="0" y="0"/>
                  </a:moveTo>
                  <a:cubicBezTo>
                    <a:pt x="0" y="0"/>
                    <a:pt x="1" y="0"/>
                    <a:pt x="1" y="0"/>
                  </a:cubicBezTo>
                  <a:cubicBezTo>
                    <a:pt x="1" y="0"/>
                    <a:pt x="1" y="0"/>
                    <a:pt x="1" y="0"/>
                  </a:cubicBezTo>
                  <a:cubicBezTo>
                    <a:pt x="0" y="1"/>
                    <a:pt x="0" y="1"/>
                    <a:pt x="0" y="1"/>
                  </a:cubicBezTo>
                  <a:cubicBezTo>
                    <a:pt x="0" y="1"/>
                    <a:pt x="0" y="1"/>
                    <a:pt x="0" y="1"/>
                  </a:cubicBezTo>
                  <a:cubicBezTo>
                    <a:pt x="0" y="0"/>
                    <a:pt x="0" y="0"/>
                    <a:pt x="0" y="0"/>
                  </a:cubicBezTo>
                  <a:close/>
                </a:path>
              </a:pathLst>
            </a:custGeom>
            <a:solidFill>
              <a:srgbClr val="CBCBCB"/>
            </a:solidFill>
            <a:ln w="9525">
              <a:no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defTabSz="2945407">
                <a:defRPr/>
              </a:pPr>
              <a:endParaRPr lang="en-US" sz="1600" kern="0">
                <a:solidFill>
                  <a:srgbClr val="0A0A0A"/>
                </a:solidFill>
                <a:cs typeface="Arial" charset="0"/>
              </a:endParaRPr>
            </a:p>
          </p:txBody>
        </p:sp>
        <p:sp>
          <p:nvSpPr>
            <p:cNvPr id="154" name="Freeform 16">
              <a:extLst>
                <a:ext uri="{FF2B5EF4-FFF2-40B4-BE49-F238E27FC236}">
                  <a16:creationId xmlns:a16="http://schemas.microsoft.com/office/drawing/2014/main" id="{FDAD9AFF-F632-F7CE-64A4-D611CE0E2A07}"/>
                </a:ext>
              </a:extLst>
            </p:cNvPr>
            <p:cNvSpPr>
              <a:spLocks/>
            </p:cNvSpPr>
            <p:nvPr/>
          </p:nvSpPr>
          <p:spPr bwMode="auto">
            <a:xfrm>
              <a:off x="25660445" y="6676203"/>
              <a:ext cx="8274" cy="9042"/>
            </a:xfrm>
            <a:custGeom>
              <a:avLst/>
              <a:gdLst/>
              <a:ahLst/>
              <a:cxnLst>
                <a:cxn ang="0">
                  <a:pos x="0" y="0"/>
                </a:cxn>
                <a:cxn ang="0">
                  <a:pos x="0" y="0"/>
                </a:cxn>
                <a:cxn ang="0">
                  <a:pos x="0" y="0"/>
                </a:cxn>
                <a:cxn ang="0">
                  <a:pos x="0" y="0"/>
                </a:cxn>
              </a:cxnLst>
              <a:rect l="0" t="0" r="r" b="b"/>
              <a:pathLst>
                <a:path>
                  <a:moveTo>
                    <a:pt x="0" y="0"/>
                  </a:moveTo>
                  <a:cubicBezTo>
                    <a:pt x="0" y="0"/>
                    <a:pt x="0" y="0"/>
                    <a:pt x="0" y="0"/>
                  </a:cubicBezTo>
                  <a:cubicBezTo>
                    <a:pt x="0" y="0"/>
                    <a:pt x="0" y="0"/>
                    <a:pt x="0" y="0"/>
                  </a:cubicBezTo>
                  <a:cubicBezTo>
                    <a:pt x="0" y="0"/>
                    <a:pt x="0" y="0"/>
                    <a:pt x="0" y="0"/>
                  </a:cubicBezTo>
                  <a:close/>
                </a:path>
              </a:pathLst>
            </a:custGeom>
            <a:solidFill>
              <a:srgbClr val="CBCBCB"/>
            </a:solidFill>
            <a:ln w="9525">
              <a:no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defTabSz="2945407">
                <a:defRPr/>
              </a:pPr>
              <a:endParaRPr lang="en-US" sz="1600" kern="0">
                <a:solidFill>
                  <a:srgbClr val="0A0A0A"/>
                </a:solidFill>
                <a:cs typeface="Arial" charset="0"/>
              </a:endParaRPr>
            </a:p>
          </p:txBody>
        </p:sp>
        <p:sp>
          <p:nvSpPr>
            <p:cNvPr id="155" name="Freeform 17">
              <a:extLst>
                <a:ext uri="{FF2B5EF4-FFF2-40B4-BE49-F238E27FC236}">
                  <a16:creationId xmlns:a16="http://schemas.microsoft.com/office/drawing/2014/main" id="{E2AF13E1-1466-129C-6135-DF7655DE5FA8}"/>
                </a:ext>
              </a:extLst>
            </p:cNvPr>
            <p:cNvSpPr>
              <a:spLocks/>
            </p:cNvSpPr>
            <p:nvPr/>
          </p:nvSpPr>
          <p:spPr bwMode="auto">
            <a:xfrm>
              <a:off x="25478425" y="6703355"/>
              <a:ext cx="24822" cy="18087"/>
            </a:xfrm>
            <a:custGeom>
              <a:avLst/>
              <a:gdLst/>
              <a:ahLst/>
              <a:cxnLst>
                <a:cxn ang="0">
                  <a:pos x="1" y="0"/>
                </a:cxn>
                <a:cxn ang="0">
                  <a:pos x="1" y="0"/>
                </a:cxn>
                <a:cxn ang="0">
                  <a:pos x="1" y="0"/>
                </a:cxn>
                <a:cxn ang="0">
                  <a:pos x="1" y="1"/>
                </a:cxn>
                <a:cxn ang="0">
                  <a:pos x="0" y="0"/>
                </a:cxn>
                <a:cxn ang="0">
                  <a:pos x="1" y="0"/>
                </a:cxn>
              </a:cxnLst>
              <a:rect l="0" t="0" r="r" b="b"/>
              <a:pathLst>
                <a:path w="1" h="1">
                  <a:moveTo>
                    <a:pt x="1" y="0"/>
                  </a:moveTo>
                  <a:cubicBezTo>
                    <a:pt x="1" y="0"/>
                    <a:pt x="1" y="0"/>
                    <a:pt x="1" y="0"/>
                  </a:cubicBezTo>
                  <a:cubicBezTo>
                    <a:pt x="1" y="0"/>
                    <a:pt x="1" y="0"/>
                    <a:pt x="1" y="0"/>
                  </a:cubicBezTo>
                  <a:cubicBezTo>
                    <a:pt x="1" y="1"/>
                    <a:pt x="1" y="1"/>
                    <a:pt x="1" y="1"/>
                  </a:cubicBezTo>
                  <a:cubicBezTo>
                    <a:pt x="0" y="1"/>
                    <a:pt x="0" y="1"/>
                    <a:pt x="0" y="0"/>
                  </a:cubicBezTo>
                  <a:cubicBezTo>
                    <a:pt x="0" y="0"/>
                    <a:pt x="1" y="0"/>
                    <a:pt x="1" y="0"/>
                  </a:cubicBezTo>
                  <a:close/>
                </a:path>
              </a:pathLst>
            </a:custGeom>
            <a:solidFill>
              <a:srgbClr val="CBCBCB"/>
            </a:solidFill>
            <a:ln w="9525">
              <a:no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defTabSz="2945407">
                <a:defRPr/>
              </a:pPr>
              <a:endParaRPr lang="en-US" sz="1600" kern="0">
                <a:solidFill>
                  <a:srgbClr val="0A0A0A"/>
                </a:solidFill>
                <a:cs typeface="Arial" charset="0"/>
              </a:endParaRPr>
            </a:p>
          </p:txBody>
        </p:sp>
        <p:sp>
          <p:nvSpPr>
            <p:cNvPr id="159" name="Freeform 18">
              <a:extLst>
                <a:ext uri="{FF2B5EF4-FFF2-40B4-BE49-F238E27FC236}">
                  <a16:creationId xmlns:a16="http://schemas.microsoft.com/office/drawing/2014/main" id="{F9E12E6F-66DF-7082-83EC-27D32171A33D}"/>
                </a:ext>
              </a:extLst>
            </p:cNvPr>
            <p:cNvSpPr>
              <a:spLocks/>
            </p:cNvSpPr>
            <p:nvPr/>
          </p:nvSpPr>
          <p:spPr bwMode="auto">
            <a:xfrm>
              <a:off x="25478405" y="6721430"/>
              <a:ext cx="8274" cy="9042"/>
            </a:xfrm>
            <a:custGeom>
              <a:avLst/>
              <a:gdLst/>
              <a:ahLst/>
              <a:cxnLst>
                <a:cxn ang="0">
                  <a:pos x="0" y="0"/>
                </a:cxn>
                <a:cxn ang="0">
                  <a:pos x="0" y="0"/>
                </a:cxn>
                <a:cxn ang="0">
                  <a:pos x="0" y="0"/>
                </a:cxn>
                <a:cxn ang="0">
                  <a:pos x="0" y="0"/>
                </a:cxn>
              </a:cxnLst>
              <a:rect l="0" t="0" r="r" b="b"/>
              <a:pathLst>
                <a:path>
                  <a:moveTo>
                    <a:pt x="0" y="0"/>
                  </a:moveTo>
                  <a:cubicBezTo>
                    <a:pt x="0" y="0"/>
                    <a:pt x="0" y="0"/>
                    <a:pt x="0" y="0"/>
                  </a:cubicBezTo>
                  <a:cubicBezTo>
                    <a:pt x="0" y="0"/>
                    <a:pt x="0" y="0"/>
                    <a:pt x="0" y="0"/>
                  </a:cubicBezTo>
                  <a:cubicBezTo>
                    <a:pt x="0" y="0"/>
                    <a:pt x="0" y="0"/>
                    <a:pt x="0" y="0"/>
                  </a:cubicBezTo>
                  <a:close/>
                </a:path>
              </a:pathLst>
            </a:custGeom>
            <a:solidFill>
              <a:srgbClr val="CBCBCB"/>
            </a:solidFill>
            <a:ln w="9525">
              <a:no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defTabSz="2945407">
                <a:defRPr/>
              </a:pPr>
              <a:endParaRPr lang="en-US" sz="1600" kern="0">
                <a:solidFill>
                  <a:srgbClr val="0A0A0A"/>
                </a:solidFill>
                <a:cs typeface="Arial" charset="0"/>
              </a:endParaRPr>
            </a:p>
          </p:txBody>
        </p:sp>
        <p:sp>
          <p:nvSpPr>
            <p:cNvPr id="160" name="Oval 159">
              <a:extLst>
                <a:ext uri="{FF2B5EF4-FFF2-40B4-BE49-F238E27FC236}">
                  <a16:creationId xmlns:a16="http://schemas.microsoft.com/office/drawing/2014/main" id="{8E7FFBF7-6992-85C4-5909-1B61D9638178}"/>
                </a:ext>
              </a:extLst>
            </p:cNvPr>
            <p:cNvSpPr>
              <a:spLocks noChangeArrowheads="1"/>
            </p:cNvSpPr>
            <p:nvPr/>
          </p:nvSpPr>
          <p:spPr bwMode="auto">
            <a:xfrm>
              <a:off x="26206594" y="6721430"/>
              <a:ext cx="8274" cy="9042"/>
            </a:xfrm>
            <a:prstGeom prst="ellipse">
              <a:avLst/>
            </a:prstGeom>
            <a:solidFill>
              <a:srgbClr val="CBCBCB"/>
            </a:solidFill>
            <a:ln w="9525">
              <a:no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defTabSz="2945407">
                <a:defRPr/>
              </a:pPr>
              <a:endParaRPr lang="en-US" sz="1600" kern="0">
                <a:solidFill>
                  <a:srgbClr val="0A0A0A"/>
                </a:solidFill>
                <a:cs typeface="Arial" charset="0"/>
              </a:endParaRPr>
            </a:p>
          </p:txBody>
        </p:sp>
        <p:sp>
          <p:nvSpPr>
            <p:cNvPr id="161" name="Freeform 20">
              <a:extLst>
                <a:ext uri="{FF2B5EF4-FFF2-40B4-BE49-F238E27FC236}">
                  <a16:creationId xmlns:a16="http://schemas.microsoft.com/office/drawing/2014/main" id="{F67B39DF-C854-3F86-146D-AAEDC90854D4}"/>
                </a:ext>
              </a:extLst>
            </p:cNvPr>
            <p:cNvSpPr>
              <a:spLocks/>
            </p:cNvSpPr>
            <p:nvPr/>
          </p:nvSpPr>
          <p:spPr bwMode="auto">
            <a:xfrm>
              <a:off x="26223162" y="6721450"/>
              <a:ext cx="24822" cy="18087"/>
            </a:xfrm>
            <a:custGeom>
              <a:avLst/>
              <a:gdLst/>
              <a:ahLst/>
              <a:cxnLst>
                <a:cxn ang="0">
                  <a:pos x="0" y="0"/>
                </a:cxn>
                <a:cxn ang="0">
                  <a:pos x="1" y="1"/>
                </a:cxn>
                <a:cxn ang="0">
                  <a:pos x="0" y="1"/>
                </a:cxn>
                <a:cxn ang="0">
                  <a:pos x="0" y="1"/>
                </a:cxn>
                <a:cxn ang="0">
                  <a:pos x="0" y="0"/>
                </a:cxn>
                <a:cxn ang="0">
                  <a:pos x="0" y="0"/>
                </a:cxn>
              </a:cxnLst>
              <a:rect l="0" t="0" r="r" b="b"/>
              <a:pathLst>
                <a:path w="1" h="1">
                  <a:moveTo>
                    <a:pt x="0" y="0"/>
                  </a:moveTo>
                  <a:cubicBezTo>
                    <a:pt x="1" y="0"/>
                    <a:pt x="1" y="0"/>
                    <a:pt x="1" y="1"/>
                  </a:cubicBezTo>
                  <a:cubicBezTo>
                    <a:pt x="1" y="1"/>
                    <a:pt x="0" y="1"/>
                    <a:pt x="0" y="1"/>
                  </a:cubicBezTo>
                  <a:cubicBezTo>
                    <a:pt x="0" y="1"/>
                    <a:pt x="0" y="1"/>
                    <a:pt x="0" y="1"/>
                  </a:cubicBezTo>
                  <a:cubicBezTo>
                    <a:pt x="0" y="1"/>
                    <a:pt x="0" y="1"/>
                    <a:pt x="0" y="0"/>
                  </a:cubicBezTo>
                  <a:cubicBezTo>
                    <a:pt x="0" y="0"/>
                    <a:pt x="0" y="0"/>
                    <a:pt x="0" y="0"/>
                  </a:cubicBezTo>
                  <a:close/>
                </a:path>
              </a:pathLst>
            </a:custGeom>
            <a:solidFill>
              <a:srgbClr val="CBCBCB"/>
            </a:solidFill>
            <a:ln w="9525">
              <a:no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defTabSz="2945407">
                <a:defRPr/>
              </a:pPr>
              <a:endParaRPr lang="en-US" sz="1600" kern="0">
                <a:solidFill>
                  <a:srgbClr val="0A0A0A"/>
                </a:solidFill>
                <a:cs typeface="Arial" charset="0"/>
              </a:endParaRPr>
            </a:p>
          </p:txBody>
        </p:sp>
        <p:sp>
          <p:nvSpPr>
            <p:cNvPr id="162" name="Freeform 21">
              <a:extLst>
                <a:ext uri="{FF2B5EF4-FFF2-40B4-BE49-F238E27FC236}">
                  <a16:creationId xmlns:a16="http://schemas.microsoft.com/office/drawing/2014/main" id="{253A4A84-A24E-5DE8-019A-2115CF3769A9}"/>
                </a:ext>
              </a:extLst>
            </p:cNvPr>
            <p:cNvSpPr>
              <a:spLocks/>
            </p:cNvSpPr>
            <p:nvPr/>
          </p:nvSpPr>
          <p:spPr bwMode="auto">
            <a:xfrm>
              <a:off x="25461853" y="6739513"/>
              <a:ext cx="8274" cy="9042"/>
            </a:xfrm>
            <a:custGeom>
              <a:avLst/>
              <a:gdLst/>
              <a:ahLst/>
              <a:cxnLst>
                <a:cxn ang="0">
                  <a:pos x="0" y="0"/>
                </a:cxn>
                <a:cxn ang="0">
                  <a:pos x="0" y="0"/>
                </a:cxn>
                <a:cxn ang="0">
                  <a:pos x="0" y="0"/>
                </a:cxn>
                <a:cxn ang="0">
                  <a:pos x="0" y="0"/>
                </a:cxn>
                <a:cxn ang="0">
                  <a:pos x="0" y="0"/>
                </a:cxn>
                <a:cxn ang="0">
                  <a:pos x="0" y="0"/>
                </a:cxn>
                <a:cxn ang="0">
                  <a:pos x="0" y="0"/>
                </a:cxn>
              </a:cxnLst>
              <a:rect l="0" t="0" r="r" b="b"/>
              <a:pathLst>
                <a:path>
                  <a:moveTo>
                    <a:pt x="0" y="0"/>
                  </a:moveTo>
                  <a:cubicBezTo>
                    <a:pt x="0" y="0"/>
                    <a:pt x="0" y="0"/>
                    <a:pt x="0" y="0"/>
                  </a:cubicBezTo>
                  <a:cubicBezTo>
                    <a:pt x="0" y="0"/>
                    <a:pt x="0" y="0"/>
                    <a:pt x="0" y="0"/>
                  </a:cubicBezTo>
                  <a:cubicBezTo>
                    <a:pt x="0" y="0"/>
                    <a:pt x="0" y="0"/>
                    <a:pt x="0" y="0"/>
                  </a:cubicBezTo>
                  <a:cubicBezTo>
                    <a:pt x="0" y="0"/>
                    <a:pt x="0" y="0"/>
                    <a:pt x="0" y="0"/>
                  </a:cubicBezTo>
                  <a:cubicBezTo>
                    <a:pt x="0" y="0"/>
                    <a:pt x="0" y="0"/>
                    <a:pt x="0" y="0"/>
                  </a:cubicBezTo>
                  <a:cubicBezTo>
                    <a:pt x="0" y="0"/>
                    <a:pt x="0" y="0"/>
                    <a:pt x="0" y="0"/>
                  </a:cubicBezTo>
                  <a:close/>
                </a:path>
              </a:pathLst>
            </a:custGeom>
            <a:solidFill>
              <a:srgbClr val="CBCBCB"/>
            </a:solidFill>
            <a:ln w="9525">
              <a:no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defTabSz="2945407">
                <a:defRPr/>
              </a:pPr>
              <a:endParaRPr lang="en-US" sz="1600" kern="0">
                <a:solidFill>
                  <a:srgbClr val="0A0A0A"/>
                </a:solidFill>
                <a:cs typeface="Arial" charset="0"/>
              </a:endParaRPr>
            </a:p>
          </p:txBody>
        </p:sp>
        <p:sp>
          <p:nvSpPr>
            <p:cNvPr id="165" name="Freeform 22">
              <a:extLst>
                <a:ext uri="{FF2B5EF4-FFF2-40B4-BE49-F238E27FC236}">
                  <a16:creationId xmlns:a16="http://schemas.microsoft.com/office/drawing/2014/main" id="{C1CD170F-9011-4B2D-B9B2-BD9311A6CC95}"/>
                </a:ext>
              </a:extLst>
            </p:cNvPr>
            <p:cNvSpPr>
              <a:spLocks/>
            </p:cNvSpPr>
            <p:nvPr/>
          </p:nvSpPr>
          <p:spPr bwMode="auto">
            <a:xfrm>
              <a:off x="25362573" y="6739533"/>
              <a:ext cx="57918" cy="45227"/>
            </a:xfrm>
            <a:custGeom>
              <a:avLst/>
              <a:gdLst/>
              <a:ahLst/>
              <a:cxnLst>
                <a:cxn ang="0">
                  <a:pos x="2" y="0"/>
                </a:cxn>
                <a:cxn ang="0">
                  <a:pos x="3" y="1"/>
                </a:cxn>
                <a:cxn ang="0">
                  <a:pos x="3" y="2"/>
                </a:cxn>
                <a:cxn ang="0">
                  <a:pos x="1" y="2"/>
                </a:cxn>
                <a:cxn ang="0">
                  <a:pos x="1" y="2"/>
                </a:cxn>
                <a:cxn ang="0">
                  <a:pos x="1" y="1"/>
                </a:cxn>
                <a:cxn ang="0">
                  <a:pos x="1" y="1"/>
                </a:cxn>
                <a:cxn ang="0">
                  <a:pos x="2" y="0"/>
                </a:cxn>
              </a:cxnLst>
              <a:rect l="0" t="0" r="r" b="b"/>
              <a:pathLst>
                <a:path w="3" h="2">
                  <a:moveTo>
                    <a:pt x="2" y="0"/>
                  </a:moveTo>
                  <a:cubicBezTo>
                    <a:pt x="3" y="0"/>
                    <a:pt x="3" y="1"/>
                    <a:pt x="3" y="1"/>
                  </a:cubicBezTo>
                  <a:cubicBezTo>
                    <a:pt x="3" y="1"/>
                    <a:pt x="3" y="1"/>
                    <a:pt x="3" y="2"/>
                  </a:cubicBezTo>
                  <a:cubicBezTo>
                    <a:pt x="2" y="2"/>
                    <a:pt x="2" y="2"/>
                    <a:pt x="1" y="2"/>
                  </a:cubicBezTo>
                  <a:cubicBezTo>
                    <a:pt x="1" y="2"/>
                    <a:pt x="1" y="2"/>
                    <a:pt x="1" y="2"/>
                  </a:cubicBezTo>
                  <a:cubicBezTo>
                    <a:pt x="0" y="2"/>
                    <a:pt x="0" y="1"/>
                    <a:pt x="1" y="1"/>
                  </a:cubicBezTo>
                  <a:cubicBezTo>
                    <a:pt x="1" y="1"/>
                    <a:pt x="1" y="1"/>
                    <a:pt x="1" y="1"/>
                  </a:cubicBezTo>
                  <a:cubicBezTo>
                    <a:pt x="1" y="1"/>
                    <a:pt x="2" y="1"/>
                    <a:pt x="2" y="0"/>
                  </a:cubicBezTo>
                  <a:close/>
                </a:path>
              </a:pathLst>
            </a:custGeom>
            <a:solidFill>
              <a:srgbClr val="CBCBCB"/>
            </a:solidFill>
            <a:ln w="9525">
              <a:no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defTabSz="2945407">
                <a:defRPr/>
              </a:pPr>
              <a:endParaRPr lang="en-US" sz="1600" kern="0">
                <a:solidFill>
                  <a:srgbClr val="0A0A0A"/>
                </a:solidFill>
                <a:cs typeface="Arial" charset="0"/>
              </a:endParaRPr>
            </a:p>
          </p:txBody>
        </p:sp>
        <p:sp>
          <p:nvSpPr>
            <p:cNvPr id="166" name="Freeform 23">
              <a:extLst>
                <a:ext uri="{FF2B5EF4-FFF2-40B4-BE49-F238E27FC236}">
                  <a16:creationId xmlns:a16="http://schemas.microsoft.com/office/drawing/2014/main" id="{2A4A6967-5ABD-7B3B-4568-8863129D61A2}"/>
                </a:ext>
              </a:extLst>
            </p:cNvPr>
            <p:cNvSpPr>
              <a:spLocks/>
            </p:cNvSpPr>
            <p:nvPr/>
          </p:nvSpPr>
          <p:spPr bwMode="auto">
            <a:xfrm>
              <a:off x="25461853" y="6739533"/>
              <a:ext cx="16560" cy="27132"/>
            </a:xfrm>
            <a:custGeom>
              <a:avLst/>
              <a:gdLst/>
              <a:ahLst/>
              <a:cxnLst>
                <a:cxn ang="0">
                  <a:pos x="0" y="0"/>
                </a:cxn>
                <a:cxn ang="0">
                  <a:pos x="1" y="1"/>
                </a:cxn>
                <a:cxn ang="0">
                  <a:pos x="1" y="1"/>
                </a:cxn>
                <a:cxn ang="0">
                  <a:pos x="1" y="1"/>
                </a:cxn>
                <a:cxn ang="0">
                  <a:pos x="0" y="0"/>
                </a:cxn>
              </a:cxnLst>
              <a:rect l="0" t="0" r="r" b="b"/>
              <a:pathLst>
                <a:path w="1" h="1">
                  <a:moveTo>
                    <a:pt x="0" y="0"/>
                  </a:moveTo>
                  <a:cubicBezTo>
                    <a:pt x="1" y="0"/>
                    <a:pt x="1" y="0"/>
                    <a:pt x="1" y="1"/>
                  </a:cubicBezTo>
                  <a:cubicBezTo>
                    <a:pt x="1" y="1"/>
                    <a:pt x="1" y="1"/>
                    <a:pt x="1" y="1"/>
                  </a:cubicBezTo>
                  <a:cubicBezTo>
                    <a:pt x="1" y="1"/>
                    <a:pt x="1" y="1"/>
                    <a:pt x="1" y="1"/>
                  </a:cubicBezTo>
                  <a:cubicBezTo>
                    <a:pt x="1" y="1"/>
                    <a:pt x="0" y="1"/>
                    <a:pt x="0" y="0"/>
                  </a:cubicBezTo>
                  <a:close/>
                </a:path>
              </a:pathLst>
            </a:custGeom>
            <a:solidFill>
              <a:srgbClr val="CBCBCB"/>
            </a:solidFill>
            <a:ln w="9525">
              <a:no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defTabSz="2945407">
                <a:defRPr/>
              </a:pPr>
              <a:endParaRPr lang="en-US" sz="1600" kern="0">
                <a:solidFill>
                  <a:srgbClr val="0A0A0A"/>
                </a:solidFill>
                <a:cs typeface="Arial" charset="0"/>
              </a:endParaRPr>
            </a:p>
          </p:txBody>
        </p:sp>
        <p:sp>
          <p:nvSpPr>
            <p:cNvPr id="167" name="Freeform 24">
              <a:extLst>
                <a:ext uri="{FF2B5EF4-FFF2-40B4-BE49-F238E27FC236}">
                  <a16:creationId xmlns:a16="http://schemas.microsoft.com/office/drawing/2014/main" id="{B74BA5F3-C3FA-A389-1CF8-7257BD480D0F}"/>
                </a:ext>
              </a:extLst>
            </p:cNvPr>
            <p:cNvSpPr>
              <a:spLocks/>
            </p:cNvSpPr>
            <p:nvPr/>
          </p:nvSpPr>
          <p:spPr bwMode="auto">
            <a:xfrm>
              <a:off x="26123865" y="6766669"/>
              <a:ext cx="24822" cy="18087"/>
            </a:xfrm>
            <a:custGeom>
              <a:avLst/>
              <a:gdLst/>
              <a:ahLst/>
              <a:cxnLst>
                <a:cxn ang="0">
                  <a:pos x="1" y="0"/>
                </a:cxn>
                <a:cxn ang="0">
                  <a:pos x="1" y="0"/>
                </a:cxn>
                <a:cxn ang="0">
                  <a:pos x="1" y="1"/>
                </a:cxn>
                <a:cxn ang="0">
                  <a:pos x="1" y="1"/>
                </a:cxn>
                <a:cxn ang="0">
                  <a:pos x="1" y="1"/>
                </a:cxn>
                <a:cxn ang="0">
                  <a:pos x="1" y="1"/>
                </a:cxn>
                <a:cxn ang="0">
                  <a:pos x="0" y="1"/>
                </a:cxn>
                <a:cxn ang="0">
                  <a:pos x="1" y="0"/>
                </a:cxn>
              </a:cxnLst>
              <a:rect l="0" t="0" r="r" b="b"/>
              <a:pathLst>
                <a:path w="1" h="1">
                  <a:moveTo>
                    <a:pt x="1" y="0"/>
                  </a:moveTo>
                  <a:cubicBezTo>
                    <a:pt x="1" y="0"/>
                    <a:pt x="1" y="0"/>
                    <a:pt x="1" y="0"/>
                  </a:cubicBezTo>
                  <a:cubicBezTo>
                    <a:pt x="1" y="0"/>
                    <a:pt x="1" y="1"/>
                    <a:pt x="1" y="1"/>
                  </a:cubicBezTo>
                  <a:cubicBezTo>
                    <a:pt x="1" y="1"/>
                    <a:pt x="1" y="1"/>
                    <a:pt x="1" y="1"/>
                  </a:cubicBezTo>
                  <a:cubicBezTo>
                    <a:pt x="1" y="1"/>
                    <a:pt x="1" y="1"/>
                    <a:pt x="1" y="1"/>
                  </a:cubicBezTo>
                  <a:cubicBezTo>
                    <a:pt x="1" y="1"/>
                    <a:pt x="1" y="1"/>
                    <a:pt x="1" y="1"/>
                  </a:cubicBezTo>
                  <a:cubicBezTo>
                    <a:pt x="0" y="1"/>
                    <a:pt x="0" y="1"/>
                    <a:pt x="0" y="1"/>
                  </a:cubicBezTo>
                  <a:cubicBezTo>
                    <a:pt x="1" y="1"/>
                    <a:pt x="1" y="0"/>
                    <a:pt x="1" y="0"/>
                  </a:cubicBezTo>
                  <a:close/>
                </a:path>
              </a:pathLst>
            </a:custGeom>
            <a:solidFill>
              <a:srgbClr val="CBCBCB"/>
            </a:solidFill>
            <a:ln w="9525">
              <a:no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defTabSz="2945407">
                <a:defRPr/>
              </a:pPr>
              <a:endParaRPr lang="en-US" sz="1600" kern="0">
                <a:solidFill>
                  <a:srgbClr val="0A0A0A"/>
                </a:solidFill>
                <a:cs typeface="Arial" charset="0"/>
              </a:endParaRPr>
            </a:p>
          </p:txBody>
        </p:sp>
        <p:sp>
          <p:nvSpPr>
            <p:cNvPr id="168" name="Freeform 25">
              <a:extLst>
                <a:ext uri="{FF2B5EF4-FFF2-40B4-BE49-F238E27FC236}">
                  <a16:creationId xmlns:a16="http://schemas.microsoft.com/office/drawing/2014/main" id="{ECDE967F-355A-1C17-5AC0-B000F2EE8271}"/>
                </a:ext>
              </a:extLst>
            </p:cNvPr>
            <p:cNvSpPr>
              <a:spLocks/>
            </p:cNvSpPr>
            <p:nvPr/>
          </p:nvSpPr>
          <p:spPr bwMode="auto">
            <a:xfrm>
              <a:off x="25288083" y="6766669"/>
              <a:ext cx="16560" cy="18087"/>
            </a:xfrm>
            <a:custGeom>
              <a:avLst/>
              <a:gdLst/>
              <a:ahLst/>
              <a:cxnLst>
                <a:cxn ang="0">
                  <a:pos x="1" y="0"/>
                </a:cxn>
                <a:cxn ang="0">
                  <a:pos x="1" y="1"/>
                </a:cxn>
                <a:cxn ang="0">
                  <a:pos x="0" y="1"/>
                </a:cxn>
                <a:cxn ang="0">
                  <a:pos x="0" y="1"/>
                </a:cxn>
                <a:cxn ang="0">
                  <a:pos x="1" y="0"/>
                </a:cxn>
              </a:cxnLst>
              <a:rect l="0" t="0" r="r" b="b"/>
              <a:pathLst>
                <a:path w="1" h="1">
                  <a:moveTo>
                    <a:pt x="1" y="0"/>
                  </a:moveTo>
                  <a:cubicBezTo>
                    <a:pt x="1" y="1"/>
                    <a:pt x="1" y="0"/>
                    <a:pt x="1" y="1"/>
                  </a:cubicBezTo>
                  <a:cubicBezTo>
                    <a:pt x="1" y="1"/>
                    <a:pt x="1" y="1"/>
                    <a:pt x="0" y="1"/>
                  </a:cubicBezTo>
                  <a:cubicBezTo>
                    <a:pt x="0" y="1"/>
                    <a:pt x="0" y="1"/>
                    <a:pt x="0" y="1"/>
                  </a:cubicBezTo>
                  <a:cubicBezTo>
                    <a:pt x="0" y="1"/>
                    <a:pt x="1" y="0"/>
                    <a:pt x="1" y="0"/>
                  </a:cubicBezTo>
                  <a:close/>
                </a:path>
              </a:pathLst>
            </a:custGeom>
            <a:solidFill>
              <a:srgbClr val="CBCBCB"/>
            </a:solidFill>
            <a:ln w="9525">
              <a:no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defTabSz="2945407">
                <a:defRPr/>
              </a:pPr>
              <a:endParaRPr lang="en-US" sz="1600" kern="0">
                <a:solidFill>
                  <a:srgbClr val="0A0A0A"/>
                </a:solidFill>
                <a:cs typeface="Arial" charset="0"/>
              </a:endParaRPr>
            </a:p>
          </p:txBody>
        </p:sp>
        <p:sp>
          <p:nvSpPr>
            <p:cNvPr id="169" name="Freeform 26">
              <a:extLst>
                <a:ext uri="{FF2B5EF4-FFF2-40B4-BE49-F238E27FC236}">
                  <a16:creationId xmlns:a16="http://schemas.microsoft.com/office/drawing/2014/main" id="{4D42C1F8-83C3-199A-B47C-C3D76ED25079}"/>
                </a:ext>
              </a:extLst>
            </p:cNvPr>
            <p:cNvSpPr>
              <a:spLocks/>
            </p:cNvSpPr>
            <p:nvPr/>
          </p:nvSpPr>
          <p:spPr bwMode="auto">
            <a:xfrm>
              <a:off x="25263273" y="6784729"/>
              <a:ext cx="24822" cy="9042"/>
            </a:xfrm>
            <a:custGeom>
              <a:avLst/>
              <a:gdLst/>
              <a:ahLst/>
              <a:cxnLst>
                <a:cxn ang="0">
                  <a:pos x="1" y="0"/>
                </a:cxn>
                <a:cxn ang="0">
                  <a:pos x="1" y="0"/>
                </a:cxn>
                <a:cxn ang="0">
                  <a:pos x="1" y="0"/>
                </a:cxn>
                <a:cxn ang="0">
                  <a:pos x="1" y="0"/>
                </a:cxn>
                <a:cxn ang="0">
                  <a:pos x="1" y="0"/>
                </a:cxn>
                <a:cxn ang="0">
                  <a:pos x="0" y="0"/>
                </a:cxn>
                <a:cxn ang="0">
                  <a:pos x="1" y="0"/>
                </a:cxn>
              </a:cxnLst>
              <a:rect l="0" t="0" r="r" b="b"/>
              <a:pathLst>
                <a:path w="1">
                  <a:moveTo>
                    <a:pt x="1" y="0"/>
                  </a:moveTo>
                  <a:cubicBezTo>
                    <a:pt x="1" y="0"/>
                    <a:pt x="1" y="0"/>
                    <a:pt x="1" y="0"/>
                  </a:cubicBezTo>
                  <a:cubicBezTo>
                    <a:pt x="1" y="0"/>
                    <a:pt x="1" y="0"/>
                    <a:pt x="1" y="0"/>
                  </a:cubicBezTo>
                  <a:cubicBezTo>
                    <a:pt x="1" y="0"/>
                    <a:pt x="1" y="0"/>
                    <a:pt x="1" y="0"/>
                  </a:cubicBezTo>
                  <a:cubicBezTo>
                    <a:pt x="1" y="0"/>
                    <a:pt x="1" y="0"/>
                    <a:pt x="1" y="0"/>
                  </a:cubicBezTo>
                  <a:cubicBezTo>
                    <a:pt x="1" y="0"/>
                    <a:pt x="1" y="0"/>
                    <a:pt x="0" y="0"/>
                  </a:cubicBezTo>
                  <a:cubicBezTo>
                    <a:pt x="1" y="0"/>
                    <a:pt x="1" y="0"/>
                    <a:pt x="1" y="0"/>
                  </a:cubicBezTo>
                  <a:close/>
                </a:path>
              </a:pathLst>
            </a:custGeom>
            <a:solidFill>
              <a:srgbClr val="CBCBCB"/>
            </a:solidFill>
            <a:ln w="9525">
              <a:no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defTabSz="2945407">
                <a:defRPr/>
              </a:pPr>
              <a:endParaRPr lang="en-US" sz="1600" kern="0">
                <a:solidFill>
                  <a:srgbClr val="0A0A0A"/>
                </a:solidFill>
                <a:cs typeface="Arial" charset="0"/>
              </a:endParaRPr>
            </a:p>
          </p:txBody>
        </p:sp>
        <p:sp>
          <p:nvSpPr>
            <p:cNvPr id="170" name="Freeform 27">
              <a:extLst>
                <a:ext uri="{FF2B5EF4-FFF2-40B4-BE49-F238E27FC236}">
                  <a16:creationId xmlns:a16="http://schemas.microsoft.com/office/drawing/2014/main" id="{E74A6A14-B599-FF65-574F-E3613F782264}"/>
                </a:ext>
              </a:extLst>
            </p:cNvPr>
            <p:cNvSpPr>
              <a:spLocks/>
            </p:cNvSpPr>
            <p:nvPr/>
          </p:nvSpPr>
          <p:spPr bwMode="auto">
            <a:xfrm>
              <a:off x="25263273" y="6811873"/>
              <a:ext cx="24822" cy="36182"/>
            </a:xfrm>
            <a:custGeom>
              <a:avLst/>
              <a:gdLst/>
              <a:ahLst/>
              <a:cxnLst>
                <a:cxn ang="0">
                  <a:pos x="0" y="2"/>
                </a:cxn>
                <a:cxn ang="0">
                  <a:pos x="0" y="2"/>
                </a:cxn>
                <a:cxn ang="0">
                  <a:pos x="0" y="2"/>
                </a:cxn>
                <a:cxn ang="0">
                  <a:pos x="0" y="2"/>
                </a:cxn>
                <a:cxn ang="0">
                  <a:pos x="0" y="2"/>
                </a:cxn>
                <a:cxn ang="0">
                  <a:pos x="0" y="1"/>
                </a:cxn>
                <a:cxn ang="0">
                  <a:pos x="0" y="1"/>
                </a:cxn>
                <a:cxn ang="0">
                  <a:pos x="1" y="1"/>
                </a:cxn>
                <a:cxn ang="0">
                  <a:pos x="1" y="0"/>
                </a:cxn>
                <a:cxn ang="0">
                  <a:pos x="1" y="0"/>
                </a:cxn>
                <a:cxn ang="0">
                  <a:pos x="1" y="0"/>
                </a:cxn>
                <a:cxn ang="0">
                  <a:pos x="1" y="0"/>
                </a:cxn>
                <a:cxn ang="0">
                  <a:pos x="1" y="1"/>
                </a:cxn>
                <a:cxn ang="0">
                  <a:pos x="1" y="2"/>
                </a:cxn>
                <a:cxn ang="0">
                  <a:pos x="0" y="2"/>
                </a:cxn>
              </a:cxnLst>
              <a:rect l="0" t="0" r="r" b="b"/>
              <a:pathLst>
                <a:path w="1" h="2">
                  <a:moveTo>
                    <a:pt x="0" y="2"/>
                  </a:moveTo>
                  <a:cubicBezTo>
                    <a:pt x="0" y="2"/>
                    <a:pt x="0" y="2"/>
                    <a:pt x="0" y="2"/>
                  </a:cubicBezTo>
                  <a:cubicBezTo>
                    <a:pt x="0" y="2"/>
                    <a:pt x="0" y="2"/>
                    <a:pt x="0" y="2"/>
                  </a:cubicBezTo>
                  <a:cubicBezTo>
                    <a:pt x="0" y="2"/>
                    <a:pt x="0" y="2"/>
                    <a:pt x="0" y="2"/>
                  </a:cubicBezTo>
                  <a:cubicBezTo>
                    <a:pt x="0" y="2"/>
                    <a:pt x="0" y="2"/>
                    <a:pt x="0" y="2"/>
                  </a:cubicBezTo>
                  <a:cubicBezTo>
                    <a:pt x="0" y="1"/>
                    <a:pt x="0" y="1"/>
                    <a:pt x="0" y="1"/>
                  </a:cubicBezTo>
                  <a:cubicBezTo>
                    <a:pt x="0" y="1"/>
                    <a:pt x="0" y="1"/>
                    <a:pt x="0" y="1"/>
                  </a:cubicBezTo>
                  <a:cubicBezTo>
                    <a:pt x="0" y="1"/>
                    <a:pt x="0" y="1"/>
                    <a:pt x="1" y="1"/>
                  </a:cubicBezTo>
                  <a:cubicBezTo>
                    <a:pt x="1" y="1"/>
                    <a:pt x="1" y="0"/>
                    <a:pt x="1" y="0"/>
                  </a:cubicBezTo>
                  <a:cubicBezTo>
                    <a:pt x="1" y="0"/>
                    <a:pt x="1" y="0"/>
                    <a:pt x="1" y="0"/>
                  </a:cubicBezTo>
                  <a:cubicBezTo>
                    <a:pt x="1" y="0"/>
                    <a:pt x="1" y="0"/>
                    <a:pt x="1" y="0"/>
                  </a:cubicBezTo>
                  <a:cubicBezTo>
                    <a:pt x="1" y="0"/>
                    <a:pt x="1" y="0"/>
                    <a:pt x="1" y="0"/>
                  </a:cubicBezTo>
                  <a:cubicBezTo>
                    <a:pt x="1" y="0"/>
                    <a:pt x="1" y="1"/>
                    <a:pt x="1" y="1"/>
                  </a:cubicBezTo>
                  <a:cubicBezTo>
                    <a:pt x="1" y="1"/>
                    <a:pt x="1" y="2"/>
                    <a:pt x="1" y="2"/>
                  </a:cubicBezTo>
                  <a:cubicBezTo>
                    <a:pt x="1" y="2"/>
                    <a:pt x="1" y="2"/>
                    <a:pt x="0" y="2"/>
                  </a:cubicBezTo>
                  <a:close/>
                </a:path>
              </a:pathLst>
            </a:custGeom>
            <a:solidFill>
              <a:srgbClr val="CBCBCB"/>
            </a:solidFill>
            <a:ln w="9525">
              <a:no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defTabSz="2945407">
                <a:defRPr/>
              </a:pPr>
              <a:endParaRPr lang="en-US" sz="1600" kern="0">
                <a:solidFill>
                  <a:srgbClr val="0A0A0A"/>
                </a:solidFill>
                <a:cs typeface="Arial" charset="0"/>
              </a:endParaRPr>
            </a:p>
          </p:txBody>
        </p:sp>
        <p:sp>
          <p:nvSpPr>
            <p:cNvPr id="174" name="Freeform 28">
              <a:extLst>
                <a:ext uri="{FF2B5EF4-FFF2-40B4-BE49-F238E27FC236}">
                  <a16:creationId xmlns:a16="http://schemas.microsoft.com/office/drawing/2014/main" id="{80CE6451-E914-D350-0ECB-6DA332B8A23C}"/>
                </a:ext>
              </a:extLst>
            </p:cNvPr>
            <p:cNvSpPr>
              <a:spLocks/>
            </p:cNvSpPr>
            <p:nvPr/>
          </p:nvSpPr>
          <p:spPr bwMode="auto">
            <a:xfrm>
              <a:off x="25246701" y="6811889"/>
              <a:ext cx="8274" cy="18087"/>
            </a:xfrm>
            <a:custGeom>
              <a:avLst/>
              <a:gdLst/>
              <a:ahLst/>
              <a:cxnLst>
                <a:cxn ang="0">
                  <a:pos x="0" y="0"/>
                </a:cxn>
                <a:cxn ang="0">
                  <a:pos x="0" y="1"/>
                </a:cxn>
                <a:cxn ang="0">
                  <a:pos x="0" y="1"/>
                </a:cxn>
                <a:cxn ang="0">
                  <a:pos x="0" y="1"/>
                </a:cxn>
                <a:cxn ang="0">
                  <a:pos x="0" y="1"/>
                </a:cxn>
                <a:cxn ang="0">
                  <a:pos x="0" y="0"/>
                </a:cxn>
              </a:cxnLst>
              <a:rect l="0" t="0" r="r" b="b"/>
              <a:pathLst>
                <a:path h="1">
                  <a:moveTo>
                    <a:pt x="0" y="0"/>
                  </a:moveTo>
                  <a:cubicBezTo>
                    <a:pt x="0" y="0"/>
                    <a:pt x="0" y="0"/>
                    <a:pt x="0" y="1"/>
                  </a:cubicBezTo>
                  <a:cubicBezTo>
                    <a:pt x="0" y="1"/>
                    <a:pt x="0" y="1"/>
                    <a:pt x="0" y="1"/>
                  </a:cubicBezTo>
                  <a:cubicBezTo>
                    <a:pt x="0" y="1"/>
                    <a:pt x="0" y="1"/>
                    <a:pt x="0" y="1"/>
                  </a:cubicBezTo>
                  <a:cubicBezTo>
                    <a:pt x="0" y="1"/>
                    <a:pt x="0" y="1"/>
                    <a:pt x="0" y="1"/>
                  </a:cubicBezTo>
                  <a:cubicBezTo>
                    <a:pt x="0" y="0"/>
                    <a:pt x="0" y="0"/>
                    <a:pt x="0" y="0"/>
                  </a:cubicBezTo>
                  <a:close/>
                </a:path>
              </a:pathLst>
            </a:custGeom>
            <a:solidFill>
              <a:srgbClr val="CBCBCB"/>
            </a:solidFill>
            <a:ln w="9525">
              <a:no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defTabSz="2945407">
                <a:defRPr/>
              </a:pPr>
              <a:endParaRPr lang="en-US" sz="1600" kern="0">
                <a:solidFill>
                  <a:srgbClr val="0A0A0A"/>
                </a:solidFill>
                <a:cs typeface="Arial" charset="0"/>
              </a:endParaRPr>
            </a:p>
          </p:txBody>
        </p:sp>
        <p:sp>
          <p:nvSpPr>
            <p:cNvPr id="175" name="Freeform 29">
              <a:extLst>
                <a:ext uri="{FF2B5EF4-FFF2-40B4-BE49-F238E27FC236}">
                  <a16:creationId xmlns:a16="http://schemas.microsoft.com/office/drawing/2014/main" id="{772250FD-269F-618A-A222-BEA9388F2C20}"/>
                </a:ext>
              </a:extLst>
            </p:cNvPr>
            <p:cNvSpPr>
              <a:spLocks/>
            </p:cNvSpPr>
            <p:nvPr/>
          </p:nvSpPr>
          <p:spPr bwMode="auto">
            <a:xfrm>
              <a:off x="25288095" y="6811873"/>
              <a:ext cx="41374" cy="36182"/>
            </a:xfrm>
            <a:custGeom>
              <a:avLst/>
              <a:gdLst/>
              <a:ahLst/>
              <a:cxnLst>
                <a:cxn ang="0">
                  <a:pos x="2" y="1"/>
                </a:cxn>
                <a:cxn ang="0">
                  <a:pos x="2" y="0"/>
                </a:cxn>
                <a:cxn ang="0">
                  <a:pos x="2" y="0"/>
                </a:cxn>
                <a:cxn ang="0">
                  <a:pos x="2" y="0"/>
                </a:cxn>
                <a:cxn ang="0">
                  <a:pos x="2" y="1"/>
                </a:cxn>
                <a:cxn ang="0">
                  <a:pos x="2" y="1"/>
                </a:cxn>
                <a:cxn ang="0">
                  <a:pos x="1" y="1"/>
                </a:cxn>
                <a:cxn ang="0">
                  <a:pos x="1" y="2"/>
                </a:cxn>
                <a:cxn ang="0">
                  <a:pos x="1" y="2"/>
                </a:cxn>
                <a:cxn ang="0">
                  <a:pos x="1" y="2"/>
                </a:cxn>
                <a:cxn ang="0">
                  <a:pos x="0" y="1"/>
                </a:cxn>
                <a:cxn ang="0">
                  <a:pos x="2" y="1"/>
                </a:cxn>
              </a:cxnLst>
              <a:rect l="0" t="0" r="r" b="b"/>
              <a:pathLst>
                <a:path w="2" h="2">
                  <a:moveTo>
                    <a:pt x="2" y="1"/>
                  </a:moveTo>
                  <a:cubicBezTo>
                    <a:pt x="2" y="1"/>
                    <a:pt x="2" y="0"/>
                    <a:pt x="2" y="0"/>
                  </a:cubicBezTo>
                  <a:cubicBezTo>
                    <a:pt x="2" y="0"/>
                    <a:pt x="2" y="0"/>
                    <a:pt x="2" y="0"/>
                  </a:cubicBezTo>
                  <a:cubicBezTo>
                    <a:pt x="2" y="0"/>
                    <a:pt x="2" y="0"/>
                    <a:pt x="2" y="0"/>
                  </a:cubicBezTo>
                  <a:cubicBezTo>
                    <a:pt x="2" y="0"/>
                    <a:pt x="2" y="1"/>
                    <a:pt x="2" y="1"/>
                  </a:cubicBezTo>
                  <a:cubicBezTo>
                    <a:pt x="2" y="1"/>
                    <a:pt x="2" y="1"/>
                    <a:pt x="2" y="1"/>
                  </a:cubicBezTo>
                  <a:cubicBezTo>
                    <a:pt x="2" y="1"/>
                    <a:pt x="1" y="1"/>
                    <a:pt x="1" y="1"/>
                  </a:cubicBezTo>
                  <a:cubicBezTo>
                    <a:pt x="1" y="1"/>
                    <a:pt x="1" y="1"/>
                    <a:pt x="1" y="2"/>
                  </a:cubicBezTo>
                  <a:cubicBezTo>
                    <a:pt x="1" y="2"/>
                    <a:pt x="1" y="2"/>
                    <a:pt x="1" y="2"/>
                  </a:cubicBezTo>
                  <a:cubicBezTo>
                    <a:pt x="1" y="2"/>
                    <a:pt x="1" y="2"/>
                    <a:pt x="1" y="2"/>
                  </a:cubicBezTo>
                  <a:cubicBezTo>
                    <a:pt x="0" y="1"/>
                    <a:pt x="0" y="1"/>
                    <a:pt x="0" y="1"/>
                  </a:cubicBezTo>
                  <a:cubicBezTo>
                    <a:pt x="1" y="1"/>
                    <a:pt x="1" y="1"/>
                    <a:pt x="2" y="1"/>
                  </a:cubicBezTo>
                  <a:close/>
                </a:path>
              </a:pathLst>
            </a:custGeom>
            <a:solidFill>
              <a:srgbClr val="CBCBCB"/>
            </a:solidFill>
            <a:ln w="9525">
              <a:no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defTabSz="2945407">
                <a:defRPr/>
              </a:pPr>
              <a:endParaRPr lang="en-US" sz="1600" kern="0">
                <a:solidFill>
                  <a:srgbClr val="0A0A0A"/>
                </a:solidFill>
                <a:cs typeface="Arial" charset="0"/>
              </a:endParaRPr>
            </a:p>
          </p:txBody>
        </p:sp>
        <p:sp>
          <p:nvSpPr>
            <p:cNvPr id="176" name="Freeform 30">
              <a:extLst>
                <a:ext uri="{FF2B5EF4-FFF2-40B4-BE49-F238E27FC236}">
                  <a16:creationId xmlns:a16="http://schemas.microsoft.com/office/drawing/2014/main" id="{169EE496-F5D4-65F3-59FE-E177DDFE7BEE}"/>
                </a:ext>
              </a:extLst>
            </p:cNvPr>
            <p:cNvSpPr>
              <a:spLocks/>
            </p:cNvSpPr>
            <p:nvPr/>
          </p:nvSpPr>
          <p:spPr bwMode="auto">
            <a:xfrm>
              <a:off x="25205343" y="6848043"/>
              <a:ext cx="24822" cy="9042"/>
            </a:xfrm>
            <a:custGeom>
              <a:avLst/>
              <a:gdLst/>
              <a:ahLst/>
              <a:cxnLst>
                <a:cxn ang="0">
                  <a:pos x="0" y="0"/>
                </a:cxn>
                <a:cxn ang="0">
                  <a:pos x="1" y="0"/>
                </a:cxn>
                <a:cxn ang="0">
                  <a:pos x="1" y="0"/>
                </a:cxn>
                <a:cxn ang="0">
                  <a:pos x="0" y="0"/>
                </a:cxn>
                <a:cxn ang="0">
                  <a:pos x="0" y="0"/>
                </a:cxn>
                <a:cxn ang="0">
                  <a:pos x="0" y="0"/>
                </a:cxn>
                <a:cxn ang="0">
                  <a:pos x="0" y="0"/>
                </a:cxn>
              </a:cxnLst>
              <a:rect l="0" t="0" r="r" b="b"/>
              <a:pathLst>
                <a:path w="1">
                  <a:moveTo>
                    <a:pt x="0" y="0"/>
                  </a:moveTo>
                  <a:cubicBezTo>
                    <a:pt x="1" y="0"/>
                    <a:pt x="1" y="0"/>
                    <a:pt x="1" y="0"/>
                  </a:cubicBezTo>
                  <a:cubicBezTo>
                    <a:pt x="1" y="0"/>
                    <a:pt x="1" y="0"/>
                    <a:pt x="1" y="0"/>
                  </a:cubicBezTo>
                  <a:cubicBezTo>
                    <a:pt x="0" y="0"/>
                    <a:pt x="0" y="0"/>
                    <a:pt x="0" y="0"/>
                  </a:cubicBezTo>
                  <a:cubicBezTo>
                    <a:pt x="0" y="0"/>
                    <a:pt x="0" y="0"/>
                    <a:pt x="0" y="0"/>
                  </a:cubicBezTo>
                  <a:cubicBezTo>
                    <a:pt x="0" y="0"/>
                    <a:pt x="0" y="0"/>
                    <a:pt x="0" y="0"/>
                  </a:cubicBezTo>
                  <a:cubicBezTo>
                    <a:pt x="0" y="0"/>
                    <a:pt x="0" y="0"/>
                    <a:pt x="0" y="0"/>
                  </a:cubicBezTo>
                  <a:close/>
                </a:path>
              </a:pathLst>
            </a:custGeom>
            <a:solidFill>
              <a:srgbClr val="CBCBCB"/>
            </a:solidFill>
            <a:ln w="9525">
              <a:no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defTabSz="2945407">
                <a:defRPr/>
              </a:pPr>
              <a:endParaRPr lang="en-US" sz="1600" kern="0">
                <a:solidFill>
                  <a:srgbClr val="0A0A0A"/>
                </a:solidFill>
                <a:cs typeface="Arial" charset="0"/>
              </a:endParaRPr>
            </a:p>
          </p:txBody>
        </p:sp>
        <p:sp>
          <p:nvSpPr>
            <p:cNvPr id="177" name="Freeform 31">
              <a:extLst>
                <a:ext uri="{FF2B5EF4-FFF2-40B4-BE49-F238E27FC236}">
                  <a16:creationId xmlns:a16="http://schemas.microsoft.com/office/drawing/2014/main" id="{7C5D6CC4-04FA-5C90-F355-EBD0FB364FED}"/>
                </a:ext>
              </a:extLst>
            </p:cNvPr>
            <p:cNvSpPr>
              <a:spLocks/>
            </p:cNvSpPr>
            <p:nvPr/>
          </p:nvSpPr>
          <p:spPr bwMode="auto">
            <a:xfrm>
              <a:off x="25147417" y="6875183"/>
              <a:ext cx="24822" cy="9042"/>
            </a:xfrm>
            <a:custGeom>
              <a:avLst/>
              <a:gdLst/>
              <a:ahLst/>
              <a:cxnLst>
                <a:cxn ang="0">
                  <a:pos x="1" y="0"/>
                </a:cxn>
                <a:cxn ang="0">
                  <a:pos x="1" y="0"/>
                </a:cxn>
                <a:cxn ang="0">
                  <a:pos x="1" y="0"/>
                </a:cxn>
                <a:cxn ang="0">
                  <a:pos x="0" y="0"/>
                </a:cxn>
                <a:cxn ang="0">
                  <a:pos x="0" y="0"/>
                </a:cxn>
                <a:cxn ang="0">
                  <a:pos x="0" y="0"/>
                </a:cxn>
                <a:cxn ang="0">
                  <a:pos x="1" y="0"/>
                </a:cxn>
              </a:cxnLst>
              <a:rect l="0" t="0" r="r" b="b"/>
              <a:pathLst>
                <a:path w="1">
                  <a:moveTo>
                    <a:pt x="1" y="0"/>
                  </a:moveTo>
                  <a:cubicBezTo>
                    <a:pt x="1" y="0"/>
                    <a:pt x="1" y="0"/>
                    <a:pt x="1" y="0"/>
                  </a:cubicBezTo>
                  <a:cubicBezTo>
                    <a:pt x="1" y="0"/>
                    <a:pt x="1" y="0"/>
                    <a:pt x="1" y="0"/>
                  </a:cubicBezTo>
                  <a:cubicBezTo>
                    <a:pt x="1" y="0"/>
                    <a:pt x="0" y="0"/>
                    <a:pt x="0" y="0"/>
                  </a:cubicBezTo>
                  <a:cubicBezTo>
                    <a:pt x="0" y="0"/>
                    <a:pt x="0" y="0"/>
                    <a:pt x="0" y="0"/>
                  </a:cubicBezTo>
                  <a:cubicBezTo>
                    <a:pt x="0" y="0"/>
                    <a:pt x="0" y="0"/>
                    <a:pt x="0" y="0"/>
                  </a:cubicBezTo>
                  <a:cubicBezTo>
                    <a:pt x="0" y="0"/>
                    <a:pt x="0" y="0"/>
                    <a:pt x="1" y="0"/>
                  </a:cubicBezTo>
                  <a:close/>
                </a:path>
              </a:pathLst>
            </a:custGeom>
            <a:solidFill>
              <a:srgbClr val="CBCBCB"/>
            </a:solidFill>
            <a:ln w="9525">
              <a:no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defTabSz="2945407">
                <a:defRPr/>
              </a:pPr>
              <a:endParaRPr lang="en-US" sz="1600" kern="0">
                <a:solidFill>
                  <a:srgbClr val="0A0A0A"/>
                </a:solidFill>
                <a:cs typeface="Arial" charset="0"/>
              </a:endParaRPr>
            </a:p>
          </p:txBody>
        </p:sp>
        <p:sp>
          <p:nvSpPr>
            <p:cNvPr id="178" name="Freeform 32">
              <a:extLst>
                <a:ext uri="{FF2B5EF4-FFF2-40B4-BE49-F238E27FC236}">
                  <a16:creationId xmlns:a16="http://schemas.microsoft.com/office/drawing/2014/main" id="{E4C3F67D-AF8C-B52E-1D1B-C136B7ACCFEE}"/>
                </a:ext>
              </a:extLst>
            </p:cNvPr>
            <p:cNvSpPr>
              <a:spLocks/>
            </p:cNvSpPr>
            <p:nvPr/>
          </p:nvSpPr>
          <p:spPr bwMode="auto">
            <a:xfrm>
              <a:off x="25288083" y="6875183"/>
              <a:ext cx="16560" cy="9042"/>
            </a:xfrm>
            <a:custGeom>
              <a:avLst/>
              <a:gdLst/>
              <a:ahLst/>
              <a:cxnLst>
                <a:cxn ang="0">
                  <a:pos x="0" y="0"/>
                </a:cxn>
                <a:cxn ang="0">
                  <a:pos x="0" y="0"/>
                </a:cxn>
                <a:cxn ang="0">
                  <a:pos x="1" y="0"/>
                </a:cxn>
                <a:cxn ang="0">
                  <a:pos x="1" y="0"/>
                </a:cxn>
                <a:cxn ang="0">
                  <a:pos x="1" y="0"/>
                </a:cxn>
                <a:cxn ang="0">
                  <a:pos x="1" y="0"/>
                </a:cxn>
                <a:cxn ang="0">
                  <a:pos x="1" y="0"/>
                </a:cxn>
                <a:cxn ang="0">
                  <a:pos x="1" y="0"/>
                </a:cxn>
                <a:cxn ang="0">
                  <a:pos x="0" y="0"/>
                </a:cxn>
              </a:cxnLst>
              <a:rect l="0" t="0" r="r" b="b"/>
              <a:pathLst>
                <a:path w="1">
                  <a:moveTo>
                    <a:pt x="0" y="0"/>
                  </a:moveTo>
                  <a:cubicBezTo>
                    <a:pt x="0" y="0"/>
                    <a:pt x="0" y="0"/>
                    <a:pt x="0" y="0"/>
                  </a:cubicBezTo>
                  <a:cubicBezTo>
                    <a:pt x="1" y="0"/>
                    <a:pt x="1" y="0"/>
                    <a:pt x="1" y="0"/>
                  </a:cubicBezTo>
                  <a:cubicBezTo>
                    <a:pt x="1" y="0"/>
                    <a:pt x="1" y="0"/>
                    <a:pt x="1" y="0"/>
                  </a:cubicBezTo>
                  <a:cubicBezTo>
                    <a:pt x="1" y="0"/>
                    <a:pt x="1" y="0"/>
                    <a:pt x="1" y="0"/>
                  </a:cubicBezTo>
                  <a:cubicBezTo>
                    <a:pt x="1" y="0"/>
                    <a:pt x="1" y="0"/>
                    <a:pt x="1" y="0"/>
                  </a:cubicBezTo>
                  <a:cubicBezTo>
                    <a:pt x="1" y="0"/>
                    <a:pt x="1" y="0"/>
                    <a:pt x="1" y="0"/>
                  </a:cubicBezTo>
                  <a:cubicBezTo>
                    <a:pt x="1" y="0"/>
                    <a:pt x="1" y="0"/>
                    <a:pt x="1" y="0"/>
                  </a:cubicBezTo>
                  <a:cubicBezTo>
                    <a:pt x="1" y="0"/>
                    <a:pt x="1" y="0"/>
                    <a:pt x="0" y="0"/>
                  </a:cubicBezTo>
                  <a:close/>
                </a:path>
              </a:pathLst>
            </a:custGeom>
            <a:solidFill>
              <a:srgbClr val="CBCBCB"/>
            </a:solidFill>
            <a:ln w="9525">
              <a:no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defTabSz="2945407">
                <a:defRPr/>
              </a:pPr>
              <a:endParaRPr lang="en-US" sz="1600" kern="0">
                <a:solidFill>
                  <a:srgbClr val="0A0A0A"/>
                </a:solidFill>
                <a:cs typeface="Arial" charset="0"/>
              </a:endParaRPr>
            </a:p>
          </p:txBody>
        </p:sp>
        <p:sp>
          <p:nvSpPr>
            <p:cNvPr id="179" name="Freeform 33">
              <a:extLst>
                <a:ext uri="{FF2B5EF4-FFF2-40B4-BE49-F238E27FC236}">
                  <a16:creationId xmlns:a16="http://schemas.microsoft.com/office/drawing/2014/main" id="{B2B53E17-E96E-B4BA-9385-718E9C387C86}"/>
                </a:ext>
              </a:extLst>
            </p:cNvPr>
            <p:cNvSpPr>
              <a:spLocks/>
            </p:cNvSpPr>
            <p:nvPr/>
          </p:nvSpPr>
          <p:spPr bwMode="auto">
            <a:xfrm>
              <a:off x="25246701" y="6893286"/>
              <a:ext cx="16560" cy="18087"/>
            </a:xfrm>
            <a:custGeom>
              <a:avLst/>
              <a:gdLst/>
              <a:ahLst/>
              <a:cxnLst>
                <a:cxn ang="0">
                  <a:pos x="0" y="0"/>
                </a:cxn>
                <a:cxn ang="0">
                  <a:pos x="1" y="0"/>
                </a:cxn>
                <a:cxn ang="0">
                  <a:pos x="1" y="1"/>
                </a:cxn>
                <a:cxn ang="0">
                  <a:pos x="0" y="1"/>
                </a:cxn>
                <a:cxn ang="0">
                  <a:pos x="0" y="1"/>
                </a:cxn>
                <a:cxn ang="0">
                  <a:pos x="0" y="0"/>
                </a:cxn>
              </a:cxnLst>
              <a:rect l="0" t="0" r="r" b="b"/>
              <a:pathLst>
                <a:path w="1" h="1">
                  <a:moveTo>
                    <a:pt x="0" y="0"/>
                  </a:moveTo>
                  <a:cubicBezTo>
                    <a:pt x="0" y="0"/>
                    <a:pt x="0" y="0"/>
                    <a:pt x="1" y="0"/>
                  </a:cubicBezTo>
                  <a:cubicBezTo>
                    <a:pt x="1" y="0"/>
                    <a:pt x="1" y="0"/>
                    <a:pt x="1" y="1"/>
                  </a:cubicBezTo>
                  <a:cubicBezTo>
                    <a:pt x="0" y="1"/>
                    <a:pt x="0" y="1"/>
                    <a:pt x="0" y="1"/>
                  </a:cubicBezTo>
                  <a:cubicBezTo>
                    <a:pt x="0" y="1"/>
                    <a:pt x="0" y="1"/>
                    <a:pt x="0" y="1"/>
                  </a:cubicBezTo>
                  <a:cubicBezTo>
                    <a:pt x="0" y="1"/>
                    <a:pt x="0" y="1"/>
                    <a:pt x="0" y="0"/>
                  </a:cubicBezTo>
                  <a:close/>
                </a:path>
              </a:pathLst>
            </a:custGeom>
            <a:solidFill>
              <a:srgbClr val="CBCBCB"/>
            </a:solidFill>
            <a:ln w="9525">
              <a:no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defTabSz="2945407">
                <a:defRPr/>
              </a:pPr>
              <a:endParaRPr lang="en-US" sz="1600" kern="0">
                <a:solidFill>
                  <a:srgbClr val="0A0A0A"/>
                </a:solidFill>
                <a:cs typeface="Arial" charset="0"/>
              </a:endParaRPr>
            </a:p>
          </p:txBody>
        </p:sp>
        <p:sp>
          <p:nvSpPr>
            <p:cNvPr id="180" name="Freeform 34">
              <a:extLst>
                <a:ext uri="{FF2B5EF4-FFF2-40B4-BE49-F238E27FC236}">
                  <a16:creationId xmlns:a16="http://schemas.microsoft.com/office/drawing/2014/main" id="{4D781AEE-E2DD-4742-75C3-EF20CE818D7F}"/>
                </a:ext>
              </a:extLst>
            </p:cNvPr>
            <p:cNvSpPr>
              <a:spLocks/>
            </p:cNvSpPr>
            <p:nvPr/>
          </p:nvSpPr>
          <p:spPr bwMode="auto">
            <a:xfrm>
              <a:off x="25263273" y="6911365"/>
              <a:ext cx="24822" cy="27132"/>
            </a:xfrm>
            <a:custGeom>
              <a:avLst/>
              <a:gdLst/>
              <a:ahLst/>
              <a:cxnLst>
                <a:cxn ang="0">
                  <a:pos x="0" y="0"/>
                </a:cxn>
                <a:cxn ang="0">
                  <a:pos x="1" y="0"/>
                </a:cxn>
                <a:cxn ang="0">
                  <a:pos x="1" y="0"/>
                </a:cxn>
                <a:cxn ang="0">
                  <a:pos x="1" y="0"/>
                </a:cxn>
                <a:cxn ang="0">
                  <a:pos x="0" y="1"/>
                </a:cxn>
                <a:cxn ang="0">
                  <a:pos x="0" y="0"/>
                </a:cxn>
              </a:cxnLst>
              <a:rect l="0" t="0" r="r" b="b"/>
              <a:pathLst>
                <a:path w="1" h="1">
                  <a:moveTo>
                    <a:pt x="0" y="0"/>
                  </a:moveTo>
                  <a:cubicBezTo>
                    <a:pt x="0" y="0"/>
                    <a:pt x="1" y="0"/>
                    <a:pt x="1" y="0"/>
                  </a:cubicBezTo>
                  <a:cubicBezTo>
                    <a:pt x="1" y="0"/>
                    <a:pt x="1" y="0"/>
                    <a:pt x="1" y="0"/>
                  </a:cubicBezTo>
                  <a:cubicBezTo>
                    <a:pt x="1" y="0"/>
                    <a:pt x="1" y="0"/>
                    <a:pt x="1" y="0"/>
                  </a:cubicBezTo>
                  <a:cubicBezTo>
                    <a:pt x="1" y="1"/>
                    <a:pt x="0" y="1"/>
                    <a:pt x="0" y="1"/>
                  </a:cubicBezTo>
                  <a:cubicBezTo>
                    <a:pt x="0" y="1"/>
                    <a:pt x="0" y="0"/>
                    <a:pt x="0" y="0"/>
                  </a:cubicBezTo>
                  <a:close/>
                </a:path>
              </a:pathLst>
            </a:custGeom>
            <a:solidFill>
              <a:srgbClr val="CBCBCB"/>
            </a:solidFill>
            <a:ln w="9525">
              <a:no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defTabSz="2945407">
                <a:defRPr/>
              </a:pPr>
              <a:endParaRPr lang="en-US" sz="1600" kern="0">
                <a:solidFill>
                  <a:srgbClr val="0A0A0A"/>
                </a:solidFill>
                <a:cs typeface="Arial" charset="0"/>
              </a:endParaRPr>
            </a:p>
          </p:txBody>
        </p:sp>
        <p:sp>
          <p:nvSpPr>
            <p:cNvPr id="181" name="Freeform 35">
              <a:extLst>
                <a:ext uri="{FF2B5EF4-FFF2-40B4-BE49-F238E27FC236}">
                  <a16:creationId xmlns:a16="http://schemas.microsoft.com/office/drawing/2014/main" id="{9CC05B3C-9862-0D91-38C1-D3FA56DC5D64}"/>
                </a:ext>
              </a:extLst>
            </p:cNvPr>
            <p:cNvSpPr>
              <a:spLocks/>
            </p:cNvSpPr>
            <p:nvPr/>
          </p:nvSpPr>
          <p:spPr bwMode="auto">
            <a:xfrm>
              <a:off x="25230149" y="6956576"/>
              <a:ext cx="8274" cy="9042"/>
            </a:xfrm>
            <a:custGeom>
              <a:avLst/>
              <a:gdLst/>
              <a:ahLst/>
              <a:cxnLst>
                <a:cxn ang="0">
                  <a:pos x="0" y="0"/>
                </a:cxn>
                <a:cxn ang="0">
                  <a:pos x="0" y="0"/>
                </a:cxn>
                <a:cxn ang="0">
                  <a:pos x="0" y="0"/>
                </a:cxn>
                <a:cxn ang="0">
                  <a:pos x="0" y="0"/>
                </a:cxn>
              </a:cxnLst>
              <a:rect l="0" t="0" r="r" b="b"/>
              <a:pathLst>
                <a:path>
                  <a:moveTo>
                    <a:pt x="0" y="0"/>
                  </a:moveTo>
                  <a:cubicBezTo>
                    <a:pt x="0" y="0"/>
                    <a:pt x="0" y="0"/>
                    <a:pt x="0" y="0"/>
                  </a:cubicBezTo>
                  <a:cubicBezTo>
                    <a:pt x="0" y="0"/>
                    <a:pt x="0" y="0"/>
                    <a:pt x="0" y="0"/>
                  </a:cubicBezTo>
                  <a:cubicBezTo>
                    <a:pt x="0" y="0"/>
                    <a:pt x="0" y="0"/>
                    <a:pt x="0" y="0"/>
                  </a:cubicBezTo>
                  <a:close/>
                </a:path>
              </a:pathLst>
            </a:custGeom>
            <a:solidFill>
              <a:srgbClr val="CBCBCB"/>
            </a:solidFill>
            <a:ln w="9525">
              <a:no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defTabSz="2945407">
                <a:defRPr/>
              </a:pPr>
              <a:endParaRPr lang="en-US" sz="1600" kern="0">
                <a:solidFill>
                  <a:srgbClr val="0A0A0A"/>
                </a:solidFill>
                <a:cs typeface="Arial" charset="0"/>
              </a:endParaRPr>
            </a:p>
          </p:txBody>
        </p:sp>
        <p:sp>
          <p:nvSpPr>
            <p:cNvPr id="182" name="Freeform 36">
              <a:extLst>
                <a:ext uri="{FF2B5EF4-FFF2-40B4-BE49-F238E27FC236}">
                  <a16:creationId xmlns:a16="http://schemas.microsoft.com/office/drawing/2014/main" id="{4386FB25-3008-F181-ABAE-3069B3B3371A}"/>
                </a:ext>
              </a:extLst>
            </p:cNvPr>
            <p:cNvSpPr>
              <a:spLocks/>
            </p:cNvSpPr>
            <p:nvPr/>
          </p:nvSpPr>
          <p:spPr bwMode="auto">
            <a:xfrm>
              <a:off x="25072931" y="7110333"/>
              <a:ext cx="16560" cy="9042"/>
            </a:xfrm>
            <a:custGeom>
              <a:avLst/>
              <a:gdLst/>
              <a:ahLst/>
              <a:cxnLst>
                <a:cxn ang="0">
                  <a:pos x="0" y="0"/>
                </a:cxn>
                <a:cxn ang="0">
                  <a:pos x="1" y="0"/>
                </a:cxn>
                <a:cxn ang="0">
                  <a:pos x="1" y="0"/>
                </a:cxn>
                <a:cxn ang="0">
                  <a:pos x="0" y="0"/>
                </a:cxn>
                <a:cxn ang="0">
                  <a:pos x="0" y="0"/>
                </a:cxn>
              </a:cxnLst>
              <a:rect l="0" t="0" r="r" b="b"/>
              <a:pathLst>
                <a:path w="1">
                  <a:moveTo>
                    <a:pt x="0" y="0"/>
                  </a:moveTo>
                  <a:cubicBezTo>
                    <a:pt x="1" y="0"/>
                    <a:pt x="1" y="0"/>
                    <a:pt x="1" y="0"/>
                  </a:cubicBezTo>
                  <a:cubicBezTo>
                    <a:pt x="1" y="0"/>
                    <a:pt x="1" y="0"/>
                    <a:pt x="1" y="0"/>
                  </a:cubicBezTo>
                  <a:cubicBezTo>
                    <a:pt x="1" y="0"/>
                    <a:pt x="1" y="0"/>
                    <a:pt x="0" y="0"/>
                  </a:cubicBezTo>
                  <a:cubicBezTo>
                    <a:pt x="0" y="0"/>
                    <a:pt x="0" y="0"/>
                    <a:pt x="0" y="0"/>
                  </a:cubicBezTo>
                  <a:close/>
                </a:path>
              </a:pathLst>
            </a:custGeom>
            <a:solidFill>
              <a:srgbClr val="CBCBCB"/>
            </a:solidFill>
            <a:ln w="9525">
              <a:no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defTabSz="2945407">
                <a:defRPr/>
              </a:pPr>
              <a:endParaRPr lang="en-US" sz="1600" kern="0">
                <a:solidFill>
                  <a:srgbClr val="0A0A0A"/>
                </a:solidFill>
                <a:cs typeface="Arial" charset="0"/>
              </a:endParaRPr>
            </a:p>
          </p:txBody>
        </p:sp>
        <p:sp>
          <p:nvSpPr>
            <p:cNvPr id="183" name="Freeform 37">
              <a:extLst>
                <a:ext uri="{FF2B5EF4-FFF2-40B4-BE49-F238E27FC236}">
                  <a16:creationId xmlns:a16="http://schemas.microsoft.com/office/drawing/2014/main" id="{B1F2BF35-646B-37A4-D4B7-0AACC248028D}"/>
                </a:ext>
              </a:extLst>
            </p:cNvPr>
            <p:cNvSpPr>
              <a:spLocks/>
            </p:cNvSpPr>
            <p:nvPr/>
          </p:nvSpPr>
          <p:spPr bwMode="auto">
            <a:xfrm>
              <a:off x="25072931" y="7128420"/>
              <a:ext cx="8274" cy="9042"/>
            </a:xfrm>
            <a:custGeom>
              <a:avLst/>
              <a:gdLst/>
              <a:ahLst/>
              <a:cxnLst>
                <a:cxn ang="0">
                  <a:pos x="0" y="0"/>
                </a:cxn>
                <a:cxn ang="0">
                  <a:pos x="0" y="0"/>
                </a:cxn>
                <a:cxn ang="0">
                  <a:pos x="0" y="0"/>
                </a:cxn>
                <a:cxn ang="0">
                  <a:pos x="0" y="0"/>
                </a:cxn>
                <a:cxn ang="0">
                  <a:pos x="0" y="0"/>
                </a:cxn>
                <a:cxn ang="0">
                  <a:pos x="0" y="0"/>
                </a:cxn>
              </a:cxnLst>
              <a:rect l="0" t="0" r="r" b="b"/>
              <a:pathLst>
                <a:path>
                  <a:moveTo>
                    <a:pt x="0" y="0"/>
                  </a:moveTo>
                  <a:cubicBezTo>
                    <a:pt x="0" y="0"/>
                    <a:pt x="0" y="0"/>
                    <a:pt x="0" y="0"/>
                  </a:cubicBezTo>
                  <a:cubicBezTo>
                    <a:pt x="0" y="0"/>
                    <a:pt x="0" y="0"/>
                    <a:pt x="0" y="0"/>
                  </a:cubicBezTo>
                  <a:cubicBezTo>
                    <a:pt x="0" y="0"/>
                    <a:pt x="0" y="0"/>
                    <a:pt x="0" y="0"/>
                  </a:cubicBezTo>
                  <a:cubicBezTo>
                    <a:pt x="0" y="0"/>
                    <a:pt x="0" y="0"/>
                    <a:pt x="0" y="0"/>
                  </a:cubicBezTo>
                  <a:cubicBezTo>
                    <a:pt x="0" y="0"/>
                    <a:pt x="0" y="0"/>
                    <a:pt x="0" y="0"/>
                  </a:cubicBezTo>
                  <a:close/>
                </a:path>
              </a:pathLst>
            </a:custGeom>
            <a:solidFill>
              <a:srgbClr val="CBCBCB"/>
            </a:solidFill>
            <a:ln w="9525">
              <a:no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defTabSz="2945407">
                <a:defRPr/>
              </a:pPr>
              <a:endParaRPr lang="en-US" sz="1600" kern="0">
                <a:solidFill>
                  <a:srgbClr val="0A0A0A"/>
                </a:solidFill>
                <a:cs typeface="Arial" charset="0"/>
              </a:endParaRPr>
            </a:p>
          </p:txBody>
        </p:sp>
        <p:sp>
          <p:nvSpPr>
            <p:cNvPr id="184" name="Freeform 38">
              <a:extLst>
                <a:ext uri="{FF2B5EF4-FFF2-40B4-BE49-F238E27FC236}">
                  <a16:creationId xmlns:a16="http://schemas.microsoft.com/office/drawing/2014/main" id="{6DCF179C-FB0F-0958-E2F4-E2D25705FDEC}"/>
                </a:ext>
              </a:extLst>
            </p:cNvPr>
            <p:cNvSpPr>
              <a:spLocks/>
            </p:cNvSpPr>
            <p:nvPr/>
          </p:nvSpPr>
          <p:spPr bwMode="auto">
            <a:xfrm>
              <a:off x="24816412" y="7318351"/>
              <a:ext cx="16560" cy="9042"/>
            </a:xfrm>
            <a:custGeom>
              <a:avLst/>
              <a:gdLst/>
              <a:ahLst/>
              <a:cxnLst>
                <a:cxn ang="0">
                  <a:pos x="1" y="0"/>
                </a:cxn>
                <a:cxn ang="0">
                  <a:pos x="1" y="0"/>
                </a:cxn>
                <a:cxn ang="0">
                  <a:pos x="1" y="0"/>
                </a:cxn>
                <a:cxn ang="0">
                  <a:pos x="1" y="0"/>
                </a:cxn>
                <a:cxn ang="0">
                  <a:pos x="1" y="0"/>
                </a:cxn>
                <a:cxn ang="0">
                  <a:pos x="0" y="0"/>
                </a:cxn>
                <a:cxn ang="0">
                  <a:pos x="1" y="0"/>
                </a:cxn>
              </a:cxnLst>
              <a:rect l="0" t="0" r="r" b="b"/>
              <a:pathLst>
                <a:path w="1">
                  <a:moveTo>
                    <a:pt x="1" y="0"/>
                  </a:moveTo>
                  <a:cubicBezTo>
                    <a:pt x="1" y="0"/>
                    <a:pt x="1" y="0"/>
                    <a:pt x="1" y="0"/>
                  </a:cubicBezTo>
                  <a:cubicBezTo>
                    <a:pt x="1" y="0"/>
                    <a:pt x="1" y="0"/>
                    <a:pt x="1" y="0"/>
                  </a:cubicBezTo>
                  <a:cubicBezTo>
                    <a:pt x="1" y="0"/>
                    <a:pt x="1" y="0"/>
                    <a:pt x="1" y="0"/>
                  </a:cubicBezTo>
                  <a:cubicBezTo>
                    <a:pt x="1" y="0"/>
                    <a:pt x="1" y="0"/>
                    <a:pt x="1" y="0"/>
                  </a:cubicBezTo>
                  <a:cubicBezTo>
                    <a:pt x="0" y="0"/>
                    <a:pt x="1" y="0"/>
                    <a:pt x="0" y="0"/>
                  </a:cubicBezTo>
                  <a:cubicBezTo>
                    <a:pt x="1" y="0"/>
                    <a:pt x="1" y="0"/>
                    <a:pt x="1" y="0"/>
                  </a:cubicBezTo>
                  <a:close/>
                </a:path>
              </a:pathLst>
            </a:custGeom>
            <a:solidFill>
              <a:srgbClr val="CBCBCB"/>
            </a:solidFill>
            <a:ln w="9525">
              <a:no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defTabSz="2945407">
                <a:defRPr/>
              </a:pPr>
              <a:endParaRPr lang="en-US" sz="1600" kern="0">
                <a:solidFill>
                  <a:srgbClr val="0A0A0A"/>
                </a:solidFill>
                <a:cs typeface="Arial" charset="0"/>
              </a:endParaRPr>
            </a:p>
          </p:txBody>
        </p:sp>
        <p:sp>
          <p:nvSpPr>
            <p:cNvPr id="185" name="Oval 184">
              <a:extLst>
                <a:ext uri="{FF2B5EF4-FFF2-40B4-BE49-F238E27FC236}">
                  <a16:creationId xmlns:a16="http://schemas.microsoft.com/office/drawing/2014/main" id="{9F178D78-E88E-F829-F347-8032DEC80DC5}"/>
                </a:ext>
              </a:extLst>
            </p:cNvPr>
            <p:cNvSpPr>
              <a:spLocks noChangeArrowheads="1"/>
            </p:cNvSpPr>
            <p:nvPr/>
          </p:nvSpPr>
          <p:spPr bwMode="auto">
            <a:xfrm>
              <a:off x="24816412" y="7318351"/>
              <a:ext cx="8274" cy="9042"/>
            </a:xfrm>
            <a:prstGeom prst="ellipse">
              <a:avLst/>
            </a:prstGeom>
            <a:solidFill>
              <a:srgbClr val="CBCBCB"/>
            </a:solidFill>
            <a:ln w="9525">
              <a:no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defTabSz="2945407">
                <a:defRPr/>
              </a:pPr>
              <a:endParaRPr lang="en-US" sz="1600" kern="0">
                <a:solidFill>
                  <a:srgbClr val="0A0A0A"/>
                </a:solidFill>
                <a:cs typeface="Arial" charset="0"/>
              </a:endParaRPr>
            </a:p>
          </p:txBody>
        </p:sp>
        <p:sp>
          <p:nvSpPr>
            <p:cNvPr id="186" name="Freeform 40">
              <a:extLst>
                <a:ext uri="{FF2B5EF4-FFF2-40B4-BE49-F238E27FC236}">
                  <a16:creationId xmlns:a16="http://schemas.microsoft.com/office/drawing/2014/main" id="{DFF1DCC2-693F-A2B6-22D9-AD3C10005BF8}"/>
                </a:ext>
              </a:extLst>
            </p:cNvPr>
            <p:cNvSpPr>
              <a:spLocks/>
            </p:cNvSpPr>
            <p:nvPr/>
          </p:nvSpPr>
          <p:spPr bwMode="auto">
            <a:xfrm>
              <a:off x="24775030" y="7318370"/>
              <a:ext cx="8274" cy="27132"/>
            </a:xfrm>
            <a:custGeom>
              <a:avLst/>
              <a:gdLst/>
              <a:ahLst/>
              <a:cxnLst>
                <a:cxn ang="0">
                  <a:pos x="0" y="0"/>
                </a:cxn>
                <a:cxn ang="0">
                  <a:pos x="0" y="1"/>
                </a:cxn>
                <a:cxn ang="0">
                  <a:pos x="0" y="1"/>
                </a:cxn>
                <a:cxn ang="0">
                  <a:pos x="0" y="0"/>
                </a:cxn>
              </a:cxnLst>
              <a:rect l="0" t="0" r="r" b="b"/>
              <a:pathLst>
                <a:path h="1">
                  <a:moveTo>
                    <a:pt x="0" y="0"/>
                  </a:moveTo>
                  <a:cubicBezTo>
                    <a:pt x="0" y="0"/>
                    <a:pt x="0" y="0"/>
                    <a:pt x="0" y="1"/>
                  </a:cubicBezTo>
                  <a:cubicBezTo>
                    <a:pt x="0" y="1"/>
                    <a:pt x="0" y="1"/>
                    <a:pt x="0" y="1"/>
                  </a:cubicBezTo>
                  <a:cubicBezTo>
                    <a:pt x="0" y="1"/>
                    <a:pt x="0" y="0"/>
                    <a:pt x="0" y="0"/>
                  </a:cubicBezTo>
                  <a:close/>
                </a:path>
              </a:pathLst>
            </a:custGeom>
            <a:solidFill>
              <a:srgbClr val="CBCBCB"/>
            </a:solidFill>
            <a:ln w="9525">
              <a:no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defTabSz="2945407">
                <a:defRPr/>
              </a:pPr>
              <a:endParaRPr lang="en-US" sz="1600" kern="0">
                <a:solidFill>
                  <a:srgbClr val="0A0A0A"/>
                </a:solidFill>
                <a:cs typeface="Arial" charset="0"/>
              </a:endParaRPr>
            </a:p>
          </p:txBody>
        </p:sp>
        <p:sp>
          <p:nvSpPr>
            <p:cNvPr id="187" name="Freeform 41">
              <a:extLst>
                <a:ext uri="{FF2B5EF4-FFF2-40B4-BE49-F238E27FC236}">
                  <a16:creationId xmlns:a16="http://schemas.microsoft.com/office/drawing/2014/main" id="{75CF6256-9E67-8969-5C72-1881AFFB432A}"/>
                </a:ext>
              </a:extLst>
            </p:cNvPr>
            <p:cNvSpPr>
              <a:spLocks/>
            </p:cNvSpPr>
            <p:nvPr/>
          </p:nvSpPr>
          <p:spPr bwMode="auto">
            <a:xfrm>
              <a:off x="24799849" y="7363574"/>
              <a:ext cx="8274" cy="9042"/>
            </a:xfrm>
            <a:custGeom>
              <a:avLst/>
              <a:gdLst/>
              <a:ahLst/>
              <a:cxnLst>
                <a:cxn ang="0">
                  <a:pos x="0" y="0"/>
                </a:cxn>
                <a:cxn ang="0">
                  <a:pos x="0" y="0"/>
                </a:cxn>
                <a:cxn ang="0">
                  <a:pos x="0" y="0"/>
                </a:cxn>
              </a:cxnLst>
              <a:rect l="0" t="0" r="r" b="b"/>
              <a:pathLst>
                <a:path>
                  <a:moveTo>
                    <a:pt x="0" y="0"/>
                  </a:moveTo>
                  <a:cubicBezTo>
                    <a:pt x="0" y="0"/>
                    <a:pt x="0" y="0"/>
                    <a:pt x="0" y="0"/>
                  </a:cubicBezTo>
                  <a:cubicBezTo>
                    <a:pt x="0" y="0"/>
                    <a:pt x="0" y="0"/>
                    <a:pt x="0" y="0"/>
                  </a:cubicBezTo>
                  <a:close/>
                </a:path>
              </a:pathLst>
            </a:custGeom>
            <a:solidFill>
              <a:srgbClr val="CBCBCB"/>
            </a:solidFill>
            <a:ln w="9525">
              <a:no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defTabSz="2945407">
                <a:defRPr/>
              </a:pPr>
              <a:endParaRPr lang="en-US" sz="1600" kern="0">
                <a:solidFill>
                  <a:srgbClr val="0A0A0A"/>
                </a:solidFill>
                <a:cs typeface="Arial" charset="0"/>
              </a:endParaRPr>
            </a:p>
          </p:txBody>
        </p:sp>
        <p:sp>
          <p:nvSpPr>
            <p:cNvPr id="188" name="Freeform 42">
              <a:extLst>
                <a:ext uri="{FF2B5EF4-FFF2-40B4-BE49-F238E27FC236}">
                  <a16:creationId xmlns:a16="http://schemas.microsoft.com/office/drawing/2014/main" id="{CCFA9572-B127-9463-9B22-8F210EA3E5E4}"/>
                </a:ext>
              </a:extLst>
            </p:cNvPr>
            <p:cNvSpPr>
              <a:spLocks/>
            </p:cNvSpPr>
            <p:nvPr/>
          </p:nvSpPr>
          <p:spPr bwMode="auto">
            <a:xfrm>
              <a:off x="24717120" y="7381657"/>
              <a:ext cx="57918" cy="9042"/>
            </a:xfrm>
            <a:custGeom>
              <a:avLst/>
              <a:gdLst/>
              <a:ahLst/>
              <a:cxnLst>
                <a:cxn ang="0">
                  <a:pos x="3" y="0"/>
                </a:cxn>
                <a:cxn ang="0">
                  <a:pos x="2" y="0"/>
                </a:cxn>
                <a:cxn ang="0">
                  <a:pos x="2" y="0"/>
                </a:cxn>
                <a:cxn ang="0">
                  <a:pos x="0" y="0"/>
                </a:cxn>
                <a:cxn ang="0">
                  <a:pos x="0" y="0"/>
                </a:cxn>
                <a:cxn ang="0">
                  <a:pos x="0" y="0"/>
                </a:cxn>
                <a:cxn ang="0">
                  <a:pos x="0" y="0"/>
                </a:cxn>
                <a:cxn ang="0">
                  <a:pos x="1" y="0"/>
                </a:cxn>
                <a:cxn ang="0">
                  <a:pos x="2" y="0"/>
                </a:cxn>
                <a:cxn ang="0">
                  <a:pos x="3" y="0"/>
                </a:cxn>
                <a:cxn ang="0">
                  <a:pos x="3" y="0"/>
                </a:cxn>
              </a:cxnLst>
              <a:rect l="0" t="0" r="r" b="b"/>
              <a:pathLst>
                <a:path w="3">
                  <a:moveTo>
                    <a:pt x="3" y="0"/>
                  </a:moveTo>
                  <a:cubicBezTo>
                    <a:pt x="3" y="0"/>
                    <a:pt x="2" y="0"/>
                    <a:pt x="2" y="0"/>
                  </a:cubicBezTo>
                  <a:cubicBezTo>
                    <a:pt x="2" y="0"/>
                    <a:pt x="2" y="0"/>
                    <a:pt x="2" y="0"/>
                  </a:cubicBezTo>
                  <a:cubicBezTo>
                    <a:pt x="1" y="0"/>
                    <a:pt x="0" y="0"/>
                    <a:pt x="0" y="0"/>
                  </a:cubicBezTo>
                  <a:cubicBezTo>
                    <a:pt x="0" y="0"/>
                    <a:pt x="0" y="0"/>
                    <a:pt x="0" y="0"/>
                  </a:cubicBezTo>
                  <a:cubicBezTo>
                    <a:pt x="0" y="0"/>
                    <a:pt x="0" y="0"/>
                    <a:pt x="0" y="0"/>
                  </a:cubicBezTo>
                  <a:cubicBezTo>
                    <a:pt x="0" y="0"/>
                    <a:pt x="0" y="0"/>
                    <a:pt x="0" y="0"/>
                  </a:cubicBezTo>
                  <a:cubicBezTo>
                    <a:pt x="0" y="0"/>
                    <a:pt x="1" y="0"/>
                    <a:pt x="1" y="0"/>
                  </a:cubicBezTo>
                  <a:cubicBezTo>
                    <a:pt x="1" y="0"/>
                    <a:pt x="2" y="0"/>
                    <a:pt x="2" y="0"/>
                  </a:cubicBezTo>
                  <a:cubicBezTo>
                    <a:pt x="2" y="0"/>
                    <a:pt x="3" y="0"/>
                    <a:pt x="3" y="0"/>
                  </a:cubicBezTo>
                  <a:cubicBezTo>
                    <a:pt x="3" y="0"/>
                    <a:pt x="3" y="0"/>
                    <a:pt x="3" y="0"/>
                  </a:cubicBezTo>
                  <a:close/>
                </a:path>
              </a:pathLst>
            </a:custGeom>
            <a:solidFill>
              <a:srgbClr val="CBCBCB"/>
            </a:solidFill>
            <a:ln w="9525">
              <a:no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defTabSz="2945407">
                <a:defRPr/>
              </a:pPr>
              <a:endParaRPr lang="en-US" sz="1600" kern="0">
                <a:solidFill>
                  <a:srgbClr val="0A0A0A"/>
                </a:solidFill>
                <a:cs typeface="Arial" charset="0"/>
              </a:endParaRPr>
            </a:p>
          </p:txBody>
        </p:sp>
        <p:sp>
          <p:nvSpPr>
            <p:cNvPr id="190" name="Freeform 43">
              <a:extLst>
                <a:ext uri="{FF2B5EF4-FFF2-40B4-BE49-F238E27FC236}">
                  <a16:creationId xmlns:a16="http://schemas.microsoft.com/office/drawing/2014/main" id="{A9A08756-7DE7-31B8-6760-8E5431219404}"/>
                </a:ext>
              </a:extLst>
            </p:cNvPr>
            <p:cNvSpPr>
              <a:spLocks/>
            </p:cNvSpPr>
            <p:nvPr/>
          </p:nvSpPr>
          <p:spPr bwMode="auto">
            <a:xfrm>
              <a:off x="24799849" y="7381657"/>
              <a:ext cx="8274" cy="9042"/>
            </a:xfrm>
            <a:custGeom>
              <a:avLst/>
              <a:gdLst/>
              <a:ahLst/>
              <a:cxnLst>
                <a:cxn ang="0">
                  <a:pos x="0" y="0"/>
                </a:cxn>
                <a:cxn ang="0">
                  <a:pos x="0" y="0"/>
                </a:cxn>
                <a:cxn ang="0">
                  <a:pos x="0" y="0"/>
                </a:cxn>
              </a:cxnLst>
              <a:rect l="0" t="0" r="r" b="b"/>
              <a:pathLst>
                <a:path>
                  <a:moveTo>
                    <a:pt x="0" y="0"/>
                  </a:moveTo>
                  <a:cubicBezTo>
                    <a:pt x="0" y="0"/>
                    <a:pt x="0" y="0"/>
                    <a:pt x="0" y="0"/>
                  </a:cubicBezTo>
                  <a:cubicBezTo>
                    <a:pt x="0" y="0"/>
                    <a:pt x="0" y="0"/>
                    <a:pt x="0" y="0"/>
                  </a:cubicBezTo>
                  <a:close/>
                </a:path>
              </a:pathLst>
            </a:custGeom>
            <a:solidFill>
              <a:srgbClr val="CBCBCB"/>
            </a:solidFill>
            <a:ln w="9525">
              <a:no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defTabSz="2945407">
                <a:defRPr/>
              </a:pPr>
              <a:endParaRPr lang="en-US" sz="1600" kern="0">
                <a:solidFill>
                  <a:srgbClr val="0A0A0A"/>
                </a:solidFill>
                <a:cs typeface="Arial" charset="0"/>
              </a:endParaRPr>
            </a:p>
          </p:txBody>
        </p:sp>
        <p:sp>
          <p:nvSpPr>
            <p:cNvPr id="191" name="Freeform 44">
              <a:extLst>
                <a:ext uri="{FF2B5EF4-FFF2-40B4-BE49-F238E27FC236}">
                  <a16:creationId xmlns:a16="http://schemas.microsoft.com/office/drawing/2014/main" id="{D7C95F34-A60B-1D95-5853-629F168A0959}"/>
                </a:ext>
              </a:extLst>
            </p:cNvPr>
            <p:cNvSpPr>
              <a:spLocks/>
            </p:cNvSpPr>
            <p:nvPr/>
          </p:nvSpPr>
          <p:spPr bwMode="auto">
            <a:xfrm>
              <a:off x="24601252" y="7598751"/>
              <a:ext cx="8274" cy="18087"/>
            </a:xfrm>
            <a:custGeom>
              <a:avLst/>
              <a:gdLst/>
              <a:ahLst/>
              <a:cxnLst>
                <a:cxn ang="0">
                  <a:pos x="0" y="0"/>
                </a:cxn>
                <a:cxn ang="0">
                  <a:pos x="0" y="1"/>
                </a:cxn>
                <a:cxn ang="0">
                  <a:pos x="0" y="1"/>
                </a:cxn>
                <a:cxn ang="0">
                  <a:pos x="0" y="1"/>
                </a:cxn>
                <a:cxn ang="0">
                  <a:pos x="0" y="1"/>
                </a:cxn>
                <a:cxn ang="0">
                  <a:pos x="0" y="0"/>
                </a:cxn>
              </a:cxnLst>
              <a:rect l="0" t="0" r="r" b="b"/>
              <a:pathLst>
                <a:path h="1">
                  <a:moveTo>
                    <a:pt x="0" y="0"/>
                  </a:moveTo>
                  <a:cubicBezTo>
                    <a:pt x="0" y="1"/>
                    <a:pt x="0" y="1"/>
                    <a:pt x="0" y="1"/>
                  </a:cubicBezTo>
                  <a:cubicBezTo>
                    <a:pt x="0" y="1"/>
                    <a:pt x="0" y="1"/>
                    <a:pt x="0" y="1"/>
                  </a:cubicBezTo>
                  <a:cubicBezTo>
                    <a:pt x="0" y="1"/>
                    <a:pt x="0" y="1"/>
                    <a:pt x="0" y="1"/>
                  </a:cubicBezTo>
                  <a:cubicBezTo>
                    <a:pt x="0" y="1"/>
                    <a:pt x="0" y="1"/>
                    <a:pt x="0" y="1"/>
                  </a:cubicBezTo>
                  <a:cubicBezTo>
                    <a:pt x="0" y="1"/>
                    <a:pt x="0" y="1"/>
                    <a:pt x="0" y="0"/>
                  </a:cubicBezTo>
                  <a:close/>
                </a:path>
              </a:pathLst>
            </a:custGeom>
            <a:solidFill>
              <a:srgbClr val="CBCBCB"/>
            </a:solidFill>
            <a:ln w="9525">
              <a:no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defTabSz="2945407">
                <a:defRPr/>
              </a:pPr>
              <a:endParaRPr lang="en-US" sz="1600" kern="0">
                <a:solidFill>
                  <a:srgbClr val="0A0A0A"/>
                </a:solidFill>
                <a:cs typeface="Arial" charset="0"/>
              </a:endParaRPr>
            </a:p>
          </p:txBody>
        </p:sp>
        <p:sp>
          <p:nvSpPr>
            <p:cNvPr id="663" name="Freeform 45">
              <a:extLst>
                <a:ext uri="{FF2B5EF4-FFF2-40B4-BE49-F238E27FC236}">
                  <a16:creationId xmlns:a16="http://schemas.microsoft.com/office/drawing/2014/main" id="{E858A44C-7EBE-F35D-8CC3-C3BE71B55215}"/>
                </a:ext>
              </a:extLst>
            </p:cNvPr>
            <p:cNvSpPr>
              <a:spLocks/>
            </p:cNvSpPr>
            <p:nvPr/>
          </p:nvSpPr>
          <p:spPr bwMode="auto">
            <a:xfrm>
              <a:off x="24584708" y="7616842"/>
              <a:ext cx="16560" cy="27132"/>
            </a:xfrm>
            <a:custGeom>
              <a:avLst/>
              <a:gdLst/>
              <a:ahLst/>
              <a:cxnLst>
                <a:cxn ang="0">
                  <a:pos x="0" y="0"/>
                </a:cxn>
                <a:cxn ang="0">
                  <a:pos x="1" y="1"/>
                </a:cxn>
                <a:cxn ang="0">
                  <a:pos x="1" y="0"/>
                </a:cxn>
                <a:cxn ang="0">
                  <a:pos x="1" y="1"/>
                </a:cxn>
                <a:cxn ang="0">
                  <a:pos x="0" y="1"/>
                </a:cxn>
                <a:cxn ang="0">
                  <a:pos x="0" y="1"/>
                </a:cxn>
                <a:cxn ang="0">
                  <a:pos x="0" y="0"/>
                </a:cxn>
              </a:cxnLst>
              <a:rect l="0" t="0" r="r" b="b"/>
              <a:pathLst>
                <a:path w="1" h="1">
                  <a:moveTo>
                    <a:pt x="0" y="0"/>
                  </a:moveTo>
                  <a:cubicBezTo>
                    <a:pt x="0" y="0"/>
                    <a:pt x="0" y="0"/>
                    <a:pt x="1" y="1"/>
                  </a:cubicBezTo>
                  <a:cubicBezTo>
                    <a:pt x="1" y="0"/>
                    <a:pt x="1" y="0"/>
                    <a:pt x="1" y="0"/>
                  </a:cubicBezTo>
                  <a:cubicBezTo>
                    <a:pt x="1" y="0"/>
                    <a:pt x="1" y="0"/>
                    <a:pt x="1" y="1"/>
                  </a:cubicBezTo>
                  <a:cubicBezTo>
                    <a:pt x="1" y="1"/>
                    <a:pt x="1" y="1"/>
                    <a:pt x="0" y="1"/>
                  </a:cubicBezTo>
                  <a:cubicBezTo>
                    <a:pt x="0" y="1"/>
                    <a:pt x="0" y="1"/>
                    <a:pt x="0" y="1"/>
                  </a:cubicBezTo>
                  <a:cubicBezTo>
                    <a:pt x="0" y="1"/>
                    <a:pt x="0" y="1"/>
                    <a:pt x="0" y="0"/>
                  </a:cubicBezTo>
                  <a:close/>
                </a:path>
              </a:pathLst>
            </a:custGeom>
            <a:solidFill>
              <a:srgbClr val="CBCBCB"/>
            </a:solidFill>
            <a:ln w="9525">
              <a:no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defTabSz="2945407">
                <a:defRPr/>
              </a:pPr>
              <a:endParaRPr lang="en-US" sz="1600" kern="0">
                <a:solidFill>
                  <a:srgbClr val="0A0A0A"/>
                </a:solidFill>
                <a:cs typeface="Arial" charset="0"/>
              </a:endParaRPr>
            </a:p>
          </p:txBody>
        </p:sp>
        <p:sp>
          <p:nvSpPr>
            <p:cNvPr id="674" name="Oval 673">
              <a:extLst>
                <a:ext uri="{FF2B5EF4-FFF2-40B4-BE49-F238E27FC236}">
                  <a16:creationId xmlns:a16="http://schemas.microsoft.com/office/drawing/2014/main" id="{EC959903-E0F4-1FF2-F4D7-D27A05CDC7F7}"/>
                </a:ext>
              </a:extLst>
            </p:cNvPr>
            <p:cNvSpPr>
              <a:spLocks noChangeArrowheads="1"/>
            </p:cNvSpPr>
            <p:nvPr/>
          </p:nvSpPr>
          <p:spPr bwMode="auto">
            <a:xfrm>
              <a:off x="24584708" y="7680133"/>
              <a:ext cx="8274" cy="9042"/>
            </a:xfrm>
            <a:prstGeom prst="ellipse">
              <a:avLst/>
            </a:prstGeom>
            <a:solidFill>
              <a:srgbClr val="CBCBCB"/>
            </a:solidFill>
            <a:ln w="9525">
              <a:no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defTabSz="2945407">
                <a:defRPr/>
              </a:pPr>
              <a:endParaRPr lang="en-US" sz="1600" kern="0">
                <a:solidFill>
                  <a:srgbClr val="0A0A0A"/>
                </a:solidFill>
                <a:cs typeface="Arial" charset="0"/>
              </a:endParaRPr>
            </a:p>
          </p:txBody>
        </p:sp>
        <p:sp>
          <p:nvSpPr>
            <p:cNvPr id="677" name="Freeform 47">
              <a:extLst>
                <a:ext uri="{FF2B5EF4-FFF2-40B4-BE49-F238E27FC236}">
                  <a16:creationId xmlns:a16="http://schemas.microsoft.com/office/drawing/2014/main" id="{75CDB132-4E0A-485B-C271-23102CC3882C}"/>
                </a:ext>
              </a:extLst>
            </p:cNvPr>
            <p:cNvSpPr>
              <a:spLocks/>
            </p:cNvSpPr>
            <p:nvPr/>
          </p:nvSpPr>
          <p:spPr bwMode="auto">
            <a:xfrm>
              <a:off x="24584708" y="7725356"/>
              <a:ext cx="8274" cy="9042"/>
            </a:xfrm>
            <a:custGeom>
              <a:avLst/>
              <a:gdLst/>
              <a:ahLst/>
              <a:cxnLst>
                <a:cxn ang="0">
                  <a:pos x="0" y="0"/>
                </a:cxn>
                <a:cxn ang="0">
                  <a:pos x="0" y="0"/>
                </a:cxn>
                <a:cxn ang="0">
                  <a:pos x="0" y="0"/>
                </a:cxn>
              </a:cxnLst>
              <a:rect l="0" t="0" r="r" b="b"/>
              <a:pathLst>
                <a:path>
                  <a:moveTo>
                    <a:pt x="0" y="0"/>
                  </a:moveTo>
                  <a:cubicBezTo>
                    <a:pt x="0" y="0"/>
                    <a:pt x="0" y="0"/>
                    <a:pt x="0" y="0"/>
                  </a:cubicBezTo>
                  <a:cubicBezTo>
                    <a:pt x="0" y="0"/>
                    <a:pt x="0" y="0"/>
                    <a:pt x="0" y="0"/>
                  </a:cubicBezTo>
                  <a:close/>
                </a:path>
              </a:pathLst>
            </a:custGeom>
            <a:solidFill>
              <a:srgbClr val="CBCBCB"/>
            </a:solidFill>
            <a:ln w="9525">
              <a:no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defTabSz="2945407">
                <a:defRPr/>
              </a:pPr>
              <a:endParaRPr lang="en-US" sz="1600" kern="0">
                <a:solidFill>
                  <a:srgbClr val="0A0A0A"/>
                </a:solidFill>
                <a:cs typeface="Arial" charset="0"/>
              </a:endParaRPr>
            </a:p>
          </p:txBody>
        </p:sp>
        <p:sp>
          <p:nvSpPr>
            <p:cNvPr id="682" name="Freeform 48">
              <a:extLst>
                <a:ext uri="{FF2B5EF4-FFF2-40B4-BE49-F238E27FC236}">
                  <a16:creationId xmlns:a16="http://schemas.microsoft.com/office/drawing/2014/main" id="{D2078E0D-DB71-F696-C46B-44B0B9EBF377}"/>
                </a:ext>
              </a:extLst>
            </p:cNvPr>
            <p:cNvSpPr>
              <a:spLocks/>
            </p:cNvSpPr>
            <p:nvPr/>
          </p:nvSpPr>
          <p:spPr bwMode="auto">
            <a:xfrm>
              <a:off x="25718391" y="7879129"/>
              <a:ext cx="529593" cy="235146"/>
            </a:xfrm>
            <a:custGeom>
              <a:avLst/>
              <a:gdLst/>
              <a:ahLst/>
              <a:cxnLst>
                <a:cxn ang="0">
                  <a:pos x="25" y="6"/>
                </a:cxn>
                <a:cxn ang="0">
                  <a:pos x="26" y="6"/>
                </a:cxn>
                <a:cxn ang="0">
                  <a:pos x="26" y="7"/>
                </a:cxn>
                <a:cxn ang="0">
                  <a:pos x="27" y="8"/>
                </a:cxn>
                <a:cxn ang="0">
                  <a:pos x="25" y="10"/>
                </a:cxn>
                <a:cxn ang="0">
                  <a:pos x="23" y="10"/>
                </a:cxn>
                <a:cxn ang="0">
                  <a:pos x="20" y="9"/>
                </a:cxn>
                <a:cxn ang="0">
                  <a:pos x="18" y="8"/>
                </a:cxn>
                <a:cxn ang="0">
                  <a:pos x="15" y="8"/>
                </a:cxn>
                <a:cxn ang="0">
                  <a:pos x="15" y="7"/>
                </a:cxn>
                <a:cxn ang="0">
                  <a:pos x="13" y="7"/>
                </a:cxn>
                <a:cxn ang="0">
                  <a:pos x="12" y="7"/>
                </a:cxn>
                <a:cxn ang="0">
                  <a:pos x="11" y="7"/>
                </a:cxn>
                <a:cxn ang="0">
                  <a:pos x="9" y="7"/>
                </a:cxn>
                <a:cxn ang="0">
                  <a:pos x="8" y="7"/>
                </a:cxn>
                <a:cxn ang="0">
                  <a:pos x="6" y="7"/>
                </a:cxn>
                <a:cxn ang="0">
                  <a:pos x="1" y="8"/>
                </a:cxn>
                <a:cxn ang="0">
                  <a:pos x="0" y="8"/>
                </a:cxn>
                <a:cxn ang="0">
                  <a:pos x="0" y="7"/>
                </a:cxn>
                <a:cxn ang="0">
                  <a:pos x="0" y="6"/>
                </a:cxn>
                <a:cxn ang="0">
                  <a:pos x="1" y="3"/>
                </a:cxn>
                <a:cxn ang="0">
                  <a:pos x="4" y="2"/>
                </a:cxn>
                <a:cxn ang="0">
                  <a:pos x="5" y="2"/>
                </a:cxn>
                <a:cxn ang="0">
                  <a:pos x="7" y="3"/>
                </a:cxn>
                <a:cxn ang="0">
                  <a:pos x="8" y="4"/>
                </a:cxn>
                <a:cxn ang="0">
                  <a:pos x="9" y="5"/>
                </a:cxn>
                <a:cxn ang="0">
                  <a:pos x="12" y="3"/>
                </a:cxn>
                <a:cxn ang="0">
                  <a:pos x="12" y="1"/>
                </a:cxn>
                <a:cxn ang="0">
                  <a:pos x="16" y="0"/>
                </a:cxn>
                <a:cxn ang="0">
                  <a:pos x="17" y="0"/>
                </a:cxn>
                <a:cxn ang="0">
                  <a:pos x="18" y="1"/>
                </a:cxn>
                <a:cxn ang="0">
                  <a:pos x="18" y="1"/>
                </a:cxn>
                <a:cxn ang="0">
                  <a:pos x="20" y="2"/>
                </a:cxn>
                <a:cxn ang="0">
                  <a:pos x="23" y="2"/>
                </a:cxn>
                <a:cxn ang="0">
                  <a:pos x="24" y="3"/>
                </a:cxn>
                <a:cxn ang="0">
                  <a:pos x="25" y="4"/>
                </a:cxn>
              </a:cxnLst>
              <a:rect l="0" t="0" r="r" b="b"/>
              <a:pathLst>
                <a:path w="27" h="11">
                  <a:moveTo>
                    <a:pt x="24" y="6"/>
                  </a:moveTo>
                  <a:cubicBezTo>
                    <a:pt x="25" y="6"/>
                    <a:pt x="25" y="6"/>
                    <a:pt x="25" y="6"/>
                  </a:cubicBezTo>
                  <a:cubicBezTo>
                    <a:pt x="25" y="6"/>
                    <a:pt x="25" y="6"/>
                    <a:pt x="25" y="6"/>
                  </a:cubicBezTo>
                  <a:cubicBezTo>
                    <a:pt x="25" y="6"/>
                    <a:pt x="25" y="6"/>
                    <a:pt x="26" y="6"/>
                  </a:cubicBezTo>
                  <a:cubicBezTo>
                    <a:pt x="26" y="6"/>
                    <a:pt x="26" y="6"/>
                    <a:pt x="26" y="6"/>
                  </a:cubicBezTo>
                  <a:cubicBezTo>
                    <a:pt x="26" y="7"/>
                    <a:pt x="26" y="7"/>
                    <a:pt x="26" y="7"/>
                  </a:cubicBezTo>
                  <a:cubicBezTo>
                    <a:pt x="26" y="7"/>
                    <a:pt x="26" y="7"/>
                    <a:pt x="26" y="7"/>
                  </a:cubicBezTo>
                  <a:cubicBezTo>
                    <a:pt x="26" y="7"/>
                    <a:pt x="27" y="8"/>
                    <a:pt x="27" y="8"/>
                  </a:cubicBezTo>
                  <a:cubicBezTo>
                    <a:pt x="26" y="8"/>
                    <a:pt x="26" y="8"/>
                    <a:pt x="25" y="9"/>
                  </a:cubicBezTo>
                  <a:cubicBezTo>
                    <a:pt x="25" y="9"/>
                    <a:pt x="25" y="10"/>
                    <a:pt x="25" y="10"/>
                  </a:cubicBezTo>
                  <a:cubicBezTo>
                    <a:pt x="25" y="10"/>
                    <a:pt x="25" y="10"/>
                    <a:pt x="24" y="10"/>
                  </a:cubicBezTo>
                  <a:cubicBezTo>
                    <a:pt x="24" y="10"/>
                    <a:pt x="23" y="10"/>
                    <a:pt x="23" y="10"/>
                  </a:cubicBezTo>
                  <a:cubicBezTo>
                    <a:pt x="22" y="10"/>
                    <a:pt x="22" y="10"/>
                    <a:pt x="21" y="10"/>
                  </a:cubicBezTo>
                  <a:cubicBezTo>
                    <a:pt x="21" y="11"/>
                    <a:pt x="20" y="10"/>
                    <a:pt x="20" y="9"/>
                  </a:cubicBezTo>
                  <a:cubicBezTo>
                    <a:pt x="19" y="9"/>
                    <a:pt x="19" y="9"/>
                    <a:pt x="19" y="9"/>
                  </a:cubicBezTo>
                  <a:cubicBezTo>
                    <a:pt x="18" y="9"/>
                    <a:pt x="18" y="8"/>
                    <a:pt x="18" y="8"/>
                  </a:cubicBezTo>
                  <a:cubicBezTo>
                    <a:pt x="17" y="8"/>
                    <a:pt x="17" y="8"/>
                    <a:pt x="16" y="8"/>
                  </a:cubicBezTo>
                  <a:cubicBezTo>
                    <a:pt x="16" y="8"/>
                    <a:pt x="15" y="8"/>
                    <a:pt x="15" y="8"/>
                  </a:cubicBezTo>
                  <a:cubicBezTo>
                    <a:pt x="15" y="7"/>
                    <a:pt x="15" y="7"/>
                    <a:pt x="15" y="7"/>
                  </a:cubicBezTo>
                  <a:cubicBezTo>
                    <a:pt x="15" y="7"/>
                    <a:pt x="15" y="7"/>
                    <a:pt x="15" y="7"/>
                  </a:cubicBezTo>
                  <a:cubicBezTo>
                    <a:pt x="15" y="7"/>
                    <a:pt x="14" y="7"/>
                    <a:pt x="14" y="7"/>
                  </a:cubicBezTo>
                  <a:cubicBezTo>
                    <a:pt x="14" y="7"/>
                    <a:pt x="14" y="7"/>
                    <a:pt x="13" y="7"/>
                  </a:cubicBezTo>
                  <a:cubicBezTo>
                    <a:pt x="13" y="7"/>
                    <a:pt x="13" y="7"/>
                    <a:pt x="13" y="8"/>
                  </a:cubicBezTo>
                  <a:cubicBezTo>
                    <a:pt x="13" y="8"/>
                    <a:pt x="13" y="7"/>
                    <a:pt x="12" y="7"/>
                  </a:cubicBezTo>
                  <a:cubicBezTo>
                    <a:pt x="12" y="7"/>
                    <a:pt x="12" y="8"/>
                    <a:pt x="12" y="8"/>
                  </a:cubicBezTo>
                  <a:cubicBezTo>
                    <a:pt x="12" y="8"/>
                    <a:pt x="11" y="7"/>
                    <a:pt x="11" y="7"/>
                  </a:cubicBezTo>
                  <a:cubicBezTo>
                    <a:pt x="11" y="7"/>
                    <a:pt x="11" y="7"/>
                    <a:pt x="10" y="7"/>
                  </a:cubicBezTo>
                  <a:cubicBezTo>
                    <a:pt x="10" y="7"/>
                    <a:pt x="10" y="7"/>
                    <a:pt x="9" y="7"/>
                  </a:cubicBezTo>
                  <a:cubicBezTo>
                    <a:pt x="9" y="7"/>
                    <a:pt x="9" y="7"/>
                    <a:pt x="9" y="7"/>
                  </a:cubicBezTo>
                  <a:cubicBezTo>
                    <a:pt x="8" y="7"/>
                    <a:pt x="8" y="7"/>
                    <a:pt x="8" y="7"/>
                  </a:cubicBezTo>
                  <a:cubicBezTo>
                    <a:pt x="8" y="7"/>
                    <a:pt x="8" y="7"/>
                    <a:pt x="8" y="7"/>
                  </a:cubicBezTo>
                  <a:cubicBezTo>
                    <a:pt x="7" y="7"/>
                    <a:pt x="7" y="7"/>
                    <a:pt x="6" y="7"/>
                  </a:cubicBezTo>
                  <a:cubicBezTo>
                    <a:pt x="6" y="7"/>
                    <a:pt x="4" y="7"/>
                    <a:pt x="4" y="7"/>
                  </a:cubicBezTo>
                  <a:cubicBezTo>
                    <a:pt x="3" y="7"/>
                    <a:pt x="2" y="8"/>
                    <a:pt x="1" y="8"/>
                  </a:cubicBezTo>
                  <a:cubicBezTo>
                    <a:pt x="1" y="8"/>
                    <a:pt x="1" y="8"/>
                    <a:pt x="0" y="9"/>
                  </a:cubicBezTo>
                  <a:cubicBezTo>
                    <a:pt x="0" y="8"/>
                    <a:pt x="0" y="8"/>
                    <a:pt x="0" y="8"/>
                  </a:cubicBezTo>
                  <a:cubicBezTo>
                    <a:pt x="0" y="8"/>
                    <a:pt x="0" y="8"/>
                    <a:pt x="0" y="8"/>
                  </a:cubicBezTo>
                  <a:cubicBezTo>
                    <a:pt x="0" y="7"/>
                    <a:pt x="0" y="7"/>
                    <a:pt x="0" y="7"/>
                  </a:cubicBezTo>
                  <a:cubicBezTo>
                    <a:pt x="0" y="7"/>
                    <a:pt x="0" y="7"/>
                    <a:pt x="0" y="7"/>
                  </a:cubicBezTo>
                  <a:cubicBezTo>
                    <a:pt x="0" y="6"/>
                    <a:pt x="0" y="6"/>
                    <a:pt x="0" y="6"/>
                  </a:cubicBezTo>
                  <a:cubicBezTo>
                    <a:pt x="0" y="6"/>
                    <a:pt x="1" y="5"/>
                    <a:pt x="1" y="5"/>
                  </a:cubicBezTo>
                  <a:cubicBezTo>
                    <a:pt x="1" y="4"/>
                    <a:pt x="1" y="4"/>
                    <a:pt x="1" y="3"/>
                  </a:cubicBezTo>
                  <a:cubicBezTo>
                    <a:pt x="1" y="3"/>
                    <a:pt x="2" y="2"/>
                    <a:pt x="3" y="2"/>
                  </a:cubicBezTo>
                  <a:cubicBezTo>
                    <a:pt x="3" y="2"/>
                    <a:pt x="3" y="2"/>
                    <a:pt x="4" y="2"/>
                  </a:cubicBezTo>
                  <a:cubicBezTo>
                    <a:pt x="4" y="2"/>
                    <a:pt x="5" y="1"/>
                    <a:pt x="5" y="1"/>
                  </a:cubicBezTo>
                  <a:cubicBezTo>
                    <a:pt x="5" y="1"/>
                    <a:pt x="5" y="2"/>
                    <a:pt x="5" y="2"/>
                  </a:cubicBezTo>
                  <a:cubicBezTo>
                    <a:pt x="5" y="2"/>
                    <a:pt x="6" y="2"/>
                    <a:pt x="6" y="2"/>
                  </a:cubicBezTo>
                  <a:cubicBezTo>
                    <a:pt x="6" y="2"/>
                    <a:pt x="7" y="3"/>
                    <a:pt x="7" y="3"/>
                  </a:cubicBezTo>
                  <a:cubicBezTo>
                    <a:pt x="7" y="3"/>
                    <a:pt x="7" y="3"/>
                    <a:pt x="7" y="3"/>
                  </a:cubicBezTo>
                  <a:cubicBezTo>
                    <a:pt x="8" y="3"/>
                    <a:pt x="8" y="4"/>
                    <a:pt x="8" y="4"/>
                  </a:cubicBezTo>
                  <a:cubicBezTo>
                    <a:pt x="8" y="5"/>
                    <a:pt x="9" y="4"/>
                    <a:pt x="9" y="5"/>
                  </a:cubicBezTo>
                  <a:cubicBezTo>
                    <a:pt x="9" y="5"/>
                    <a:pt x="9" y="5"/>
                    <a:pt x="9" y="5"/>
                  </a:cubicBezTo>
                  <a:cubicBezTo>
                    <a:pt x="10" y="5"/>
                    <a:pt x="12" y="4"/>
                    <a:pt x="12" y="3"/>
                  </a:cubicBezTo>
                  <a:cubicBezTo>
                    <a:pt x="12" y="3"/>
                    <a:pt x="12" y="3"/>
                    <a:pt x="12" y="3"/>
                  </a:cubicBezTo>
                  <a:cubicBezTo>
                    <a:pt x="12" y="2"/>
                    <a:pt x="12" y="2"/>
                    <a:pt x="12" y="1"/>
                  </a:cubicBezTo>
                  <a:cubicBezTo>
                    <a:pt x="12" y="1"/>
                    <a:pt x="12" y="1"/>
                    <a:pt x="12" y="1"/>
                  </a:cubicBezTo>
                  <a:cubicBezTo>
                    <a:pt x="12" y="1"/>
                    <a:pt x="12" y="1"/>
                    <a:pt x="12" y="1"/>
                  </a:cubicBezTo>
                  <a:cubicBezTo>
                    <a:pt x="13" y="0"/>
                    <a:pt x="14" y="0"/>
                    <a:pt x="16" y="0"/>
                  </a:cubicBezTo>
                  <a:cubicBezTo>
                    <a:pt x="16" y="0"/>
                    <a:pt x="16" y="0"/>
                    <a:pt x="16" y="0"/>
                  </a:cubicBezTo>
                  <a:cubicBezTo>
                    <a:pt x="16" y="0"/>
                    <a:pt x="17" y="0"/>
                    <a:pt x="17" y="0"/>
                  </a:cubicBezTo>
                  <a:cubicBezTo>
                    <a:pt x="17" y="1"/>
                    <a:pt x="17" y="1"/>
                    <a:pt x="17" y="1"/>
                  </a:cubicBezTo>
                  <a:cubicBezTo>
                    <a:pt x="17" y="1"/>
                    <a:pt x="17" y="1"/>
                    <a:pt x="18" y="1"/>
                  </a:cubicBezTo>
                  <a:cubicBezTo>
                    <a:pt x="18" y="1"/>
                    <a:pt x="18" y="1"/>
                    <a:pt x="18" y="1"/>
                  </a:cubicBezTo>
                  <a:cubicBezTo>
                    <a:pt x="18" y="1"/>
                    <a:pt x="18" y="1"/>
                    <a:pt x="18" y="1"/>
                  </a:cubicBezTo>
                  <a:cubicBezTo>
                    <a:pt x="18" y="1"/>
                    <a:pt x="19" y="2"/>
                    <a:pt x="19" y="2"/>
                  </a:cubicBezTo>
                  <a:cubicBezTo>
                    <a:pt x="19" y="2"/>
                    <a:pt x="19" y="2"/>
                    <a:pt x="20" y="2"/>
                  </a:cubicBezTo>
                  <a:cubicBezTo>
                    <a:pt x="21" y="3"/>
                    <a:pt x="21" y="2"/>
                    <a:pt x="22" y="2"/>
                  </a:cubicBezTo>
                  <a:cubicBezTo>
                    <a:pt x="22" y="2"/>
                    <a:pt x="22" y="2"/>
                    <a:pt x="23" y="2"/>
                  </a:cubicBezTo>
                  <a:cubicBezTo>
                    <a:pt x="23" y="2"/>
                    <a:pt x="23" y="2"/>
                    <a:pt x="23" y="2"/>
                  </a:cubicBezTo>
                  <a:cubicBezTo>
                    <a:pt x="23" y="2"/>
                    <a:pt x="23" y="3"/>
                    <a:pt x="24" y="3"/>
                  </a:cubicBezTo>
                  <a:cubicBezTo>
                    <a:pt x="24" y="3"/>
                    <a:pt x="24" y="3"/>
                    <a:pt x="25" y="3"/>
                  </a:cubicBezTo>
                  <a:cubicBezTo>
                    <a:pt x="24" y="4"/>
                    <a:pt x="24" y="4"/>
                    <a:pt x="25" y="4"/>
                  </a:cubicBezTo>
                  <a:cubicBezTo>
                    <a:pt x="24" y="5"/>
                    <a:pt x="24" y="5"/>
                    <a:pt x="24" y="6"/>
                  </a:cubicBezTo>
                  <a:close/>
                </a:path>
              </a:pathLst>
            </a:custGeom>
            <a:solidFill>
              <a:sysClr val="window" lastClr="FFFFFF">
                <a:lumMod val="75000"/>
              </a:sysClr>
            </a:solidFill>
            <a:ln w="3175">
              <a:solidFill>
                <a:schemeClr val="bg1">
                  <a:lumMod val="65000"/>
                </a:schemeClr>
              </a:solid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defTabSz="2945407">
                <a:defRPr/>
              </a:pPr>
              <a:endParaRPr lang="en-US" sz="1600" kern="0">
                <a:solidFill>
                  <a:srgbClr val="0A0A0A"/>
                </a:solidFill>
                <a:cs typeface="Arial" charset="0"/>
              </a:endParaRPr>
            </a:p>
          </p:txBody>
        </p:sp>
        <p:sp>
          <p:nvSpPr>
            <p:cNvPr id="683" name="Freeform 49">
              <a:extLst>
                <a:ext uri="{FF2B5EF4-FFF2-40B4-BE49-F238E27FC236}">
                  <a16:creationId xmlns:a16="http://schemas.microsoft.com/office/drawing/2014/main" id="{BCFE35C2-8234-0DC7-B4F3-37FD1D9BF5E3}"/>
                </a:ext>
              </a:extLst>
            </p:cNvPr>
            <p:cNvSpPr>
              <a:spLocks/>
            </p:cNvSpPr>
            <p:nvPr/>
          </p:nvSpPr>
          <p:spPr bwMode="auto">
            <a:xfrm>
              <a:off x="25718372" y="8050972"/>
              <a:ext cx="405467" cy="235146"/>
            </a:xfrm>
            <a:custGeom>
              <a:avLst/>
              <a:gdLst/>
              <a:ahLst/>
              <a:cxnLst>
                <a:cxn ang="0">
                  <a:pos x="21" y="3"/>
                </a:cxn>
                <a:cxn ang="0">
                  <a:pos x="21" y="5"/>
                </a:cxn>
                <a:cxn ang="0">
                  <a:pos x="21" y="5"/>
                </a:cxn>
                <a:cxn ang="0">
                  <a:pos x="20" y="5"/>
                </a:cxn>
                <a:cxn ang="0">
                  <a:pos x="20" y="6"/>
                </a:cxn>
                <a:cxn ang="0">
                  <a:pos x="18" y="6"/>
                </a:cxn>
                <a:cxn ang="0">
                  <a:pos x="18" y="8"/>
                </a:cxn>
                <a:cxn ang="0">
                  <a:pos x="18" y="8"/>
                </a:cxn>
                <a:cxn ang="0">
                  <a:pos x="17" y="9"/>
                </a:cxn>
                <a:cxn ang="0">
                  <a:pos x="17" y="9"/>
                </a:cxn>
                <a:cxn ang="0">
                  <a:pos x="16" y="10"/>
                </a:cxn>
                <a:cxn ang="0">
                  <a:pos x="15" y="10"/>
                </a:cxn>
                <a:cxn ang="0">
                  <a:pos x="15" y="11"/>
                </a:cxn>
                <a:cxn ang="0">
                  <a:pos x="14" y="11"/>
                </a:cxn>
                <a:cxn ang="0">
                  <a:pos x="14" y="11"/>
                </a:cxn>
                <a:cxn ang="0">
                  <a:pos x="13" y="11"/>
                </a:cxn>
                <a:cxn ang="0">
                  <a:pos x="11" y="11"/>
                </a:cxn>
                <a:cxn ang="0">
                  <a:pos x="10" y="10"/>
                </a:cxn>
                <a:cxn ang="0">
                  <a:pos x="8" y="9"/>
                </a:cxn>
                <a:cxn ang="0">
                  <a:pos x="8" y="9"/>
                </a:cxn>
                <a:cxn ang="0">
                  <a:pos x="7" y="8"/>
                </a:cxn>
                <a:cxn ang="0">
                  <a:pos x="8" y="7"/>
                </a:cxn>
                <a:cxn ang="0">
                  <a:pos x="8" y="6"/>
                </a:cxn>
                <a:cxn ang="0">
                  <a:pos x="7" y="6"/>
                </a:cxn>
                <a:cxn ang="0">
                  <a:pos x="7" y="5"/>
                </a:cxn>
                <a:cxn ang="0">
                  <a:pos x="6" y="5"/>
                </a:cxn>
                <a:cxn ang="0">
                  <a:pos x="5" y="5"/>
                </a:cxn>
                <a:cxn ang="0">
                  <a:pos x="1" y="4"/>
                </a:cxn>
                <a:cxn ang="0">
                  <a:pos x="0" y="1"/>
                </a:cxn>
                <a:cxn ang="0">
                  <a:pos x="1" y="1"/>
                </a:cxn>
                <a:cxn ang="0">
                  <a:pos x="1" y="1"/>
                </a:cxn>
                <a:cxn ang="0">
                  <a:pos x="2" y="0"/>
                </a:cxn>
                <a:cxn ang="0">
                  <a:pos x="2" y="0"/>
                </a:cxn>
                <a:cxn ang="0">
                  <a:pos x="4" y="0"/>
                </a:cxn>
                <a:cxn ang="0">
                  <a:pos x="5" y="0"/>
                </a:cxn>
                <a:cxn ang="0">
                  <a:pos x="7" y="0"/>
                </a:cxn>
                <a:cxn ang="0">
                  <a:pos x="8" y="0"/>
                </a:cxn>
                <a:cxn ang="0">
                  <a:pos x="10" y="0"/>
                </a:cxn>
                <a:cxn ang="0">
                  <a:pos x="11" y="0"/>
                </a:cxn>
                <a:cxn ang="0">
                  <a:pos x="13" y="0"/>
                </a:cxn>
                <a:cxn ang="0">
                  <a:pos x="14" y="0"/>
                </a:cxn>
                <a:cxn ang="0">
                  <a:pos x="16" y="1"/>
                </a:cxn>
                <a:cxn ang="0">
                  <a:pos x="17" y="1"/>
                </a:cxn>
                <a:cxn ang="0">
                  <a:pos x="19" y="2"/>
                </a:cxn>
                <a:cxn ang="0">
                  <a:pos x="21" y="3"/>
                </a:cxn>
              </a:cxnLst>
              <a:rect l="0" t="0" r="r" b="b"/>
              <a:pathLst>
                <a:path w="21" h="11">
                  <a:moveTo>
                    <a:pt x="21" y="3"/>
                  </a:moveTo>
                  <a:cubicBezTo>
                    <a:pt x="21" y="4"/>
                    <a:pt x="21" y="4"/>
                    <a:pt x="21" y="5"/>
                  </a:cubicBezTo>
                  <a:cubicBezTo>
                    <a:pt x="21" y="5"/>
                    <a:pt x="21" y="5"/>
                    <a:pt x="21" y="5"/>
                  </a:cubicBezTo>
                  <a:cubicBezTo>
                    <a:pt x="21" y="5"/>
                    <a:pt x="20" y="5"/>
                    <a:pt x="20" y="5"/>
                  </a:cubicBezTo>
                  <a:cubicBezTo>
                    <a:pt x="20" y="5"/>
                    <a:pt x="20" y="6"/>
                    <a:pt x="20" y="6"/>
                  </a:cubicBezTo>
                  <a:cubicBezTo>
                    <a:pt x="19" y="6"/>
                    <a:pt x="19" y="6"/>
                    <a:pt x="18" y="6"/>
                  </a:cubicBezTo>
                  <a:cubicBezTo>
                    <a:pt x="18" y="7"/>
                    <a:pt x="18" y="7"/>
                    <a:pt x="18" y="8"/>
                  </a:cubicBezTo>
                  <a:cubicBezTo>
                    <a:pt x="18" y="8"/>
                    <a:pt x="18" y="8"/>
                    <a:pt x="18" y="8"/>
                  </a:cubicBezTo>
                  <a:cubicBezTo>
                    <a:pt x="18" y="8"/>
                    <a:pt x="18" y="9"/>
                    <a:pt x="17" y="9"/>
                  </a:cubicBezTo>
                  <a:cubicBezTo>
                    <a:pt x="17" y="9"/>
                    <a:pt x="17" y="9"/>
                    <a:pt x="17" y="9"/>
                  </a:cubicBezTo>
                  <a:cubicBezTo>
                    <a:pt x="16" y="9"/>
                    <a:pt x="16" y="10"/>
                    <a:pt x="16" y="10"/>
                  </a:cubicBezTo>
                  <a:cubicBezTo>
                    <a:pt x="16" y="10"/>
                    <a:pt x="16" y="10"/>
                    <a:pt x="15" y="10"/>
                  </a:cubicBezTo>
                  <a:cubicBezTo>
                    <a:pt x="15" y="10"/>
                    <a:pt x="15" y="10"/>
                    <a:pt x="15" y="11"/>
                  </a:cubicBezTo>
                  <a:cubicBezTo>
                    <a:pt x="14" y="11"/>
                    <a:pt x="14" y="11"/>
                    <a:pt x="14" y="11"/>
                  </a:cubicBezTo>
                  <a:cubicBezTo>
                    <a:pt x="14" y="11"/>
                    <a:pt x="14" y="11"/>
                    <a:pt x="14" y="11"/>
                  </a:cubicBezTo>
                  <a:cubicBezTo>
                    <a:pt x="13" y="11"/>
                    <a:pt x="14" y="11"/>
                    <a:pt x="13" y="11"/>
                  </a:cubicBezTo>
                  <a:cubicBezTo>
                    <a:pt x="13" y="11"/>
                    <a:pt x="12" y="11"/>
                    <a:pt x="11" y="11"/>
                  </a:cubicBezTo>
                  <a:cubicBezTo>
                    <a:pt x="11" y="11"/>
                    <a:pt x="11" y="10"/>
                    <a:pt x="10" y="10"/>
                  </a:cubicBezTo>
                  <a:cubicBezTo>
                    <a:pt x="10" y="10"/>
                    <a:pt x="8" y="9"/>
                    <a:pt x="8" y="9"/>
                  </a:cubicBezTo>
                  <a:cubicBezTo>
                    <a:pt x="8" y="9"/>
                    <a:pt x="8" y="9"/>
                    <a:pt x="8" y="9"/>
                  </a:cubicBezTo>
                  <a:cubicBezTo>
                    <a:pt x="7" y="9"/>
                    <a:pt x="7" y="8"/>
                    <a:pt x="7" y="8"/>
                  </a:cubicBezTo>
                  <a:cubicBezTo>
                    <a:pt x="8" y="8"/>
                    <a:pt x="8" y="7"/>
                    <a:pt x="8" y="7"/>
                  </a:cubicBezTo>
                  <a:cubicBezTo>
                    <a:pt x="8" y="7"/>
                    <a:pt x="8" y="6"/>
                    <a:pt x="8" y="6"/>
                  </a:cubicBezTo>
                  <a:cubicBezTo>
                    <a:pt x="7" y="6"/>
                    <a:pt x="7" y="6"/>
                    <a:pt x="7" y="6"/>
                  </a:cubicBezTo>
                  <a:cubicBezTo>
                    <a:pt x="7" y="6"/>
                    <a:pt x="7" y="6"/>
                    <a:pt x="7" y="5"/>
                  </a:cubicBezTo>
                  <a:cubicBezTo>
                    <a:pt x="7" y="5"/>
                    <a:pt x="6" y="5"/>
                    <a:pt x="6" y="5"/>
                  </a:cubicBezTo>
                  <a:cubicBezTo>
                    <a:pt x="6" y="6"/>
                    <a:pt x="5" y="5"/>
                    <a:pt x="5" y="5"/>
                  </a:cubicBezTo>
                  <a:cubicBezTo>
                    <a:pt x="4" y="6"/>
                    <a:pt x="2" y="5"/>
                    <a:pt x="1" y="4"/>
                  </a:cubicBezTo>
                  <a:cubicBezTo>
                    <a:pt x="1" y="3"/>
                    <a:pt x="1" y="3"/>
                    <a:pt x="0" y="1"/>
                  </a:cubicBezTo>
                  <a:cubicBezTo>
                    <a:pt x="1" y="1"/>
                    <a:pt x="1" y="1"/>
                    <a:pt x="1" y="1"/>
                  </a:cubicBezTo>
                  <a:cubicBezTo>
                    <a:pt x="1" y="1"/>
                    <a:pt x="1" y="1"/>
                    <a:pt x="1" y="1"/>
                  </a:cubicBezTo>
                  <a:cubicBezTo>
                    <a:pt x="1" y="1"/>
                    <a:pt x="1" y="1"/>
                    <a:pt x="2" y="0"/>
                  </a:cubicBezTo>
                  <a:cubicBezTo>
                    <a:pt x="2" y="0"/>
                    <a:pt x="2" y="0"/>
                    <a:pt x="2" y="0"/>
                  </a:cubicBezTo>
                  <a:cubicBezTo>
                    <a:pt x="3" y="0"/>
                    <a:pt x="4" y="0"/>
                    <a:pt x="4" y="0"/>
                  </a:cubicBezTo>
                  <a:cubicBezTo>
                    <a:pt x="4" y="0"/>
                    <a:pt x="4" y="0"/>
                    <a:pt x="5" y="0"/>
                  </a:cubicBezTo>
                  <a:cubicBezTo>
                    <a:pt x="6" y="0"/>
                    <a:pt x="6" y="0"/>
                    <a:pt x="7" y="0"/>
                  </a:cubicBezTo>
                  <a:cubicBezTo>
                    <a:pt x="7" y="0"/>
                    <a:pt x="7" y="0"/>
                    <a:pt x="8" y="0"/>
                  </a:cubicBezTo>
                  <a:cubicBezTo>
                    <a:pt x="9" y="0"/>
                    <a:pt x="9" y="0"/>
                    <a:pt x="10" y="0"/>
                  </a:cubicBezTo>
                  <a:cubicBezTo>
                    <a:pt x="11" y="0"/>
                    <a:pt x="11" y="0"/>
                    <a:pt x="11" y="0"/>
                  </a:cubicBezTo>
                  <a:cubicBezTo>
                    <a:pt x="12" y="1"/>
                    <a:pt x="12" y="0"/>
                    <a:pt x="13" y="0"/>
                  </a:cubicBezTo>
                  <a:cubicBezTo>
                    <a:pt x="14" y="0"/>
                    <a:pt x="14" y="0"/>
                    <a:pt x="14" y="0"/>
                  </a:cubicBezTo>
                  <a:cubicBezTo>
                    <a:pt x="15" y="0"/>
                    <a:pt x="15" y="1"/>
                    <a:pt x="16" y="1"/>
                  </a:cubicBezTo>
                  <a:cubicBezTo>
                    <a:pt x="16" y="1"/>
                    <a:pt x="17" y="1"/>
                    <a:pt x="17" y="1"/>
                  </a:cubicBezTo>
                  <a:cubicBezTo>
                    <a:pt x="18" y="2"/>
                    <a:pt x="18" y="2"/>
                    <a:pt x="19" y="2"/>
                  </a:cubicBezTo>
                  <a:cubicBezTo>
                    <a:pt x="20" y="2"/>
                    <a:pt x="20" y="3"/>
                    <a:pt x="21" y="3"/>
                  </a:cubicBezTo>
                  <a:close/>
                </a:path>
              </a:pathLst>
            </a:custGeom>
            <a:solidFill>
              <a:sysClr val="window" lastClr="FFFFFF">
                <a:lumMod val="75000"/>
              </a:sysClr>
            </a:solidFill>
            <a:ln w="3175">
              <a:solidFill>
                <a:schemeClr val="bg1">
                  <a:lumMod val="65000"/>
                </a:schemeClr>
              </a:solid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defTabSz="2945407">
                <a:defRPr/>
              </a:pPr>
              <a:endParaRPr lang="en-US" sz="1600" kern="0">
                <a:solidFill>
                  <a:srgbClr val="0A0A0A"/>
                </a:solidFill>
                <a:cs typeface="Arial" charset="0"/>
              </a:endParaRPr>
            </a:p>
          </p:txBody>
        </p:sp>
        <p:sp>
          <p:nvSpPr>
            <p:cNvPr id="684" name="Freeform 50">
              <a:extLst>
                <a:ext uri="{FF2B5EF4-FFF2-40B4-BE49-F238E27FC236}">
                  <a16:creationId xmlns:a16="http://schemas.microsoft.com/office/drawing/2014/main" id="{E89AFF59-BB63-9E67-625B-ACB14971CA2C}"/>
                </a:ext>
              </a:extLst>
            </p:cNvPr>
            <p:cNvSpPr>
              <a:spLocks/>
            </p:cNvSpPr>
            <p:nvPr/>
          </p:nvSpPr>
          <p:spPr bwMode="auto">
            <a:xfrm>
              <a:off x="25908694" y="8069059"/>
              <a:ext cx="686815" cy="488399"/>
            </a:xfrm>
            <a:custGeom>
              <a:avLst/>
              <a:gdLst/>
              <a:ahLst/>
              <a:cxnLst>
                <a:cxn ang="0">
                  <a:pos x="21" y="2"/>
                </a:cxn>
                <a:cxn ang="0">
                  <a:pos x="24" y="2"/>
                </a:cxn>
                <a:cxn ang="0">
                  <a:pos x="26" y="2"/>
                </a:cxn>
                <a:cxn ang="0">
                  <a:pos x="27" y="3"/>
                </a:cxn>
                <a:cxn ang="0">
                  <a:pos x="28" y="5"/>
                </a:cxn>
                <a:cxn ang="0">
                  <a:pos x="27" y="6"/>
                </a:cxn>
                <a:cxn ang="0">
                  <a:pos x="28" y="7"/>
                </a:cxn>
                <a:cxn ang="0">
                  <a:pos x="29" y="7"/>
                </a:cxn>
                <a:cxn ang="0">
                  <a:pos x="29" y="8"/>
                </a:cxn>
                <a:cxn ang="0">
                  <a:pos x="32" y="10"/>
                </a:cxn>
                <a:cxn ang="0">
                  <a:pos x="32" y="11"/>
                </a:cxn>
                <a:cxn ang="0">
                  <a:pos x="34" y="12"/>
                </a:cxn>
                <a:cxn ang="0">
                  <a:pos x="35" y="13"/>
                </a:cxn>
                <a:cxn ang="0">
                  <a:pos x="35" y="13"/>
                </a:cxn>
                <a:cxn ang="0">
                  <a:pos x="34" y="14"/>
                </a:cxn>
                <a:cxn ang="0">
                  <a:pos x="31" y="14"/>
                </a:cxn>
                <a:cxn ang="0">
                  <a:pos x="30" y="15"/>
                </a:cxn>
                <a:cxn ang="0">
                  <a:pos x="32" y="17"/>
                </a:cxn>
                <a:cxn ang="0">
                  <a:pos x="30" y="19"/>
                </a:cxn>
                <a:cxn ang="0">
                  <a:pos x="29" y="23"/>
                </a:cxn>
                <a:cxn ang="0">
                  <a:pos x="28" y="22"/>
                </a:cxn>
                <a:cxn ang="0">
                  <a:pos x="26" y="22"/>
                </a:cxn>
                <a:cxn ang="0">
                  <a:pos x="24" y="22"/>
                </a:cxn>
                <a:cxn ang="0">
                  <a:pos x="23" y="21"/>
                </a:cxn>
                <a:cxn ang="0">
                  <a:pos x="21" y="22"/>
                </a:cxn>
                <a:cxn ang="0">
                  <a:pos x="20" y="21"/>
                </a:cxn>
                <a:cxn ang="0">
                  <a:pos x="18" y="22"/>
                </a:cxn>
                <a:cxn ang="0">
                  <a:pos x="16" y="21"/>
                </a:cxn>
                <a:cxn ang="0">
                  <a:pos x="13" y="20"/>
                </a:cxn>
                <a:cxn ang="0">
                  <a:pos x="12" y="20"/>
                </a:cxn>
                <a:cxn ang="0">
                  <a:pos x="11" y="20"/>
                </a:cxn>
                <a:cxn ang="0">
                  <a:pos x="7" y="20"/>
                </a:cxn>
                <a:cxn ang="0">
                  <a:pos x="3" y="21"/>
                </a:cxn>
                <a:cxn ang="0">
                  <a:pos x="2" y="21"/>
                </a:cxn>
                <a:cxn ang="0">
                  <a:pos x="0" y="18"/>
                </a:cxn>
                <a:cxn ang="0">
                  <a:pos x="1" y="17"/>
                </a:cxn>
                <a:cxn ang="0">
                  <a:pos x="3" y="16"/>
                </a:cxn>
                <a:cxn ang="0">
                  <a:pos x="1" y="11"/>
                </a:cxn>
                <a:cxn ang="0">
                  <a:pos x="4" y="11"/>
                </a:cxn>
                <a:cxn ang="0">
                  <a:pos x="5" y="11"/>
                </a:cxn>
                <a:cxn ang="0">
                  <a:pos x="6" y="10"/>
                </a:cxn>
                <a:cxn ang="0">
                  <a:pos x="8" y="9"/>
                </a:cxn>
                <a:cxn ang="0">
                  <a:pos x="8" y="10"/>
                </a:cxn>
                <a:cxn ang="0">
                  <a:pos x="9" y="9"/>
                </a:cxn>
                <a:cxn ang="0">
                  <a:pos x="9" y="8"/>
                </a:cxn>
                <a:cxn ang="0">
                  <a:pos x="10" y="6"/>
                </a:cxn>
                <a:cxn ang="0">
                  <a:pos x="11" y="5"/>
                </a:cxn>
                <a:cxn ang="0">
                  <a:pos x="13" y="3"/>
                </a:cxn>
                <a:cxn ang="0">
                  <a:pos x="12" y="3"/>
                </a:cxn>
                <a:cxn ang="0">
                  <a:pos x="12" y="2"/>
                </a:cxn>
                <a:cxn ang="0">
                  <a:pos x="13" y="1"/>
                </a:cxn>
                <a:cxn ang="0">
                  <a:pos x="17" y="0"/>
                </a:cxn>
                <a:cxn ang="0">
                  <a:pos x="20" y="1"/>
                </a:cxn>
              </a:cxnLst>
              <a:rect l="0" t="0" r="r" b="b"/>
              <a:pathLst>
                <a:path w="35" h="23">
                  <a:moveTo>
                    <a:pt x="21" y="1"/>
                  </a:moveTo>
                  <a:cubicBezTo>
                    <a:pt x="21" y="1"/>
                    <a:pt x="21" y="2"/>
                    <a:pt x="21" y="2"/>
                  </a:cubicBezTo>
                  <a:cubicBezTo>
                    <a:pt x="22" y="2"/>
                    <a:pt x="22" y="2"/>
                    <a:pt x="23" y="2"/>
                  </a:cubicBezTo>
                  <a:cubicBezTo>
                    <a:pt x="23" y="2"/>
                    <a:pt x="23" y="2"/>
                    <a:pt x="24" y="2"/>
                  </a:cubicBezTo>
                  <a:cubicBezTo>
                    <a:pt x="24" y="2"/>
                    <a:pt x="24" y="2"/>
                    <a:pt x="24" y="1"/>
                  </a:cubicBezTo>
                  <a:cubicBezTo>
                    <a:pt x="24" y="1"/>
                    <a:pt x="25" y="1"/>
                    <a:pt x="26" y="2"/>
                  </a:cubicBezTo>
                  <a:cubicBezTo>
                    <a:pt x="26" y="2"/>
                    <a:pt x="26" y="2"/>
                    <a:pt x="26" y="2"/>
                  </a:cubicBezTo>
                  <a:cubicBezTo>
                    <a:pt x="27" y="3"/>
                    <a:pt x="27" y="2"/>
                    <a:pt x="27" y="3"/>
                  </a:cubicBezTo>
                  <a:cubicBezTo>
                    <a:pt x="27" y="3"/>
                    <a:pt x="27" y="4"/>
                    <a:pt x="27" y="4"/>
                  </a:cubicBezTo>
                  <a:cubicBezTo>
                    <a:pt x="28" y="4"/>
                    <a:pt x="28" y="5"/>
                    <a:pt x="28" y="5"/>
                  </a:cubicBezTo>
                  <a:cubicBezTo>
                    <a:pt x="28" y="5"/>
                    <a:pt x="28" y="5"/>
                    <a:pt x="28" y="5"/>
                  </a:cubicBezTo>
                  <a:cubicBezTo>
                    <a:pt x="28" y="5"/>
                    <a:pt x="27" y="5"/>
                    <a:pt x="27" y="6"/>
                  </a:cubicBezTo>
                  <a:cubicBezTo>
                    <a:pt x="28" y="6"/>
                    <a:pt x="28" y="7"/>
                    <a:pt x="28" y="7"/>
                  </a:cubicBezTo>
                  <a:cubicBezTo>
                    <a:pt x="28" y="7"/>
                    <a:pt x="28" y="7"/>
                    <a:pt x="28" y="7"/>
                  </a:cubicBezTo>
                  <a:cubicBezTo>
                    <a:pt x="28" y="7"/>
                    <a:pt x="28" y="7"/>
                    <a:pt x="28" y="7"/>
                  </a:cubicBezTo>
                  <a:cubicBezTo>
                    <a:pt x="28" y="7"/>
                    <a:pt x="29" y="7"/>
                    <a:pt x="29" y="7"/>
                  </a:cubicBezTo>
                  <a:cubicBezTo>
                    <a:pt x="29" y="7"/>
                    <a:pt x="29" y="8"/>
                    <a:pt x="29" y="8"/>
                  </a:cubicBezTo>
                  <a:cubicBezTo>
                    <a:pt x="29" y="8"/>
                    <a:pt x="29" y="8"/>
                    <a:pt x="29" y="8"/>
                  </a:cubicBezTo>
                  <a:cubicBezTo>
                    <a:pt x="30" y="9"/>
                    <a:pt x="30" y="9"/>
                    <a:pt x="30" y="9"/>
                  </a:cubicBezTo>
                  <a:cubicBezTo>
                    <a:pt x="31" y="10"/>
                    <a:pt x="32" y="10"/>
                    <a:pt x="32" y="10"/>
                  </a:cubicBezTo>
                  <a:cubicBezTo>
                    <a:pt x="32" y="11"/>
                    <a:pt x="32" y="11"/>
                    <a:pt x="32" y="11"/>
                  </a:cubicBezTo>
                  <a:cubicBezTo>
                    <a:pt x="32" y="11"/>
                    <a:pt x="32" y="11"/>
                    <a:pt x="32" y="11"/>
                  </a:cubicBezTo>
                  <a:cubicBezTo>
                    <a:pt x="33" y="12"/>
                    <a:pt x="34" y="11"/>
                    <a:pt x="34" y="12"/>
                  </a:cubicBezTo>
                  <a:cubicBezTo>
                    <a:pt x="34" y="12"/>
                    <a:pt x="34" y="12"/>
                    <a:pt x="34" y="12"/>
                  </a:cubicBezTo>
                  <a:cubicBezTo>
                    <a:pt x="35" y="13"/>
                    <a:pt x="35" y="13"/>
                    <a:pt x="35" y="13"/>
                  </a:cubicBezTo>
                  <a:cubicBezTo>
                    <a:pt x="35" y="13"/>
                    <a:pt x="35" y="13"/>
                    <a:pt x="35" y="13"/>
                  </a:cubicBezTo>
                  <a:cubicBezTo>
                    <a:pt x="35" y="13"/>
                    <a:pt x="35" y="13"/>
                    <a:pt x="35" y="13"/>
                  </a:cubicBezTo>
                  <a:cubicBezTo>
                    <a:pt x="35" y="13"/>
                    <a:pt x="35" y="13"/>
                    <a:pt x="35" y="13"/>
                  </a:cubicBezTo>
                  <a:cubicBezTo>
                    <a:pt x="35" y="13"/>
                    <a:pt x="35" y="13"/>
                    <a:pt x="35" y="14"/>
                  </a:cubicBezTo>
                  <a:cubicBezTo>
                    <a:pt x="35" y="14"/>
                    <a:pt x="34" y="14"/>
                    <a:pt x="34" y="14"/>
                  </a:cubicBezTo>
                  <a:cubicBezTo>
                    <a:pt x="33" y="14"/>
                    <a:pt x="33" y="14"/>
                    <a:pt x="32" y="14"/>
                  </a:cubicBezTo>
                  <a:cubicBezTo>
                    <a:pt x="32" y="14"/>
                    <a:pt x="31" y="14"/>
                    <a:pt x="31" y="14"/>
                  </a:cubicBezTo>
                  <a:cubicBezTo>
                    <a:pt x="31" y="14"/>
                    <a:pt x="31" y="14"/>
                    <a:pt x="31" y="14"/>
                  </a:cubicBezTo>
                  <a:cubicBezTo>
                    <a:pt x="31" y="14"/>
                    <a:pt x="30" y="15"/>
                    <a:pt x="30" y="15"/>
                  </a:cubicBezTo>
                  <a:cubicBezTo>
                    <a:pt x="31" y="15"/>
                    <a:pt x="32" y="16"/>
                    <a:pt x="32" y="16"/>
                  </a:cubicBezTo>
                  <a:cubicBezTo>
                    <a:pt x="32" y="16"/>
                    <a:pt x="32" y="17"/>
                    <a:pt x="32" y="17"/>
                  </a:cubicBezTo>
                  <a:cubicBezTo>
                    <a:pt x="32" y="18"/>
                    <a:pt x="32" y="18"/>
                    <a:pt x="32" y="19"/>
                  </a:cubicBezTo>
                  <a:cubicBezTo>
                    <a:pt x="31" y="19"/>
                    <a:pt x="31" y="19"/>
                    <a:pt x="30" y="19"/>
                  </a:cubicBezTo>
                  <a:cubicBezTo>
                    <a:pt x="29" y="20"/>
                    <a:pt x="28" y="21"/>
                    <a:pt x="28" y="22"/>
                  </a:cubicBezTo>
                  <a:cubicBezTo>
                    <a:pt x="29" y="22"/>
                    <a:pt x="29" y="23"/>
                    <a:pt x="29" y="23"/>
                  </a:cubicBezTo>
                  <a:cubicBezTo>
                    <a:pt x="29" y="23"/>
                    <a:pt x="29" y="23"/>
                    <a:pt x="29" y="23"/>
                  </a:cubicBezTo>
                  <a:cubicBezTo>
                    <a:pt x="28" y="23"/>
                    <a:pt x="28" y="22"/>
                    <a:pt x="28" y="22"/>
                  </a:cubicBezTo>
                  <a:cubicBezTo>
                    <a:pt x="27" y="22"/>
                    <a:pt x="27" y="22"/>
                    <a:pt x="26" y="22"/>
                  </a:cubicBezTo>
                  <a:cubicBezTo>
                    <a:pt x="26" y="22"/>
                    <a:pt x="26" y="22"/>
                    <a:pt x="26" y="22"/>
                  </a:cubicBezTo>
                  <a:cubicBezTo>
                    <a:pt x="26" y="22"/>
                    <a:pt x="25" y="22"/>
                    <a:pt x="25" y="22"/>
                  </a:cubicBezTo>
                  <a:cubicBezTo>
                    <a:pt x="25" y="22"/>
                    <a:pt x="25" y="22"/>
                    <a:pt x="24" y="22"/>
                  </a:cubicBezTo>
                  <a:cubicBezTo>
                    <a:pt x="24" y="22"/>
                    <a:pt x="24" y="22"/>
                    <a:pt x="24" y="21"/>
                  </a:cubicBezTo>
                  <a:cubicBezTo>
                    <a:pt x="24" y="21"/>
                    <a:pt x="23" y="21"/>
                    <a:pt x="23" y="21"/>
                  </a:cubicBezTo>
                  <a:cubicBezTo>
                    <a:pt x="23" y="22"/>
                    <a:pt x="22" y="22"/>
                    <a:pt x="22" y="22"/>
                  </a:cubicBezTo>
                  <a:cubicBezTo>
                    <a:pt x="21" y="22"/>
                    <a:pt x="21" y="22"/>
                    <a:pt x="21" y="22"/>
                  </a:cubicBezTo>
                  <a:cubicBezTo>
                    <a:pt x="21" y="22"/>
                    <a:pt x="20" y="22"/>
                    <a:pt x="20" y="22"/>
                  </a:cubicBezTo>
                  <a:cubicBezTo>
                    <a:pt x="20" y="22"/>
                    <a:pt x="20" y="21"/>
                    <a:pt x="20" y="21"/>
                  </a:cubicBezTo>
                  <a:cubicBezTo>
                    <a:pt x="20" y="21"/>
                    <a:pt x="19" y="22"/>
                    <a:pt x="19" y="22"/>
                  </a:cubicBezTo>
                  <a:cubicBezTo>
                    <a:pt x="18" y="22"/>
                    <a:pt x="18" y="22"/>
                    <a:pt x="18" y="22"/>
                  </a:cubicBezTo>
                  <a:cubicBezTo>
                    <a:pt x="17" y="21"/>
                    <a:pt x="17" y="21"/>
                    <a:pt x="17" y="21"/>
                  </a:cubicBezTo>
                  <a:cubicBezTo>
                    <a:pt x="17" y="21"/>
                    <a:pt x="17" y="21"/>
                    <a:pt x="16" y="21"/>
                  </a:cubicBezTo>
                  <a:cubicBezTo>
                    <a:pt x="16" y="21"/>
                    <a:pt x="16" y="21"/>
                    <a:pt x="14" y="21"/>
                  </a:cubicBezTo>
                  <a:cubicBezTo>
                    <a:pt x="14" y="20"/>
                    <a:pt x="14" y="21"/>
                    <a:pt x="13" y="20"/>
                  </a:cubicBezTo>
                  <a:cubicBezTo>
                    <a:pt x="13" y="20"/>
                    <a:pt x="13" y="20"/>
                    <a:pt x="13" y="20"/>
                  </a:cubicBezTo>
                  <a:cubicBezTo>
                    <a:pt x="12" y="20"/>
                    <a:pt x="12" y="20"/>
                    <a:pt x="12" y="20"/>
                  </a:cubicBezTo>
                  <a:cubicBezTo>
                    <a:pt x="12" y="20"/>
                    <a:pt x="11" y="20"/>
                    <a:pt x="11" y="20"/>
                  </a:cubicBezTo>
                  <a:cubicBezTo>
                    <a:pt x="11" y="20"/>
                    <a:pt x="11" y="20"/>
                    <a:pt x="11" y="20"/>
                  </a:cubicBezTo>
                  <a:cubicBezTo>
                    <a:pt x="10" y="20"/>
                    <a:pt x="9" y="20"/>
                    <a:pt x="9" y="20"/>
                  </a:cubicBezTo>
                  <a:cubicBezTo>
                    <a:pt x="8" y="20"/>
                    <a:pt x="7" y="20"/>
                    <a:pt x="7" y="20"/>
                  </a:cubicBezTo>
                  <a:cubicBezTo>
                    <a:pt x="6" y="20"/>
                    <a:pt x="5" y="20"/>
                    <a:pt x="5" y="20"/>
                  </a:cubicBezTo>
                  <a:cubicBezTo>
                    <a:pt x="4" y="20"/>
                    <a:pt x="4" y="21"/>
                    <a:pt x="3" y="21"/>
                  </a:cubicBezTo>
                  <a:cubicBezTo>
                    <a:pt x="3" y="21"/>
                    <a:pt x="2" y="21"/>
                    <a:pt x="2" y="21"/>
                  </a:cubicBezTo>
                  <a:cubicBezTo>
                    <a:pt x="2" y="21"/>
                    <a:pt x="2" y="21"/>
                    <a:pt x="2" y="21"/>
                  </a:cubicBezTo>
                  <a:cubicBezTo>
                    <a:pt x="2" y="21"/>
                    <a:pt x="2" y="20"/>
                    <a:pt x="2" y="19"/>
                  </a:cubicBezTo>
                  <a:cubicBezTo>
                    <a:pt x="2" y="19"/>
                    <a:pt x="1" y="19"/>
                    <a:pt x="0" y="18"/>
                  </a:cubicBezTo>
                  <a:cubicBezTo>
                    <a:pt x="0" y="18"/>
                    <a:pt x="0" y="18"/>
                    <a:pt x="0" y="18"/>
                  </a:cubicBezTo>
                  <a:cubicBezTo>
                    <a:pt x="1" y="18"/>
                    <a:pt x="1" y="18"/>
                    <a:pt x="1" y="17"/>
                  </a:cubicBezTo>
                  <a:cubicBezTo>
                    <a:pt x="1" y="17"/>
                    <a:pt x="2" y="17"/>
                    <a:pt x="2" y="17"/>
                  </a:cubicBezTo>
                  <a:cubicBezTo>
                    <a:pt x="2" y="17"/>
                    <a:pt x="3" y="17"/>
                    <a:pt x="3" y="16"/>
                  </a:cubicBezTo>
                  <a:cubicBezTo>
                    <a:pt x="3" y="16"/>
                    <a:pt x="3" y="15"/>
                    <a:pt x="3" y="14"/>
                  </a:cubicBezTo>
                  <a:cubicBezTo>
                    <a:pt x="2" y="13"/>
                    <a:pt x="1" y="12"/>
                    <a:pt x="1" y="11"/>
                  </a:cubicBezTo>
                  <a:cubicBezTo>
                    <a:pt x="2" y="11"/>
                    <a:pt x="2" y="11"/>
                    <a:pt x="3" y="11"/>
                  </a:cubicBezTo>
                  <a:cubicBezTo>
                    <a:pt x="3" y="11"/>
                    <a:pt x="4" y="11"/>
                    <a:pt x="4" y="11"/>
                  </a:cubicBezTo>
                  <a:cubicBezTo>
                    <a:pt x="4" y="11"/>
                    <a:pt x="4" y="11"/>
                    <a:pt x="5" y="11"/>
                  </a:cubicBezTo>
                  <a:cubicBezTo>
                    <a:pt x="5" y="11"/>
                    <a:pt x="5" y="11"/>
                    <a:pt x="5" y="11"/>
                  </a:cubicBezTo>
                  <a:cubicBezTo>
                    <a:pt x="6" y="10"/>
                    <a:pt x="6" y="10"/>
                    <a:pt x="6" y="10"/>
                  </a:cubicBezTo>
                  <a:cubicBezTo>
                    <a:pt x="6" y="10"/>
                    <a:pt x="6" y="10"/>
                    <a:pt x="6" y="10"/>
                  </a:cubicBezTo>
                  <a:cubicBezTo>
                    <a:pt x="7" y="10"/>
                    <a:pt x="7" y="9"/>
                    <a:pt x="7" y="9"/>
                  </a:cubicBezTo>
                  <a:cubicBezTo>
                    <a:pt x="7" y="9"/>
                    <a:pt x="8" y="9"/>
                    <a:pt x="8" y="9"/>
                  </a:cubicBezTo>
                  <a:cubicBezTo>
                    <a:pt x="8" y="9"/>
                    <a:pt x="8" y="9"/>
                    <a:pt x="8" y="10"/>
                  </a:cubicBezTo>
                  <a:cubicBezTo>
                    <a:pt x="8" y="10"/>
                    <a:pt x="8" y="10"/>
                    <a:pt x="8" y="10"/>
                  </a:cubicBezTo>
                  <a:cubicBezTo>
                    <a:pt x="8" y="10"/>
                    <a:pt x="9" y="10"/>
                    <a:pt x="9" y="10"/>
                  </a:cubicBezTo>
                  <a:cubicBezTo>
                    <a:pt x="9" y="9"/>
                    <a:pt x="9" y="9"/>
                    <a:pt x="9" y="9"/>
                  </a:cubicBezTo>
                  <a:cubicBezTo>
                    <a:pt x="9" y="8"/>
                    <a:pt x="9" y="9"/>
                    <a:pt x="9" y="8"/>
                  </a:cubicBezTo>
                  <a:cubicBezTo>
                    <a:pt x="9" y="8"/>
                    <a:pt x="9" y="8"/>
                    <a:pt x="9" y="8"/>
                  </a:cubicBezTo>
                  <a:cubicBezTo>
                    <a:pt x="9" y="7"/>
                    <a:pt x="9" y="7"/>
                    <a:pt x="9" y="6"/>
                  </a:cubicBezTo>
                  <a:cubicBezTo>
                    <a:pt x="9" y="6"/>
                    <a:pt x="10" y="6"/>
                    <a:pt x="10" y="6"/>
                  </a:cubicBezTo>
                  <a:cubicBezTo>
                    <a:pt x="11" y="5"/>
                    <a:pt x="10" y="5"/>
                    <a:pt x="11" y="5"/>
                  </a:cubicBezTo>
                  <a:cubicBezTo>
                    <a:pt x="11" y="5"/>
                    <a:pt x="11" y="5"/>
                    <a:pt x="11" y="5"/>
                  </a:cubicBezTo>
                  <a:cubicBezTo>
                    <a:pt x="11" y="5"/>
                    <a:pt x="12" y="5"/>
                    <a:pt x="12" y="5"/>
                  </a:cubicBezTo>
                  <a:cubicBezTo>
                    <a:pt x="12" y="4"/>
                    <a:pt x="13" y="4"/>
                    <a:pt x="13" y="3"/>
                  </a:cubicBezTo>
                  <a:cubicBezTo>
                    <a:pt x="13" y="3"/>
                    <a:pt x="12" y="3"/>
                    <a:pt x="12" y="3"/>
                  </a:cubicBezTo>
                  <a:cubicBezTo>
                    <a:pt x="12" y="3"/>
                    <a:pt x="12" y="3"/>
                    <a:pt x="12" y="3"/>
                  </a:cubicBezTo>
                  <a:cubicBezTo>
                    <a:pt x="12" y="3"/>
                    <a:pt x="12" y="3"/>
                    <a:pt x="12" y="3"/>
                  </a:cubicBezTo>
                  <a:cubicBezTo>
                    <a:pt x="12" y="3"/>
                    <a:pt x="12" y="2"/>
                    <a:pt x="12" y="2"/>
                  </a:cubicBezTo>
                  <a:cubicBezTo>
                    <a:pt x="12" y="2"/>
                    <a:pt x="12" y="2"/>
                    <a:pt x="12" y="2"/>
                  </a:cubicBezTo>
                  <a:cubicBezTo>
                    <a:pt x="13" y="2"/>
                    <a:pt x="13" y="2"/>
                    <a:pt x="13" y="1"/>
                  </a:cubicBezTo>
                  <a:cubicBezTo>
                    <a:pt x="13" y="2"/>
                    <a:pt x="15" y="2"/>
                    <a:pt x="15" y="2"/>
                  </a:cubicBezTo>
                  <a:cubicBezTo>
                    <a:pt x="16" y="1"/>
                    <a:pt x="16" y="0"/>
                    <a:pt x="17" y="0"/>
                  </a:cubicBezTo>
                  <a:cubicBezTo>
                    <a:pt x="17" y="1"/>
                    <a:pt x="18" y="0"/>
                    <a:pt x="18" y="0"/>
                  </a:cubicBezTo>
                  <a:cubicBezTo>
                    <a:pt x="19" y="1"/>
                    <a:pt x="19" y="1"/>
                    <a:pt x="20" y="1"/>
                  </a:cubicBezTo>
                  <a:cubicBezTo>
                    <a:pt x="20" y="0"/>
                    <a:pt x="21" y="1"/>
                    <a:pt x="21" y="1"/>
                  </a:cubicBezTo>
                  <a:close/>
                </a:path>
              </a:pathLst>
            </a:custGeom>
            <a:solidFill>
              <a:sysClr val="window" lastClr="FFFFFF">
                <a:lumMod val="75000"/>
              </a:sysClr>
            </a:solidFill>
            <a:ln w="3175">
              <a:solidFill>
                <a:schemeClr val="bg1">
                  <a:lumMod val="65000"/>
                </a:schemeClr>
              </a:solid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defTabSz="2945407">
                <a:defRPr/>
              </a:pPr>
              <a:endParaRPr lang="en-US" sz="1600" kern="0">
                <a:solidFill>
                  <a:srgbClr val="0A0A0A"/>
                </a:solidFill>
                <a:cs typeface="Arial" charset="0"/>
              </a:endParaRPr>
            </a:p>
          </p:txBody>
        </p:sp>
        <p:sp>
          <p:nvSpPr>
            <p:cNvPr id="685" name="Freeform 51">
              <a:extLst>
                <a:ext uri="{FF2B5EF4-FFF2-40B4-BE49-F238E27FC236}">
                  <a16:creationId xmlns:a16="http://schemas.microsoft.com/office/drawing/2014/main" id="{8611C5FF-73A3-BBC8-7997-594320E6C6CC}"/>
                </a:ext>
              </a:extLst>
            </p:cNvPr>
            <p:cNvSpPr>
              <a:spLocks noEditPoints="1"/>
            </p:cNvSpPr>
            <p:nvPr/>
          </p:nvSpPr>
          <p:spPr bwMode="auto">
            <a:xfrm>
              <a:off x="25230169" y="8195676"/>
              <a:ext cx="761289" cy="596928"/>
            </a:xfrm>
            <a:custGeom>
              <a:avLst/>
              <a:gdLst/>
              <a:ahLst/>
              <a:cxnLst>
                <a:cxn ang="0">
                  <a:pos x="1" y="6"/>
                </a:cxn>
                <a:cxn ang="0">
                  <a:pos x="1" y="5"/>
                </a:cxn>
                <a:cxn ang="0">
                  <a:pos x="2" y="4"/>
                </a:cxn>
                <a:cxn ang="0">
                  <a:pos x="5" y="3"/>
                </a:cxn>
                <a:cxn ang="0">
                  <a:pos x="8" y="3"/>
                </a:cxn>
                <a:cxn ang="0">
                  <a:pos x="10" y="1"/>
                </a:cxn>
                <a:cxn ang="0">
                  <a:pos x="13" y="0"/>
                </a:cxn>
                <a:cxn ang="0">
                  <a:pos x="17" y="3"/>
                </a:cxn>
                <a:cxn ang="0">
                  <a:pos x="20" y="3"/>
                </a:cxn>
                <a:cxn ang="0">
                  <a:pos x="20" y="3"/>
                </a:cxn>
                <a:cxn ang="0">
                  <a:pos x="21" y="2"/>
                </a:cxn>
                <a:cxn ang="0">
                  <a:pos x="26" y="3"/>
                </a:cxn>
                <a:cxn ang="0">
                  <a:pos x="33" y="3"/>
                </a:cxn>
                <a:cxn ang="0">
                  <a:pos x="35" y="4"/>
                </a:cxn>
                <a:cxn ang="0">
                  <a:pos x="37" y="10"/>
                </a:cxn>
                <a:cxn ang="0">
                  <a:pos x="36" y="11"/>
                </a:cxn>
                <a:cxn ang="0">
                  <a:pos x="35" y="13"/>
                </a:cxn>
                <a:cxn ang="0">
                  <a:pos x="36" y="15"/>
                </a:cxn>
                <a:cxn ang="0">
                  <a:pos x="37" y="17"/>
                </a:cxn>
                <a:cxn ang="0">
                  <a:pos x="38" y="20"/>
                </a:cxn>
                <a:cxn ang="0">
                  <a:pos x="39" y="21"/>
                </a:cxn>
                <a:cxn ang="0">
                  <a:pos x="37" y="22"/>
                </a:cxn>
                <a:cxn ang="0">
                  <a:pos x="35" y="24"/>
                </a:cxn>
                <a:cxn ang="0">
                  <a:pos x="34" y="28"/>
                </a:cxn>
                <a:cxn ang="0">
                  <a:pos x="34" y="28"/>
                </a:cxn>
                <a:cxn ang="0">
                  <a:pos x="32" y="28"/>
                </a:cxn>
                <a:cxn ang="0">
                  <a:pos x="31" y="27"/>
                </a:cxn>
                <a:cxn ang="0">
                  <a:pos x="28" y="26"/>
                </a:cxn>
                <a:cxn ang="0">
                  <a:pos x="26" y="26"/>
                </a:cxn>
                <a:cxn ang="0">
                  <a:pos x="23" y="27"/>
                </a:cxn>
                <a:cxn ang="0">
                  <a:pos x="22" y="26"/>
                </a:cxn>
                <a:cxn ang="0">
                  <a:pos x="20" y="26"/>
                </a:cxn>
                <a:cxn ang="0">
                  <a:pos x="20" y="26"/>
                </a:cxn>
                <a:cxn ang="0">
                  <a:pos x="19" y="25"/>
                </a:cxn>
                <a:cxn ang="0">
                  <a:pos x="18" y="24"/>
                </a:cxn>
                <a:cxn ang="0">
                  <a:pos x="15" y="23"/>
                </a:cxn>
                <a:cxn ang="0">
                  <a:pos x="14" y="22"/>
                </a:cxn>
                <a:cxn ang="0">
                  <a:pos x="14" y="22"/>
                </a:cxn>
                <a:cxn ang="0">
                  <a:pos x="12" y="22"/>
                </a:cxn>
                <a:cxn ang="0">
                  <a:pos x="11" y="22"/>
                </a:cxn>
                <a:cxn ang="0">
                  <a:pos x="10" y="23"/>
                </a:cxn>
                <a:cxn ang="0">
                  <a:pos x="9" y="20"/>
                </a:cxn>
                <a:cxn ang="0">
                  <a:pos x="8" y="20"/>
                </a:cxn>
                <a:cxn ang="0">
                  <a:pos x="7" y="20"/>
                </a:cxn>
                <a:cxn ang="0">
                  <a:pos x="6" y="20"/>
                </a:cxn>
                <a:cxn ang="0">
                  <a:pos x="5" y="19"/>
                </a:cxn>
                <a:cxn ang="0">
                  <a:pos x="3" y="16"/>
                </a:cxn>
                <a:cxn ang="0">
                  <a:pos x="3" y="15"/>
                </a:cxn>
                <a:cxn ang="0">
                  <a:pos x="2" y="12"/>
                </a:cxn>
                <a:cxn ang="0">
                  <a:pos x="2" y="11"/>
                </a:cxn>
                <a:cxn ang="0">
                  <a:pos x="1" y="9"/>
                </a:cxn>
                <a:cxn ang="0">
                  <a:pos x="1" y="7"/>
                </a:cxn>
                <a:cxn ang="0">
                  <a:pos x="1" y="6"/>
                </a:cxn>
                <a:cxn ang="0">
                  <a:pos x="2" y="7"/>
                </a:cxn>
                <a:cxn ang="0">
                  <a:pos x="2" y="6"/>
                </a:cxn>
                <a:cxn ang="0">
                  <a:pos x="1" y="6"/>
                </a:cxn>
              </a:cxnLst>
              <a:rect l="0" t="0" r="r" b="b"/>
              <a:pathLst>
                <a:path w="39" h="28">
                  <a:moveTo>
                    <a:pt x="1" y="6"/>
                  </a:moveTo>
                  <a:cubicBezTo>
                    <a:pt x="1" y="6"/>
                    <a:pt x="1" y="6"/>
                    <a:pt x="1" y="6"/>
                  </a:cubicBezTo>
                  <a:cubicBezTo>
                    <a:pt x="1" y="5"/>
                    <a:pt x="2" y="5"/>
                    <a:pt x="2" y="5"/>
                  </a:cubicBezTo>
                  <a:cubicBezTo>
                    <a:pt x="1" y="5"/>
                    <a:pt x="1" y="5"/>
                    <a:pt x="1" y="5"/>
                  </a:cubicBezTo>
                  <a:cubicBezTo>
                    <a:pt x="1" y="5"/>
                    <a:pt x="1" y="5"/>
                    <a:pt x="1" y="4"/>
                  </a:cubicBezTo>
                  <a:cubicBezTo>
                    <a:pt x="1" y="4"/>
                    <a:pt x="2" y="4"/>
                    <a:pt x="2" y="4"/>
                  </a:cubicBezTo>
                  <a:cubicBezTo>
                    <a:pt x="3" y="4"/>
                    <a:pt x="3" y="4"/>
                    <a:pt x="3" y="4"/>
                  </a:cubicBezTo>
                  <a:cubicBezTo>
                    <a:pt x="4" y="4"/>
                    <a:pt x="4" y="3"/>
                    <a:pt x="5" y="3"/>
                  </a:cubicBezTo>
                  <a:cubicBezTo>
                    <a:pt x="5" y="3"/>
                    <a:pt x="5" y="3"/>
                    <a:pt x="5" y="3"/>
                  </a:cubicBezTo>
                  <a:cubicBezTo>
                    <a:pt x="6" y="3"/>
                    <a:pt x="7" y="3"/>
                    <a:pt x="8" y="3"/>
                  </a:cubicBezTo>
                  <a:cubicBezTo>
                    <a:pt x="8" y="3"/>
                    <a:pt x="9" y="2"/>
                    <a:pt x="9" y="2"/>
                  </a:cubicBezTo>
                  <a:cubicBezTo>
                    <a:pt x="9" y="1"/>
                    <a:pt x="10" y="1"/>
                    <a:pt x="10" y="1"/>
                  </a:cubicBezTo>
                  <a:cubicBezTo>
                    <a:pt x="10" y="1"/>
                    <a:pt x="11" y="1"/>
                    <a:pt x="11" y="1"/>
                  </a:cubicBezTo>
                  <a:cubicBezTo>
                    <a:pt x="12" y="1"/>
                    <a:pt x="12" y="1"/>
                    <a:pt x="13" y="0"/>
                  </a:cubicBezTo>
                  <a:cubicBezTo>
                    <a:pt x="14" y="0"/>
                    <a:pt x="15" y="0"/>
                    <a:pt x="15" y="0"/>
                  </a:cubicBezTo>
                  <a:cubicBezTo>
                    <a:pt x="16" y="1"/>
                    <a:pt x="16" y="2"/>
                    <a:pt x="17" y="3"/>
                  </a:cubicBezTo>
                  <a:cubicBezTo>
                    <a:pt x="18" y="3"/>
                    <a:pt x="18" y="3"/>
                    <a:pt x="19" y="3"/>
                  </a:cubicBezTo>
                  <a:cubicBezTo>
                    <a:pt x="19" y="3"/>
                    <a:pt x="19" y="3"/>
                    <a:pt x="20" y="3"/>
                  </a:cubicBezTo>
                  <a:cubicBezTo>
                    <a:pt x="20" y="3"/>
                    <a:pt x="20" y="3"/>
                    <a:pt x="20" y="3"/>
                  </a:cubicBezTo>
                  <a:cubicBezTo>
                    <a:pt x="20" y="3"/>
                    <a:pt x="20" y="3"/>
                    <a:pt x="20" y="3"/>
                  </a:cubicBezTo>
                  <a:cubicBezTo>
                    <a:pt x="20" y="2"/>
                    <a:pt x="21" y="3"/>
                    <a:pt x="21" y="2"/>
                  </a:cubicBezTo>
                  <a:cubicBezTo>
                    <a:pt x="21" y="2"/>
                    <a:pt x="21" y="2"/>
                    <a:pt x="21" y="2"/>
                  </a:cubicBezTo>
                  <a:cubicBezTo>
                    <a:pt x="21" y="2"/>
                    <a:pt x="24" y="3"/>
                    <a:pt x="24" y="3"/>
                  </a:cubicBezTo>
                  <a:cubicBezTo>
                    <a:pt x="24" y="3"/>
                    <a:pt x="25" y="3"/>
                    <a:pt x="26" y="3"/>
                  </a:cubicBezTo>
                  <a:cubicBezTo>
                    <a:pt x="27" y="3"/>
                    <a:pt x="30" y="3"/>
                    <a:pt x="31" y="3"/>
                  </a:cubicBezTo>
                  <a:cubicBezTo>
                    <a:pt x="32" y="3"/>
                    <a:pt x="32" y="3"/>
                    <a:pt x="33" y="3"/>
                  </a:cubicBezTo>
                  <a:cubicBezTo>
                    <a:pt x="33" y="3"/>
                    <a:pt x="34" y="3"/>
                    <a:pt x="34" y="3"/>
                  </a:cubicBezTo>
                  <a:cubicBezTo>
                    <a:pt x="34" y="3"/>
                    <a:pt x="35" y="3"/>
                    <a:pt x="35" y="4"/>
                  </a:cubicBezTo>
                  <a:cubicBezTo>
                    <a:pt x="35" y="4"/>
                    <a:pt x="35" y="5"/>
                    <a:pt x="35" y="5"/>
                  </a:cubicBezTo>
                  <a:cubicBezTo>
                    <a:pt x="36" y="7"/>
                    <a:pt x="37" y="8"/>
                    <a:pt x="37" y="10"/>
                  </a:cubicBezTo>
                  <a:cubicBezTo>
                    <a:pt x="37" y="10"/>
                    <a:pt x="37" y="10"/>
                    <a:pt x="37" y="11"/>
                  </a:cubicBezTo>
                  <a:cubicBezTo>
                    <a:pt x="36" y="11"/>
                    <a:pt x="36" y="11"/>
                    <a:pt x="36" y="11"/>
                  </a:cubicBezTo>
                  <a:cubicBezTo>
                    <a:pt x="35" y="11"/>
                    <a:pt x="34" y="12"/>
                    <a:pt x="34" y="13"/>
                  </a:cubicBezTo>
                  <a:cubicBezTo>
                    <a:pt x="35" y="13"/>
                    <a:pt x="35" y="13"/>
                    <a:pt x="35" y="13"/>
                  </a:cubicBezTo>
                  <a:cubicBezTo>
                    <a:pt x="35" y="13"/>
                    <a:pt x="36" y="13"/>
                    <a:pt x="36" y="14"/>
                  </a:cubicBezTo>
                  <a:cubicBezTo>
                    <a:pt x="36" y="14"/>
                    <a:pt x="36" y="14"/>
                    <a:pt x="36" y="15"/>
                  </a:cubicBezTo>
                  <a:cubicBezTo>
                    <a:pt x="36" y="15"/>
                    <a:pt x="36" y="16"/>
                    <a:pt x="36" y="16"/>
                  </a:cubicBezTo>
                  <a:cubicBezTo>
                    <a:pt x="36" y="17"/>
                    <a:pt x="37" y="17"/>
                    <a:pt x="37" y="17"/>
                  </a:cubicBezTo>
                  <a:cubicBezTo>
                    <a:pt x="37" y="17"/>
                    <a:pt x="37" y="17"/>
                    <a:pt x="37" y="18"/>
                  </a:cubicBezTo>
                  <a:cubicBezTo>
                    <a:pt x="37" y="18"/>
                    <a:pt x="38" y="19"/>
                    <a:pt x="38" y="20"/>
                  </a:cubicBezTo>
                  <a:cubicBezTo>
                    <a:pt x="38" y="20"/>
                    <a:pt x="38" y="20"/>
                    <a:pt x="38" y="20"/>
                  </a:cubicBezTo>
                  <a:cubicBezTo>
                    <a:pt x="38" y="20"/>
                    <a:pt x="39" y="20"/>
                    <a:pt x="39" y="21"/>
                  </a:cubicBezTo>
                  <a:cubicBezTo>
                    <a:pt x="38" y="21"/>
                    <a:pt x="38" y="21"/>
                    <a:pt x="38" y="21"/>
                  </a:cubicBezTo>
                  <a:cubicBezTo>
                    <a:pt x="38" y="22"/>
                    <a:pt x="37" y="21"/>
                    <a:pt x="37" y="22"/>
                  </a:cubicBezTo>
                  <a:cubicBezTo>
                    <a:pt x="37" y="22"/>
                    <a:pt x="37" y="22"/>
                    <a:pt x="37" y="22"/>
                  </a:cubicBezTo>
                  <a:cubicBezTo>
                    <a:pt x="36" y="23"/>
                    <a:pt x="35" y="23"/>
                    <a:pt x="35" y="24"/>
                  </a:cubicBezTo>
                  <a:cubicBezTo>
                    <a:pt x="35" y="24"/>
                    <a:pt x="34" y="25"/>
                    <a:pt x="34" y="26"/>
                  </a:cubicBezTo>
                  <a:cubicBezTo>
                    <a:pt x="34" y="27"/>
                    <a:pt x="34" y="27"/>
                    <a:pt x="34" y="28"/>
                  </a:cubicBezTo>
                  <a:cubicBezTo>
                    <a:pt x="34" y="28"/>
                    <a:pt x="34" y="28"/>
                    <a:pt x="34" y="28"/>
                  </a:cubicBezTo>
                  <a:cubicBezTo>
                    <a:pt x="34" y="28"/>
                    <a:pt x="34" y="28"/>
                    <a:pt x="34" y="28"/>
                  </a:cubicBezTo>
                  <a:cubicBezTo>
                    <a:pt x="33" y="28"/>
                    <a:pt x="33" y="28"/>
                    <a:pt x="33" y="28"/>
                  </a:cubicBezTo>
                  <a:cubicBezTo>
                    <a:pt x="33" y="28"/>
                    <a:pt x="33" y="28"/>
                    <a:pt x="32" y="28"/>
                  </a:cubicBezTo>
                  <a:cubicBezTo>
                    <a:pt x="32" y="28"/>
                    <a:pt x="32" y="27"/>
                    <a:pt x="31" y="27"/>
                  </a:cubicBezTo>
                  <a:cubicBezTo>
                    <a:pt x="31" y="27"/>
                    <a:pt x="31" y="27"/>
                    <a:pt x="31" y="27"/>
                  </a:cubicBezTo>
                  <a:cubicBezTo>
                    <a:pt x="31" y="27"/>
                    <a:pt x="30" y="26"/>
                    <a:pt x="30" y="26"/>
                  </a:cubicBezTo>
                  <a:cubicBezTo>
                    <a:pt x="30" y="26"/>
                    <a:pt x="28" y="26"/>
                    <a:pt x="28" y="26"/>
                  </a:cubicBezTo>
                  <a:cubicBezTo>
                    <a:pt x="27" y="26"/>
                    <a:pt x="27" y="27"/>
                    <a:pt x="27" y="27"/>
                  </a:cubicBezTo>
                  <a:cubicBezTo>
                    <a:pt x="27" y="27"/>
                    <a:pt x="27" y="26"/>
                    <a:pt x="26" y="26"/>
                  </a:cubicBezTo>
                  <a:cubicBezTo>
                    <a:pt x="26" y="26"/>
                    <a:pt x="25" y="26"/>
                    <a:pt x="24" y="26"/>
                  </a:cubicBezTo>
                  <a:cubicBezTo>
                    <a:pt x="24" y="27"/>
                    <a:pt x="24" y="27"/>
                    <a:pt x="23" y="27"/>
                  </a:cubicBezTo>
                  <a:cubicBezTo>
                    <a:pt x="23" y="27"/>
                    <a:pt x="23" y="27"/>
                    <a:pt x="23" y="26"/>
                  </a:cubicBezTo>
                  <a:cubicBezTo>
                    <a:pt x="22" y="26"/>
                    <a:pt x="22" y="26"/>
                    <a:pt x="22" y="26"/>
                  </a:cubicBezTo>
                  <a:cubicBezTo>
                    <a:pt x="21" y="26"/>
                    <a:pt x="21" y="26"/>
                    <a:pt x="21" y="26"/>
                  </a:cubicBezTo>
                  <a:cubicBezTo>
                    <a:pt x="21" y="26"/>
                    <a:pt x="20" y="26"/>
                    <a:pt x="20" y="26"/>
                  </a:cubicBezTo>
                  <a:cubicBezTo>
                    <a:pt x="20" y="26"/>
                    <a:pt x="20" y="26"/>
                    <a:pt x="20" y="26"/>
                  </a:cubicBezTo>
                  <a:cubicBezTo>
                    <a:pt x="20" y="26"/>
                    <a:pt x="20" y="26"/>
                    <a:pt x="20" y="26"/>
                  </a:cubicBezTo>
                  <a:cubicBezTo>
                    <a:pt x="19" y="26"/>
                    <a:pt x="19" y="26"/>
                    <a:pt x="19" y="26"/>
                  </a:cubicBezTo>
                  <a:cubicBezTo>
                    <a:pt x="19" y="25"/>
                    <a:pt x="19" y="25"/>
                    <a:pt x="19" y="25"/>
                  </a:cubicBezTo>
                  <a:cubicBezTo>
                    <a:pt x="18" y="25"/>
                    <a:pt x="18" y="25"/>
                    <a:pt x="18" y="25"/>
                  </a:cubicBezTo>
                  <a:cubicBezTo>
                    <a:pt x="18" y="25"/>
                    <a:pt x="18" y="24"/>
                    <a:pt x="18" y="24"/>
                  </a:cubicBezTo>
                  <a:cubicBezTo>
                    <a:pt x="17" y="24"/>
                    <a:pt x="17" y="24"/>
                    <a:pt x="17" y="24"/>
                  </a:cubicBezTo>
                  <a:cubicBezTo>
                    <a:pt x="16" y="23"/>
                    <a:pt x="16" y="23"/>
                    <a:pt x="15" y="23"/>
                  </a:cubicBezTo>
                  <a:cubicBezTo>
                    <a:pt x="15" y="23"/>
                    <a:pt x="14" y="23"/>
                    <a:pt x="14" y="22"/>
                  </a:cubicBezTo>
                  <a:cubicBezTo>
                    <a:pt x="14" y="22"/>
                    <a:pt x="14" y="22"/>
                    <a:pt x="14" y="22"/>
                  </a:cubicBezTo>
                  <a:cubicBezTo>
                    <a:pt x="14" y="22"/>
                    <a:pt x="14" y="22"/>
                    <a:pt x="14" y="22"/>
                  </a:cubicBezTo>
                  <a:cubicBezTo>
                    <a:pt x="14" y="22"/>
                    <a:pt x="14" y="22"/>
                    <a:pt x="14" y="22"/>
                  </a:cubicBezTo>
                  <a:cubicBezTo>
                    <a:pt x="13" y="22"/>
                    <a:pt x="13" y="22"/>
                    <a:pt x="13" y="22"/>
                  </a:cubicBezTo>
                  <a:cubicBezTo>
                    <a:pt x="13" y="22"/>
                    <a:pt x="12" y="22"/>
                    <a:pt x="12" y="22"/>
                  </a:cubicBezTo>
                  <a:cubicBezTo>
                    <a:pt x="12" y="21"/>
                    <a:pt x="11" y="21"/>
                    <a:pt x="11" y="21"/>
                  </a:cubicBezTo>
                  <a:cubicBezTo>
                    <a:pt x="11" y="22"/>
                    <a:pt x="11" y="22"/>
                    <a:pt x="11" y="22"/>
                  </a:cubicBezTo>
                  <a:cubicBezTo>
                    <a:pt x="11" y="22"/>
                    <a:pt x="11" y="22"/>
                    <a:pt x="11" y="22"/>
                  </a:cubicBezTo>
                  <a:cubicBezTo>
                    <a:pt x="11" y="22"/>
                    <a:pt x="10" y="23"/>
                    <a:pt x="10" y="23"/>
                  </a:cubicBezTo>
                  <a:cubicBezTo>
                    <a:pt x="10" y="22"/>
                    <a:pt x="9" y="22"/>
                    <a:pt x="9" y="22"/>
                  </a:cubicBezTo>
                  <a:cubicBezTo>
                    <a:pt x="9" y="22"/>
                    <a:pt x="9" y="21"/>
                    <a:pt x="9" y="20"/>
                  </a:cubicBezTo>
                  <a:cubicBezTo>
                    <a:pt x="9" y="20"/>
                    <a:pt x="9" y="20"/>
                    <a:pt x="9" y="20"/>
                  </a:cubicBezTo>
                  <a:cubicBezTo>
                    <a:pt x="8" y="20"/>
                    <a:pt x="8" y="20"/>
                    <a:pt x="8" y="20"/>
                  </a:cubicBezTo>
                  <a:cubicBezTo>
                    <a:pt x="8" y="20"/>
                    <a:pt x="8" y="20"/>
                    <a:pt x="8" y="20"/>
                  </a:cubicBezTo>
                  <a:cubicBezTo>
                    <a:pt x="7" y="20"/>
                    <a:pt x="7" y="20"/>
                    <a:pt x="7" y="20"/>
                  </a:cubicBezTo>
                  <a:cubicBezTo>
                    <a:pt x="7" y="20"/>
                    <a:pt x="7" y="20"/>
                    <a:pt x="7" y="20"/>
                  </a:cubicBezTo>
                  <a:cubicBezTo>
                    <a:pt x="6" y="20"/>
                    <a:pt x="6" y="20"/>
                    <a:pt x="6" y="20"/>
                  </a:cubicBezTo>
                  <a:cubicBezTo>
                    <a:pt x="6" y="20"/>
                    <a:pt x="5" y="19"/>
                    <a:pt x="5" y="19"/>
                  </a:cubicBezTo>
                  <a:cubicBezTo>
                    <a:pt x="5" y="19"/>
                    <a:pt x="5" y="19"/>
                    <a:pt x="5" y="19"/>
                  </a:cubicBezTo>
                  <a:cubicBezTo>
                    <a:pt x="4" y="18"/>
                    <a:pt x="4" y="19"/>
                    <a:pt x="4" y="18"/>
                  </a:cubicBezTo>
                  <a:cubicBezTo>
                    <a:pt x="4" y="18"/>
                    <a:pt x="4" y="17"/>
                    <a:pt x="3" y="16"/>
                  </a:cubicBezTo>
                  <a:cubicBezTo>
                    <a:pt x="3" y="16"/>
                    <a:pt x="3" y="16"/>
                    <a:pt x="3" y="16"/>
                  </a:cubicBezTo>
                  <a:cubicBezTo>
                    <a:pt x="3" y="16"/>
                    <a:pt x="3" y="16"/>
                    <a:pt x="3" y="15"/>
                  </a:cubicBezTo>
                  <a:cubicBezTo>
                    <a:pt x="3" y="15"/>
                    <a:pt x="2" y="15"/>
                    <a:pt x="2" y="15"/>
                  </a:cubicBezTo>
                  <a:cubicBezTo>
                    <a:pt x="3" y="14"/>
                    <a:pt x="2" y="13"/>
                    <a:pt x="2" y="12"/>
                  </a:cubicBezTo>
                  <a:cubicBezTo>
                    <a:pt x="2" y="12"/>
                    <a:pt x="2" y="12"/>
                    <a:pt x="2" y="12"/>
                  </a:cubicBezTo>
                  <a:cubicBezTo>
                    <a:pt x="2" y="12"/>
                    <a:pt x="2" y="11"/>
                    <a:pt x="2" y="11"/>
                  </a:cubicBezTo>
                  <a:cubicBezTo>
                    <a:pt x="2" y="11"/>
                    <a:pt x="0" y="10"/>
                    <a:pt x="0" y="9"/>
                  </a:cubicBezTo>
                  <a:cubicBezTo>
                    <a:pt x="0" y="9"/>
                    <a:pt x="1" y="9"/>
                    <a:pt x="1" y="9"/>
                  </a:cubicBezTo>
                  <a:cubicBezTo>
                    <a:pt x="1" y="9"/>
                    <a:pt x="1" y="8"/>
                    <a:pt x="1" y="8"/>
                  </a:cubicBezTo>
                  <a:cubicBezTo>
                    <a:pt x="1" y="8"/>
                    <a:pt x="1" y="8"/>
                    <a:pt x="1" y="7"/>
                  </a:cubicBezTo>
                  <a:cubicBezTo>
                    <a:pt x="1" y="7"/>
                    <a:pt x="1" y="6"/>
                    <a:pt x="1" y="6"/>
                  </a:cubicBezTo>
                  <a:close/>
                  <a:moveTo>
                    <a:pt x="1" y="6"/>
                  </a:moveTo>
                  <a:cubicBezTo>
                    <a:pt x="1" y="6"/>
                    <a:pt x="1" y="7"/>
                    <a:pt x="1" y="7"/>
                  </a:cubicBezTo>
                  <a:cubicBezTo>
                    <a:pt x="1" y="7"/>
                    <a:pt x="2" y="7"/>
                    <a:pt x="2" y="7"/>
                  </a:cubicBezTo>
                  <a:cubicBezTo>
                    <a:pt x="2" y="7"/>
                    <a:pt x="2" y="7"/>
                    <a:pt x="2" y="7"/>
                  </a:cubicBezTo>
                  <a:cubicBezTo>
                    <a:pt x="2" y="7"/>
                    <a:pt x="2" y="6"/>
                    <a:pt x="2" y="6"/>
                  </a:cubicBezTo>
                  <a:cubicBezTo>
                    <a:pt x="2" y="6"/>
                    <a:pt x="2" y="6"/>
                    <a:pt x="2" y="6"/>
                  </a:cubicBezTo>
                  <a:cubicBezTo>
                    <a:pt x="2" y="6"/>
                    <a:pt x="2" y="6"/>
                    <a:pt x="1" y="6"/>
                  </a:cubicBezTo>
                  <a:close/>
                </a:path>
              </a:pathLst>
            </a:custGeom>
            <a:solidFill>
              <a:sysClr val="window" lastClr="FFFFFF">
                <a:lumMod val="75000"/>
              </a:sysClr>
            </a:solidFill>
            <a:ln w="3175">
              <a:solidFill>
                <a:schemeClr val="bg1">
                  <a:lumMod val="65000"/>
                </a:schemeClr>
              </a:solid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defTabSz="2945407">
                <a:defRPr/>
              </a:pPr>
              <a:endParaRPr lang="en-US" sz="1600" kern="0">
                <a:solidFill>
                  <a:srgbClr val="0A0A0A"/>
                </a:solidFill>
                <a:cs typeface="Arial" charset="0"/>
              </a:endParaRPr>
            </a:p>
          </p:txBody>
        </p:sp>
        <p:sp>
          <p:nvSpPr>
            <p:cNvPr id="686" name="Freeform 52">
              <a:extLst>
                <a:ext uri="{FF2B5EF4-FFF2-40B4-BE49-F238E27FC236}">
                  <a16:creationId xmlns:a16="http://schemas.microsoft.com/office/drawing/2014/main" id="{221E538D-8F6B-2544-7315-231E7AC1133F}"/>
                </a:ext>
              </a:extLst>
            </p:cNvPr>
            <p:cNvSpPr>
              <a:spLocks/>
            </p:cNvSpPr>
            <p:nvPr/>
          </p:nvSpPr>
          <p:spPr bwMode="auto">
            <a:xfrm>
              <a:off x="32305222" y="8304209"/>
              <a:ext cx="16560" cy="18087"/>
            </a:xfrm>
            <a:custGeom>
              <a:avLst/>
              <a:gdLst/>
              <a:ahLst/>
              <a:cxnLst>
                <a:cxn ang="0">
                  <a:pos x="0" y="1"/>
                </a:cxn>
                <a:cxn ang="0">
                  <a:pos x="1" y="0"/>
                </a:cxn>
                <a:cxn ang="0">
                  <a:pos x="1" y="1"/>
                </a:cxn>
                <a:cxn ang="0">
                  <a:pos x="1" y="1"/>
                </a:cxn>
                <a:cxn ang="0">
                  <a:pos x="0" y="1"/>
                </a:cxn>
              </a:cxnLst>
              <a:rect l="0" t="0" r="r" b="b"/>
              <a:pathLst>
                <a:path w="1" h="1">
                  <a:moveTo>
                    <a:pt x="0" y="1"/>
                  </a:moveTo>
                  <a:cubicBezTo>
                    <a:pt x="0" y="0"/>
                    <a:pt x="0" y="0"/>
                    <a:pt x="1" y="0"/>
                  </a:cubicBezTo>
                  <a:cubicBezTo>
                    <a:pt x="1" y="0"/>
                    <a:pt x="1" y="1"/>
                    <a:pt x="1" y="1"/>
                  </a:cubicBezTo>
                  <a:cubicBezTo>
                    <a:pt x="1" y="1"/>
                    <a:pt x="1" y="1"/>
                    <a:pt x="1" y="1"/>
                  </a:cubicBezTo>
                  <a:cubicBezTo>
                    <a:pt x="1" y="1"/>
                    <a:pt x="1" y="1"/>
                    <a:pt x="0" y="1"/>
                  </a:cubicBezTo>
                  <a:close/>
                </a:path>
              </a:pathLst>
            </a:custGeom>
            <a:solidFill>
              <a:srgbClr val="CBCBCB"/>
            </a:solidFill>
            <a:ln w="9525">
              <a:no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defTabSz="2945407">
                <a:defRPr/>
              </a:pPr>
              <a:endParaRPr lang="en-US" sz="1600" kern="0">
                <a:solidFill>
                  <a:srgbClr val="0A0A0A"/>
                </a:solidFill>
                <a:cs typeface="Arial" charset="0"/>
              </a:endParaRPr>
            </a:p>
          </p:txBody>
        </p:sp>
        <p:sp>
          <p:nvSpPr>
            <p:cNvPr id="687" name="Freeform 53">
              <a:extLst>
                <a:ext uri="{FF2B5EF4-FFF2-40B4-BE49-F238E27FC236}">
                  <a16:creationId xmlns:a16="http://schemas.microsoft.com/office/drawing/2014/main" id="{96C6DD24-9285-6486-B15A-D31B00E3DCE8}"/>
                </a:ext>
              </a:extLst>
            </p:cNvPr>
            <p:cNvSpPr>
              <a:spLocks/>
            </p:cNvSpPr>
            <p:nvPr/>
          </p:nvSpPr>
          <p:spPr bwMode="auto">
            <a:xfrm>
              <a:off x="30956419" y="8494128"/>
              <a:ext cx="2598331" cy="1112467"/>
            </a:xfrm>
            <a:custGeom>
              <a:avLst/>
              <a:gdLst/>
              <a:ahLst/>
              <a:cxnLst>
                <a:cxn ang="0">
                  <a:pos x="43" y="2"/>
                </a:cxn>
                <a:cxn ang="0">
                  <a:pos x="52" y="5"/>
                </a:cxn>
                <a:cxn ang="0">
                  <a:pos x="55" y="8"/>
                </a:cxn>
                <a:cxn ang="0">
                  <a:pos x="59" y="9"/>
                </a:cxn>
                <a:cxn ang="0">
                  <a:pos x="63" y="9"/>
                </a:cxn>
                <a:cxn ang="0">
                  <a:pos x="68" y="8"/>
                </a:cxn>
                <a:cxn ang="0">
                  <a:pos x="78" y="12"/>
                </a:cxn>
                <a:cxn ang="0">
                  <a:pos x="86" y="14"/>
                </a:cxn>
                <a:cxn ang="0">
                  <a:pos x="93" y="13"/>
                </a:cxn>
                <a:cxn ang="0">
                  <a:pos x="99" y="11"/>
                </a:cxn>
                <a:cxn ang="0">
                  <a:pos x="106" y="10"/>
                </a:cxn>
                <a:cxn ang="0">
                  <a:pos x="112" y="14"/>
                </a:cxn>
                <a:cxn ang="0">
                  <a:pos x="112" y="20"/>
                </a:cxn>
                <a:cxn ang="0">
                  <a:pos x="121" y="22"/>
                </a:cxn>
                <a:cxn ang="0">
                  <a:pos x="127" y="22"/>
                </a:cxn>
                <a:cxn ang="0">
                  <a:pos x="131" y="24"/>
                </a:cxn>
                <a:cxn ang="0">
                  <a:pos x="133" y="26"/>
                </a:cxn>
                <a:cxn ang="0">
                  <a:pos x="126" y="26"/>
                </a:cxn>
                <a:cxn ang="0">
                  <a:pos x="122" y="28"/>
                </a:cxn>
                <a:cxn ang="0">
                  <a:pos x="119" y="32"/>
                </a:cxn>
                <a:cxn ang="0">
                  <a:pos x="114" y="35"/>
                </a:cxn>
                <a:cxn ang="0">
                  <a:pos x="106" y="34"/>
                </a:cxn>
                <a:cxn ang="0">
                  <a:pos x="106" y="39"/>
                </a:cxn>
                <a:cxn ang="0">
                  <a:pos x="108" y="41"/>
                </a:cxn>
                <a:cxn ang="0">
                  <a:pos x="106" y="43"/>
                </a:cxn>
                <a:cxn ang="0">
                  <a:pos x="104" y="46"/>
                </a:cxn>
                <a:cxn ang="0">
                  <a:pos x="99" y="48"/>
                </a:cxn>
                <a:cxn ang="0">
                  <a:pos x="94" y="48"/>
                </a:cxn>
                <a:cxn ang="0">
                  <a:pos x="88" y="50"/>
                </a:cxn>
                <a:cxn ang="0">
                  <a:pos x="79" y="51"/>
                </a:cxn>
                <a:cxn ang="0">
                  <a:pos x="66" y="47"/>
                </a:cxn>
                <a:cxn ang="0">
                  <a:pos x="57" y="47"/>
                </a:cxn>
                <a:cxn ang="0">
                  <a:pos x="44" y="44"/>
                </a:cxn>
                <a:cxn ang="0">
                  <a:pos x="38" y="38"/>
                </a:cxn>
                <a:cxn ang="0">
                  <a:pos x="35" y="37"/>
                </a:cxn>
                <a:cxn ang="0">
                  <a:pos x="27" y="34"/>
                </a:cxn>
                <a:cxn ang="0">
                  <a:pos x="21" y="34"/>
                </a:cxn>
                <a:cxn ang="0">
                  <a:pos x="18" y="32"/>
                </a:cxn>
                <a:cxn ang="0">
                  <a:pos x="16" y="24"/>
                </a:cxn>
                <a:cxn ang="0">
                  <a:pos x="13" y="22"/>
                </a:cxn>
                <a:cxn ang="0">
                  <a:pos x="10" y="20"/>
                </a:cxn>
                <a:cxn ang="0">
                  <a:pos x="4" y="17"/>
                </a:cxn>
                <a:cxn ang="0">
                  <a:pos x="1" y="16"/>
                </a:cxn>
                <a:cxn ang="0">
                  <a:pos x="3" y="13"/>
                </a:cxn>
                <a:cxn ang="0">
                  <a:pos x="5" y="12"/>
                </a:cxn>
                <a:cxn ang="0">
                  <a:pos x="7" y="10"/>
                </a:cxn>
                <a:cxn ang="0">
                  <a:pos x="14" y="6"/>
                </a:cxn>
                <a:cxn ang="0">
                  <a:pos x="18" y="7"/>
                </a:cxn>
                <a:cxn ang="0">
                  <a:pos x="25" y="10"/>
                </a:cxn>
                <a:cxn ang="0">
                  <a:pos x="31" y="11"/>
                </a:cxn>
                <a:cxn ang="0">
                  <a:pos x="36" y="11"/>
                </a:cxn>
                <a:cxn ang="0">
                  <a:pos x="38" y="8"/>
                </a:cxn>
                <a:cxn ang="0">
                  <a:pos x="35" y="5"/>
                </a:cxn>
                <a:cxn ang="0">
                  <a:pos x="36" y="1"/>
                </a:cxn>
              </a:cxnLst>
              <a:rect l="0" t="0" r="r" b="b"/>
              <a:pathLst>
                <a:path w="133" h="52">
                  <a:moveTo>
                    <a:pt x="36" y="0"/>
                  </a:moveTo>
                  <a:cubicBezTo>
                    <a:pt x="37" y="0"/>
                    <a:pt x="37" y="0"/>
                    <a:pt x="38" y="1"/>
                  </a:cubicBezTo>
                  <a:cubicBezTo>
                    <a:pt x="39" y="1"/>
                    <a:pt x="39" y="1"/>
                    <a:pt x="40" y="1"/>
                  </a:cubicBezTo>
                  <a:cubicBezTo>
                    <a:pt x="40" y="1"/>
                    <a:pt x="40" y="1"/>
                    <a:pt x="41" y="1"/>
                  </a:cubicBezTo>
                  <a:cubicBezTo>
                    <a:pt x="41" y="2"/>
                    <a:pt x="42" y="2"/>
                    <a:pt x="43" y="2"/>
                  </a:cubicBezTo>
                  <a:cubicBezTo>
                    <a:pt x="44" y="2"/>
                    <a:pt x="46" y="2"/>
                    <a:pt x="47" y="3"/>
                  </a:cubicBezTo>
                  <a:cubicBezTo>
                    <a:pt x="47" y="3"/>
                    <a:pt x="48" y="3"/>
                    <a:pt x="48" y="3"/>
                  </a:cubicBezTo>
                  <a:cubicBezTo>
                    <a:pt x="49" y="3"/>
                    <a:pt x="50" y="3"/>
                    <a:pt x="50" y="3"/>
                  </a:cubicBezTo>
                  <a:cubicBezTo>
                    <a:pt x="50" y="4"/>
                    <a:pt x="51" y="4"/>
                    <a:pt x="51" y="5"/>
                  </a:cubicBezTo>
                  <a:cubicBezTo>
                    <a:pt x="51" y="5"/>
                    <a:pt x="51" y="5"/>
                    <a:pt x="52" y="5"/>
                  </a:cubicBezTo>
                  <a:cubicBezTo>
                    <a:pt x="52" y="5"/>
                    <a:pt x="52" y="6"/>
                    <a:pt x="52" y="6"/>
                  </a:cubicBezTo>
                  <a:cubicBezTo>
                    <a:pt x="52" y="6"/>
                    <a:pt x="52" y="6"/>
                    <a:pt x="52" y="6"/>
                  </a:cubicBezTo>
                  <a:cubicBezTo>
                    <a:pt x="53" y="7"/>
                    <a:pt x="53" y="7"/>
                    <a:pt x="53" y="7"/>
                  </a:cubicBezTo>
                  <a:cubicBezTo>
                    <a:pt x="53" y="7"/>
                    <a:pt x="54" y="7"/>
                    <a:pt x="54" y="8"/>
                  </a:cubicBezTo>
                  <a:cubicBezTo>
                    <a:pt x="54" y="8"/>
                    <a:pt x="54" y="8"/>
                    <a:pt x="55" y="8"/>
                  </a:cubicBezTo>
                  <a:cubicBezTo>
                    <a:pt x="55" y="8"/>
                    <a:pt x="55" y="8"/>
                    <a:pt x="55" y="8"/>
                  </a:cubicBezTo>
                  <a:cubicBezTo>
                    <a:pt x="56" y="8"/>
                    <a:pt x="56" y="9"/>
                    <a:pt x="56" y="9"/>
                  </a:cubicBezTo>
                  <a:cubicBezTo>
                    <a:pt x="57" y="9"/>
                    <a:pt x="57" y="9"/>
                    <a:pt x="57" y="9"/>
                  </a:cubicBezTo>
                  <a:cubicBezTo>
                    <a:pt x="57" y="9"/>
                    <a:pt x="58" y="9"/>
                    <a:pt x="58" y="9"/>
                  </a:cubicBezTo>
                  <a:cubicBezTo>
                    <a:pt x="58" y="9"/>
                    <a:pt x="58" y="9"/>
                    <a:pt x="59" y="9"/>
                  </a:cubicBezTo>
                  <a:cubicBezTo>
                    <a:pt x="59" y="9"/>
                    <a:pt x="59" y="10"/>
                    <a:pt x="60" y="9"/>
                  </a:cubicBezTo>
                  <a:cubicBezTo>
                    <a:pt x="60" y="9"/>
                    <a:pt x="60" y="9"/>
                    <a:pt x="60" y="9"/>
                  </a:cubicBezTo>
                  <a:cubicBezTo>
                    <a:pt x="61" y="9"/>
                    <a:pt x="61" y="9"/>
                    <a:pt x="62" y="9"/>
                  </a:cubicBezTo>
                  <a:cubicBezTo>
                    <a:pt x="62" y="9"/>
                    <a:pt x="62" y="9"/>
                    <a:pt x="63" y="9"/>
                  </a:cubicBezTo>
                  <a:cubicBezTo>
                    <a:pt x="63" y="9"/>
                    <a:pt x="63" y="9"/>
                    <a:pt x="63" y="9"/>
                  </a:cubicBezTo>
                  <a:cubicBezTo>
                    <a:pt x="63" y="8"/>
                    <a:pt x="64" y="8"/>
                    <a:pt x="64" y="8"/>
                  </a:cubicBezTo>
                  <a:cubicBezTo>
                    <a:pt x="64" y="8"/>
                    <a:pt x="64" y="8"/>
                    <a:pt x="65" y="8"/>
                  </a:cubicBezTo>
                  <a:cubicBezTo>
                    <a:pt x="65" y="8"/>
                    <a:pt x="65" y="8"/>
                    <a:pt x="65" y="8"/>
                  </a:cubicBezTo>
                  <a:cubicBezTo>
                    <a:pt x="66" y="8"/>
                    <a:pt x="66" y="8"/>
                    <a:pt x="66" y="8"/>
                  </a:cubicBezTo>
                  <a:cubicBezTo>
                    <a:pt x="67" y="8"/>
                    <a:pt x="67" y="8"/>
                    <a:pt x="68" y="8"/>
                  </a:cubicBezTo>
                  <a:cubicBezTo>
                    <a:pt x="68" y="8"/>
                    <a:pt x="68" y="8"/>
                    <a:pt x="68" y="8"/>
                  </a:cubicBezTo>
                  <a:cubicBezTo>
                    <a:pt x="69" y="9"/>
                    <a:pt x="70" y="8"/>
                    <a:pt x="71" y="8"/>
                  </a:cubicBezTo>
                  <a:cubicBezTo>
                    <a:pt x="72" y="9"/>
                    <a:pt x="73" y="10"/>
                    <a:pt x="73" y="10"/>
                  </a:cubicBezTo>
                  <a:cubicBezTo>
                    <a:pt x="74" y="10"/>
                    <a:pt x="76" y="10"/>
                    <a:pt x="77" y="10"/>
                  </a:cubicBezTo>
                  <a:cubicBezTo>
                    <a:pt x="77" y="11"/>
                    <a:pt x="77" y="12"/>
                    <a:pt x="78" y="12"/>
                  </a:cubicBezTo>
                  <a:cubicBezTo>
                    <a:pt x="78" y="12"/>
                    <a:pt x="79" y="12"/>
                    <a:pt x="79" y="12"/>
                  </a:cubicBezTo>
                  <a:cubicBezTo>
                    <a:pt x="80" y="13"/>
                    <a:pt x="80" y="13"/>
                    <a:pt x="81" y="13"/>
                  </a:cubicBezTo>
                  <a:cubicBezTo>
                    <a:pt x="81" y="14"/>
                    <a:pt x="83" y="13"/>
                    <a:pt x="84" y="13"/>
                  </a:cubicBezTo>
                  <a:cubicBezTo>
                    <a:pt x="84" y="13"/>
                    <a:pt x="85" y="14"/>
                    <a:pt x="85" y="14"/>
                  </a:cubicBezTo>
                  <a:cubicBezTo>
                    <a:pt x="85" y="14"/>
                    <a:pt x="86" y="14"/>
                    <a:pt x="86" y="14"/>
                  </a:cubicBezTo>
                  <a:cubicBezTo>
                    <a:pt x="86" y="14"/>
                    <a:pt x="88" y="14"/>
                    <a:pt x="88" y="14"/>
                  </a:cubicBezTo>
                  <a:cubicBezTo>
                    <a:pt x="88" y="14"/>
                    <a:pt x="88" y="14"/>
                    <a:pt x="88" y="14"/>
                  </a:cubicBezTo>
                  <a:cubicBezTo>
                    <a:pt x="89" y="14"/>
                    <a:pt x="90" y="15"/>
                    <a:pt x="91" y="14"/>
                  </a:cubicBezTo>
                  <a:cubicBezTo>
                    <a:pt x="91" y="14"/>
                    <a:pt x="91" y="14"/>
                    <a:pt x="92" y="13"/>
                  </a:cubicBezTo>
                  <a:cubicBezTo>
                    <a:pt x="92" y="13"/>
                    <a:pt x="93" y="13"/>
                    <a:pt x="93" y="13"/>
                  </a:cubicBezTo>
                  <a:cubicBezTo>
                    <a:pt x="93" y="13"/>
                    <a:pt x="93" y="13"/>
                    <a:pt x="93" y="13"/>
                  </a:cubicBezTo>
                  <a:cubicBezTo>
                    <a:pt x="94" y="13"/>
                    <a:pt x="94" y="13"/>
                    <a:pt x="95" y="13"/>
                  </a:cubicBezTo>
                  <a:cubicBezTo>
                    <a:pt x="95" y="13"/>
                    <a:pt x="96" y="13"/>
                    <a:pt x="96" y="12"/>
                  </a:cubicBezTo>
                  <a:cubicBezTo>
                    <a:pt x="96" y="12"/>
                    <a:pt x="97" y="13"/>
                    <a:pt x="97" y="13"/>
                  </a:cubicBezTo>
                  <a:cubicBezTo>
                    <a:pt x="99" y="12"/>
                    <a:pt x="98" y="11"/>
                    <a:pt x="99" y="11"/>
                  </a:cubicBezTo>
                  <a:cubicBezTo>
                    <a:pt x="99" y="11"/>
                    <a:pt x="99" y="10"/>
                    <a:pt x="99" y="10"/>
                  </a:cubicBezTo>
                  <a:cubicBezTo>
                    <a:pt x="100" y="10"/>
                    <a:pt x="100" y="10"/>
                    <a:pt x="100" y="9"/>
                  </a:cubicBezTo>
                  <a:cubicBezTo>
                    <a:pt x="101" y="9"/>
                    <a:pt x="101" y="9"/>
                    <a:pt x="101" y="9"/>
                  </a:cubicBezTo>
                  <a:cubicBezTo>
                    <a:pt x="101" y="9"/>
                    <a:pt x="102" y="9"/>
                    <a:pt x="102" y="9"/>
                  </a:cubicBezTo>
                  <a:cubicBezTo>
                    <a:pt x="104" y="9"/>
                    <a:pt x="104" y="10"/>
                    <a:pt x="106" y="10"/>
                  </a:cubicBezTo>
                  <a:cubicBezTo>
                    <a:pt x="106" y="11"/>
                    <a:pt x="107" y="10"/>
                    <a:pt x="107" y="11"/>
                  </a:cubicBezTo>
                  <a:cubicBezTo>
                    <a:pt x="107" y="11"/>
                    <a:pt x="108" y="11"/>
                    <a:pt x="108" y="11"/>
                  </a:cubicBezTo>
                  <a:cubicBezTo>
                    <a:pt x="108" y="11"/>
                    <a:pt x="109" y="10"/>
                    <a:pt x="109" y="10"/>
                  </a:cubicBezTo>
                  <a:cubicBezTo>
                    <a:pt x="110" y="10"/>
                    <a:pt x="111" y="10"/>
                    <a:pt x="111" y="11"/>
                  </a:cubicBezTo>
                  <a:cubicBezTo>
                    <a:pt x="112" y="12"/>
                    <a:pt x="111" y="13"/>
                    <a:pt x="112" y="14"/>
                  </a:cubicBezTo>
                  <a:cubicBezTo>
                    <a:pt x="112" y="14"/>
                    <a:pt x="112" y="15"/>
                    <a:pt x="112" y="16"/>
                  </a:cubicBezTo>
                  <a:cubicBezTo>
                    <a:pt x="112" y="16"/>
                    <a:pt x="112" y="16"/>
                    <a:pt x="112" y="16"/>
                  </a:cubicBezTo>
                  <a:cubicBezTo>
                    <a:pt x="112" y="16"/>
                    <a:pt x="111" y="17"/>
                    <a:pt x="112" y="17"/>
                  </a:cubicBezTo>
                  <a:cubicBezTo>
                    <a:pt x="112" y="18"/>
                    <a:pt x="112" y="18"/>
                    <a:pt x="112" y="18"/>
                  </a:cubicBezTo>
                  <a:cubicBezTo>
                    <a:pt x="112" y="19"/>
                    <a:pt x="112" y="19"/>
                    <a:pt x="112" y="20"/>
                  </a:cubicBezTo>
                  <a:cubicBezTo>
                    <a:pt x="112" y="20"/>
                    <a:pt x="114" y="22"/>
                    <a:pt x="115" y="22"/>
                  </a:cubicBezTo>
                  <a:cubicBezTo>
                    <a:pt x="115" y="21"/>
                    <a:pt x="115" y="21"/>
                    <a:pt x="115" y="21"/>
                  </a:cubicBezTo>
                  <a:cubicBezTo>
                    <a:pt x="115" y="21"/>
                    <a:pt x="115" y="21"/>
                    <a:pt x="116" y="21"/>
                  </a:cubicBezTo>
                  <a:cubicBezTo>
                    <a:pt x="116" y="21"/>
                    <a:pt x="117" y="21"/>
                    <a:pt x="117" y="21"/>
                  </a:cubicBezTo>
                  <a:cubicBezTo>
                    <a:pt x="118" y="20"/>
                    <a:pt x="120" y="22"/>
                    <a:pt x="121" y="22"/>
                  </a:cubicBezTo>
                  <a:cubicBezTo>
                    <a:pt x="121" y="21"/>
                    <a:pt x="121" y="21"/>
                    <a:pt x="121" y="21"/>
                  </a:cubicBezTo>
                  <a:cubicBezTo>
                    <a:pt x="121" y="21"/>
                    <a:pt x="121" y="20"/>
                    <a:pt x="122" y="20"/>
                  </a:cubicBezTo>
                  <a:cubicBezTo>
                    <a:pt x="122" y="20"/>
                    <a:pt x="124" y="20"/>
                    <a:pt x="124" y="20"/>
                  </a:cubicBezTo>
                  <a:cubicBezTo>
                    <a:pt x="125" y="21"/>
                    <a:pt x="125" y="21"/>
                    <a:pt x="126" y="21"/>
                  </a:cubicBezTo>
                  <a:cubicBezTo>
                    <a:pt x="126" y="21"/>
                    <a:pt x="127" y="22"/>
                    <a:pt x="127" y="22"/>
                  </a:cubicBezTo>
                  <a:cubicBezTo>
                    <a:pt x="127" y="22"/>
                    <a:pt x="128" y="22"/>
                    <a:pt x="128" y="22"/>
                  </a:cubicBezTo>
                  <a:cubicBezTo>
                    <a:pt x="128" y="22"/>
                    <a:pt x="128" y="23"/>
                    <a:pt x="128" y="23"/>
                  </a:cubicBezTo>
                  <a:cubicBezTo>
                    <a:pt x="129" y="23"/>
                    <a:pt x="129" y="23"/>
                    <a:pt x="129" y="23"/>
                  </a:cubicBezTo>
                  <a:cubicBezTo>
                    <a:pt x="129" y="23"/>
                    <a:pt x="129" y="23"/>
                    <a:pt x="130" y="23"/>
                  </a:cubicBezTo>
                  <a:cubicBezTo>
                    <a:pt x="130" y="23"/>
                    <a:pt x="130" y="24"/>
                    <a:pt x="131" y="24"/>
                  </a:cubicBezTo>
                  <a:cubicBezTo>
                    <a:pt x="131" y="24"/>
                    <a:pt x="131" y="24"/>
                    <a:pt x="131" y="24"/>
                  </a:cubicBezTo>
                  <a:cubicBezTo>
                    <a:pt x="132" y="24"/>
                    <a:pt x="132" y="25"/>
                    <a:pt x="132" y="26"/>
                  </a:cubicBezTo>
                  <a:cubicBezTo>
                    <a:pt x="133" y="26"/>
                    <a:pt x="133" y="26"/>
                    <a:pt x="133" y="26"/>
                  </a:cubicBezTo>
                  <a:cubicBezTo>
                    <a:pt x="133" y="26"/>
                    <a:pt x="133" y="26"/>
                    <a:pt x="133" y="26"/>
                  </a:cubicBezTo>
                  <a:cubicBezTo>
                    <a:pt x="133" y="26"/>
                    <a:pt x="133" y="26"/>
                    <a:pt x="133" y="26"/>
                  </a:cubicBezTo>
                  <a:cubicBezTo>
                    <a:pt x="132" y="26"/>
                    <a:pt x="132" y="26"/>
                    <a:pt x="131" y="26"/>
                  </a:cubicBezTo>
                  <a:cubicBezTo>
                    <a:pt x="130" y="26"/>
                    <a:pt x="130" y="26"/>
                    <a:pt x="129" y="26"/>
                  </a:cubicBezTo>
                  <a:cubicBezTo>
                    <a:pt x="128" y="26"/>
                    <a:pt x="127" y="25"/>
                    <a:pt x="127" y="26"/>
                  </a:cubicBezTo>
                  <a:cubicBezTo>
                    <a:pt x="127" y="26"/>
                    <a:pt x="127" y="26"/>
                    <a:pt x="126" y="26"/>
                  </a:cubicBezTo>
                  <a:cubicBezTo>
                    <a:pt x="126" y="26"/>
                    <a:pt x="126" y="26"/>
                    <a:pt x="126" y="26"/>
                  </a:cubicBezTo>
                  <a:cubicBezTo>
                    <a:pt x="125" y="26"/>
                    <a:pt x="125" y="27"/>
                    <a:pt x="125" y="27"/>
                  </a:cubicBezTo>
                  <a:cubicBezTo>
                    <a:pt x="125" y="26"/>
                    <a:pt x="124" y="26"/>
                    <a:pt x="124" y="26"/>
                  </a:cubicBezTo>
                  <a:cubicBezTo>
                    <a:pt x="124" y="27"/>
                    <a:pt x="124" y="27"/>
                    <a:pt x="124" y="27"/>
                  </a:cubicBezTo>
                  <a:cubicBezTo>
                    <a:pt x="124" y="27"/>
                    <a:pt x="124" y="27"/>
                    <a:pt x="123" y="28"/>
                  </a:cubicBezTo>
                  <a:cubicBezTo>
                    <a:pt x="123" y="28"/>
                    <a:pt x="122" y="27"/>
                    <a:pt x="122" y="28"/>
                  </a:cubicBezTo>
                  <a:cubicBezTo>
                    <a:pt x="122" y="28"/>
                    <a:pt x="121" y="28"/>
                    <a:pt x="121" y="28"/>
                  </a:cubicBezTo>
                  <a:cubicBezTo>
                    <a:pt x="121" y="29"/>
                    <a:pt x="120" y="29"/>
                    <a:pt x="120" y="30"/>
                  </a:cubicBezTo>
                  <a:cubicBezTo>
                    <a:pt x="120" y="31"/>
                    <a:pt x="121" y="31"/>
                    <a:pt x="121" y="31"/>
                  </a:cubicBezTo>
                  <a:cubicBezTo>
                    <a:pt x="120" y="31"/>
                    <a:pt x="120" y="31"/>
                    <a:pt x="120" y="32"/>
                  </a:cubicBezTo>
                  <a:cubicBezTo>
                    <a:pt x="120" y="32"/>
                    <a:pt x="120" y="32"/>
                    <a:pt x="119" y="32"/>
                  </a:cubicBezTo>
                  <a:cubicBezTo>
                    <a:pt x="118" y="33"/>
                    <a:pt x="117" y="32"/>
                    <a:pt x="116" y="32"/>
                  </a:cubicBezTo>
                  <a:cubicBezTo>
                    <a:pt x="115" y="33"/>
                    <a:pt x="115" y="33"/>
                    <a:pt x="115" y="33"/>
                  </a:cubicBezTo>
                  <a:cubicBezTo>
                    <a:pt x="115" y="33"/>
                    <a:pt x="115" y="33"/>
                    <a:pt x="115" y="34"/>
                  </a:cubicBezTo>
                  <a:cubicBezTo>
                    <a:pt x="115" y="34"/>
                    <a:pt x="114" y="35"/>
                    <a:pt x="114" y="35"/>
                  </a:cubicBezTo>
                  <a:cubicBezTo>
                    <a:pt x="114" y="35"/>
                    <a:pt x="114" y="35"/>
                    <a:pt x="114" y="35"/>
                  </a:cubicBezTo>
                  <a:cubicBezTo>
                    <a:pt x="113" y="35"/>
                    <a:pt x="113" y="36"/>
                    <a:pt x="113" y="36"/>
                  </a:cubicBezTo>
                  <a:cubicBezTo>
                    <a:pt x="112" y="36"/>
                    <a:pt x="111" y="35"/>
                    <a:pt x="110" y="35"/>
                  </a:cubicBezTo>
                  <a:cubicBezTo>
                    <a:pt x="110" y="35"/>
                    <a:pt x="109" y="35"/>
                    <a:pt x="109" y="35"/>
                  </a:cubicBezTo>
                  <a:cubicBezTo>
                    <a:pt x="108" y="35"/>
                    <a:pt x="108" y="34"/>
                    <a:pt x="108" y="34"/>
                  </a:cubicBezTo>
                  <a:cubicBezTo>
                    <a:pt x="107" y="34"/>
                    <a:pt x="107" y="34"/>
                    <a:pt x="106" y="34"/>
                  </a:cubicBezTo>
                  <a:cubicBezTo>
                    <a:pt x="106" y="34"/>
                    <a:pt x="106" y="34"/>
                    <a:pt x="106" y="34"/>
                  </a:cubicBezTo>
                  <a:cubicBezTo>
                    <a:pt x="106" y="34"/>
                    <a:pt x="105" y="34"/>
                    <a:pt x="105" y="35"/>
                  </a:cubicBezTo>
                  <a:cubicBezTo>
                    <a:pt x="104" y="35"/>
                    <a:pt x="105" y="37"/>
                    <a:pt x="105" y="37"/>
                  </a:cubicBezTo>
                  <a:cubicBezTo>
                    <a:pt x="105" y="37"/>
                    <a:pt x="105" y="38"/>
                    <a:pt x="105" y="38"/>
                  </a:cubicBezTo>
                  <a:cubicBezTo>
                    <a:pt x="105" y="39"/>
                    <a:pt x="105" y="39"/>
                    <a:pt x="106" y="39"/>
                  </a:cubicBezTo>
                  <a:cubicBezTo>
                    <a:pt x="106" y="39"/>
                    <a:pt x="106" y="40"/>
                    <a:pt x="107" y="40"/>
                  </a:cubicBezTo>
                  <a:cubicBezTo>
                    <a:pt x="107" y="40"/>
                    <a:pt x="107" y="40"/>
                    <a:pt x="108" y="40"/>
                  </a:cubicBezTo>
                  <a:cubicBezTo>
                    <a:pt x="108" y="41"/>
                    <a:pt x="108" y="41"/>
                    <a:pt x="108" y="41"/>
                  </a:cubicBezTo>
                  <a:cubicBezTo>
                    <a:pt x="108" y="41"/>
                    <a:pt x="108" y="41"/>
                    <a:pt x="108" y="41"/>
                  </a:cubicBezTo>
                  <a:cubicBezTo>
                    <a:pt x="108" y="41"/>
                    <a:pt x="108" y="41"/>
                    <a:pt x="108" y="41"/>
                  </a:cubicBezTo>
                  <a:cubicBezTo>
                    <a:pt x="108" y="41"/>
                    <a:pt x="108" y="41"/>
                    <a:pt x="108" y="41"/>
                  </a:cubicBezTo>
                  <a:cubicBezTo>
                    <a:pt x="108" y="42"/>
                    <a:pt x="108" y="42"/>
                    <a:pt x="108" y="42"/>
                  </a:cubicBezTo>
                  <a:cubicBezTo>
                    <a:pt x="107" y="42"/>
                    <a:pt x="107" y="42"/>
                    <a:pt x="107" y="42"/>
                  </a:cubicBezTo>
                  <a:cubicBezTo>
                    <a:pt x="107" y="42"/>
                    <a:pt x="107" y="42"/>
                    <a:pt x="107" y="42"/>
                  </a:cubicBezTo>
                  <a:cubicBezTo>
                    <a:pt x="107" y="43"/>
                    <a:pt x="107" y="43"/>
                    <a:pt x="106" y="43"/>
                  </a:cubicBezTo>
                  <a:cubicBezTo>
                    <a:pt x="106" y="43"/>
                    <a:pt x="106" y="43"/>
                    <a:pt x="106" y="43"/>
                  </a:cubicBezTo>
                  <a:cubicBezTo>
                    <a:pt x="105" y="43"/>
                    <a:pt x="105" y="44"/>
                    <a:pt x="105" y="45"/>
                  </a:cubicBezTo>
                  <a:cubicBezTo>
                    <a:pt x="105" y="45"/>
                    <a:pt x="105" y="45"/>
                    <a:pt x="105" y="45"/>
                  </a:cubicBezTo>
                  <a:cubicBezTo>
                    <a:pt x="105" y="45"/>
                    <a:pt x="105" y="45"/>
                    <a:pt x="105" y="46"/>
                  </a:cubicBezTo>
                  <a:cubicBezTo>
                    <a:pt x="105" y="46"/>
                    <a:pt x="104" y="46"/>
                    <a:pt x="104" y="46"/>
                  </a:cubicBezTo>
                  <a:cubicBezTo>
                    <a:pt x="104" y="46"/>
                    <a:pt x="104" y="46"/>
                    <a:pt x="104" y="46"/>
                  </a:cubicBezTo>
                  <a:cubicBezTo>
                    <a:pt x="103" y="46"/>
                    <a:pt x="103" y="47"/>
                    <a:pt x="103" y="47"/>
                  </a:cubicBezTo>
                  <a:cubicBezTo>
                    <a:pt x="102" y="47"/>
                    <a:pt x="102" y="47"/>
                    <a:pt x="101" y="47"/>
                  </a:cubicBezTo>
                  <a:cubicBezTo>
                    <a:pt x="101" y="48"/>
                    <a:pt x="100" y="47"/>
                    <a:pt x="99" y="47"/>
                  </a:cubicBezTo>
                  <a:cubicBezTo>
                    <a:pt x="99" y="47"/>
                    <a:pt x="99" y="48"/>
                    <a:pt x="99" y="48"/>
                  </a:cubicBezTo>
                  <a:cubicBezTo>
                    <a:pt x="99" y="48"/>
                    <a:pt x="99" y="48"/>
                    <a:pt x="98" y="48"/>
                  </a:cubicBezTo>
                  <a:cubicBezTo>
                    <a:pt x="98" y="48"/>
                    <a:pt x="98" y="48"/>
                    <a:pt x="97" y="48"/>
                  </a:cubicBezTo>
                  <a:cubicBezTo>
                    <a:pt x="97" y="47"/>
                    <a:pt x="97" y="47"/>
                    <a:pt x="96" y="47"/>
                  </a:cubicBezTo>
                  <a:cubicBezTo>
                    <a:pt x="96" y="47"/>
                    <a:pt x="96" y="48"/>
                    <a:pt x="96" y="48"/>
                  </a:cubicBezTo>
                  <a:cubicBezTo>
                    <a:pt x="95" y="48"/>
                    <a:pt x="95" y="48"/>
                    <a:pt x="94" y="48"/>
                  </a:cubicBezTo>
                  <a:cubicBezTo>
                    <a:pt x="93" y="48"/>
                    <a:pt x="92" y="48"/>
                    <a:pt x="92" y="48"/>
                  </a:cubicBezTo>
                  <a:cubicBezTo>
                    <a:pt x="91" y="48"/>
                    <a:pt x="91" y="48"/>
                    <a:pt x="91" y="48"/>
                  </a:cubicBezTo>
                  <a:cubicBezTo>
                    <a:pt x="90" y="48"/>
                    <a:pt x="90" y="48"/>
                    <a:pt x="90" y="49"/>
                  </a:cubicBezTo>
                  <a:cubicBezTo>
                    <a:pt x="90" y="49"/>
                    <a:pt x="90" y="49"/>
                    <a:pt x="89" y="49"/>
                  </a:cubicBezTo>
                  <a:cubicBezTo>
                    <a:pt x="89" y="49"/>
                    <a:pt x="88" y="49"/>
                    <a:pt x="88" y="50"/>
                  </a:cubicBezTo>
                  <a:cubicBezTo>
                    <a:pt x="87" y="50"/>
                    <a:pt x="86" y="51"/>
                    <a:pt x="85" y="52"/>
                  </a:cubicBezTo>
                  <a:cubicBezTo>
                    <a:pt x="85" y="52"/>
                    <a:pt x="85" y="52"/>
                    <a:pt x="85" y="51"/>
                  </a:cubicBezTo>
                  <a:cubicBezTo>
                    <a:pt x="84" y="51"/>
                    <a:pt x="84" y="52"/>
                    <a:pt x="83" y="51"/>
                  </a:cubicBezTo>
                  <a:cubicBezTo>
                    <a:pt x="83" y="51"/>
                    <a:pt x="83" y="51"/>
                    <a:pt x="82" y="50"/>
                  </a:cubicBezTo>
                  <a:cubicBezTo>
                    <a:pt x="81" y="51"/>
                    <a:pt x="80" y="51"/>
                    <a:pt x="79" y="51"/>
                  </a:cubicBezTo>
                  <a:cubicBezTo>
                    <a:pt x="78" y="51"/>
                    <a:pt x="77" y="50"/>
                    <a:pt x="76" y="50"/>
                  </a:cubicBezTo>
                  <a:cubicBezTo>
                    <a:pt x="76" y="50"/>
                    <a:pt x="75" y="50"/>
                    <a:pt x="75" y="49"/>
                  </a:cubicBezTo>
                  <a:cubicBezTo>
                    <a:pt x="74" y="49"/>
                    <a:pt x="73" y="49"/>
                    <a:pt x="72" y="49"/>
                  </a:cubicBezTo>
                  <a:cubicBezTo>
                    <a:pt x="71" y="48"/>
                    <a:pt x="70" y="47"/>
                    <a:pt x="69" y="47"/>
                  </a:cubicBezTo>
                  <a:cubicBezTo>
                    <a:pt x="68" y="47"/>
                    <a:pt x="67" y="47"/>
                    <a:pt x="66" y="47"/>
                  </a:cubicBezTo>
                  <a:cubicBezTo>
                    <a:pt x="66" y="47"/>
                    <a:pt x="65" y="47"/>
                    <a:pt x="65" y="46"/>
                  </a:cubicBezTo>
                  <a:cubicBezTo>
                    <a:pt x="64" y="46"/>
                    <a:pt x="64" y="46"/>
                    <a:pt x="63" y="46"/>
                  </a:cubicBezTo>
                  <a:cubicBezTo>
                    <a:pt x="63" y="46"/>
                    <a:pt x="62" y="46"/>
                    <a:pt x="62" y="46"/>
                  </a:cubicBezTo>
                  <a:cubicBezTo>
                    <a:pt x="61" y="46"/>
                    <a:pt x="60" y="47"/>
                    <a:pt x="59" y="47"/>
                  </a:cubicBezTo>
                  <a:cubicBezTo>
                    <a:pt x="59" y="47"/>
                    <a:pt x="58" y="47"/>
                    <a:pt x="57" y="47"/>
                  </a:cubicBezTo>
                  <a:cubicBezTo>
                    <a:pt x="57" y="47"/>
                    <a:pt x="56" y="47"/>
                    <a:pt x="56" y="47"/>
                  </a:cubicBezTo>
                  <a:cubicBezTo>
                    <a:pt x="54" y="46"/>
                    <a:pt x="52" y="46"/>
                    <a:pt x="51" y="46"/>
                  </a:cubicBezTo>
                  <a:cubicBezTo>
                    <a:pt x="50" y="46"/>
                    <a:pt x="50" y="46"/>
                    <a:pt x="49" y="46"/>
                  </a:cubicBezTo>
                  <a:cubicBezTo>
                    <a:pt x="49" y="46"/>
                    <a:pt x="48" y="46"/>
                    <a:pt x="47" y="46"/>
                  </a:cubicBezTo>
                  <a:cubicBezTo>
                    <a:pt x="47" y="45"/>
                    <a:pt x="45" y="44"/>
                    <a:pt x="44" y="44"/>
                  </a:cubicBezTo>
                  <a:cubicBezTo>
                    <a:pt x="44" y="43"/>
                    <a:pt x="44" y="43"/>
                    <a:pt x="44" y="43"/>
                  </a:cubicBezTo>
                  <a:cubicBezTo>
                    <a:pt x="44" y="42"/>
                    <a:pt x="43" y="42"/>
                    <a:pt x="43" y="42"/>
                  </a:cubicBezTo>
                  <a:cubicBezTo>
                    <a:pt x="42" y="41"/>
                    <a:pt x="42" y="40"/>
                    <a:pt x="40" y="39"/>
                  </a:cubicBezTo>
                  <a:cubicBezTo>
                    <a:pt x="40" y="39"/>
                    <a:pt x="40" y="38"/>
                    <a:pt x="40" y="38"/>
                  </a:cubicBezTo>
                  <a:cubicBezTo>
                    <a:pt x="40" y="38"/>
                    <a:pt x="39" y="38"/>
                    <a:pt x="38" y="38"/>
                  </a:cubicBezTo>
                  <a:cubicBezTo>
                    <a:pt x="38" y="38"/>
                    <a:pt x="38" y="38"/>
                    <a:pt x="38" y="38"/>
                  </a:cubicBezTo>
                  <a:cubicBezTo>
                    <a:pt x="38" y="38"/>
                    <a:pt x="37" y="38"/>
                    <a:pt x="37" y="38"/>
                  </a:cubicBezTo>
                  <a:cubicBezTo>
                    <a:pt x="37" y="38"/>
                    <a:pt x="37" y="38"/>
                    <a:pt x="37" y="38"/>
                  </a:cubicBezTo>
                  <a:cubicBezTo>
                    <a:pt x="37" y="37"/>
                    <a:pt x="36" y="37"/>
                    <a:pt x="36" y="37"/>
                  </a:cubicBezTo>
                  <a:cubicBezTo>
                    <a:pt x="36" y="37"/>
                    <a:pt x="35" y="37"/>
                    <a:pt x="35" y="37"/>
                  </a:cubicBezTo>
                  <a:cubicBezTo>
                    <a:pt x="35" y="37"/>
                    <a:pt x="35" y="36"/>
                    <a:pt x="35" y="36"/>
                  </a:cubicBezTo>
                  <a:cubicBezTo>
                    <a:pt x="34" y="36"/>
                    <a:pt x="34" y="36"/>
                    <a:pt x="33" y="36"/>
                  </a:cubicBezTo>
                  <a:cubicBezTo>
                    <a:pt x="33" y="36"/>
                    <a:pt x="32" y="35"/>
                    <a:pt x="31" y="35"/>
                  </a:cubicBezTo>
                  <a:cubicBezTo>
                    <a:pt x="31" y="35"/>
                    <a:pt x="31" y="35"/>
                    <a:pt x="30" y="35"/>
                  </a:cubicBezTo>
                  <a:cubicBezTo>
                    <a:pt x="30" y="34"/>
                    <a:pt x="29" y="34"/>
                    <a:pt x="27" y="34"/>
                  </a:cubicBezTo>
                  <a:cubicBezTo>
                    <a:pt x="27" y="34"/>
                    <a:pt x="26" y="34"/>
                    <a:pt x="26" y="34"/>
                  </a:cubicBezTo>
                  <a:cubicBezTo>
                    <a:pt x="25" y="34"/>
                    <a:pt x="25" y="34"/>
                    <a:pt x="24" y="34"/>
                  </a:cubicBezTo>
                  <a:cubicBezTo>
                    <a:pt x="24" y="34"/>
                    <a:pt x="23" y="34"/>
                    <a:pt x="23" y="34"/>
                  </a:cubicBezTo>
                  <a:cubicBezTo>
                    <a:pt x="22" y="34"/>
                    <a:pt x="22" y="34"/>
                    <a:pt x="22" y="34"/>
                  </a:cubicBezTo>
                  <a:cubicBezTo>
                    <a:pt x="22" y="34"/>
                    <a:pt x="22" y="34"/>
                    <a:pt x="21" y="34"/>
                  </a:cubicBezTo>
                  <a:cubicBezTo>
                    <a:pt x="21" y="34"/>
                    <a:pt x="21" y="33"/>
                    <a:pt x="21" y="33"/>
                  </a:cubicBezTo>
                  <a:cubicBezTo>
                    <a:pt x="20" y="33"/>
                    <a:pt x="20" y="33"/>
                    <a:pt x="20" y="33"/>
                  </a:cubicBezTo>
                  <a:cubicBezTo>
                    <a:pt x="19" y="33"/>
                    <a:pt x="19" y="33"/>
                    <a:pt x="19" y="32"/>
                  </a:cubicBezTo>
                  <a:cubicBezTo>
                    <a:pt x="19" y="32"/>
                    <a:pt x="18" y="32"/>
                    <a:pt x="18" y="32"/>
                  </a:cubicBezTo>
                  <a:cubicBezTo>
                    <a:pt x="18" y="32"/>
                    <a:pt x="18" y="32"/>
                    <a:pt x="18" y="32"/>
                  </a:cubicBezTo>
                  <a:cubicBezTo>
                    <a:pt x="18" y="31"/>
                    <a:pt x="19" y="30"/>
                    <a:pt x="19" y="29"/>
                  </a:cubicBezTo>
                  <a:cubicBezTo>
                    <a:pt x="19" y="29"/>
                    <a:pt x="18" y="29"/>
                    <a:pt x="18" y="28"/>
                  </a:cubicBezTo>
                  <a:cubicBezTo>
                    <a:pt x="18" y="28"/>
                    <a:pt x="18" y="27"/>
                    <a:pt x="18" y="27"/>
                  </a:cubicBezTo>
                  <a:cubicBezTo>
                    <a:pt x="18" y="26"/>
                    <a:pt x="16" y="25"/>
                    <a:pt x="16" y="24"/>
                  </a:cubicBezTo>
                  <a:cubicBezTo>
                    <a:pt x="16" y="24"/>
                    <a:pt x="16" y="24"/>
                    <a:pt x="16" y="24"/>
                  </a:cubicBezTo>
                  <a:cubicBezTo>
                    <a:pt x="16" y="24"/>
                    <a:pt x="15" y="24"/>
                    <a:pt x="15" y="24"/>
                  </a:cubicBezTo>
                  <a:cubicBezTo>
                    <a:pt x="15" y="24"/>
                    <a:pt x="15" y="24"/>
                    <a:pt x="15" y="23"/>
                  </a:cubicBezTo>
                  <a:cubicBezTo>
                    <a:pt x="14" y="23"/>
                    <a:pt x="14" y="23"/>
                    <a:pt x="14" y="23"/>
                  </a:cubicBezTo>
                  <a:cubicBezTo>
                    <a:pt x="14" y="23"/>
                    <a:pt x="14" y="22"/>
                    <a:pt x="14" y="22"/>
                  </a:cubicBezTo>
                  <a:cubicBezTo>
                    <a:pt x="13" y="22"/>
                    <a:pt x="13" y="22"/>
                    <a:pt x="13" y="22"/>
                  </a:cubicBezTo>
                  <a:cubicBezTo>
                    <a:pt x="13" y="21"/>
                    <a:pt x="13" y="21"/>
                    <a:pt x="13" y="21"/>
                  </a:cubicBezTo>
                  <a:cubicBezTo>
                    <a:pt x="12" y="21"/>
                    <a:pt x="12" y="21"/>
                    <a:pt x="12" y="21"/>
                  </a:cubicBezTo>
                  <a:cubicBezTo>
                    <a:pt x="11" y="21"/>
                    <a:pt x="11" y="20"/>
                    <a:pt x="11" y="20"/>
                  </a:cubicBezTo>
                  <a:cubicBezTo>
                    <a:pt x="11" y="20"/>
                    <a:pt x="11" y="20"/>
                    <a:pt x="10" y="20"/>
                  </a:cubicBezTo>
                  <a:cubicBezTo>
                    <a:pt x="10" y="20"/>
                    <a:pt x="10" y="20"/>
                    <a:pt x="10" y="20"/>
                  </a:cubicBezTo>
                  <a:cubicBezTo>
                    <a:pt x="10" y="20"/>
                    <a:pt x="9" y="19"/>
                    <a:pt x="9" y="19"/>
                  </a:cubicBezTo>
                  <a:cubicBezTo>
                    <a:pt x="8" y="19"/>
                    <a:pt x="7" y="20"/>
                    <a:pt x="7" y="19"/>
                  </a:cubicBezTo>
                  <a:cubicBezTo>
                    <a:pt x="7" y="19"/>
                    <a:pt x="6" y="19"/>
                    <a:pt x="6" y="19"/>
                  </a:cubicBezTo>
                  <a:cubicBezTo>
                    <a:pt x="6" y="19"/>
                    <a:pt x="5" y="19"/>
                    <a:pt x="5" y="18"/>
                  </a:cubicBezTo>
                  <a:cubicBezTo>
                    <a:pt x="4" y="18"/>
                    <a:pt x="4" y="18"/>
                    <a:pt x="4" y="17"/>
                  </a:cubicBezTo>
                  <a:cubicBezTo>
                    <a:pt x="4" y="17"/>
                    <a:pt x="3" y="17"/>
                    <a:pt x="3" y="17"/>
                  </a:cubicBezTo>
                  <a:cubicBezTo>
                    <a:pt x="3" y="17"/>
                    <a:pt x="3" y="17"/>
                    <a:pt x="3" y="17"/>
                  </a:cubicBezTo>
                  <a:cubicBezTo>
                    <a:pt x="3" y="17"/>
                    <a:pt x="2" y="17"/>
                    <a:pt x="2" y="17"/>
                  </a:cubicBezTo>
                  <a:cubicBezTo>
                    <a:pt x="2" y="16"/>
                    <a:pt x="2" y="16"/>
                    <a:pt x="2" y="16"/>
                  </a:cubicBezTo>
                  <a:cubicBezTo>
                    <a:pt x="1" y="16"/>
                    <a:pt x="1" y="16"/>
                    <a:pt x="1" y="16"/>
                  </a:cubicBezTo>
                  <a:cubicBezTo>
                    <a:pt x="1" y="15"/>
                    <a:pt x="0" y="16"/>
                    <a:pt x="0" y="15"/>
                  </a:cubicBezTo>
                  <a:cubicBezTo>
                    <a:pt x="0" y="15"/>
                    <a:pt x="0" y="14"/>
                    <a:pt x="0" y="14"/>
                  </a:cubicBezTo>
                  <a:cubicBezTo>
                    <a:pt x="0" y="14"/>
                    <a:pt x="0" y="14"/>
                    <a:pt x="1" y="14"/>
                  </a:cubicBezTo>
                  <a:cubicBezTo>
                    <a:pt x="1" y="13"/>
                    <a:pt x="0" y="13"/>
                    <a:pt x="1" y="13"/>
                  </a:cubicBezTo>
                  <a:cubicBezTo>
                    <a:pt x="1" y="12"/>
                    <a:pt x="2" y="13"/>
                    <a:pt x="3" y="13"/>
                  </a:cubicBezTo>
                  <a:cubicBezTo>
                    <a:pt x="3" y="13"/>
                    <a:pt x="3" y="13"/>
                    <a:pt x="3" y="13"/>
                  </a:cubicBezTo>
                  <a:cubicBezTo>
                    <a:pt x="3" y="13"/>
                    <a:pt x="3" y="13"/>
                    <a:pt x="3" y="13"/>
                  </a:cubicBezTo>
                  <a:cubicBezTo>
                    <a:pt x="4" y="13"/>
                    <a:pt x="4" y="13"/>
                    <a:pt x="4" y="13"/>
                  </a:cubicBezTo>
                  <a:cubicBezTo>
                    <a:pt x="4" y="12"/>
                    <a:pt x="4" y="12"/>
                    <a:pt x="4" y="12"/>
                  </a:cubicBezTo>
                  <a:cubicBezTo>
                    <a:pt x="5" y="12"/>
                    <a:pt x="5" y="12"/>
                    <a:pt x="5" y="12"/>
                  </a:cubicBezTo>
                  <a:cubicBezTo>
                    <a:pt x="5" y="12"/>
                    <a:pt x="5" y="12"/>
                    <a:pt x="5" y="12"/>
                  </a:cubicBezTo>
                  <a:cubicBezTo>
                    <a:pt x="5" y="11"/>
                    <a:pt x="6" y="12"/>
                    <a:pt x="6" y="11"/>
                  </a:cubicBezTo>
                  <a:cubicBezTo>
                    <a:pt x="6" y="11"/>
                    <a:pt x="6" y="11"/>
                    <a:pt x="5" y="10"/>
                  </a:cubicBezTo>
                  <a:cubicBezTo>
                    <a:pt x="6" y="10"/>
                    <a:pt x="6" y="10"/>
                    <a:pt x="6" y="10"/>
                  </a:cubicBezTo>
                  <a:cubicBezTo>
                    <a:pt x="6" y="10"/>
                    <a:pt x="6" y="10"/>
                    <a:pt x="7" y="10"/>
                  </a:cubicBezTo>
                  <a:cubicBezTo>
                    <a:pt x="7" y="9"/>
                    <a:pt x="7" y="9"/>
                    <a:pt x="8" y="9"/>
                  </a:cubicBezTo>
                  <a:cubicBezTo>
                    <a:pt x="8" y="9"/>
                    <a:pt x="8" y="9"/>
                    <a:pt x="9" y="9"/>
                  </a:cubicBezTo>
                  <a:cubicBezTo>
                    <a:pt x="9" y="8"/>
                    <a:pt x="9" y="8"/>
                    <a:pt x="11" y="8"/>
                  </a:cubicBezTo>
                  <a:cubicBezTo>
                    <a:pt x="11" y="7"/>
                    <a:pt x="12" y="7"/>
                    <a:pt x="13" y="7"/>
                  </a:cubicBezTo>
                  <a:cubicBezTo>
                    <a:pt x="13" y="6"/>
                    <a:pt x="14" y="6"/>
                    <a:pt x="14" y="6"/>
                  </a:cubicBezTo>
                  <a:cubicBezTo>
                    <a:pt x="14" y="6"/>
                    <a:pt x="14" y="6"/>
                    <a:pt x="14" y="6"/>
                  </a:cubicBezTo>
                  <a:cubicBezTo>
                    <a:pt x="14" y="6"/>
                    <a:pt x="15" y="7"/>
                    <a:pt x="15" y="7"/>
                  </a:cubicBezTo>
                  <a:cubicBezTo>
                    <a:pt x="15" y="7"/>
                    <a:pt x="16" y="6"/>
                    <a:pt x="16" y="6"/>
                  </a:cubicBezTo>
                  <a:cubicBezTo>
                    <a:pt x="16" y="7"/>
                    <a:pt x="16" y="7"/>
                    <a:pt x="17" y="7"/>
                  </a:cubicBezTo>
                  <a:cubicBezTo>
                    <a:pt x="17" y="7"/>
                    <a:pt x="18" y="7"/>
                    <a:pt x="18" y="7"/>
                  </a:cubicBezTo>
                  <a:cubicBezTo>
                    <a:pt x="19" y="7"/>
                    <a:pt x="21" y="7"/>
                    <a:pt x="22" y="7"/>
                  </a:cubicBezTo>
                  <a:cubicBezTo>
                    <a:pt x="22" y="8"/>
                    <a:pt x="22" y="9"/>
                    <a:pt x="23" y="9"/>
                  </a:cubicBezTo>
                  <a:cubicBezTo>
                    <a:pt x="23" y="9"/>
                    <a:pt x="23" y="9"/>
                    <a:pt x="24" y="10"/>
                  </a:cubicBezTo>
                  <a:cubicBezTo>
                    <a:pt x="24" y="10"/>
                    <a:pt x="24" y="10"/>
                    <a:pt x="24" y="10"/>
                  </a:cubicBezTo>
                  <a:cubicBezTo>
                    <a:pt x="25" y="10"/>
                    <a:pt x="25" y="10"/>
                    <a:pt x="25" y="10"/>
                  </a:cubicBezTo>
                  <a:cubicBezTo>
                    <a:pt x="26" y="10"/>
                    <a:pt x="26" y="10"/>
                    <a:pt x="26" y="10"/>
                  </a:cubicBezTo>
                  <a:cubicBezTo>
                    <a:pt x="26" y="10"/>
                    <a:pt x="27" y="10"/>
                    <a:pt x="27" y="10"/>
                  </a:cubicBezTo>
                  <a:cubicBezTo>
                    <a:pt x="28" y="10"/>
                    <a:pt x="28" y="11"/>
                    <a:pt x="28" y="11"/>
                  </a:cubicBezTo>
                  <a:cubicBezTo>
                    <a:pt x="29" y="10"/>
                    <a:pt x="30" y="10"/>
                    <a:pt x="31" y="10"/>
                  </a:cubicBezTo>
                  <a:cubicBezTo>
                    <a:pt x="31" y="10"/>
                    <a:pt x="31" y="11"/>
                    <a:pt x="31" y="11"/>
                  </a:cubicBezTo>
                  <a:cubicBezTo>
                    <a:pt x="31" y="11"/>
                    <a:pt x="32" y="11"/>
                    <a:pt x="32" y="11"/>
                  </a:cubicBezTo>
                  <a:cubicBezTo>
                    <a:pt x="32" y="11"/>
                    <a:pt x="32" y="11"/>
                    <a:pt x="33" y="11"/>
                  </a:cubicBezTo>
                  <a:cubicBezTo>
                    <a:pt x="33" y="11"/>
                    <a:pt x="33" y="10"/>
                    <a:pt x="33" y="11"/>
                  </a:cubicBezTo>
                  <a:cubicBezTo>
                    <a:pt x="34" y="11"/>
                    <a:pt x="35" y="11"/>
                    <a:pt x="36" y="11"/>
                  </a:cubicBezTo>
                  <a:cubicBezTo>
                    <a:pt x="36" y="11"/>
                    <a:pt x="36" y="11"/>
                    <a:pt x="36" y="11"/>
                  </a:cubicBezTo>
                  <a:cubicBezTo>
                    <a:pt x="37" y="11"/>
                    <a:pt x="37" y="11"/>
                    <a:pt x="37" y="10"/>
                  </a:cubicBezTo>
                  <a:cubicBezTo>
                    <a:pt x="37" y="10"/>
                    <a:pt x="37" y="10"/>
                    <a:pt x="37" y="10"/>
                  </a:cubicBezTo>
                  <a:cubicBezTo>
                    <a:pt x="37" y="10"/>
                    <a:pt x="37" y="11"/>
                    <a:pt x="37" y="10"/>
                  </a:cubicBezTo>
                  <a:cubicBezTo>
                    <a:pt x="38" y="10"/>
                    <a:pt x="38" y="10"/>
                    <a:pt x="38" y="10"/>
                  </a:cubicBezTo>
                  <a:cubicBezTo>
                    <a:pt x="38" y="9"/>
                    <a:pt x="38" y="8"/>
                    <a:pt x="38" y="8"/>
                  </a:cubicBezTo>
                  <a:cubicBezTo>
                    <a:pt x="38" y="8"/>
                    <a:pt x="38" y="7"/>
                    <a:pt x="38" y="7"/>
                  </a:cubicBezTo>
                  <a:cubicBezTo>
                    <a:pt x="37" y="7"/>
                    <a:pt x="37" y="7"/>
                    <a:pt x="37" y="6"/>
                  </a:cubicBezTo>
                  <a:cubicBezTo>
                    <a:pt x="37" y="6"/>
                    <a:pt x="36" y="6"/>
                    <a:pt x="36" y="6"/>
                  </a:cubicBezTo>
                  <a:cubicBezTo>
                    <a:pt x="36" y="6"/>
                    <a:pt x="36" y="5"/>
                    <a:pt x="36" y="5"/>
                  </a:cubicBezTo>
                  <a:cubicBezTo>
                    <a:pt x="35" y="5"/>
                    <a:pt x="35" y="5"/>
                    <a:pt x="35" y="5"/>
                  </a:cubicBezTo>
                  <a:cubicBezTo>
                    <a:pt x="35" y="5"/>
                    <a:pt x="35" y="3"/>
                    <a:pt x="35" y="3"/>
                  </a:cubicBezTo>
                  <a:cubicBezTo>
                    <a:pt x="35" y="3"/>
                    <a:pt x="35" y="3"/>
                    <a:pt x="35" y="2"/>
                  </a:cubicBezTo>
                  <a:cubicBezTo>
                    <a:pt x="35" y="2"/>
                    <a:pt x="35" y="2"/>
                    <a:pt x="35" y="2"/>
                  </a:cubicBezTo>
                  <a:cubicBezTo>
                    <a:pt x="35" y="1"/>
                    <a:pt x="36" y="1"/>
                    <a:pt x="36" y="1"/>
                  </a:cubicBezTo>
                  <a:cubicBezTo>
                    <a:pt x="36" y="1"/>
                    <a:pt x="36" y="1"/>
                    <a:pt x="36" y="1"/>
                  </a:cubicBezTo>
                  <a:cubicBezTo>
                    <a:pt x="36" y="0"/>
                    <a:pt x="36" y="0"/>
                    <a:pt x="36" y="0"/>
                  </a:cubicBezTo>
                  <a:close/>
                </a:path>
              </a:pathLst>
            </a:custGeom>
            <a:solidFill>
              <a:sysClr val="window" lastClr="FFFFFF">
                <a:lumMod val="75000"/>
              </a:sysClr>
            </a:solidFill>
            <a:ln w="3175">
              <a:solidFill>
                <a:schemeClr val="bg1">
                  <a:lumMod val="65000"/>
                </a:schemeClr>
              </a:solid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defTabSz="2945407">
                <a:defRPr/>
              </a:pPr>
              <a:endParaRPr lang="en-US" sz="1600" kern="0">
                <a:solidFill>
                  <a:srgbClr val="0A0A0A"/>
                </a:solidFill>
                <a:cs typeface="Arial" charset="0"/>
              </a:endParaRPr>
            </a:p>
          </p:txBody>
        </p:sp>
        <p:sp>
          <p:nvSpPr>
            <p:cNvPr id="688" name="Freeform 54">
              <a:extLst>
                <a:ext uri="{FF2B5EF4-FFF2-40B4-BE49-F238E27FC236}">
                  <a16:creationId xmlns:a16="http://schemas.microsoft.com/office/drawing/2014/main" id="{29C96C5C-7C8B-F9CC-CF09-D3A7AB154AD6}"/>
                </a:ext>
              </a:extLst>
            </p:cNvPr>
            <p:cNvSpPr>
              <a:spLocks/>
            </p:cNvSpPr>
            <p:nvPr/>
          </p:nvSpPr>
          <p:spPr bwMode="auto">
            <a:xfrm>
              <a:off x="24344734" y="8557434"/>
              <a:ext cx="273074" cy="198972"/>
            </a:xfrm>
            <a:custGeom>
              <a:avLst/>
              <a:gdLst/>
              <a:ahLst/>
              <a:cxnLst>
                <a:cxn ang="0">
                  <a:pos x="12" y="3"/>
                </a:cxn>
                <a:cxn ang="0">
                  <a:pos x="13" y="3"/>
                </a:cxn>
                <a:cxn ang="0">
                  <a:pos x="13" y="5"/>
                </a:cxn>
                <a:cxn ang="0">
                  <a:pos x="14" y="5"/>
                </a:cxn>
                <a:cxn ang="0">
                  <a:pos x="14" y="5"/>
                </a:cxn>
                <a:cxn ang="0">
                  <a:pos x="14" y="5"/>
                </a:cxn>
                <a:cxn ang="0">
                  <a:pos x="13" y="6"/>
                </a:cxn>
                <a:cxn ang="0">
                  <a:pos x="13" y="6"/>
                </a:cxn>
                <a:cxn ang="0">
                  <a:pos x="12" y="7"/>
                </a:cxn>
                <a:cxn ang="0">
                  <a:pos x="12" y="9"/>
                </a:cxn>
                <a:cxn ang="0">
                  <a:pos x="11" y="9"/>
                </a:cxn>
                <a:cxn ang="0">
                  <a:pos x="11" y="9"/>
                </a:cxn>
                <a:cxn ang="0">
                  <a:pos x="11" y="9"/>
                </a:cxn>
                <a:cxn ang="0">
                  <a:pos x="10" y="8"/>
                </a:cxn>
                <a:cxn ang="0">
                  <a:pos x="10" y="8"/>
                </a:cxn>
                <a:cxn ang="0">
                  <a:pos x="9" y="7"/>
                </a:cxn>
                <a:cxn ang="0">
                  <a:pos x="9" y="6"/>
                </a:cxn>
                <a:cxn ang="0">
                  <a:pos x="8" y="6"/>
                </a:cxn>
                <a:cxn ang="0">
                  <a:pos x="7" y="6"/>
                </a:cxn>
                <a:cxn ang="0">
                  <a:pos x="7" y="7"/>
                </a:cxn>
                <a:cxn ang="0">
                  <a:pos x="6" y="7"/>
                </a:cxn>
                <a:cxn ang="0">
                  <a:pos x="6" y="5"/>
                </a:cxn>
                <a:cxn ang="0">
                  <a:pos x="4" y="5"/>
                </a:cxn>
                <a:cxn ang="0">
                  <a:pos x="4" y="4"/>
                </a:cxn>
                <a:cxn ang="0">
                  <a:pos x="3" y="4"/>
                </a:cxn>
                <a:cxn ang="0">
                  <a:pos x="2" y="3"/>
                </a:cxn>
                <a:cxn ang="0">
                  <a:pos x="1" y="3"/>
                </a:cxn>
                <a:cxn ang="0">
                  <a:pos x="0" y="2"/>
                </a:cxn>
                <a:cxn ang="0">
                  <a:pos x="0" y="1"/>
                </a:cxn>
                <a:cxn ang="0">
                  <a:pos x="2" y="0"/>
                </a:cxn>
                <a:cxn ang="0">
                  <a:pos x="3" y="1"/>
                </a:cxn>
                <a:cxn ang="0">
                  <a:pos x="4" y="1"/>
                </a:cxn>
                <a:cxn ang="0">
                  <a:pos x="4" y="1"/>
                </a:cxn>
                <a:cxn ang="0">
                  <a:pos x="7" y="1"/>
                </a:cxn>
                <a:cxn ang="0">
                  <a:pos x="7" y="0"/>
                </a:cxn>
                <a:cxn ang="0">
                  <a:pos x="7" y="0"/>
                </a:cxn>
                <a:cxn ang="0">
                  <a:pos x="7" y="0"/>
                </a:cxn>
                <a:cxn ang="0">
                  <a:pos x="9" y="0"/>
                </a:cxn>
                <a:cxn ang="0">
                  <a:pos x="10" y="1"/>
                </a:cxn>
                <a:cxn ang="0">
                  <a:pos x="10" y="1"/>
                </a:cxn>
                <a:cxn ang="0">
                  <a:pos x="11" y="1"/>
                </a:cxn>
                <a:cxn ang="0">
                  <a:pos x="11" y="1"/>
                </a:cxn>
                <a:cxn ang="0">
                  <a:pos x="12" y="1"/>
                </a:cxn>
                <a:cxn ang="0">
                  <a:pos x="12" y="1"/>
                </a:cxn>
                <a:cxn ang="0">
                  <a:pos x="11" y="3"/>
                </a:cxn>
                <a:cxn ang="0">
                  <a:pos x="12" y="3"/>
                </a:cxn>
              </a:cxnLst>
              <a:rect l="0" t="0" r="r" b="b"/>
              <a:pathLst>
                <a:path w="14" h="9">
                  <a:moveTo>
                    <a:pt x="12" y="3"/>
                  </a:moveTo>
                  <a:cubicBezTo>
                    <a:pt x="12" y="3"/>
                    <a:pt x="12" y="3"/>
                    <a:pt x="13" y="3"/>
                  </a:cubicBezTo>
                  <a:cubicBezTo>
                    <a:pt x="13" y="4"/>
                    <a:pt x="13" y="4"/>
                    <a:pt x="13" y="5"/>
                  </a:cubicBezTo>
                  <a:cubicBezTo>
                    <a:pt x="14" y="5"/>
                    <a:pt x="14" y="5"/>
                    <a:pt x="14" y="5"/>
                  </a:cubicBezTo>
                  <a:cubicBezTo>
                    <a:pt x="14" y="5"/>
                    <a:pt x="14" y="5"/>
                    <a:pt x="14" y="5"/>
                  </a:cubicBezTo>
                  <a:cubicBezTo>
                    <a:pt x="14" y="5"/>
                    <a:pt x="14" y="5"/>
                    <a:pt x="14" y="5"/>
                  </a:cubicBezTo>
                  <a:cubicBezTo>
                    <a:pt x="14" y="5"/>
                    <a:pt x="13" y="6"/>
                    <a:pt x="13" y="6"/>
                  </a:cubicBezTo>
                  <a:cubicBezTo>
                    <a:pt x="13" y="6"/>
                    <a:pt x="13" y="5"/>
                    <a:pt x="13" y="6"/>
                  </a:cubicBezTo>
                  <a:cubicBezTo>
                    <a:pt x="12" y="6"/>
                    <a:pt x="12" y="7"/>
                    <a:pt x="12" y="7"/>
                  </a:cubicBezTo>
                  <a:cubicBezTo>
                    <a:pt x="12" y="8"/>
                    <a:pt x="12" y="9"/>
                    <a:pt x="12" y="9"/>
                  </a:cubicBezTo>
                  <a:cubicBezTo>
                    <a:pt x="12" y="9"/>
                    <a:pt x="12" y="9"/>
                    <a:pt x="11" y="9"/>
                  </a:cubicBezTo>
                  <a:cubicBezTo>
                    <a:pt x="11" y="9"/>
                    <a:pt x="11" y="9"/>
                    <a:pt x="11" y="9"/>
                  </a:cubicBezTo>
                  <a:cubicBezTo>
                    <a:pt x="11" y="9"/>
                    <a:pt x="11" y="9"/>
                    <a:pt x="11" y="9"/>
                  </a:cubicBezTo>
                  <a:cubicBezTo>
                    <a:pt x="11" y="8"/>
                    <a:pt x="11" y="8"/>
                    <a:pt x="10" y="8"/>
                  </a:cubicBezTo>
                  <a:cubicBezTo>
                    <a:pt x="10" y="8"/>
                    <a:pt x="10" y="8"/>
                    <a:pt x="10" y="8"/>
                  </a:cubicBezTo>
                  <a:cubicBezTo>
                    <a:pt x="10" y="8"/>
                    <a:pt x="9" y="7"/>
                    <a:pt x="9" y="7"/>
                  </a:cubicBezTo>
                  <a:cubicBezTo>
                    <a:pt x="9" y="7"/>
                    <a:pt x="9" y="6"/>
                    <a:pt x="9" y="6"/>
                  </a:cubicBezTo>
                  <a:cubicBezTo>
                    <a:pt x="9" y="6"/>
                    <a:pt x="8" y="6"/>
                    <a:pt x="8" y="6"/>
                  </a:cubicBezTo>
                  <a:cubicBezTo>
                    <a:pt x="8" y="6"/>
                    <a:pt x="8" y="6"/>
                    <a:pt x="7" y="6"/>
                  </a:cubicBezTo>
                  <a:cubicBezTo>
                    <a:pt x="7" y="6"/>
                    <a:pt x="8" y="6"/>
                    <a:pt x="7" y="7"/>
                  </a:cubicBezTo>
                  <a:cubicBezTo>
                    <a:pt x="7" y="7"/>
                    <a:pt x="7" y="7"/>
                    <a:pt x="6" y="7"/>
                  </a:cubicBezTo>
                  <a:cubicBezTo>
                    <a:pt x="6" y="6"/>
                    <a:pt x="6" y="5"/>
                    <a:pt x="6" y="5"/>
                  </a:cubicBezTo>
                  <a:cubicBezTo>
                    <a:pt x="5" y="4"/>
                    <a:pt x="5" y="5"/>
                    <a:pt x="4" y="5"/>
                  </a:cubicBezTo>
                  <a:cubicBezTo>
                    <a:pt x="4" y="4"/>
                    <a:pt x="4" y="4"/>
                    <a:pt x="4" y="4"/>
                  </a:cubicBezTo>
                  <a:cubicBezTo>
                    <a:pt x="4" y="4"/>
                    <a:pt x="3" y="4"/>
                    <a:pt x="3" y="4"/>
                  </a:cubicBezTo>
                  <a:cubicBezTo>
                    <a:pt x="3" y="4"/>
                    <a:pt x="2" y="3"/>
                    <a:pt x="2" y="3"/>
                  </a:cubicBezTo>
                  <a:cubicBezTo>
                    <a:pt x="1" y="3"/>
                    <a:pt x="1" y="3"/>
                    <a:pt x="1" y="3"/>
                  </a:cubicBezTo>
                  <a:cubicBezTo>
                    <a:pt x="0" y="2"/>
                    <a:pt x="0" y="3"/>
                    <a:pt x="0" y="2"/>
                  </a:cubicBezTo>
                  <a:cubicBezTo>
                    <a:pt x="0" y="2"/>
                    <a:pt x="0" y="2"/>
                    <a:pt x="0" y="1"/>
                  </a:cubicBezTo>
                  <a:cubicBezTo>
                    <a:pt x="1" y="1"/>
                    <a:pt x="2" y="0"/>
                    <a:pt x="2" y="0"/>
                  </a:cubicBezTo>
                  <a:cubicBezTo>
                    <a:pt x="3" y="1"/>
                    <a:pt x="3" y="1"/>
                    <a:pt x="3" y="1"/>
                  </a:cubicBezTo>
                  <a:cubicBezTo>
                    <a:pt x="3" y="1"/>
                    <a:pt x="4" y="1"/>
                    <a:pt x="4" y="1"/>
                  </a:cubicBezTo>
                  <a:cubicBezTo>
                    <a:pt x="4" y="1"/>
                    <a:pt x="4" y="1"/>
                    <a:pt x="4" y="1"/>
                  </a:cubicBezTo>
                  <a:cubicBezTo>
                    <a:pt x="5" y="1"/>
                    <a:pt x="6" y="1"/>
                    <a:pt x="7" y="1"/>
                  </a:cubicBezTo>
                  <a:cubicBezTo>
                    <a:pt x="7" y="0"/>
                    <a:pt x="7" y="0"/>
                    <a:pt x="7" y="0"/>
                  </a:cubicBezTo>
                  <a:cubicBezTo>
                    <a:pt x="7" y="0"/>
                    <a:pt x="7" y="0"/>
                    <a:pt x="7" y="0"/>
                  </a:cubicBezTo>
                  <a:cubicBezTo>
                    <a:pt x="7" y="0"/>
                    <a:pt x="7" y="0"/>
                    <a:pt x="7" y="0"/>
                  </a:cubicBezTo>
                  <a:cubicBezTo>
                    <a:pt x="7" y="0"/>
                    <a:pt x="9" y="0"/>
                    <a:pt x="9" y="0"/>
                  </a:cubicBezTo>
                  <a:cubicBezTo>
                    <a:pt x="9" y="0"/>
                    <a:pt x="10" y="0"/>
                    <a:pt x="10" y="1"/>
                  </a:cubicBezTo>
                  <a:cubicBezTo>
                    <a:pt x="10" y="1"/>
                    <a:pt x="10" y="1"/>
                    <a:pt x="10" y="1"/>
                  </a:cubicBezTo>
                  <a:cubicBezTo>
                    <a:pt x="10" y="1"/>
                    <a:pt x="11" y="1"/>
                    <a:pt x="11" y="1"/>
                  </a:cubicBezTo>
                  <a:cubicBezTo>
                    <a:pt x="11" y="1"/>
                    <a:pt x="11" y="1"/>
                    <a:pt x="11" y="1"/>
                  </a:cubicBezTo>
                  <a:cubicBezTo>
                    <a:pt x="11" y="1"/>
                    <a:pt x="12" y="1"/>
                    <a:pt x="12" y="1"/>
                  </a:cubicBezTo>
                  <a:cubicBezTo>
                    <a:pt x="12" y="1"/>
                    <a:pt x="12" y="1"/>
                    <a:pt x="12" y="1"/>
                  </a:cubicBezTo>
                  <a:cubicBezTo>
                    <a:pt x="12" y="2"/>
                    <a:pt x="11" y="2"/>
                    <a:pt x="11" y="3"/>
                  </a:cubicBezTo>
                  <a:cubicBezTo>
                    <a:pt x="11" y="3"/>
                    <a:pt x="11" y="3"/>
                    <a:pt x="12" y="3"/>
                  </a:cubicBezTo>
                  <a:close/>
                </a:path>
              </a:pathLst>
            </a:custGeom>
            <a:solidFill>
              <a:sysClr val="window" lastClr="FFFFFF">
                <a:lumMod val="75000"/>
              </a:sysClr>
            </a:solidFill>
            <a:ln w="3175">
              <a:solidFill>
                <a:schemeClr val="bg1">
                  <a:lumMod val="65000"/>
                </a:schemeClr>
              </a:solid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defTabSz="2945407">
                <a:defRPr/>
              </a:pPr>
              <a:endParaRPr lang="en-US" sz="1600" kern="0">
                <a:solidFill>
                  <a:srgbClr val="0A0A0A"/>
                </a:solidFill>
                <a:cs typeface="Arial" charset="0"/>
              </a:endParaRPr>
            </a:p>
          </p:txBody>
        </p:sp>
        <p:sp>
          <p:nvSpPr>
            <p:cNvPr id="689" name="Freeform 55">
              <a:extLst>
                <a:ext uri="{FF2B5EF4-FFF2-40B4-BE49-F238E27FC236}">
                  <a16:creationId xmlns:a16="http://schemas.microsoft.com/office/drawing/2014/main" id="{CD6F0122-522C-CE6C-695A-64924EF978C8}"/>
                </a:ext>
              </a:extLst>
            </p:cNvPr>
            <p:cNvSpPr>
              <a:spLocks/>
            </p:cNvSpPr>
            <p:nvPr/>
          </p:nvSpPr>
          <p:spPr bwMode="auto">
            <a:xfrm>
              <a:off x="25089494" y="8602685"/>
              <a:ext cx="488215" cy="235146"/>
            </a:xfrm>
            <a:custGeom>
              <a:avLst/>
              <a:gdLst/>
              <a:ahLst/>
              <a:cxnLst>
                <a:cxn ang="0">
                  <a:pos x="15" y="2"/>
                </a:cxn>
                <a:cxn ang="0">
                  <a:pos x="15" y="3"/>
                </a:cxn>
                <a:cxn ang="0">
                  <a:pos x="16" y="4"/>
                </a:cxn>
                <a:cxn ang="0">
                  <a:pos x="18" y="4"/>
                </a:cxn>
                <a:cxn ang="0">
                  <a:pos x="18" y="3"/>
                </a:cxn>
                <a:cxn ang="0">
                  <a:pos x="18" y="3"/>
                </a:cxn>
                <a:cxn ang="0">
                  <a:pos x="20" y="4"/>
                </a:cxn>
                <a:cxn ang="0">
                  <a:pos x="21" y="5"/>
                </a:cxn>
                <a:cxn ang="0">
                  <a:pos x="23" y="6"/>
                </a:cxn>
                <a:cxn ang="0">
                  <a:pos x="25" y="7"/>
                </a:cxn>
                <a:cxn ang="0">
                  <a:pos x="24" y="8"/>
                </a:cxn>
                <a:cxn ang="0">
                  <a:pos x="23" y="8"/>
                </a:cxn>
                <a:cxn ang="0">
                  <a:pos x="22" y="9"/>
                </a:cxn>
                <a:cxn ang="0">
                  <a:pos x="21" y="10"/>
                </a:cxn>
                <a:cxn ang="0">
                  <a:pos x="18" y="11"/>
                </a:cxn>
                <a:cxn ang="0">
                  <a:pos x="15" y="11"/>
                </a:cxn>
                <a:cxn ang="0">
                  <a:pos x="13" y="10"/>
                </a:cxn>
                <a:cxn ang="0">
                  <a:pos x="11" y="10"/>
                </a:cxn>
                <a:cxn ang="0">
                  <a:pos x="10" y="9"/>
                </a:cxn>
                <a:cxn ang="0">
                  <a:pos x="10" y="10"/>
                </a:cxn>
                <a:cxn ang="0">
                  <a:pos x="9" y="11"/>
                </a:cxn>
                <a:cxn ang="0">
                  <a:pos x="8" y="11"/>
                </a:cxn>
                <a:cxn ang="0">
                  <a:pos x="5" y="10"/>
                </a:cxn>
                <a:cxn ang="0">
                  <a:pos x="4" y="9"/>
                </a:cxn>
                <a:cxn ang="0">
                  <a:pos x="3" y="8"/>
                </a:cxn>
                <a:cxn ang="0">
                  <a:pos x="1" y="6"/>
                </a:cxn>
                <a:cxn ang="0">
                  <a:pos x="0" y="4"/>
                </a:cxn>
                <a:cxn ang="0">
                  <a:pos x="2" y="3"/>
                </a:cxn>
                <a:cxn ang="0">
                  <a:pos x="3" y="2"/>
                </a:cxn>
                <a:cxn ang="0">
                  <a:pos x="5" y="2"/>
                </a:cxn>
                <a:cxn ang="0">
                  <a:pos x="6" y="1"/>
                </a:cxn>
                <a:cxn ang="0">
                  <a:pos x="8" y="1"/>
                </a:cxn>
                <a:cxn ang="0">
                  <a:pos x="9" y="1"/>
                </a:cxn>
                <a:cxn ang="0">
                  <a:pos x="11" y="0"/>
                </a:cxn>
                <a:cxn ang="0">
                  <a:pos x="13" y="1"/>
                </a:cxn>
                <a:cxn ang="0">
                  <a:pos x="14" y="2"/>
                </a:cxn>
                <a:cxn ang="0">
                  <a:pos x="15" y="2"/>
                </a:cxn>
              </a:cxnLst>
              <a:rect l="0" t="0" r="r" b="b"/>
              <a:pathLst>
                <a:path w="25" h="11">
                  <a:moveTo>
                    <a:pt x="15" y="2"/>
                  </a:moveTo>
                  <a:cubicBezTo>
                    <a:pt x="15" y="2"/>
                    <a:pt x="15" y="2"/>
                    <a:pt x="15" y="2"/>
                  </a:cubicBezTo>
                  <a:cubicBezTo>
                    <a:pt x="15" y="2"/>
                    <a:pt x="15" y="3"/>
                    <a:pt x="15" y="3"/>
                  </a:cubicBezTo>
                  <a:cubicBezTo>
                    <a:pt x="15" y="3"/>
                    <a:pt x="15" y="3"/>
                    <a:pt x="15" y="3"/>
                  </a:cubicBezTo>
                  <a:cubicBezTo>
                    <a:pt x="15" y="3"/>
                    <a:pt x="15" y="3"/>
                    <a:pt x="16" y="3"/>
                  </a:cubicBezTo>
                  <a:cubicBezTo>
                    <a:pt x="16" y="3"/>
                    <a:pt x="16" y="4"/>
                    <a:pt x="16" y="4"/>
                  </a:cubicBezTo>
                  <a:cubicBezTo>
                    <a:pt x="16" y="4"/>
                    <a:pt x="16" y="4"/>
                    <a:pt x="17" y="4"/>
                  </a:cubicBezTo>
                  <a:cubicBezTo>
                    <a:pt x="17" y="4"/>
                    <a:pt x="18" y="4"/>
                    <a:pt x="18" y="4"/>
                  </a:cubicBezTo>
                  <a:cubicBezTo>
                    <a:pt x="18" y="4"/>
                    <a:pt x="18" y="4"/>
                    <a:pt x="18" y="4"/>
                  </a:cubicBezTo>
                  <a:cubicBezTo>
                    <a:pt x="18" y="3"/>
                    <a:pt x="18" y="3"/>
                    <a:pt x="18" y="3"/>
                  </a:cubicBezTo>
                  <a:cubicBezTo>
                    <a:pt x="18" y="3"/>
                    <a:pt x="18" y="3"/>
                    <a:pt x="18" y="3"/>
                  </a:cubicBezTo>
                  <a:cubicBezTo>
                    <a:pt x="18" y="3"/>
                    <a:pt x="18" y="3"/>
                    <a:pt x="18" y="3"/>
                  </a:cubicBezTo>
                  <a:cubicBezTo>
                    <a:pt x="19" y="3"/>
                    <a:pt x="19" y="3"/>
                    <a:pt x="19" y="3"/>
                  </a:cubicBezTo>
                  <a:cubicBezTo>
                    <a:pt x="19" y="3"/>
                    <a:pt x="20" y="4"/>
                    <a:pt x="20" y="4"/>
                  </a:cubicBezTo>
                  <a:cubicBezTo>
                    <a:pt x="20" y="4"/>
                    <a:pt x="21" y="4"/>
                    <a:pt x="21" y="4"/>
                  </a:cubicBezTo>
                  <a:cubicBezTo>
                    <a:pt x="21" y="4"/>
                    <a:pt x="21" y="4"/>
                    <a:pt x="21" y="5"/>
                  </a:cubicBezTo>
                  <a:cubicBezTo>
                    <a:pt x="21" y="5"/>
                    <a:pt x="21" y="5"/>
                    <a:pt x="22" y="5"/>
                  </a:cubicBezTo>
                  <a:cubicBezTo>
                    <a:pt x="23" y="5"/>
                    <a:pt x="23" y="5"/>
                    <a:pt x="23" y="6"/>
                  </a:cubicBezTo>
                  <a:cubicBezTo>
                    <a:pt x="24" y="6"/>
                    <a:pt x="24" y="6"/>
                    <a:pt x="24" y="6"/>
                  </a:cubicBezTo>
                  <a:cubicBezTo>
                    <a:pt x="24" y="6"/>
                    <a:pt x="25" y="7"/>
                    <a:pt x="25" y="7"/>
                  </a:cubicBezTo>
                  <a:cubicBezTo>
                    <a:pt x="25" y="7"/>
                    <a:pt x="25" y="7"/>
                    <a:pt x="25" y="7"/>
                  </a:cubicBezTo>
                  <a:cubicBezTo>
                    <a:pt x="25" y="7"/>
                    <a:pt x="24" y="7"/>
                    <a:pt x="24" y="8"/>
                  </a:cubicBezTo>
                  <a:cubicBezTo>
                    <a:pt x="24" y="8"/>
                    <a:pt x="24" y="8"/>
                    <a:pt x="23" y="8"/>
                  </a:cubicBezTo>
                  <a:cubicBezTo>
                    <a:pt x="23" y="8"/>
                    <a:pt x="23" y="8"/>
                    <a:pt x="23" y="8"/>
                  </a:cubicBezTo>
                  <a:cubicBezTo>
                    <a:pt x="23" y="9"/>
                    <a:pt x="23" y="9"/>
                    <a:pt x="22" y="9"/>
                  </a:cubicBezTo>
                  <a:cubicBezTo>
                    <a:pt x="22" y="9"/>
                    <a:pt x="22" y="9"/>
                    <a:pt x="22" y="9"/>
                  </a:cubicBezTo>
                  <a:cubicBezTo>
                    <a:pt x="22" y="9"/>
                    <a:pt x="22" y="10"/>
                    <a:pt x="22" y="10"/>
                  </a:cubicBezTo>
                  <a:cubicBezTo>
                    <a:pt x="22" y="10"/>
                    <a:pt x="21" y="10"/>
                    <a:pt x="21" y="10"/>
                  </a:cubicBezTo>
                  <a:cubicBezTo>
                    <a:pt x="20" y="10"/>
                    <a:pt x="20" y="10"/>
                    <a:pt x="19" y="10"/>
                  </a:cubicBezTo>
                  <a:cubicBezTo>
                    <a:pt x="19" y="11"/>
                    <a:pt x="18" y="11"/>
                    <a:pt x="18" y="11"/>
                  </a:cubicBezTo>
                  <a:cubicBezTo>
                    <a:pt x="17" y="10"/>
                    <a:pt x="17" y="10"/>
                    <a:pt x="16" y="10"/>
                  </a:cubicBezTo>
                  <a:cubicBezTo>
                    <a:pt x="16" y="11"/>
                    <a:pt x="16" y="11"/>
                    <a:pt x="15" y="11"/>
                  </a:cubicBezTo>
                  <a:cubicBezTo>
                    <a:pt x="15" y="11"/>
                    <a:pt x="14" y="10"/>
                    <a:pt x="14" y="10"/>
                  </a:cubicBezTo>
                  <a:cubicBezTo>
                    <a:pt x="14" y="10"/>
                    <a:pt x="14" y="10"/>
                    <a:pt x="13" y="10"/>
                  </a:cubicBezTo>
                  <a:cubicBezTo>
                    <a:pt x="13" y="10"/>
                    <a:pt x="13" y="10"/>
                    <a:pt x="12" y="10"/>
                  </a:cubicBezTo>
                  <a:cubicBezTo>
                    <a:pt x="12" y="10"/>
                    <a:pt x="12" y="10"/>
                    <a:pt x="11" y="10"/>
                  </a:cubicBezTo>
                  <a:cubicBezTo>
                    <a:pt x="11" y="9"/>
                    <a:pt x="11" y="9"/>
                    <a:pt x="10" y="9"/>
                  </a:cubicBezTo>
                  <a:cubicBezTo>
                    <a:pt x="10" y="9"/>
                    <a:pt x="10" y="9"/>
                    <a:pt x="10" y="9"/>
                  </a:cubicBezTo>
                  <a:cubicBezTo>
                    <a:pt x="10" y="9"/>
                    <a:pt x="10" y="9"/>
                    <a:pt x="10" y="9"/>
                  </a:cubicBezTo>
                  <a:cubicBezTo>
                    <a:pt x="10" y="10"/>
                    <a:pt x="10" y="10"/>
                    <a:pt x="10" y="10"/>
                  </a:cubicBezTo>
                  <a:cubicBezTo>
                    <a:pt x="10" y="11"/>
                    <a:pt x="10" y="11"/>
                    <a:pt x="10" y="11"/>
                  </a:cubicBezTo>
                  <a:cubicBezTo>
                    <a:pt x="9" y="11"/>
                    <a:pt x="9" y="11"/>
                    <a:pt x="9" y="11"/>
                  </a:cubicBezTo>
                  <a:cubicBezTo>
                    <a:pt x="9" y="11"/>
                    <a:pt x="9" y="11"/>
                    <a:pt x="8" y="11"/>
                  </a:cubicBezTo>
                  <a:cubicBezTo>
                    <a:pt x="8" y="11"/>
                    <a:pt x="8" y="11"/>
                    <a:pt x="8" y="11"/>
                  </a:cubicBezTo>
                  <a:cubicBezTo>
                    <a:pt x="7" y="11"/>
                    <a:pt x="7" y="11"/>
                    <a:pt x="6" y="11"/>
                  </a:cubicBezTo>
                  <a:cubicBezTo>
                    <a:pt x="6" y="10"/>
                    <a:pt x="6" y="10"/>
                    <a:pt x="5" y="10"/>
                  </a:cubicBezTo>
                  <a:cubicBezTo>
                    <a:pt x="5" y="10"/>
                    <a:pt x="5" y="10"/>
                    <a:pt x="5" y="9"/>
                  </a:cubicBezTo>
                  <a:cubicBezTo>
                    <a:pt x="4" y="9"/>
                    <a:pt x="4" y="9"/>
                    <a:pt x="4" y="9"/>
                  </a:cubicBezTo>
                  <a:cubicBezTo>
                    <a:pt x="4" y="9"/>
                    <a:pt x="4" y="9"/>
                    <a:pt x="4" y="9"/>
                  </a:cubicBezTo>
                  <a:cubicBezTo>
                    <a:pt x="3" y="8"/>
                    <a:pt x="3" y="8"/>
                    <a:pt x="3" y="8"/>
                  </a:cubicBezTo>
                  <a:cubicBezTo>
                    <a:pt x="3" y="8"/>
                    <a:pt x="2" y="8"/>
                    <a:pt x="2" y="8"/>
                  </a:cubicBezTo>
                  <a:cubicBezTo>
                    <a:pt x="2" y="7"/>
                    <a:pt x="1" y="7"/>
                    <a:pt x="1" y="6"/>
                  </a:cubicBezTo>
                  <a:cubicBezTo>
                    <a:pt x="1" y="6"/>
                    <a:pt x="1" y="5"/>
                    <a:pt x="1" y="5"/>
                  </a:cubicBezTo>
                  <a:cubicBezTo>
                    <a:pt x="1" y="5"/>
                    <a:pt x="0" y="4"/>
                    <a:pt x="0" y="4"/>
                  </a:cubicBezTo>
                  <a:cubicBezTo>
                    <a:pt x="0" y="4"/>
                    <a:pt x="0" y="3"/>
                    <a:pt x="1" y="3"/>
                  </a:cubicBezTo>
                  <a:cubicBezTo>
                    <a:pt x="1" y="3"/>
                    <a:pt x="2" y="3"/>
                    <a:pt x="2" y="3"/>
                  </a:cubicBezTo>
                  <a:cubicBezTo>
                    <a:pt x="2" y="3"/>
                    <a:pt x="2" y="3"/>
                    <a:pt x="3" y="3"/>
                  </a:cubicBezTo>
                  <a:cubicBezTo>
                    <a:pt x="3" y="3"/>
                    <a:pt x="3" y="2"/>
                    <a:pt x="3" y="2"/>
                  </a:cubicBezTo>
                  <a:cubicBezTo>
                    <a:pt x="4" y="2"/>
                    <a:pt x="4" y="2"/>
                    <a:pt x="4" y="2"/>
                  </a:cubicBezTo>
                  <a:cubicBezTo>
                    <a:pt x="5" y="2"/>
                    <a:pt x="5" y="2"/>
                    <a:pt x="5" y="2"/>
                  </a:cubicBezTo>
                  <a:cubicBezTo>
                    <a:pt x="5" y="1"/>
                    <a:pt x="6" y="1"/>
                    <a:pt x="6" y="1"/>
                  </a:cubicBezTo>
                  <a:cubicBezTo>
                    <a:pt x="6" y="1"/>
                    <a:pt x="6" y="1"/>
                    <a:pt x="6" y="1"/>
                  </a:cubicBezTo>
                  <a:cubicBezTo>
                    <a:pt x="7" y="1"/>
                    <a:pt x="7" y="1"/>
                    <a:pt x="7" y="1"/>
                  </a:cubicBezTo>
                  <a:cubicBezTo>
                    <a:pt x="7" y="1"/>
                    <a:pt x="8" y="1"/>
                    <a:pt x="8" y="1"/>
                  </a:cubicBezTo>
                  <a:cubicBezTo>
                    <a:pt x="8" y="0"/>
                    <a:pt x="8" y="0"/>
                    <a:pt x="8" y="0"/>
                  </a:cubicBezTo>
                  <a:cubicBezTo>
                    <a:pt x="8" y="1"/>
                    <a:pt x="9" y="1"/>
                    <a:pt x="9" y="1"/>
                  </a:cubicBezTo>
                  <a:cubicBezTo>
                    <a:pt x="10" y="1"/>
                    <a:pt x="10" y="1"/>
                    <a:pt x="11" y="1"/>
                  </a:cubicBezTo>
                  <a:cubicBezTo>
                    <a:pt x="11" y="0"/>
                    <a:pt x="11" y="0"/>
                    <a:pt x="11" y="0"/>
                  </a:cubicBezTo>
                  <a:cubicBezTo>
                    <a:pt x="11" y="1"/>
                    <a:pt x="11" y="1"/>
                    <a:pt x="12" y="1"/>
                  </a:cubicBezTo>
                  <a:cubicBezTo>
                    <a:pt x="12" y="1"/>
                    <a:pt x="13" y="1"/>
                    <a:pt x="13" y="1"/>
                  </a:cubicBezTo>
                  <a:cubicBezTo>
                    <a:pt x="13" y="1"/>
                    <a:pt x="14" y="2"/>
                    <a:pt x="14" y="2"/>
                  </a:cubicBezTo>
                  <a:cubicBezTo>
                    <a:pt x="14" y="2"/>
                    <a:pt x="14" y="2"/>
                    <a:pt x="14" y="2"/>
                  </a:cubicBezTo>
                  <a:cubicBezTo>
                    <a:pt x="14" y="2"/>
                    <a:pt x="14" y="2"/>
                    <a:pt x="14" y="2"/>
                  </a:cubicBezTo>
                  <a:cubicBezTo>
                    <a:pt x="14" y="2"/>
                    <a:pt x="14" y="2"/>
                    <a:pt x="15" y="2"/>
                  </a:cubicBezTo>
                  <a:cubicBezTo>
                    <a:pt x="15" y="2"/>
                    <a:pt x="15" y="2"/>
                    <a:pt x="15" y="2"/>
                  </a:cubicBezTo>
                  <a:close/>
                </a:path>
              </a:pathLst>
            </a:custGeom>
            <a:solidFill>
              <a:sysClr val="window" lastClr="FFFFFF">
                <a:lumMod val="75000"/>
              </a:sysClr>
            </a:solidFill>
            <a:ln w="3175">
              <a:solidFill>
                <a:schemeClr val="bg1">
                  <a:lumMod val="65000"/>
                </a:schemeClr>
              </a:solid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defTabSz="2945407">
                <a:defRPr/>
              </a:pPr>
              <a:endParaRPr lang="en-US" sz="1600" kern="0">
                <a:solidFill>
                  <a:srgbClr val="0A0A0A"/>
                </a:solidFill>
                <a:cs typeface="Arial" charset="0"/>
              </a:endParaRPr>
            </a:p>
          </p:txBody>
        </p:sp>
        <p:sp>
          <p:nvSpPr>
            <p:cNvPr id="690" name="Freeform 56">
              <a:extLst>
                <a:ext uri="{FF2B5EF4-FFF2-40B4-BE49-F238E27FC236}">
                  <a16:creationId xmlns:a16="http://schemas.microsoft.com/office/drawing/2014/main" id="{C3F764E7-7D6D-ED4B-A91A-C887F786A3E7}"/>
                </a:ext>
              </a:extLst>
            </p:cNvPr>
            <p:cNvSpPr>
              <a:spLocks/>
            </p:cNvSpPr>
            <p:nvPr/>
          </p:nvSpPr>
          <p:spPr bwMode="auto">
            <a:xfrm>
              <a:off x="28316698" y="8620772"/>
              <a:ext cx="16560" cy="27132"/>
            </a:xfrm>
            <a:custGeom>
              <a:avLst/>
              <a:gdLst/>
              <a:ahLst/>
              <a:cxnLst>
                <a:cxn ang="0">
                  <a:pos x="0" y="0"/>
                </a:cxn>
                <a:cxn ang="0">
                  <a:pos x="1" y="0"/>
                </a:cxn>
                <a:cxn ang="0">
                  <a:pos x="0" y="0"/>
                </a:cxn>
              </a:cxnLst>
              <a:rect l="0" t="0" r="r" b="b"/>
              <a:pathLst>
                <a:path w="1" h="1">
                  <a:moveTo>
                    <a:pt x="0" y="0"/>
                  </a:moveTo>
                  <a:cubicBezTo>
                    <a:pt x="0" y="0"/>
                    <a:pt x="1" y="0"/>
                    <a:pt x="1" y="0"/>
                  </a:cubicBezTo>
                  <a:cubicBezTo>
                    <a:pt x="0" y="1"/>
                    <a:pt x="1" y="1"/>
                    <a:pt x="0" y="0"/>
                  </a:cubicBezTo>
                  <a:close/>
                </a:path>
              </a:pathLst>
            </a:custGeom>
            <a:solidFill>
              <a:srgbClr val="CBCBCB"/>
            </a:solidFill>
            <a:ln w="9525">
              <a:no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defTabSz="2945407">
                <a:defRPr/>
              </a:pPr>
              <a:endParaRPr lang="en-US" sz="1600" kern="0">
                <a:solidFill>
                  <a:srgbClr val="0A0A0A"/>
                </a:solidFill>
                <a:cs typeface="Arial" charset="0"/>
              </a:endParaRPr>
            </a:p>
          </p:txBody>
        </p:sp>
        <p:sp>
          <p:nvSpPr>
            <p:cNvPr id="691" name="Freeform 57">
              <a:extLst>
                <a:ext uri="{FF2B5EF4-FFF2-40B4-BE49-F238E27FC236}">
                  <a16:creationId xmlns:a16="http://schemas.microsoft.com/office/drawing/2014/main" id="{F6F40B32-A91D-D83D-4DD8-3CCEFF923775}"/>
                </a:ext>
              </a:extLst>
            </p:cNvPr>
            <p:cNvSpPr>
              <a:spLocks/>
            </p:cNvSpPr>
            <p:nvPr/>
          </p:nvSpPr>
          <p:spPr bwMode="auto">
            <a:xfrm>
              <a:off x="24584724" y="8684059"/>
              <a:ext cx="33100" cy="72348"/>
            </a:xfrm>
            <a:custGeom>
              <a:avLst/>
              <a:gdLst/>
              <a:ahLst/>
              <a:cxnLst>
                <a:cxn ang="0">
                  <a:pos x="1" y="0"/>
                </a:cxn>
                <a:cxn ang="0">
                  <a:pos x="1" y="0"/>
                </a:cxn>
                <a:cxn ang="0">
                  <a:pos x="2" y="2"/>
                </a:cxn>
                <a:cxn ang="0">
                  <a:pos x="2" y="3"/>
                </a:cxn>
                <a:cxn ang="0">
                  <a:pos x="1" y="3"/>
                </a:cxn>
                <a:cxn ang="0">
                  <a:pos x="0" y="1"/>
                </a:cxn>
                <a:cxn ang="0">
                  <a:pos x="1" y="0"/>
                </a:cxn>
              </a:cxnLst>
              <a:rect l="0" t="0" r="r" b="b"/>
              <a:pathLst>
                <a:path w="2" h="3">
                  <a:moveTo>
                    <a:pt x="1" y="0"/>
                  </a:moveTo>
                  <a:cubicBezTo>
                    <a:pt x="1" y="0"/>
                    <a:pt x="1" y="0"/>
                    <a:pt x="1" y="0"/>
                  </a:cubicBezTo>
                  <a:cubicBezTo>
                    <a:pt x="1" y="2"/>
                    <a:pt x="2" y="2"/>
                    <a:pt x="2" y="2"/>
                  </a:cubicBezTo>
                  <a:cubicBezTo>
                    <a:pt x="2" y="2"/>
                    <a:pt x="2" y="3"/>
                    <a:pt x="2" y="3"/>
                  </a:cubicBezTo>
                  <a:cubicBezTo>
                    <a:pt x="1" y="3"/>
                    <a:pt x="1" y="3"/>
                    <a:pt x="1" y="3"/>
                  </a:cubicBezTo>
                  <a:cubicBezTo>
                    <a:pt x="1" y="2"/>
                    <a:pt x="1" y="2"/>
                    <a:pt x="0" y="1"/>
                  </a:cubicBezTo>
                  <a:cubicBezTo>
                    <a:pt x="1" y="1"/>
                    <a:pt x="1" y="1"/>
                    <a:pt x="1" y="0"/>
                  </a:cubicBezTo>
                  <a:close/>
                </a:path>
              </a:pathLst>
            </a:custGeom>
            <a:solidFill>
              <a:srgbClr val="CBCBCB"/>
            </a:solidFill>
            <a:ln w="9525">
              <a:no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defTabSz="2945407">
                <a:defRPr/>
              </a:pPr>
              <a:endParaRPr lang="en-US" sz="1600" kern="0">
                <a:solidFill>
                  <a:srgbClr val="0A0A0A"/>
                </a:solidFill>
                <a:cs typeface="Arial" charset="0"/>
              </a:endParaRPr>
            </a:p>
          </p:txBody>
        </p:sp>
        <p:sp>
          <p:nvSpPr>
            <p:cNvPr id="692" name="Freeform 58">
              <a:extLst>
                <a:ext uri="{FF2B5EF4-FFF2-40B4-BE49-F238E27FC236}">
                  <a16:creationId xmlns:a16="http://schemas.microsoft.com/office/drawing/2014/main" id="{C56726E9-C6F3-264F-A0C2-50487214B7CC}"/>
                </a:ext>
              </a:extLst>
            </p:cNvPr>
            <p:cNvSpPr>
              <a:spLocks/>
            </p:cNvSpPr>
            <p:nvPr/>
          </p:nvSpPr>
          <p:spPr bwMode="auto">
            <a:xfrm>
              <a:off x="25445313" y="8756422"/>
              <a:ext cx="430289" cy="189931"/>
            </a:xfrm>
            <a:custGeom>
              <a:avLst/>
              <a:gdLst/>
              <a:ahLst/>
              <a:cxnLst>
                <a:cxn ang="0">
                  <a:pos x="11" y="7"/>
                </a:cxn>
                <a:cxn ang="0">
                  <a:pos x="7" y="8"/>
                </a:cxn>
                <a:cxn ang="0">
                  <a:pos x="7" y="8"/>
                </a:cxn>
                <a:cxn ang="0">
                  <a:pos x="7" y="8"/>
                </a:cxn>
                <a:cxn ang="0">
                  <a:pos x="5" y="9"/>
                </a:cxn>
                <a:cxn ang="0">
                  <a:pos x="4" y="9"/>
                </a:cxn>
                <a:cxn ang="0">
                  <a:pos x="3" y="8"/>
                </a:cxn>
                <a:cxn ang="0">
                  <a:pos x="3" y="8"/>
                </a:cxn>
                <a:cxn ang="0">
                  <a:pos x="3" y="8"/>
                </a:cxn>
                <a:cxn ang="0">
                  <a:pos x="2" y="7"/>
                </a:cxn>
                <a:cxn ang="0">
                  <a:pos x="2" y="7"/>
                </a:cxn>
                <a:cxn ang="0">
                  <a:pos x="1" y="7"/>
                </a:cxn>
                <a:cxn ang="0">
                  <a:pos x="1" y="6"/>
                </a:cxn>
                <a:cxn ang="0">
                  <a:pos x="1" y="6"/>
                </a:cxn>
                <a:cxn ang="0">
                  <a:pos x="0" y="6"/>
                </a:cxn>
                <a:cxn ang="0">
                  <a:pos x="1" y="4"/>
                </a:cxn>
                <a:cxn ang="0">
                  <a:pos x="1" y="4"/>
                </a:cxn>
                <a:cxn ang="0">
                  <a:pos x="4" y="3"/>
                </a:cxn>
                <a:cxn ang="0">
                  <a:pos x="5" y="3"/>
                </a:cxn>
                <a:cxn ang="0">
                  <a:pos x="5" y="3"/>
                </a:cxn>
                <a:cxn ang="0">
                  <a:pos x="5" y="2"/>
                </a:cxn>
                <a:cxn ang="0">
                  <a:pos x="6" y="2"/>
                </a:cxn>
                <a:cxn ang="0">
                  <a:pos x="6" y="1"/>
                </a:cxn>
                <a:cxn ang="0">
                  <a:pos x="8" y="1"/>
                </a:cxn>
                <a:cxn ang="0">
                  <a:pos x="8" y="1"/>
                </a:cxn>
                <a:cxn ang="0">
                  <a:pos x="9" y="1"/>
                </a:cxn>
                <a:cxn ang="0">
                  <a:pos x="10" y="0"/>
                </a:cxn>
                <a:cxn ang="0">
                  <a:pos x="11" y="1"/>
                </a:cxn>
                <a:cxn ang="0">
                  <a:pos x="12" y="2"/>
                </a:cxn>
                <a:cxn ang="0">
                  <a:pos x="13" y="2"/>
                </a:cxn>
                <a:cxn ang="0">
                  <a:pos x="14" y="1"/>
                </a:cxn>
                <a:cxn ang="0">
                  <a:pos x="15" y="1"/>
                </a:cxn>
                <a:cxn ang="0">
                  <a:pos x="16" y="2"/>
                </a:cxn>
                <a:cxn ang="0">
                  <a:pos x="20" y="1"/>
                </a:cxn>
                <a:cxn ang="0">
                  <a:pos x="20" y="2"/>
                </a:cxn>
                <a:cxn ang="0">
                  <a:pos x="21" y="2"/>
                </a:cxn>
                <a:cxn ang="0">
                  <a:pos x="22" y="3"/>
                </a:cxn>
                <a:cxn ang="0">
                  <a:pos x="21" y="4"/>
                </a:cxn>
                <a:cxn ang="0">
                  <a:pos x="21" y="5"/>
                </a:cxn>
                <a:cxn ang="0">
                  <a:pos x="21" y="5"/>
                </a:cxn>
                <a:cxn ang="0">
                  <a:pos x="20" y="6"/>
                </a:cxn>
                <a:cxn ang="0">
                  <a:pos x="18" y="5"/>
                </a:cxn>
                <a:cxn ang="0">
                  <a:pos x="17" y="5"/>
                </a:cxn>
                <a:cxn ang="0">
                  <a:pos x="14" y="5"/>
                </a:cxn>
                <a:cxn ang="0">
                  <a:pos x="14" y="6"/>
                </a:cxn>
                <a:cxn ang="0">
                  <a:pos x="14" y="6"/>
                </a:cxn>
                <a:cxn ang="0">
                  <a:pos x="13" y="6"/>
                </a:cxn>
                <a:cxn ang="0">
                  <a:pos x="13" y="6"/>
                </a:cxn>
                <a:cxn ang="0">
                  <a:pos x="12" y="7"/>
                </a:cxn>
                <a:cxn ang="0">
                  <a:pos x="11" y="6"/>
                </a:cxn>
                <a:cxn ang="0">
                  <a:pos x="11" y="7"/>
                </a:cxn>
              </a:cxnLst>
              <a:rect l="0" t="0" r="r" b="b"/>
              <a:pathLst>
                <a:path w="22" h="9">
                  <a:moveTo>
                    <a:pt x="11" y="7"/>
                  </a:moveTo>
                  <a:cubicBezTo>
                    <a:pt x="9" y="7"/>
                    <a:pt x="7" y="7"/>
                    <a:pt x="7" y="8"/>
                  </a:cubicBezTo>
                  <a:cubicBezTo>
                    <a:pt x="7" y="8"/>
                    <a:pt x="7" y="8"/>
                    <a:pt x="7" y="8"/>
                  </a:cubicBezTo>
                  <a:cubicBezTo>
                    <a:pt x="7" y="8"/>
                    <a:pt x="7" y="8"/>
                    <a:pt x="7" y="8"/>
                  </a:cubicBezTo>
                  <a:cubicBezTo>
                    <a:pt x="7" y="9"/>
                    <a:pt x="6" y="9"/>
                    <a:pt x="5" y="9"/>
                  </a:cubicBezTo>
                  <a:cubicBezTo>
                    <a:pt x="5" y="9"/>
                    <a:pt x="4" y="9"/>
                    <a:pt x="4" y="9"/>
                  </a:cubicBezTo>
                  <a:cubicBezTo>
                    <a:pt x="4" y="9"/>
                    <a:pt x="3" y="8"/>
                    <a:pt x="3" y="8"/>
                  </a:cubicBezTo>
                  <a:cubicBezTo>
                    <a:pt x="3" y="8"/>
                    <a:pt x="3" y="8"/>
                    <a:pt x="3" y="8"/>
                  </a:cubicBezTo>
                  <a:cubicBezTo>
                    <a:pt x="3" y="8"/>
                    <a:pt x="3" y="8"/>
                    <a:pt x="3" y="8"/>
                  </a:cubicBezTo>
                  <a:cubicBezTo>
                    <a:pt x="3" y="8"/>
                    <a:pt x="2" y="7"/>
                    <a:pt x="2" y="7"/>
                  </a:cubicBezTo>
                  <a:cubicBezTo>
                    <a:pt x="2" y="7"/>
                    <a:pt x="2" y="7"/>
                    <a:pt x="2" y="7"/>
                  </a:cubicBezTo>
                  <a:cubicBezTo>
                    <a:pt x="1" y="7"/>
                    <a:pt x="1" y="7"/>
                    <a:pt x="1" y="7"/>
                  </a:cubicBezTo>
                  <a:cubicBezTo>
                    <a:pt x="1" y="7"/>
                    <a:pt x="1" y="7"/>
                    <a:pt x="1" y="6"/>
                  </a:cubicBezTo>
                  <a:cubicBezTo>
                    <a:pt x="1" y="6"/>
                    <a:pt x="1" y="6"/>
                    <a:pt x="1" y="6"/>
                  </a:cubicBezTo>
                  <a:cubicBezTo>
                    <a:pt x="1" y="6"/>
                    <a:pt x="1" y="6"/>
                    <a:pt x="0" y="6"/>
                  </a:cubicBezTo>
                  <a:cubicBezTo>
                    <a:pt x="1" y="5"/>
                    <a:pt x="1" y="5"/>
                    <a:pt x="1" y="4"/>
                  </a:cubicBezTo>
                  <a:cubicBezTo>
                    <a:pt x="1" y="4"/>
                    <a:pt x="1" y="4"/>
                    <a:pt x="1" y="4"/>
                  </a:cubicBezTo>
                  <a:cubicBezTo>
                    <a:pt x="3" y="4"/>
                    <a:pt x="3" y="4"/>
                    <a:pt x="4" y="3"/>
                  </a:cubicBezTo>
                  <a:cubicBezTo>
                    <a:pt x="4" y="3"/>
                    <a:pt x="5" y="3"/>
                    <a:pt x="5" y="3"/>
                  </a:cubicBezTo>
                  <a:cubicBezTo>
                    <a:pt x="5" y="3"/>
                    <a:pt x="5" y="3"/>
                    <a:pt x="5" y="3"/>
                  </a:cubicBezTo>
                  <a:cubicBezTo>
                    <a:pt x="5" y="3"/>
                    <a:pt x="5" y="2"/>
                    <a:pt x="5" y="2"/>
                  </a:cubicBezTo>
                  <a:cubicBezTo>
                    <a:pt x="5" y="2"/>
                    <a:pt x="6" y="2"/>
                    <a:pt x="6" y="2"/>
                  </a:cubicBezTo>
                  <a:cubicBezTo>
                    <a:pt x="6" y="1"/>
                    <a:pt x="6" y="1"/>
                    <a:pt x="6" y="1"/>
                  </a:cubicBezTo>
                  <a:cubicBezTo>
                    <a:pt x="7" y="1"/>
                    <a:pt x="7" y="0"/>
                    <a:pt x="8" y="1"/>
                  </a:cubicBezTo>
                  <a:cubicBezTo>
                    <a:pt x="8" y="1"/>
                    <a:pt x="8" y="1"/>
                    <a:pt x="8" y="1"/>
                  </a:cubicBezTo>
                  <a:cubicBezTo>
                    <a:pt x="9" y="1"/>
                    <a:pt x="9" y="1"/>
                    <a:pt x="9" y="1"/>
                  </a:cubicBezTo>
                  <a:cubicBezTo>
                    <a:pt x="10" y="1"/>
                    <a:pt x="10" y="0"/>
                    <a:pt x="10" y="0"/>
                  </a:cubicBezTo>
                  <a:cubicBezTo>
                    <a:pt x="10" y="1"/>
                    <a:pt x="11" y="1"/>
                    <a:pt x="11" y="1"/>
                  </a:cubicBezTo>
                  <a:cubicBezTo>
                    <a:pt x="11" y="2"/>
                    <a:pt x="11" y="2"/>
                    <a:pt x="12" y="2"/>
                  </a:cubicBezTo>
                  <a:cubicBezTo>
                    <a:pt x="12" y="2"/>
                    <a:pt x="13" y="2"/>
                    <a:pt x="13" y="2"/>
                  </a:cubicBezTo>
                  <a:cubicBezTo>
                    <a:pt x="13" y="2"/>
                    <a:pt x="14" y="1"/>
                    <a:pt x="14" y="1"/>
                  </a:cubicBezTo>
                  <a:cubicBezTo>
                    <a:pt x="14" y="1"/>
                    <a:pt x="15" y="1"/>
                    <a:pt x="15" y="1"/>
                  </a:cubicBezTo>
                  <a:cubicBezTo>
                    <a:pt x="15" y="1"/>
                    <a:pt x="16" y="2"/>
                    <a:pt x="16" y="2"/>
                  </a:cubicBezTo>
                  <a:cubicBezTo>
                    <a:pt x="17" y="1"/>
                    <a:pt x="18" y="1"/>
                    <a:pt x="20" y="1"/>
                  </a:cubicBezTo>
                  <a:cubicBezTo>
                    <a:pt x="20" y="1"/>
                    <a:pt x="20" y="2"/>
                    <a:pt x="20" y="2"/>
                  </a:cubicBezTo>
                  <a:cubicBezTo>
                    <a:pt x="21" y="2"/>
                    <a:pt x="21" y="2"/>
                    <a:pt x="21" y="2"/>
                  </a:cubicBezTo>
                  <a:cubicBezTo>
                    <a:pt x="21" y="3"/>
                    <a:pt x="22" y="2"/>
                    <a:pt x="22" y="3"/>
                  </a:cubicBezTo>
                  <a:cubicBezTo>
                    <a:pt x="22" y="3"/>
                    <a:pt x="22" y="3"/>
                    <a:pt x="21" y="4"/>
                  </a:cubicBezTo>
                  <a:cubicBezTo>
                    <a:pt x="21" y="4"/>
                    <a:pt x="21" y="4"/>
                    <a:pt x="21" y="5"/>
                  </a:cubicBezTo>
                  <a:cubicBezTo>
                    <a:pt x="21" y="5"/>
                    <a:pt x="21" y="5"/>
                    <a:pt x="21" y="5"/>
                  </a:cubicBezTo>
                  <a:cubicBezTo>
                    <a:pt x="20" y="5"/>
                    <a:pt x="20" y="6"/>
                    <a:pt x="20" y="6"/>
                  </a:cubicBezTo>
                  <a:cubicBezTo>
                    <a:pt x="19" y="5"/>
                    <a:pt x="19" y="4"/>
                    <a:pt x="18" y="5"/>
                  </a:cubicBezTo>
                  <a:cubicBezTo>
                    <a:pt x="18" y="5"/>
                    <a:pt x="17" y="5"/>
                    <a:pt x="17" y="5"/>
                  </a:cubicBezTo>
                  <a:cubicBezTo>
                    <a:pt x="16" y="5"/>
                    <a:pt x="15" y="4"/>
                    <a:pt x="14" y="5"/>
                  </a:cubicBezTo>
                  <a:cubicBezTo>
                    <a:pt x="14" y="5"/>
                    <a:pt x="15" y="6"/>
                    <a:pt x="14" y="6"/>
                  </a:cubicBezTo>
                  <a:cubicBezTo>
                    <a:pt x="14" y="6"/>
                    <a:pt x="14" y="6"/>
                    <a:pt x="14" y="6"/>
                  </a:cubicBezTo>
                  <a:cubicBezTo>
                    <a:pt x="13" y="6"/>
                    <a:pt x="13" y="6"/>
                    <a:pt x="13" y="6"/>
                  </a:cubicBezTo>
                  <a:cubicBezTo>
                    <a:pt x="13" y="6"/>
                    <a:pt x="13" y="6"/>
                    <a:pt x="13" y="6"/>
                  </a:cubicBezTo>
                  <a:cubicBezTo>
                    <a:pt x="12" y="6"/>
                    <a:pt x="12" y="7"/>
                    <a:pt x="12" y="7"/>
                  </a:cubicBezTo>
                  <a:cubicBezTo>
                    <a:pt x="12" y="7"/>
                    <a:pt x="11" y="7"/>
                    <a:pt x="11" y="6"/>
                  </a:cubicBezTo>
                  <a:cubicBezTo>
                    <a:pt x="11" y="7"/>
                    <a:pt x="11" y="7"/>
                    <a:pt x="11" y="7"/>
                  </a:cubicBezTo>
                  <a:close/>
                </a:path>
              </a:pathLst>
            </a:custGeom>
            <a:solidFill>
              <a:sysClr val="window" lastClr="FFFFFF">
                <a:lumMod val="75000"/>
              </a:sysClr>
            </a:solidFill>
            <a:ln w="3175">
              <a:solidFill>
                <a:schemeClr val="bg1">
                  <a:lumMod val="65000"/>
                </a:schemeClr>
              </a:solid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defTabSz="2945407">
                <a:defRPr/>
              </a:pPr>
              <a:endParaRPr lang="en-US" sz="1600" kern="0">
                <a:solidFill>
                  <a:srgbClr val="0A0A0A"/>
                </a:solidFill>
                <a:cs typeface="Arial" charset="0"/>
              </a:endParaRPr>
            </a:p>
          </p:txBody>
        </p:sp>
        <p:sp>
          <p:nvSpPr>
            <p:cNvPr id="693" name="Freeform 59">
              <a:extLst>
                <a:ext uri="{FF2B5EF4-FFF2-40B4-BE49-F238E27FC236}">
                  <a16:creationId xmlns:a16="http://schemas.microsoft.com/office/drawing/2014/main" id="{FD768B13-22EC-919A-A74C-C14C2DBA0806}"/>
                </a:ext>
              </a:extLst>
            </p:cNvPr>
            <p:cNvSpPr>
              <a:spLocks/>
            </p:cNvSpPr>
            <p:nvPr/>
          </p:nvSpPr>
          <p:spPr bwMode="auto">
            <a:xfrm>
              <a:off x="24874331" y="8819744"/>
              <a:ext cx="587523" cy="253245"/>
            </a:xfrm>
            <a:custGeom>
              <a:avLst/>
              <a:gdLst/>
              <a:ahLst/>
              <a:cxnLst>
                <a:cxn ang="0">
                  <a:pos x="28" y="7"/>
                </a:cxn>
                <a:cxn ang="0">
                  <a:pos x="27" y="9"/>
                </a:cxn>
                <a:cxn ang="0">
                  <a:pos x="26" y="10"/>
                </a:cxn>
                <a:cxn ang="0">
                  <a:pos x="25" y="11"/>
                </a:cxn>
                <a:cxn ang="0">
                  <a:pos x="24" y="11"/>
                </a:cxn>
                <a:cxn ang="0">
                  <a:pos x="20" y="12"/>
                </a:cxn>
                <a:cxn ang="0">
                  <a:pos x="19" y="12"/>
                </a:cxn>
                <a:cxn ang="0">
                  <a:pos x="16" y="12"/>
                </a:cxn>
                <a:cxn ang="0">
                  <a:pos x="13" y="12"/>
                </a:cxn>
                <a:cxn ang="0">
                  <a:pos x="11" y="10"/>
                </a:cxn>
                <a:cxn ang="0">
                  <a:pos x="10" y="9"/>
                </a:cxn>
                <a:cxn ang="0">
                  <a:pos x="5" y="10"/>
                </a:cxn>
                <a:cxn ang="0">
                  <a:pos x="4" y="10"/>
                </a:cxn>
                <a:cxn ang="0">
                  <a:pos x="4" y="9"/>
                </a:cxn>
                <a:cxn ang="0">
                  <a:pos x="2" y="10"/>
                </a:cxn>
                <a:cxn ang="0">
                  <a:pos x="1" y="9"/>
                </a:cxn>
                <a:cxn ang="0">
                  <a:pos x="0" y="8"/>
                </a:cxn>
                <a:cxn ang="0">
                  <a:pos x="1" y="7"/>
                </a:cxn>
                <a:cxn ang="0">
                  <a:pos x="2" y="8"/>
                </a:cxn>
                <a:cxn ang="0">
                  <a:pos x="3" y="9"/>
                </a:cxn>
                <a:cxn ang="0">
                  <a:pos x="5" y="7"/>
                </a:cxn>
                <a:cxn ang="0">
                  <a:pos x="7" y="8"/>
                </a:cxn>
                <a:cxn ang="0">
                  <a:pos x="8" y="8"/>
                </a:cxn>
                <a:cxn ang="0">
                  <a:pos x="11" y="7"/>
                </a:cxn>
                <a:cxn ang="0">
                  <a:pos x="12" y="7"/>
                </a:cxn>
                <a:cxn ang="0">
                  <a:pos x="14" y="7"/>
                </a:cxn>
                <a:cxn ang="0">
                  <a:pos x="14" y="6"/>
                </a:cxn>
                <a:cxn ang="0">
                  <a:pos x="14" y="4"/>
                </a:cxn>
                <a:cxn ang="0">
                  <a:pos x="14" y="3"/>
                </a:cxn>
                <a:cxn ang="0">
                  <a:pos x="16" y="3"/>
                </a:cxn>
                <a:cxn ang="0">
                  <a:pos x="17" y="3"/>
                </a:cxn>
                <a:cxn ang="0">
                  <a:pos x="18" y="2"/>
                </a:cxn>
                <a:cxn ang="0">
                  <a:pos x="21" y="2"/>
                </a:cxn>
                <a:cxn ang="0">
                  <a:pos x="22" y="1"/>
                </a:cxn>
                <a:cxn ang="0">
                  <a:pos x="22" y="0"/>
                </a:cxn>
                <a:cxn ang="0">
                  <a:pos x="24" y="1"/>
                </a:cxn>
                <a:cxn ang="0">
                  <a:pos x="26" y="1"/>
                </a:cxn>
                <a:cxn ang="0">
                  <a:pos x="28" y="1"/>
                </a:cxn>
                <a:cxn ang="0">
                  <a:pos x="29" y="2"/>
                </a:cxn>
                <a:cxn ang="0">
                  <a:pos x="30" y="5"/>
                </a:cxn>
                <a:cxn ang="0">
                  <a:pos x="29" y="6"/>
                </a:cxn>
                <a:cxn ang="0">
                  <a:pos x="27" y="7"/>
                </a:cxn>
                <a:cxn ang="0">
                  <a:pos x="28" y="7"/>
                </a:cxn>
              </a:cxnLst>
              <a:rect l="0" t="0" r="r" b="b"/>
              <a:pathLst>
                <a:path w="30" h="12">
                  <a:moveTo>
                    <a:pt x="28" y="7"/>
                  </a:moveTo>
                  <a:cubicBezTo>
                    <a:pt x="28" y="7"/>
                    <a:pt x="28" y="7"/>
                    <a:pt x="28" y="7"/>
                  </a:cubicBezTo>
                  <a:cubicBezTo>
                    <a:pt x="28" y="7"/>
                    <a:pt x="27" y="8"/>
                    <a:pt x="27" y="8"/>
                  </a:cubicBezTo>
                  <a:cubicBezTo>
                    <a:pt x="27" y="8"/>
                    <a:pt x="27" y="9"/>
                    <a:pt x="27" y="9"/>
                  </a:cubicBezTo>
                  <a:cubicBezTo>
                    <a:pt x="27" y="9"/>
                    <a:pt x="27" y="9"/>
                    <a:pt x="27" y="9"/>
                  </a:cubicBezTo>
                  <a:cubicBezTo>
                    <a:pt x="26" y="10"/>
                    <a:pt x="26" y="10"/>
                    <a:pt x="26" y="10"/>
                  </a:cubicBezTo>
                  <a:cubicBezTo>
                    <a:pt x="26" y="10"/>
                    <a:pt x="26" y="10"/>
                    <a:pt x="26" y="10"/>
                  </a:cubicBezTo>
                  <a:cubicBezTo>
                    <a:pt x="25" y="11"/>
                    <a:pt x="26" y="11"/>
                    <a:pt x="25" y="11"/>
                  </a:cubicBezTo>
                  <a:cubicBezTo>
                    <a:pt x="25" y="11"/>
                    <a:pt x="24" y="11"/>
                    <a:pt x="24" y="11"/>
                  </a:cubicBezTo>
                  <a:cubicBezTo>
                    <a:pt x="24" y="11"/>
                    <a:pt x="24" y="11"/>
                    <a:pt x="24" y="11"/>
                  </a:cubicBezTo>
                  <a:cubicBezTo>
                    <a:pt x="24" y="11"/>
                    <a:pt x="22" y="11"/>
                    <a:pt x="21" y="11"/>
                  </a:cubicBezTo>
                  <a:cubicBezTo>
                    <a:pt x="21" y="12"/>
                    <a:pt x="21" y="12"/>
                    <a:pt x="20" y="12"/>
                  </a:cubicBezTo>
                  <a:cubicBezTo>
                    <a:pt x="20" y="12"/>
                    <a:pt x="20" y="12"/>
                    <a:pt x="20" y="12"/>
                  </a:cubicBezTo>
                  <a:cubicBezTo>
                    <a:pt x="20" y="12"/>
                    <a:pt x="19" y="12"/>
                    <a:pt x="19" y="12"/>
                  </a:cubicBezTo>
                  <a:cubicBezTo>
                    <a:pt x="18" y="12"/>
                    <a:pt x="18" y="12"/>
                    <a:pt x="17" y="12"/>
                  </a:cubicBezTo>
                  <a:cubicBezTo>
                    <a:pt x="17" y="12"/>
                    <a:pt x="16" y="12"/>
                    <a:pt x="16" y="12"/>
                  </a:cubicBezTo>
                  <a:cubicBezTo>
                    <a:pt x="16" y="12"/>
                    <a:pt x="15" y="12"/>
                    <a:pt x="15" y="12"/>
                  </a:cubicBezTo>
                  <a:cubicBezTo>
                    <a:pt x="15" y="12"/>
                    <a:pt x="14" y="12"/>
                    <a:pt x="13" y="12"/>
                  </a:cubicBezTo>
                  <a:cubicBezTo>
                    <a:pt x="13" y="12"/>
                    <a:pt x="13" y="11"/>
                    <a:pt x="12" y="11"/>
                  </a:cubicBezTo>
                  <a:cubicBezTo>
                    <a:pt x="12" y="11"/>
                    <a:pt x="11" y="11"/>
                    <a:pt x="11" y="10"/>
                  </a:cubicBezTo>
                  <a:cubicBezTo>
                    <a:pt x="11" y="10"/>
                    <a:pt x="11" y="10"/>
                    <a:pt x="11" y="9"/>
                  </a:cubicBezTo>
                  <a:cubicBezTo>
                    <a:pt x="11" y="9"/>
                    <a:pt x="10" y="9"/>
                    <a:pt x="10" y="9"/>
                  </a:cubicBezTo>
                  <a:cubicBezTo>
                    <a:pt x="9" y="10"/>
                    <a:pt x="8" y="9"/>
                    <a:pt x="7" y="9"/>
                  </a:cubicBezTo>
                  <a:cubicBezTo>
                    <a:pt x="6" y="10"/>
                    <a:pt x="6" y="10"/>
                    <a:pt x="5" y="10"/>
                  </a:cubicBezTo>
                  <a:cubicBezTo>
                    <a:pt x="5" y="10"/>
                    <a:pt x="5" y="10"/>
                    <a:pt x="4" y="10"/>
                  </a:cubicBezTo>
                  <a:cubicBezTo>
                    <a:pt x="4" y="10"/>
                    <a:pt x="4" y="10"/>
                    <a:pt x="4" y="10"/>
                  </a:cubicBezTo>
                  <a:cubicBezTo>
                    <a:pt x="4" y="10"/>
                    <a:pt x="4" y="10"/>
                    <a:pt x="4" y="10"/>
                  </a:cubicBezTo>
                  <a:cubicBezTo>
                    <a:pt x="4" y="10"/>
                    <a:pt x="4" y="10"/>
                    <a:pt x="4" y="9"/>
                  </a:cubicBezTo>
                  <a:cubicBezTo>
                    <a:pt x="3" y="9"/>
                    <a:pt x="3" y="9"/>
                    <a:pt x="3" y="9"/>
                  </a:cubicBezTo>
                  <a:cubicBezTo>
                    <a:pt x="3" y="10"/>
                    <a:pt x="2" y="10"/>
                    <a:pt x="2" y="10"/>
                  </a:cubicBezTo>
                  <a:cubicBezTo>
                    <a:pt x="2" y="10"/>
                    <a:pt x="2" y="10"/>
                    <a:pt x="2" y="10"/>
                  </a:cubicBezTo>
                  <a:cubicBezTo>
                    <a:pt x="2" y="10"/>
                    <a:pt x="2" y="9"/>
                    <a:pt x="1" y="9"/>
                  </a:cubicBezTo>
                  <a:cubicBezTo>
                    <a:pt x="1" y="9"/>
                    <a:pt x="1" y="9"/>
                    <a:pt x="1" y="9"/>
                  </a:cubicBezTo>
                  <a:cubicBezTo>
                    <a:pt x="0" y="9"/>
                    <a:pt x="0" y="9"/>
                    <a:pt x="0" y="8"/>
                  </a:cubicBezTo>
                  <a:cubicBezTo>
                    <a:pt x="1" y="8"/>
                    <a:pt x="1" y="8"/>
                    <a:pt x="1" y="7"/>
                  </a:cubicBezTo>
                  <a:cubicBezTo>
                    <a:pt x="1" y="7"/>
                    <a:pt x="1" y="7"/>
                    <a:pt x="1" y="7"/>
                  </a:cubicBezTo>
                  <a:cubicBezTo>
                    <a:pt x="1" y="8"/>
                    <a:pt x="2" y="8"/>
                    <a:pt x="2" y="8"/>
                  </a:cubicBezTo>
                  <a:cubicBezTo>
                    <a:pt x="2" y="8"/>
                    <a:pt x="2" y="8"/>
                    <a:pt x="2" y="8"/>
                  </a:cubicBezTo>
                  <a:cubicBezTo>
                    <a:pt x="2" y="8"/>
                    <a:pt x="2" y="9"/>
                    <a:pt x="2" y="9"/>
                  </a:cubicBezTo>
                  <a:cubicBezTo>
                    <a:pt x="2" y="9"/>
                    <a:pt x="3" y="9"/>
                    <a:pt x="3" y="9"/>
                  </a:cubicBezTo>
                  <a:cubicBezTo>
                    <a:pt x="3" y="9"/>
                    <a:pt x="4" y="7"/>
                    <a:pt x="4" y="7"/>
                  </a:cubicBezTo>
                  <a:cubicBezTo>
                    <a:pt x="4" y="7"/>
                    <a:pt x="4" y="7"/>
                    <a:pt x="5" y="7"/>
                  </a:cubicBezTo>
                  <a:cubicBezTo>
                    <a:pt x="5" y="8"/>
                    <a:pt x="5" y="8"/>
                    <a:pt x="6" y="8"/>
                  </a:cubicBezTo>
                  <a:cubicBezTo>
                    <a:pt x="6" y="8"/>
                    <a:pt x="7" y="8"/>
                    <a:pt x="7" y="8"/>
                  </a:cubicBezTo>
                  <a:cubicBezTo>
                    <a:pt x="7" y="8"/>
                    <a:pt x="8" y="8"/>
                    <a:pt x="8" y="8"/>
                  </a:cubicBezTo>
                  <a:cubicBezTo>
                    <a:pt x="8" y="8"/>
                    <a:pt x="8" y="8"/>
                    <a:pt x="8" y="8"/>
                  </a:cubicBezTo>
                  <a:cubicBezTo>
                    <a:pt x="8" y="8"/>
                    <a:pt x="8" y="7"/>
                    <a:pt x="8" y="7"/>
                  </a:cubicBezTo>
                  <a:cubicBezTo>
                    <a:pt x="9" y="7"/>
                    <a:pt x="10" y="7"/>
                    <a:pt x="11" y="7"/>
                  </a:cubicBezTo>
                  <a:cubicBezTo>
                    <a:pt x="11" y="7"/>
                    <a:pt x="11" y="7"/>
                    <a:pt x="11" y="7"/>
                  </a:cubicBezTo>
                  <a:cubicBezTo>
                    <a:pt x="11" y="7"/>
                    <a:pt x="12" y="7"/>
                    <a:pt x="12" y="7"/>
                  </a:cubicBezTo>
                  <a:cubicBezTo>
                    <a:pt x="13" y="7"/>
                    <a:pt x="13" y="8"/>
                    <a:pt x="14" y="8"/>
                  </a:cubicBezTo>
                  <a:cubicBezTo>
                    <a:pt x="14" y="8"/>
                    <a:pt x="14" y="7"/>
                    <a:pt x="14" y="7"/>
                  </a:cubicBezTo>
                  <a:cubicBezTo>
                    <a:pt x="14" y="7"/>
                    <a:pt x="14" y="6"/>
                    <a:pt x="14" y="6"/>
                  </a:cubicBezTo>
                  <a:cubicBezTo>
                    <a:pt x="14" y="6"/>
                    <a:pt x="14" y="6"/>
                    <a:pt x="14" y="6"/>
                  </a:cubicBezTo>
                  <a:cubicBezTo>
                    <a:pt x="15" y="5"/>
                    <a:pt x="14" y="5"/>
                    <a:pt x="13" y="4"/>
                  </a:cubicBezTo>
                  <a:cubicBezTo>
                    <a:pt x="14" y="4"/>
                    <a:pt x="14" y="4"/>
                    <a:pt x="14" y="4"/>
                  </a:cubicBezTo>
                  <a:cubicBezTo>
                    <a:pt x="14" y="4"/>
                    <a:pt x="14" y="4"/>
                    <a:pt x="14" y="4"/>
                  </a:cubicBezTo>
                  <a:cubicBezTo>
                    <a:pt x="14" y="4"/>
                    <a:pt x="14" y="3"/>
                    <a:pt x="14" y="3"/>
                  </a:cubicBezTo>
                  <a:cubicBezTo>
                    <a:pt x="15" y="3"/>
                    <a:pt x="15" y="3"/>
                    <a:pt x="15" y="3"/>
                  </a:cubicBezTo>
                  <a:cubicBezTo>
                    <a:pt x="16" y="3"/>
                    <a:pt x="16" y="3"/>
                    <a:pt x="16" y="3"/>
                  </a:cubicBezTo>
                  <a:cubicBezTo>
                    <a:pt x="16" y="2"/>
                    <a:pt x="16" y="2"/>
                    <a:pt x="16" y="2"/>
                  </a:cubicBezTo>
                  <a:cubicBezTo>
                    <a:pt x="16" y="2"/>
                    <a:pt x="16" y="3"/>
                    <a:pt x="17" y="3"/>
                  </a:cubicBezTo>
                  <a:cubicBezTo>
                    <a:pt x="17" y="2"/>
                    <a:pt x="17" y="2"/>
                    <a:pt x="17" y="2"/>
                  </a:cubicBezTo>
                  <a:cubicBezTo>
                    <a:pt x="18" y="2"/>
                    <a:pt x="18" y="2"/>
                    <a:pt x="18" y="2"/>
                  </a:cubicBezTo>
                  <a:cubicBezTo>
                    <a:pt x="19" y="2"/>
                    <a:pt x="19" y="2"/>
                    <a:pt x="20" y="2"/>
                  </a:cubicBezTo>
                  <a:cubicBezTo>
                    <a:pt x="20" y="2"/>
                    <a:pt x="20" y="2"/>
                    <a:pt x="21" y="2"/>
                  </a:cubicBezTo>
                  <a:cubicBezTo>
                    <a:pt x="21" y="2"/>
                    <a:pt x="21" y="1"/>
                    <a:pt x="21" y="1"/>
                  </a:cubicBezTo>
                  <a:cubicBezTo>
                    <a:pt x="21" y="1"/>
                    <a:pt x="22" y="1"/>
                    <a:pt x="22" y="1"/>
                  </a:cubicBezTo>
                  <a:cubicBezTo>
                    <a:pt x="22" y="1"/>
                    <a:pt x="22" y="0"/>
                    <a:pt x="22" y="0"/>
                  </a:cubicBezTo>
                  <a:cubicBezTo>
                    <a:pt x="22" y="0"/>
                    <a:pt x="22" y="0"/>
                    <a:pt x="22" y="0"/>
                  </a:cubicBezTo>
                  <a:cubicBezTo>
                    <a:pt x="22" y="0"/>
                    <a:pt x="23" y="0"/>
                    <a:pt x="23" y="0"/>
                  </a:cubicBezTo>
                  <a:cubicBezTo>
                    <a:pt x="23" y="0"/>
                    <a:pt x="24" y="1"/>
                    <a:pt x="24" y="1"/>
                  </a:cubicBezTo>
                  <a:cubicBezTo>
                    <a:pt x="24" y="1"/>
                    <a:pt x="24" y="1"/>
                    <a:pt x="25" y="1"/>
                  </a:cubicBezTo>
                  <a:cubicBezTo>
                    <a:pt x="25" y="1"/>
                    <a:pt x="25" y="1"/>
                    <a:pt x="26" y="1"/>
                  </a:cubicBezTo>
                  <a:cubicBezTo>
                    <a:pt x="26" y="1"/>
                    <a:pt x="27" y="1"/>
                    <a:pt x="27" y="1"/>
                  </a:cubicBezTo>
                  <a:cubicBezTo>
                    <a:pt x="27" y="1"/>
                    <a:pt x="28" y="1"/>
                    <a:pt x="28" y="1"/>
                  </a:cubicBezTo>
                  <a:cubicBezTo>
                    <a:pt x="28" y="1"/>
                    <a:pt x="29" y="2"/>
                    <a:pt x="29" y="2"/>
                  </a:cubicBezTo>
                  <a:cubicBezTo>
                    <a:pt x="29" y="2"/>
                    <a:pt x="29" y="2"/>
                    <a:pt x="29" y="2"/>
                  </a:cubicBezTo>
                  <a:cubicBezTo>
                    <a:pt x="29" y="3"/>
                    <a:pt x="29" y="3"/>
                    <a:pt x="29" y="3"/>
                  </a:cubicBezTo>
                  <a:cubicBezTo>
                    <a:pt x="29" y="4"/>
                    <a:pt x="29" y="4"/>
                    <a:pt x="30" y="5"/>
                  </a:cubicBezTo>
                  <a:cubicBezTo>
                    <a:pt x="30" y="5"/>
                    <a:pt x="30" y="5"/>
                    <a:pt x="29" y="6"/>
                  </a:cubicBezTo>
                  <a:cubicBezTo>
                    <a:pt x="29" y="6"/>
                    <a:pt x="29" y="6"/>
                    <a:pt x="29" y="6"/>
                  </a:cubicBezTo>
                  <a:cubicBezTo>
                    <a:pt x="29" y="6"/>
                    <a:pt x="28" y="6"/>
                    <a:pt x="28" y="6"/>
                  </a:cubicBezTo>
                  <a:cubicBezTo>
                    <a:pt x="27" y="6"/>
                    <a:pt x="27" y="6"/>
                    <a:pt x="27" y="7"/>
                  </a:cubicBezTo>
                  <a:cubicBezTo>
                    <a:pt x="27" y="7"/>
                    <a:pt x="27" y="7"/>
                    <a:pt x="27" y="7"/>
                  </a:cubicBezTo>
                  <a:cubicBezTo>
                    <a:pt x="28" y="7"/>
                    <a:pt x="28" y="7"/>
                    <a:pt x="28" y="7"/>
                  </a:cubicBezTo>
                  <a:close/>
                </a:path>
              </a:pathLst>
            </a:custGeom>
            <a:solidFill>
              <a:sysClr val="window" lastClr="FFFFFF">
                <a:lumMod val="75000"/>
              </a:sysClr>
            </a:solidFill>
            <a:ln w="3175">
              <a:solidFill>
                <a:schemeClr val="bg1">
                  <a:lumMod val="65000"/>
                </a:schemeClr>
              </a:solid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defTabSz="2945407">
                <a:defRPr/>
              </a:pPr>
              <a:endParaRPr lang="en-US" sz="1600" kern="0">
                <a:solidFill>
                  <a:srgbClr val="0A0A0A"/>
                </a:solidFill>
                <a:cs typeface="Arial" charset="0"/>
              </a:endParaRPr>
            </a:p>
          </p:txBody>
        </p:sp>
        <p:sp>
          <p:nvSpPr>
            <p:cNvPr id="694" name="Freeform 60">
              <a:extLst>
                <a:ext uri="{FF2B5EF4-FFF2-40B4-BE49-F238E27FC236}">
                  <a16:creationId xmlns:a16="http://schemas.microsoft.com/office/drawing/2014/main" id="{2659E66C-F1A1-4EA6-8951-5EE07F3B57AB}"/>
                </a:ext>
              </a:extLst>
            </p:cNvPr>
            <p:cNvSpPr>
              <a:spLocks/>
            </p:cNvSpPr>
            <p:nvPr/>
          </p:nvSpPr>
          <p:spPr bwMode="auto">
            <a:xfrm>
              <a:off x="25403935" y="8855906"/>
              <a:ext cx="504771" cy="298460"/>
            </a:xfrm>
            <a:custGeom>
              <a:avLst/>
              <a:gdLst/>
              <a:ahLst/>
              <a:cxnLst>
                <a:cxn ang="0">
                  <a:pos x="19" y="11"/>
                </a:cxn>
                <a:cxn ang="0">
                  <a:pos x="18" y="12"/>
                </a:cxn>
                <a:cxn ang="0">
                  <a:pos x="16" y="12"/>
                </a:cxn>
                <a:cxn ang="0">
                  <a:pos x="14" y="12"/>
                </a:cxn>
                <a:cxn ang="0">
                  <a:pos x="13" y="12"/>
                </a:cxn>
                <a:cxn ang="0">
                  <a:pos x="11" y="12"/>
                </a:cxn>
                <a:cxn ang="0">
                  <a:pos x="10" y="13"/>
                </a:cxn>
                <a:cxn ang="0">
                  <a:pos x="8" y="14"/>
                </a:cxn>
                <a:cxn ang="0">
                  <a:pos x="6" y="13"/>
                </a:cxn>
                <a:cxn ang="0">
                  <a:pos x="5" y="13"/>
                </a:cxn>
                <a:cxn ang="0">
                  <a:pos x="3" y="11"/>
                </a:cxn>
                <a:cxn ang="0">
                  <a:pos x="2" y="10"/>
                </a:cxn>
                <a:cxn ang="0">
                  <a:pos x="1" y="9"/>
                </a:cxn>
                <a:cxn ang="0">
                  <a:pos x="0" y="8"/>
                </a:cxn>
                <a:cxn ang="0">
                  <a:pos x="1" y="6"/>
                </a:cxn>
                <a:cxn ang="0">
                  <a:pos x="2" y="5"/>
                </a:cxn>
                <a:cxn ang="0">
                  <a:pos x="4" y="3"/>
                </a:cxn>
                <a:cxn ang="0">
                  <a:pos x="5" y="4"/>
                </a:cxn>
                <a:cxn ang="0">
                  <a:pos x="7" y="4"/>
                </a:cxn>
                <a:cxn ang="0">
                  <a:pos x="11" y="4"/>
                </a:cxn>
                <a:cxn ang="0">
                  <a:pos x="10" y="3"/>
                </a:cxn>
                <a:cxn ang="0">
                  <a:pos x="13" y="2"/>
                </a:cxn>
                <a:cxn ang="0">
                  <a:pos x="15" y="2"/>
                </a:cxn>
                <a:cxn ang="0">
                  <a:pos x="16" y="1"/>
                </a:cxn>
                <a:cxn ang="0">
                  <a:pos x="17" y="1"/>
                </a:cxn>
                <a:cxn ang="0">
                  <a:pos x="19" y="1"/>
                </a:cxn>
                <a:cxn ang="0">
                  <a:pos x="20" y="0"/>
                </a:cxn>
                <a:cxn ang="0">
                  <a:pos x="21" y="1"/>
                </a:cxn>
                <a:cxn ang="0">
                  <a:pos x="24" y="1"/>
                </a:cxn>
                <a:cxn ang="0">
                  <a:pos x="24" y="2"/>
                </a:cxn>
                <a:cxn ang="0">
                  <a:pos x="26" y="3"/>
                </a:cxn>
                <a:cxn ang="0">
                  <a:pos x="25" y="4"/>
                </a:cxn>
                <a:cxn ang="0">
                  <a:pos x="23" y="4"/>
                </a:cxn>
                <a:cxn ang="0">
                  <a:pos x="22" y="5"/>
                </a:cxn>
                <a:cxn ang="0">
                  <a:pos x="22" y="7"/>
                </a:cxn>
                <a:cxn ang="0">
                  <a:pos x="22" y="7"/>
                </a:cxn>
                <a:cxn ang="0">
                  <a:pos x="21" y="8"/>
                </a:cxn>
                <a:cxn ang="0">
                  <a:pos x="20" y="9"/>
                </a:cxn>
              </a:cxnLst>
              <a:rect l="0" t="0" r="r" b="b"/>
              <a:pathLst>
                <a:path w="26" h="14">
                  <a:moveTo>
                    <a:pt x="20" y="9"/>
                  </a:moveTo>
                  <a:cubicBezTo>
                    <a:pt x="20" y="10"/>
                    <a:pt x="20" y="11"/>
                    <a:pt x="19" y="11"/>
                  </a:cubicBezTo>
                  <a:cubicBezTo>
                    <a:pt x="19" y="11"/>
                    <a:pt x="18" y="11"/>
                    <a:pt x="18" y="11"/>
                  </a:cubicBezTo>
                  <a:cubicBezTo>
                    <a:pt x="18" y="11"/>
                    <a:pt x="18" y="11"/>
                    <a:pt x="18" y="12"/>
                  </a:cubicBezTo>
                  <a:cubicBezTo>
                    <a:pt x="17" y="12"/>
                    <a:pt x="17" y="12"/>
                    <a:pt x="16" y="12"/>
                  </a:cubicBezTo>
                  <a:cubicBezTo>
                    <a:pt x="16" y="12"/>
                    <a:pt x="16" y="12"/>
                    <a:pt x="16" y="12"/>
                  </a:cubicBezTo>
                  <a:cubicBezTo>
                    <a:pt x="16" y="12"/>
                    <a:pt x="16" y="12"/>
                    <a:pt x="16" y="12"/>
                  </a:cubicBezTo>
                  <a:cubicBezTo>
                    <a:pt x="15" y="12"/>
                    <a:pt x="15" y="12"/>
                    <a:pt x="14" y="12"/>
                  </a:cubicBezTo>
                  <a:cubicBezTo>
                    <a:pt x="14" y="12"/>
                    <a:pt x="14" y="12"/>
                    <a:pt x="14" y="12"/>
                  </a:cubicBezTo>
                  <a:cubicBezTo>
                    <a:pt x="14" y="12"/>
                    <a:pt x="13" y="12"/>
                    <a:pt x="13" y="12"/>
                  </a:cubicBezTo>
                  <a:cubicBezTo>
                    <a:pt x="13" y="12"/>
                    <a:pt x="12" y="12"/>
                    <a:pt x="12" y="13"/>
                  </a:cubicBezTo>
                  <a:cubicBezTo>
                    <a:pt x="12" y="13"/>
                    <a:pt x="11" y="12"/>
                    <a:pt x="11" y="12"/>
                  </a:cubicBezTo>
                  <a:cubicBezTo>
                    <a:pt x="11" y="13"/>
                    <a:pt x="11" y="13"/>
                    <a:pt x="11" y="13"/>
                  </a:cubicBezTo>
                  <a:cubicBezTo>
                    <a:pt x="11" y="13"/>
                    <a:pt x="10" y="13"/>
                    <a:pt x="10" y="13"/>
                  </a:cubicBezTo>
                  <a:cubicBezTo>
                    <a:pt x="10" y="13"/>
                    <a:pt x="10" y="13"/>
                    <a:pt x="10" y="13"/>
                  </a:cubicBezTo>
                  <a:cubicBezTo>
                    <a:pt x="9" y="13"/>
                    <a:pt x="9" y="14"/>
                    <a:pt x="8" y="14"/>
                  </a:cubicBezTo>
                  <a:cubicBezTo>
                    <a:pt x="8" y="13"/>
                    <a:pt x="7" y="14"/>
                    <a:pt x="7" y="13"/>
                  </a:cubicBezTo>
                  <a:cubicBezTo>
                    <a:pt x="7" y="13"/>
                    <a:pt x="6" y="13"/>
                    <a:pt x="6" y="13"/>
                  </a:cubicBezTo>
                  <a:cubicBezTo>
                    <a:pt x="6" y="13"/>
                    <a:pt x="6" y="13"/>
                    <a:pt x="6" y="13"/>
                  </a:cubicBezTo>
                  <a:cubicBezTo>
                    <a:pt x="6" y="13"/>
                    <a:pt x="5" y="13"/>
                    <a:pt x="5" y="13"/>
                  </a:cubicBezTo>
                  <a:cubicBezTo>
                    <a:pt x="5" y="12"/>
                    <a:pt x="4" y="12"/>
                    <a:pt x="4" y="12"/>
                  </a:cubicBezTo>
                  <a:cubicBezTo>
                    <a:pt x="4" y="11"/>
                    <a:pt x="3" y="11"/>
                    <a:pt x="3" y="11"/>
                  </a:cubicBezTo>
                  <a:cubicBezTo>
                    <a:pt x="3" y="11"/>
                    <a:pt x="3" y="11"/>
                    <a:pt x="3" y="11"/>
                  </a:cubicBezTo>
                  <a:cubicBezTo>
                    <a:pt x="2" y="10"/>
                    <a:pt x="2" y="10"/>
                    <a:pt x="2" y="10"/>
                  </a:cubicBezTo>
                  <a:cubicBezTo>
                    <a:pt x="2" y="10"/>
                    <a:pt x="2" y="10"/>
                    <a:pt x="1" y="10"/>
                  </a:cubicBezTo>
                  <a:cubicBezTo>
                    <a:pt x="1" y="9"/>
                    <a:pt x="1" y="9"/>
                    <a:pt x="1" y="9"/>
                  </a:cubicBezTo>
                  <a:cubicBezTo>
                    <a:pt x="1" y="9"/>
                    <a:pt x="1" y="9"/>
                    <a:pt x="1" y="9"/>
                  </a:cubicBezTo>
                  <a:cubicBezTo>
                    <a:pt x="1" y="9"/>
                    <a:pt x="0" y="8"/>
                    <a:pt x="0" y="8"/>
                  </a:cubicBezTo>
                  <a:cubicBezTo>
                    <a:pt x="1" y="8"/>
                    <a:pt x="1" y="8"/>
                    <a:pt x="1" y="8"/>
                  </a:cubicBezTo>
                  <a:cubicBezTo>
                    <a:pt x="1" y="7"/>
                    <a:pt x="1" y="7"/>
                    <a:pt x="1" y="6"/>
                  </a:cubicBezTo>
                  <a:cubicBezTo>
                    <a:pt x="1" y="6"/>
                    <a:pt x="2" y="6"/>
                    <a:pt x="2" y="6"/>
                  </a:cubicBezTo>
                  <a:cubicBezTo>
                    <a:pt x="2" y="6"/>
                    <a:pt x="2" y="5"/>
                    <a:pt x="2" y="5"/>
                  </a:cubicBezTo>
                  <a:cubicBezTo>
                    <a:pt x="2" y="5"/>
                    <a:pt x="3" y="5"/>
                    <a:pt x="3" y="5"/>
                  </a:cubicBezTo>
                  <a:cubicBezTo>
                    <a:pt x="3" y="4"/>
                    <a:pt x="3" y="4"/>
                    <a:pt x="4" y="3"/>
                  </a:cubicBezTo>
                  <a:cubicBezTo>
                    <a:pt x="4" y="3"/>
                    <a:pt x="4" y="4"/>
                    <a:pt x="5" y="4"/>
                  </a:cubicBezTo>
                  <a:cubicBezTo>
                    <a:pt x="5" y="4"/>
                    <a:pt x="5" y="4"/>
                    <a:pt x="5" y="4"/>
                  </a:cubicBezTo>
                  <a:cubicBezTo>
                    <a:pt x="5" y="4"/>
                    <a:pt x="5" y="4"/>
                    <a:pt x="5" y="4"/>
                  </a:cubicBezTo>
                  <a:cubicBezTo>
                    <a:pt x="6" y="4"/>
                    <a:pt x="6" y="4"/>
                    <a:pt x="7" y="4"/>
                  </a:cubicBezTo>
                  <a:cubicBezTo>
                    <a:pt x="8" y="4"/>
                    <a:pt x="9" y="5"/>
                    <a:pt x="9" y="4"/>
                  </a:cubicBezTo>
                  <a:cubicBezTo>
                    <a:pt x="10" y="4"/>
                    <a:pt x="10" y="4"/>
                    <a:pt x="11" y="4"/>
                  </a:cubicBezTo>
                  <a:cubicBezTo>
                    <a:pt x="11" y="3"/>
                    <a:pt x="10" y="3"/>
                    <a:pt x="10" y="3"/>
                  </a:cubicBezTo>
                  <a:cubicBezTo>
                    <a:pt x="10" y="3"/>
                    <a:pt x="10" y="3"/>
                    <a:pt x="10" y="3"/>
                  </a:cubicBezTo>
                  <a:cubicBezTo>
                    <a:pt x="11" y="2"/>
                    <a:pt x="12" y="3"/>
                    <a:pt x="13" y="2"/>
                  </a:cubicBezTo>
                  <a:cubicBezTo>
                    <a:pt x="13" y="2"/>
                    <a:pt x="13" y="2"/>
                    <a:pt x="13" y="2"/>
                  </a:cubicBezTo>
                  <a:cubicBezTo>
                    <a:pt x="13" y="2"/>
                    <a:pt x="14" y="2"/>
                    <a:pt x="14" y="2"/>
                  </a:cubicBezTo>
                  <a:cubicBezTo>
                    <a:pt x="15" y="2"/>
                    <a:pt x="15" y="2"/>
                    <a:pt x="15" y="2"/>
                  </a:cubicBezTo>
                  <a:cubicBezTo>
                    <a:pt x="15" y="2"/>
                    <a:pt x="15" y="2"/>
                    <a:pt x="15" y="2"/>
                  </a:cubicBezTo>
                  <a:cubicBezTo>
                    <a:pt x="16" y="2"/>
                    <a:pt x="16" y="2"/>
                    <a:pt x="16" y="1"/>
                  </a:cubicBezTo>
                  <a:cubicBezTo>
                    <a:pt x="16" y="1"/>
                    <a:pt x="16" y="1"/>
                    <a:pt x="16" y="1"/>
                  </a:cubicBezTo>
                  <a:cubicBezTo>
                    <a:pt x="17" y="1"/>
                    <a:pt x="17" y="1"/>
                    <a:pt x="17" y="1"/>
                  </a:cubicBezTo>
                  <a:cubicBezTo>
                    <a:pt x="17" y="1"/>
                    <a:pt x="17" y="1"/>
                    <a:pt x="17" y="1"/>
                  </a:cubicBezTo>
                  <a:cubicBezTo>
                    <a:pt x="17" y="0"/>
                    <a:pt x="18" y="1"/>
                    <a:pt x="19" y="1"/>
                  </a:cubicBezTo>
                  <a:cubicBezTo>
                    <a:pt x="19" y="1"/>
                    <a:pt x="20" y="1"/>
                    <a:pt x="20" y="1"/>
                  </a:cubicBezTo>
                  <a:cubicBezTo>
                    <a:pt x="20" y="1"/>
                    <a:pt x="20" y="0"/>
                    <a:pt x="20" y="0"/>
                  </a:cubicBezTo>
                  <a:cubicBezTo>
                    <a:pt x="20" y="0"/>
                    <a:pt x="20" y="0"/>
                    <a:pt x="20" y="0"/>
                  </a:cubicBezTo>
                  <a:cubicBezTo>
                    <a:pt x="21" y="1"/>
                    <a:pt x="21" y="1"/>
                    <a:pt x="21" y="1"/>
                  </a:cubicBezTo>
                  <a:cubicBezTo>
                    <a:pt x="22" y="2"/>
                    <a:pt x="23" y="1"/>
                    <a:pt x="23" y="1"/>
                  </a:cubicBezTo>
                  <a:cubicBezTo>
                    <a:pt x="23" y="1"/>
                    <a:pt x="24" y="1"/>
                    <a:pt x="24" y="1"/>
                  </a:cubicBezTo>
                  <a:cubicBezTo>
                    <a:pt x="24" y="2"/>
                    <a:pt x="24" y="2"/>
                    <a:pt x="24" y="2"/>
                  </a:cubicBezTo>
                  <a:cubicBezTo>
                    <a:pt x="24" y="2"/>
                    <a:pt x="24" y="2"/>
                    <a:pt x="24" y="2"/>
                  </a:cubicBezTo>
                  <a:cubicBezTo>
                    <a:pt x="25" y="2"/>
                    <a:pt x="25" y="3"/>
                    <a:pt x="25" y="3"/>
                  </a:cubicBezTo>
                  <a:cubicBezTo>
                    <a:pt x="25" y="3"/>
                    <a:pt x="26" y="3"/>
                    <a:pt x="26" y="3"/>
                  </a:cubicBezTo>
                  <a:cubicBezTo>
                    <a:pt x="26" y="3"/>
                    <a:pt x="26" y="3"/>
                    <a:pt x="26" y="3"/>
                  </a:cubicBezTo>
                  <a:cubicBezTo>
                    <a:pt x="26" y="3"/>
                    <a:pt x="25" y="3"/>
                    <a:pt x="25" y="4"/>
                  </a:cubicBezTo>
                  <a:cubicBezTo>
                    <a:pt x="25" y="4"/>
                    <a:pt x="24" y="4"/>
                    <a:pt x="24" y="4"/>
                  </a:cubicBezTo>
                  <a:cubicBezTo>
                    <a:pt x="23" y="4"/>
                    <a:pt x="24" y="4"/>
                    <a:pt x="23" y="4"/>
                  </a:cubicBezTo>
                  <a:cubicBezTo>
                    <a:pt x="23" y="5"/>
                    <a:pt x="23" y="5"/>
                    <a:pt x="22" y="5"/>
                  </a:cubicBezTo>
                  <a:cubicBezTo>
                    <a:pt x="22" y="5"/>
                    <a:pt x="22" y="5"/>
                    <a:pt x="22" y="5"/>
                  </a:cubicBezTo>
                  <a:cubicBezTo>
                    <a:pt x="23" y="6"/>
                    <a:pt x="23" y="6"/>
                    <a:pt x="23" y="6"/>
                  </a:cubicBezTo>
                  <a:cubicBezTo>
                    <a:pt x="22" y="6"/>
                    <a:pt x="22" y="6"/>
                    <a:pt x="22" y="7"/>
                  </a:cubicBezTo>
                  <a:cubicBezTo>
                    <a:pt x="22" y="7"/>
                    <a:pt x="22" y="7"/>
                    <a:pt x="22" y="7"/>
                  </a:cubicBezTo>
                  <a:cubicBezTo>
                    <a:pt x="22" y="7"/>
                    <a:pt x="22" y="7"/>
                    <a:pt x="22" y="7"/>
                  </a:cubicBezTo>
                  <a:cubicBezTo>
                    <a:pt x="22" y="7"/>
                    <a:pt x="21" y="8"/>
                    <a:pt x="21" y="8"/>
                  </a:cubicBezTo>
                  <a:cubicBezTo>
                    <a:pt x="21" y="8"/>
                    <a:pt x="21" y="8"/>
                    <a:pt x="21" y="8"/>
                  </a:cubicBezTo>
                  <a:cubicBezTo>
                    <a:pt x="21" y="8"/>
                    <a:pt x="21" y="9"/>
                    <a:pt x="20" y="9"/>
                  </a:cubicBezTo>
                  <a:cubicBezTo>
                    <a:pt x="20" y="9"/>
                    <a:pt x="20" y="9"/>
                    <a:pt x="20" y="9"/>
                  </a:cubicBezTo>
                  <a:close/>
                </a:path>
              </a:pathLst>
            </a:custGeom>
            <a:solidFill>
              <a:sysClr val="window" lastClr="FFFFFF">
                <a:lumMod val="75000"/>
              </a:sysClr>
            </a:solidFill>
            <a:ln w="3175">
              <a:solidFill>
                <a:schemeClr val="bg1">
                  <a:lumMod val="65000"/>
                </a:schemeClr>
              </a:solid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defTabSz="2945407">
                <a:defRPr/>
              </a:pPr>
              <a:endParaRPr lang="en-US" sz="1600" kern="0">
                <a:solidFill>
                  <a:srgbClr val="0A0A0A"/>
                </a:solidFill>
                <a:cs typeface="Arial" charset="0"/>
              </a:endParaRPr>
            </a:p>
          </p:txBody>
        </p:sp>
        <p:sp>
          <p:nvSpPr>
            <p:cNvPr id="695" name="Freeform 61">
              <a:extLst>
                <a:ext uri="{FF2B5EF4-FFF2-40B4-BE49-F238E27FC236}">
                  <a16:creationId xmlns:a16="http://schemas.microsoft.com/office/drawing/2014/main" id="{FD6C2A79-0CBE-00C3-7BA8-A6D4027DCD42}"/>
                </a:ext>
              </a:extLst>
            </p:cNvPr>
            <p:cNvSpPr>
              <a:spLocks/>
            </p:cNvSpPr>
            <p:nvPr/>
          </p:nvSpPr>
          <p:spPr bwMode="auto">
            <a:xfrm>
              <a:off x="26247972" y="8883043"/>
              <a:ext cx="231696" cy="298460"/>
            </a:xfrm>
            <a:custGeom>
              <a:avLst/>
              <a:gdLst/>
              <a:ahLst/>
              <a:cxnLst>
                <a:cxn ang="0">
                  <a:pos x="5" y="1"/>
                </a:cxn>
                <a:cxn ang="0">
                  <a:pos x="5" y="1"/>
                </a:cxn>
                <a:cxn ang="0">
                  <a:pos x="5" y="1"/>
                </a:cxn>
                <a:cxn ang="0">
                  <a:pos x="6" y="2"/>
                </a:cxn>
                <a:cxn ang="0">
                  <a:pos x="6" y="1"/>
                </a:cxn>
                <a:cxn ang="0">
                  <a:pos x="7" y="2"/>
                </a:cxn>
                <a:cxn ang="0">
                  <a:pos x="8" y="2"/>
                </a:cxn>
                <a:cxn ang="0">
                  <a:pos x="8" y="2"/>
                </a:cxn>
                <a:cxn ang="0">
                  <a:pos x="8" y="2"/>
                </a:cxn>
                <a:cxn ang="0">
                  <a:pos x="8" y="5"/>
                </a:cxn>
                <a:cxn ang="0">
                  <a:pos x="9" y="5"/>
                </a:cxn>
                <a:cxn ang="0">
                  <a:pos x="9" y="5"/>
                </a:cxn>
                <a:cxn ang="0">
                  <a:pos x="10" y="6"/>
                </a:cxn>
                <a:cxn ang="0">
                  <a:pos x="10" y="7"/>
                </a:cxn>
                <a:cxn ang="0">
                  <a:pos x="11" y="8"/>
                </a:cxn>
                <a:cxn ang="0">
                  <a:pos x="12" y="8"/>
                </a:cxn>
                <a:cxn ang="0">
                  <a:pos x="12" y="8"/>
                </a:cxn>
                <a:cxn ang="0">
                  <a:pos x="12" y="9"/>
                </a:cxn>
                <a:cxn ang="0">
                  <a:pos x="11" y="9"/>
                </a:cxn>
                <a:cxn ang="0">
                  <a:pos x="10" y="9"/>
                </a:cxn>
                <a:cxn ang="0">
                  <a:pos x="9" y="9"/>
                </a:cxn>
                <a:cxn ang="0">
                  <a:pos x="9" y="9"/>
                </a:cxn>
                <a:cxn ang="0">
                  <a:pos x="8" y="10"/>
                </a:cxn>
                <a:cxn ang="0">
                  <a:pos x="8" y="11"/>
                </a:cxn>
                <a:cxn ang="0">
                  <a:pos x="7" y="12"/>
                </a:cxn>
                <a:cxn ang="0">
                  <a:pos x="7" y="13"/>
                </a:cxn>
                <a:cxn ang="0">
                  <a:pos x="7" y="13"/>
                </a:cxn>
                <a:cxn ang="0">
                  <a:pos x="6" y="13"/>
                </a:cxn>
                <a:cxn ang="0">
                  <a:pos x="6" y="14"/>
                </a:cxn>
                <a:cxn ang="0">
                  <a:pos x="6" y="14"/>
                </a:cxn>
                <a:cxn ang="0">
                  <a:pos x="6" y="14"/>
                </a:cxn>
                <a:cxn ang="0">
                  <a:pos x="6" y="13"/>
                </a:cxn>
                <a:cxn ang="0">
                  <a:pos x="5" y="11"/>
                </a:cxn>
                <a:cxn ang="0">
                  <a:pos x="6" y="9"/>
                </a:cxn>
                <a:cxn ang="0">
                  <a:pos x="6" y="8"/>
                </a:cxn>
                <a:cxn ang="0">
                  <a:pos x="5" y="7"/>
                </a:cxn>
                <a:cxn ang="0">
                  <a:pos x="5" y="7"/>
                </a:cxn>
                <a:cxn ang="0">
                  <a:pos x="4" y="6"/>
                </a:cxn>
                <a:cxn ang="0">
                  <a:pos x="3" y="5"/>
                </a:cxn>
                <a:cxn ang="0">
                  <a:pos x="3" y="5"/>
                </a:cxn>
                <a:cxn ang="0">
                  <a:pos x="3" y="4"/>
                </a:cxn>
                <a:cxn ang="0">
                  <a:pos x="2" y="4"/>
                </a:cxn>
                <a:cxn ang="0">
                  <a:pos x="1" y="3"/>
                </a:cxn>
                <a:cxn ang="0">
                  <a:pos x="1" y="1"/>
                </a:cxn>
                <a:cxn ang="0">
                  <a:pos x="0" y="0"/>
                </a:cxn>
                <a:cxn ang="0">
                  <a:pos x="2" y="0"/>
                </a:cxn>
                <a:cxn ang="0">
                  <a:pos x="3" y="0"/>
                </a:cxn>
                <a:cxn ang="0">
                  <a:pos x="3" y="0"/>
                </a:cxn>
                <a:cxn ang="0">
                  <a:pos x="5" y="1"/>
                </a:cxn>
              </a:cxnLst>
              <a:rect l="0" t="0" r="r" b="b"/>
              <a:pathLst>
                <a:path w="12" h="14">
                  <a:moveTo>
                    <a:pt x="5" y="1"/>
                  </a:moveTo>
                  <a:cubicBezTo>
                    <a:pt x="5" y="1"/>
                    <a:pt x="5" y="1"/>
                    <a:pt x="5" y="1"/>
                  </a:cubicBezTo>
                  <a:cubicBezTo>
                    <a:pt x="5" y="1"/>
                    <a:pt x="5" y="1"/>
                    <a:pt x="5" y="1"/>
                  </a:cubicBezTo>
                  <a:cubicBezTo>
                    <a:pt x="5" y="1"/>
                    <a:pt x="5" y="2"/>
                    <a:pt x="6" y="2"/>
                  </a:cubicBezTo>
                  <a:cubicBezTo>
                    <a:pt x="6" y="1"/>
                    <a:pt x="6" y="1"/>
                    <a:pt x="6" y="1"/>
                  </a:cubicBezTo>
                  <a:cubicBezTo>
                    <a:pt x="6" y="1"/>
                    <a:pt x="7" y="1"/>
                    <a:pt x="7" y="2"/>
                  </a:cubicBezTo>
                  <a:cubicBezTo>
                    <a:pt x="7" y="2"/>
                    <a:pt x="7" y="2"/>
                    <a:pt x="8" y="2"/>
                  </a:cubicBezTo>
                  <a:cubicBezTo>
                    <a:pt x="8" y="2"/>
                    <a:pt x="8" y="2"/>
                    <a:pt x="8" y="2"/>
                  </a:cubicBezTo>
                  <a:cubicBezTo>
                    <a:pt x="8" y="2"/>
                    <a:pt x="8" y="2"/>
                    <a:pt x="8" y="2"/>
                  </a:cubicBezTo>
                  <a:cubicBezTo>
                    <a:pt x="8" y="3"/>
                    <a:pt x="8" y="4"/>
                    <a:pt x="8" y="5"/>
                  </a:cubicBezTo>
                  <a:cubicBezTo>
                    <a:pt x="8" y="5"/>
                    <a:pt x="9" y="5"/>
                    <a:pt x="9" y="5"/>
                  </a:cubicBezTo>
                  <a:cubicBezTo>
                    <a:pt x="9" y="5"/>
                    <a:pt x="9" y="5"/>
                    <a:pt x="9" y="5"/>
                  </a:cubicBezTo>
                  <a:cubicBezTo>
                    <a:pt x="9" y="6"/>
                    <a:pt x="9" y="6"/>
                    <a:pt x="10" y="6"/>
                  </a:cubicBezTo>
                  <a:cubicBezTo>
                    <a:pt x="10" y="6"/>
                    <a:pt x="10" y="6"/>
                    <a:pt x="10" y="7"/>
                  </a:cubicBezTo>
                  <a:cubicBezTo>
                    <a:pt x="10" y="7"/>
                    <a:pt x="11" y="8"/>
                    <a:pt x="11" y="8"/>
                  </a:cubicBezTo>
                  <a:cubicBezTo>
                    <a:pt x="11" y="8"/>
                    <a:pt x="11" y="8"/>
                    <a:pt x="12" y="8"/>
                  </a:cubicBezTo>
                  <a:cubicBezTo>
                    <a:pt x="12" y="8"/>
                    <a:pt x="12" y="8"/>
                    <a:pt x="12" y="8"/>
                  </a:cubicBezTo>
                  <a:cubicBezTo>
                    <a:pt x="12" y="8"/>
                    <a:pt x="12" y="9"/>
                    <a:pt x="12" y="9"/>
                  </a:cubicBezTo>
                  <a:cubicBezTo>
                    <a:pt x="11" y="9"/>
                    <a:pt x="11" y="9"/>
                    <a:pt x="11" y="9"/>
                  </a:cubicBezTo>
                  <a:cubicBezTo>
                    <a:pt x="10" y="9"/>
                    <a:pt x="10" y="9"/>
                    <a:pt x="10" y="9"/>
                  </a:cubicBezTo>
                  <a:cubicBezTo>
                    <a:pt x="10" y="9"/>
                    <a:pt x="10" y="9"/>
                    <a:pt x="9" y="9"/>
                  </a:cubicBezTo>
                  <a:cubicBezTo>
                    <a:pt x="9" y="9"/>
                    <a:pt x="9" y="9"/>
                    <a:pt x="9" y="9"/>
                  </a:cubicBezTo>
                  <a:cubicBezTo>
                    <a:pt x="8" y="9"/>
                    <a:pt x="8" y="9"/>
                    <a:pt x="8" y="10"/>
                  </a:cubicBezTo>
                  <a:cubicBezTo>
                    <a:pt x="8" y="10"/>
                    <a:pt x="8" y="11"/>
                    <a:pt x="8" y="11"/>
                  </a:cubicBezTo>
                  <a:cubicBezTo>
                    <a:pt x="8" y="11"/>
                    <a:pt x="8" y="12"/>
                    <a:pt x="7" y="12"/>
                  </a:cubicBezTo>
                  <a:cubicBezTo>
                    <a:pt x="7" y="12"/>
                    <a:pt x="7" y="12"/>
                    <a:pt x="7" y="13"/>
                  </a:cubicBezTo>
                  <a:cubicBezTo>
                    <a:pt x="7" y="13"/>
                    <a:pt x="7" y="13"/>
                    <a:pt x="7" y="13"/>
                  </a:cubicBezTo>
                  <a:cubicBezTo>
                    <a:pt x="7" y="13"/>
                    <a:pt x="7" y="13"/>
                    <a:pt x="6" y="13"/>
                  </a:cubicBezTo>
                  <a:cubicBezTo>
                    <a:pt x="6" y="13"/>
                    <a:pt x="7" y="14"/>
                    <a:pt x="6" y="14"/>
                  </a:cubicBezTo>
                  <a:cubicBezTo>
                    <a:pt x="6" y="14"/>
                    <a:pt x="6" y="14"/>
                    <a:pt x="6" y="14"/>
                  </a:cubicBezTo>
                  <a:cubicBezTo>
                    <a:pt x="6" y="14"/>
                    <a:pt x="6" y="14"/>
                    <a:pt x="6" y="14"/>
                  </a:cubicBezTo>
                  <a:cubicBezTo>
                    <a:pt x="6" y="14"/>
                    <a:pt x="6" y="13"/>
                    <a:pt x="6" y="13"/>
                  </a:cubicBezTo>
                  <a:cubicBezTo>
                    <a:pt x="5" y="12"/>
                    <a:pt x="5" y="11"/>
                    <a:pt x="5" y="11"/>
                  </a:cubicBezTo>
                  <a:cubicBezTo>
                    <a:pt x="6" y="10"/>
                    <a:pt x="6" y="10"/>
                    <a:pt x="6" y="9"/>
                  </a:cubicBezTo>
                  <a:cubicBezTo>
                    <a:pt x="6" y="9"/>
                    <a:pt x="6" y="9"/>
                    <a:pt x="6" y="8"/>
                  </a:cubicBezTo>
                  <a:cubicBezTo>
                    <a:pt x="5" y="8"/>
                    <a:pt x="5" y="8"/>
                    <a:pt x="5" y="7"/>
                  </a:cubicBezTo>
                  <a:cubicBezTo>
                    <a:pt x="5" y="7"/>
                    <a:pt x="5" y="7"/>
                    <a:pt x="5" y="7"/>
                  </a:cubicBezTo>
                  <a:cubicBezTo>
                    <a:pt x="5" y="6"/>
                    <a:pt x="4" y="6"/>
                    <a:pt x="4" y="6"/>
                  </a:cubicBezTo>
                  <a:cubicBezTo>
                    <a:pt x="4" y="6"/>
                    <a:pt x="4" y="6"/>
                    <a:pt x="3" y="5"/>
                  </a:cubicBezTo>
                  <a:cubicBezTo>
                    <a:pt x="3" y="5"/>
                    <a:pt x="3" y="5"/>
                    <a:pt x="3" y="5"/>
                  </a:cubicBezTo>
                  <a:cubicBezTo>
                    <a:pt x="3" y="4"/>
                    <a:pt x="3" y="4"/>
                    <a:pt x="3" y="4"/>
                  </a:cubicBezTo>
                  <a:cubicBezTo>
                    <a:pt x="3" y="4"/>
                    <a:pt x="2" y="4"/>
                    <a:pt x="2" y="4"/>
                  </a:cubicBezTo>
                  <a:cubicBezTo>
                    <a:pt x="2" y="4"/>
                    <a:pt x="1" y="3"/>
                    <a:pt x="1" y="3"/>
                  </a:cubicBezTo>
                  <a:cubicBezTo>
                    <a:pt x="1" y="2"/>
                    <a:pt x="1" y="2"/>
                    <a:pt x="1" y="1"/>
                  </a:cubicBezTo>
                  <a:cubicBezTo>
                    <a:pt x="0" y="1"/>
                    <a:pt x="0" y="1"/>
                    <a:pt x="0" y="0"/>
                  </a:cubicBezTo>
                  <a:cubicBezTo>
                    <a:pt x="1" y="0"/>
                    <a:pt x="1" y="0"/>
                    <a:pt x="2" y="0"/>
                  </a:cubicBezTo>
                  <a:cubicBezTo>
                    <a:pt x="2" y="0"/>
                    <a:pt x="3" y="0"/>
                    <a:pt x="3" y="0"/>
                  </a:cubicBezTo>
                  <a:cubicBezTo>
                    <a:pt x="3" y="0"/>
                    <a:pt x="3" y="0"/>
                    <a:pt x="3" y="0"/>
                  </a:cubicBezTo>
                  <a:cubicBezTo>
                    <a:pt x="4" y="1"/>
                    <a:pt x="4" y="1"/>
                    <a:pt x="5" y="1"/>
                  </a:cubicBezTo>
                  <a:close/>
                </a:path>
              </a:pathLst>
            </a:custGeom>
            <a:solidFill>
              <a:sysClr val="window" lastClr="FFFFFF">
                <a:lumMod val="75000"/>
              </a:sysClr>
            </a:solidFill>
            <a:ln w="3175">
              <a:solidFill>
                <a:schemeClr val="bg1">
                  <a:lumMod val="65000"/>
                </a:schemeClr>
              </a:solid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defTabSz="2945407">
                <a:defRPr/>
              </a:pPr>
              <a:endParaRPr lang="en-US" sz="1600" kern="0">
                <a:solidFill>
                  <a:srgbClr val="0A0A0A"/>
                </a:solidFill>
                <a:cs typeface="Arial" charset="0"/>
              </a:endParaRPr>
            </a:p>
          </p:txBody>
        </p:sp>
        <p:sp>
          <p:nvSpPr>
            <p:cNvPr id="696" name="Freeform 62">
              <a:extLst>
                <a:ext uri="{FF2B5EF4-FFF2-40B4-BE49-F238E27FC236}">
                  <a16:creationId xmlns:a16="http://schemas.microsoft.com/office/drawing/2014/main" id="{C0336E0D-F3D5-BF7F-1C45-CC58BF1928AA}"/>
                </a:ext>
              </a:extLst>
            </p:cNvPr>
            <p:cNvSpPr>
              <a:spLocks/>
            </p:cNvSpPr>
            <p:nvPr/>
          </p:nvSpPr>
          <p:spPr bwMode="auto">
            <a:xfrm>
              <a:off x="25734916" y="8901145"/>
              <a:ext cx="744753" cy="488399"/>
            </a:xfrm>
            <a:custGeom>
              <a:avLst/>
              <a:gdLst/>
              <a:ahLst/>
              <a:cxnLst>
                <a:cxn ang="0">
                  <a:pos x="26" y="2"/>
                </a:cxn>
                <a:cxn ang="0">
                  <a:pos x="27" y="3"/>
                </a:cxn>
                <a:cxn ang="0">
                  <a:pos x="28" y="4"/>
                </a:cxn>
                <a:cxn ang="0">
                  <a:pos x="29" y="5"/>
                </a:cxn>
                <a:cxn ang="0">
                  <a:pos x="30" y="6"/>
                </a:cxn>
                <a:cxn ang="0">
                  <a:pos x="31" y="9"/>
                </a:cxn>
                <a:cxn ang="0">
                  <a:pos x="31" y="11"/>
                </a:cxn>
                <a:cxn ang="0">
                  <a:pos x="31" y="12"/>
                </a:cxn>
                <a:cxn ang="0">
                  <a:pos x="31" y="14"/>
                </a:cxn>
                <a:cxn ang="0">
                  <a:pos x="32" y="14"/>
                </a:cxn>
                <a:cxn ang="0">
                  <a:pos x="36" y="14"/>
                </a:cxn>
                <a:cxn ang="0">
                  <a:pos x="37" y="15"/>
                </a:cxn>
                <a:cxn ang="0">
                  <a:pos x="37" y="16"/>
                </a:cxn>
                <a:cxn ang="0">
                  <a:pos x="36" y="17"/>
                </a:cxn>
                <a:cxn ang="0">
                  <a:pos x="34" y="17"/>
                </a:cxn>
                <a:cxn ang="0">
                  <a:pos x="34" y="18"/>
                </a:cxn>
                <a:cxn ang="0">
                  <a:pos x="34" y="19"/>
                </a:cxn>
                <a:cxn ang="0">
                  <a:pos x="34" y="22"/>
                </a:cxn>
                <a:cxn ang="0">
                  <a:pos x="32" y="21"/>
                </a:cxn>
                <a:cxn ang="0">
                  <a:pos x="30" y="20"/>
                </a:cxn>
                <a:cxn ang="0">
                  <a:pos x="29" y="20"/>
                </a:cxn>
                <a:cxn ang="0">
                  <a:pos x="26" y="20"/>
                </a:cxn>
                <a:cxn ang="0">
                  <a:pos x="21" y="22"/>
                </a:cxn>
                <a:cxn ang="0">
                  <a:pos x="17" y="22"/>
                </a:cxn>
                <a:cxn ang="0">
                  <a:pos x="15" y="22"/>
                </a:cxn>
                <a:cxn ang="0">
                  <a:pos x="11" y="21"/>
                </a:cxn>
                <a:cxn ang="0">
                  <a:pos x="11" y="21"/>
                </a:cxn>
                <a:cxn ang="0">
                  <a:pos x="9" y="19"/>
                </a:cxn>
                <a:cxn ang="0">
                  <a:pos x="8" y="17"/>
                </a:cxn>
                <a:cxn ang="0">
                  <a:pos x="7" y="18"/>
                </a:cxn>
                <a:cxn ang="0">
                  <a:pos x="7" y="17"/>
                </a:cxn>
                <a:cxn ang="0">
                  <a:pos x="5" y="17"/>
                </a:cxn>
                <a:cxn ang="0">
                  <a:pos x="5" y="16"/>
                </a:cxn>
                <a:cxn ang="0">
                  <a:pos x="4" y="15"/>
                </a:cxn>
                <a:cxn ang="0">
                  <a:pos x="2" y="14"/>
                </a:cxn>
                <a:cxn ang="0">
                  <a:pos x="2" y="13"/>
                </a:cxn>
                <a:cxn ang="0">
                  <a:pos x="1" y="12"/>
                </a:cxn>
                <a:cxn ang="0">
                  <a:pos x="0" y="10"/>
                </a:cxn>
                <a:cxn ang="0">
                  <a:pos x="2" y="10"/>
                </a:cxn>
                <a:cxn ang="0">
                  <a:pos x="3" y="10"/>
                </a:cxn>
                <a:cxn ang="0">
                  <a:pos x="3" y="9"/>
                </a:cxn>
                <a:cxn ang="0">
                  <a:pos x="4" y="8"/>
                </a:cxn>
                <a:cxn ang="0">
                  <a:pos x="5" y="7"/>
                </a:cxn>
                <a:cxn ang="0">
                  <a:pos x="5" y="6"/>
                </a:cxn>
                <a:cxn ang="0">
                  <a:pos x="5" y="4"/>
                </a:cxn>
                <a:cxn ang="0">
                  <a:pos x="6" y="3"/>
                </a:cxn>
                <a:cxn ang="0">
                  <a:pos x="7" y="2"/>
                </a:cxn>
                <a:cxn ang="0">
                  <a:pos x="9" y="2"/>
                </a:cxn>
                <a:cxn ang="0">
                  <a:pos x="11" y="1"/>
                </a:cxn>
                <a:cxn ang="0">
                  <a:pos x="13" y="1"/>
                </a:cxn>
                <a:cxn ang="0">
                  <a:pos x="14" y="2"/>
                </a:cxn>
                <a:cxn ang="0">
                  <a:pos x="17" y="2"/>
                </a:cxn>
                <a:cxn ang="0">
                  <a:pos x="18" y="3"/>
                </a:cxn>
                <a:cxn ang="0">
                  <a:pos x="20" y="2"/>
                </a:cxn>
                <a:cxn ang="0">
                  <a:pos x="22" y="1"/>
                </a:cxn>
                <a:cxn ang="0">
                  <a:pos x="24" y="0"/>
                </a:cxn>
              </a:cxnLst>
              <a:rect l="0" t="0" r="r" b="b"/>
              <a:pathLst>
                <a:path w="38" h="23">
                  <a:moveTo>
                    <a:pt x="24" y="0"/>
                  </a:moveTo>
                  <a:cubicBezTo>
                    <a:pt x="25" y="0"/>
                    <a:pt x="26" y="1"/>
                    <a:pt x="26" y="2"/>
                  </a:cubicBezTo>
                  <a:cubicBezTo>
                    <a:pt x="26" y="2"/>
                    <a:pt x="26" y="2"/>
                    <a:pt x="27" y="3"/>
                  </a:cubicBezTo>
                  <a:cubicBezTo>
                    <a:pt x="27" y="3"/>
                    <a:pt x="27" y="3"/>
                    <a:pt x="27" y="3"/>
                  </a:cubicBezTo>
                  <a:cubicBezTo>
                    <a:pt x="27" y="3"/>
                    <a:pt x="27" y="4"/>
                    <a:pt x="28" y="4"/>
                  </a:cubicBezTo>
                  <a:cubicBezTo>
                    <a:pt x="28" y="4"/>
                    <a:pt x="28" y="4"/>
                    <a:pt x="28" y="4"/>
                  </a:cubicBezTo>
                  <a:cubicBezTo>
                    <a:pt x="28" y="4"/>
                    <a:pt x="28" y="4"/>
                    <a:pt x="28" y="4"/>
                  </a:cubicBezTo>
                  <a:cubicBezTo>
                    <a:pt x="28" y="5"/>
                    <a:pt x="29" y="5"/>
                    <a:pt x="29" y="5"/>
                  </a:cubicBezTo>
                  <a:cubicBezTo>
                    <a:pt x="29" y="5"/>
                    <a:pt x="29" y="5"/>
                    <a:pt x="29" y="6"/>
                  </a:cubicBezTo>
                  <a:cubicBezTo>
                    <a:pt x="29" y="6"/>
                    <a:pt x="30" y="6"/>
                    <a:pt x="30" y="6"/>
                  </a:cubicBezTo>
                  <a:cubicBezTo>
                    <a:pt x="30" y="6"/>
                    <a:pt x="31" y="7"/>
                    <a:pt x="31" y="8"/>
                  </a:cubicBezTo>
                  <a:cubicBezTo>
                    <a:pt x="31" y="9"/>
                    <a:pt x="31" y="9"/>
                    <a:pt x="31" y="9"/>
                  </a:cubicBezTo>
                  <a:cubicBezTo>
                    <a:pt x="30" y="10"/>
                    <a:pt x="31" y="10"/>
                    <a:pt x="31" y="10"/>
                  </a:cubicBezTo>
                  <a:cubicBezTo>
                    <a:pt x="31" y="11"/>
                    <a:pt x="31" y="11"/>
                    <a:pt x="31" y="11"/>
                  </a:cubicBezTo>
                  <a:cubicBezTo>
                    <a:pt x="31" y="12"/>
                    <a:pt x="31" y="12"/>
                    <a:pt x="31" y="12"/>
                  </a:cubicBezTo>
                  <a:cubicBezTo>
                    <a:pt x="31" y="12"/>
                    <a:pt x="31" y="12"/>
                    <a:pt x="31" y="12"/>
                  </a:cubicBezTo>
                  <a:cubicBezTo>
                    <a:pt x="31" y="13"/>
                    <a:pt x="31" y="13"/>
                    <a:pt x="31" y="13"/>
                  </a:cubicBezTo>
                  <a:cubicBezTo>
                    <a:pt x="31" y="13"/>
                    <a:pt x="31" y="14"/>
                    <a:pt x="31" y="14"/>
                  </a:cubicBezTo>
                  <a:cubicBezTo>
                    <a:pt x="31" y="14"/>
                    <a:pt x="31" y="14"/>
                    <a:pt x="31" y="14"/>
                  </a:cubicBezTo>
                  <a:cubicBezTo>
                    <a:pt x="32" y="14"/>
                    <a:pt x="32" y="14"/>
                    <a:pt x="32" y="14"/>
                  </a:cubicBezTo>
                  <a:cubicBezTo>
                    <a:pt x="32" y="15"/>
                    <a:pt x="33" y="15"/>
                    <a:pt x="34" y="15"/>
                  </a:cubicBezTo>
                  <a:cubicBezTo>
                    <a:pt x="34" y="15"/>
                    <a:pt x="36" y="14"/>
                    <a:pt x="36" y="14"/>
                  </a:cubicBezTo>
                  <a:cubicBezTo>
                    <a:pt x="37" y="14"/>
                    <a:pt x="37" y="14"/>
                    <a:pt x="37" y="14"/>
                  </a:cubicBezTo>
                  <a:cubicBezTo>
                    <a:pt x="37" y="15"/>
                    <a:pt x="37" y="15"/>
                    <a:pt x="37" y="15"/>
                  </a:cubicBezTo>
                  <a:cubicBezTo>
                    <a:pt x="37" y="15"/>
                    <a:pt x="37" y="15"/>
                    <a:pt x="38" y="15"/>
                  </a:cubicBezTo>
                  <a:cubicBezTo>
                    <a:pt x="37" y="16"/>
                    <a:pt x="37" y="16"/>
                    <a:pt x="37" y="16"/>
                  </a:cubicBezTo>
                  <a:cubicBezTo>
                    <a:pt x="37" y="16"/>
                    <a:pt x="37" y="16"/>
                    <a:pt x="37" y="17"/>
                  </a:cubicBezTo>
                  <a:cubicBezTo>
                    <a:pt x="37" y="17"/>
                    <a:pt x="36" y="17"/>
                    <a:pt x="36" y="17"/>
                  </a:cubicBezTo>
                  <a:cubicBezTo>
                    <a:pt x="35" y="16"/>
                    <a:pt x="36" y="16"/>
                    <a:pt x="35" y="16"/>
                  </a:cubicBezTo>
                  <a:cubicBezTo>
                    <a:pt x="35" y="16"/>
                    <a:pt x="34" y="16"/>
                    <a:pt x="34" y="17"/>
                  </a:cubicBezTo>
                  <a:cubicBezTo>
                    <a:pt x="35" y="17"/>
                    <a:pt x="35" y="17"/>
                    <a:pt x="35" y="17"/>
                  </a:cubicBezTo>
                  <a:cubicBezTo>
                    <a:pt x="34" y="17"/>
                    <a:pt x="34" y="17"/>
                    <a:pt x="34" y="18"/>
                  </a:cubicBezTo>
                  <a:cubicBezTo>
                    <a:pt x="34" y="18"/>
                    <a:pt x="34" y="18"/>
                    <a:pt x="34" y="18"/>
                  </a:cubicBezTo>
                  <a:cubicBezTo>
                    <a:pt x="34" y="19"/>
                    <a:pt x="34" y="19"/>
                    <a:pt x="34" y="19"/>
                  </a:cubicBezTo>
                  <a:cubicBezTo>
                    <a:pt x="34" y="20"/>
                    <a:pt x="34" y="21"/>
                    <a:pt x="34" y="21"/>
                  </a:cubicBezTo>
                  <a:cubicBezTo>
                    <a:pt x="34" y="21"/>
                    <a:pt x="34" y="21"/>
                    <a:pt x="34" y="22"/>
                  </a:cubicBezTo>
                  <a:cubicBezTo>
                    <a:pt x="34" y="22"/>
                    <a:pt x="34" y="22"/>
                    <a:pt x="34" y="22"/>
                  </a:cubicBezTo>
                  <a:cubicBezTo>
                    <a:pt x="33" y="22"/>
                    <a:pt x="32" y="22"/>
                    <a:pt x="32" y="21"/>
                  </a:cubicBezTo>
                  <a:cubicBezTo>
                    <a:pt x="31" y="21"/>
                    <a:pt x="32" y="21"/>
                    <a:pt x="31" y="21"/>
                  </a:cubicBezTo>
                  <a:cubicBezTo>
                    <a:pt x="30" y="21"/>
                    <a:pt x="30" y="20"/>
                    <a:pt x="30" y="20"/>
                  </a:cubicBezTo>
                  <a:cubicBezTo>
                    <a:pt x="30" y="20"/>
                    <a:pt x="30" y="20"/>
                    <a:pt x="29" y="20"/>
                  </a:cubicBezTo>
                  <a:cubicBezTo>
                    <a:pt x="29" y="20"/>
                    <a:pt x="29" y="20"/>
                    <a:pt x="29" y="20"/>
                  </a:cubicBezTo>
                  <a:cubicBezTo>
                    <a:pt x="29" y="20"/>
                    <a:pt x="27" y="20"/>
                    <a:pt x="27" y="20"/>
                  </a:cubicBezTo>
                  <a:cubicBezTo>
                    <a:pt x="27" y="20"/>
                    <a:pt x="26" y="20"/>
                    <a:pt x="26" y="20"/>
                  </a:cubicBezTo>
                  <a:cubicBezTo>
                    <a:pt x="25" y="20"/>
                    <a:pt x="24" y="20"/>
                    <a:pt x="24" y="21"/>
                  </a:cubicBezTo>
                  <a:cubicBezTo>
                    <a:pt x="23" y="21"/>
                    <a:pt x="22" y="22"/>
                    <a:pt x="21" y="22"/>
                  </a:cubicBezTo>
                  <a:cubicBezTo>
                    <a:pt x="21" y="23"/>
                    <a:pt x="20" y="22"/>
                    <a:pt x="19" y="22"/>
                  </a:cubicBezTo>
                  <a:cubicBezTo>
                    <a:pt x="18" y="22"/>
                    <a:pt x="17" y="22"/>
                    <a:pt x="17" y="22"/>
                  </a:cubicBezTo>
                  <a:cubicBezTo>
                    <a:pt x="17" y="22"/>
                    <a:pt x="17" y="22"/>
                    <a:pt x="16" y="22"/>
                  </a:cubicBezTo>
                  <a:cubicBezTo>
                    <a:pt x="16" y="22"/>
                    <a:pt x="16" y="22"/>
                    <a:pt x="15" y="22"/>
                  </a:cubicBezTo>
                  <a:cubicBezTo>
                    <a:pt x="15" y="22"/>
                    <a:pt x="14" y="21"/>
                    <a:pt x="13" y="21"/>
                  </a:cubicBezTo>
                  <a:cubicBezTo>
                    <a:pt x="12" y="21"/>
                    <a:pt x="11" y="21"/>
                    <a:pt x="11" y="21"/>
                  </a:cubicBezTo>
                  <a:cubicBezTo>
                    <a:pt x="11" y="21"/>
                    <a:pt x="11" y="21"/>
                    <a:pt x="11" y="21"/>
                  </a:cubicBezTo>
                  <a:cubicBezTo>
                    <a:pt x="11" y="21"/>
                    <a:pt x="11" y="21"/>
                    <a:pt x="11" y="21"/>
                  </a:cubicBezTo>
                  <a:cubicBezTo>
                    <a:pt x="11" y="20"/>
                    <a:pt x="11" y="20"/>
                    <a:pt x="11" y="20"/>
                  </a:cubicBezTo>
                  <a:cubicBezTo>
                    <a:pt x="11" y="20"/>
                    <a:pt x="9" y="19"/>
                    <a:pt x="9" y="19"/>
                  </a:cubicBezTo>
                  <a:cubicBezTo>
                    <a:pt x="10" y="19"/>
                    <a:pt x="10" y="19"/>
                    <a:pt x="10" y="18"/>
                  </a:cubicBezTo>
                  <a:cubicBezTo>
                    <a:pt x="10" y="17"/>
                    <a:pt x="9" y="17"/>
                    <a:pt x="8" y="17"/>
                  </a:cubicBezTo>
                  <a:cubicBezTo>
                    <a:pt x="8" y="17"/>
                    <a:pt x="8" y="17"/>
                    <a:pt x="8" y="17"/>
                  </a:cubicBezTo>
                  <a:cubicBezTo>
                    <a:pt x="8" y="17"/>
                    <a:pt x="7" y="18"/>
                    <a:pt x="7" y="18"/>
                  </a:cubicBezTo>
                  <a:cubicBezTo>
                    <a:pt x="7" y="18"/>
                    <a:pt x="7" y="18"/>
                    <a:pt x="7" y="18"/>
                  </a:cubicBezTo>
                  <a:cubicBezTo>
                    <a:pt x="7" y="18"/>
                    <a:pt x="7" y="17"/>
                    <a:pt x="7" y="17"/>
                  </a:cubicBezTo>
                  <a:cubicBezTo>
                    <a:pt x="6" y="17"/>
                    <a:pt x="6" y="17"/>
                    <a:pt x="6" y="17"/>
                  </a:cubicBezTo>
                  <a:cubicBezTo>
                    <a:pt x="5" y="17"/>
                    <a:pt x="5" y="17"/>
                    <a:pt x="5" y="17"/>
                  </a:cubicBezTo>
                  <a:cubicBezTo>
                    <a:pt x="5" y="17"/>
                    <a:pt x="5" y="17"/>
                    <a:pt x="5" y="17"/>
                  </a:cubicBezTo>
                  <a:cubicBezTo>
                    <a:pt x="5" y="16"/>
                    <a:pt x="5" y="16"/>
                    <a:pt x="5" y="16"/>
                  </a:cubicBezTo>
                  <a:cubicBezTo>
                    <a:pt x="5" y="16"/>
                    <a:pt x="5" y="16"/>
                    <a:pt x="4" y="16"/>
                  </a:cubicBezTo>
                  <a:cubicBezTo>
                    <a:pt x="4" y="15"/>
                    <a:pt x="5" y="15"/>
                    <a:pt x="4" y="15"/>
                  </a:cubicBezTo>
                  <a:cubicBezTo>
                    <a:pt x="4" y="14"/>
                    <a:pt x="4" y="14"/>
                    <a:pt x="3" y="14"/>
                  </a:cubicBezTo>
                  <a:cubicBezTo>
                    <a:pt x="3" y="14"/>
                    <a:pt x="3" y="14"/>
                    <a:pt x="2" y="14"/>
                  </a:cubicBezTo>
                  <a:cubicBezTo>
                    <a:pt x="2" y="13"/>
                    <a:pt x="2" y="13"/>
                    <a:pt x="2" y="13"/>
                  </a:cubicBezTo>
                  <a:cubicBezTo>
                    <a:pt x="2" y="13"/>
                    <a:pt x="2" y="13"/>
                    <a:pt x="2" y="13"/>
                  </a:cubicBezTo>
                  <a:cubicBezTo>
                    <a:pt x="2" y="13"/>
                    <a:pt x="2" y="12"/>
                    <a:pt x="2" y="12"/>
                  </a:cubicBezTo>
                  <a:cubicBezTo>
                    <a:pt x="2" y="12"/>
                    <a:pt x="1" y="12"/>
                    <a:pt x="1" y="12"/>
                  </a:cubicBezTo>
                  <a:cubicBezTo>
                    <a:pt x="1" y="11"/>
                    <a:pt x="1" y="11"/>
                    <a:pt x="1" y="11"/>
                  </a:cubicBezTo>
                  <a:cubicBezTo>
                    <a:pt x="1" y="11"/>
                    <a:pt x="0" y="11"/>
                    <a:pt x="0" y="10"/>
                  </a:cubicBezTo>
                  <a:cubicBezTo>
                    <a:pt x="0" y="10"/>
                    <a:pt x="1" y="11"/>
                    <a:pt x="1" y="10"/>
                  </a:cubicBezTo>
                  <a:cubicBezTo>
                    <a:pt x="1" y="10"/>
                    <a:pt x="2" y="10"/>
                    <a:pt x="2" y="10"/>
                  </a:cubicBezTo>
                  <a:cubicBezTo>
                    <a:pt x="2" y="10"/>
                    <a:pt x="2" y="10"/>
                    <a:pt x="2" y="10"/>
                  </a:cubicBezTo>
                  <a:cubicBezTo>
                    <a:pt x="3" y="10"/>
                    <a:pt x="3" y="10"/>
                    <a:pt x="3" y="10"/>
                  </a:cubicBezTo>
                  <a:cubicBezTo>
                    <a:pt x="3" y="10"/>
                    <a:pt x="3" y="9"/>
                    <a:pt x="3" y="9"/>
                  </a:cubicBezTo>
                  <a:cubicBezTo>
                    <a:pt x="3" y="9"/>
                    <a:pt x="3" y="9"/>
                    <a:pt x="3" y="9"/>
                  </a:cubicBezTo>
                  <a:cubicBezTo>
                    <a:pt x="4" y="9"/>
                    <a:pt x="3" y="8"/>
                    <a:pt x="4" y="8"/>
                  </a:cubicBezTo>
                  <a:cubicBezTo>
                    <a:pt x="4" y="8"/>
                    <a:pt x="4" y="8"/>
                    <a:pt x="4" y="8"/>
                  </a:cubicBezTo>
                  <a:cubicBezTo>
                    <a:pt x="4" y="8"/>
                    <a:pt x="4" y="7"/>
                    <a:pt x="4" y="7"/>
                  </a:cubicBezTo>
                  <a:cubicBezTo>
                    <a:pt x="4" y="7"/>
                    <a:pt x="5" y="7"/>
                    <a:pt x="5" y="7"/>
                  </a:cubicBezTo>
                  <a:cubicBezTo>
                    <a:pt x="5" y="7"/>
                    <a:pt x="5" y="6"/>
                    <a:pt x="5" y="6"/>
                  </a:cubicBezTo>
                  <a:cubicBezTo>
                    <a:pt x="5" y="6"/>
                    <a:pt x="5" y="6"/>
                    <a:pt x="5" y="6"/>
                  </a:cubicBezTo>
                  <a:cubicBezTo>
                    <a:pt x="5" y="6"/>
                    <a:pt x="5" y="6"/>
                    <a:pt x="5" y="5"/>
                  </a:cubicBezTo>
                  <a:cubicBezTo>
                    <a:pt x="6" y="5"/>
                    <a:pt x="5" y="5"/>
                    <a:pt x="5" y="4"/>
                  </a:cubicBezTo>
                  <a:cubicBezTo>
                    <a:pt x="6" y="4"/>
                    <a:pt x="6" y="4"/>
                    <a:pt x="6" y="4"/>
                  </a:cubicBezTo>
                  <a:cubicBezTo>
                    <a:pt x="6" y="4"/>
                    <a:pt x="6" y="3"/>
                    <a:pt x="6" y="3"/>
                  </a:cubicBezTo>
                  <a:cubicBezTo>
                    <a:pt x="7" y="3"/>
                    <a:pt x="7" y="3"/>
                    <a:pt x="7" y="3"/>
                  </a:cubicBezTo>
                  <a:cubicBezTo>
                    <a:pt x="7" y="3"/>
                    <a:pt x="7" y="3"/>
                    <a:pt x="7" y="2"/>
                  </a:cubicBezTo>
                  <a:cubicBezTo>
                    <a:pt x="8" y="2"/>
                    <a:pt x="8" y="2"/>
                    <a:pt x="9" y="2"/>
                  </a:cubicBezTo>
                  <a:cubicBezTo>
                    <a:pt x="9" y="2"/>
                    <a:pt x="9" y="2"/>
                    <a:pt x="9" y="2"/>
                  </a:cubicBezTo>
                  <a:cubicBezTo>
                    <a:pt x="9" y="1"/>
                    <a:pt x="10" y="1"/>
                    <a:pt x="10" y="1"/>
                  </a:cubicBezTo>
                  <a:cubicBezTo>
                    <a:pt x="11" y="1"/>
                    <a:pt x="11" y="1"/>
                    <a:pt x="11" y="1"/>
                  </a:cubicBezTo>
                  <a:cubicBezTo>
                    <a:pt x="12" y="1"/>
                    <a:pt x="12" y="1"/>
                    <a:pt x="12" y="1"/>
                  </a:cubicBezTo>
                  <a:cubicBezTo>
                    <a:pt x="12" y="1"/>
                    <a:pt x="13" y="1"/>
                    <a:pt x="13" y="1"/>
                  </a:cubicBezTo>
                  <a:cubicBezTo>
                    <a:pt x="13" y="2"/>
                    <a:pt x="14" y="1"/>
                    <a:pt x="14" y="1"/>
                  </a:cubicBezTo>
                  <a:cubicBezTo>
                    <a:pt x="14" y="1"/>
                    <a:pt x="14" y="2"/>
                    <a:pt x="14" y="2"/>
                  </a:cubicBezTo>
                  <a:cubicBezTo>
                    <a:pt x="15" y="2"/>
                    <a:pt x="15" y="1"/>
                    <a:pt x="16" y="1"/>
                  </a:cubicBezTo>
                  <a:cubicBezTo>
                    <a:pt x="16" y="2"/>
                    <a:pt x="16" y="2"/>
                    <a:pt x="17" y="2"/>
                  </a:cubicBezTo>
                  <a:cubicBezTo>
                    <a:pt x="17" y="2"/>
                    <a:pt x="17" y="2"/>
                    <a:pt x="17" y="2"/>
                  </a:cubicBezTo>
                  <a:cubicBezTo>
                    <a:pt x="17" y="3"/>
                    <a:pt x="17" y="3"/>
                    <a:pt x="18" y="3"/>
                  </a:cubicBezTo>
                  <a:cubicBezTo>
                    <a:pt x="18" y="2"/>
                    <a:pt x="18" y="2"/>
                    <a:pt x="19" y="2"/>
                  </a:cubicBezTo>
                  <a:cubicBezTo>
                    <a:pt x="19" y="2"/>
                    <a:pt x="19" y="2"/>
                    <a:pt x="20" y="2"/>
                  </a:cubicBezTo>
                  <a:cubicBezTo>
                    <a:pt x="20" y="1"/>
                    <a:pt x="21" y="2"/>
                    <a:pt x="21" y="1"/>
                  </a:cubicBezTo>
                  <a:cubicBezTo>
                    <a:pt x="21" y="1"/>
                    <a:pt x="22" y="1"/>
                    <a:pt x="22" y="1"/>
                  </a:cubicBezTo>
                  <a:cubicBezTo>
                    <a:pt x="23" y="1"/>
                    <a:pt x="23" y="1"/>
                    <a:pt x="23" y="1"/>
                  </a:cubicBezTo>
                  <a:cubicBezTo>
                    <a:pt x="23" y="1"/>
                    <a:pt x="23" y="0"/>
                    <a:pt x="24" y="0"/>
                  </a:cubicBezTo>
                  <a:cubicBezTo>
                    <a:pt x="24" y="0"/>
                    <a:pt x="24" y="0"/>
                    <a:pt x="24" y="0"/>
                  </a:cubicBezTo>
                  <a:close/>
                </a:path>
              </a:pathLst>
            </a:custGeom>
            <a:solidFill>
              <a:sysClr val="window" lastClr="FFFFFF">
                <a:lumMod val="75000"/>
              </a:sysClr>
            </a:solidFill>
            <a:ln w="3175">
              <a:solidFill>
                <a:schemeClr val="bg1">
                  <a:lumMod val="65000"/>
                </a:schemeClr>
              </a:solid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defTabSz="2945407">
                <a:defRPr/>
              </a:pPr>
              <a:endParaRPr lang="en-US" sz="1600" kern="0">
                <a:solidFill>
                  <a:srgbClr val="0A0A0A"/>
                </a:solidFill>
                <a:cs typeface="Arial" charset="0"/>
              </a:endParaRPr>
            </a:p>
          </p:txBody>
        </p:sp>
        <p:sp>
          <p:nvSpPr>
            <p:cNvPr id="697" name="Freeform 63">
              <a:extLst>
                <a:ext uri="{FF2B5EF4-FFF2-40B4-BE49-F238E27FC236}">
                  <a16:creationId xmlns:a16="http://schemas.microsoft.com/office/drawing/2014/main" id="{8DD20877-2E4F-751F-5ECB-25B957A44512}"/>
                </a:ext>
              </a:extLst>
            </p:cNvPr>
            <p:cNvSpPr>
              <a:spLocks/>
            </p:cNvSpPr>
            <p:nvPr/>
          </p:nvSpPr>
          <p:spPr bwMode="auto">
            <a:xfrm>
              <a:off x="25130853" y="8946369"/>
              <a:ext cx="16560" cy="18087"/>
            </a:xfrm>
            <a:custGeom>
              <a:avLst/>
              <a:gdLst/>
              <a:ahLst/>
              <a:cxnLst>
                <a:cxn ang="0">
                  <a:pos x="0" y="0"/>
                </a:cxn>
                <a:cxn ang="0">
                  <a:pos x="1" y="1"/>
                </a:cxn>
                <a:cxn ang="0">
                  <a:pos x="1" y="1"/>
                </a:cxn>
                <a:cxn ang="0">
                  <a:pos x="1" y="1"/>
                </a:cxn>
                <a:cxn ang="0">
                  <a:pos x="0" y="1"/>
                </a:cxn>
                <a:cxn ang="0">
                  <a:pos x="0" y="0"/>
                </a:cxn>
              </a:cxnLst>
              <a:rect l="0" t="0" r="r" b="b"/>
              <a:pathLst>
                <a:path w="1" h="1">
                  <a:moveTo>
                    <a:pt x="0" y="0"/>
                  </a:moveTo>
                  <a:cubicBezTo>
                    <a:pt x="0" y="1"/>
                    <a:pt x="0" y="1"/>
                    <a:pt x="1" y="1"/>
                  </a:cubicBezTo>
                  <a:cubicBezTo>
                    <a:pt x="1" y="1"/>
                    <a:pt x="1" y="1"/>
                    <a:pt x="1" y="1"/>
                  </a:cubicBezTo>
                  <a:cubicBezTo>
                    <a:pt x="1" y="1"/>
                    <a:pt x="1" y="1"/>
                    <a:pt x="1" y="1"/>
                  </a:cubicBezTo>
                  <a:cubicBezTo>
                    <a:pt x="1" y="1"/>
                    <a:pt x="0" y="1"/>
                    <a:pt x="0" y="1"/>
                  </a:cubicBezTo>
                  <a:cubicBezTo>
                    <a:pt x="0" y="1"/>
                    <a:pt x="0" y="1"/>
                    <a:pt x="0" y="0"/>
                  </a:cubicBezTo>
                  <a:close/>
                </a:path>
              </a:pathLst>
            </a:custGeom>
            <a:solidFill>
              <a:srgbClr val="CBCBCB"/>
            </a:solidFill>
            <a:ln w="9525">
              <a:no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defTabSz="2945407">
                <a:defRPr/>
              </a:pPr>
              <a:endParaRPr lang="en-US" sz="1600" kern="0">
                <a:solidFill>
                  <a:srgbClr val="0A0A0A"/>
                </a:solidFill>
                <a:cs typeface="Arial" charset="0"/>
              </a:endParaRPr>
            </a:p>
          </p:txBody>
        </p:sp>
        <p:sp>
          <p:nvSpPr>
            <p:cNvPr id="698" name="Freeform 64">
              <a:extLst>
                <a:ext uri="{FF2B5EF4-FFF2-40B4-BE49-F238E27FC236}">
                  <a16:creationId xmlns:a16="http://schemas.microsoft.com/office/drawing/2014/main" id="{A4279641-8D53-5AC4-EA0D-74FE00D9EEAF}"/>
                </a:ext>
              </a:extLst>
            </p:cNvPr>
            <p:cNvSpPr>
              <a:spLocks/>
            </p:cNvSpPr>
            <p:nvPr/>
          </p:nvSpPr>
          <p:spPr bwMode="auto">
            <a:xfrm>
              <a:off x="24601256" y="8964436"/>
              <a:ext cx="330996" cy="171852"/>
            </a:xfrm>
            <a:custGeom>
              <a:avLst/>
              <a:gdLst/>
              <a:ahLst/>
              <a:cxnLst>
                <a:cxn ang="0">
                  <a:pos x="10" y="0"/>
                </a:cxn>
                <a:cxn ang="0">
                  <a:pos x="11" y="0"/>
                </a:cxn>
                <a:cxn ang="0">
                  <a:pos x="13" y="0"/>
                </a:cxn>
                <a:cxn ang="0">
                  <a:pos x="14" y="1"/>
                </a:cxn>
                <a:cxn ang="0">
                  <a:pos x="13" y="1"/>
                </a:cxn>
                <a:cxn ang="0">
                  <a:pos x="13" y="3"/>
                </a:cxn>
                <a:cxn ang="0">
                  <a:pos x="14" y="3"/>
                </a:cxn>
                <a:cxn ang="0">
                  <a:pos x="15" y="3"/>
                </a:cxn>
                <a:cxn ang="0">
                  <a:pos x="15" y="3"/>
                </a:cxn>
                <a:cxn ang="0">
                  <a:pos x="17" y="4"/>
                </a:cxn>
                <a:cxn ang="0">
                  <a:pos x="17" y="3"/>
                </a:cxn>
                <a:cxn ang="0">
                  <a:pos x="17" y="4"/>
                </a:cxn>
                <a:cxn ang="0">
                  <a:pos x="17" y="4"/>
                </a:cxn>
                <a:cxn ang="0">
                  <a:pos x="17" y="4"/>
                </a:cxn>
                <a:cxn ang="0">
                  <a:pos x="16" y="4"/>
                </a:cxn>
                <a:cxn ang="0">
                  <a:pos x="16" y="5"/>
                </a:cxn>
                <a:cxn ang="0">
                  <a:pos x="16" y="5"/>
                </a:cxn>
                <a:cxn ang="0">
                  <a:pos x="16" y="5"/>
                </a:cxn>
                <a:cxn ang="0">
                  <a:pos x="14" y="6"/>
                </a:cxn>
                <a:cxn ang="0">
                  <a:pos x="13" y="5"/>
                </a:cxn>
                <a:cxn ang="0">
                  <a:pos x="13" y="5"/>
                </a:cxn>
                <a:cxn ang="0">
                  <a:pos x="13" y="5"/>
                </a:cxn>
                <a:cxn ang="0">
                  <a:pos x="12" y="7"/>
                </a:cxn>
                <a:cxn ang="0">
                  <a:pos x="11" y="8"/>
                </a:cxn>
                <a:cxn ang="0">
                  <a:pos x="10" y="6"/>
                </a:cxn>
                <a:cxn ang="0">
                  <a:pos x="9" y="5"/>
                </a:cxn>
                <a:cxn ang="0">
                  <a:pos x="8" y="7"/>
                </a:cxn>
                <a:cxn ang="0">
                  <a:pos x="8" y="7"/>
                </a:cxn>
                <a:cxn ang="0">
                  <a:pos x="7" y="8"/>
                </a:cxn>
                <a:cxn ang="0">
                  <a:pos x="4" y="8"/>
                </a:cxn>
                <a:cxn ang="0">
                  <a:pos x="3" y="7"/>
                </a:cxn>
                <a:cxn ang="0">
                  <a:pos x="3" y="6"/>
                </a:cxn>
                <a:cxn ang="0">
                  <a:pos x="1" y="5"/>
                </a:cxn>
                <a:cxn ang="0">
                  <a:pos x="0" y="6"/>
                </a:cxn>
                <a:cxn ang="0">
                  <a:pos x="0" y="5"/>
                </a:cxn>
                <a:cxn ang="0">
                  <a:pos x="1" y="5"/>
                </a:cxn>
                <a:cxn ang="0">
                  <a:pos x="1" y="5"/>
                </a:cxn>
                <a:cxn ang="0">
                  <a:pos x="2" y="4"/>
                </a:cxn>
                <a:cxn ang="0">
                  <a:pos x="2" y="3"/>
                </a:cxn>
                <a:cxn ang="0">
                  <a:pos x="3" y="3"/>
                </a:cxn>
                <a:cxn ang="0">
                  <a:pos x="3" y="2"/>
                </a:cxn>
                <a:cxn ang="0">
                  <a:pos x="3" y="2"/>
                </a:cxn>
                <a:cxn ang="0">
                  <a:pos x="4" y="1"/>
                </a:cxn>
                <a:cxn ang="0">
                  <a:pos x="6" y="1"/>
                </a:cxn>
                <a:cxn ang="0">
                  <a:pos x="6" y="0"/>
                </a:cxn>
                <a:cxn ang="0">
                  <a:pos x="7" y="0"/>
                </a:cxn>
                <a:cxn ang="0">
                  <a:pos x="8" y="0"/>
                </a:cxn>
                <a:cxn ang="0">
                  <a:pos x="9" y="0"/>
                </a:cxn>
                <a:cxn ang="0">
                  <a:pos x="10" y="0"/>
                </a:cxn>
                <a:cxn ang="0">
                  <a:pos x="10" y="0"/>
                </a:cxn>
              </a:cxnLst>
              <a:rect l="0" t="0" r="r" b="b"/>
              <a:pathLst>
                <a:path w="17" h="8">
                  <a:moveTo>
                    <a:pt x="10" y="0"/>
                  </a:moveTo>
                  <a:cubicBezTo>
                    <a:pt x="11" y="0"/>
                    <a:pt x="11" y="0"/>
                    <a:pt x="11" y="0"/>
                  </a:cubicBezTo>
                  <a:cubicBezTo>
                    <a:pt x="12" y="0"/>
                    <a:pt x="12" y="0"/>
                    <a:pt x="13" y="0"/>
                  </a:cubicBezTo>
                  <a:cubicBezTo>
                    <a:pt x="13" y="0"/>
                    <a:pt x="13" y="0"/>
                    <a:pt x="14" y="1"/>
                  </a:cubicBezTo>
                  <a:cubicBezTo>
                    <a:pt x="14" y="1"/>
                    <a:pt x="14" y="1"/>
                    <a:pt x="13" y="1"/>
                  </a:cubicBezTo>
                  <a:cubicBezTo>
                    <a:pt x="13" y="2"/>
                    <a:pt x="13" y="2"/>
                    <a:pt x="13" y="3"/>
                  </a:cubicBezTo>
                  <a:cubicBezTo>
                    <a:pt x="14" y="3"/>
                    <a:pt x="14" y="3"/>
                    <a:pt x="14" y="3"/>
                  </a:cubicBezTo>
                  <a:cubicBezTo>
                    <a:pt x="14" y="3"/>
                    <a:pt x="15" y="3"/>
                    <a:pt x="15" y="3"/>
                  </a:cubicBezTo>
                  <a:cubicBezTo>
                    <a:pt x="15" y="3"/>
                    <a:pt x="15" y="3"/>
                    <a:pt x="15" y="3"/>
                  </a:cubicBezTo>
                  <a:cubicBezTo>
                    <a:pt x="16" y="4"/>
                    <a:pt x="16" y="4"/>
                    <a:pt x="17" y="4"/>
                  </a:cubicBezTo>
                  <a:cubicBezTo>
                    <a:pt x="17" y="4"/>
                    <a:pt x="17" y="4"/>
                    <a:pt x="17" y="3"/>
                  </a:cubicBezTo>
                  <a:cubicBezTo>
                    <a:pt x="17" y="4"/>
                    <a:pt x="17" y="4"/>
                    <a:pt x="17" y="4"/>
                  </a:cubicBezTo>
                  <a:cubicBezTo>
                    <a:pt x="17" y="4"/>
                    <a:pt x="17" y="4"/>
                    <a:pt x="17" y="4"/>
                  </a:cubicBezTo>
                  <a:cubicBezTo>
                    <a:pt x="17" y="4"/>
                    <a:pt x="17" y="4"/>
                    <a:pt x="17" y="4"/>
                  </a:cubicBezTo>
                  <a:cubicBezTo>
                    <a:pt x="17" y="4"/>
                    <a:pt x="16" y="4"/>
                    <a:pt x="16" y="4"/>
                  </a:cubicBezTo>
                  <a:cubicBezTo>
                    <a:pt x="16" y="5"/>
                    <a:pt x="16" y="5"/>
                    <a:pt x="16" y="5"/>
                  </a:cubicBezTo>
                  <a:cubicBezTo>
                    <a:pt x="16" y="5"/>
                    <a:pt x="16" y="5"/>
                    <a:pt x="16" y="5"/>
                  </a:cubicBezTo>
                  <a:cubicBezTo>
                    <a:pt x="16" y="5"/>
                    <a:pt x="16" y="5"/>
                    <a:pt x="16" y="5"/>
                  </a:cubicBezTo>
                  <a:cubicBezTo>
                    <a:pt x="16" y="6"/>
                    <a:pt x="14" y="6"/>
                    <a:pt x="14" y="6"/>
                  </a:cubicBezTo>
                  <a:cubicBezTo>
                    <a:pt x="14" y="5"/>
                    <a:pt x="14" y="5"/>
                    <a:pt x="13" y="5"/>
                  </a:cubicBezTo>
                  <a:cubicBezTo>
                    <a:pt x="13" y="5"/>
                    <a:pt x="13" y="5"/>
                    <a:pt x="13" y="5"/>
                  </a:cubicBezTo>
                  <a:cubicBezTo>
                    <a:pt x="13" y="5"/>
                    <a:pt x="13" y="5"/>
                    <a:pt x="13" y="5"/>
                  </a:cubicBezTo>
                  <a:cubicBezTo>
                    <a:pt x="13" y="7"/>
                    <a:pt x="12" y="6"/>
                    <a:pt x="12" y="7"/>
                  </a:cubicBezTo>
                  <a:cubicBezTo>
                    <a:pt x="11" y="7"/>
                    <a:pt x="11" y="7"/>
                    <a:pt x="11" y="8"/>
                  </a:cubicBezTo>
                  <a:cubicBezTo>
                    <a:pt x="11" y="7"/>
                    <a:pt x="10" y="7"/>
                    <a:pt x="10" y="6"/>
                  </a:cubicBezTo>
                  <a:cubicBezTo>
                    <a:pt x="10" y="6"/>
                    <a:pt x="10" y="5"/>
                    <a:pt x="9" y="5"/>
                  </a:cubicBezTo>
                  <a:cubicBezTo>
                    <a:pt x="9" y="6"/>
                    <a:pt x="8" y="6"/>
                    <a:pt x="8" y="7"/>
                  </a:cubicBezTo>
                  <a:cubicBezTo>
                    <a:pt x="8" y="7"/>
                    <a:pt x="8" y="7"/>
                    <a:pt x="8" y="7"/>
                  </a:cubicBezTo>
                  <a:cubicBezTo>
                    <a:pt x="8" y="7"/>
                    <a:pt x="7" y="8"/>
                    <a:pt x="7" y="8"/>
                  </a:cubicBezTo>
                  <a:cubicBezTo>
                    <a:pt x="6" y="7"/>
                    <a:pt x="5" y="8"/>
                    <a:pt x="4" y="8"/>
                  </a:cubicBezTo>
                  <a:cubicBezTo>
                    <a:pt x="4" y="8"/>
                    <a:pt x="4" y="7"/>
                    <a:pt x="3" y="7"/>
                  </a:cubicBezTo>
                  <a:cubicBezTo>
                    <a:pt x="3" y="6"/>
                    <a:pt x="3" y="6"/>
                    <a:pt x="3" y="6"/>
                  </a:cubicBezTo>
                  <a:cubicBezTo>
                    <a:pt x="3" y="5"/>
                    <a:pt x="2" y="5"/>
                    <a:pt x="1" y="5"/>
                  </a:cubicBezTo>
                  <a:cubicBezTo>
                    <a:pt x="1" y="5"/>
                    <a:pt x="1" y="6"/>
                    <a:pt x="0" y="6"/>
                  </a:cubicBezTo>
                  <a:cubicBezTo>
                    <a:pt x="0" y="6"/>
                    <a:pt x="0" y="6"/>
                    <a:pt x="0" y="5"/>
                  </a:cubicBezTo>
                  <a:cubicBezTo>
                    <a:pt x="1" y="5"/>
                    <a:pt x="1" y="5"/>
                    <a:pt x="1" y="5"/>
                  </a:cubicBezTo>
                  <a:cubicBezTo>
                    <a:pt x="1" y="5"/>
                    <a:pt x="1" y="5"/>
                    <a:pt x="1" y="5"/>
                  </a:cubicBezTo>
                  <a:cubicBezTo>
                    <a:pt x="1" y="4"/>
                    <a:pt x="2" y="4"/>
                    <a:pt x="2" y="4"/>
                  </a:cubicBezTo>
                  <a:cubicBezTo>
                    <a:pt x="2" y="4"/>
                    <a:pt x="2" y="4"/>
                    <a:pt x="2" y="3"/>
                  </a:cubicBezTo>
                  <a:cubicBezTo>
                    <a:pt x="2" y="3"/>
                    <a:pt x="2" y="3"/>
                    <a:pt x="3" y="3"/>
                  </a:cubicBezTo>
                  <a:cubicBezTo>
                    <a:pt x="3" y="3"/>
                    <a:pt x="3" y="3"/>
                    <a:pt x="3" y="2"/>
                  </a:cubicBezTo>
                  <a:cubicBezTo>
                    <a:pt x="3" y="2"/>
                    <a:pt x="3" y="2"/>
                    <a:pt x="3" y="2"/>
                  </a:cubicBezTo>
                  <a:cubicBezTo>
                    <a:pt x="4" y="2"/>
                    <a:pt x="4" y="1"/>
                    <a:pt x="4" y="1"/>
                  </a:cubicBezTo>
                  <a:cubicBezTo>
                    <a:pt x="5" y="1"/>
                    <a:pt x="6" y="1"/>
                    <a:pt x="6" y="1"/>
                  </a:cubicBezTo>
                  <a:cubicBezTo>
                    <a:pt x="6" y="0"/>
                    <a:pt x="6" y="0"/>
                    <a:pt x="6" y="0"/>
                  </a:cubicBezTo>
                  <a:cubicBezTo>
                    <a:pt x="6" y="0"/>
                    <a:pt x="7" y="0"/>
                    <a:pt x="7" y="0"/>
                  </a:cubicBezTo>
                  <a:cubicBezTo>
                    <a:pt x="7" y="0"/>
                    <a:pt x="8" y="0"/>
                    <a:pt x="8" y="0"/>
                  </a:cubicBezTo>
                  <a:cubicBezTo>
                    <a:pt x="9" y="0"/>
                    <a:pt x="9" y="0"/>
                    <a:pt x="9" y="0"/>
                  </a:cubicBezTo>
                  <a:cubicBezTo>
                    <a:pt x="9" y="0"/>
                    <a:pt x="10" y="0"/>
                    <a:pt x="10" y="0"/>
                  </a:cubicBezTo>
                  <a:cubicBezTo>
                    <a:pt x="10" y="0"/>
                    <a:pt x="10" y="0"/>
                    <a:pt x="10" y="0"/>
                  </a:cubicBezTo>
                  <a:close/>
                </a:path>
              </a:pathLst>
            </a:custGeom>
            <a:solidFill>
              <a:sysClr val="window" lastClr="FFFFFF">
                <a:lumMod val="75000"/>
              </a:sysClr>
            </a:solidFill>
            <a:ln w="3175">
              <a:solidFill>
                <a:schemeClr val="bg1">
                  <a:lumMod val="65000"/>
                </a:schemeClr>
              </a:solid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defTabSz="2945407">
                <a:defRPr/>
              </a:pPr>
              <a:endParaRPr lang="en-US" sz="1600" kern="0">
                <a:solidFill>
                  <a:srgbClr val="0A0A0A"/>
                </a:solidFill>
                <a:cs typeface="Arial" charset="0"/>
              </a:endParaRPr>
            </a:p>
          </p:txBody>
        </p:sp>
        <p:sp>
          <p:nvSpPr>
            <p:cNvPr id="699" name="Freeform 65">
              <a:extLst>
                <a:ext uri="{FF2B5EF4-FFF2-40B4-BE49-F238E27FC236}">
                  <a16:creationId xmlns:a16="http://schemas.microsoft.com/office/drawing/2014/main" id="{28B7373D-14FD-2029-3ECB-ADD4B3E87C70}"/>
                </a:ext>
              </a:extLst>
            </p:cNvPr>
            <p:cNvSpPr>
              <a:spLocks/>
            </p:cNvSpPr>
            <p:nvPr/>
          </p:nvSpPr>
          <p:spPr bwMode="auto">
            <a:xfrm>
              <a:off x="14497571" y="8964455"/>
              <a:ext cx="16560" cy="27132"/>
            </a:xfrm>
            <a:custGeom>
              <a:avLst/>
              <a:gdLst/>
              <a:ahLst/>
              <a:cxnLst>
                <a:cxn ang="0">
                  <a:pos x="1" y="0"/>
                </a:cxn>
                <a:cxn ang="0">
                  <a:pos x="0" y="1"/>
                </a:cxn>
                <a:cxn ang="0">
                  <a:pos x="0" y="0"/>
                </a:cxn>
                <a:cxn ang="0">
                  <a:pos x="0" y="0"/>
                </a:cxn>
                <a:cxn ang="0">
                  <a:pos x="0" y="0"/>
                </a:cxn>
                <a:cxn ang="0">
                  <a:pos x="1" y="0"/>
                </a:cxn>
              </a:cxnLst>
              <a:rect l="0" t="0" r="r" b="b"/>
              <a:pathLst>
                <a:path w="1" h="1">
                  <a:moveTo>
                    <a:pt x="1" y="0"/>
                  </a:moveTo>
                  <a:cubicBezTo>
                    <a:pt x="1" y="0"/>
                    <a:pt x="1" y="1"/>
                    <a:pt x="0" y="1"/>
                  </a:cubicBezTo>
                  <a:cubicBezTo>
                    <a:pt x="0" y="1"/>
                    <a:pt x="0" y="0"/>
                    <a:pt x="0" y="0"/>
                  </a:cubicBezTo>
                  <a:cubicBezTo>
                    <a:pt x="0" y="0"/>
                    <a:pt x="0" y="0"/>
                    <a:pt x="0" y="0"/>
                  </a:cubicBezTo>
                  <a:cubicBezTo>
                    <a:pt x="0" y="0"/>
                    <a:pt x="0" y="0"/>
                    <a:pt x="0" y="0"/>
                  </a:cubicBezTo>
                  <a:cubicBezTo>
                    <a:pt x="0" y="0"/>
                    <a:pt x="1" y="0"/>
                    <a:pt x="1" y="0"/>
                  </a:cubicBezTo>
                  <a:close/>
                </a:path>
              </a:pathLst>
            </a:custGeom>
            <a:solidFill>
              <a:srgbClr val="CBCBCB"/>
            </a:solidFill>
            <a:ln w="9525">
              <a:no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defTabSz="2945407">
                <a:defRPr/>
              </a:pPr>
              <a:endParaRPr lang="en-US" sz="1600" kern="0">
                <a:solidFill>
                  <a:srgbClr val="0A0A0A"/>
                </a:solidFill>
                <a:cs typeface="Arial" charset="0"/>
              </a:endParaRPr>
            </a:p>
          </p:txBody>
        </p:sp>
        <p:sp>
          <p:nvSpPr>
            <p:cNvPr id="700" name="Freeform 66">
              <a:extLst>
                <a:ext uri="{FF2B5EF4-FFF2-40B4-BE49-F238E27FC236}">
                  <a16:creationId xmlns:a16="http://schemas.microsoft.com/office/drawing/2014/main" id="{4D9C522E-70EC-4E16-1905-16036E6F1E05}"/>
                </a:ext>
              </a:extLst>
            </p:cNvPr>
            <p:cNvSpPr>
              <a:spLocks/>
            </p:cNvSpPr>
            <p:nvPr/>
          </p:nvSpPr>
          <p:spPr bwMode="auto">
            <a:xfrm>
              <a:off x="25188779" y="9054879"/>
              <a:ext cx="215152" cy="126624"/>
            </a:xfrm>
            <a:custGeom>
              <a:avLst/>
              <a:gdLst/>
              <a:ahLst/>
              <a:cxnLst>
                <a:cxn ang="0">
                  <a:pos x="10" y="1"/>
                </a:cxn>
                <a:cxn ang="0">
                  <a:pos x="10" y="2"/>
                </a:cxn>
                <a:cxn ang="0">
                  <a:pos x="8" y="2"/>
                </a:cxn>
                <a:cxn ang="0">
                  <a:pos x="8" y="3"/>
                </a:cxn>
                <a:cxn ang="0">
                  <a:pos x="8" y="4"/>
                </a:cxn>
                <a:cxn ang="0">
                  <a:pos x="7" y="5"/>
                </a:cxn>
                <a:cxn ang="0">
                  <a:pos x="7" y="6"/>
                </a:cxn>
                <a:cxn ang="0">
                  <a:pos x="7" y="6"/>
                </a:cxn>
                <a:cxn ang="0">
                  <a:pos x="7" y="6"/>
                </a:cxn>
                <a:cxn ang="0">
                  <a:pos x="5" y="6"/>
                </a:cxn>
                <a:cxn ang="0">
                  <a:pos x="5" y="5"/>
                </a:cxn>
                <a:cxn ang="0">
                  <a:pos x="4" y="5"/>
                </a:cxn>
                <a:cxn ang="0">
                  <a:pos x="4" y="5"/>
                </a:cxn>
                <a:cxn ang="0">
                  <a:pos x="2" y="6"/>
                </a:cxn>
                <a:cxn ang="0">
                  <a:pos x="2" y="6"/>
                </a:cxn>
                <a:cxn ang="0">
                  <a:pos x="2" y="5"/>
                </a:cxn>
                <a:cxn ang="0">
                  <a:pos x="1" y="4"/>
                </a:cxn>
                <a:cxn ang="0">
                  <a:pos x="1" y="4"/>
                </a:cxn>
                <a:cxn ang="0">
                  <a:pos x="1" y="4"/>
                </a:cxn>
                <a:cxn ang="0">
                  <a:pos x="1" y="3"/>
                </a:cxn>
                <a:cxn ang="0">
                  <a:pos x="0" y="2"/>
                </a:cxn>
                <a:cxn ang="0">
                  <a:pos x="1" y="1"/>
                </a:cxn>
                <a:cxn ang="0">
                  <a:pos x="2" y="1"/>
                </a:cxn>
                <a:cxn ang="0">
                  <a:pos x="3" y="2"/>
                </a:cxn>
                <a:cxn ang="0">
                  <a:pos x="5" y="2"/>
                </a:cxn>
                <a:cxn ang="0">
                  <a:pos x="6" y="1"/>
                </a:cxn>
                <a:cxn ang="0">
                  <a:pos x="8" y="1"/>
                </a:cxn>
                <a:cxn ang="0">
                  <a:pos x="9" y="1"/>
                </a:cxn>
                <a:cxn ang="0">
                  <a:pos x="10" y="1"/>
                </a:cxn>
                <a:cxn ang="0">
                  <a:pos x="10" y="0"/>
                </a:cxn>
                <a:cxn ang="0">
                  <a:pos x="11" y="0"/>
                </a:cxn>
                <a:cxn ang="0">
                  <a:pos x="11" y="0"/>
                </a:cxn>
                <a:cxn ang="0">
                  <a:pos x="11" y="1"/>
                </a:cxn>
                <a:cxn ang="0">
                  <a:pos x="11" y="1"/>
                </a:cxn>
                <a:cxn ang="0">
                  <a:pos x="10" y="1"/>
                </a:cxn>
                <a:cxn ang="0">
                  <a:pos x="10" y="1"/>
                </a:cxn>
              </a:cxnLst>
              <a:rect l="0" t="0" r="r" b="b"/>
              <a:pathLst>
                <a:path w="11" h="6">
                  <a:moveTo>
                    <a:pt x="10" y="1"/>
                  </a:moveTo>
                  <a:cubicBezTo>
                    <a:pt x="10" y="2"/>
                    <a:pt x="10" y="2"/>
                    <a:pt x="10" y="2"/>
                  </a:cubicBezTo>
                  <a:cubicBezTo>
                    <a:pt x="9" y="2"/>
                    <a:pt x="9" y="2"/>
                    <a:pt x="8" y="2"/>
                  </a:cubicBezTo>
                  <a:cubicBezTo>
                    <a:pt x="8" y="3"/>
                    <a:pt x="8" y="3"/>
                    <a:pt x="8" y="3"/>
                  </a:cubicBezTo>
                  <a:cubicBezTo>
                    <a:pt x="8" y="3"/>
                    <a:pt x="8" y="4"/>
                    <a:pt x="8" y="4"/>
                  </a:cubicBezTo>
                  <a:cubicBezTo>
                    <a:pt x="8" y="4"/>
                    <a:pt x="7" y="5"/>
                    <a:pt x="7" y="5"/>
                  </a:cubicBezTo>
                  <a:cubicBezTo>
                    <a:pt x="7" y="5"/>
                    <a:pt x="7" y="5"/>
                    <a:pt x="7" y="6"/>
                  </a:cubicBezTo>
                  <a:cubicBezTo>
                    <a:pt x="7" y="6"/>
                    <a:pt x="7" y="6"/>
                    <a:pt x="7" y="6"/>
                  </a:cubicBezTo>
                  <a:cubicBezTo>
                    <a:pt x="7" y="6"/>
                    <a:pt x="7" y="6"/>
                    <a:pt x="7" y="6"/>
                  </a:cubicBezTo>
                  <a:cubicBezTo>
                    <a:pt x="6" y="6"/>
                    <a:pt x="6" y="6"/>
                    <a:pt x="5" y="6"/>
                  </a:cubicBezTo>
                  <a:cubicBezTo>
                    <a:pt x="5" y="6"/>
                    <a:pt x="5" y="5"/>
                    <a:pt x="5" y="5"/>
                  </a:cubicBezTo>
                  <a:cubicBezTo>
                    <a:pt x="4" y="5"/>
                    <a:pt x="4" y="5"/>
                    <a:pt x="4" y="5"/>
                  </a:cubicBezTo>
                  <a:cubicBezTo>
                    <a:pt x="4" y="5"/>
                    <a:pt x="4" y="5"/>
                    <a:pt x="4" y="5"/>
                  </a:cubicBezTo>
                  <a:cubicBezTo>
                    <a:pt x="3" y="6"/>
                    <a:pt x="4" y="6"/>
                    <a:pt x="2" y="6"/>
                  </a:cubicBezTo>
                  <a:cubicBezTo>
                    <a:pt x="2" y="6"/>
                    <a:pt x="2" y="6"/>
                    <a:pt x="2" y="6"/>
                  </a:cubicBezTo>
                  <a:cubicBezTo>
                    <a:pt x="2" y="6"/>
                    <a:pt x="2" y="5"/>
                    <a:pt x="2" y="5"/>
                  </a:cubicBezTo>
                  <a:cubicBezTo>
                    <a:pt x="2" y="5"/>
                    <a:pt x="1" y="5"/>
                    <a:pt x="1" y="4"/>
                  </a:cubicBezTo>
                  <a:cubicBezTo>
                    <a:pt x="1" y="4"/>
                    <a:pt x="1" y="4"/>
                    <a:pt x="1" y="4"/>
                  </a:cubicBezTo>
                  <a:cubicBezTo>
                    <a:pt x="1" y="4"/>
                    <a:pt x="1" y="4"/>
                    <a:pt x="1" y="4"/>
                  </a:cubicBezTo>
                  <a:cubicBezTo>
                    <a:pt x="1" y="3"/>
                    <a:pt x="1" y="3"/>
                    <a:pt x="1" y="3"/>
                  </a:cubicBezTo>
                  <a:cubicBezTo>
                    <a:pt x="1" y="3"/>
                    <a:pt x="0" y="2"/>
                    <a:pt x="0" y="2"/>
                  </a:cubicBezTo>
                  <a:cubicBezTo>
                    <a:pt x="0" y="2"/>
                    <a:pt x="1" y="2"/>
                    <a:pt x="1" y="1"/>
                  </a:cubicBezTo>
                  <a:cubicBezTo>
                    <a:pt x="1" y="1"/>
                    <a:pt x="2" y="1"/>
                    <a:pt x="2" y="1"/>
                  </a:cubicBezTo>
                  <a:cubicBezTo>
                    <a:pt x="2" y="1"/>
                    <a:pt x="2" y="2"/>
                    <a:pt x="3" y="2"/>
                  </a:cubicBezTo>
                  <a:cubicBezTo>
                    <a:pt x="3" y="2"/>
                    <a:pt x="4" y="2"/>
                    <a:pt x="5" y="2"/>
                  </a:cubicBezTo>
                  <a:cubicBezTo>
                    <a:pt x="5" y="2"/>
                    <a:pt x="6" y="1"/>
                    <a:pt x="6" y="1"/>
                  </a:cubicBezTo>
                  <a:cubicBezTo>
                    <a:pt x="7" y="1"/>
                    <a:pt x="8" y="1"/>
                    <a:pt x="8" y="1"/>
                  </a:cubicBezTo>
                  <a:cubicBezTo>
                    <a:pt x="8" y="1"/>
                    <a:pt x="9" y="1"/>
                    <a:pt x="9" y="1"/>
                  </a:cubicBezTo>
                  <a:cubicBezTo>
                    <a:pt x="9" y="0"/>
                    <a:pt x="10" y="1"/>
                    <a:pt x="10" y="1"/>
                  </a:cubicBezTo>
                  <a:cubicBezTo>
                    <a:pt x="10" y="0"/>
                    <a:pt x="10" y="0"/>
                    <a:pt x="10" y="0"/>
                  </a:cubicBezTo>
                  <a:cubicBezTo>
                    <a:pt x="10" y="0"/>
                    <a:pt x="10" y="0"/>
                    <a:pt x="11" y="0"/>
                  </a:cubicBezTo>
                  <a:cubicBezTo>
                    <a:pt x="11" y="0"/>
                    <a:pt x="11" y="0"/>
                    <a:pt x="11" y="0"/>
                  </a:cubicBezTo>
                  <a:cubicBezTo>
                    <a:pt x="11" y="0"/>
                    <a:pt x="11" y="0"/>
                    <a:pt x="11" y="1"/>
                  </a:cubicBezTo>
                  <a:cubicBezTo>
                    <a:pt x="11" y="1"/>
                    <a:pt x="11" y="1"/>
                    <a:pt x="11" y="1"/>
                  </a:cubicBezTo>
                  <a:cubicBezTo>
                    <a:pt x="11" y="1"/>
                    <a:pt x="11" y="1"/>
                    <a:pt x="10" y="1"/>
                  </a:cubicBezTo>
                  <a:cubicBezTo>
                    <a:pt x="10" y="1"/>
                    <a:pt x="10" y="1"/>
                    <a:pt x="10" y="1"/>
                  </a:cubicBezTo>
                  <a:close/>
                </a:path>
              </a:pathLst>
            </a:custGeom>
            <a:solidFill>
              <a:sysClr val="window" lastClr="FFFFFF">
                <a:lumMod val="75000"/>
              </a:sysClr>
            </a:solidFill>
            <a:ln w="3175">
              <a:solidFill>
                <a:schemeClr val="bg1">
                  <a:lumMod val="65000"/>
                </a:schemeClr>
              </a:solid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defTabSz="2945407">
                <a:defRPr/>
              </a:pPr>
              <a:endParaRPr lang="en-US" sz="1600" kern="0">
                <a:solidFill>
                  <a:srgbClr val="0A0A0A"/>
                </a:solidFill>
                <a:cs typeface="Arial" charset="0"/>
              </a:endParaRPr>
            </a:p>
          </p:txBody>
        </p:sp>
        <p:sp>
          <p:nvSpPr>
            <p:cNvPr id="701" name="Freeform 67">
              <a:extLst>
                <a:ext uri="{FF2B5EF4-FFF2-40B4-BE49-F238E27FC236}">
                  <a16:creationId xmlns:a16="http://schemas.microsoft.com/office/drawing/2014/main" id="{57A4135B-3467-6CCC-F957-05051689F361}"/>
                </a:ext>
              </a:extLst>
            </p:cNvPr>
            <p:cNvSpPr>
              <a:spLocks/>
            </p:cNvSpPr>
            <p:nvPr/>
          </p:nvSpPr>
          <p:spPr bwMode="auto">
            <a:xfrm>
              <a:off x="26363820" y="9091084"/>
              <a:ext cx="157226" cy="108537"/>
            </a:xfrm>
            <a:custGeom>
              <a:avLst/>
              <a:gdLst/>
              <a:ahLst/>
              <a:cxnLst>
                <a:cxn ang="0">
                  <a:pos x="2" y="5"/>
                </a:cxn>
                <a:cxn ang="0">
                  <a:pos x="0" y="5"/>
                </a:cxn>
                <a:cxn ang="0">
                  <a:pos x="0" y="5"/>
                </a:cxn>
                <a:cxn ang="0">
                  <a:pos x="1" y="4"/>
                </a:cxn>
                <a:cxn ang="0">
                  <a:pos x="1" y="4"/>
                </a:cxn>
                <a:cxn ang="0">
                  <a:pos x="2" y="3"/>
                </a:cxn>
                <a:cxn ang="0">
                  <a:pos x="2" y="2"/>
                </a:cxn>
                <a:cxn ang="0">
                  <a:pos x="2" y="2"/>
                </a:cxn>
                <a:cxn ang="0">
                  <a:pos x="3" y="1"/>
                </a:cxn>
                <a:cxn ang="0">
                  <a:pos x="3" y="0"/>
                </a:cxn>
                <a:cxn ang="0">
                  <a:pos x="3" y="0"/>
                </a:cxn>
                <a:cxn ang="0">
                  <a:pos x="3" y="0"/>
                </a:cxn>
                <a:cxn ang="0">
                  <a:pos x="4" y="0"/>
                </a:cxn>
                <a:cxn ang="0">
                  <a:pos x="4" y="0"/>
                </a:cxn>
                <a:cxn ang="0">
                  <a:pos x="5" y="0"/>
                </a:cxn>
                <a:cxn ang="0">
                  <a:pos x="6" y="0"/>
                </a:cxn>
                <a:cxn ang="0">
                  <a:pos x="7" y="0"/>
                </a:cxn>
                <a:cxn ang="0">
                  <a:pos x="8" y="2"/>
                </a:cxn>
                <a:cxn ang="0">
                  <a:pos x="7" y="2"/>
                </a:cxn>
                <a:cxn ang="0">
                  <a:pos x="6" y="3"/>
                </a:cxn>
                <a:cxn ang="0">
                  <a:pos x="5" y="3"/>
                </a:cxn>
                <a:cxn ang="0">
                  <a:pos x="5" y="3"/>
                </a:cxn>
                <a:cxn ang="0">
                  <a:pos x="5" y="4"/>
                </a:cxn>
                <a:cxn ang="0">
                  <a:pos x="5" y="4"/>
                </a:cxn>
                <a:cxn ang="0">
                  <a:pos x="3" y="5"/>
                </a:cxn>
                <a:cxn ang="0">
                  <a:pos x="3" y="5"/>
                </a:cxn>
                <a:cxn ang="0">
                  <a:pos x="2" y="5"/>
                </a:cxn>
                <a:cxn ang="0">
                  <a:pos x="2" y="5"/>
                </a:cxn>
                <a:cxn ang="0">
                  <a:pos x="2" y="5"/>
                </a:cxn>
              </a:cxnLst>
              <a:rect l="0" t="0" r="r" b="b"/>
              <a:pathLst>
                <a:path w="8" h="5">
                  <a:moveTo>
                    <a:pt x="2" y="5"/>
                  </a:moveTo>
                  <a:cubicBezTo>
                    <a:pt x="1" y="5"/>
                    <a:pt x="1" y="5"/>
                    <a:pt x="0" y="5"/>
                  </a:cubicBezTo>
                  <a:cubicBezTo>
                    <a:pt x="0" y="5"/>
                    <a:pt x="0" y="5"/>
                    <a:pt x="0" y="5"/>
                  </a:cubicBezTo>
                  <a:cubicBezTo>
                    <a:pt x="1" y="5"/>
                    <a:pt x="1" y="5"/>
                    <a:pt x="1" y="4"/>
                  </a:cubicBezTo>
                  <a:cubicBezTo>
                    <a:pt x="1" y="4"/>
                    <a:pt x="1" y="4"/>
                    <a:pt x="1" y="4"/>
                  </a:cubicBezTo>
                  <a:cubicBezTo>
                    <a:pt x="1" y="3"/>
                    <a:pt x="2" y="3"/>
                    <a:pt x="2" y="3"/>
                  </a:cubicBezTo>
                  <a:cubicBezTo>
                    <a:pt x="2" y="3"/>
                    <a:pt x="2" y="3"/>
                    <a:pt x="2" y="2"/>
                  </a:cubicBezTo>
                  <a:cubicBezTo>
                    <a:pt x="2" y="2"/>
                    <a:pt x="2" y="2"/>
                    <a:pt x="2" y="2"/>
                  </a:cubicBezTo>
                  <a:cubicBezTo>
                    <a:pt x="3" y="2"/>
                    <a:pt x="3" y="1"/>
                    <a:pt x="3" y="1"/>
                  </a:cubicBezTo>
                  <a:cubicBezTo>
                    <a:pt x="3" y="0"/>
                    <a:pt x="3" y="0"/>
                    <a:pt x="3" y="0"/>
                  </a:cubicBezTo>
                  <a:cubicBezTo>
                    <a:pt x="3" y="0"/>
                    <a:pt x="3" y="0"/>
                    <a:pt x="3" y="0"/>
                  </a:cubicBezTo>
                  <a:cubicBezTo>
                    <a:pt x="3" y="0"/>
                    <a:pt x="3" y="0"/>
                    <a:pt x="3" y="0"/>
                  </a:cubicBezTo>
                  <a:cubicBezTo>
                    <a:pt x="3" y="0"/>
                    <a:pt x="3" y="0"/>
                    <a:pt x="4" y="0"/>
                  </a:cubicBezTo>
                  <a:cubicBezTo>
                    <a:pt x="4" y="0"/>
                    <a:pt x="4" y="0"/>
                    <a:pt x="4" y="0"/>
                  </a:cubicBezTo>
                  <a:cubicBezTo>
                    <a:pt x="4" y="0"/>
                    <a:pt x="5" y="0"/>
                    <a:pt x="5" y="0"/>
                  </a:cubicBezTo>
                  <a:cubicBezTo>
                    <a:pt x="5" y="0"/>
                    <a:pt x="6" y="0"/>
                    <a:pt x="6" y="0"/>
                  </a:cubicBezTo>
                  <a:cubicBezTo>
                    <a:pt x="6" y="1"/>
                    <a:pt x="6" y="0"/>
                    <a:pt x="7" y="0"/>
                  </a:cubicBezTo>
                  <a:cubicBezTo>
                    <a:pt x="7" y="1"/>
                    <a:pt x="8" y="1"/>
                    <a:pt x="8" y="2"/>
                  </a:cubicBezTo>
                  <a:cubicBezTo>
                    <a:pt x="7" y="2"/>
                    <a:pt x="8" y="2"/>
                    <a:pt x="7" y="2"/>
                  </a:cubicBezTo>
                  <a:cubicBezTo>
                    <a:pt x="6" y="3"/>
                    <a:pt x="6" y="3"/>
                    <a:pt x="6" y="3"/>
                  </a:cubicBezTo>
                  <a:cubicBezTo>
                    <a:pt x="6" y="3"/>
                    <a:pt x="6" y="3"/>
                    <a:pt x="5" y="3"/>
                  </a:cubicBezTo>
                  <a:cubicBezTo>
                    <a:pt x="5" y="3"/>
                    <a:pt x="5" y="3"/>
                    <a:pt x="5" y="3"/>
                  </a:cubicBezTo>
                  <a:cubicBezTo>
                    <a:pt x="5" y="4"/>
                    <a:pt x="5" y="4"/>
                    <a:pt x="5" y="4"/>
                  </a:cubicBezTo>
                  <a:cubicBezTo>
                    <a:pt x="5" y="4"/>
                    <a:pt x="5" y="4"/>
                    <a:pt x="5" y="4"/>
                  </a:cubicBezTo>
                  <a:cubicBezTo>
                    <a:pt x="4" y="4"/>
                    <a:pt x="4" y="4"/>
                    <a:pt x="3" y="5"/>
                  </a:cubicBezTo>
                  <a:cubicBezTo>
                    <a:pt x="3" y="5"/>
                    <a:pt x="3" y="5"/>
                    <a:pt x="3" y="5"/>
                  </a:cubicBezTo>
                  <a:cubicBezTo>
                    <a:pt x="3" y="5"/>
                    <a:pt x="2" y="5"/>
                    <a:pt x="2" y="5"/>
                  </a:cubicBezTo>
                  <a:cubicBezTo>
                    <a:pt x="2" y="5"/>
                    <a:pt x="2" y="5"/>
                    <a:pt x="2" y="5"/>
                  </a:cubicBezTo>
                  <a:cubicBezTo>
                    <a:pt x="2" y="5"/>
                    <a:pt x="2" y="5"/>
                    <a:pt x="2" y="5"/>
                  </a:cubicBezTo>
                  <a:close/>
                </a:path>
              </a:pathLst>
            </a:custGeom>
            <a:solidFill>
              <a:sysClr val="window" lastClr="FFFFFF">
                <a:lumMod val="75000"/>
              </a:sysClr>
            </a:solidFill>
            <a:ln w="3175">
              <a:solidFill>
                <a:schemeClr val="bg1">
                  <a:lumMod val="65000"/>
                </a:schemeClr>
              </a:solid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defTabSz="2945407">
                <a:defRPr/>
              </a:pPr>
              <a:endParaRPr lang="en-US" sz="1600" kern="0">
                <a:solidFill>
                  <a:srgbClr val="0A0A0A"/>
                </a:solidFill>
                <a:cs typeface="Arial" charset="0"/>
              </a:endParaRPr>
            </a:p>
          </p:txBody>
        </p:sp>
        <p:sp>
          <p:nvSpPr>
            <p:cNvPr id="702" name="Freeform 68">
              <a:extLst>
                <a:ext uri="{FF2B5EF4-FFF2-40B4-BE49-F238E27FC236}">
                  <a16:creationId xmlns:a16="http://schemas.microsoft.com/office/drawing/2014/main" id="{AD822429-914B-F71C-FA28-8AA78C9D81B4}"/>
                </a:ext>
              </a:extLst>
            </p:cNvPr>
            <p:cNvSpPr>
              <a:spLocks/>
            </p:cNvSpPr>
            <p:nvPr/>
          </p:nvSpPr>
          <p:spPr bwMode="auto">
            <a:xfrm>
              <a:off x="25602523" y="9118216"/>
              <a:ext cx="347544" cy="443179"/>
            </a:xfrm>
            <a:custGeom>
              <a:avLst/>
              <a:gdLst/>
              <a:ahLst/>
              <a:cxnLst>
                <a:cxn ang="0">
                  <a:pos x="11" y="5"/>
                </a:cxn>
                <a:cxn ang="0">
                  <a:pos x="11" y="6"/>
                </a:cxn>
                <a:cxn ang="0">
                  <a:pos x="11" y="7"/>
                </a:cxn>
                <a:cxn ang="0">
                  <a:pos x="12" y="8"/>
                </a:cxn>
                <a:cxn ang="0">
                  <a:pos x="14" y="9"/>
                </a:cxn>
                <a:cxn ang="0">
                  <a:pos x="16" y="8"/>
                </a:cxn>
                <a:cxn ang="0">
                  <a:pos x="15" y="9"/>
                </a:cxn>
                <a:cxn ang="0">
                  <a:pos x="16" y="10"/>
                </a:cxn>
                <a:cxn ang="0">
                  <a:pos x="15" y="11"/>
                </a:cxn>
                <a:cxn ang="0">
                  <a:pos x="16" y="13"/>
                </a:cxn>
                <a:cxn ang="0">
                  <a:pos x="17" y="14"/>
                </a:cxn>
                <a:cxn ang="0">
                  <a:pos x="17" y="16"/>
                </a:cxn>
                <a:cxn ang="0">
                  <a:pos x="16" y="17"/>
                </a:cxn>
                <a:cxn ang="0">
                  <a:pos x="16" y="19"/>
                </a:cxn>
                <a:cxn ang="0">
                  <a:pos x="14" y="19"/>
                </a:cxn>
                <a:cxn ang="0">
                  <a:pos x="13" y="19"/>
                </a:cxn>
                <a:cxn ang="0">
                  <a:pos x="11" y="20"/>
                </a:cxn>
                <a:cxn ang="0">
                  <a:pos x="10" y="20"/>
                </a:cxn>
                <a:cxn ang="0">
                  <a:pos x="9" y="20"/>
                </a:cxn>
                <a:cxn ang="0">
                  <a:pos x="8" y="19"/>
                </a:cxn>
                <a:cxn ang="0">
                  <a:pos x="7" y="18"/>
                </a:cxn>
                <a:cxn ang="0">
                  <a:pos x="7" y="18"/>
                </a:cxn>
                <a:cxn ang="0">
                  <a:pos x="6" y="18"/>
                </a:cxn>
                <a:cxn ang="0">
                  <a:pos x="5" y="18"/>
                </a:cxn>
                <a:cxn ang="0">
                  <a:pos x="3" y="19"/>
                </a:cxn>
                <a:cxn ang="0">
                  <a:pos x="3" y="19"/>
                </a:cxn>
                <a:cxn ang="0">
                  <a:pos x="2" y="20"/>
                </a:cxn>
                <a:cxn ang="0">
                  <a:pos x="3" y="21"/>
                </a:cxn>
                <a:cxn ang="0">
                  <a:pos x="2" y="20"/>
                </a:cxn>
                <a:cxn ang="0">
                  <a:pos x="1" y="19"/>
                </a:cxn>
                <a:cxn ang="0">
                  <a:pos x="1" y="18"/>
                </a:cxn>
                <a:cxn ang="0">
                  <a:pos x="0" y="17"/>
                </a:cxn>
                <a:cxn ang="0">
                  <a:pos x="1" y="16"/>
                </a:cxn>
                <a:cxn ang="0">
                  <a:pos x="1" y="15"/>
                </a:cxn>
                <a:cxn ang="0">
                  <a:pos x="2" y="15"/>
                </a:cxn>
                <a:cxn ang="0">
                  <a:pos x="3" y="14"/>
                </a:cxn>
                <a:cxn ang="0">
                  <a:pos x="4" y="13"/>
                </a:cxn>
                <a:cxn ang="0">
                  <a:pos x="4" y="11"/>
                </a:cxn>
                <a:cxn ang="0">
                  <a:pos x="3" y="10"/>
                </a:cxn>
                <a:cxn ang="0">
                  <a:pos x="2" y="9"/>
                </a:cxn>
                <a:cxn ang="0">
                  <a:pos x="3" y="8"/>
                </a:cxn>
                <a:cxn ang="0">
                  <a:pos x="3" y="6"/>
                </a:cxn>
                <a:cxn ang="0">
                  <a:pos x="2" y="6"/>
                </a:cxn>
                <a:cxn ang="0">
                  <a:pos x="2" y="5"/>
                </a:cxn>
                <a:cxn ang="0">
                  <a:pos x="3" y="5"/>
                </a:cxn>
                <a:cxn ang="0">
                  <a:pos x="3" y="4"/>
                </a:cxn>
                <a:cxn ang="0">
                  <a:pos x="2" y="4"/>
                </a:cxn>
                <a:cxn ang="0">
                  <a:pos x="1" y="3"/>
                </a:cxn>
                <a:cxn ang="0">
                  <a:pos x="2" y="1"/>
                </a:cxn>
                <a:cxn ang="0">
                  <a:pos x="3" y="1"/>
                </a:cxn>
                <a:cxn ang="0">
                  <a:pos x="4" y="0"/>
                </a:cxn>
                <a:cxn ang="0">
                  <a:pos x="6" y="1"/>
                </a:cxn>
                <a:cxn ang="0">
                  <a:pos x="7" y="2"/>
                </a:cxn>
                <a:cxn ang="0">
                  <a:pos x="8" y="3"/>
                </a:cxn>
                <a:cxn ang="0">
                  <a:pos x="9" y="4"/>
                </a:cxn>
                <a:cxn ang="0">
                  <a:pos x="10" y="5"/>
                </a:cxn>
              </a:cxnLst>
              <a:rect l="0" t="0" r="r" b="b"/>
              <a:pathLst>
                <a:path w="18" h="21">
                  <a:moveTo>
                    <a:pt x="11" y="5"/>
                  </a:moveTo>
                  <a:cubicBezTo>
                    <a:pt x="11" y="5"/>
                    <a:pt x="11" y="5"/>
                    <a:pt x="11" y="5"/>
                  </a:cubicBezTo>
                  <a:cubicBezTo>
                    <a:pt x="11" y="6"/>
                    <a:pt x="11" y="6"/>
                    <a:pt x="11" y="6"/>
                  </a:cubicBezTo>
                  <a:cubicBezTo>
                    <a:pt x="11" y="6"/>
                    <a:pt x="11" y="6"/>
                    <a:pt x="11" y="6"/>
                  </a:cubicBezTo>
                  <a:cubicBezTo>
                    <a:pt x="11" y="6"/>
                    <a:pt x="11" y="6"/>
                    <a:pt x="11" y="6"/>
                  </a:cubicBezTo>
                  <a:cubicBezTo>
                    <a:pt x="11" y="7"/>
                    <a:pt x="11" y="7"/>
                    <a:pt x="11" y="7"/>
                  </a:cubicBezTo>
                  <a:cubicBezTo>
                    <a:pt x="11" y="7"/>
                    <a:pt x="11" y="7"/>
                    <a:pt x="12" y="7"/>
                  </a:cubicBezTo>
                  <a:cubicBezTo>
                    <a:pt x="12" y="8"/>
                    <a:pt x="12" y="8"/>
                    <a:pt x="12" y="8"/>
                  </a:cubicBezTo>
                  <a:cubicBezTo>
                    <a:pt x="12" y="8"/>
                    <a:pt x="13" y="8"/>
                    <a:pt x="13" y="8"/>
                  </a:cubicBezTo>
                  <a:cubicBezTo>
                    <a:pt x="14" y="8"/>
                    <a:pt x="13" y="9"/>
                    <a:pt x="14" y="9"/>
                  </a:cubicBezTo>
                  <a:cubicBezTo>
                    <a:pt x="14" y="9"/>
                    <a:pt x="15" y="9"/>
                    <a:pt x="15" y="9"/>
                  </a:cubicBezTo>
                  <a:cubicBezTo>
                    <a:pt x="15" y="8"/>
                    <a:pt x="15" y="8"/>
                    <a:pt x="16" y="8"/>
                  </a:cubicBezTo>
                  <a:cubicBezTo>
                    <a:pt x="16" y="8"/>
                    <a:pt x="16" y="8"/>
                    <a:pt x="16" y="8"/>
                  </a:cubicBezTo>
                  <a:cubicBezTo>
                    <a:pt x="15" y="8"/>
                    <a:pt x="15" y="8"/>
                    <a:pt x="15" y="9"/>
                  </a:cubicBezTo>
                  <a:cubicBezTo>
                    <a:pt x="16" y="9"/>
                    <a:pt x="16" y="9"/>
                    <a:pt x="16" y="10"/>
                  </a:cubicBezTo>
                  <a:cubicBezTo>
                    <a:pt x="16" y="10"/>
                    <a:pt x="16" y="10"/>
                    <a:pt x="16" y="10"/>
                  </a:cubicBezTo>
                  <a:cubicBezTo>
                    <a:pt x="16" y="10"/>
                    <a:pt x="16" y="10"/>
                    <a:pt x="16" y="10"/>
                  </a:cubicBezTo>
                  <a:cubicBezTo>
                    <a:pt x="16" y="10"/>
                    <a:pt x="15" y="11"/>
                    <a:pt x="15" y="11"/>
                  </a:cubicBezTo>
                  <a:cubicBezTo>
                    <a:pt x="15" y="12"/>
                    <a:pt x="15" y="12"/>
                    <a:pt x="15" y="13"/>
                  </a:cubicBezTo>
                  <a:cubicBezTo>
                    <a:pt x="15" y="13"/>
                    <a:pt x="16" y="13"/>
                    <a:pt x="16" y="13"/>
                  </a:cubicBezTo>
                  <a:cubicBezTo>
                    <a:pt x="16" y="14"/>
                    <a:pt x="16" y="14"/>
                    <a:pt x="16" y="14"/>
                  </a:cubicBezTo>
                  <a:cubicBezTo>
                    <a:pt x="16" y="14"/>
                    <a:pt x="17" y="14"/>
                    <a:pt x="17" y="14"/>
                  </a:cubicBezTo>
                  <a:cubicBezTo>
                    <a:pt x="17" y="14"/>
                    <a:pt x="18" y="15"/>
                    <a:pt x="18" y="15"/>
                  </a:cubicBezTo>
                  <a:cubicBezTo>
                    <a:pt x="17" y="15"/>
                    <a:pt x="17" y="16"/>
                    <a:pt x="17" y="16"/>
                  </a:cubicBezTo>
                  <a:cubicBezTo>
                    <a:pt x="17" y="16"/>
                    <a:pt x="17" y="16"/>
                    <a:pt x="16" y="16"/>
                  </a:cubicBezTo>
                  <a:cubicBezTo>
                    <a:pt x="16" y="16"/>
                    <a:pt x="16" y="17"/>
                    <a:pt x="16" y="17"/>
                  </a:cubicBezTo>
                  <a:cubicBezTo>
                    <a:pt x="16" y="18"/>
                    <a:pt x="16" y="18"/>
                    <a:pt x="16" y="18"/>
                  </a:cubicBezTo>
                  <a:cubicBezTo>
                    <a:pt x="16" y="18"/>
                    <a:pt x="16" y="19"/>
                    <a:pt x="16" y="19"/>
                  </a:cubicBezTo>
                  <a:cubicBezTo>
                    <a:pt x="16" y="19"/>
                    <a:pt x="16" y="19"/>
                    <a:pt x="16" y="19"/>
                  </a:cubicBezTo>
                  <a:cubicBezTo>
                    <a:pt x="16" y="19"/>
                    <a:pt x="14" y="19"/>
                    <a:pt x="14" y="19"/>
                  </a:cubicBezTo>
                  <a:cubicBezTo>
                    <a:pt x="14" y="19"/>
                    <a:pt x="14" y="19"/>
                    <a:pt x="14" y="19"/>
                  </a:cubicBezTo>
                  <a:cubicBezTo>
                    <a:pt x="13" y="19"/>
                    <a:pt x="13" y="19"/>
                    <a:pt x="13" y="19"/>
                  </a:cubicBezTo>
                  <a:cubicBezTo>
                    <a:pt x="13" y="19"/>
                    <a:pt x="12" y="19"/>
                    <a:pt x="12" y="19"/>
                  </a:cubicBezTo>
                  <a:cubicBezTo>
                    <a:pt x="11" y="20"/>
                    <a:pt x="11" y="20"/>
                    <a:pt x="11" y="20"/>
                  </a:cubicBezTo>
                  <a:cubicBezTo>
                    <a:pt x="11" y="20"/>
                    <a:pt x="11" y="20"/>
                    <a:pt x="11" y="20"/>
                  </a:cubicBezTo>
                  <a:cubicBezTo>
                    <a:pt x="11" y="20"/>
                    <a:pt x="11" y="20"/>
                    <a:pt x="10" y="20"/>
                  </a:cubicBezTo>
                  <a:cubicBezTo>
                    <a:pt x="10" y="20"/>
                    <a:pt x="10" y="20"/>
                    <a:pt x="10" y="20"/>
                  </a:cubicBezTo>
                  <a:cubicBezTo>
                    <a:pt x="10" y="20"/>
                    <a:pt x="9" y="20"/>
                    <a:pt x="9" y="20"/>
                  </a:cubicBezTo>
                  <a:cubicBezTo>
                    <a:pt x="9" y="20"/>
                    <a:pt x="9" y="21"/>
                    <a:pt x="9" y="20"/>
                  </a:cubicBezTo>
                  <a:cubicBezTo>
                    <a:pt x="9" y="20"/>
                    <a:pt x="9" y="20"/>
                    <a:pt x="8" y="19"/>
                  </a:cubicBezTo>
                  <a:cubicBezTo>
                    <a:pt x="8" y="19"/>
                    <a:pt x="7" y="19"/>
                    <a:pt x="7" y="19"/>
                  </a:cubicBezTo>
                  <a:cubicBezTo>
                    <a:pt x="7" y="19"/>
                    <a:pt x="7" y="19"/>
                    <a:pt x="7" y="18"/>
                  </a:cubicBezTo>
                  <a:cubicBezTo>
                    <a:pt x="7" y="18"/>
                    <a:pt x="7" y="18"/>
                    <a:pt x="7" y="18"/>
                  </a:cubicBezTo>
                  <a:cubicBezTo>
                    <a:pt x="7" y="18"/>
                    <a:pt x="7" y="18"/>
                    <a:pt x="7" y="18"/>
                  </a:cubicBezTo>
                  <a:cubicBezTo>
                    <a:pt x="6" y="17"/>
                    <a:pt x="6" y="17"/>
                    <a:pt x="6" y="18"/>
                  </a:cubicBezTo>
                  <a:cubicBezTo>
                    <a:pt x="6" y="18"/>
                    <a:pt x="6" y="18"/>
                    <a:pt x="6" y="18"/>
                  </a:cubicBezTo>
                  <a:cubicBezTo>
                    <a:pt x="6" y="18"/>
                    <a:pt x="6" y="18"/>
                    <a:pt x="6" y="18"/>
                  </a:cubicBezTo>
                  <a:cubicBezTo>
                    <a:pt x="5" y="18"/>
                    <a:pt x="5" y="18"/>
                    <a:pt x="5" y="18"/>
                  </a:cubicBezTo>
                  <a:cubicBezTo>
                    <a:pt x="5" y="18"/>
                    <a:pt x="5" y="17"/>
                    <a:pt x="4" y="18"/>
                  </a:cubicBezTo>
                  <a:cubicBezTo>
                    <a:pt x="4" y="18"/>
                    <a:pt x="4" y="18"/>
                    <a:pt x="3" y="19"/>
                  </a:cubicBezTo>
                  <a:cubicBezTo>
                    <a:pt x="3" y="19"/>
                    <a:pt x="3" y="19"/>
                    <a:pt x="3" y="19"/>
                  </a:cubicBezTo>
                  <a:cubicBezTo>
                    <a:pt x="3" y="19"/>
                    <a:pt x="3" y="19"/>
                    <a:pt x="3" y="19"/>
                  </a:cubicBezTo>
                  <a:cubicBezTo>
                    <a:pt x="3" y="19"/>
                    <a:pt x="2" y="19"/>
                    <a:pt x="2" y="19"/>
                  </a:cubicBezTo>
                  <a:cubicBezTo>
                    <a:pt x="2" y="20"/>
                    <a:pt x="2" y="20"/>
                    <a:pt x="2" y="20"/>
                  </a:cubicBezTo>
                  <a:cubicBezTo>
                    <a:pt x="3" y="20"/>
                    <a:pt x="3" y="21"/>
                    <a:pt x="3" y="21"/>
                  </a:cubicBezTo>
                  <a:cubicBezTo>
                    <a:pt x="3" y="21"/>
                    <a:pt x="3" y="21"/>
                    <a:pt x="3" y="21"/>
                  </a:cubicBezTo>
                  <a:cubicBezTo>
                    <a:pt x="3" y="21"/>
                    <a:pt x="3" y="21"/>
                    <a:pt x="3" y="21"/>
                  </a:cubicBezTo>
                  <a:cubicBezTo>
                    <a:pt x="3" y="20"/>
                    <a:pt x="2" y="20"/>
                    <a:pt x="2" y="20"/>
                  </a:cubicBezTo>
                  <a:cubicBezTo>
                    <a:pt x="2" y="20"/>
                    <a:pt x="2" y="20"/>
                    <a:pt x="2" y="19"/>
                  </a:cubicBezTo>
                  <a:cubicBezTo>
                    <a:pt x="1" y="19"/>
                    <a:pt x="1" y="20"/>
                    <a:pt x="1" y="19"/>
                  </a:cubicBezTo>
                  <a:cubicBezTo>
                    <a:pt x="1" y="19"/>
                    <a:pt x="1" y="19"/>
                    <a:pt x="1" y="19"/>
                  </a:cubicBezTo>
                  <a:cubicBezTo>
                    <a:pt x="1" y="18"/>
                    <a:pt x="1" y="18"/>
                    <a:pt x="1" y="18"/>
                  </a:cubicBezTo>
                  <a:cubicBezTo>
                    <a:pt x="0" y="19"/>
                    <a:pt x="0" y="19"/>
                    <a:pt x="0" y="19"/>
                  </a:cubicBezTo>
                  <a:cubicBezTo>
                    <a:pt x="0" y="18"/>
                    <a:pt x="1" y="18"/>
                    <a:pt x="0" y="17"/>
                  </a:cubicBezTo>
                  <a:cubicBezTo>
                    <a:pt x="0" y="17"/>
                    <a:pt x="0" y="17"/>
                    <a:pt x="0" y="16"/>
                  </a:cubicBezTo>
                  <a:cubicBezTo>
                    <a:pt x="0" y="16"/>
                    <a:pt x="0" y="16"/>
                    <a:pt x="1" y="16"/>
                  </a:cubicBezTo>
                  <a:cubicBezTo>
                    <a:pt x="1" y="16"/>
                    <a:pt x="0" y="15"/>
                    <a:pt x="1" y="15"/>
                  </a:cubicBezTo>
                  <a:cubicBezTo>
                    <a:pt x="1" y="15"/>
                    <a:pt x="1" y="15"/>
                    <a:pt x="1" y="15"/>
                  </a:cubicBezTo>
                  <a:cubicBezTo>
                    <a:pt x="1" y="15"/>
                    <a:pt x="2" y="15"/>
                    <a:pt x="2" y="15"/>
                  </a:cubicBezTo>
                  <a:cubicBezTo>
                    <a:pt x="2" y="15"/>
                    <a:pt x="2" y="15"/>
                    <a:pt x="2" y="15"/>
                  </a:cubicBezTo>
                  <a:cubicBezTo>
                    <a:pt x="2" y="15"/>
                    <a:pt x="2" y="14"/>
                    <a:pt x="2" y="14"/>
                  </a:cubicBezTo>
                  <a:cubicBezTo>
                    <a:pt x="2" y="14"/>
                    <a:pt x="3" y="14"/>
                    <a:pt x="3" y="14"/>
                  </a:cubicBezTo>
                  <a:cubicBezTo>
                    <a:pt x="3" y="14"/>
                    <a:pt x="3" y="14"/>
                    <a:pt x="3" y="13"/>
                  </a:cubicBezTo>
                  <a:cubicBezTo>
                    <a:pt x="3" y="13"/>
                    <a:pt x="3" y="13"/>
                    <a:pt x="4" y="13"/>
                  </a:cubicBezTo>
                  <a:cubicBezTo>
                    <a:pt x="4" y="13"/>
                    <a:pt x="4" y="13"/>
                    <a:pt x="4" y="12"/>
                  </a:cubicBezTo>
                  <a:cubicBezTo>
                    <a:pt x="4" y="12"/>
                    <a:pt x="4" y="12"/>
                    <a:pt x="4" y="11"/>
                  </a:cubicBezTo>
                  <a:cubicBezTo>
                    <a:pt x="4" y="11"/>
                    <a:pt x="4" y="11"/>
                    <a:pt x="4" y="10"/>
                  </a:cubicBezTo>
                  <a:cubicBezTo>
                    <a:pt x="4" y="10"/>
                    <a:pt x="4" y="10"/>
                    <a:pt x="3" y="10"/>
                  </a:cubicBezTo>
                  <a:cubicBezTo>
                    <a:pt x="3" y="10"/>
                    <a:pt x="3" y="9"/>
                    <a:pt x="3" y="9"/>
                  </a:cubicBezTo>
                  <a:cubicBezTo>
                    <a:pt x="3" y="9"/>
                    <a:pt x="3" y="9"/>
                    <a:pt x="2" y="9"/>
                  </a:cubicBezTo>
                  <a:cubicBezTo>
                    <a:pt x="2" y="9"/>
                    <a:pt x="2" y="9"/>
                    <a:pt x="2" y="9"/>
                  </a:cubicBezTo>
                  <a:cubicBezTo>
                    <a:pt x="3" y="9"/>
                    <a:pt x="2" y="8"/>
                    <a:pt x="3" y="8"/>
                  </a:cubicBezTo>
                  <a:cubicBezTo>
                    <a:pt x="3" y="8"/>
                    <a:pt x="3" y="8"/>
                    <a:pt x="3" y="7"/>
                  </a:cubicBezTo>
                  <a:cubicBezTo>
                    <a:pt x="3" y="7"/>
                    <a:pt x="3" y="6"/>
                    <a:pt x="3" y="6"/>
                  </a:cubicBezTo>
                  <a:cubicBezTo>
                    <a:pt x="3" y="6"/>
                    <a:pt x="2" y="6"/>
                    <a:pt x="2" y="6"/>
                  </a:cubicBezTo>
                  <a:cubicBezTo>
                    <a:pt x="2" y="6"/>
                    <a:pt x="2" y="6"/>
                    <a:pt x="2" y="6"/>
                  </a:cubicBezTo>
                  <a:cubicBezTo>
                    <a:pt x="2" y="6"/>
                    <a:pt x="2" y="6"/>
                    <a:pt x="2" y="5"/>
                  </a:cubicBezTo>
                  <a:cubicBezTo>
                    <a:pt x="2" y="5"/>
                    <a:pt x="2" y="5"/>
                    <a:pt x="2" y="5"/>
                  </a:cubicBezTo>
                  <a:cubicBezTo>
                    <a:pt x="2" y="5"/>
                    <a:pt x="2" y="5"/>
                    <a:pt x="2" y="5"/>
                  </a:cubicBezTo>
                  <a:cubicBezTo>
                    <a:pt x="2" y="5"/>
                    <a:pt x="3" y="5"/>
                    <a:pt x="3" y="5"/>
                  </a:cubicBezTo>
                  <a:cubicBezTo>
                    <a:pt x="3" y="5"/>
                    <a:pt x="3" y="5"/>
                    <a:pt x="3" y="4"/>
                  </a:cubicBezTo>
                  <a:cubicBezTo>
                    <a:pt x="3" y="4"/>
                    <a:pt x="3" y="4"/>
                    <a:pt x="3" y="4"/>
                  </a:cubicBezTo>
                  <a:cubicBezTo>
                    <a:pt x="3" y="4"/>
                    <a:pt x="3" y="4"/>
                    <a:pt x="3" y="4"/>
                  </a:cubicBezTo>
                  <a:cubicBezTo>
                    <a:pt x="3" y="4"/>
                    <a:pt x="2" y="4"/>
                    <a:pt x="2" y="4"/>
                  </a:cubicBezTo>
                  <a:cubicBezTo>
                    <a:pt x="2" y="3"/>
                    <a:pt x="2" y="3"/>
                    <a:pt x="2" y="3"/>
                  </a:cubicBezTo>
                  <a:cubicBezTo>
                    <a:pt x="2" y="3"/>
                    <a:pt x="2" y="3"/>
                    <a:pt x="1" y="3"/>
                  </a:cubicBezTo>
                  <a:cubicBezTo>
                    <a:pt x="1" y="2"/>
                    <a:pt x="1" y="2"/>
                    <a:pt x="1" y="1"/>
                  </a:cubicBezTo>
                  <a:cubicBezTo>
                    <a:pt x="1" y="1"/>
                    <a:pt x="1" y="1"/>
                    <a:pt x="2" y="1"/>
                  </a:cubicBezTo>
                  <a:cubicBezTo>
                    <a:pt x="2" y="1"/>
                    <a:pt x="2" y="1"/>
                    <a:pt x="3" y="1"/>
                  </a:cubicBezTo>
                  <a:cubicBezTo>
                    <a:pt x="3" y="1"/>
                    <a:pt x="3" y="1"/>
                    <a:pt x="3" y="1"/>
                  </a:cubicBezTo>
                  <a:cubicBezTo>
                    <a:pt x="3" y="1"/>
                    <a:pt x="3" y="1"/>
                    <a:pt x="3" y="1"/>
                  </a:cubicBezTo>
                  <a:cubicBezTo>
                    <a:pt x="3" y="1"/>
                    <a:pt x="4" y="0"/>
                    <a:pt x="4" y="0"/>
                  </a:cubicBezTo>
                  <a:cubicBezTo>
                    <a:pt x="4" y="0"/>
                    <a:pt x="4" y="0"/>
                    <a:pt x="4" y="0"/>
                  </a:cubicBezTo>
                  <a:cubicBezTo>
                    <a:pt x="4" y="1"/>
                    <a:pt x="5" y="0"/>
                    <a:pt x="6" y="1"/>
                  </a:cubicBezTo>
                  <a:cubicBezTo>
                    <a:pt x="6" y="1"/>
                    <a:pt x="6" y="1"/>
                    <a:pt x="7" y="1"/>
                  </a:cubicBezTo>
                  <a:cubicBezTo>
                    <a:pt x="7" y="1"/>
                    <a:pt x="7" y="2"/>
                    <a:pt x="7" y="2"/>
                  </a:cubicBezTo>
                  <a:cubicBezTo>
                    <a:pt x="7" y="2"/>
                    <a:pt x="7" y="2"/>
                    <a:pt x="8" y="2"/>
                  </a:cubicBezTo>
                  <a:cubicBezTo>
                    <a:pt x="8" y="2"/>
                    <a:pt x="8" y="2"/>
                    <a:pt x="8" y="3"/>
                  </a:cubicBezTo>
                  <a:cubicBezTo>
                    <a:pt x="8" y="3"/>
                    <a:pt x="8" y="3"/>
                    <a:pt x="9" y="4"/>
                  </a:cubicBezTo>
                  <a:cubicBezTo>
                    <a:pt x="9" y="4"/>
                    <a:pt x="9" y="4"/>
                    <a:pt x="9" y="4"/>
                  </a:cubicBezTo>
                  <a:cubicBezTo>
                    <a:pt x="9" y="4"/>
                    <a:pt x="9" y="4"/>
                    <a:pt x="9" y="4"/>
                  </a:cubicBezTo>
                  <a:cubicBezTo>
                    <a:pt x="10" y="5"/>
                    <a:pt x="10" y="5"/>
                    <a:pt x="10" y="5"/>
                  </a:cubicBezTo>
                  <a:cubicBezTo>
                    <a:pt x="10" y="5"/>
                    <a:pt x="11" y="5"/>
                    <a:pt x="11" y="5"/>
                  </a:cubicBezTo>
                  <a:close/>
                </a:path>
              </a:pathLst>
            </a:custGeom>
            <a:solidFill>
              <a:sysClr val="window" lastClr="FFFFFF">
                <a:lumMod val="75000"/>
              </a:sysClr>
            </a:solidFill>
            <a:ln w="3175">
              <a:solidFill>
                <a:schemeClr val="bg1">
                  <a:lumMod val="65000"/>
                </a:schemeClr>
              </a:solid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defTabSz="2945407">
                <a:defRPr/>
              </a:pPr>
              <a:endParaRPr lang="en-US" sz="1600" kern="0">
                <a:solidFill>
                  <a:srgbClr val="0A0A0A"/>
                </a:solidFill>
                <a:cs typeface="Arial" charset="0"/>
              </a:endParaRPr>
            </a:p>
          </p:txBody>
        </p:sp>
        <p:sp>
          <p:nvSpPr>
            <p:cNvPr id="703" name="Freeform 69">
              <a:extLst>
                <a:ext uri="{FF2B5EF4-FFF2-40B4-BE49-F238E27FC236}">
                  <a16:creationId xmlns:a16="http://schemas.microsoft.com/office/drawing/2014/main" id="{5E024CAE-1AD5-F18A-5B25-6CD2FB8CA965}"/>
                </a:ext>
              </a:extLst>
            </p:cNvPr>
            <p:cNvSpPr>
              <a:spLocks/>
            </p:cNvSpPr>
            <p:nvPr/>
          </p:nvSpPr>
          <p:spPr bwMode="auto">
            <a:xfrm>
              <a:off x="25362573" y="9226730"/>
              <a:ext cx="297900" cy="271336"/>
            </a:xfrm>
            <a:custGeom>
              <a:avLst/>
              <a:gdLst/>
              <a:ahLst/>
              <a:cxnLst>
                <a:cxn ang="0">
                  <a:pos x="0" y="0"/>
                </a:cxn>
                <a:cxn ang="0">
                  <a:pos x="1" y="0"/>
                </a:cxn>
                <a:cxn ang="0">
                  <a:pos x="3" y="1"/>
                </a:cxn>
                <a:cxn ang="0">
                  <a:pos x="4" y="0"/>
                </a:cxn>
                <a:cxn ang="0">
                  <a:pos x="4" y="0"/>
                </a:cxn>
                <a:cxn ang="0">
                  <a:pos x="5" y="0"/>
                </a:cxn>
                <a:cxn ang="0">
                  <a:pos x="6" y="0"/>
                </a:cxn>
                <a:cxn ang="0">
                  <a:pos x="7" y="0"/>
                </a:cxn>
                <a:cxn ang="0">
                  <a:pos x="7" y="1"/>
                </a:cxn>
                <a:cxn ang="0">
                  <a:pos x="8" y="1"/>
                </a:cxn>
                <a:cxn ang="0">
                  <a:pos x="8" y="1"/>
                </a:cxn>
                <a:cxn ang="0">
                  <a:pos x="9" y="1"/>
                </a:cxn>
                <a:cxn ang="0">
                  <a:pos x="9" y="1"/>
                </a:cxn>
                <a:cxn ang="0">
                  <a:pos x="10" y="1"/>
                </a:cxn>
                <a:cxn ang="0">
                  <a:pos x="12" y="1"/>
                </a:cxn>
                <a:cxn ang="0">
                  <a:pos x="12" y="1"/>
                </a:cxn>
                <a:cxn ang="0">
                  <a:pos x="13" y="2"/>
                </a:cxn>
                <a:cxn ang="0">
                  <a:pos x="14" y="2"/>
                </a:cxn>
                <a:cxn ang="0">
                  <a:pos x="14" y="2"/>
                </a:cxn>
                <a:cxn ang="0">
                  <a:pos x="14" y="2"/>
                </a:cxn>
                <a:cxn ang="0">
                  <a:pos x="14" y="4"/>
                </a:cxn>
                <a:cxn ang="0">
                  <a:pos x="14" y="5"/>
                </a:cxn>
                <a:cxn ang="0">
                  <a:pos x="15" y="5"/>
                </a:cxn>
                <a:cxn ang="0">
                  <a:pos x="15" y="5"/>
                </a:cxn>
                <a:cxn ang="0">
                  <a:pos x="15" y="6"/>
                </a:cxn>
                <a:cxn ang="0">
                  <a:pos x="14" y="6"/>
                </a:cxn>
                <a:cxn ang="0">
                  <a:pos x="15" y="8"/>
                </a:cxn>
                <a:cxn ang="0">
                  <a:pos x="15" y="8"/>
                </a:cxn>
                <a:cxn ang="0">
                  <a:pos x="14" y="8"/>
                </a:cxn>
                <a:cxn ang="0">
                  <a:pos x="14" y="8"/>
                </a:cxn>
                <a:cxn ang="0">
                  <a:pos x="13" y="8"/>
                </a:cxn>
                <a:cxn ang="0">
                  <a:pos x="13" y="9"/>
                </a:cxn>
                <a:cxn ang="0">
                  <a:pos x="12" y="10"/>
                </a:cxn>
                <a:cxn ang="0">
                  <a:pos x="12" y="11"/>
                </a:cxn>
                <a:cxn ang="0">
                  <a:pos x="11" y="11"/>
                </a:cxn>
                <a:cxn ang="0">
                  <a:pos x="11" y="12"/>
                </a:cxn>
                <a:cxn ang="0">
                  <a:pos x="11" y="13"/>
                </a:cxn>
                <a:cxn ang="0">
                  <a:pos x="10" y="12"/>
                </a:cxn>
                <a:cxn ang="0">
                  <a:pos x="9" y="11"/>
                </a:cxn>
                <a:cxn ang="0">
                  <a:pos x="9" y="11"/>
                </a:cxn>
                <a:cxn ang="0">
                  <a:pos x="9" y="10"/>
                </a:cxn>
                <a:cxn ang="0">
                  <a:pos x="8" y="10"/>
                </a:cxn>
                <a:cxn ang="0">
                  <a:pos x="7" y="10"/>
                </a:cxn>
                <a:cxn ang="0">
                  <a:pos x="7" y="10"/>
                </a:cxn>
                <a:cxn ang="0">
                  <a:pos x="7" y="9"/>
                </a:cxn>
                <a:cxn ang="0">
                  <a:pos x="7" y="9"/>
                </a:cxn>
                <a:cxn ang="0">
                  <a:pos x="7" y="9"/>
                </a:cxn>
                <a:cxn ang="0">
                  <a:pos x="6" y="8"/>
                </a:cxn>
                <a:cxn ang="0">
                  <a:pos x="5" y="8"/>
                </a:cxn>
                <a:cxn ang="0">
                  <a:pos x="5" y="7"/>
                </a:cxn>
                <a:cxn ang="0">
                  <a:pos x="4" y="6"/>
                </a:cxn>
                <a:cxn ang="0">
                  <a:pos x="3" y="5"/>
                </a:cxn>
                <a:cxn ang="0">
                  <a:pos x="3" y="5"/>
                </a:cxn>
                <a:cxn ang="0">
                  <a:pos x="2" y="5"/>
                </a:cxn>
                <a:cxn ang="0">
                  <a:pos x="2" y="4"/>
                </a:cxn>
                <a:cxn ang="0">
                  <a:pos x="2" y="3"/>
                </a:cxn>
                <a:cxn ang="0">
                  <a:pos x="2" y="2"/>
                </a:cxn>
                <a:cxn ang="0">
                  <a:pos x="1" y="2"/>
                </a:cxn>
                <a:cxn ang="0">
                  <a:pos x="1" y="1"/>
                </a:cxn>
                <a:cxn ang="0">
                  <a:pos x="0" y="1"/>
                </a:cxn>
                <a:cxn ang="0">
                  <a:pos x="0" y="0"/>
                </a:cxn>
              </a:cxnLst>
              <a:rect l="0" t="0" r="r" b="b"/>
              <a:pathLst>
                <a:path w="15" h="13">
                  <a:moveTo>
                    <a:pt x="0" y="0"/>
                  </a:moveTo>
                  <a:cubicBezTo>
                    <a:pt x="1" y="0"/>
                    <a:pt x="1" y="0"/>
                    <a:pt x="1" y="0"/>
                  </a:cubicBezTo>
                  <a:cubicBezTo>
                    <a:pt x="1" y="1"/>
                    <a:pt x="2" y="1"/>
                    <a:pt x="3" y="1"/>
                  </a:cubicBezTo>
                  <a:cubicBezTo>
                    <a:pt x="3" y="1"/>
                    <a:pt x="3" y="1"/>
                    <a:pt x="4" y="0"/>
                  </a:cubicBezTo>
                  <a:cubicBezTo>
                    <a:pt x="4" y="0"/>
                    <a:pt x="4" y="0"/>
                    <a:pt x="4" y="0"/>
                  </a:cubicBezTo>
                  <a:cubicBezTo>
                    <a:pt x="4" y="0"/>
                    <a:pt x="5" y="0"/>
                    <a:pt x="5" y="0"/>
                  </a:cubicBezTo>
                  <a:cubicBezTo>
                    <a:pt x="5" y="0"/>
                    <a:pt x="6" y="0"/>
                    <a:pt x="6" y="0"/>
                  </a:cubicBezTo>
                  <a:cubicBezTo>
                    <a:pt x="6" y="0"/>
                    <a:pt x="6" y="0"/>
                    <a:pt x="7" y="0"/>
                  </a:cubicBezTo>
                  <a:cubicBezTo>
                    <a:pt x="7" y="0"/>
                    <a:pt x="7" y="1"/>
                    <a:pt x="7" y="1"/>
                  </a:cubicBezTo>
                  <a:cubicBezTo>
                    <a:pt x="7" y="1"/>
                    <a:pt x="8" y="1"/>
                    <a:pt x="8" y="1"/>
                  </a:cubicBezTo>
                  <a:cubicBezTo>
                    <a:pt x="8" y="1"/>
                    <a:pt x="8" y="1"/>
                    <a:pt x="8" y="1"/>
                  </a:cubicBezTo>
                  <a:cubicBezTo>
                    <a:pt x="9" y="1"/>
                    <a:pt x="9" y="1"/>
                    <a:pt x="9" y="1"/>
                  </a:cubicBezTo>
                  <a:cubicBezTo>
                    <a:pt x="9" y="1"/>
                    <a:pt x="9" y="1"/>
                    <a:pt x="9" y="1"/>
                  </a:cubicBezTo>
                  <a:cubicBezTo>
                    <a:pt x="10" y="1"/>
                    <a:pt x="10" y="1"/>
                    <a:pt x="10" y="1"/>
                  </a:cubicBezTo>
                  <a:cubicBezTo>
                    <a:pt x="10" y="1"/>
                    <a:pt x="12" y="1"/>
                    <a:pt x="12" y="1"/>
                  </a:cubicBezTo>
                  <a:cubicBezTo>
                    <a:pt x="12" y="1"/>
                    <a:pt x="12" y="1"/>
                    <a:pt x="12" y="1"/>
                  </a:cubicBezTo>
                  <a:cubicBezTo>
                    <a:pt x="12" y="2"/>
                    <a:pt x="12" y="2"/>
                    <a:pt x="13" y="2"/>
                  </a:cubicBezTo>
                  <a:cubicBezTo>
                    <a:pt x="13" y="2"/>
                    <a:pt x="13" y="2"/>
                    <a:pt x="14" y="2"/>
                  </a:cubicBezTo>
                  <a:cubicBezTo>
                    <a:pt x="14" y="2"/>
                    <a:pt x="14" y="2"/>
                    <a:pt x="14" y="2"/>
                  </a:cubicBezTo>
                  <a:cubicBezTo>
                    <a:pt x="14" y="2"/>
                    <a:pt x="14" y="2"/>
                    <a:pt x="14" y="2"/>
                  </a:cubicBezTo>
                  <a:cubicBezTo>
                    <a:pt x="14" y="2"/>
                    <a:pt x="14" y="3"/>
                    <a:pt x="14" y="4"/>
                  </a:cubicBezTo>
                  <a:cubicBezTo>
                    <a:pt x="14" y="4"/>
                    <a:pt x="14" y="5"/>
                    <a:pt x="14" y="5"/>
                  </a:cubicBezTo>
                  <a:cubicBezTo>
                    <a:pt x="14" y="5"/>
                    <a:pt x="14" y="5"/>
                    <a:pt x="15" y="5"/>
                  </a:cubicBezTo>
                  <a:cubicBezTo>
                    <a:pt x="15" y="5"/>
                    <a:pt x="15" y="5"/>
                    <a:pt x="15" y="5"/>
                  </a:cubicBezTo>
                  <a:cubicBezTo>
                    <a:pt x="15" y="6"/>
                    <a:pt x="15" y="6"/>
                    <a:pt x="15" y="6"/>
                  </a:cubicBezTo>
                  <a:cubicBezTo>
                    <a:pt x="14" y="6"/>
                    <a:pt x="14" y="6"/>
                    <a:pt x="14" y="6"/>
                  </a:cubicBezTo>
                  <a:cubicBezTo>
                    <a:pt x="15" y="7"/>
                    <a:pt x="15" y="7"/>
                    <a:pt x="15" y="8"/>
                  </a:cubicBezTo>
                  <a:cubicBezTo>
                    <a:pt x="15" y="8"/>
                    <a:pt x="15" y="8"/>
                    <a:pt x="15" y="8"/>
                  </a:cubicBezTo>
                  <a:cubicBezTo>
                    <a:pt x="15" y="8"/>
                    <a:pt x="15" y="8"/>
                    <a:pt x="14" y="8"/>
                  </a:cubicBezTo>
                  <a:cubicBezTo>
                    <a:pt x="14" y="8"/>
                    <a:pt x="14" y="8"/>
                    <a:pt x="14" y="8"/>
                  </a:cubicBezTo>
                  <a:cubicBezTo>
                    <a:pt x="14" y="8"/>
                    <a:pt x="13" y="8"/>
                    <a:pt x="13" y="8"/>
                  </a:cubicBezTo>
                  <a:cubicBezTo>
                    <a:pt x="13" y="8"/>
                    <a:pt x="13" y="9"/>
                    <a:pt x="13" y="9"/>
                  </a:cubicBezTo>
                  <a:cubicBezTo>
                    <a:pt x="13" y="9"/>
                    <a:pt x="12" y="9"/>
                    <a:pt x="12" y="10"/>
                  </a:cubicBezTo>
                  <a:cubicBezTo>
                    <a:pt x="12" y="10"/>
                    <a:pt x="12" y="10"/>
                    <a:pt x="12" y="11"/>
                  </a:cubicBezTo>
                  <a:cubicBezTo>
                    <a:pt x="12" y="11"/>
                    <a:pt x="11" y="11"/>
                    <a:pt x="11" y="11"/>
                  </a:cubicBezTo>
                  <a:cubicBezTo>
                    <a:pt x="11" y="11"/>
                    <a:pt x="11" y="12"/>
                    <a:pt x="11" y="12"/>
                  </a:cubicBezTo>
                  <a:cubicBezTo>
                    <a:pt x="11" y="13"/>
                    <a:pt x="11" y="13"/>
                    <a:pt x="11" y="13"/>
                  </a:cubicBezTo>
                  <a:cubicBezTo>
                    <a:pt x="11" y="12"/>
                    <a:pt x="10" y="12"/>
                    <a:pt x="10" y="12"/>
                  </a:cubicBezTo>
                  <a:cubicBezTo>
                    <a:pt x="9" y="11"/>
                    <a:pt x="9" y="11"/>
                    <a:pt x="9" y="11"/>
                  </a:cubicBezTo>
                  <a:cubicBezTo>
                    <a:pt x="9" y="11"/>
                    <a:pt x="9" y="11"/>
                    <a:pt x="9" y="11"/>
                  </a:cubicBezTo>
                  <a:cubicBezTo>
                    <a:pt x="9" y="11"/>
                    <a:pt x="9" y="11"/>
                    <a:pt x="9" y="10"/>
                  </a:cubicBezTo>
                  <a:cubicBezTo>
                    <a:pt x="8" y="10"/>
                    <a:pt x="8" y="10"/>
                    <a:pt x="8" y="10"/>
                  </a:cubicBezTo>
                  <a:cubicBezTo>
                    <a:pt x="8" y="10"/>
                    <a:pt x="7" y="10"/>
                    <a:pt x="7" y="10"/>
                  </a:cubicBezTo>
                  <a:cubicBezTo>
                    <a:pt x="7" y="10"/>
                    <a:pt x="7" y="10"/>
                    <a:pt x="7" y="10"/>
                  </a:cubicBezTo>
                  <a:cubicBezTo>
                    <a:pt x="7" y="10"/>
                    <a:pt x="7" y="9"/>
                    <a:pt x="7" y="9"/>
                  </a:cubicBezTo>
                  <a:cubicBezTo>
                    <a:pt x="7" y="9"/>
                    <a:pt x="7" y="9"/>
                    <a:pt x="7" y="9"/>
                  </a:cubicBezTo>
                  <a:cubicBezTo>
                    <a:pt x="7" y="9"/>
                    <a:pt x="7" y="9"/>
                    <a:pt x="7" y="9"/>
                  </a:cubicBezTo>
                  <a:cubicBezTo>
                    <a:pt x="6" y="8"/>
                    <a:pt x="6" y="8"/>
                    <a:pt x="6" y="8"/>
                  </a:cubicBezTo>
                  <a:cubicBezTo>
                    <a:pt x="6" y="8"/>
                    <a:pt x="6" y="8"/>
                    <a:pt x="5" y="8"/>
                  </a:cubicBezTo>
                  <a:cubicBezTo>
                    <a:pt x="5" y="7"/>
                    <a:pt x="5" y="7"/>
                    <a:pt x="5" y="7"/>
                  </a:cubicBezTo>
                  <a:cubicBezTo>
                    <a:pt x="4" y="6"/>
                    <a:pt x="4" y="6"/>
                    <a:pt x="4" y="6"/>
                  </a:cubicBezTo>
                  <a:cubicBezTo>
                    <a:pt x="4" y="6"/>
                    <a:pt x="3" y="5"/>
                    <a:pt x="3" y="5"/>
                  </a:cubicBezTo>
                  <a:cubicBezTo>
                    <a:pt x="3" y="5"/>
                    <a:pt x="3" y="5"/>
                    <a:pt x="3" y="5"/>
                  </a:cubicBezTo>
                  <a:cubicBezTo>
                    <a:pt x="3" y="5"/>
                    <a:pt x="2" y="5"/>
                    <a:pt x="2" y="5"/>
                  </a:cubicBezTo>
                  <a:cubicBezTo>
                    <a:pt x="2" y="4"/>
                    <a:pt x="2" y="4"/>
                    <a:pt x="2" y="4"/>
                  </a:cubicBezTo>
                  <a:cubicBezTo>
                    <a:pt x="2" y="4"/>
                    <a:pt x="2" y="3"/>
                    <a:pt x="2" y="3"/>
                  </a:cubicBezTo>
                  <a:cubicBezTo>
                    <a:pt x="2" y="3"/>
                    <a:pt x="2" y="3"/>
                    <a:pt x="2" y="2"/>
                  </a:cubicBezTo>
                  <a:cubicBezTo>
                    <a:pt x="1" y="2"/>
                    <a:pt x="1" y="2"/>
                    <a:pt x="1" y="2"/>
                  </a:cubicBezTo>
                  <a:cubicBezTo>
                    <a:pt x="1" y="2"/>
                    <a:pt x="1" y="1"/>
                    <a:pt x="1" y="1"/>
                  </a:cubicBezTo>
                  <a:cubicBezTo>
                    <a:pt x="1" y="1"/>
                    <a:pt x="0" y="1"/>
                    <a:pt x="0" y="1"/>
                  </a:cubicBezTo>
                  <a:cubicBezTo>
                    <a:pt x="0" y="1"/>
                    <a:pt x="0" y="0"/>
                    <a:pt x="0" y="0"/>
                  </a:cubicBezTo>
                  <a:close/>
                </a:path>
              </a:pathLst>
            </a:custGeom>
            <a:solidFill>
              <a:sysClr val="window" lastClr="FFFFFF">
                <a:lumMod val="75000"/>
              </a:sysClr>
            </a:solidFill>
            <a:ln w="3175">
              <a:solidFill>
                <a:schemeClr val="bg1">
                  <a:lumMod val="65000"/>
                </a:schemeClr>
              </a:solid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defTabSz="2945407">
                <a:defRPr/>
              </a:pPr>
              <a:endParaRPr lang="en-US" sz="1600" kern="0">
                <a:solidFill>
                  <a:srgbClr val="0A0A0A"/>
                </a:solidFill>
                <a:cs typeface="Arial" charset="0"/>
              </a:endParaRPr>
            </a:p>
          </p:txBody>
        </p:sp>
        <p:sp>
          <p:nvSpPr>
            <p:cNvPr id="704" name="Freeform 70">
              <a:extLst>
                <a:ext uri="{FF2B5EF4-FFF2-40B4-BE49-F238E27FC236}">
                  <a16:creationId xmlns:a16="http://schemas.microsoft.com/office/drawing/2014/main" id="{A8D43BA2-3582-4ACB-60FE-CFF269408FA4}"/>
                </a:ext>
              </a:extLst>
            </p:cNvPr>
            <p:cNvSpPr>
              <a:spLocks/>
            </p:cNvSpPr>
            <p:nvPr/>
          </p:nvSpPr>
          <p:spPr bwMode="auto">
            <a:xfrm>
              <a:off x="17915121" y="9326230"/>
              <a:ext cx="16560" cy="27132"/>
            </a:xfrm>
            <a:custGeom>
              <a:avLst/>
              <a:gdLst/>
              <a:ahLst/>
              <a:cxnLst>
                <a:cxn ang="0">
                  <a:pos x="1" y="1"/>
                </a:cxn>
                <a:cxn ang="0">
                  <a:pos x="0" y="1"/>
                </a:cxn>
                <a:cxn ang="0">
                  <a:pos x="0" y="1"/>
                </a:cxn>
                <a:cxn ang="0">
                  <a:pos x="0" y="0"/>
                </a:cxn>
                <a:cxn ang="0">
                  <a:pos x="1" y="0"/>
                </a:cxn>
                <a:cxn ang="0">
                  <a:pos x="1" y="1"/>
                </a:cxn>
                <a:cxn ang="0">
                  <a:pos x="1" y="1"/>
                </a:cxn>
                <a:cxn ang="0">
                  <a:pos x="1" y="1"/>
                </a:cxn>
                <a:cxn ang="0">
                  <a:pos x="1" y="1"/>
                </a:cxn>
              </a:cxnLst>
              <a:rect l="0" t="0" r="r" b="b"/>
              <a:pathLst>
                <a:path w="1" h="1">
                  <a:moveTo>
                    <a:pt x="1" y="1"/>
                  </a:moveTo>
                  <a:cubicBezTo>
                    <a:pt x="0" y="1"/>
                    <a:pt x="0" y="1"/>
                    <a:pt x="0" y="1"/>
                  </a:cubicBezTo>
                  <a:cubicBezTo>
                    <a:pt x="0" y="1"/>
                    <a:pt x="0" y="1"/>
                    <a:pt x="0" y="1"/>
                  </a:cubicBezTo>
                  <a:cubicBezTo>
                    <a:pt x="0" y="1"/>
                    <a:pt x="0" y="0"/>
                    <a:pt x="0" y="0"/>
                  </a:cubicBezTo>
                  <a:cubicBezTo>
                    <a:pt x="0" y="0"/>
                    <a:pt x="1" y="0"/>
                    <a:pt x="1" y="0"/>
                  </a:cubicBezTo>
                  <a:cubicBezTo>
                    <a:pt x="1" y="1"/>
                    <a:pt x="1" y="1"/>
                    <a:pt x="1" y="1"/>
                  </a:cubicBezTo>
                  <a:cubicBezTo>
                    <a:pt x="1" y="1"/>
                    <a:pt x="1" y="1"/>
                    <a:pt x="1" y="1"/>
                  </a:cubicBezTo>
                  <a:cubicBezTo>
                    <a:pt x="1" y="1"/>
                    <a:pt x="1" y="1"/>
                    <a:pt x="1" y="1"/>
                  </a:cubicBezTo>
                  <a:cubicBezTo>
                    <a:pt x="1" y="1"/>
                    <a:pt x="1" y="1"/>
                    <a:pt x="1" y="1"/>
                  </a:cubicBezTo>
                  <a:close/>
                </a:path>
              </a:pathLst>
            </a:custGeom>
            <a:solidFill>
              <a:srgbClr val="CBCBCB"/>
            </a:solidFill>
            <a:ln w="9525">
              <a:no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defTabSz="2945407">
                <a:defRPr/>
              </a:pPr>
              <a:endParaRPr lang="en-US" sz="1600" kern="0">
                <a:solidFill>
                  <a:srgbClr val="0A0A0A"/>
                </a:solidFill>
                <a:cs typeface="Arial" charset="0"/>
              </a:endParaRPr>
            </a:p>
          </p:txBody>
        </p:sp>
        <p:sp>
          <p:nvSpPr>
            <p:cNvPr id="705" name="Freeform 71">
              <a:extLst>
                <a:ext uri="{FF2B5EF4-FFF2-40B4-BE49-F238E27FC236}">
                  <a16:creationId xmlns:a16="http://schemas.microsoft.com/office/drawing/2014/main" id="{897A8D3D-4140-8E98-12B2-B4E9E5B4B5A2}"/>
                </a:ext>
              </a:extLst>
            </p:cNvPr>
            <p:cNvSpPr>
              <a:spLocks/>
            </p:cNvSpPr>
            <p:nvPr/>
          </p:nvSpPr>
          <p:spPr bwMode="auto">
            <a:xfrm>
              <a:off x="25908713" y="9326214"/>
              <a:ext cx="488215" cy="298460"/>
            </a:xfrm>
            <a:custGeom>
              <a:avLst/>
              <a:gdLst/>
              <a:ahLst/>
              <a:cxnLst>
                <a:cxn ang="0">
                  <a:pos x="1" y="1"/>
                </a:cxn>
                <a:cxn ang="0">
                  <a:pos x="3" y="2"/>
                </a:cxn>
                <a:cxn ang="0">
                  <a:pos x="4" y="2"/>
                </a:cxn>
                <a:cxn ang="0">
                  <a:pos x="8" y="3"/>
                </a:cxn>
                <a:cxn ang="0">
                  <a:pos x="10" y="3"/>
                </a:cxn>
                <a:cxn ang="0">
                  <a:pos x="11" y="3"/>
                </a:cxn>
                <a:cxn ang="0">
                  <a:pos x="13" y="3"/>
                </a:cxn>
                <a:cxn ang="0">
                  <a:pos x="14" y="3"/>
                </a:cxn>
                <a:cxn ang="0">
                  <a:pos x="14" y="2"/>
                </a:cxn>
                <a:cxn ang="0">
                  <a:pos x="17" y="1"/>
                </a:cxn>
                <a:cxn ang="0">
                  <a:pos x="20" y="1"/>
                </a:cxn>
                <a:cxn ang="0">
                  <a:pos x="21" y="1"/>
                </a:cxn>
                <a:cxn ang="0">
                  <a:pos x="22" y="2"/>
                </a:cxn>
                <a:cxn ang="0">
                  <a:pos x="25" y="3"/>
                </a:cxn>
                <a:cxn ang="0">
                  <a:pos x="23" y="4"/>
                </a:cxn>
                <a:cxn ang="0">
                  <a:pos x="22" y="5"/>
                </a:cxn>
                <a:cxn ang="0">
                  <a:pos x="21" y="8"/>
                </a:cxn>
                <a:cxn ang="0">
                  <a:pos x="21" y="8"/>
                </a:cxn>
                <a:cxn ang="0">
                  <a:pos x="22" y="10"/>
                </a:cxn>
                <a:cxn ang="0">
                  <a:pos x="23" y="11"/>
                </a:cxn>
                <a:cxn ang="0">
                  <a:pos x="23" y="11"/>
                </a:cxn>
                <a:cxn ang="0">
                  <a:pos x="21" y="10"/>
                </a:cxn>
                <a:cxn ang="0">
                  <a:pos x="18" y="11"/>
                </a:cxn>
                <a:cxn ang="0">
                  <a:pos x="17" y="11"/>
                </a:cxn>
                <a:cxn ang="0">
                  <a:pos x="16" y="12"/>
                </a:cxn>
                <a:cxn ang="0">
                  <a:pos x="15" y="12"/>
                </a:cxn>
                <a:cxn ang="0">
                  <a:pos x="16" y="14"/>
                </a:cxn>
                <a:cxn ang="0">
                  <a:pos x="13" y="14"/>
                </a:cxn>
                <a:cxn ang="0">
                  <a:pos x="11" y="14"/>
                </a:cxn>
                <a:cxn ang="0">
                  <a:pos x="9" y="13"/>
                </a:cxn>
                <a:cxn ang="0">
                  <a:pos x="7" y="13"/>
                </a:cxn>
                <a:cxn ang="0">
                  <a:pos x="4" y="14"/>
                </a:cxn>
                <a:cxn ang="0">
                  <a:pos x="3" y="13"/>
                </a:cxn>
                <a:cxn ang="0">
                  <a:pos x="2" y="11"/>
                </a:cxn>
                <a:cxn ang="0">
                  <a:pos x="1" y="8"/>
                </a:cxn>
                <a:cxn ang="0">
                  <a:pos x="1" y="7"/>
                </a:cxn>
                <a:cxn ang="0">
                  <a:pos x="2" y="6"/>
                </a:cxn>
                <a:cxn ang="0">
                  <a:pos x="1" y="4"/>
                </a:cxn>
                <a:cxn ang="0">
                  <a:pos x="0" y="3"/>
                </a:cxn>
                <a:cxn ang="0">
                  <a:pos x="0" y="2"/>
                </a:cxn>
              </a:cxnLst>
              <a:rect l="0" t="0" r="r" b="b"/>
              <a:pathLst>
                <a:path w="25" h="14">
                  <a:moveTo>
                    <a:pt x="1" y="0"/>
                  </a:moveTo>
                  <a:cubicBezTo>
                    <a:pt x="1" y="0"/>
                    <a:pt x="1" y="1"/>
                    <a:pt x="1" y="1"/>
                  </a:cubicBezTo>
                  <a:cubicBezTo>
                    <a:pt x="1" y="1"/>
                    <a:pt x="1" y="1"/>
                    <a:pt x="1" y="2"/>
                  </a:cubicBezTo>
                  <a:cubicBezTo>
                    <a:pt x="1" y="2"/>
                    <a:pt x="2" y="2"/>
                    <a:pt x="3" y="2"/>
                  </a:cubicBezTo>
                  <a:cubicBezTo>
                    <a:pt x="3" y="2"/>
                    <a:pt x="3" y="2"/>
                    <a:pt x="4" y="2"/>
                  </a:cubicBezTo>
                  <a:cubicBezTo>
                    <a:pt x="4" y="2"/>
                    <a:pt x="4" y="2"/>
                    <a:pt x="4" y="2"/>
                  </a:cubicBezTo>
                  <a:cubicBezTo>
                    <a:pt x="4" y="2"/>
                    <a:pt x="5" y="2"/>
                    <a:pt x="5" y="2"/>
                  </a:cubicBezTo>
                  <a:cubicBezTo>
                    <a:pt x="6" y="3"/>
                    <a:pt x="7" y="3"/>
                    <a:pt x="8" y="3"/>
                  </a:cubicBezTo>
                  <a:cubicBezTo>
                    <a:pt x="8" y="3"/>
                    <a:pt x="8" y="3"/>
                    <a:pt x="8" y="3"/>
                  </a:cubicBezTo>
                  <a:cubicBezTo>
                    <a:pt x="8" y="3"/>
                    <a:pt x="9" y="3"/>
                    <a:pt x="10" y="3"/>
                  </a:cubicBezTo>
                  <a:cubicBezTo>
                    <a:pt x="10" y="3"/>
                    <a:pt x="10" y="3"/>
                    <a:pt x="10" y="3"/>
                  </a:cubicBezTo>
                  <a:cubicBezTo>
                    <a:pt x="11" y="3"/>
                    <a:pt x="11" y="3"/>
                    <a:pt x="11" y="3"/>
                  </a:cubicBezTo>
                  <a:cubicBezTo>
                    <a:pt x="11" y="3"/>
                    <a:pt x="11" y="3"/>
                    <a:pt x="11" y="3"/>
                  </a:cubicBezTo>
                  <a:cubicBezTo>
                    <a:pt x="12" y="3"/>
                    <a:pt x="12" y="3"/>
                    <a:pt x="13" y="3"/>
                  </a:cubicBezTo>
                  <a:cubicBezTo>
                    <a:pt x="13" y="3"/>
                    <a:pt x="13" y="3"/>
                    <a:pt x="13" y="3"/>
                  </a:cubicBezTo>
                  <a:cubicBezTo>
                    <a:pt x="13" y="3"/>
                    <a:pt x="13" y="3"/>
                    <a:pt x="14" y="3"/>
                  </a:cubicBezTo>
                  <a:cubicBezTo>
                    <a:pt x="14" y="3"/>
                    <a:pt x="14" y="3"/>
                    <a:pt x="14" y="2"/>
                  </a:cubicBezTo>
                  <a:cubicBezTo>
                    <a:pt x="14" y="2"/>
                    <a:pt x="14" y="2"/>
                    <a:pt x="14" y="2"/>
                  </a:cubicBezTo>
                  <a:cubicBezTo>
                    <a:pt x="14" y="2"/>
                    <a:pt x="15" y="1"/>
                    <a:pt x="15" y="1"/>
                  </a:cubicBezTo>
                  <a:cubicBezTo>
                    <a:pt x="16" y="1"/>
                    <a:pt x="16" y="1"/>
                    <a:pt x="17" y="1"/>
                  </a:cubicBezTo>
                  <a:cubicBezTo>
                    <a:pt x="17" y="1"/>
                    <a:pt x="18" y="1"/>
                    <a:pt x="18" y="1"/>
                  </a:cubicBezTo>
                  <a:cubicBezTo>
                    <a:pt x="19" y="0"/>
                    <a:pt x="19" y="1"/>
                    <a:pt x="20" y="1"/>
                  </a:cubicBezTo>
                  <a:cubicBezTo>
                    <a:pt x="20" y="1"/>
                    <a:pt x="20" y="1"/>
                    <a:pt x="21" y="1"/>
                  </a:cubicBezTo>
                  <a:cubicBezTo>
                    <a:pt x="21" y="1"/>
                    <a:pt x="21" y="1"/>
                    <a:pt x="21" y="1"/>
                  </a:cubicBezTo>
                  <a:cubicBezTo>
                    <a:pt x="22" y="1"/>
                    <a:pt x="22" y="1"/>
                    <a:pt x="22" y="1"/>
                  </a:cubicBezTo>
                  <a:cubicBezTo>
                    <a:pt x="22" y="2"/>
                    <a:pt x="22" y="2"/>
                    <a:pt x="22" y="2"/>
                  </a:cubicBezTo>
                  <a:cubicBezTo>
                    <a:pt x="23" y="2"/>
                    <a:pt x="24" y="3"/>
                    <a:pt x="25" y="3"/>
                  </a:cubicBezTo>
                  <a:cubicBezTo>
                    <a:pt x="25" y="3"/>
                    <a:pt x="25" y="3"/>
                    <a:pt x="25" y="3"/>
                  </a:cubicBezTo>
                  <a:cubicBezTo>
                    <a:pt x="25" y="3"/>
                    <a:pt x="25" y="3"/>
                    <a:pt x="25" y="3"/>
                  </a:cubicBezTo>
                  <a:cubicBezTo>
                    <a:pt x="24" y="4"/>
                    <a:pt x="24" y="4"/>
                    <a:pt x="23" y="4"/>
                  </a:cubicBezTo>
                  <a:cubicBezTo>
                    <a:pt x="23" y="4"/>
                    <a:pt x="23" y="4"/>
                    <a:pt x="23" y="4"/>
                  </a:cubicBezTo>
                  <a:cubicBezTo>
                    <a:pt x="23" y="4"/>
                    <a:pt x="23" y="4"/>
                    <a:pt x="22" y="5"/>
                  </a:cubicBezTo>
                  <a:cubicBezTo>
                    <a:pt x="22" y="5"/>
                    <a:pt x="22" y="7"/>
                    <a:pt x="22" y="7"/>
                  </a:cubicBezTo>
                  <a:cubicBezTo>
                    <a:pt x="22" y="7"/>
                    <a:pt x="22" y="7"/>
                    <a:pt x="21" y="8"/>
                  </a:cubicBezTo>
                  <a:cubicBezTo>
                    <a:pt x="21" y="8"/>
                    <a:pt x="22" y="8"/>
                    <a:pt x="21" y="8"/>
                  </a:cubicBezTo>
                  <a:cubicBezTo>
                    <a:pt x="21" y="8"/>
                    <a:pt x="21" y="8"/>
                    <a:pt x="21" y="8"/>
                  </a:cubicBezTo>
                  <a:cubicBezTo>
                    <a:pt x="21" y="8"/>
                    <a:pt x="21" y="8"/>
                    <a:pt x="21" y="9"/>
                  </a:cubicBezTo>
                  <a:cubicBezTo>
                    <a:pt x="21" y="9"/>
                    <a:pt x="22" y="9"/>
                    <a:pt x="22" y="10"/>
                  </a:cubicBezTo>
                  <a:cubicBezTo>
                    <a:pt x="22" y="10"/>
                    <a:pt x="22" y="10"/>
                    <a:pt x="22" y="10"/>
                  </a:cubicBezTo>
                  <a:cubicBezTo>
                    <a:pt x="22" y="10"/>
                    <a:pt x="22" y="10"/>
                    <a:pt x="23" y="11"/>
                  </a:cubicBezTo>
                  <a:cubicBezTo>
                    <a:pt x="23" y="11"/>
                    <a:pt x="23" y="11"/>
                    <a:pt x="23" y="11"/>
                  </a:cubicBezTo>
                  <a:cubicBezTo>
                    <a:pt x="23" y="11"/>
                    <a:pt x="23" y="11"/>
                    <a:pt x="23" y="11"/>
                  </a:cubicBezTo>
                  <a:cubicBezTo>
                    <a:pt x="22" y="11"/>
                    <a:pt x="21" y="11"/>
                    <a:pt x="21" y="11"/>
                  </a:cubicBezTo>
                  <a:cubicBezTo>
                    <a:pt x="21" y="11"/>
                    <a:pt x="21" y="10"/>
                    <a:pt x="21" y="10"/>
                  </a:cubicBezTo>
                  <a:cubicBezTo>
                    <a:pt x="20" y="10"/>
                    <a:pt x="19" y="10"/>
                    <a:pt x="19" y="10"/>
                  </a:cubicBezTo>
                  <a:cubicBezTo>
                    <a:pt x="19" y="11"/>
                    <a:pt x="19" y="11"/>
                    <a:pt x="18" y="11"/>
                  </a:cubicBezTo>
                  <a:cubicBezTo>
                    <a:pt x="18" y="11"/>
                    <a:pt x="18" y="11"/>
                    <a:pt x="17" y="11"/>
                  </a:cubicBezTo>
                  <a:cubicBezTo>
                    <a:pt x="17" y="11"/>
                    <a:pt x="17" y="11"/>
                    <a:pt x="17" y="11"/>
                  </a:cubicBezTo>
                  <a:cubicBezTo>
                    <a:pt x="17" y="11"/>
                    <a:pt x="17" y="11"/>
                    <a:pt x="17" y="12"/>
                  </a:cubicBezTo>
                  <a:cubicBezTo>
                    <a:pt x="17" y="12"/>
                    <a:pt x="16" y="12"/>
                    <a:pt x="16" y="12"/>
                  </a:cubicBezTo>
                  <a:cubicBezTo>
                    <a:pt x="16" y="12"/>
                    <a:pt x="16" y="12"/>
                    <a:pt x="16" y="12"/>
                  </a:cubicBezTo>
                  <a:cubicBezTo>
                    <a:pt x="16" y="12"/>
                    <a:pt x="16" y="12"/>
                    <a:pt x="15" y="12"/>
                  </a:cubicBezTo>
                  <a:cubicBezTo>
                    <a:pt x="15" y="12"/>
                    <a:pt x="15" y="13"/>
                    <a:pt x="15" y="13"/>
                  </a:cubicBezTo>
                  <a:cubicBezTo>
                    <a:pt x="15" y="13"/>
                    <a:pt x="15" y="14"/>
                    <a:pt x="16" y="14"/>
                  </a:cubicBezTo>
                  <a:cubicBezTo>
                    <a:pt x="15" y="14"/>
                    <a:pt x="16" y="14"/>
                    <a:pt x="15" y="14"/>
                  </a:cubicBezTo>
                  <a:cubicBezTo>
                    <a:pt x="15" y="14"/>
                    <a:pt x="14" y="14"/>
                    <a:pt x="13" y="14"/>
                  </a:cubicBezTo>
                  <a:cubicBezTo>
                    <a:pt x="13" y="14"/>
                    <a:pt x="12" y="14"/>
                    <a:pt x="12" y="14"/>
                  </a:cubicBezTo>
                  <a:cubicBezTo>
                    <a:pt x="12" y="14"/>
                    <a:pt x="12" y="14"/>
                    <a:pt x="11" y="14"/>
                  </a:cubicBezTo>
                  <a:cubicBezTo>
                    <a:pt x="11" y="14"/>
                    <a:pt x="10" y="14"/>
                    <a:pt x="10" y="14"/>
                  </a:cubicBezTo>
                  <a:cubicBezTo>
                    <a:pt x="10" y="14"/>
                    <a:pt x="10" y="13"/>
                    <a:pt x="9" y="13"/>
                  </a:cubicBezTo>
                  <a:cubicBezTo>
                    <a:pt x="9" y="13"/>
                    <a:pt x="9" y="13"/>
                    <a:pt x="8" y="13"/>
                  </a:cubicBezTo>
                  <a:cubicBezTo>
                    <a:pt x="8" y="13"/>
                    <a:pt x="8" y="13"/>
                    <a:pt x="7" y="13"/>
                  </a:cubicBezTo>
                  <a:cubicBezTo>
                    <a:pt x="7" y="13"/>
                    <a:pt x="6" y="14"/>
                    <a:pt x="6" y="14"/>
                  </a:cubicBezTo>
                  <a:cubicBezTo>
                    <a:pt x="5" y="14"/>
                    <a:pt x="5" y="14"/>
                    <a:pt x="4" y="14"/>
                  </a:cubicBezTo>
                  <a:cubicBezTo>
                    <a:pt x="4" y="14"/>
                    <a:pt x="3" y="14"/>
                    <a:pt x="3" y="14"/>
                  </a:cubicBezTo>
                  <a:cubicBezTo>
                    <a:pt x="3" y="14"/>
                    <a:pt x="3" y="14"/>
                    <a:pt x="3" y="13"/>
                  </a:cubicBezTo>
                  <a:cubicBezTo>
                    <a:pt x="3" y="13"/>
                    <a:pt x="3" y="12"/>
                    <a:pt x="3" y="12"/>
                  </a:cubicBezTo>
                  <a:cubicBezTo>
                    <a:pt x="3" y="11"/>
                    <a:pt x="2" y="11"/>
                    <a:pt x="2" y="11"/>
                  </a:cubicBezTo>
                  <a:cubicBezTo>
                    <a:pt x="2" y="11"/>
                    <a:pt x="1" y="10"/>
                    <a:pt x="1" y="9"/>
                  </a:cubicBezTo>
                  <a:cubicBezTo>
                    <a:pt x="1" y="9"/>
                    <a:pt x="1" y="8"/>
                    <a:pt x="1" y="8"/>
                  </a:cubicBezTo>
                  <a:cubicBezTo>
                    <a:pt x="1" y="8"/>
                    <a:pt x="1" y="8"/>
                    <a:pt x="0" y="8"/>
                  </a:cubicBezTo>
                  <a:cubicBezTo>
                    <a:pt x="1" y="8"/>
                    <a:pt x="1" y="7"/>
                    <a:pt x="1" y="7"/>
                  </a:cubicBezTo>
                  <a:cubicBezTo>
                    <a:pt x="1" y="7"/>
                    <a:pt x="1" y="7"/>
                    <a:pt x="2" y="7"/>
                  </a:cubicBezTo>
                  <a:cubicBezTo>
                    <a:pt x="2" y="7"/>
                    <a:pt x="2" y="7"/>
                    <a:pt x="2" y="6"/>
                  </a:cubicBezTo>
                  <a:cubicBezTo>
                    <a:pt x="2" y="6"/>
                    <a:pt x="3" y="6"/>
                    <a:pt x="3" y="5"/>
                  </a:cubicBezTo>
                  <a:cubicBezTo>
                    <a:pt x="2" y="5"/>
                    <a:pt x="2" y="4"/>
                    <a:pt x="1" y="4"/>
                  </a:cubicBezTo>
                  <a:cubicBezTo>
                    <a:pt x="1" y="4"/>
                    <a:pt x="1" y="4"/>
                    <a:pt x="1" y="4"/>
                  </a:cubicBezTo>
                  <a:cubicBezTo>
                    <a:pt x="1" y="4"/>
                    <a:pt x="0" y="3"/>
                    <a:pt x="0" y="3"/>
                  </a:cubicBezTo>
                  <a:cubicBezTo>
                    <a:pt x="0" y="3"/>
                    <a:pt x="0" y="3"/>
                    <a:pt x="0" y="3"/>
                  </a:cubicBezTo>
                  <a:cubicBezTo>
                    <a:pt x="0" y="2"/>
                    <a:pt x="0" y="2"/>
                    <a:pt x="0" y="2"/>
                  </a:cubicBezTo>
                  <a:cubicBezTo>
                    <a:pt x="0" y="1"/>
                    <a:pt x="0" y="1"/>
                    <a:pt x="1" y="0"/>
                  </a:cubicBezTo>
                  <a:close/>
                </a:path>
              </a:pathLst>
            </a:custGeom>
            <a:solidFill>
              <a:sysClr val="window" lastClr="FFFFFF">
                <a:lumMod val="75000"/>
              </a:sysClr>
            </a:solidFill>
            <a:ln w="3175">
              <a:solidFill>
                <a:schemeClr val="bg1">
                  <a:lumMod val="65000"/>
                </a:schemeClr>
              </a:solid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defTabSz="2945407">
                <a:defRPr/>
              </a:pPr>
              <a:endParaRPr lang="en-US" sz="1600" kern="0">
                <a:solidFill>
                  <a:srgbClr val="0A0A0A"/>
                </a:solidFill>
                <a:cs typeface="Arial" charset="0"/>
              </a:endParaRPr>
            </a:p>
          </p:txBody>
        </p:sp>
        <p:sp>
          <p:nvSpPr>
            <p:cNvPr id="706" name="Freeform 72">
              <a:extLst>
                <a:ext uri="{FF2B5EF4-FFF2-40B4-BE49-F238E27FC236}">
                  <a16:creationId xmlns:a16="http://schemas.microsoft.com/office/drawing/2014/main" id="{5EF47F61-1DF1-EF44-0578-264A52882C31}"/>
                </a:ext>
              </a:extLst>
            </p:cNvPr>
            <p:cNvSpPr>
              <a:spLocks/>
            </p:cNvSpPr>
            <p:nvPr/>
          </p:nvSpPr>
          <p:spPr bwMode="auto">
            <a:xfrm>
              <a:off x="27340261" y="9389536"/>
              <a:ext cx="546145" cy="262286"/>
            </a:xfrm>
            <a:custGeom>
              <a:avLst/>
              <a:gdLst/>
              <a:ahLst/>
              <a:cxnLst>
                <a:cxn ang="0">
                  <a:pos x="20" y="5"/>
                </a:cxn>
                <a:cxn ang="0">
                  <a:pos x="21" y="5"/>
                </a:cxn>
                <a:cxn ang="0">
                  <a:pos x="23" y="6"/>
                </a:cxn>
                <a:cxn ang="0">
                  <a:pos x="23" y="6"/>
                </a:cxn>
                <a:cxn ang="0">
                  <a:pos x="25" y="8"/>
                </a:cxn>
                <a:cxn ang="0">
                  <a:pos x="26" y="9"/>
                </a:cxn>
                <a:cxn ang="0">
                  <a:pos x="26" y="9"/>
                </a:cxn>
                <a:cxn ang="0">
                  <a:pos x="26" y="11"/>
                </a:cxn>
                <a:cxn ang="0">
                  <a:pos x="27" y="11"/>
                </a:cxn>
                <a:cxn ang="0">
                  <a:pos x="28" y="12"/>
                </a:cxn>
                <a:cxn ang="0">
                  <a:pos x="27" y="12"/>
                </a:cxn>
                <a:cxn ang="0">
                  <a:pos x="26" y="12"/>
                </a:cxn>
                <a:cxn ang="0">
                  <a:pos x="25" y="11"/>
                </a:cxn>
                <a:cxn ang="0">
                  <a:pos x="21" y="12"/>
                </a:cxn>
                <a:cxn ang="0">
                  <a:pos x="18" y="12"/>
                </a:cxn>
                <a:cxn ang="0">
                  <a:pos x="15" y="12"/>
                </a:cxn>
                <a:cxn ang="0">
                  <a:pos x="14" y="11"/>
                </a:cxn>
                <a:cxn ang="0">
                  <a:pos x="12" y="10"/>
                </a:cxn>
                <a:cxn ang="0">
                  <a:pos x="10" y="10"/>
                </a:cxn>
                <a:cxn ang="0">
                  <a:pos x="7" y="10"/>
                </a:cxn>
                <a:cxn ang="0">
                  <a:pos x="7" y="7"/>
                </a:cxn>
                <a:cxn ang="0">
                  <a:pos x="6" y="6"/>
                </a:cxn>
                <a:cxn ang="0">
                  <a:pos x="4" y="4"/>
                </a:cxn>
                <a:cxn ang="0">
                  <a:pos x="3" y="3"/>
                </a:cxn>
                <a:cxn ang="0">
                  <a:pos x="1" y="2"/>
                </a:cxn>
                <a:cxn ang="0">
                  <a:pos x="0" y="1"/>
                </a:cxn>
                <a:cxn ang="0">
                  <a:pos x="0" y="0"/>
                </a:cxn>
                <a:cxn ang="0">
                  <a:pos x="2" y="1"/>
                </a:cxn>
                <a:cxn ang="0">
                  <a:pos x="5" y="2"/>
                </a:cxn>
                <a:cxn ang="0">
                  <a:pos x="8" y="2"/>
                </a:cxn>
                <a:cxn ang="0">
                  <a:pos x="9" y="3"/>
                </a:cxn>
                <a:cxn ang="0">
                  <a:pos x="12" y="4"/>
                </a:cxn>
                <a:cxn ang="0">
                  <a:pos x="15" y="5"/>
                </a:cxn>
                <a:cxn ang="0">
                  <a:pos x="18" y="5"/>
                </a:cxn>
                <a:cxn ang="0">
                  <a:pos x="20" y="5"/>
                </a:cxn>
              </a:cxnLst>
              <a:rect l="0" t="0" r="r" b="b"/>
              <a:pathLst>
                <a:path w="28" h="12">
                  <a:moveTo>
                    <a:pt x="20" y="5"/>
                  </a:moveTo>
                  <a:cubicBezTo>
                    <a:pt x="20" y="5"/>
                    <a:pt x="20" y="5"/>
                    <a:pt x="20" y="5"/>
                  </a:cubicBezTo>
                  <a:cubicBezTo>
                    <a:pt x="20" y="5"/>
                    <a:pt x="20" y="5"/>
                    <a:pt x="21" y="5"/>
                  </a:cubicBezTo>
                  <a:cubicBezTo>
                    <a:pt x="21" y="5"/>
                    <a:pt x="21" y="5"/>
                    <a:pt x="21" y="5"/>
                  </a:cubicBezTo>
                  <a:cubicBezTo>
                    <a:pt x="21" y="5"/>
                    <a:pt x="21" y="6"/>
                    <a:pt x="21" y="6"/>
                  </a:cubicBezTo>
                  <a:cubicBezTo>
                    <a:pt x="22" y="6"/>
                    <a:pt x="22" y="6"/>
                    <a:pt x="23" y="6"/>
                  </a:cubicBezTo>
                  <a:cubicBezTo>
                    <a:pt x="23" y="6"/>
                    <a:pt x="23" y="6"/>
                    <a:pt x="23" y="6"/>
                  </a:cubicBezTo>
                  <a:cubicBezTo>
                    <a:pt x="23" y="6"/>
                    <a:pt x="23" y="6"/>
                    <a:pt x="23" y="6"/>
                  </a:cubicBezTo>
                  <a:cubicBezTo>
                    <a:pt x="23" y="6"/>
                    <a:pt x="23" y="7"/>
                    <a:pt x="23" y="7"/>
                  </a:cubicBezTo>
                  <a:cubicBezTo>
                    <a:pt x="23" y="8"/>
                    <a:pt x="25" y="8"/>
                    <a:pt x="25" y="8"/>
                  </a:cubicBezTo>
                  <a:cubicBezTo>
                    <a:pt x="25" y="8"/>
                    <a:pt x="25" y="8"/>
                    <a:pt x="26" y="8"/>
                  </a:cubicBezTo>
                  <a:cubicBezTo>
                    <a:pt x="26" y="8"/>
                    <a:pt x="26" y="9"/>
                    <a:pt x="26" y="9"/>
                  </a:cubicBezTo>
                  <a:cubicBezTo>
                    <a:pt x="26" y="9"/>
                    <a:pt x="26" y="9"/>
                    <a:pt x="26" y="9"/>
                  </a:cubicBezTo>
                  <a:cubicBezTo>
                    <a:pt x="26" y="9"/>
                    <a:pt x="26" y="9"/>
                    <a:pt x="26" y="9"/>
                  </a:cubicBezTo>
                  <a:cubicBezTo>
                    <a:pt x="26" y="9"/>
                    <a:pt x="25" y="10"/>
                    <a:pt x="26" y="10"/>
                  </a:cubicBezTo>
                  <a:cubicBezTo>
                    <a:pt x="26" y="10"/>
                    <a:pt x="26" y="10"/>
                    <a:pt x="26" y="11"/>
                  </a:cubicBezTo>
                  <a:cubicBezTo>
                    <a:pt x="26" y="11"/>
                    <a:pt x="26" y="11"/>
                    <a:pt x="26" y="11"/>
                  </a:cubicBezTo>
                  <a:cubicBezTo>
                    <a:pt x="27" y="11"/>
                    <a:pt x="27" y="11"/>
                    <a:pt x="27" y="11"/>
                  </a:cubicBezTo>
                  <a:cubicBezTo>
                    <a:pt x="27" y="12"/>
                    <a:pt x="28" y="12"/>
                    <a:pt x="28" y="12"/>
                  </a:cubicBezTo>
                  <a:cubicBezTo>
                    <a:pt x="28" y="12"/>
                    <a:pt x="28" y="12"/>
                    <a:pt x="28" y="12"/>
                  </a:cubicBezTo>
                  <a:cubicBezTo>
                    <a:pt x="28" y="12"/>
                    <a:pt x="28" y="12"/>
                    <a:pt x="28" y="12"/>
                  </a:cubicBezTo>
                  <a:cubicBezTo>
                    <a:pt x="28" y="12"/>
                    <a:pt x="28" y="12"/>
                    <a:pt x="27" y="12"/>
                  </a:cubicBezTo>
                  <a:cubicBezTo>
                    <a:pt x="27" y="12"/>
                    <a:pt x="27" y="12"/>
                    <a:pt x="26" y="12"/>
                  </a:cubicBezTo>
                  <a:cubicBezTo>
                    <a:pt x="26" y="12"/>
                    <a:pt x="26" y="12"/>
                    <a:pt x="26" y="12"/>
                  </a:cubicBezTo>
                  <a:cubicBezTo>
                    <a:pt x="25" y="12"/>
                    <a:pt x="25" y="12"/>
                    <a:pt x="25" y="12"/>
                  </a:cubicBezTo>
                  <a:cubicBezTo>
                    <a:pt x="25" y="11"/>
                    <a:pt x="25" y="11"/>
                    <a:pt x="25" y="11"/>
                  </a:cubicBezTo>
                  <a:cubicBezTo>
                    <a:pt x="24" y="11"/>
                    <a:pt x="23" y="10"/>
                    <a:pt x="22" y="11"/>
                  </a:cubicBezTo>
                  <a:cubicBezTo>
                    <a:pt x="21" y="11"/>
                    <a:pt x="21" y="11"/>
                    <a:pt x="21" y="12"/>
                  </a:cubicBezTo>
                  <a:cubicBezTo>
                    <a:pt x="21" y="12"/>
                    <a:pt x="19" y="12"/>
                    <a:pt x="19" y="12"/>
                  </a:cubicBezTo>
                  <a:cubicBezTo>
                    <a:pt x="19" y="12"/>
                    <a:pt x="18" y="12"/>
                    <a:pt x="18" y="12"/>
                  </a:cubicBezTo>
                  <a:cubicBezTo>
                    <a:pt x="17" y="12"/>
                    <a:pt x="16" y="12"/>
                    <a:pt x="15" y="12"/>
                  </a:cubicBezTo>
                  <a:cubicBezTo>
                    <a:pt x="15" y="12"/>
                    <a:pt x="15" y="12"/>
                    <a:pt x="15" y="12"/>
                  </a:cubicBezTo>
                  <a:cubicBezTo>
                    <a:pt x="15" y="12"/>
                    <a:pt x="14" y="12"/>
                    <a:pt x="14" y="12"/>
                  </a:cubicBezTo>
                  <a:cubicBezTo>
                    <a:pt x="14" y="12"/>
                    <a:pt x="14" y="11"/>
                    <a:pt x="14" y="11"/>
                  </a:cubicBezTo>
                  <a:cubicBezTo>
                    <a:pt x="14" y="11"/>
                    <a:pt x="14" y="11"/>
                    <a:pt x="14" y="11"/>
                  </a:cubicBezTo>
                  <a:cubicBezTo>
                    <a:pt x="14" y="11"/>
                    <a:pt x="12" y="10"/>
                    <a:pt x="12" y="10"/>
                  </a:cubicBezTo>
                  <a:cubicBezTo>
                    <a:pt x="12" y="10"/>
                    <a:pt x="11" y="10"/>
                    <a:pt x="11" y="10"/>
                  </a:cubicBezTo>
                  <a:cubicBezTo>
                    <a:pt x="11" y="10"/>
                    <a:pt x="11" y="10"/>
                    <a:pt x="10" y="10"/>
                  </a:cubicBezTo>
                  <a:cubicBezTo>
                    <a:pt x="10" y="10"/>
                    <a:pt x="8" y="10"/>
                    <a:pt x="7" y="10"/>
                  </a:cubicBezTo>
                  <a:cubicBezTo>
                    <a:pt x="7" y="10"/>
                    <a:pt x="7" y="10"/>
                    <a:pt x="7" y="10"/>
                  </a:cubicBezTo>
                  <a:cubicBezTo>
                    <a:pt x="8" y="10"/>
                    <a:pt x="8" y="9"/>
                    <a:pt x="8" y="8"/>
                  </a:cubicBezTo>
                  <a:cubicBezTo>
                    <a:pt x="7" y="8"/>
                    <a:pt x="7" y="8"/>
                    <a:pt x="7" y="7"/>
                  </a:cubicBezTo>
                  <a:cubicBezTo>
                    <a:pt x="7" y="7"/>
                    <a:pt x="7" y="7"/>
                    <a:pt x="7" y="7"/>
                  </a:cubicBezTo>
                  <a:cubicBezTo>
                    <a:pt x="7" y="6"/>
                    <a:pt x="6" y="6"/>
                    <a:pt x="6" y="6"/>
                  </a:cubicBezTo>
                  <a:cubicBezTo>
                    <a:pt x="6" y="5"/>
                    <a:pt x="6" y="4"/>
                    <a:pt x="6" y="4"/>
                  </a:cubicBezTo>
                  <a:cubicBezTo>
                    <a:pt x="5" y="4"/>
                    <a:pt x="5" y="4"/>
                    <a:pt x="4" y="4"/>
                  </a:cubicBezTo>
                  <a:cubicBezTo>
                    <a:pt x="4" y="4"/>
                    <a:pt x="4" y="3"/>
                    <a:pt x="4" y="3"/>
                  </a:cubicBezTo>
                  <a:cubicBezTo>
                    <a:pt x="4" y="3"/>
                    <a:pt x="4" y="3"/>
                    <a:pt x="3" y="3"/>
                  </a:cubicBezTo>
                  <a:cubicBezTo>
                    <a:pt x="3" y="3"/>
                    <a:pt x="3" y="3"/>
                    <a:pt x="3" y="3"/>
                  </a:cubicBezTo>
                  <a:cubicBezTo>
                    <a:pt x="2" y="2"/>
                    <a:pt x="2" y="2"/>
                    <a:pt x="1" y="2"/>
                  </a:cubicBezTo>
                  <a:cubicBezTo>
                    <a:pt x="1" y="2"/>
                    <a:pt x="0" y="1"/>
                    <a:pt x="0" y="1"/>
                  </a:cubicBezTo>
                  <a:cubicBezTo>
                    <a:pt x="0" y="1"/>
                    <a:pt x="0" y="1"/>
                    <a:pt x="0" y="1"/>
                  </a:cubicBezTo>
                  <a:cubicBezTo>
                    <a:pt x="0" y="1"/>
                    <a:pt x="0" y="1"/>
                    <a:pt x="0" y="1"/>
                  </a:cubicBezTo>
                  <a:cubicBezTo>
                    <a:pt x="0" y="1"/>
                    <a:pt x="0" y="1"/>
                    <a:pt x="0" y="0"/>
                  </a:cubicBezTo>
                  <a:cubicBezTo>
                    <a:pt x="0" y="0"/>
                    <a:pt x="0" y="1"/>
                    <a:pt x="1" y="1"/>
                  </a:cubicBezTo>
                  <a:cubicBezTo>
                    <a:pt x="1" y="1"/>
                    <a:pt x="1" y="1"/>
                    <a:pt x="2" y="1"/>
                  </a:cubicBezTo>
                  <a:cubicBezTo>
                    <a:pt x="2" y="1"/>
                    <a:pt x="3" y="1"/>
                    <a:pt x="3" y="1"/>
                  </a:cubicBezTo>
                  <a:cubicBezTo>
                    <a:pt x="4" y="2"/>
                    <a:pt x="4" y="1"/>
                    <a:pt x="5" y="2"/>
                  </a:cubicBezTo>
                  <a:cubicBezTo>
                    <a:pt x="5" y="2"/>
                    <a:pt x="5" y="2"/>
                    <a:pt x="5" y="2"/>
                  </a:cubicBezTo>
                  <a:cubicBezTo>
                    <a:pt x="6" y="2"/>
                    <a:pt x="7" y="2"/>
                    <a:pt x="8" y="2"/>
                  </a:cubicBezTo>
                  <a:cubicBezTo>
                    <a:pt x="8" y="2"/>
                    <a:pt x="9" y="2"/>
                    <a:pt x="9" y="2"/>
                  </a:cubicBezTo>
                  <a:cubicBezTo>
                    <a:pt x="9" y="2"/>
                    <a:pt x="9" y="2"/>
                    <a:pt x="9" y="3"/>
                  </a:cubicBezTo>
                  <a:cubicBezTo>
                    <a:pt x="10" y="3"/>
                    <a:pt x="10" y="3"/>
                    <a:pt x="11" y="3"/>
                  </a:cubicBezTo>
                  <a:cubicBezTo>
                    <a:pt x="11" y="3"/>
                    <a:pt x="12" y="3"/>
                    <a:pt x="12" y="4"/>
                  </a:cubicBezTo>
                  <a:cubicBezTo>
                    <a:pt x="12" y="4"/>
                    <a:pt x="13" y="4"/>
                    <a:pt x="13" y="4"/>
                  </a:cubicBezTo>
                  <a:cubicBezTo>
                    <a:pt x="14" y="4"/>
                    <a:pt x="14" y="4"/>
                    <a:pt x="15" y="5"/>
                  </a:cubicBezTo>
                  <a:cubicBezTo>
                    <a:pt x="15" y="5"/>
                    <a:pt x="15" y="5"/>
                    <a:pt x="15" y="5"/>
                  </a:cubicBezTo>
                  <a:cubicBezTo>
                    <a:pt x="16" y="6"/>
                    <a:pt x="17" y="5"/>
                    <a:pt x="18" y="5"/>
                  </a:cubicBezTo>
                  <a:cubicBezTo>
                    <a:pt x="19" y="5"/>
                    <a:pt x="19" y="5"/>
                    <a:pt x="19" y="5"/>
                  </a:cubicBezTo>
                  <a:cubicBezTo>
                    <a:pt x="19" y="5"/>
                    <a:pt x="19" y="5"/>
                    <a:pt x="20" y="5"/>
                  </a:cubicBezTo>
                  <a:close/>
                </a:path>
              </a:pathLst>
            </a:custGeom>
            <a:solidFill>
              <a:sysClr val="window" lastClr="FFFFFF">
                <a:lumMod val="75000"/>
              </a:sysClr>
            </a:solidFill>
            <a:ln w="3175">
              <a:solidFill>
                <a:schemeClr val="bg1">
                  <a:lumMod val="65000"/>
                </a:schemeClr>
              </a:solid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defTabSz="2945407">
                <a:defRPr/>
              </a:pPr>
              <a:endParaRPr lang="en-US" sz="1600" kern="0">
                <a:solidFill>
                  <a:srgbClr val="0A0A0A"/>
                </a:solidFill>
                <a:cs typeface="Arial" charset="0"/>
              </a:endParaRPr>
            </a:p>
          </p:txBody>
        </p:sp>
        <p:sp>
          <p:nvSpPr>
            <p:cNvPr id="707" name="Freeform 73">
              <a:extLst>
                <a:ext uri="{FF2B5EF4-FFF2-40B4-BE49-F238E27FC236}">
                  <a16:creationId xmlns:a16="http://schemas.microsoft.com/office/drawing/2014/main" id="{8F39FF40-B659-1E91-DE6E-C4BDE8E060AA}"/>
                </a:ext>
              </a:extLst>
            </p:cNvPr>
            <p:cNvSpPr>
              <a:spLocks/>
            </p:cNvSpPr>
            <p:nvPr/>
          </p:nvSpPr>
          <p:spPr bwMode="auto">
            <a:xfrm>
              <a:off x="25445289" y="9416657"/>
              <a:ext cx="8274" cy="9042"/>
            </a:xfrm>
            <a:custGeom>
              <a:avLst/>
              <a:gdLst/>
              <a:ahLst/>
              <a:cxnLst>
                <a:cxn ang="0">
                  <a:pos x="0" y="0"/>
                </a:cxn>
                <a:cxn ang="0">
                  <a:pos x="0" y="0"/>
                </a:cxn>
                <a:cxn ang="0">
                  <a:pos x="0" y="0"/>
                </a:cxn>
                <a:cxn ang="0">
                  <a:pos x="0" y="0"/>
                </a:cxn>
              </a:cxnLst>
              <a:rect l="0" t="0" r="r" b="b"/>
              <a:pathLst>
                <a:path>
                  <a:moveTo>
                    <a:pt x="0" y="0"/>
                  </a:moveTo>
                  <a:cubicBezTo>
                    <a:pt x="0" y="0"/>
                    <a:pt x="0" y="0"/>
                    <a:pt x="0" y="0"/>
                  </a:cubicBezTo>
                  <a:cubicBezTo>
                    <a:pt x="0" y="0"/>
                    <a:pt x="0" y="0"/>
                    <a:pt x="0" y="0"/>
                  </a:cubicBezTo>
                  <a:cubicBezTo>
                    <a:pt x="0" y="0"/>
                    <a:pt x="0" y="0"/>
                    <a:pt x="0" y="0"/>
                  </a:cubicBezTo>
                  <a:close/>
                </a:path>
              </a:pathLst>
            </a:custGeom>
            <a:solidFill>
              <a:srgbClr val="CBCBCB"/>
            </a:solidFill>
            <a:ln w="9525">
              <a:no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defTabSz="2945407">
                <a:defRPr/>
              </a:pPr>
              <a:endParaRPr lang="en-US" sz="1600" kern="0">
                <a:solidFill>
                  <a:srgbClr val="0A0A0A"/>
                </a:solidFill>
                <a:cs typeface="Arial" charset="0"/>
              </a:endParaRPr>
            </a:p>
          </p:txBody>
        </p:sp>
        <p:sp>
          <p:nvSpPr>
            <p:cNvPr id="708" name="Freeform 74">
              <a:extLst>
                <a:ext uri="{FF2B5EF4-FFF2-40B4-BE49-F238E27FC236}">
                  <a16:creationId xmlns:a16="http://schemas.microsoft.com/office/drawing/2014/main" id="{DF384C40-028A-4A8C-1381-89220EC34751}"/>
                </a:ext>
              </a:extLst>
            </p:cNvPr>
            <p:cNvSpPr>
              <a:spLocks/>
            </p:cNvSpPr>
            <p:nvPr/>
          </p:nvSpPr>
          <p:spPr bwMode="auto">
            <a:xfrm>
              <a:off x="29764818" y="9434767"/>
              <a:ext cx="819219" cy="425081"/>
            </a:xfrm>
            <a:custGeom>
              <a:avLst/>
              <a:gdLst/>
              <a:ahLst/>
              <a:cxnLst>
                <a:cxn ang="0">
                  <a:pos x="15" y="12"/>
                </a:cxn>
                <a:cxn ang="0">
                  <a:pos x="13" y="11"/>
                </a:cxn>
                <a:cxn ang="0">
                  <a:pos x="11" y="10"/>
                </a:cxn>
                <a:cxn ang="0">
                  <a:pos x="9" y="9"/>
                </a:cxn>
                <a:cxn ang="0">
                  <a:pos x="7" y="9"/>
                </a:cxn>
                <a:cxn ang="0">
                  <a:pos x="7" y="10"/>
                </a:cxn>
                <a:cxn ang="0">
                  <a:pos x="3" y="9"/>
                </a:cxn>
                <a:cxn ang="0">
                  <a:pos x="4" y="7"/>
                </a:cxn>
                <a:cxn ang="0">
                  <a:pos x="4" y="4"/>
                </a:cxn>
                <a:cxn ang="0">
                  <a:pos x="5" y="2"/>
                </a:cxn>
                <a:cxn ang="0">
                  <a:pos x="8" y="3"/>
                </a:cxn>
                <a:cxn ang="0">
                  <a:pos x="10" y="3"/>
                </a:cxn>
                <a:cxn ang="0">
                  <a:pos x="14" y="4"/>
                </a:cxn>
                <a:cxn ang="0">
                  <a:pos x="14" y="1"/>
                </a:cxn>
                <a:cxn ang="0">
                  <a:pos x="18" y="1"/>
                </a:cxn>
                <a:cxn ang="0">
                  <a:pos x="22" y="2"/>
                </a:cxn>
                <a:cxn ang="0">
                  <a:pos x="24" y="2"/>
                </a:cxn>
                <a:cxn ang="0">
                  <a:pos x="28" y="2"/>
                </a:cxn>
                <a:cxn ang="0">
                  <a:pos x="34" y="2"/>
                </a:cxn>
                <a:cxn ang="0">
                  <a:pos x="36" y="2"/>
                </a:cxn>
                <a:cxn ang="0">
                  <a:pos x="38" y="3"/>
                </a:cxn>
                <a:cxn ang="0">
                  <a:pos x="42" y="6"/>
                </a:cxn>
                <a:cxn ang="0">
                  <a:pos x="38" y="7"/>
                </a:cxn>
                <a:cxn ang="0">
                  <a:pos x="37" y="9"/>
                </a:cxn>
                <a:cxn ang="0">
                  <a:pos x="35" y="11"/>
                </a:cxn>
                <a:cxn ang="0">
                  <a:pos x="32" y="11"/>
                </a:cxn>
                <a:cxn ang="0">
                  <a:pos x="29" y="12"/>
                </a:cxn>
                <a:cxn ang="0">
                  <a:pos x="29" y="14"/>
                </a:cxn>
                <a:cxn ang="0">
                  <a:pos x="25" y="13"/>
                </a:cxn>
                <a:cxn ang="0">
                  <a:pos x="22" y="13"/>
                </a:cxn>
                <a:cxn ang="0">
                  <a:pos x="21" y="15"/>
                </a:cxn>
                <a:cxn ang="0">
                  <a:pos x="19" y="17"/>
                </a:cxn>
                <a:cxn ang="0">
                  <a:pos x="17" y="19"/>
                </a:cxn>
                <a:cxn ang="0">
                  <a:pos x="14" y="19"/>
                </a:cxn>
                <a:cxn ang="0">
                  <a:pos x="11" y="19"/>
                </a:cxn>
                <a:cxn ang="0">
                  <a:pos x="10" y="18"/>
                </a:cxn>
                <a:cxn ang="0">
                  <a:pos x="8" y="18"/>
                </a:cxn>
                <a:cxn ang="0">
                  <a:pos x="5" y="18"/>
                </a:cxn>
                <a:cxn ang="0">
                  <a:pos x="4" y="18"/>
                </a:cxn>
                <a:cxn ang="0">
                  <a:pos x="0" y="17"/>
                </a:cxn>
                <a:cxn ang="0">
                  <a:pos x="3" y="16"/>
                </a:cxn>
                <a:cxn ang="0">
                  <a:pos x="5" y="16"/>
                </a:cxn>
                <a:cxn ang="0">
                  <a:pos x="6" y="16"/>
                </a:cxn>
                <a:cxn ang="0">
                  <a:pos x="10" y="16"/>
                </a:cxn>
                <a:cxn ang="0">
                  <a:pos x="11" y="15"/>
                </a:cxn>
                <a:cxn ang="0">
                  <a:pos x="13" y="15"/>
                </a:cxn>
              </a:cxnLst>
              <a:rect l="0" t="0" r="r" b="b"/>
              <a:pathLst>
                <a:path w="42" h="20">
                  <a:moveTo>
                    <a:pt x="13" y="14"/>
                  </a:moveTo>
                  <a:cubicBezTo>
                    <a:pt x="14" y="14"/>
                    <a:pt x="14" y="13"/>
                    <a:pt x="14" y="13"/>
                  </a:cubicBezTo>
                  <a:cubicBezTo>
                    <a:pt x="15" y="13"/>
                    <a:pt x="15" y="13"/>
                    <a:pt x="15" y="12"/>
                  </a:cubicBezTo>
                  <a:cubicBezTo>
                    <a:pt x="15" y="12"/>
                    <a:pt x="15" y="12"/>
                    <a:pt x="15" y="12"/>
                  </a:cubicBezTo>
                  <a:cubicBezTo>
                    <a:pt x="15" y="12"/>
                    <a:pt x="15" y="11"/>
                    <a:pt x="14" y="11"/>
                  </a:cubicBezTo>
                  <a:cubicBezTo>
                    <a:pt x="14" y="11"/>
                    <a:pt x="14" y="11"/>
                    <a:pt x="13" y="11"/>
                  </a:cubicBezTo>
                  <a:cubicBezTo>
                    <a:pt x="13" y="11"/>
                    <a:pt x="12" y="11"/>
                    <a:pt x="12" y="11"/>
                  </a:cubicBezTo>
                  <a:cubicBezTo>
                    <a:pt x="12" y="11"/>
                    <a:pt x="11" y="11"/>
                    <a:pt x="11" y="10"/>
                  </a:cubicBezTo>
                  <a:cubicBezTo>
                    <a:pt x="11" y="10"/>
                    <a:pt x="11" y="10"/>
                    <a:pt x="11" y="10"/>
                  </a:cubicBezTo>
                  <a:cubicBezTo>
                    <a:pt x="10" y="10"/>
                    <a:pt x="10" y="10"/>
                    <a:pt x="10" y="10"/>
                  </a:cubicBezTo>
                  <a:cubicBezTo>
                    <a:pt x="10" y="10"/>
                    <a:pt x="10" y="10"/>
                    <a:pt x="9" y="10"/>
                  </a:cubicBezTo>
                  <a:cubicBezTo>
                    <a:pt x="9" y="9"/>
                    <a:pt x="9" y="9"/>
                    <a:pt x="9" y="9"/>
                  </a:cubicBezTo>
                  <a:cubicBezTo>
                    <a:pt x="9" y="9"/>
                    <a:pt x="8" y="8"/>
                    <a:pt x="8" y="8"/>
                  </a:cubicBezTo>
                  <a:cubicBezTo>
                    <a:pt x="8" y="8"/>
                    <a:pt x="8" y="8"/>
                    <a:pt x="7" y="8"/>
                  </a:cubicBezTo>
                  <a:cubicBezTo>
                    <a:pt x="7" y="8"/>
                    <a:pt x="7" y="8"/>
                    <a:pt x="7" y="9"/>
                  </a:cubicBezTo>
                  <a:cubicBezTo>
                    <a:pt x="7" y="9"/>
                    <a:pt x="7" y="9"/>
                    <a:pt x="7" y="9"/>
                  </a:cubicBezTo>
                  <a:cubicBezTo>
                    <a:pt x="7" y="9"/>
                    <a:pt x="7" y="9"/>
                    <a:pt x="7" y="10"/>
                  </a:cubicBezTo>
                  <a:cubicBezTo>
                    <a:pt x="7" y="10"/>
                    <a:pt x="7" y="10"/>
                    <a:pt x="7" y="10"/>
                  </a:cubicBezTo>
                  <a:cubicBezTo>
                    <a:pt x="6" y="10"/>
                    <a:pt x="5" y="10"/>
                    <a:pt x="5" y="10"/>
                  </a:cubicBezTo>
                  <a:cubicBezTo>
                    <a:pt x="5" y="9"/>
                    <a:pt x="5" y="9"/>
                    <a:pt x="4" y="8"/>
                  </a:cubicBezTo>
                  <a:cubicBezTo>
                    <a:pt x="4" y="8"/>
                    <a:pt x="3" y="9"/>
                    <a:pt x="3" y="9"/>
                  </a:cubicBezTo>
                  <a:cubicBezTo>
                    <a:pt x="3" y="8"/>
                    <a:pt x="3" y="8"/>
                    <a:pt x="2" y="8"/>
                  </a:cubicBezTo>
                  <a:cubicBezTo>
                    <a:pt x="3" y="8"/>
                    <a:pt x="3" y="7"/>
                    <a:pt x="3" y="7"/>
                  </a:cubicBezTo>
                  <a:cubicBezTo>
                    <a:pt x="4" y="7"/>
                    <a:pt x="4" y="7"/>
                    <a:pt x="4" y="7"/>
                  </a:cubicBezTo>
                  <a:cubicBezTo>
                    <a:pt x="4" y="6"/>
                    <a:pt x="4" y="6"/>
                    <a:pt x="4" y="6"/>
                  </a:cubicBezTo>
                  <a:cubicBezTo>
                    <a:pt x="5" y="6"/>
                    <a:pt x="6" y="6"/>
                    <a:pt x="6" y="5"/>
                  </a:cubicBezTo>
                  <a:cubicBezTo>
                    <a:pt x="5" y="5"/>
                    <a:pt x="5" y="4"/>
                    <a:pt x="4" y="4"/>
                  </a:cubicBezTo>
                  <a:cubicBezTo>
                    <a:pt x="4" y="4"/>
                    <a:pt x="4" y="4"/>
                    <a:pt x="4" y="4"/>
                  </a:cubicBezTo>
                  <a:cubicBezTo>
                    <a:pt x="4" y="4"/>
                    <a:pt x="5" y="3"/>
                    <a:pt x="5" y="3"/>
                  </a:cubicBezTo>
                  <a:cubicBezTo>
                    <a:pt x="5" y="3"/>
                    <a:pt x="5" y="2"/>
                    <a:pt x="5" y="2"/>
                  </a:cubicBezTo>
                  <a:cubicBezTo>
                    <a:pt x="5" y="2"/>
                    <a:pt x="6" y="3"/>
                    <a:pt x="6" y="3"/>
                  </a:cubicBezTo>
                  <a:cubicBezTo>
                    <a:pt x="6" y="3"/>
                    <a:pt x="6" y="2"/>
                    <a:pt x="6" y="2"/>
                  </a:cubicBezTo>
                  <a:cubicBezTo>
                    <a:pt x="7" y="2"/>
                    <a:pt x="7" y="2"/>
                    <a:pt x="8" y="3"/>
                  </a:cubicBezTo>
                  <a:cubicBezTo>
                    <a:pt x="8" y="3"/>
                    <a:pt x="8" y="3"/>
                    <a:pt x="9" y="3"/>
                  </a:cubicBezTo>
                  <a:cubicBezTo>
                    <a:pt x="9" y="3"/>
                    <a:pt x="9" y="3"/>
                    <a:pt x="9" y="3"/>
                  </a:cubicBezTo>
                  <a:cubicBezTo>
                    <a:pt x="10" y="3"/>
                    <a:pt x="10" y="3"/>
                    <a:pt x="10" y="3"/>
                  </a:cubicBezTo>
                  <a:cubicBezTo>
                    <a:pt x="11" y="3"/>
                    <a:pt x="11" y="3"/>
                    <a:pt x="11" y="4"/>
                  </a:cubicBezTo>
                  <a:cubicBezTo>
                    <a:pt x="12" y="4"/>
                    <a:pt x="12" y="4"/>
                    <a:pt x="13" y="4"/>
                  </a:cubicBezTo>
                  <a:cubicBezTo>
                    <a:pt x="13" y="4"/>
                    <a:pt x="13" y="4"/>
                    <a:pt x="14" y="4"/>
                  </a:cubicBezTo>
                  <a:cubicBezTo>
                    <a:pt x="14" y="4"/>
                    <a:pt x="14" y="4"/>
                    <a:pt x="14" y="4"/>
                  </a:cubicBezTo>
                  <a:cubicBezTo>
                    <a:pt x="15" y="4"/>
                    <a:pt x="15" y="4"/>
                    <a:pt x="15" y="4"/>
                  </a:cubicBezTo>
                  <a:cubicBezTo>
                    <a:pt x="14" y="3"/>
                    <a:pt x="14" y="2"/>
                    <a:pt x="14" y="1"/>
                  </a:cubicBezTo>
                  <a:cubicBezTo>
                    <a:pt x="14" y="1"/>
                    <a:pt x="16" y="0"/>
                    <a:pt x="16" y="0"/>
                  </a:cubicBezTo>
                  <a:cubicBezTo>
                    <a:pt x="17" y="0"/>
                    <a:pt x="17" y="1"/>
                    <a:pt x="18" y="1"/>
                  </a:cubicBezTo>
                  <a:cubicBezTo>
                    <a:pt x="18" y="1"/>
                    <a:pt x="18" y="1"/>
                    <a:pt x="18" y="1"/>
                  </a:cubicBezTo>
                  <a:cubicBezTo>
                    <a:pt x="18" y="1"/>
                    <a:pt x="19" y="1"/>
                    <a:pt x="19" y="1"/>
                  </a:cubicBezTo>
                  <a:cubicBezTo>
                    <a:pt x="19" y="2"/>
                    <a:pt x="20" y="2"/>
                    <a:pt x="20" y="2"/>
                  </a:cubicBezTo>
                  <a:cubicBezTo>
                    <a:pt x="21" y="2"/>
                    <a:pt x="21" y="2"/>
                    <a:pt x="22" y="2"/>
                  </a:cubicBezTo>
                  <a:cubicBezTo>
                    <a:pt x="22" y="2"/>
                    <a:pt x="22" y="2"/>
                    <a:pt x="22" y="2"/>
                  </a:cubicBezTo>
                  <a:cubicBezTo>
                    <a:pt x="23" y="3"/>
                    <a:pt x="23" y="2"/>
                    <a:pt x="24" y="2"/>
                  </a:cubicBezTo>
                  <a:cubicBezTo>
                    <a:pt x="24" y="2"/>
                    <a:pt x="24" y="2"/>
                    <a:pt x="24" y="2"/>
                  </a:cubicBezTo>
                  <a:cubicBezTo>
                    <a:pt x="25" y="2"/>
                    <a:pt x="26" y="2"/>
                    <a:pt x="27" y="2"/>
                  </a:cubicBezTo>
                  <a:cubicBezTo>
                    <a:pt x="27" y="2"/>
                    <a:pt x="28" y="1"/>
                    <a:pt x="28" y="1"/>
                  </a:cubicBezTo>
                  <a:cubicBezTo>
                    <a:pt x="28" y="2"/>
                    <a:pt x="28" y="2"/>
                    <a:pt x="28" y="2"/>
                  </a:cubicBezTo>
                  <a:cubicBezTo>
                    <a:pt x="29" y="2"/>
                    <a:pt x="29" y="2"/>
                    <a:pt x="30" y="2"/>
                  </a:cubicBezTo>
                  <a:cubicBezTo>
                    <a:pt x="30" y="2"/>
                    <a:pt x="31" y="2"/>
                    <a:pt x="32" y="2"/>
                  </a:cubicBezTo>
                  <a:cubicBezTo>
                    <a:pt x="33" y="2"/>
                    <a:pt x="33" y="2"/>
                    <a:pt x="34" y="2"/>
                  </a:cubicBezTo>
                  <a:cubicBezTo>
                    <a:pt x="34" y="2"/>
                    <a:pt x="35" y="2"/>
                    <a:pt x="35" y="2"/>
                  </a:cubicBezTo>
                  <a:cubicBezTo>
                    <a:pt x="35" y="2"/>
                    <a:pt x="35" y="2"/>
                    <a:pt x="35" y="2"/>
                  </a:cubicBezTo>
                  <a:cubicBezTo>
                    <a:pt x="35" y="2"/>
                    <a:pt x="36" y="2"/>
                    <a:pt x="36" y="2"/>
                  </a:cubicBezTo>
                  <a:cubicBezTo>
                    <a:pt x="36" y="2"/>
                    <a:pt x="36" y="2"/>
                    <a:pt x="37" y="2"/>
                  </a:cubicBezTo>
                  <a:cubicBezTo>
                    <a:pt x="37" y="3"/>
                    <a:pt x="37" y="3"/>
                    <a:pt x="37" y="3"/>
                  </a:cubicBezTo>
                  <a:cubicBezTo>
                    <a:pt x="37" y="3"/>
                    <a:pt x="38" y="3"/>
                    <a:pt x="38" y="3"/>
                  </a:cubicBezTo>
                  <a:cubicBezTo>
                    <a:pt x="38" y="3"/>
                    <a:pt x="38" y="4"/>
                    <a:pt x="39" y="4"/>
                  </a:cubicBezTo>
                  <a:cubicBezTo>
                    <a:pt x="39" y="4"/>
                    <a:pt x="40" y="4"/>
                    <a:pt x="40" y="4"/>
                  </a:cubicBezTo>
                  <a:cubicBezTo>
                    <a:pt x="41" y="4"/>
                    <a:pt x="42" y="5"/>
                    <a:pt x="42" y="6"/>
                  </a:cubicBezTo>
                  <a:cubicBezTo>
                    <a:pt x="41" y="6"/>
                    <a:pt x="41" y="6"/>
                    <a:pt x="41" y="6"/>
                  </a:cubicBezTo>
                  <a:cubicBezTo>
                    <a:pt x="41" y="6"/>
                    <a:pt x="40" y="6"/>
                    <a:pt x="40" y="6"/>
                  </a:cubicBezTo>
                  <a:cubicBezTo>
                    <a:pt x="40" y="7"/>
                    <a:pt x="39" y="7"/>
                    <a:pt x="38" y="7"/>
                  </a:cubicBezTo>
                  <a:cubicBezTo>
                    <a:pt x="38" y="7"/>
                    <a:pt x="38" y="8"/>
                    <a:pt x="38" y="8"/>
                  </a:cubicBezTo>
                  <a:cubicBezTo>
                    <a:pt x="37" y="8"/>
                    <a:pt x="37" y="8"/>
                    <a:pt x="37" y="8"/>
                  </a:cubicBezTo>
                  <a:cubicBezTo>
                    <a:pt x="37" y="8"/>
                    <a:pt x="37" y="8"/>
                    <a:pt x="37" y="9"/>
                  </a:cubicBezTo>
                  <a:cubicBezTo>
                    <a:pt x="36" y="9"/>
                    <a:pt x="36" y="8"/>
                    <a:pt x="36" y="9"/>
                  </a:cubicBezTo>
                  <a:cubicBezTo>
                    <a:pt x="36" y="9"/>
                    <a:pt x="36" y="9"/>
                    <a:pt x="36" y="10"/>
                  </a:cubicBezTo>
                  <a:cubicBezTo>
                    <a:pt x="36" y="10"/>
                    <a:pt x="35" y="10"/>
                    <a:pt x="35" y="11"/>
                  </a:cubicBezTo>
                  <a:cubicBezTo>
                    <a:pt x="35" y="11"/>
                    <a:pt x="34" y="11"/>
                    <a:pt x="34" y="11"/>
                  </a:cubicBezTo>
                  <a:cubicBezTo>
                    <a:pt x="34" y="11"/>
                    <a:pt x="34" y="11"/>
                    <a:pt x="34" y="11"/>
                  </a:cubicBezTo>
                  <a:cubicBezTo>
                    <a:pt x="33" y="11"/>
                    <a:pt x="32" y="11"/>
                    <a:pt x="32" y="11"/>
                  </a:cubicBezTo>
                  <a:cubicBezTo>
                    <a:pt x="31" y="11"/>
                    <a:pt x="31" y="11"/>
                    <a:pt x="30" y="11"/>
                  </a:cubicBezTo>
                  <a:cubicBezTo>
                    <a:pt x="30" y="11"/>
                    <a:pt x="30" y="12"/>
                    <a:pt x="29" y="12"/>
                  </a:cubicBezTo>
                  <a:cubicBezTo>
                    <a:pt x="29" y="12"/>
                    <a:pt x="29" y="12"/>
                    <a:pt x="29" y="12"/>
                  </a:cubicBezTo>
                  <a:cubicBezTo>
                    <a:pt x="29" y="12"/>
                    <a:pt x="29" y="13"/>
                    <a:pt x="29" y="13"/>
                  </a:cubicBezTo>
                  <a:cubicBezTo>
                    <a:pt x="29" y="13"/>
                    <a:pt x="29" y="14"/>
                    <a:pt x="29" y="14"/>
                  </a:cubicBezTo>
                  <a:cubicBezTo>
                    <a:pt x="29" y="14"/>
                    <a:pt x="29" y="14"/>
                    <a:pt x="29" y="14"/>
                  </a:cubicBezTo>
                  <a:cubicBezTo>
                    <a:pt x="28" y="14"/>
                    <a:pt x="27" y="14"/>
                    <a:pt x="26" y="14"/>
                  </a:cubicBezTo>
                  <a:cubicBezTo>
                    <a:pt x="26" y="14"/>
                    <a:pt x="26" y="13"/>
                    <a:pt x="26" y="13"/>
                  </a:cubicBezTo>
                  <a:cubicBezTo>
                    <a:pt x="25" y="13"/>
                    <a:pt x="25" y="13"/>
                    <a:pt x="25" y="13"/>
                  </a:cubicBezTo>
                  <a:cubicBezTo>
                    <a:pt x="25" y="13"/>
                    <a:pt x="24" y="13"/>
                    <a:pt x="24" y="14"/>
                  </a:cubicBezTo>
                  <a:cubicBezTo>
                    <a:pt x="23" y="14"/>
                    <a:pt x="23" y="13"/>
                    <a:pt x="22" y="13"/>
                  </a:cubicBezTo>
                  <a:cubicBezTo>
                    <a:pt x="22" y="13"/>
                    <a:pt x="22" y="13"/>
                    <a:pt x="22" y="13"/>
                  </a:cubicBezTo>
                  <a:cubicBezTo>
                    <a:pt x="22" y="13"/>
                    <a:pt x="22" y="13"/>
                    <a:pt x="22" y="13"/>
                  </a:cubicBezTo>
                  <a:cubicBezTo>
                    <a:pt x="22" y="14"/>
                    <a:pt x="22" y="14"/>
                    <a:pt x="22" y="14"/>
                  </a:cubicBezTo>
                  <a:cubicBezTo>
                    <a:pt x="22" y="14"/>
                    <a:pt x="21" y="15"/>
                    <a:pt x="21" y="15"/>
                  </a:cubicBezTo>
                  <a:cubicBezTo>
                    <a:pt x="21" y="15"/>
                    <a:pt x="20" y="15"/>
                    <a:pt x="20" y="15"/>
                  </a:cubicBezTo>
                  <a:cubicBezTo>
                    <a:pt x="20" y="15"/>
                    <a:pt x="19" y="16"/>
                    <a:pt x="19" y="16"/>
                  </a:cubicBezTo>
                  <a:cubicBezTo>
                    <a:pt x="19" y="16"/>
                    <a:pt x="19" y="17"/>
                    <a:pt x="19" y="17"/>
                  </a:cubicBezTo>
                  <a:cubicBezTo>
                    <a:pt x="19" y="18"/>
                    <a:pt x="20" y="18"/>
                    <a:pt x="19" y="18"/>
                  </a:cubicBezTo>
                  <a:cubicBezTo>
                    <a:pt x="19" y="19"/>
                    <a:pt x="18" y="18"/>
                    <a:pt x="18" y="19"/>
                  </a:cubicBezTo>
                  <a:cubicBezTo>
                    <a:pt x="18" y="19"/>
                    <a:pt x="17" y="19"/>
                    <a:pt x="17" y="19"/>
                  </a:cubicBezTo>
                  <a:cubicBezTo>
                    <a:pt x="17" y="19"/>
                    <a:pt x="16" y="19"/>
                    <a:pt x="16" y="19"/>
                  </a:cubicBezTo>
                  <a:cubicBezTo>
                    <a:pt x="15" y="19"/>
                    <a:pt x="15" y="19"/>
                    <a:pt x="14" y="19"/>
                  </a:cubicBezTo>
                  <a:cubicBezTo>
                    <a:pt x="14" y="19"/>
                    <a:pt x="14" y="19"/>
                    <a:pt x="14" y="19"/>
                  </a:cubicBezTo>
                  <a:cubicBezTo>
                    <a:pt x="14" y="19"/>
                    <a:pt x="13" y="20"/>
                    <a:pt x="13" y="20"/>
                  </a:cubicBezTo>
                  <a:cubicBezTo>
                    <a:pt x="13" y="20"/>
                    <a:pt x="13" y="19"/>
                    <a:pt x="12" y="19"/>
                  </a:cubicBezTo>
                  <a:cubicBezTo>
                    <a:pt x="12" y="19"/>
                    <a:pt x="12" y="19"/>
                    <a:pt x="11" y="19"/>
                  </a:cubicBezTo>
                  <a:cubicBezTo>
                    <a:pt x="11" y="19"/>
                    <a:pt x="11" y="19"/>
                    <a:pt x="11" y="19"/>
                  </a:cubicBezTo>
                  <a:cubicBezTo>
                    <a:pt x="11" y="19"/>
                    <a:pt x="10" y="19"/>
                    <a:pt x="10" y="19"/>
                  </a:cubicBezTo>
                  <a:cubicBezTo>
                    <a:pt x="10" y="18"/>
                    <a:pt x="10" y="18"/>
                    <a:pt x="10" y="18"/>
                  </a:cubicBezTo>
                  <a:cubicBezTo>
                    <a:pt x="10" y="18"/>
                    <a:pt x="9" y="18"/>
                    <a:pt x="9" y="18"/>
                  </a:cubicBezTo>
                  <a:cubicBezTo>
                    <a:pt x="9" y="18"/>
                    <a:pt x="9" y="18"/>
                    <a:pt x="9" y="18"/>
                  </a:cubicBezTo>
                  <a:cubicBezTo>
                    <a:pt x="8" y="18"/>
                    <a:pt x="8" y="18"/>
                    <a:pt x="8" y="18"/>
                  </a:cubicBezTo>
                  <a:cubicBezTo>
                    <a:pt x="8" y="18"/>
                    <a:pt x="8" y="19"/>
                    <a:pt x="8" y="19"/>
                  </a:cubicBezTo>
                  <a:cubicBezTo>
                    <a:pt x="8" y="19"/>
                    <a:pt x="7" y="19"/>
                    <a:pt x="7" y="19"/>
                  </a:cubicBezTo>
                  <a:cubicBezTo>
                    <a:pt x="7" y="18"/>
                    <a:pt x="6" y="18"/>
                    <a:pt x="5" y="18"/>
                  </a:cubicBezTo>
                  <a:cubicBezTo>
                    <a:pt x="5" y="18"/>
                    <a:pt x="5" y="18"/>
                    <a:pt x="5" y="18"/>
                  </a:cubicBezTo>
                  <a:cubicBezTo>
                    <a:pt x="5" y="18"/>
                    <a:pt x="5" y="18"/>
                    <a:pt x="5" y="18"/>
                  </a:cubicBezTo>
                  <a:cubicBezTo>
                    <a:pt x="4" y="18"/>
                    <a:pt x="4" y="18"/>
                    <a:pt x="4" y="18"/>
                  </a:cubicBezTo>
                  <a:cubicBezTo>
                    <a:pt x="3" y="18"/>
                    <a:pt x="3" y="18"/>
                    <a:pt x="2" y="18"/>
                  </a:cubicBezTo>
                  <a:cubicBezTo>
                    <a:pt x="2" y="18"/>
                    <a:pt x="1" y="18"/>
                    <a:pt x="1" y="18"/>
                  </a:cubicBezTo>
                  <a:cubicBezTo>
                    <a:pt x="1" y="18"/>
                    <a:pt x="1" y="17"/>
                    <a:pt x="0" y="17"/>
                  </a:cubicBezTo>
                  <a:cubicBezTo>
                    <a:pt x="1" y="17"/>
                    <a:pt x="1" y="17"/>
                    <a:pt x="1" y="17"/>
                  </a:cubicBezTo>
                  <a:cubicBezTo>
                    <a:pt x="1" y="17"/>
                    <a:pt x="1" y="16"/>
                    <a:pt x="1" y="16"/>
                  </a:cubicBezTo>
                  <a:cubicBezTo>
                    <a:pt x="2" y="16"/>
                    <a:pt x="2" y="15"/>
                    <a:pt x="3" y="16"/>
                  </a:cubicBezTo>
                  <a:cubicBezTo>
                    <a:pt x="3" y="16"/>
                    <a:pt x="3" y="16"/>
                    <a:pt x="3" y="16"/>
                  </a:cubicBezTo>
                  <a:cubicBezTo>
                    <a:pt x="3" y="16"/>
                    <a:pt x="3" y="16"/>
                    <a:pt x="4" y="16"/>
                  </a:cubicBezTo>
                  <a:cubicBezTo>
                    <a:pt x="4" y="16"/>
                    <a:pt x="4" y="16"/>
                    <a:pt x="5" y="16"/>
                  </a:cubicBezTo>
                  <a:cubicBezTo>
                    <a:pt x="5" y="17"/>
                    <a:pt x="5" y="17"/>
                    <a:pt x="5" y="17"/>
                  </a:cubicBezTo>
                  <a:cubicBezTo>
                    <a:pt x="5" y="17"/>
                    <a:pt x="6" y="17"/>
                    <a:pt x="6" y="17"/>
                  </a:cubicBezTo>
                  <a:cubicBezTo>
                    <a:pt x="6" y="16"/>
                    <a:pt x="6" y="16"/>
                    <a:pt x="6" y="16"/>
                  </a:cubicBezTo>
                  <a:cubicBezTo>
                    <a:pt x="6" y="16"/>
                    <a:pt x="7" y="15"/>
                    <a:pt x="8" y="15"/>
                  </a:cubicBezTo>
                  <a:cubicBezTo>
                    <a:pt x="8" y="15"/>
                    <a:pt x="9" y="15"/>
                    <a:pt x="9" y="16"/>
                  </a:cubicBezTo>
                  <a:cubicBezTo>
                    <a:pt x="9" y="16"/>
                    <a:pt x="9" y="16"/>
                    <a:pt x="10" y="16"/>
                  </a:cubicBezTo>
                  <a:cubicBezTo>
                    <a:pt x="10" y="16"/>
                    <a:pt x="10" y="16"/>
                    <a:pt x="10" y="16"/>
                  </a:cubicBezTo>
                  <a:cubicBezTo>
                    <a:pt x="10" y="16"/>
                    <a:pt x="10" y="16"/>
                    <a:pt x="10" y="16"/>
                  </a:cubicBezTo>
                  <a:cubicBezTo>
                    <a:pt x="11" y="15"/>
                    <a:pt x="11" y="16"/>
                    <a:pt x="11" y="15"/>
                  </a:cubicBezTo>
                  <a:cubicBezTo>
                    <a:pt x="11" y="15"/>
                    <a:pt x="11" y="15"/>
                    <a:pt x="11" y="14"/>
                  </a:cubicBezTo>
                  <a:cubicBezTo>
                    <a:pt x="12" y="14"/>
                    <a:pt x="12" y="14"/>
                    <a:pt x="12" y="14"/>
                  </a:cubicBezTo>
                  <a:cubicBezTo>
                    <a:pt x="12" y="15"/>
                    <a:pt x="12" y="15"/>
                    <a:pt x="13" y="15"/>
                  </a:cubicBezTo>
                  <a:cubicBezTo>
                    <a:pt x="13" y="14"/>
                    <a:pt x="13" y="14"/>
                    <a:pt x="13" y="14"/>
                  </a:cubicBezTo>
                  <a:close/>
                </a:path>
              </a:pathLst>
            </a:custGeom>
            <a:solidFill>
              <a:sysClr val="window" lastClr="FFFFFF">
                <a:lumMod val="75000"/>
              </a:sysClr>
            </a:solidFill>
            <a:ln w="3175">
              <a:solidFill>
                <a:schemeClr val="bg1">
                  <a:lumMod val="65000"/>
                </a:schemeClr>
              </a:solid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defTabSz="2945407">
                <a:defRPr/>
              </a:pPr>
              <a:endParaRPr lang="en-US" sz="1600" kern="0">
                <a:solidFill>
                  <a:srgbClr val="0A0A0A"/>
                </a:solidFill>
                <a:cs typeface="Arial" charset="0"/>
              </a:endParaRPr>
            </a:p>
          </p:txBody>
        </p:sp>
        <p:sp>
          <p:nvSpPr>
            <p:cNvPr id="709" name="Freeform 75">
              <a:extLst>
                <a:ext uri="{FF2B5EF4-FFF2-40B4-BE49-F238E27FC236}">
                  <a16:creationId xmlns:a16="http://schemas.microsoft.com/office/drawing/2014/main" id="{243679D5-3AAB-86AD-E060-E1EB968326EB}"/>
                </a:ext>
              </a:extLst>
            </p:cNvPr>
            <p:cNvSpPr>
              <a:spLocks/>
            </p:cNvSpPr>
            <p:nvPr/>
          </p:nvSpPr>
          <p:spPr bwMode="auto">
            <a:xfrm>
              <a:off x="34282923" y="9479963"/>
              <a:ext cx="364100" cy="533618"/>
            </a:xfrm>
            <a:custGeom>
              <a:avLst/>
              <a:gdLst/>
              <a:ahLst/>
              <a:cxnLst>
                <a:cxn ang="0">
                  <a:pos x="18" y="3"/>
                </a:cxn>
                <a:cxn ang="0">
                  <a:pos x="18" y="4"/>
                </a:cxn>
                <a:cxn ang="0">
                  <a:pos x="18" y="8"/>
                </a:cxn>
                <a:cxn ang="0">
                  <a:pos x="19" y="10"/>
                </a:cxn>
                <a:cxn ang="0">
                  <a:pos x="18" y="11"/>
                </a:cxn>
                <a:cxn ang="0">
                  <a:pos x="17" y="13"/>
                </a:cxn>
                <a:cxn ang="0">
                  <a:pos x="16" y="13"/>
                </a:cxn>
                <a:cxn ang="0">
                  <a:pos x="15" y="14"/>
                </a:cxn>
                <a:cxn ang="0">
                  <a:pos x="14" y="15"/>
                </a:cxn>
                <a:cxn ang="0">
                  <a:pos x="14" y="17"/>
                </a:cxn>
                <a:cxn ang="0">
                  <a:pos x="14" y="17"/>
                </a:cxn>
                <a:cxn ang="0">
                  <a:pos x="15" y="19"/>
                </a:cxn>
                <a:cxn ang="0">
                  <a:pos x="18" y="20"/>
                </a:cxn>
                <a:cxn ang="0">
                  <a:pos x="19" y="21"/>
                </a:cxn>
                <a:cxn ang="0">
                  <a:pos x="18" y="22"/>
                </a:cxn>
                <a:cxn ang="0">
                  <a:pos x="17" y="23"/>
                </a:cxn>
                <a:cxn ang="0">
                  <a:pos x="14" y="24"/>
                </a:cxn>
                <a:cxn ang="0">
                  <a:pos x="14" y="25"/>
                </a:cxn>
                <a:cxn ang="0">
                  <a:pos x="12" y="25"/>
                </a:cxn>
                <a:cxn ang="0">
                  <a:pos x="11" y="25"/>
                </a:cxn>
                <a:cxn ang="0">
                  <a:pos x="9" y="25"/>
                </a:cxn>
                <a:cxn ang="0">
                  <a:pos x="8" y="25"/>
                </a:cxn>
                <a:cxn ang="0">
                  <a:pos x="8" y="24"/>
                </a:cxn>
                <a:cxn ang="0">
                  <a:pos x="6" y="24"/>
                </a:cxn>
                <a:cxn ang="0">
                  <a:pos x="6" y="22"/>
                </a:cxn>
                <a:cxn ang="0">
                  <a:pos x="8" y="22"/>
                </a:cxn>
                <a:cxn ang="0">
                  <a:pos x="7" y="20"/>
                </a:cxn>
                <a:cxn ang="0">
                  <a:pos x="6" y="20"/>
                </a:cxn>
                <a:cxn ang="0">
                  <a:pos x="6" y="17"/>
                </a:cxn>
                <a:cxn ang="0">
                  <a:pos x="5" y="16"/>
                </a:cxn>
                <a:cxn ang="0">
                  <a:pos x="2" y="15"/>
                </a:cxn>
                <a:cxn ang="0">
                  <a:pos x="0" y="14"/>
                </a:cxn>
                <a:cxn ang="0">
                  <a:pos x="1" y="12"/>
                </a:cxn>
                <a:cxn ang="0">
                  <a:pos x="3" y="10"/>
                </a:cxn>
                <a:cxn ang="0">
                  <a:pos x="5" y="6"/>
                </a:cxn>
                <a:cxn ang="0">
                  <a:pos x="7" y="7"/>
                </a:cxn>
                <a:cxn ang="0">
                  <a:pos x="12" y="8"/>
                </a:cxn>
                <a:cxn ang="0">
                  <a:pos x="10" y="4"/>
                </a:cxn>
                <a:cxn ang="0">
                  <a:pos x="13" y="4"/>
                </a:cxn>
                <a:cxn ang="0">
                  <a:pos x="14" y="2"/>
                </a:cxn>
                <a:cxn ang="0">
                  <a:pos x="15" y="2"/>
                </a:cxn>
                <a:cxn ang="0">
                  <a:pos x="15" y="0"/>
                </a:cxn>
                <a:cxn ang="0">
                  <a:pos x="16" y="0"/>
                </a:cxn>
                <a:cxn ang="0">
                  <a:pos x="19" y="2"/>
                </a:cxn>
              </a:cxnLst>
              <a:rect l="0" t="0" r="r" b="b"/>
              <a:pathLst>
                <a:path w="19" h="25">
                  <a:moveTo>
                    <a:pt x="18" y="2"/>
                  </a:moveTo>
                  <a:cubicBezTo>
                    <a:pt x="18" y="3"/>
                    <a:pt x="18" y="3"/>
                    <a:pt x="18" y="3"/>
                  </a:cubicBezTo>
                  <a:cubicBezTo>
                    <a:pt x="18" y="3"/>
                    <a:pt x="18" y="3"/>
                    <a:pt x="18" y="3"/>
                  </a:cubicBezTo>
                  <a:cubicBezTo>
                    <a:pt x="18" y="4"/>
                    <a:pt x="18" y="4"/>
                    <a:pt x="18" y="4"/>
                  </a:cubicBezTo>
                  <a:cubicBezTo>
                    <a:pt x="17" y="5"/>
                    <a:pt x="17" y="6"/>
                    <a:pt x="17" y="7"/>
                  </a:cubicBezTo>
                  <a:cubicBezTo>
                    <a:pt x="18" y="7"/>
                    <a:pt x="18" y="8"/>
                    <a:pt x="18" y="8"/>
                  </a:cubicBezTo>
                  <a:cubicBezTo>
                    <a:pt x="19" y="8"/>
                    <a:pt x="19" y="8"/>
                    <a:pt x="19" y="9"/>
                  </a:cubicBezTo>
                  <a:cubicBezTo>
                    <a:pt x="19" y="9"/>
                    <a:pt x="19" y="9"/>
                    <a:pt x="19" y="10"/>
                  </a:cubicBezTo>
                  <a:cubicBezTo>
                    <a:pt x="19" y="10"/>
                    <a:pt x="18" y="10"/>
                    <a:pt x="18" y="11"/>
                  </a:cubicBezTo>
                  <a:cubicBezTo>
                    <a:pt x="18" y="11"/>
                    <a:pt x="18" y="11"/>
                    <a:pt x="18" y="11"/>
                  </a:cubicBezTo>
                  <a:cubicBezTo>
                    <a:pt x="18" y="11"/>
                    <a:pt x="18" y="12"/>
                    <a:pt x="18" y="12"/>
                  </a:cubicBezTo>
                  <a:cubicBezTo>
                    <a:pt x="17" y="12"/>
                    <a:pt x="17" y="12"/>
                    <a:pt x="17" y="13"/>
                  </a:cubicBezTo>
                  <a:cubicBezTo>
                    <a:pt x="17" y="13"/>
                    <a:pt x="17" y="13"/>
                    <a:pt x="17" y="13"/>
                  </a:cubicBezTo>
                  <a:cubicBezTo>
                    <a:pt x="16" y="13"/>
                    <a:pt x="17" y="13"/>
                    <a:pt x="16" y="13"/>
                  </a:cubicBezTo>
                  <a:cubicBezTo>
                    <a:pt x="16" y="13"/>
                    <a:pt x="16" y="13"/>
                    <a:pt x="16" y="13"/>
                  </a:cubicBezTo>
                  <a:cubicBezTo>
                    <a:pt x="16" y="14"/>
                    <a:pt x="16" y="14"/>
                    <a:pt x="15" y="14"/>
                  </a:cubicBezTo>
                  <a:cubicBezTo>
                    <a:pt x="15" y="14"/>
                    <a:pt x="14" y="14"/>
                    <a:pt x="14" y="14"/>
                  </a:cubicBezTo>
                  <a:cubicBezTo>
                    <a:pt x="14" y="14"/>
                    <a:pt x="14" y="15"/>
                    <a:pt x="14" y="15"/>
                  </a:cubicBezTo>
                  <a:cubicBezTo>
                    <a:pt x="13" y="15"/>
                    <a:pt x="13" y="15"/>
                    <a:pt x="13" y="16"/>
                  </a:cubicBezTo>
                  <a:cubicBezTo>
                    <a:pt x="13" y="16"/>
                    <a:pt x="14" y="16"/>
                    <a:pt x="14" y="17"/>
                  </a:cubicBezTo>
                  <a:cubicBezTo>
                    <a:pt x="14" y="17"/>
                    <a:pt x="14" y="17"/>
                    <a:pt x="14" y="17"/>
                  </a:cubicBezTo>
                  <a:cubicBezTo>
                    <a:pt x="14" y="17"/>
                    <a:pt x="14" y="17"/>
                    <a:pt x="14" y="17"/>
                  </a:cubicBezTo>
                  <a:cubicBezTo>
                    <a:pt x="13" y="17"/>
                    <a:pt x="14" y="18"/>
                    <a:pt x="14" y="18"/>
                  </a:cubicBezTo>
                  <a:cubicBezTo>
                    <a:pt x="14" y="19"/>
                    <a:pt x="15" y="19"/>
                    <a:pt x="15" y="19"/>
                  </a:cubicBezTo>
                  <a:cubicBezTo>
                    <a:pt x="16" y="19"/>
                    <a:pt x="17" y="20"/>
                    <a:pt x="17" y="20"/>
                  </a:cubicBezTo>
                  <a:cubicBezTo>
                    <a:pt x="17" y="20"/>
                    <a:pt x="17" y="20"/>
                    <a:pt x="18" y="20"/>
                  </a:cubicBezTo>
                  <a:cubicBezTo>
                    <a:pt x="18" y="20"/>
                    <a:pt x="18" y="21"/>
                    <a:pt x="18" y="21"/>
                  </a:cubicBezTo>
                  <a:cubicBezTo>
                    <a:pt x="18" y="21"/>
                    <a:pt x="19" y="21"/>
                    <a:pt x="19" y="21"/>
                  </a:cubicBezTo>
                  <a:cubicBezTo>
                    <a:pt x="19" y="21"/>
                    <a:pt x="19" y="22"/>
                    <a:pt x="19" y="22"/>
                  </a:cubicBezTo>
                  <a:cubicBezTo>
                    <a:pt x="19" y="22"/>
                    <a:pt x="19" y="23"/>
                    <a:pt x="18" y="22"/>
                  </a:cubicBezTo>
                  <a:cubicBezTo>
                    <a:pt x="18" y="23"/>
                    <a:pt x="18" y="22"/>
                    <a:pt x="17" y="22"/>
                  </a:cubicBezTo>
                  <a:cubicBezTo>
                    <a:pt x="17" y="23"/>
                    <a:pt x="17" y="23"/>
                    <a:pt x="17" y="23"/>
                  </a:cubicBezTo>
                  <a:cubicBezTo>
                    <a:pt x="17" y="22"/>
                    <a:pt x="15" y="22"/>
                    <a:pt x="15" y="23"/>
                  </a:cubicBezTo>
                  <a:cubicBezTo>
                    <a:pt x="14" y="23"/>
                    <a:pt x="15" y="24"/>
                    <a:pt x="14" y="24"/>
                  </a:cubicBezTo>
                  <a:cubicBezTo>
                    <a:pt x="14" y="24"/>
                    <a:pt x="14" y="24"/>
                    <a:pt x="14" y="25"/>
                  </a:cubicBezTo>
                  <a:cubicBezTo>
                    <a:pt x="13" y="25"/>
                    <a:pt x="14" y="25"/>
                    <a:pt x="14" y="25"/>
                  </a:cubicBezTo>
                  <a:cubicBezTo>
                    <a:pt x="13" y="24"/>
                    <a:pt x="12" y="25"/>
                    <a:pt x="12" y="25"/>
                  </a:cubicBezTo>
                  <a:cubicBezTo>
                    <a:pt x="12" y="25"/>
                    <a:pt x="12" y="25"/>
                    <a:pt x="12" y="25"/>
                  </a:cubicBezTo>
                  <a:cubicBezTo>
                    <a:pt x="11" y="25"/>
                    <a:pt x="11" y="25"/>
                    <a:pt x="11" y="25"/>
                  </a:cubicBezTo>
                  <a:cubicBezTo>
                    <a:pt x="11" y="25"/>
                    <a:pt x="11" y="25"/>
                    <a:pt x="11" y="25"/>
                  </a:cubicBezTo>
                  <a:cubicBezTo>
                    <a:pt x="10" y="24"/>
                    <a:pt x="10" y="24"/>
                    <a:pt x="9" y="24"/>
                  </a:cubicBezTo>
                  <a:cubicBezTo>
                    <a:pt x="9" y="25"/>
                    <a:pt x="9" y="25"/>
                    <a:pt x="9" y="25"/>
                  </a:cubicBezTo>
                  <a:cubicBezTo>
                    <a:pt x="9" y="25"/>
                    <a:pt x="8" y="25"/>
                    <a:pt x="8" y="25"/>
                  </a:cubicBezTo>
                  <a:cubicBezTo>
                    <a:pt x="8" y="25"/>
                    <a:pt x="8" y="25"/>
                    <a:pt x="8" y="25"/>
                  </a:cubicBezTo>
                  <a:cubicBezTo>
                    <a:pt x="7" y="25"/>
                    <a:pt x="7" y="25"/>
                    <a:pt x="7" y="25"/>
                  </a:cubicBezTo>
                  <a:cubicBezTo>
                    <a:pt x="8" y="24"/>
                    <a:pt x="8" y="24"/>
                    <a:pt x="8" y="24"/>
                  </a:cubicBezTo>
                  <a:cubicBezTo>
                    <a:pt x="8" y="24"/>
                    <a:pt x="8" y="24"/>
                    <a:pt x="7" y="24"/>
                  </a:cubicBezTo>
                  <a:cubicBezTo>
                    <a:pt x="7" y="24"/>
                    <a:pt x="6" y="24"/>
                    <a:pt x="6" y="24"/>
                  </a:cubicBezTo>
                  <a:cubicBezTo>
                    <a:pt x="6" y="24"/>
                    <a:pt x="6" y="23"/>
                    <a:pt x="6" y="23"/>
                  </a:cubicBezTo>
                  <a:cubicBezTo>
                    <a:pt x="6" y="23"/>
                    <a:pt x="6" y="23"/>
                    <a:pt x="6" y="22"/>
                  </a:cubicBezTo>
                  <a:cubicBezTo>
                    <a:pt x="6" y="22"/>
                    <a:pt x="6" y="21"/>
                    <a:pt x="6" y="21"/>
                  </a:cubicBezTo>
                  <a:cubicBezTo>
                    <a:pt x="7" y="21"/>
                    <a:pt x="8" y="21"/>
                    <a:pt x="8" y="22"/>
                  </a:cubicBezTo>
                  <a:cubicBezTo>
                    <a:pt x="8" y="21"/>
                    <a:pt x="8" y="21"/>
                    <a:pt x="8" y="21"/>
                  </a:cubicBezTo>
                  <a:cubicBezTo>
                    <a:pt x="8" y="21"/>
                    <a:pt x="8" y="21"/>
                    <a:pt x="7" y="20"/>
                  </a:cubicBezTo>
                  <a:cubicBezTo>
                    <a:pt x="7" y="20"/>
                    <a:pt x="7" y="21"/>
                    <a:pt x="7" y="21"/>
                  </a:cubicBezTo>
                  <a:cubicBezTo>
                    <a:pt x="6" y="21"/>
                    <a:pt x="6" y="20"/>
                    <a:pt x="6" y="20"/>
                  </a:cubicBezTo>
                  <a:cubicBezTo>
                    <a:pt x="6" y="20"/>
                    <a:pt x="6" y="19"/>
                    <a:pt x="6" y="19"/>
                  </a:cubicBezTo>
                  <a:cubicBezTo>
                    <a:pt x="6" y="18"/>
                    <a:pt x="6" y="18"/>
                    <a:pt x="6" y="17"/>
                  </a:cubicBezTo>
                  <a:cubicBezTo>
                    <a:pt x="5" y="17"/>
                    <a:pt x="5" y="17"/>
                    <a:pt x="5" y="17"/>
                  </a:cubicBezTo>
                  <a:cubicBezTo>
                    <a:pt x="5" y="17"/>
                    <a:pt x="5" y="16"/>
                    <a:pt x="5" y="16"/>
                  </a:cubicBezTo>
                  <a:cubicBezTo>
                    <a:pt x="5" y="16"/>
                    <a:pt x="5" y="16"/>
                    <a:pt x="5" y="16"/>
                  </a:cubicBezTo>
                  <a:cubicBezTo>
                    <a:pt x="4" y="17"/>
                    <a:pt x="2" y="15"/>
                    <a:pt x="2" y="15"/>
                  </a:cubicBezTo>
                  <a:cubicBezTo>
                    <a:pt x="2" y="15"/>
                    <a:pt x="1" y="15"/>
                    <a:pt x="1" y="15"/>
                  </a:cubicBezTo>
                  <a:cubicBezTo>
                    <a:pt x="1" y="15"/>
                    <a:pt x="0" y="15"/>
                    <a:pt x="0" y="14"/>
                  </a:cubicBezTo>
                  <a:cubicBezTo>
                    <a:pt x="0" y="14"/>
                    <a:pt x="0" y="14"/>
                    <a:pt x="0" y="14"/>
                  </a:cubicBezTo>
                  <a:cubicBezTo>
                    <a:pt x="0" y="13"/>
                    <a:pt x="1" y="12"/>
                    <a:pt x="1" y="12"/>
                  </a:cubicBezTo>
                  <a:cubicBezTo>
                    <a:pt x="1" y="12"/>
                    <a:pt x="1" y="12"/>
                    <a:pt x="1" y="12"/>
                  </a:cubicBezTo>
                  <a:cubicBezTo>
                    <a:pt x="2" y="11"/>
                    <a:pt x="3" y="11"/>
                    <a:pt x="3" y="10"/>
                  </a:cubicBezTo>
                  <a:cubicBezTo>
                    <a:pt x="4" y="10"/>
                    <a:pt x="4" y="10"/>
                    <a:pt x="4" y="10"/>
                  </a:cubicBezTo>
                  <a:cubicBezTo>
                    <a:pt x="5" y="9"/>
                    <a:pt x="5" y="8"/>
                    <a:pt x="5" y="6"/>
                  </a:cubicBezTo>
                  <a:cubicBezTo>
                    <a:pt x="5" y="6"/>
                    <a:pt x="6" y="6"/>
                    <a:pt x="6" y="6"/>
                  </a:cubicBezTo>
                  <a:cubicBezTo>
                    <a:pt x="6" y="6"/>
                    <a:pt x="7" y="7"/>
                    <a:pt x="7" y="7"/>
                  </a:cubicBezTo>
                  <a:cubicBezTo>
                    <a:pt x="8" y="7"/>
                    <a:pt x="8" y="7"/>
                    <a:pt x="8" y="7"/>
                  </a:cubicBezTo>
                  <a:cubicBezTo>
                    <a:pt x="9" y="7"/>
                    <a:pt x="11" y="8"/>
                    <a:pt x="12" y="8"/>
                  </a:cubicBezTo>
                  <a:cubicBezTo>
                    <a:pt x="12" y="7"/>
                    <a:pt x="12" y="6"/>
                    <a:pt x="12" y="6"/>
                  </a:cubicBezTo>
                  <a:cubicBezTo>
                    <a:pt x="12" y="6"/>
                    <a:pt x="11" y="5"/>
                    <a:pt x="10" y="4"/>
                  </a:cubicBezTo>
                  <a:cubicBezTo>
                    <a:pt x="11" y="4"/>
                    <a:pt x="11" y="4"/>
                    <a:pt x="11" y="4"/>
                  </a:cubicBezTo>
                  <a:cubicBezTo>
                    <a:pt x="11" y="5"/>
                    <a:pt x="13" y="4"/>
                    <a:pt x="13" y="4"/>
                  </a:cubicBezTo>
                  <a:cubicBezTo>
                    <a:pt x="14" y="4"/>
                    <a:pt x="14" y="4"/>
                    <a:pt x="14" y="3"/>
                  </a:cubicBezTo>
                  <a:cubicBezTo>
                    <a:pt x="14" y="3"/>
                    <a:pt x="14" y="3"/>
                    <a:pt x="14" y="2"/>
                  </a:cubicBezTo>
                  <a:cubicBezTo>
                    <a:pt x="14" y="2"/>
                    <a:pt x="14" y="2"/>
                    <a:pt x="14" y="2"/>
                  </a:cubicBezTo>
                  <a:cubicBezTo>
                    <a:pt x="15" y="3"/>
                    <a:pt x="15" y="2"/>
                    <a:pt x="15" y="2"/>
                  </a:cubicBezTo>
                  <a:cubicBezTo>
                    <a:pt x="16" y="1"/>
                    <a:pt x="15" y="0"/>
                    <a:pt x="15" y="0"/>
                  </a:cubicBezTo>
                  <a:cubicBezTo>
                    <a:pt x="15" y="0"/>
                    <a:pt x="15" y="0"/>
                    <a:pt x="15" y="0"/>
                  </a:cubicBezTo>
                  <a:cubicBezTo>
                    <a:pt x="16" y="0"/>
                    <a:pt x="16" y="0"/>
                    <a:pt x="16" y="0"/>
                  </a:cubicBezTo>
                  <a:cubicBezTo>
                    <a:pt x="16" y="0"/>
                    <a:pt x="16" y="0"/>
                    <a:pt x="16" y="0"/>
                  </a:cubicBezTo>
                  <a:cubicBezTo>
                    <a:pt x="16" y="1"/>
                    <a:pt x="17" y="1"/>
                    <a:pt x="17" y="1"/>
                  </a:cubicBezTo>
                  <a:cubicBezTo>
                    <a:pt x="18" y="1"/>
                    <a:pt x="18" y="2"/>
                    <a:pt x="19" y="2"/>
                  </a:cubicBezTo>
                  <a:cubicBezTo>
                    <a:pt x="19" y="2"/>
                    <a:pt x="19" y="2"/>
                    <a:pt x="18" y="2"/>
                  </a:cubicBezTo>
                  <a:close/>
                </a:path>
              </a:pathLst>
            </a:custGeom>
            <a:solidFill>
              <a:sysClr val="window" lastClr="FFFFFF">
                <a:lumMod val="75000"/>
              </a:sysClr>
            </a:solidFill>
            <a:ln w="3175">
              <a:solidFill>
                <a:schemeClr val="bg1">
                  <a:lumMod val="65000"/>
                </a:schemeClr>
              </a:solid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defTabSz="2945407">
                <a:defRPr/>
              </a:pPr>
              <a:endParaRPr lang="en-US" sz="1600" kern="0">
                <a:solidFill>
                  <a:srgbClr val="0A0A0A"/>
                </a:solidFill>
                <a:cs typeface="Arial" charset="0"/>
              </a:endParaRPr>
            </a:p>
          </p:txBody>
        </p:sp>
        <p:sp>
          <p:nvSpPr>
            <p:cNvPr id="710" name="Freeform 76">
              <a:extLst>
                <a:ext uri="{FF2B5EF4-FFF2-40B4-BE49-F238E27FC236}">
                  <a16:creationId xmlns:a16="http://schemas.microsoft.com/office/drawing/2014/main" id="{B94659BF-F456-08CC-DD1F-02D1159CE156}"/>
                </a:ext>
              </a:extLst>
            </p:cNvPr>
            <p:cNvSpPr>
              <a:spLocks/>
            </p:cNvSpPr>
            <p:nvPr/>
          </p:nvSpPr>
          <p:spPr bwMode="auto">
            <a:xfrm>
              <a:off x="28391169" y="9498070"/>
              <a:ext cx="1199867" cy="795904"/>
            </a:xfrm>
            <a:custGeom>
              <a:avLst/>
              <a:gdLst/>
              <a:ahLst/>
              <a:cxnLst>
                <a:cxn ang="0">
                  <a:pos x="4" y="15"/>
                </a:cxn>
                <a:cxn ang="0">
                  <a:pos x="3" y="13"/>
                </a:cxn>
                <a:cxn ang="0">
                  <a:pos x="0" y="12"/>
                </a:cxn>
                <a:cxn ang="0">
                  <a:pos x="1" y="9"/>
                </a:cxn>
                <a:cxn ang="0">
                  <a:pos x="2" y="9"/>
                </a:cxn>
                <a:cxn ang="0">
                  <a:pos x="3" y="9"/>
                </a:cxn>
                <a:cxn ang="0">
                  <a:pos x="7" y="9"/>
                </a:cxn>
                <a:cxn ang="0">
                  <a:pos x="8" y="7"/>
                </a:cxn>
                <a:cxn ang="0">
                  <a:pos x="5" y="5"/>
                </a:cxn>
                <a:cxn ang="0">
                  <a:pos x="4" y="3"/>
                </a:cxn>
                <a:cxn ang="0">
                  <a:pos x="3" y="2"/>
                </a:cxn>
                <a:cxn ang="0">
                  <a:pos x="8" y="5"/>
                </a:cxn>
                <a:cxn ang="0">
                  <a:pos x="10" y="6"/>
                </a:cxn>
                <a:cxn ang="0">
                  <a:pos x="12" y="7"/>
                </a:cxn>
                <a:cxn ang="0">
                  <a:pos x="18" y="7"/>
                </a:cxn>
                <a:cxn ang="0">
                  <a:pos x="18" y="3"/>
                </a:cxn>
                <a:cxn ang="0">
                  <a:pos x="20" y="2"/>
                </a:cxn>
                <a:cxn ang="0">
                  <a:pos x="23" y="2"/>
                </a:cxn>
                <a:cxn ang="0">
                  <a:pos x="23" y="0"/>
                </a:cxn>
                <a:cxn ang="0">
                  <a:pos x="25" y="1"/>
                </a:cxn>
                <a:cxn ang="0">
                  <a:pos x="26" y="2"/>
                </a:cxn>
                <a:cxn ang="0">
                  <a:pos x="29" y="4"/>
                </a:cxn>
                <a:cxn ang="0">
                  <a:pos x="29" y="5"/>
                </a:cxn>
                <a:cxn ang="0">
                  <a:pos x="31" y="7"/>
                </a:cxn>
                <a:cxn ang="0">
                  <a:pos x="34" y="7"/>
                </a:cxn>
                <a:cxn ang="0">
                  <a:pos x="36" y="8"/>
                </a:cxn>
                <a:cxn ang="0">
                  <a:pos x="38" y="9"/>
                </a:cxn>
                <a:cxn ang="0">
                  <a:pos x="41" y="14"/>
                </a:cxn>
                <a:cxn ang="0">
                  <a:pos x="46" y="17"/>
                </a:cxn>
                <a:cxn ang="0">
                  <a:pos x="52" y="20"/>
                </a:cxn>
                <a:cxn ang="0">
                  <a:pos x="58" y="23"/>
                </a:cxn>
                <a:cxn ang="0">
                  <a:pos x="59" y="23"/>
                </a:cxn>
                <a:cxn ang="0">
                  <a:pos x="61" y="26"/>
                </a:cxn>
                <a:cxn ang="0">
                  <a:pos x="58" y="25"/>
                </a:cxn>
                <a:cxn ang="0">
                  <a:pos x="55" y="27"/>
                </a:cxn>
                <a:cxn ang="0">
                  <a:pos x="54" y="32"/>
                </a:cxn>
                <a:cxn ang="0">
                  <a:pos x="52" y="33"/>
                </a:cxn>
                <a:cxn ang="0">
                  <a:pos x="48" y="34"/>
                </a:cxn>
                <a:cxn ang="0">
                  <a:pos x="48" y="36"/>
                </a:cxn>
                <a:cxn ang="0">
                  <a:pos x="43" y="36"/>
                </a:cxn>
                <a:cxn ang="0">
                  <a:pos x="41" y="35"/>
                </a:cxn>
                <a:cxn ang="0">
                  <a:pos x="40" y="33"/>
                </a:cxn>
                <a:cxn ang="0">
                  <a:pos x="36" y="30"/>
                </a:cxn>
                <a:cxn ang="0">
                  <a:pos x="34" y="28"/>
                </a:cxn>
                <a:cxn ang="0">
                  <a:pos x="31" y="27"/>
                </a:cxn>
                <a:cxn ang="0">
                  <a:pos x="29" y="25"/>
                </a:cxn>
                <a:cxn ang="0">
                  <a:pos x="27" y="25"/>
                </a:cxn>
                <a:cxn ang="0">
                  <a:pos x="25" y="24"/>
                </a:cxn>
                <a:cxn ang="0">
                  <a:pos x="20" y="22"/>
                </a:cxn>
                <a:cxn ang="0">
                  <a:pos x="18" y="22"/>
                </a:cxn>
                <a:cxn ang="0">
                  <a:pos x="16" y="23"/>
                </a:cxn>
                <a:cxn ang="0">
                  <a:pos x="11" y="25"/>
                </a:cxn>
                <a:cxn ang="0">
                  <a:pos x="8" y="26"/>
                </a:cxn>
                <a:cxn ang="0">
                  <a:pos x="7" y="21"/>
                </a:cxn>
                <a:cxn ang="0">
                  <a:pos x="6" y="18"/>
                </a:cxn>
                <a:cxn ang="0">
                  <a:pos x="5" y="17"/>
                </a:cxn>
                <a:cxn ang="0">
                  <a:pos x="3" y="16"/>
                </a:cxn>
                <a:cxn ang="0">
                  <a:pos x="5" y="16"/>
                </a:cxn>
              </a:cxnLst>
              <a:rect l="0" t="0" r="r" b="b"/>
              <a:pathLst>
                <a:path w="61" h="37">
                  <a:moveTo>
                    <a:pt x="5" y="15"/>
                  </a:moveTo>
                  <a:cubicBezTo>
                    <a:pt x="5" y="15"/>
                    <a:pt x="5" y="15"/>
                    <a:pt x="5" y="15"/>
                  </a:cubicBezTo>
                  <a:cubicBezTo>
                    <a:pt x="5" y="15"/>
                    <a:pt x="5" y="15"/>
                    <a:pt x="4" y="15"/>
                  </a:cubicBezTo>
                  <a:cubicBezTo>
                    <a:pt x="4" y="14"/>
                    <a:pt x="4" y="15"/>
                    <a:pt x="4" y="14"/>
                  </a:cubicBezTo>
                  <a:cubicBezTo>
                    <a:pt x="4" y="14"/>
                    <a:pt x="4" y="14"/>
                    <a:pt x="4" y="13"/>
                  </a:cubicBezTo>
                  <a:cubicBezTo>
                    <a:pt x="4" y="13"/>
                    <a:pt x="4" y="13"/>
                    <a:pt x="3" y="13"/>
                  </a:cubicBezTo>
                  <a:cubicBezTo>
                    <a:pt x="3" y="13"/>
                    <a:pt x="1" y="13"/>
                    <a:pt x="1" y="13"/>
                  </a:cubicBezTo>
                  <a:cubicBezTo>
                    <a:pt x="1" y="13"/>
                    <a:pt x="1" y="12"/>
                    <a:pt x="1" y="12"/>
                  </a:cubicBezTo>
                  <a:cubicBezTo>
                    <a:pt x="1" y="12"/>
                    <a:pt x="0" y="12"/>
                    <a:pt x="0" y="12"/>
                  </a:cubicBezTo>
                  <a:cubicBezTo>
                    <a:pt x="0" y="11"/>
                    <a:pt x="1" y="11"/>
                    <a:pt x="1" y="10"/>
                  </a:cubicBezTo>
                  <a:cubicBezTo>
                    <a:pt x="1" y="10"/>
                    <a:pt x="1" y="9"/>
                    <a:pt x="1" y="9"/>
                  </a:cubicBezTo>
                  <a:cubicBezTo>
                    <a:pt x="1" y="9"/>
                    <a:pt x="1" y="9"/>
                    <a:pt x="1" y="9"/>
                  </a:cubicBezTo>
                  <a:cubicBezTo>
                    <a:pt x="1" y="9"/>
                    <a:pt x="1" y="9"/>
                    <a:pt x="1" y="9"/>
                  </a:cubicBezTo>
                  <a:cubicBezTo>
                    <a:pt x="1" y="9"/>
                    <a:pt x="1" y="9"/>
                    <a:pt x="1" y="9"/>
                  </a:cubicBezTo>
                  <a:cubicBezTo>
                    <a:pt x="1" y="9"/>
                    <a:pt x="2" y="9"/>
                    <a:pt x="2" y="9"/>
                  </a:cubicBezTo>
                  <a:cubicBezTo>
                    <a:pt x="2" y="9"/>
                    <a:pt x="2" y="9"/>
                    <a:pt x="3" y="9"/>
                  </a:cubicBezTo>
                  <a:cubicBezTo>
                    <a:pt x="3" y="9"/>
                    <a:pt x="3" y="9"/>
                    <a:pt x="3" y="9"/>
                  </a:cubicBezTo>
                  <a:cubicBezTo>
                    <a:pt x="3" y="9"/>
                    <a:pt x="3" y="9"/>
                    <a:pt x="3" y="9"/>
                  </a:cubicBezTo>
                  <a:cubicBezTo>
                    <a:pt x="3" y="10"/>
                    <a:pt x="4" y="10"/>
                    <a:pt x="4" y="10"/>
                  </a:cubicBezTo>
                  <a:cubicBezTo>
                    <a:pt x="4" y="10"/>
                    <a:pt x="5" y="9"/>
                    <a:pt x="6" y="9"/>
                  </a:cubicBezTo>
                  <a:cubicBezTo>
                    <a:pt x="6" y="9"/>
                    <a:pt x="6" y="10"/>
                    <a:pt x="7" y="9"/>
                  </a:cubicBezTo>
                  <a:cubicBezTo>
                    <a:pt x="7" y="9"/>
                    <a:pt x="7" y="9"/>
                    <a:pt x="7" y="9"/>
                  </a:cubicBezTo>
                  <a:cubicBezTo>
                    <a:pt x="7" y="9"/>
                    <a:pt x="8" y="9"/>
                    <a:pt x="8" y="8"/>
                  </a:cubicBezTo>
                  <a:cubicBezTo>
                    <a:pt x="8" y="8"/>
                    <a:pt x="8" y="7"/>
                    <a:pt x="8" y="7"/>
                  </a:cubicBezTo>
                  <a:cubicBezTo>
                    <a:pt x="7" y="7"/>
                    <a:pt x="7" y="6"/>
                    <a:pt x="6" y="6"/>
                  </a:cubicBezTo>
                  <a:cubicBezTo>
                    <a:pt x="6" y="6"/>
                    <a:pt x="6" y="6"/>
                    <a:pt x="6" y="6"/>
                  </a:cubicBezTo>
                  <a:cubicBezTo>
                    <a:pt x="5" y="6"/>
                    <a:pt x="5" y="5"/>
                    <a:pt x="5" y="5"/>
                  </a:cubicBezTo>
                  <a:cubicBezTo>
                    <a:pt x="5" y="5"/>
                    <a:pt x="5" y="5"/>
                    <a:pt x="4" y="5"/>
                  </a:cubicBezTo>
                  <a:cubicBezTo>
                    <a:pt x="4" y="5"/>
                    <a:pt x="4" y="4"/>
                    <a:pt x="4" y="4"/>
                  </a:cubicBezTo>
                  <a:cubicBezTo>
                    <a:pt x="4" y="4"/>
                    <a:pt x="4" y="3"/>
                    <a:pt x="4" y="3"/>
                  </a:cubicBezTo>
                  <a:cubicBezTo>
                    <a:pt x="4" y="3"/>
                    <a:pt x="4" y="3"/>
                    <a:pt x="3" y="3"/>
                  </a:cubicBezTo>
                  <a:cubicBezTo>
                    <a:pt x="3" y="3"/>
                    <a:pt x="3" y="2"/>
                    <a:pt x="3" y="2"/>
                  </a:cubicBezTo>
                  <a:cubicBezTo>
                    <a:pt x="3" y="2"/>
                    <a:pt x="3" y="2"/>
                    <a:pt x="3" y="2"/>
                  </a:cubicBezTo>
                  <a:cubicBezTo>
                    <a:pt x="4" y="2"/>
                    <a:pt x="4" y="2"/>
                    <a:pt x="5" y="2"/>
                  </a:cubicBezTo>
                  <a:cubicBezTo>
                    <a:pt x="6" y="3"/>
                    <a:pt x="7" y="3"/>
                    <a:pt x="7" y="3"/>
                  </a:cubicBezTo>
                  <a:cubicBezTo>
                    <a:pt x="8" y="4"/>
                    <a:pt x="8" y="4"/>
                    <a:pt x="8" y="5"/>
                  </a:cubicBezTo>
                  <a:cubicBezTo>
                    <a:pt x="8" y="5"/>
                    <a:pt x="9" y="5"/>
                    <a:pt x="9" y="5"/>
                  </a:cubicBezTo>
                  <a:cubicBezTo>
                    <a:pt x="9" y="6"/>
                    <a:pt x="9" y="6"/>
                    <a:pt x="9" y="6"/>
                  </a:cubicBezTo>
                  <a:cubicBezTo>
                    <a:pt x="9" y="6"/>
                    <a:pt x="10" y="6"/>
                    <a:pt x="10" y="6"/>
                  </a:cubicBezTo>
                  <a:cubicBezTo>
                    <a:pt x="10" y="7"/>
                    <a:pt x="10" y="7"/>
                    <a:pt x="10" y="7"/>
                  </a:cubicBezTo>
                  <a:cubicBezTo>
                    <a:pt x="10" y="7"/>
                    <a:pt x="11" y="7"/>
                    <a:pt x="11" y="7"/>
                  </a:cubicBezTo>
                  <a:cubicBezTo>
                    <a:pt x="11" y="7"/>
                    <a:pt x="12" y="7"/>
                    <a:pt x="12" y="7"/>
                  </a:cubicBezTo>
                  <a:cubicBezTo>
                    <a:pt x="12" y="7"/>
                    <a:pt x="13" y="7"/>
                    <a:pt x="13" y="7"/>
                  </a:cubicBezTo>
                  <a:cubicBezTo>
                    <a:pt x="13" y="7"/>
                    <a:pt x="14" y="7"/>
                    <a:pt x="14" y="7"/>
                  </a:cubicBezTo>
                  <a:cubicBezTo>
                    <a:pt x="15" y="7"/>
                    <a:pt x="16" y="7"/>
                    <a:pt x="18" y="7"/>
                  </a:cubicBezTo>
                  <a:cubicBezTo>
                    <a:pt x="18" y="7"/>
                    <a:pt x="18" y="7"/>
                    <a:pt x="18" y="6"/>
                  </a:cubicBezTo>
                  <a:cubicBezTo>
                    <a:pt x="18" y="6"/>
                    <a:pt x="17" y="5"/>
                    <a:pt x="17" y="4"/>
                  </a:cubicBezTo>
                  <a:cubicBezTo>
                    <a:pt x="17" y="4"/>
                    <a:pt x="17" y="3"/>
                    <a:pt x="18" y="3"/>
                  </a:cubicBezTo>
                  <a:cubicBezTo>
                    <a:pt x="18" y="3"/>
                    <a:pt x="19" y="3"/>
                    <a:pt x="19" y="3"/>
                  </a:cubicBezTo>
                  <a:cubicBezTo>
                    <a:pt x="19" y="3"/>
                    <a:pt x="20" y="2"/>
                    <a:pt x="20" y="2"/>
                  </a:cubicBezTo>
                  <a:cubicBezTo>
                    <a:pt x="20" y="2"/>
                    <a:pt x="20" y="2"/>
                    <a:pt x="20" y="2"/>
                  </a:cubicBezTo>
                  <a:cubicBezTo>
                    <a:pt x="20" y="2"/>
                    <a:pt x="20" y="1"/>
                    <a:pt x="20" y="1"/>
                  </a:cubicBezTo>
                  <a:cubicBezTo>
                    <a:pt x="21" y="1"/>
                    <a:pt x="21" y="1"/>
                    <a:pt x="21" y="1"/>
                  </a:cubicBezTo>
                  <a:cubicBezTo>
                    <a:pt x="21" y="2"/>
                    <a:pt x="22" y="2"/>
                    <a:pt x="23" y="2"/>
                  </a:cubicBezTo>
                  <a:cubicBezTo>
                    <a:pt x="23" y="2"/>
                    <a:pt x="23" y="1"/>
                    <a:pt x="23" y="1"/>
                  </a:cubicBezTo>
                  <a:cubicBezTo>
                    <a:pt x="22" y="1"/>
                    <a:pt x="22" y="1"/>
                    <a:pt x="22" y="0"/>
                  </a:cubicBezTo>
                  <a:cubicBezTo>
                    <a:pt x="22" y="0"/>
                    <a:pt x="22" y="0"/>
                    <a:pt x="23" y="0"/>
                  </a:cubicBezTo>
                  <a:cubicBezTo>
                    <a:pt x="23" y="0"/>
                    <a:pt x="24" y="1"/>
                    <a:pt x="25" y="1"/>
                  </a:cubicBezTo>
                  <a:cubicBezTo>
                    <a:pt x="25" y="1"/>
                    <a:pt x="25" y="1"/>
                    <a:pt x="25" y="1"/>
                  </a:cubicBezTo>
                  <a:cubicBezTo>
                    <a:pt x="25" y="1"/>
                    <a:pt x="25" y="1"/>
                    <a:pt x="25" y="1"/>
                  </a:cubicBezTo>
                  <a:cubicBezTo>
                    <a:pt x="25" y="2"/>
                    <a:pt x="25" y="2"/>
                    <a:pt x="25" y="2"/>
                  </a:cubicBezTo>
                  <a:cubicBezTo>
                    <a:pt x="25" y="2"/>
                    <a:pt x="25" y="2"/>
                    <a:pt x="25" y="2"/>
                  </a:cubicBezTo>
                  <a:cubicBezTo>
                    <a:pt x="25" y="2"/>
                    <a:pt x="26" y="2"/>
                    <a:pt x="26" y="2"/>
                  </a:cubicBezTo>
                  <a:cubicBezTo>
                    <a:pt x="27" y="2"/>
                    <a:pt x="27" y="2"/>
                    <a:pt x="28" y="2"/>
                  </a:cubicBezTo>
                  <a:cubicBezTo>
                    <a:pt x="28" y="2"/>
                    <a:pt x="28" y="2"/>
                    <a:pt x="28" y="2"/>
                  </a:cubicBezTo>
                  <a:cubicBezTo>
                    <a:pt x="28" y="3"/>
                    <a:pt x="28" y="3"/>
                    <a:pt x="29" y="4"/>
                  </a:cubicBezTo>
                  <a:cubicBezTo>
                    <a:pt x="29" y="4"/>
                    <a:pt x="29" y="4"/>
                    <a:pt x="29" y="4"/>
                  </a:cubicBezTo>
                  <a:cubicBezTo>
                    <a:pt x="29" y="4"/>
                    <a:pt x="29" y="4"/>
                    <a:pt x="29" y="5"/>
                  </a:cubicBezTo>
                  <a:cubicBezTo>
                    <a:pt x="29" y="5"/>
                    <a:pt x="29" y="5"/>
                    <a:pt x="29" y="5"/>
                  </a:cubicBezTo>
                  <a:cubicBezTo>
                    <a:pt x="29" y="5"/>
                    <a:pt x="29" y="6"/>
                    <a:pt x="29" y="6"/>
                  </a:cubicBezTo>
                  <a:cubicBezTo>
                    <a:pt x="29" y="6"/>
                    <a:pt x="30" y="6"/>
                    <a:pt x="30" y="6"/>
                  </a:cubicBezTo>
                  <a:cubicBezTo>
                    <a:pt x="30" y="7"/>
                    <a:pt x="30" y="7"/>
                    <a:pt x="31" y="7"/>
                  </a:cubicBezTo>
                  <a:cubicBezTo>
                    <a:pt x="31" y="7"/>
                    <a:pt x="31" y="7"/>
                    <a:pt x="31" y="7"/>
                  </a:cubicBezTo>
                  <a:cubicBezTo>
                    <a:pt x="32" y="8"/>
                    <a:pt x="33" y="7"/>
                    <a:pt x="33" y="7"/>
                  </a:cubicBezTo>
                  <a:cubicBezTo>
                    <a:pt x="33" y="7"/>
                    <a:pt x="34" y="7"/>
                    <a:pt x="34" y="7"/>
                  </a:cubicBezTo>
                  <a:cubicBezTo>
                    <a:pt x="34" y="7"/>
                    <a:pt x="34" y="7"/>
                    <a:pt x="34" y="7"/>
                  </a:cubicBezTo>
                  <a:cubicBezTo>
                    <a:pt x="34" y="7"/>
                    <a:pt x="35" y="8"/>
                    <a:pt x="35" y="8"/>
                  </a:cubicBezTo>
                  <a:cubicBezTo>
                    <a:pt x="35" y="8"/>
                    <a:pt x="35" y="8"/>
                    <a:pt x="36" y="8"/>
                  </a:cubicBezTo>
                  <a:cubicBezTo>
                    <a:pt x="36" y="7"/>
                    <a:pt x="36" y="7"/>
                    <a:pt x="36" y="7"/>
                  </a:cubicBezTo>
                  <a:cubicBezTo>
                    <a:pt x="37" y="8"/>
                    <a:pt x="37" y="8"/>
                    <a:pt x="38" y="8"/>
                  </a:cubicBezTo>
                  <a:cubicBezTo>
                    <a:pt x="38" y="8"/>
                    <a:pt x="38" y="9"/>
                    <a:pt x="38" y="9"/>
                  </a:cubicBezTo>
                  <a:cubicBezTo>
                    <a:pt x="38" y="10"/>
                    <a:pt x="39" y="10"/>
                    <a:pt x="39" y="11"/>
                  </a:cubicBezTo>
                  <a:cubicBezTo>
                    <a:pt x="39" y="11"/>
                    <a:pt x="40" y="11"/>
                    <a:pt x="40" y="12"/>
                  </a:cubicBezTo>
                  <a:cubicBezTo>
                    <a:pt x="40" y="12"/>
                    <a:pt x="41" y="13"/>
                    <a:pt x="41" y="14"/>
                  </a:cubicBezTo>
                  <a:cubicBezTo>
                    <a:pt x="42" y="14"/>
                    <a:pt x="42" y="14"/>
                    <a:pt x="43" y="15"/>
                  </a:cubicBezTo>
                  <a:cubicBezTo>
                    <a:pt x="43" y="15"/>
                    <a:pt x="44" y="16"/>
                    <a:pt x="45" y="16"/>
                  </a:cubicBezTo>
                  <a:cubicBezTo>
                    <a:pt x="45" y="16"/>
                    <a:pt x="46" y="16"/>
                    <a:pt x="46" y="17"/>
                  </a:cubicBezTo>
                  <a:cubicBezTo>
                    <a:pt x="47" y="17"/>
                    <a:pt x="47" y="18"/>
                    <a:pt x="48" y="18"/>
                  </a:cubicBezTo>
                  <a:cubicBezTo>
                    <a:pt x="48" y="18"/>
                    <a:pt x="49" y="19"/>
                    <a:pt x="50" y="19"/>
                  </a:cubicBezTo>
                  <a:cubicBezTo>
                    <a:pt x="51" y="19"/>
                    <a:pt x="51" y="20"/>
                    <a:pt x="52" y="20"/>
                  </a:cubicBezTo>
                  <a:cubicBezTo>
                    <a:pt x="52" y="20"/>
                    <a:pt x="53" y="20"/>
                    <a:pt x="53" y="21"/>
                  </a:cubicBezTo>
                  <a:cubicBezTo>
                    <a:pt x="54" y="21"/>
                    <a:pt x="55" y="22"/>
                    <a:pt x="56" y="23"/>
                  </a:cubicBezTo>
                  <a:cubicBezTo>
                    <a:pt x="57" y="23"/>
                    <a:pt x="58" y="22"/>
                    <a:pt x="58" y="23"/>
                  </a:cubicBezTo>
                  <a:cubicBezTo>
                    <a:pt x="58" y="23"/>
                    <a:pt x="58" y="23"/>
                    <a:pt x="59" y="23"/>
                  </a:cubicBezTo>
                  <a:cubicBezTo>
                    <a:pt x="59" y="23"/>
                    <a:pt x="59" y="23"/>
                    <a:pt x="59" y="23"/>
                  </a:cubicBezTo>
                  <a:cubicBezTo>
                    <a:pt x="59" y="23"/>
                    <a:pt x="59" y="23"/>
                    <a:pt x="59" y="23"/>
                  </a:cubicBezTo>
                  <a:cubicBezTo>
                    <a:pt x="60" y="24"/>
                    <a:pt x="60" y="24"/>
                    <a:pt x="61" y="24"/>
                  </a:cubicBezTo>
                  <a:cubicBezTo>
                    <a:pt x="61" y="24"/>
                    <a:pt x="61" y="24"/>
                    <a:pt x="61" y="24"/>
                  </a:cubicBezTo>
                  <a:cubicBezTo>
                    <a:pt x="60" y="24"/>
                    <a:pt x="61" y="26"/>
                    <a:pt x="61" y="26"/>
                  </a:cubicBezTo>
                  <a:cubicBezTo>
                    <a:pt x="61" y="26"/>
                    <a:pt x="61" y="27"/>
                    <a:pt x="60" y="27"/>
                  </a:cubicBezTo>
                  <a:cubicBezTo>
                    <a:pt x="60" y="26"/>
                    <a:pt x="60" y="26"/>
                    <a:pt x="59" y="26"/>
                  </a:cubicBezTo>
                  <a:cubicBezTo>
                    <a:pt x="58" y="26"/>
                    <a:pt x="58" y="25"/>
                    <a:pt x="58" y="25"/>
                  </a:cubicBezTo>
                  <a:cubicBezTo>
                    <a:pt x="57" y="26"/>
                    <a:pt x="57" y="26"/>
                    <a:pt x="57" y="26"/>
                  </a:cubicBezTo>
                  <a:cubicBezTo>
                    <a:pt x="57" y="26"/>
                    <a:pt x="57" y="27"/>
                    <a:pt x="57" y="27"/>
                  </a:cubicBezTo>
                  <a:cubicBezTo>
                    <a:pt x="56" y="27"/>
                    <a:pt x="56" y="27"/>
                    <a:pt x="55" y="27"/>
                  </a:cubicBezTo>
                  <a:cubicBezTo>
                    <a:pt x="54" y="28"/>
                    <a:pt x="54" y="27"/>
                    <a:pt x="54" y="29"/>
                  </a:cubicBezTo>
                  <a:cubicBezTo>
                    <a:pt x="54" y="29"/>
                    <a:pt x="54" y="30"/>
                    <a:pt x="54" y="30"/>
                  </a:cubicBezTo>
                  <a:cubicBezTo>
                    <a:pt x="53" y="31"/>
                    <a:pt x="54" y="31"/>
                    <a:pt x="54" y="32"/>
                  </a:cubicBezTo>
                  <a:cubicBezTo>
                    <a:pt x="54" y="32"/>
                    <a:pt x="53" y="32"/>
                    <a:pt x="53" y="32"/>
                  </a:cubicBezTo>
                  <a:cubicBezTo>
                    <a:pt x="53" y="32"/>
                    <a:pt x="52" y="32"/>
                    <a:pt x="52" y="33"/>
                  </a:cubicBezTo>
                  <a:cubicBezTo>
                    <a:pt x="52" y="33"/>
                    <a:pt x="52" y="33"/>
                    <a:pt x="52" y="33"/>
                  </a:cubicBezTo>
                  <a:cubicBezTo>
                    <a:pt x="51" y="33"/>
                    <a:pt x="51" y="33"/>
                    <a:pt x="50" y="34"/>
                  </a:cubicBezTo>
                  <a:cubicBezTo>
                    <a:pt x="50" y="34"/>
                    <a:pt x="50" y="34"/>
                    <a:pt x="50" y="34"/>
                  </a:cubicBezTo>
                  <a:cubicBezTo>
                    <a:pt x="49" y="34"/>
                    <a:pt x="48" y="34"/>
                    <a:pt x="48" y="34"/>
                  </a:cubicBezTo>
                  <a:cubicBezTo>
                    <a:pt x="48" y="35"/>
                    <a:pt x="48" y="35"/>
                    <a:pt x="48" y="35"/>
                  </a:cubicBezTo>
                  <a:cubicBezTo>
                    <a:pt x="48" y="35"/>
                    <a:pt x="48" y="35"/>
                    <a:pt x="48" y="35"/>
                  </a:cubicBezTo>
                  <a:cubicBezTo>
                    <a:pt x="48" y="36"/>
                    <a:pt x="48" y="36"/>
                    <a:pt x="48" y="36"/>
                  </a:cubicBezTo>
                  <a:cubicBezTo>
                    <a:pt x="48" y="37"/>
                    <a:pt x="47" y="37"/>
                    <a:pt x="47" y="37"/>
                  </a:cubicBezTo>
                  <a:cubicBezTo>
                    <a:pt x="46" y="37"/>
                    <a:pt x="46" y="37"/>
                    <a:pt x="46" y="37"/>
                  </a:cubicBezTo>
                  <a:cubicBezTo>
                    <a:pt x="45" y="37"/>
                    <a:pt x="45" y="36"/>
                    <a:pt x="43" y="36"/>
                  </a:cubicBezTo>
                  <a:cubicBezTo>
                    <a:pt x="43" y="37"/>
                    <a:pt x="42" y="36"/>
                    <a:pt x="42" y="36"/>
                  </a:cubicBezTo>
                  <a:cubicBezTo>
                    <a:pt x="42" y="35"/>
                    <a:pt x="42" y="35"/>
                    <a:pt x="42" y="35"/>
                  </a:cubicBezTo>
                  <a:cubicBezTo>
                    <a:pt x="41" y="35"/>
                    <a:pt x="41" y="35"/>
                    <a:pt x="41" y="35"/>
                  </a:cubicBezTo>
                  <a:cubicBezTo>
                    <a:pt x="41" y="35"/>
                    <a:pt x="41" y="34"/>
                    <a:pt x="41" y="34"/>
                  </a:cubicBezTo>
                  <a:cubicBezTo>
                    <a:pt x="40" y="34"/>
                    <a:pt x="40" y="34"/>
                    <a:pt x="40" y="34"/>
                  </a:cubicBezTo>
                  <a:cubicBezTo>
                    <a:pt x="40" y="33"/>
                    <a:pt x="40" y="33"/>
                    <a:pt x="40" y="33"/>
                  </a:cubicBezTo>
                  <a:cubicBezTo>
                    <a:pt x="40" y="32"/>
                    <a:pt x="40" y="32"/>
                    <a:pt x="40" y="32"/>
                  </a:cubicBezTo>
                  <a:cubicBezTo>
                    <a:pt x="40" y="31"/>
                    <a:pt x="40" y="30"/>
                    <a:pt x="40" y="30"/>
                  </a:cubicBezTo>
                  <a:cubicBezTo>
                    <a:pt x="38" y="30"/>
                    <a:pt x="37" y="30"/>
                    <a:pt x="36" y="30"/>
                  </a:cubicBezTo>
                  <a:cubicBezTo>
                    <a:pt x="36" y="30"/>
                    <a:pt x="36" y="30"/>
                    <a:pt x="36" y="30"/>
                  </a:cubicBezTo>
                  <a:cubicBezTo>
                    <a:pt x="35" y="30"/>
                    <a:pt x="35" y="28"/>
                    <a:pt x="34" y="28"/>
                  </a:cubicBezTo>
                  <a:cubicBezTo>
                    <a:pt x="34" y="28"/>
                    <a:pt x="34" y="28"/>
                    <a:pt x="34" y="28"/>
                  </a:cubicBezTo>
                  <a:cubicBezTo>
                    <a:pt x="34" y="28"/>
                    <a:pt x="34" y="28"/>
                    <a:pt x="33" y="28"/>
                  </a:cubicBezTo>
                  <a:cubicBezTo>
                    <a:pt x="33" y="27"/>
                    <a:pt x="32" y="28"/>
                    <a:pt x="32" y="27"/>
                  </a:cubicBezTo>
                  <a:cubicBezTo>
                    <a:pt x="32" y="27"/>
                    <a:pt x="32" y="27"/>
                    <a:pt x="31" y="27"/>
                  </a:cubicBezTo>
                  <a:cubicBezTo>
                    <a:pt x="31" y="26"/>
                    <a:pt x="31" y="26"/>
                    <a:pt x="31" y="26"/>
                  </a:cubicBezTo>
                  <a:cubicBezTo>
                    <a:pt x="31" y="25"/>
                    <a:pt x="30" y="26"/>
                    <a:pt x="30" y="25"/>
                  </a:cubicBezTo>
                  <a:cubicBezTo>
                    <a:pt x="30" y="25"/>
                    <a:pt x="29" y="25"/>
                    <a:pt x="29" y="25"/>
                  </a:cubicBezTo>
                  <a:cubicBezTo>
                    <a:pt x="29" y="25"/>
                    <a:pt x="28" y="25"/>
                    <a:pt x="28" y="25"/>
                  </a:cubicBezTo>
                  <a:cubicBezTo>
                    <a:pt x="28" y="25"/>
                    <a:pt x="28" y="25"/>
                    <a:pt x="28" y="25"/>
                  </a:cubicBezTo>
                  <a:cubicBezTo>
                    <a:pt x="27" y="25"/>
                    <a:pt x="27" y="25"/>
                    <a:pt x="27" y="25"/>
                  </a:cubicBezTo>
                  <a:cubicBezTo>
                    <a:pt x="26" y="25"/>
                    <a:pt x="26" y="24"/>
                    <a:pt x="26" y="24"/>
                  </a:cubicBezTo>
                  <a:cubicBezTo>
                    <a:pt x="26" y="24"/>
                    <a:pt x="25" y="24"/>
                    <a:pt x="25" y="24"/>
                  </a:cubicBezTo>
                  <a:cubicBezTo>
                    <a:pt x="25" y="24"/>
                    <a:pt x="25" y="24"/>
                    <a:pt x="25" y="24"/>
                  </a:cubicBezTo>
                  <a:cubicBezTo>
                    <a:pt x="24" y="24"/>
                    <a:pt x="23" y="24"/>
                    <a:pt x="22" y="23"/>
                  </a:cubicBezTo>
                  <a:cubicBezTo>
                    <a:pt x="22" y="23"/>
                    <a:pt x="22" y="22"/>
                    <a:pt x="21" y="22"/>
                  </a:cubicBezTo>
                  <a:cubicBezTo>
                    <a:pt x="21" y="22"/>
                    <a:pt x="20" y="22"/>
                    <a:pt x="20" y="22"/>
                  </a:cubicBezTo>
                  <a:cubicBezTo>
                    <a:pt x="20" y="22"/>
                    <a:pt x="19" y="22"/>
                    <a:pt x="19" y="22"/>
                  </a:cubicBezTo>
                  <a:cubicBezTo>
                    <a:pt x="19" y="22"/>
                    <a:pt x="19" y="22"/>
                    <a:pt x="19" y="22"/>
                  </a:cubicBezTo>
                  <a:cubicBezTo>
                    <a:pt x="18" y="22"/>
                    <a:pt x="18" y="22"/>
                    <a:pt x="18" y="22"/>
                  </a:cubicBezTo>
                  <a:cubicBezTo>
                    <a:pt x="18" y="22"/>
                    <a:pt x="18" y="22"/>
                    <a:pt x="17" y="22"/>
                  </a:cubicBezTo>
                  <a:cubicBezTo>
                    <a:pt x="17" y="22"/>
                    <a:pt x="17" y="22"/>
                    <a:pt x="17" y="23"/>
                  </a:cubicBezTo>
                  <a:cubicBezTo>
                    <a:pt x="17" y="23"/>
                    <a:pt x="16" y="23"/>
                    <a:pt x="16" y="23"/>
                  </a:cubicBezTo>
                  <a:cubicBezTo>
                    <a:pt x="14" y="22"/>
                    <a:pt x="13" y="23"/>
                    <a:pt x="12" y="24"/>
                  </a:cubicBezTo>
                  <a:cubicBezTo>
                    <a:pt x="12" y="24"/>
                    <a:pt x="12" y="24"/>
                    <a:pt x="12" y="24"/>
                  </a:cubicBezTo>
                  <a:cubicBezTo>
                    <a:pt x="12" y="24"/>
                    <a:pt x="11" y="24"/>
                    <a:pt x="11" y="25"/>
                  </a:cubicBezTo>
                  <a:cubicBezTo>
                    <a:pt x="11" y="25"/>
                    <a:pt x="11" y="26"/>
                    <a:pt x="11" y="26"/>
                  </a:cubicBezTo>
                  <a:cubicBezTo>
                    <a:pt x="11" y="26"/>
                    <a:pt x="9" y="27"/>
                    <a:pt x="8" y="26"/>
                  </a:cubicBezTo>
                  <a:cubicBezTo>
                    <a:pt x="8" y="26"/>
                    <a:pt x="8" y="26"/>
                    <a:pt x="8" y="26"/>
                  </a:cubicBezTo>
                  <a:cubicBezTo>
                    <a:pt x="8" y="26"/>
                    <a:pt x="7" y="24"/>
                    <a:pt x="7" y="24"/>
                  </a:cubicBezTo>
                  <a:cubicBezTo>
                    <a:pt x="7" y="23"/>
                    <a:pt x="7" y="22"/>
                    <a:pt x="7" y="22"/>
                  </a:cubicBezTo>
                  <a:cubicBezTo>
                    <a:pt x="7" y="21"/>
                    <a:pt x="7" y="21"/>
                    <a:pt x="7" y="21"/>
                  </a:cubicBezTo>
                  <a:cubicBezTo>
                    <a:pt x="7" y="20"/>
                    <a:pt x="7" y="19"/>
                    <a:pt x="7" y="19"/>
                  </a:cubicBezTo>
                  <a:cubicBezTo>
                    <a:pt x="7" y="18"/>
                    <a:pt x="7" y="18"/>
                    <a:pt x="6" y="18"/>
                  </a:cubicBezTo>
                  <a:cubicBezTo>
                    <a:pt x="6" y="18"/>
                    <a:pt x="6" y="18"/>
                    <a:pt x="6" y="18"/>
                  </a:cubicBezTo>
                  <a:cubicBezTo>
                    <a:pt x="6" y="18"/>
                    <a:pt x="6" y="17"/>
                    <a:pt x="6" y="17"/>
                  </a:cubicBezTo>
                  <a:cubicBezTo>
                    <a:pt x="5" y="17"/>
                    <a:pt x="5" y="17"/>
                    <a:pt x="5" y="17"/>
                  </a:cubicBezTo>
                  <a:cubicBezTo>
                    <a:pt x="5" y="17"/>
                    <a:pt x="5" y="17"/>
                    <a:pt x="5" y="17"/>
                  </a:cubicBezTo>
                  <a:cubicBezTo>
                    <a:pt x="4" y="16"/>
                    <a:pt x="4" y="16"/>
                    <a:pt x="4" y="16"/>
                  </a:cubicBezTo>
                  <a:cubicBezTo>
                    <a:pt x="4" y="16"/>
                    <a:pt x="3" y="16"/>
                    <a:pt x="3" y="16"/>
                  </a:cubicBezTo>
                  <a:cubicBezTo>
                    <a:pt x="3" y="16"/>
                    <a:pt x="3" y="16"/>
                    <a:pt x="3" y="16"/>
                  </a:cubicBezTo>
                  <a:cubicBezTo>
                    <a:pt x="3" y="16"/>
                    <a:pt x="3" y="16"/>
                    <a:pt x="3" y="16"/>
                  </a:cubicBezTo>
                  <a:cubicBezTo>
                    <a:pt x="4" y="16"/>
                    <a:pt x="4" y="16"/>
                    <a:pt x="4" y="16"/>
                  </a:cubicBezTo>
                  <a:cubicBezTo>
                    <a:pt x="4" y="16"/>
                    <a:pt x="5" y="16"/>
                    <a:pt x="5" y="16"/>
                  </a:cubicBezTo>
                  <a:cubicBezTo>
                    <a:pt x="5" y="16"/>
                    <a:pt x="5" y="16"/>
                    <a:pt x="5" y="15"/>
                  </a:cubicBezTo>
                  <a:close/>
                </a:path>
              </a:pathLst>
            </a:custGeom>
            <a:solidFill>
              <a:sysClr val="window" lastClr="FFFFFF">
                <a:lumMod val="75000"/>
              </a:sysClr>
            </a:solidFill>
            <a:ln w="3175">
              <a:solidFill>
                <a:schemeClr val="bg1">
                  <a:lumMod val="65000"/>
                </a:schemeClr>
              </a:solid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defTabSz="2945407">
                <a:defRPr/>
              </a:pPr>
              <a:endParaRPr lang="en-US" sz="1600" kern="0">
                <a:solidFill>
                  <a:srgbClr val="0A0A0A"/>
                </a:solidFill>
                <a:cs typeface="Arial" charset="0"/>
              </a:endParaRPr>
            </a:p>
          </p:txBody>
        </p:sp>
        <p:sp>
          <p:nvSpPr>
            <p:cNvPr id="711" name="Freeform 77">
              <a:extLst>
                <a:ext uri="{FF2B5EF4-FFF2-40B4-BE49-F238E27FC236}">
                  <a16:creationId xmlns:a16="http://schemas.microsoft.com/office/drawing/2014/main" id="{A83B79BA-153B-74D3-F103-CA83B84BD41E}"/>
                </a:ext>
              </a:extLst>
            </p:cNvPr>
            <p:cNvSpPr>
              <a:spLocks/>
            </p:cNvSpPr>
            <p:nvPr/>
          </p:nvSpPr>
          <p:spPr bwMode="auto">
            <a:xfrm>
              <a:off x="25676997" y="9525190"/>
              <a:ext cx="115848" cy="298460"/>
            </a:xfrm>
            <a:custGeom>
              <a:avLst/>
              <a:gdLst/>
              <a:ahLst/>
              <a:cxnLst>
                <a:cxn ang="0">
                  <a:pos x="4" y="14"/>
                </a:cxn>
                <a:cxn ang="0">
                  <a:pos x="3" y="14"/>
                </a:cxn>
                <a:cxn ang="0">
                  <a:pos x="3" y="13"/>
                </a:cxn>
                <a:cxn ang="0">
                  <a:pos x="2" y="12"/>
                </a:cxn>
                <a:cxn ang="0">
                  <a:pos x="0" y="11"/>
                </a:cxn>
                <a:cxn ang="0">
                  <a:pos x="0" y="9"/>
                </a:cxn>
                <a:cxn ang="0">
                  <a:pos x="0" y="8"/>
                </a:cxn>
                <a:cxn ang="0">
                  <a:pos x="0" y="8"/>
                </a:cxn>
                <a:cxn ang="0">
                  <a:pos x="0" y="7"/>
                </a:cxn>
                <a:cxn ang="0">
                  <a:pos x="0" y="6"/>
                </a:cxn>
                <a:cxn ang="0">
                  <a:pos x="0" y="5"/>
                </a:cxn>
                <a:cxn ang="0">
                  <a:pos x="1" y="3"/>
                </a:cxn>
                <a:cxn ang="0">
                  <a:pos x="0" y="2"/>
                </a:cxn>
                <a:cxn ang="0">
                  <a:pos x="0" y="1"/>
                </a:cxn>
                <a:cxn ang="0">
                  <a:pos x="0" y="1"/>
                </a:cxn>
                <a:cxn ang="0">
                  <a:pos x="1" y="0"/>
                </a:cxn>
                <a:cxn ang="0">
                  <a:pos x="1" y="0"/>
                </a:cxn>
                <a:cxn ang="0">
                  <a:pos x="2" y="0"/>
                </a:cxn>
                <a:cxn ang="0">
                  <a:pos x="2" y="0"/>
                </a:cxn>
                <a:cxn ang="0">
                  <a:pos x="3" y="1"/>
                </a:cxn>
                <a:cxn ang="0">
                  <a:pos x="4" y="1"/>
                </a:cxn>
                <a:cxn ang="0">
                  <a:pos x="4" y="3"/>
                </a:cxn>
                <a:cxn ang="0">
                  <a:pos x="4" y="4"/>
                </a:cxn>
                <a:cxn ang="0">
                  <a:pos x="4" y="5"/>
                </a:cxn>
                <a:cxn ang="0">
                  <a:pos x="4" y="5"/>
                </a:cxn>
                <a:cxn ang="0">
                  <a:pos x="4" y="6"/>
                </a:cxn>
                <a:cxn ang="0">
                  <a:pos x="5" y="7"/>
                </a:cxn>
                <a:cxn ang="0">
                  <a:pos x="5" y="7"/>
                </a:cxn>
                <a:cxn ang="0">
                  <a:pos x="5" y="8"/>
                </a:cxn>
                <a:cxn ang="0">
                  <a:pos x="6" y="8"/>
                </a:cxn>
                <a:cxn ang="0">
                  <a:pos x="6" y="9"/>
                </a:cxn>
                <a:cxn ang="0">
                  <a:pos x="5" y="10"/>
                </a:cxn>
                <a:cxn ang="0">
                  <a:pos x="5" y="10"/>
                </a:cxn>
                <a:cxn ang="0">
                  <a:pos x="5" y="12"/>
                </a:cxn>
                <a:cxn ang="0">
                  <a:pos x="4" y="12"/>
                </a:cxn>
                <a:cxn ang="0">
                  <a:pos x="4" y="13"/>
                </a:cxn>
                <a:cxn ang="0">
                  <a:pos x="4" y="14"/>
                </a:cxn>
              </a:cxnLst>
              <a:rect l="0" t="0" r="r" b="b"/>
              <a:pathLst>
                <a:path w="6" h="14">
                  <a:moveTo>
                    <a:pt x="4" y="14"/>
                  </a:moveTo>
                  <a:cubicBezTo>
                    <a:pt x="3" y="14"/>
                    <a:pt x="3" y="14"/>
                    <a:pt x="3" y="14"/>
                  </a:cubicBezTo>
                  <a:cubicBezTo>
                    <a:pt x="3" y="13"/>
                    <a:pt x="3" y="13"/>
                    <a:pt x="3" y="13"/>
                  </a:cubicBezTo>
                  <a:cubicBezTo>
                    <a:pt x="3" y="13"/>
                    <a:pt x="2" y="12"/>
                    <a:pt x="2" y="12"/>
                  </a:cubicBezTo>
                  <a:cubicBezTo>
                    <a:pt x="1" y="11"/>
                    <a:pt x="1" y="11"/>
                    <a:pt x="0" y="11"/>
                  </a:cubicBezTo>
                  <a:cubicBezTo>
                    <a:pt x="1" y="10"/>
                    <a:pt x="0" y="9"/>
                    <a:pt x="0" y="9"/>
                  </a:cubicBezTo>
                  <a:cubicBezTo>
                    <a:pt x="0" y="9"/>
                    <a:pt x="0" y="8"/>
                    <a:pt x="0" y="8"/>
                  </a:cubicBezTo>
                  <a:cubicBezTo>
                    <a:pt x="0" y="8"/>
                    <a:pt x="0" y="8"/>
                    <a:pt x="0" y="8"/>
                  </a:cubicBezTo>
                  <a:cubicBezTo>
                    <a:pt x="1" y="7"/>
                    <a:pt x="0" y="7"/>
                    <a:pt x="0" y="7"/>
                  </a:cubicBezTo>
                  <a:cubicBezTo>
                    <a:pt x="0" y="7"/>
                    <a:pt x="0" y="6"/>
                    <a:pt x="0" y="6"/>
                  </a:cubicBezTo>
                  <a:cubicBezTo>
                    <a:pt x="0" y="5"/>
                    <a:pt x="0" y="5"/>
                    <a:pt x="0" y="5"/>
                  </a:cubicBezTo>
                  <a:cubicBezTo>
                    <a:pt x="0" y="5"/>
                    <a:pt x="1" y="4"/>
                    <a:pt x="1" y="3"/>
                  </a:cubicBezTo>
                  <a:cubicBezTo>
                    <a:pt x="0" y="3"/>
                    <a:pt x="0" y="3"/>
                    <a:pt x="0" y="2"/>
                  </a:cubicBezTo>
                  <a:cubicBezTo>
                    <a:pt x="0" y="2"/>
                    <a:pt x="0" y="2"/>
                    <a:pt x="0" y="1"/>
                  </a:cubicBezTo>
                  <a:cubicBezTo>
                    <a:pt x="0" y="1"/>
                    <a:pt x="0" y="1"/>
                    <a:pt x="0" y="1"/>
                  </a:cubicBezTo>
                  <a:cubicBezTo>
                    <a:pt x="0" y="0"/>
                    <a:pt x="0" y="0"/>
                    <a:pt x="1" y="0"/>
                  </a:cubicBezTo>
                  <a:cubicBezTo>
                    <a:pt x="1" y="0"/>
                    <a:pt x="1" y="0"/>
                    <a:pt x="1" y="0"/>
                  </a:cubicBezTo>
                  <a:cubicBezTo>
                    <a:pt x="1" y="0"/>
                    <a:pt x="1" y="0"/>
                    <a:pt x="2" y="0"/>
                  </a:cubicBezTo>
                  <a:cubicBezTo>
                    <a:pt x="2" y="0"/>
                    <a:pt x="2" y="0"/>
                    <a:pt x="2" y="0"/>
                  </a:cubicBezTo>
                  <a:cubicBezTo>
                    <a:pt x="3" y="0"/>
                    <a:pt x="3" y="0"/>
                    <a:pt x="3" y="1"/>
                  </a:cubicBezTo>
                  <a:cubicBezTo>
                    <a:pt x="3" y="1"/>
                    <a:pt x="4" y="1"/>
                    <a:pt x="4" y="1"/>
                  </a:cubicBezTo>
                  <a:cubicBezTo>
                    <a:pt x="4" y="2"/>
                    <a:pt x="4" y="3"/>
                    <a:pt x="4" y="3"/>
                  </a:cubicBezTo>
                  <a:cubicBezTo>
                    <a:pt x="4" y="3"/>
                    <a:pt x="4" y="4"/>
                    <a:pt x="4" y="4"/>
                  </a:cubicBezTo>
                  <a:cubicBezTo>
                    <a:pt x="4" y="4"/>
                    <a:pt x="4" y="4"/>
                    <a:pt x="4" y="5"/>
                  </a:cubicBezTo>
                  <a:cubicBezTo>
                    <a:pt x="4" y="5"/>
                    <a:pt x="4" y="5"/>
                    <a:pt x="4" y="5"/>
                  </a:cubicBezTo>
                  <a:cubicBezTo>
                    <a:pt x="4" y="5"/>
                    <a:pt x="4" y="6"/>
                    <a:pt x="4" y="6"/>
                  </a:cubicBezTo>
                  <a:cubicBezTo>
                    <a:pt x="4" y="6"/>
                    <a:pt x="4" y="7"/>
                    <a:pt x="5" y="7"/>
                  </a:cubicBezTo>
                  <a:cubicBezTo>
                    <a:pt x="5" y="7"/>
                    <a:pt x="5" y="7"/>
                    <a:pt x="5" y="7"/>
                  </a:cubicBezTo>
                  <a:cubicBezTo>
                    <a:pt x="5" y="7"/>
                    <a:pt x="5" y="8"/>
                    <a:pt x="5" y="8"/>
                  </a:cubicBezTo>
                  <a:cubicBezTo>
                    <a:pt x="6" y="8"/>
                    <a:pt x="6" y="8"/>
                    <a:pt x="6" y="8"/>
                  </a:cubicBezTo>
                  <a:cubicBezTo>
                    <a:pt x="6" y="8"/>
                    <a:pt x="6" y="9"/>
                    <a:pt x="6" y="9"/>
                  </a:cubicBezTo>
                  <a:cubicBezTo>
                    <a:pt x="6" y="10"/>
                    <a:pt x="6" y="9"/>
                    <a:pt x="5" y="10"/>
                  </a:cubicBezTo>
                  <a:cubicBezTo>
                    <a:pt x="5" y="10"/>
                    <a:pt x="5" y="10"/>
                    <a:pt x="5" y="10"/>
                  </a:cubicBezTo>
                  <a:cubicBezTo>
                    <a:pt x="5" y="11"/>
                    <a:pt x="5" y="11"/>
                    <a:pt x="5" y="12"/>
                  </a:cubicBezTo>
                  <a:cubicBezTo>
                    <a:pt x="4" y="12"/>
                    <a:pt x="4" y="12"/>
                    <a:pt x="4" y="12"/>
                  </a:cubicBezTo>
                  <a:cubicBezTo>
                    <a:pt x="3" y="12"/>
                    <a:pt x="4" y="13"/>
                    <a:pt x="4" y="13"/>
                  </a:cubicBezTo>
                  <a:cubicBezTo>
                    <a:pt x="4" y="13"/>
                    <a:pt x="4" y="13"/>
                    <a:pt x="4" y="14"/>
                  </a:cubicBezTo>
                  <a:close/>
                </a:path>
              </a:pathLst>
            </a:custGeom>
            <a:solidFill>
              <a:sysClr val="window" lastClr="FFFFFF">
                <a:lumMod val="75000"/>
              </a:sysClr>
            </a:solidFill>
            <a:ln w="3175">
              <a:solidFill>
                <a:schemeClr val="bg1">
                  <a:lumMod val="65000"/>
                </a:schemeClr>
              </a:solid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defTabSz="2945407">
                <a:defRPr/>
              </a:pPr>
              <a:endParaRPr lang="en-US" sz="1600" kern="0">
                <a:solidFill>
                  <a:srgbClr val="0A0A0A"/>
                </a:solidFill>
                <a:cs typeface="Arial" charset="0"/>
              </a:endParaRPr>
            </a:p>
          </p:txBody>
        </p:sp>
        <p:sp>
          <p:nvSpPr>
            <p:cNvPr id="712" name="Freeform 78">
              <a:extLst>
                <a:ext uri="{FF2B5EF4-FFF2-40B4-BE49-F238E27FC236}">
                  <a16:creationId xmlns:a16="http://schemas.microsoft.com/office/drawing/2014/main" id="{75AD88FD-C947-A855-E819-2E60F29647F7}"/>
                </a:ext>
              </a:extLst>
            </p:cNvPr>
            <p:cNvSpPr>
              <a:spLocks/>
            </p:cNvSpPr>
            <p:nvPr/>
          </p:nvSpPr>
          <p:spPr bwMode="auto">
            <a:xfrm>
              <a:off x="25776313" y="9543301"/>
              <a:ext cx="173762" cy="153757"/>
            </a:xfrm>
            <a:custGeom>
              <a:avLst/>
              <a:gdLst/>
              <a:ahLst/>
              <a:cxnLst>
                <a:cxn ang="0">
                  <a:pos x="6" y="0"/>
                </a:cxn>
                <a:cxn ang="0">
                  <a:pos x="7" y="1"/>
                </a:cxn>
                <a:cxn ang="0">
                  <a:pos x="8" y="1"/>
                </a:cxn>
                <a:cxn ang="0">
                  <a:pos x="9" y="1"/>
                </a:cxn>
                <a:cxn ang="0">
                  <a:pos x="9" y="2"/>
                </a:cxn>
                <a:cxn ang="0">
                  <a:pos x="9" y="2"/>
                </a:cxn>
                <a:cxn ang="0">
                  <a:pos x="9" y="3"/>
                </a:cxn>
                <a:cxn ang="0">
                  <a:pos x="9" y="4"/>
                </a:cxn>
                <a:cxn ang="0">
                  <a:pos x="8" y="4"/>
                </a:cxn>
                <a:cxn ang="0">
                  <a:pos x="8" y="5"/>
                </a:cxn>
                <a:cxn ang="0">
                  <a:pos x="5" y="5"/>
                </a:cxn>
                <a:cxn ang="0">
                  <a:pos x="4" y="6"/>
                </a:cxn>
                <a:cxn ang="0">
                  <a:pos x="4" y="6"/>
                </a:cxn>
                <a:cxn ang="0">
                  <a:pos x="3" y="6"/>
                </a:cxn>
                <a:cxn ang="0">
                  <a:pos x="3" y="6"/>
                </a:cxn>
                <a:cxn ang="0">
                  <a:pos x="2" y="7"/>
                </a:cxn>
                <a:cxn ang="0">
                  <a:pos x="1" y="6"/>
                </a:cxn>
                <a:cxn ang="0">
                  <a:pos x="1" y="6"/>
                </a:cxn>
                <a:cxn ang="0">
                  <a:pos x="0" y="5"/>
                </a:cxn>
                <a:cxn ang="0">
                  <a:pos x="0" y="5"/>
                </a:cxn>
                <a:cxn ang="0">
                  <a:pos x="0" y="5"/>
                </a:cxn>
                <a:cxn ang="0">
                  <a:pos x="0" y="4"/>
                </a:cxn>
                <a:cxn ang="0">
                  <a:pos x="0" y="4"/>
                </a:cxn>
                <a:cxn ang="0">
                  <a:pos x="0" y="2"/>
                </a:cxn>
                <a:cxn ang="0">
                  <a:pos x="1" y="1"/>
                </a:cxn>
                <a:cxn ang="0">
                  <a:pos x="1" y="1"/>
                </a:cxn>
                <a:cxn ang="0">
                  <a:pos x="1" y="1"/>
                </a:cxn>
                <a:cxn ang="0">
                  <a:pos x="3" y="1"/>
                </a:cxn>
                <a:cxn ang="0">
                  <a:pos x="3" y="1"/>
                </a:cxn>
                <a:cxn ang="0">
                  <a:pos x="3" y="1"/>
                </a:cxn>
                <a:cxn ang="0">
                  <a:pos x="3" y="0"/>
                </a:cxn>
                <a:cxn ang="0">
                  <a:pos x="4" y="0"/>
                </a:cxn>
                <a:cxn ang="0">
                  <a:pos x="5" y="0"/>
                </a:cxn>
                <a:cxn ang="0">
                  <a:pos x="6" y="0"/>
                </a:cxn>
              </a:cxnLst>
              <a:rect l="0" t="0" r="r" b="b"/>
              <a:pathLst>
                <a:path w="9" h="7">
                  <a:moveTo>
                    <a:pt x="6" y="0"/>
                  </a:moveTo>
                  <a:cubicBezTo>
                    <a:pt x="7" y="0"/>
                    <a:pt x="7" y="0"/>
                    <a:pt x="7" y="1"/>
                  </a:cubicBezTo>
                  <a:cubicBezTo>
                    <a:pt x="8" y="1"/>
                    <a:pt x="8" y="1"/>
                    <a:pt x="8" y="1"/>
                  </a:cubicBezTo>
                  <a:cubicBezTo>
                    <a:pt x="8" y="1"/>
                    <a:pt x="9" y="1"/>
                    <a:pt x="9" y="1"/>
                  </a:cubicBezTo>
                  <a:cubicBezTo>
                    <a:pt x="9" y="2"/>
                    <a:pt x="9" y="2"/>
                    <a:pt x="9" y="2"/>
                  </a:cubicBezTo>
                  <a:cubicBezTo>
                    <a:pt x="9" y="2"/>
                    <a:pt x="9" y="2"/>
                    <a:pt x="9" y="2"/>
                  </a:cubicBezTo>
                  <a:cubicBezTo>
                    <a:pt x="9" y="3"/>
                    <a:pt x="9" y="3"/>
                    <a:pt x="9" y="3"/>
                  </a:cubicBezTo>
                  <a:cubicBezTo>
                    <a:pt x="9" y="3"/>
                    <a:pt x="9" y="4"/>
                    <a:pt x="9" y="4"/>
                  </a:cubicBezTo>
                  <a:cubicBezTo>
                    <a:pt x="9" y="4"/>
                    <a:pt x="9" y="4"/>
                    <a:pt x="8" y="4"/>
                  </a:cubicBezTo>
                  <a:cubicBezTo>
                    <a:pt x="8" y="4"/>
                    <a:pt x="8" y="5"/>
                    <a:pt x="8" y="5"/>
                  </a:cubicBezTo>
                  <a:cubicBezTo>
                    <a:pt x="8" y="5"/>
                    <a:pt x="7" y="5"/>
                    <a:pt x="5" y="5"/>
                  </a:cubicBezTo>
                  <a:cubicBezTo>
                    <a:pt x="5" y="5"/>
                    <a:pt x="5" y="6"/>
                    <a:pt x="4" y="6"/>
                  </a:cubicBezTo>
                  <a:cubicBezTo>
                    <a:pt x="4" y="6"/>
                    <a:pt x="4" y="6"/>
                    <a:pt x="4" y="6"/>
                  </a:cubicBezTo>
                  <a:cubicBezTo>
                    <a:pt x="4" y="6"/>
                    <a:pt x="3" y="6"/>
                    <a:pt x="3" y="6"/>
                  </a:cubicBezTo>
                  <a:cubicBezTo>
                    <a:pt x="3" y="6"/>
                    <a:pt x="3" y="6"/>
                    <a:pt x="3" y="6"/>
                  </a:cubicBezTo>
                  <a:cubicBezTo>
                    <a:pt x="3" y="7"/>
                    <a:pt x="2" y="7"/>
                    <a:pt x="2" y="7"/>
                  </a:cubicBezTo>
                  <a:cubicBezTo>
                    <a:pt x="2" y="7"/>
                    <a:pt x="2" y="6"/>
                    <a:pt x="1" y="6"/>
                  </a:cubicBezTo>
                  <a:cubicBezTo>
                    <a:pt x="1" y="6"/>
                    <a:pt x="1" y="6"/>
                    <a:pt x="1" y="6"/>
                  </a:cubicBezTo>
                  <a:cubicBezTo>
                    <a:pt x="1" y="6"/>
                    <a:pt x="1" y="6"/>
                    <a:pt x="0" y="5"/>
                  </a:cubicBezTo>
                  <a:cubicBezTo>
                    <a:pt x="0" y="5"/>
                    <a:pt x="0" y="5"/>
                    <a:pt x="0" y="5"/>
                  </a:cubicBezTo>
                  <a:cubicBezTo>
                    <a:pt x="0" y="5"/>
                    <a:pt x="0" y="5"/>
                    <a:pt x="0" y="5"/>
                  </a:cubicBezTo>
                  <a:cubicBezTo>
                    <a:pt x="0" y="4"/>
                    <a:pt x="0" y="4"/>
                    <a:pt x="0" y="4"/>
                  </a:cubicBezTo>
                  <a:cubicBezTo>
                    <a:pt x="0" y="4"/>
                    <a:pt x="0" y="4"/>
                    <a:pt x="0" y="4"/>
                  </a:cubicBezTo>
                  <a:cubicBezTo>
                    <a:pt x="0" y="4"/>
                    <a:pt x="0" y="3"/>
                    <a:pt x="0" y="2"/>
                  </a:cubicBezTo>
                  <a:cubicBezTo>
                    <a:pt x="0" y="2"/>
                    <a:pt x="1" y="2"/>
                    <a:pt x="1" y="1"/>
                  </a:cubicBezTo>
                  <a:cubicBezTo>
                    <a:pt x="1" y="1"/>
                    <a:pt x="1" y="1"/>
                    <a:pt x="1" y="1"/>
                  </a:cubicBezTo>
                  <a:cubicBezTo>
                    <a:pt x="1" y="1"/>
                    <a:pt x="1" y="1"/>
                    <a:pt x="1" y="1"/>
                  </a:cubicBezTo>
                  <a:cubicBezTo>
                    <a:pt x="1" y="0"/>
                    <a:pt x="2" y="1"/>
                    <a:pt x="3" y="1"/>
                  </a:cubicBezTo>
                  <a:cubicBezTo>
                    <a:pt x="3" y="1"/>
                    <a:pt x="3" y="1"/>
                    <a:pt x="3" y="1"/>
                  </a:cubicBezTo>
                  <a:cubicBezTo>
                    <a:pt x="3" y="1"/>
                    <a:pt x="3" y="1"/>
                    <a:pt x="3" y="1"/>
                  </a:cubicBezTo>
                  <a:cubicBezTo>
                    <a:pt x="3" y="1"/>
                    <a:pt x="3" y="0"/>
                    <a:pt x="3" y="0"/>
                  </a:cubicBezTo>
                  <a:cubicBezTo>
                    <a:pt x="4" y="0"/>
                    <a:pt x="4" y="0"/>
                    <a:pt x="4" y="0"/>
                  </a:cubicBezTo>
                  <a:cubicBezTo>
                    <a:pt x="5" y="0"/>
                    <a:pt x="5" y="0"/>
                    <a:pt x="5" y="0"/>
                  </a:cubicBezTo>
                  <a:cubicBezTo>
                    <a:pt x="5" y="0"/>
                    <a:pt x="6" y="0"/>
                    <a:pt x="6" y="0"/>
                  </a:cubicBezTo>
                  <a:close/>
                </a:path>
              </a:pathLst>
            </a:custGeom>
            <a:solidFill>
              <a:sysClr val="window" lastClr="FFFFFF">
                <a:lumMod val="75000"/>
              </a:sysClr>
            </a:solidFill>
            <a:ln w="3175">
              <a:solidFill>
                <a:schemeClr val="bg1">
                  <a:lumMod val="65000"/>
                </a:schemeClr>
              </a:solid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defTabSz="2945407">
                <a:defRPr/>
              </a:pPr>
              <a:endParaRPr lang="en-US" sz="1600" kern="0">
                <a:solidFill>
                  <a:srgbClr val="0A0A0A"/>
                </a:solidFill>
                <a:cs typeface="Arial" charset="0"/>
              </a:endParaRPr>
            </a:p>
          </p:txBody>
        </p:sp>
        <p:sp>
          <p:nvSpPr>
            <p:cNvPr id="713" name="Freeform 79">
              <a:extLst>
                <a:ext uri="{FF2B5EF4-FFF2-40B4-BE49-F238E27FC236}">
                  <a16:creationId xmlns:a16="http://schemas.microsoft.com/office/drawing/2014/main" id="{3E7B753D-8AEA-BD6D-238E-F9F9FC0E1EFD}"/>
                </a:ext>
              </a:extLst>
            </p:cNvPr>
            <p:cNvSpPr>
              <a:spLocks/>
            </p:cNvSpPr>
            <p:nvPr/>
          </p:nvSpPr>
          <p:spPr bwMode="auto">
            <a:xfrm>
              <a:off x="29839292" y="9543285"/>
              <a:ext cx="8274" cy="9042"/>
            </a:xfrm>
            <a:custGeom>
              <a:avLst/>
              <a:gdLst/>
              <a:ahLst/>
              <a:cxnLst>
                <a:cxn ang="0">
                  <a:pos x="0" y="0"/>
                </a:cxn>
                <a:cxn ang="0">
                  <a:pos x="0" y="0"/>
                </a:cxn>
                <a:cxn ang="0">
                  <a:pos x="0" y="0"/>
                </a:cxn>
                <a:cxn ang="0">
                  <a:pos x="0" y="0"/>
                </a:cxn>
                <a:cxn ang="0">
                  <a:pos x="0" y="0"/>
                </a:cxn>
                <a:cxn ang="0">
                  <a:pos x="0" y="0"/>
                </a:cxn>
              </a:cxnLst>
              <a:rect l="0" t="0" r="r" b="b"/>
              <a:pathLst>
                <a:path>
                  <a:moveTo>
                    <a:pt x="0" y="0"/>
                  </a:moveTo>
                  <a:cubicBezTo>
                    <a:pt x="0" y="0"/>
                    <a:pt x="0" y="0"/>
                    <a:pt x="0" y="0"/>
                  </a:cubicBezTo>
                  <a:cubicBezTo>
                    <a:pt x="0" y="0"/>
                    <a:pt x="0" y="0"/>
                    <a:pt x="0" y="0"/>
                  </a:cubicBezTo>
                  <a:cubicBezTo>
                    <a:pt x="0" y="0"/>
                    <a:pt x="0" y="0"/>
                    <a:pt x="0" y="0"/>
                  </a:cubicBezTo>
                  <a:cubicBezTo>
                    <a:pt x="0" y="0"/>
                    <a:pt x="0" y="0"/>
                    <a:pt x="0" y="0"/>
                  </a:cubicBezTo>
                  <a:cubicBezTo>
                    <a:pt x="0" y="0"/>
                    <a:pt x="0" y="0"/>
                    <a:pt x="0" y="0"/>
                  </a:cubicBezTo>
                  <a:close/>
                </a:path>
              </a:pathLst>
            </a:custGeom>
            <a:solidFill>
              <a:srgbClr val="CBCBCB"/>
            </a:solidFill>
            <a:ln w="9525">
              <a:no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defTabSz="2945407">
                <a:defRPr/>
              </a:pPr>
              <a:endParaRPr lang="en-US" sz="1600" kern="0">
                <a:solidFill>
                  <a:srgbClr val="0A0A0A"/>
                </a:solidFill>
                <a:cs typeface="Arial" charset="0"/>
              </a:endParaRPr>
            </a:p>
          </p:txBody>
        </p:sp>
        <p:sp>
          <p:nvSpPr>
            <p:cNvPr id="714" name="Freeform 80">
              <a:extLst>
                <a:ext uri="{FF2B5EF4-FFF2-40B4-BE49-F238E27FC236}">
                  <a16:creationId xmlns:a16="http://schemas.microsoft.com/office/drawing/2014/main" id="{611E2DB1-26B4-519D-1729-A21B6C439277}"/>
                </a:ext>
              </a:extLst>
            </p:cNvPr>
            <p:cNvSpPr>
              <a:spLocks/>
            </p:cNvSpPr>
            <p:nvPr/>
          </p:nvSpPr>
          <p:spPr bwMode="auto">
            <a:xfrm>
              <a:off x="23310371" y="9561372"/>
              <a:ext cx="273074" cy="533618"/>
            </a:xfrm>
            <a:custGeom>
              <a:avLst/>
              <a:gdLst/>
              <a:ahLst/>
              <a:cxnLst>
                <a:cxn ang="0">
                  <a:pos x="6" y="1"/>
                </a:cxn>
                <a:cxn ang="0">
                  <a:pos x="8" y="1"/>
                </a:cxn>
                <a:cxn ang="0">
                  <a:pos x="11" y="1"/>
                </a:cxn>
                <a:cxn ang="0">
                  <a:pos x="12" y="1"/>
                </a:cxn>
                <a:cxn ang="0">
                  <a:pos x="13" y="2"/>
                </a:cxn>
                <a:cxn ang="0">
                  <a:pos x="12" y="4"/>
                </a:cxn>
                <a:cxn ang="0">
                  <a:pos x="11" y="5"/>
                </a:cxn>
                <a:cxn ang="0">
                  <a:pos x="11" y="6"/>
                </a:cxn>
                <a:cxn ang="0">
                  <a:pos x="10" y="10"/>
                </a:cxn>
                <a:cxn ang="0">
                  <a:pos x="10" y="12"/>
                </a:cxn>
                <a:cxn ang="0">
                  <a:pos x="8" y="13"/>
                </a:cxn>
                <a:cxn ang="0">
                  <a:pos x="9" y="14"/>
                </a:cxn>
                <a:cxn ang="0">
                  <a:pos x="8" y="18"/>
                </a:cxn>
                <a:cxn ang="0">
                  <a:pos x="8" y="20"/>
                </a:cxn>
                <a:cxn ang="0">
                  <a:pos x="8" y="21"/>
                </a:cxn>
                <a:cxn ang="0">
                  <a:pos x="7" y="24"/>
                </a:cxn>
                <a:cxn ang="0">
                  <a:pos x="6" y="25"/>
                </a:cxn>
                <a:cxn ang="0">
                  <a:pos x="4" y="25"/>
                </a:cxn>
                <a:cxn ang="0">
                  <a:pos x="2" y="25"/>
                </a:cxn>
                <a:cxn ang="0">
                  <a:pos x="3" y="21"/>
                </a:cxn>
                <a:cxn ang="0">
                  <a:pos x="3" y="20"/>
                </a:cxn>
                <a:cxn ang="0">
                  <a:pos x="3" y="18"/>
                </a:cxn>
                <a:cxn ang="0">
                  <a:pos x="2" y="17"/>
                </a:cxn>
                <a:cxn ang="0">
                  <a:pos x="2" y="18"/>
                </a:cxn>
                <a:cxn ang="0">
                  <a:pos x="1" y="17"/>
                </a:cxn>
                <a:cxn ang="0">
                  <a:pos x="2" y="17"/>
                </a:cxn>
                <a:cxn ang="0">
                  <a:pos x="2" y="15"/>
                </a:cxn>
                <a:cxn ang="0">
                  <a:pos x="0" y="16"/>
                </a:cxn>
                <a:cxn ang="0">
                  <a:pos x="1" y="15"/>
                </a:cxn>
                <a:cxn ang="0">
                  <a:pos x="2" y="13"/>
                </a:cxn>
                <a:cxn ang="0">
                  <a:pos x="3" y="10"/>
                </a:cxn>
                <a:cxn ang="0">
                  <a:pos x="3" y="8"/>
                </a:cxn>
                <a:cxn ang="0">
                  <a:pos x="4" y="7"/>
                </a:cxn>
                <a:cxn ang="0">
                  <a:pos x="4" y="5"/>
                </a:cxn>
                <a:cxn ang="0">
                  <a:pos x="4" y="1"/>
                </a:cxn>
                <a:cxn ang="0">
                  <a:pos x="4" y="1"/>
                </a:cxn>
                <a:cxn ang="0">
                  <a:pos x="6" y="0"/>
                </a:cxn>
              </a:cxnLst>
              <a:rect l="0" t="0" r="r" b="b"/>
              <a:pathLst>
                <a:path w="14" h="25">
                  <a:moveTo>
                    <a:pt x="6" y="0"/>
                  </a:moveTo>
                  <a:cubicBezTo>
                    <a:pt x="6" y="0"/>
                    <a:pt x="6" y="1"/>
                    <a:pt x="6" y="1"/>
                  </a:cubicBezTo>
                  <a:cubicBezTo>
                    <a:pt x="6" y="1"/>
                    <a:pt x="6" y="1"/>
                    <a:pt x="6" y="1"/>
                  </a:cubicBezTo>
                  <a:cubicBezTo>
                    <a:pt x="7" y="2"/>
                    <a:pt x="8" y="1"/>
                    <a:pt x="8" y="1"/>
                  </a:cubicBezTo>
                  <a:cubicBezTo>
                    <a:pt x="9" y="1"/>
                    <a:pt x="9" y="2"/>
                    <a:pt x="10" y="1"/>
                  </a:cubicBezTo>
                  <a:cubicBezTo>
                    <a:pt x="10" y="1"/>
                    <a:pt x="11" y="1"/>
                    <a:pt x="11" y="1"/>
                  </a:cubicBezTo>
                  <a:cubicBezTo>
                    <a:pt x="11" y="1"/>
                    <a:pt x="11" y="1"/>
                    <a:pt x="11" y="1"/>
                  </a:cubicBezTo>
                  <a:cubicBezTo>
                    <a:pt x="11" y="1"/>
                    <a:pt x="11" y="1"/>
                    <a:pt x="12" y="1"/>
                  </a:cubicBezTo>
                  <a:cubicBezTo>
                    <a:pt x="12" y="1"/>
                    <a:pt x="13" y="1"/>
                    <a:pt x="13" y="1"/>
                  </a:cubicBezTo>
                  <a:cubicBezTo>
                    <a:pt x="13" y="1"/>
                    <a:pt x="13" y="1"/>
                    <a:pt x="13" y="2"/>
                  </a:cubicBezTo>
                  <a:cubicBezTo>
                    <a:pt x="13" y="2"/>
                    <a:pt x="14" y="2"/>
                    <a:pt x="14" y="2"/>
                  </a:cubicBezTo>
                  <a:cubicBezTo>
                    <a:pt x="14" y="3"/>
                    <a:pt x="13" y="3"/>
                    <a:pt x="12" y="4"/>
                  </a:cubicBezTo>
                  <a:cubicBezTo>
                    <a:pt x="12" y="4"/>
                    <a:pt x="12" y="4"/>
                    <a:pt x="12" y="4"/>
                  </a:cubicBezTo>
                  <a:cubicBezTo>
                    <a:pt x="12" y="4"/>
                    <a:pt x="12" y="5"/>
                    <a:pt x="11" y="5"/>
                  </a:cubicBezTo>
                  <a:cubicBezTo>
                    <a:pt x="11" y="5"/>
                    <a:pt x="11" y="4"/>
                    <a:pt x="11" y="5"/>
                  </a:cubicBezTo>
                  <a:cubicBezTo>
                    <a:pt x="11" y="5"/>
                    <a:pt x="11" y="6"/>
                    <a:pt x="11" y="6"/>
                  </a:cubicBezTo>
                  <a:cubicBezTo>
                    <a:pt x="11" y="6"/>
                    <a:pt x="11" y="8"/>
                    <a:pt x="11" y="8"/>
                  </a:cubicBezTo>
                  <a:cubicBezTo>
                    <a:pt x="10" y="9"/>
                    <a:pt x="10" y="9"/>
                    <a:pt x="10" y="10"/>
                  </a:cubicBezTo>
                  <a:cubicBezTo>
                    <a:pt x="10" y="10"/>
                    <a:pt x="11" y="10"/>
                    <a:pt x="11" y="10"/>
                  </a:cubicBezTo>
                  <a:cubicBezTo>
                    <a:pt x="10" y="11"/>
                    <a:pt x="10" y="11"/>
                    <a:pt x="10" y="12"/>
                  </a:cubicBezTo>
                  <a:cubicBezTo>
                    <a:pt x="10" y="12"/>
                    <a:pt x="8" y="12"/>
                    <a:pt x="8" y="12"/>
                  </a:cubicBezTo>
                  <a:cubicBezTo>
                    <a:pt x="8" y="12"/>
                    <a:pt x="8" y="13"/>
                    <a:pt x="8" y="13"/>
                  </a:cubicBezTo>
                  <a:cubicBezTo>
                    <a:pt x="8" y="13"/>
                    <a:pt x="9" y="13"/>
                    <a:pt x="9" y="13"/>
                  </a:cubicBezTo>
                  <a:cubicBezTo>
                    <a:pt x="9" y="13"/>
                    <a:pt x="9" y="14"/>
                    <a:pt x="9" y="14"/>
                  </a:cubicBezTo>
                  <a:cubicBezTo>
                    <a:pt x="9" y="14"/>
                    <a:pt x="9" y="15"/>
                    <a:pt x="10" y="15"/>
                  </a:cubicBezTo>
                  <a:cubicBezTo>
                    <a:pt x="9" y="16"/>
                    <a:pt x="8" y="17"/>
                    <a:pt x="8" y="18"/>
                  </a:cubicBezTo>
                  <a:cubicBezTo>
                    <a:pt x="8" y="19"/>
                    <a:pt x="9" y="20"/>
                    <a:pt x="9" y="20"/>
                  </a:cubicBezTo>
                  <a:cubicBezTo>
                    <a:pt x="9" y="20"/>
                    <a:pt x="9" y="20"/>
                    <a:pt x="8" y="20"/>
                  </a:cubicBezTo>
                  <a:cubicBezTo>
                    <a:pt x="8" y="21"/>
                    <a:pt x="8" y="21"/>
                    <a:pt x="8" y="21"/>
                  </a:cubicBezTo>
                  <a:cubicBezTo>
                    <a:pt x="8" y="21"/>
                    <a:pt x="8" y="21"/>
                    <a:pt x="8" y="21"/>
                  </a:cubicBezTo>
                  <a:cubicBezTo>
                    <a:pt x="8" y="21"/>
                    <a:pt x="7" y="22"/>
                    <a:pt x="7" y="23"/>
                  </a:cubicBezTo>
                  <a:cubicBezTo>
                    <a:pt x="7" y="23"/>
                    <a:pt x="7" y="23"/>
                    <a:pt x="7" y="24"/>
                  </a:cubicBezTo>
                  <a:cubicBezTo>
                    <a:pt x="7" y="24"/>
                    <a:pt x="7" y="24"/>
                    <a:pt x="7" y="24"/>
                  </a:cubicBezTo>
                  <a:cubicBezTo>
                    <a:pt x="7" y="25"/>
                    <a:pt x="6" y="25"/>
                    <a:pt x="6" y="25"/>
                  </a:cubicBezTo>
                  <a:cubicBezTo>
                    <a:pt x="5" y="25"/>
                    <a:pt x="5" y="25"/>
                    <a:pt x="5" y="25"/>
                  </a:cubicBezTo>
                  <a:cubicBezTo>
                    <a:pt x="4" y="25"/>
                    <a:pt x="4" y="25"/>
                    <a:pt x="4" y="25"/>
                  </a:cubicBezTo>
                  <a:cubicBezTo>
                    <a:pt x="4" y="25"/>
                    <a:pt x="3" y="25"/>
                    <a:pt x="3" y="25"/>
                  </a:cubicBezTo>
                  <a:cubicBezTo>
                    <a:pt x="3" y="24"/>
                    <a:pt x="2" y="25"/>
                    <a:pt x="2" y="25"/>
                  </a:cubicBezTo>
                  <a:cubicBezTo>
                    <a:pt x="2" y="25"/>
                    <a:pt x="2" y="25"/>
                    <a:pt x="2" y="25"/>
                  </a:cubicBezTo>
                  <a:cubicBezTo>
                    <a:pt x="2" y="25"/>
                    <a:pt x="3" y="22"/>
                    <a:pt x="3" y="21"/>
                  </a:cubicBezTo>
                  <a:cubicBezTo>
                    <a:pt x="2" y="21"/>
                    <a:pt x="2" y="21"/>
                    <a:pt x="2" y="20"/>
                  </a:cubicBezTo>
                  <a:cubicBezTo>
                    <a:pt x="2" y="20"/>
                    <a:pt x="3" y="20"/>
                    <a:pt x="3" y="20"/>
                  </a:cubicBezTo>
                  <a:cubicBezTo>
                    <a:pt x="3" y="19"/>
                    <a:pt x="3" y="19"/>
                    <a:pt x="3" y="19"/>
                  </a:cubicBezTo>
                  <a:cubicBezTo>
                    <a:pt x="3" y="19"/>
                    <a:pt x="3" y="18"/>
                    <a:pt x="3" y="18"/>
                  </a:cubicBezTo>
                  <a:cubicBezTo>
                    <a:pt x="3" y="18"/>
                    <a:pt x="3" y="18"/>
                    <a:pt x="3" y="18"/>
                  </a:cubicBezTo>
                  <a:cubicBezTo>
                    <a:pt x="3" y="17"/>
                    <a:pt x="3" y="17"/>
                    <a:pt x="2" y="17"/>
                  </a:cubicBezTo>
                  <a:cubicBezTo>
                    <a:pt x="2" y="18"/>
                    <a:pt x="2" y="18"/>
                    <a:pt x="2" y="18"/>
                  </a:cubicBezTo>
                  <a:cubicBezTo>
                    <a:pt x="2" y="18"/>
                    <a:pt x="2" y="18"/>
                    <a:pt x="2" y="18"/>
                  </a:cubicBezTo>
                  <a:cubicBezTo>
                    <a:pt x="1" y="18"/>
                    <a:pt x="1" y="18"/>
                    <a:pt x="1" y="18"/>
                  </a:cubicBezTo>
                  <a:cubicBezTo>
                    <a:pt x="1" y="18"/>
                    <a:pt x="1" y="18"/>
                    <a:pt x="1" y="17"/>
                  </a:cubicBezTo>
                  <a:cubicBezTo>
                    <a:pt x="1" y="17"/>
                    <a:pt x="1" y="17"/>
                    <a:pt x="2" y="17"/>
                  </a:cubicBezTo>
                  <a:cubicBezTo>
                    <a:pt x="2" y="17"/>
                    <a:pt x="2" y="17"/>
                    <a:pt x="2" y="17"/>
                  </a:cubicBezTo>
                  <a:cubicBezTo>
                    <a:pt x="2" y="16"/>
                    <a:pt x="2" y="16"/>
                    <a:pt x="2" y="15"/>
                  </a:cubicBezTo>
                  <a:cubicBezTo>
                    <a:pt x="2" y="15"/>
                    <a:pt x="2" y="15"/>
                    <a:pt x="2" y="15"/>
                  </a:cubicBezTo>
                  <a:cubicBezTo>
                    <a:pt x="1" y="16"/>
                    <a:pt x="1" y="17"/>
                    <a:pt x="0" y="17"/>
                  </a:cubicBezTo>
                  <a:cubicBezTo>
                    <a:pt x="0" y="17"/>
                    <a:pt x="0" y="16"/>
                    <a:pt x="0" y="16"/>
                  </a:cubicBezTo>
                  <a:cubicBezTo>
                    <a:pt x="0" y="16"/>
                    <a:pt x="0" y="15"/>
                    <a:pt x="0" y="15"/>
                  </a:cubicBezTo>
                  <a:cubicBezTo>
                    <a:pt x="0" y="15"/>
                    <a:pt x="1" y="15"/>
                    <a:pt x="1" y="15"/>
                  </a:cubicBezTo>
                  <a:cubicBezTo>
                    <a:pt x="1" y="14"/>
                    <a:pt x="1" y="14"/>
                    <a:pt x="1" y="14"/>
                  </a:cubicBezTo>
                  <a:cubicBezTo>
                    <a:pt x="1" y="13"/>
                    <a:pt x="2" y="13"/>
                    <a:pt x="2" y="13"/>
                  </a:cubicBezTo>
                  <a:cubicBezTo>
                    <a:pt x="2" y="12"/>
                    <a:pt x="2" y="12"/>
                    <a:pt x="2" y="12"/>
                  </a:cubicBezTo>
                  <a:cubicBezTo>
                    <a:pt x="2" y="11"/>
                    <a:pt x="3" y="10"/>
                    <a:pt x="3" y="10"/>
                  </a:cubicBezTo>
                  <a:cubicBezTo>
                    <a:pt x="3" y="9"/>
                    <a:pt x="3" y="9"/>
                    <a:pt x="3" y="9"/>
                  </a:cubicBezTo>
                  <a:cubicBezTo>
                    <a:pt x="3" y="9"/>
                    <a:pt x="3" y="8"/>
                    <a:pt x="3" y="8"/>
                  </a:cubicBezTo>
                  <a:cubicBezTo>
                    <a:pt x="4" y="8"/>
                    <a:pt x="4" y="8"/>
                    <a:pt x="4" y="7"/>
                  </a:cubicBezTo>
                  <a:cubicBezTo>
                    <a:pt x="4" y="7"/>
                    <a:pt x="4" y="7"/>
                    <a:pt x="4" y="7"/>
                  </a:cubicBezTo>
                  <a:cubicBezTo>
                    <a:pt x="4" y="7"/>
                    <a:pt x="4" y="6"/>
                    <a:pt x="4" y="6"/>
                  </a:cubicBezTo>
                  <a:cubicBezTo>
                    <a:pt x="4" y="6"/>
                    <a:pt x="4" y="5"/>
                    <a:pt x="4" y="5"/>
                  </a:cubicBezTo>
                  <a:cubicBezTo>
                    <a:pt x="4" y="4"/>
                    <a:pt x="4" y="3"/>
                    <a:pt x="4" y="3"/>
                  </a:cubicBezTo>
                  <a:cubicBezTo>
                    <a:pt x="4" y="2"/>
                    <a:pt x="4" y="2"/>
                    <a:pt x="4" y="1"/>
                  </a:cubicBezTo>
                  <a:cubicBezTo>
                    <a:pt x="4" y="1"/>
                    <a:pt x="4" y="1"/>
                    <a:pt x="4" y="1"/>
                  </a:cubicBezTo>
                  <a:cubicBezTo>
                    <a:pt x="4" y="1"/>
                    <a:pt x="4" y="1"/>
                    <a:pt x="4" y="1"/>
                  </a:cubicBezTo>
                  <a:cubicBezTo>
                    <a:pt x="4" y="1"/>
                    <a:pt x="4" y="1"/>
                    <a:pt x="4" y="1"/>
                  </a:cubicBezTo>
                  <a:cubicBezTo>
                    <a:pt x="4" y="1"/>
                    <a:pt x="5" y="0"/>
                    <a:pt x="6" y="0"/>
                  </a:cubicBezTo>
                  <a:close/>
                </a:path>
              </a:pathLst>
            </a:custGeom>
            <a:solidFill>
              <a:sysClr val="window" lastClr="FFFFFF">
                <a:lumMod val="75000"/>
              </a:sysClr>
            </a:solidFill>
            <a:ln w="3175">
              <a:solidFill>
                <a:schemeClr val="bg1">
                  <a:lumMod val="65000"/>
                </a:schemeClr>
              </a:solid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defTabSz="2945407">
                <a:defRPr/>
              </a:pPr>
              <a:endParaRPr lang="en-US" sz="1600" kern="0">
                <a:solidFill>
                  <a:srgbClr val="0A0A0A"/>
                </a:solidFill>
                <a:cs typeface="Arial" charset="0"/>
              </a:endParaRPr>
            </a:p>
          </p:txBody>
        </p:sp>
        <p:sp>
          <p:nvSpPr>
            <p:cNvPr id="715" name="Freeform 81">
              <a:extLst>
                <a:ext uri="{FF2B5EF4-FFF2-40B4-BE49-F238E27FC236}">
                  <a16:creationId xmlns:a16="http://schemas.microsoft.com/office/drawing/2014/main" id="{0FBF274D-5A9A-2548-132C-BC82938122AF}"/>
                </a:ext>
              </a:extLst>
            </p:cNvPr>
            <p:cNvSpPr>
              <a:spLocks/>
            </p:cNvSpPr>
            <p:nvPr/>
          </p:nvSpPr>
          <p:spPr bwMode="auto">
            <a:xfrm>
              <a:off x="27770569" y="9588524"/>
              <a:ext cx="430289" cy="361774"/>
            </a:xfrm>
            <a:custGeom>
              <a:avLst/>
              <a:gdLst/>
              <a:ahLst/>
              <a:cxnLst>
                <a:cxn ang="0">
                  <a:pos x="17" y="15"/>
                </a:cxn>
                <a:cxn ang="0">
                  <a:pos x="17" y="17"/>
                </a:cxn>
                <a:cxn ang="0">
                  <a:pos x="15" y="16"/>
                </a:cxn>
                <a:cxn ang="0">
                  <a:pos x="14" y="15"/>
                </a:cxn>
                <a:cxn ang="0">
                  <a:pos x="14" y="13"/>
                </a:cxn>
                <a:cxn ang="0">
                  <a:pos x="14" y="11"/>
                </a:cxn>
                <a:cxn ang="0">
                  <a:pos x="11" y="11"/>
                </a:cxn>
                <a:cxn ang="0">
                  <a:pos x="10" y="12"/>
                </a:cxn>
                <a:cxn ang="0">
                  <a:pos x="9" y="13"/>
                </a:cxn>
                <a:cxn ang="0">
                  <a:pos x="8" y="14"/>
                </a:cxn>
                <a:cxn ang="0">
                  <a:pos x="8" y="14"/>
                </a:cxn>
                <a:cxn ang="0">
                  <a:pos x="8" y="14"/>
                </a:cxn>
                <a:cxn ang="0">
                  <a:pos x="8" y="13"/>
                </a:cxn>
                <a:cxn ang="0">
                  <a:pos x="7" y="11"/>
                </a:cxn>
                <a:cxn ang="0">
                  <a:pos x="5" y="10"/>
                </a:cxn>
                <a:cxn ang="0">
                  <a:pos x="5" y="8"/>
                </a:cxn>
                <a:cxn ang="0">
                  <a:pos x="2" y="5"/>
                </a:cxn>
                <a:cxn ang="0">
                  <a:pos x="1" y="4"/>
                </a:cxn>
                <a:cxn ang="0">
                  <a:pos x="0" y="3"/>
                </a:cxn>
                <a:cxn ang="0">
                  <a:pos x="2" y="3"/>
                </a:cxn>
                <a:cxn ang="0">
                  <a:pos x="3" y="4"/>
                </a:cxn>
                <a:cxn ang="0">
                  <a:pos x="5" y="4"/>
                </a:cxn>
                <a:cxn ang="0">
                  <a:pos x="7" y="2"/>
                </a:cxn>
                <a:cxn ang="0">
                  <a:pos x="5" y="1"/>
                </a:cxn>
                <a:cxn ang="0">
                  <a:pos x="4" y="1"/>
                </a:cxn>
                <a:cxn ang="0">
                  <a:pos x="5" y="0"/>
                </a:cxn>
                <a:cxn ang="0">
                  <a:pos x="6" y="1"/>
                </a:cxn>
                <a:cxn ang="0">
                  <a:pos x="7" y="2"/>
                </a:cxn>
                <a:cxn ang="0">
                  <a:pos x="8" y="2"/>
                </a:cxn>
                <a:cxn ang="0">
                  <a:pos x="11" y="3"/>
                </a:cxn>
                <a:cxn ang="0">
                  <a:pos x="14" y="1"/>
                </a:cxn>
                <a:cxn ang="0">
                  <a:pos x="14" y="0"/>
                </a:cxn>
                <a:cxn ang="0">
                  <a:pos x="14" y="0"/>
                </a:cxn>
                <a:cxn ang="0">
                  <a:pos x="15" y="2"/>
                </a:cxn>
                <a:cxn ang="0">
                  <a:pos x="16" y="2"/>
                </a:cxn>
                <a:cxn ang="0">
                  <a:pos x="16" y="4"/>
                </a:cxn>
                <a:cxn ang="0">
                  <a:pos x="18" y="6"/>
                </a:cxn>
                <a:cxn ang="0">
                  <a:pos x="21" y="7"/>
                </a:cxn>
                <a:cxn ang="0">
                  <a:pos x="22" y="7"/>
                </a:cxn>
                <a:cxn ang="0">
                  <a:pos x="22" y="7"/>
                </a:cxn>
                <a:cxn ang="0">
                  <a:pos x="20" y="7"/>
                </a:cxn>
                <a:cxn ang="0">
                  <a:pos x="19" y="9"/>
                </a:cxn>
                <a:cxn ang="0">
                  <a:pos x="19" y="10"/>
                </a:cxn>
                <a:cxn ang="0">
                  <a:pos x="19" y="13"/>
                </a:cxn>
                <a:cxn ang="0">
                  <a:pos x="18" y="14"/>
                </a:cxn>
              </a:cxnLst>
              <a:rect l="0" t="0" r="r" b="b"/>
              <a:pathLst>
                <a:path w="22" h="17">
                  <a:moveTo>
                    <a:pt x="17" y="13"/>
                  </a:moveTo>
                  <a:cubicBezTo>
                    <a:pt x="17" y="13"/>
                    <a:pt x="17" y="15"/>
                    <a:pt x="17" y="15"/>
                  </a:cubicBezTo>
                  <a:cubicBezTo>
                    <a:pt x="17" y="15"/>
                    <a:pt x="17" y="15"/>
                    <a:pt x="17" y="15"/>
                  </a:cubicBezTo>
                  <a:cubicBezTo>
                    <a:pt x="17" y="16"/>
                    <a:pt x="17" y="16"/>
                    <a:pt x="17" y="17"/>
                  </a:cubicBezTo>
                  <a:cubicBezTo>
                    <a:pt x="17" y="17"/>
                    <a:pt x="17" y="17"/>
                    <a:pt x="17" y="17"/>
                  </a:cubicBezTo>
                  <a:cubicBezTo>
                    <a:pt x="16" y="16"/>
                    <a:pt x="16" y="16"/>
                    <a:pt x="15" y="16"/>
                  </a:cubicBezTo>
                  <a:cubicBezTo>
                    <a:pt x="15" y="16"/>
                    <a:pt x="15" y="15"/>
                    <a:pt x="15" y="15"/>
                  </a:cubicBezTo>
                  <a:cubicBezTo>
                    <a:pt x="15" y="15"/>
                    <a:pt x="14" y="15"/>
                    <a:pt x="14" y="15"/>
                  </a:cubicBezTo>
                  <a:cubicBezTo>
                    <a:pt x="15" y="15"/>
                    <a:pt x="15" y="15"/>
                    <a:pt x="15" y="14"/>
                  </a:cubicBezTo>
                  <a:cubicBezTo>
                    <a:pt x="15" y="14"/>
                    <a:pt x="15" y="13"/>
                    <a:pt x="14" y="13"/>
                  </a:cubicBezTo>
                  <a:cubicBezTo>
                    <a:pt x="15" y="13"/>
                    <a:pt x="15" y="13"/>
                    <a:pt x="15" y="12"/>
                  </a:cubicBezTo>
                  <a:cubicBezTo>
                    <a:pt x="15" y="12"/>
                    <a:pt x="14" y="11"/>
                    <a:pt x="14" y="11"/>
                  </a:cubicBezTo>
                  <a:cubicBezTo>
                    <a:pt x="13" y="10"/>
                    <a:pt x="13" y="10"/>
                    <a:pt x="13" y="10"/>
                  </a:cubicBezTo>
                  <a:cubicBezTo>
                    <a:pt x="12" y="10"/>
                    <a:pt x="12" y="11"/>
                    <a:pt x="11" y="11"/>
                  </a:cubicBezTo>
                  <a:cubicBezTo>
                    <a:pt x="11" y="11"/>
                    <a:pt x="11" y="11"/>
                    <a:pt x="10" y="12"/>
                  </a:cubicBezTo>
                  <a:cubicBezTo>
                    <a:pt x="10" y="12"/>
                    <a:pt x="10" y="12"/>
                    <a:pt x="10" y="12"/>
                  </a:cubicBezTo>
                  <a:cubicBezTo>
                    <a:pt x="10" y="12"/>
                    <a:pt x="10" y="12"/>
                    <a:pt x="9" y="12"/>
                  </a:cubicBezTo>
                  <a:cubicBezTo>
                    <a:pt x="9" y="13"/>
                    <a:pt x="9" y="13"/>
                    <a:pt x="9" y="13"/>
                  </a:cubicBezTo>
                  <a:cubicBezTo>
                    <a:pt x="9" y="13"/>
                    <a:pt x="8" y="13"/>
                    <a:pt x="8" y="13"/>
                  </a:cubicBezTo>
                  <a:cubicBezTo>
                    <a:pt x="8" y="14"/>
                    <a:pt x="8" y="14"/>
                    <a:pt x="8" y="14"/>
                  </a:cubicBezTo>
                  <a:cubicBezTo>
                    <a:pt x="8" y="14"/>
                    <a:pt x="8" y="14"/>
                    <a:pt x="8" y="14"/>
                  </a:cubicBezTo>
                  <a:cubicBezTo>
                    <a:pt x="8" y="14"/>
                    <a:pt x="8" y="14"/>
                    <a:pt x="8" y="14"/>
                  </a:cubicBezTo>
                  <a:cubicBezTo>
                    <a:pt x="8" y="14"/>
                    <a:pt x="8" y="14"/>
                    <a:pt x="8" y="14"/>
                  </a:cubicBezTo>
                  <a:cubicBezTo>
                    <a:pt x="8" y="14"/>
                    <a:pt x="8" y="14"/>
                    <a:pt x="8" y="14"/>
                  </a:cubicBezTo>
                  <a:cubicBezTo>
                    <a:pt x="8" y="14"/>
                    <a:pt x="8" y="14"/>
                    <a:pt x="8" y="14"/>
                  </a:cubicBezTo>
                  <a:cubicBezTo>
                    <a:pt x="8" y="13"/>
                    <a:pt x="8" y="13"/>
                    <a:pt x="8" y="13"/>
                  </a:cubicBezTo>
                  <a:cubicBezTo>
                    <a:pt x="8" y="13"/>
                    <a:pt x="7" y="12"/>
                    <a:pt x="7" y="12"/>
                  </a:cubicBezTo>
                  <a:cubicBezTo>
                    <a:pt x="7" y="12"/>
                    <a:pt x="7" y="11"/>
                    <a:pt x="7" y="11"/>
                  </a:cubicBezTo>
                  <a:cubicBezTo>
                    <a:pt x="7" y="11"/>
                    <a:pt x="6" y="11"/>
                    <a:pt x="6" y="11"/>
                  </a:cubicBezTo>
                  <a:cubicBezTo>
                    <a:pt x="5" y="11"/>
                    <a:pt x="5" y="10"/>
                    <a:pt x="5" y="10"/>
                  </a:cubicBezTo>
                  <a:cubicBezTo>
                    <a:pt x="5" y="10"/>
                    <a:pt x="4" y="10"/>
                    <a:pt x="4" y="9"/>
                  </a:cubicBezTo>
                  <a:cubicBezTo>
                    <a:pt x="5" y="9"/>
                    <a:pt x="5" y="9"/>
                    <a:pt x="5" y="8"/>
                  </a:cubicBezTo>
                  <a:cubicBezTo>
                    <a:pt x="3" y="7"/>
                    <a:pt x="2" y="7"/>
                    <a:pt x="2" y="6"/>
                  </a:cubicBezTo>
                  <a:cubicBezTo>
                    <a:pt x="2" y="6"/>
                    <a:pt x="2" y="6"/>
                    <a:pt x="2" y="5"/>
                  </a:cubicBezTo>
                  <a:cubicBezTo>
                    <a:pt x="2" y="4"/>
                    <a:pt x="2" y="4"/>
                    <a:pt x="1" y="4"/>
                  </a:cubicBezTo>
                  <a:cubicBezTo>
                    <a:pt x="1" y="4"/>
                    <a:pt x="1" y="4"/>
                    <a:pt x="1" y="4"/>
                  </a:cubicBezTo>
                  <a:cubicBezTo>
                    <a:pt x="1" y="4"/>
                    <a:pt x="1" y="3"/>
                    <a:pt x="1" y="3"/>
                  </a:cubicBezTo>
                  <a:cubicBezTo>
                    <a:pt x="0" y="3"/>
                    <a:pt x="0" y="3"/>
                    <a:pt x="0" y="3"/>
                  </a:cubicBezTo>
                  <a:cubicBezTo>
                    <a:pt x="0" y="3"/>
                    <a:pt x="0" y="2"/>
                    <a:pt x="0" y="2"/>
                  </a:cubicBezTo>
                  <a:cubicBezTo>
                    <a:pt x="1" y="2"/>
                    <a:pt x="2" y="3"/>
                    <a:pt x="2" y="3"/>
                  </a:cubicBezTo>
                  <a:cubicBezTo>
                    <a:pt x="2" y="3"/>
                    <a:pt x="2" y="3"/>
                    <a:pt x="2" y="3"/>
                  </a:cubicBezTo>
                  <a:cubicBezTo>
                    <a:pt x="2" y="3"/>
                    <a:pt x="3" y="4"/>
                    <a:pt x="3" y="4"/>
                  </a:cubicBezTo>
                  <a:cubicBezTo>
                    <a:pt x="4" y="4"/>
                    <a:pt x="4" y="3"/>
                    <a:pt x="4" y="3"/>
                  </a:cubicBezTo>
                  <a:cubicBezTo>
                    <a:pt x="4" y="4"/>
                    <a:pt x="5" y="4"/>
                    <a:pt x="5" y="4"/>
                  </a:cubicBezTo>
                  <a:cubicBezTo>
                    <a:pt x="6" y="4"/>
                    <a:pt x="6" y="4"/>
                    <a:pt x="7" y="4"/>
                  </a:cubicBezTo>
                  <a:cubicBezTo>
                    <a:pt x="7" y="3"/>
                    <a:pt x="7" y="3"/>
                    <a:pt x="7" y="2"/>
                  </a:cubicBezTo>
                  <a:cubicBezTo>
                    <a:pt x="7" y="2"/>
                    <a:pt x="6" y="2"/>
                    <a:pt x="6" y="2"/>
                  </a:cubicBezTo>
                  <a:cubicBezTo>
                    <a:pt x="6" y="2"/>
                    <a:pt x="5" y="2"/>
                    <a:pt x="5" y="1"/>
                  </a:cubicBezTo>
                  <a:cubicBezTo>
                    <a:pt x="5" y="1"/>
                    <a:pt x="5" y="1"/>
                    <a:pt x="5" y="1"/>
                  </a:cubicBezTo>
                  <a:cubicBezTo>
                    <a:pt x="5" y="1"/>
                    <a:pt x="5" y="1"/>
                    <a:pt x="4" y="1"/>
                  </a:cubicBezTo>
                  <a:cubicBezTo>
                    <a:pt x="5" y="1"/>
                    <a:pt x="5" y="0"/>
                    <a:pt x="5" y="0"/>
                  </a:cubicBezTo>
                  <a:cubicBezTo>
                    <a:pt x="5" y="0"/>
                    <a:pt x="5" y="0"/>
                    <a:pt x="5" y="0"/>
                  </a:cubicBezTo>
                  <a:cubicBezTo>
                    <a:pt x="6" y="0"/>
                    <a:pt x="6" y="0"/>
                    <a:pt x="6" y="0"/>
                  </a:cubicBezTo>
                  <a:cubicBezTo>
                    <a:pt x="6" y="0"/>
                    <a:pt x="6" y="1"/>
                    <a:pt x="6" y="1"/>
                  </a:cubicBezTo>
                  <a:cubicBezTo>
                    <a:pt x="6" y="1"/>
                    <a:pt x="6" y="1"/>
                    <a:pt x="7" y="1"/>
                  </a:cubicBezTo>
                  <a:cubicBezTo>
                    <a:pt x="7" y="1"/>
                    <a:pt x="7" y="1"/>
                    <a:pt x="7" y="2"/>
                  </a:cubicBezTo>
                  <a:cubicBezTo>
                    <a:pt x="7" y="2"/>
                    <a:pt x="7" y="2"/>
                    <a:pt x="7" y="2"/>
                  </a:cubicBezTo>
                  <a:cubicBezTo>
                    <a:pt x="7" y="2"/>
                    <a:pt x="8" y="2"/>
                    <a:pt x="8" y="2"/>
                  </a:cubicBezTo>
                  <a:cubicBezTo>
                    <a:pt x="8" y="2"/>
                    <a:pt x="8" y="3"/>
                    <a:pt x="9" y="3"/>
                  </a:cubicBezTo>
                  <a:cubicBezTo>
                    <a:pt x="9" y="3"/>
                    <a:pt x="11" y="3"/>
                    <a:pt x="11" y="3"/>
                  </a:cubicBezTo>
                  <a:cubicBezTo>
                    <a:pt x="12" y="3"/>
                    <a:pt x="12" y="2"/>
                    <a:pt x="12" y="2"/>
                  </a:cubicBezTo>
                  <a:cubicBezTo>
                    <a:pt x="13" y="2"/>
                    <a:pt x="13" y="2"/>
                    <a:pt x="14" y="1"/>
                  </a:cubicBezTo>
                  <a:cubicBezTo>
                    <a:pt x="14" y="1"/>
                    <a:pt x="14" y="1"/>
                    <a:pt x="14" y="1"/>
                  </a:cubicBezTo>
                  <a:cubicBezTo>
                    <a:pt x="14" y="1"/>
                    <a:pt x="14" y="1"/>
                    <a:pt x="14" y="0"/>
                  </a:cubicBezTo>
                  <a:cubicBezTo>
                    <a:pt x="14" y="0"/>
                    <a:pt x="14" y="0"/>
                    <a:pt x="14" y="0"/>
                  </a:cubicBezTo>
                  <a:cubicBezTo>
                    <a:pt x="14" y="0"/>
                    <a:pt x="14" y="0"/>
                    <a:pt x="14" y="0"/>
                  </a:cubicBezTo>
                  <a:cubicBezTo>
                    <a:pt x="14" y="1"/>
                    <a:pt x="15" y="1"/>
                    <a:pt x="15" y="2"/>
                  </a:cubicBezTo>
                  <a:cubicBezTo>
                    <a:pt x="15" y="2"/>
                    <a:pt x="15" y="2"/>
                    <a:pt x="15" y="2"/>
                  </a:cubicBezTo>
                  <a:cubicBezTo>
                    <a:pt x="15" y="2"/>
                    <a:pt x="15" y="2"/>
                    <a:pt x="15" y="2"/>
                  </a:cubicBezTo>
                  <a:cubicBezTo>
                    <a:pt x="15" y="2"/>
                    <a:pt x="16" y="2"/>
                    <a:pt x="16" y="2"/>
                  </a:cubicBezTo>
                  <a:cubicBezTo>
                    <a:pt x="16" y="2"/>
                    <a:pt x="16" y="3"/>
                    <a:pt x="16" y="3"/>
                  </a:cubicBezTo>
                  <a:cubicBezTo>
                    <a:pt x="16" y="3"/>
                    <a:pt x="16" y="3"/>
                    <a:pt x="16" y="4"/>
                  </a:cubicBezTo>
                  <a:cubicBezTo>
                    <a:pt x="17" y="4"/>
                    <a:pt x="17" y="5"/>
                    <a:pt x="18" y="5"/>
                  </a:cubicBezTo>
                  <a:cubicBezTo>
                    <a:pt x="18" y="6"/>
                    <a:pt x="18" y="6"/>
                    <a:pt x="18" y="6"/>
                  </a:cubicBezTo>
                  <a:cubicBezTo>
                    <a:pt x="19" y="6"/>
                    <a:pt x="19" y="7"/>
                    <a:pt x="19" y="7"/>
                  </a:cubicBezTo>
                  <a:cubicBezTo>
                    <a:pt x="20" y="7"/>
                    <a:pt x="20" y="7"/>
                    <a:pt x="21" y="7"/>
                  </a:cubicBezTo>
                  <a:cubicBezTo>
                    <a:pt x="21" y="7"/>
                    <a:pt x="21" y="7"/>
                    <a:pt x="21" y="7"/>
                  </a:cubicBezTo>
                  <a:cubicBezTo>
                    <a:pt x="21" y="7"/>
                    <a:pt x="21" y="7"/>
                    <a:pt x="22" y="7"/>
                  </a:cubicBezTo>
                  <a:cubicBezTo>
                    <a:pt x="22" y="7"/>
                    <a:pt x="22" y="7"/>
                    <a:pt x="22" y="7"/>
                  </a:cubicBezTo>
                  <a:cubicBezTo>
                    <a:pt x="22" y="7"/>
                    <a:pt x="22" y="7"/>
                    <a:pt x="22" y="7"/>
                  </a:cubicBezTo>
                  <a:cubicBezTo>
                    <a:pt x="21" y="7"/>
                    <a:pt x="21" y="7"/>
                    <a:pt x="21" y="7"/>
                  </a:cubicBezTo>
                  <a:cubicBezTo>
                    <a:pt x="21" y="7"/>
                    <a:pt x="20" y="7"/>
                    <a:pt x="20" y="7"/>
                  </a:cubicBezTo>
                  <a:cubicBezTo>
                    <a:pt x="20" y="8"/>
                    <a:pt x="19" y="8"/>
                    <a:pt x="19" y="8"/>
                  </a:cubicBezTo>
                  <a:cubicBezTo>
                    <a:pt x="19" y="8"/>
                    <a:pt x="19" y="8"/>
                    <a:pt x="19" y="9"/>
                  </a:cubicBezTo>
                  <a:cubicBezTo>
                    <a:pt x="19" y="9"/>
                    <a:pt x="19" y="9"/>
                    <a:pt x="19" y="9"/>
                  </a:cubicBezTo>
                  <a:cubicBezTo>
                    <a:pt x="18" y="9"/>
                    <a:pt x="19" y="10"/>
                    <a:pt x="19" y="10"/>
                  </a:cubicBezTo>
                  <a:cubicBezTo>
                    <a:pt x="19" y="11"/>
                    <a:pt x="18" y="12"/>
                    <a:pt x="18" y="12"/>
                  </a:cubicBezTo>
                  <a:cubicBezTo>
                    <a:pt x="18" y="12"/>
                    <a:pt x="19" y="12"/>
                    <a:pt x="19" y="13"/>
                  </a:cubicBezTo>
                  <a:cubicBezTo>
                    <a:pt x="18" y="13"/>
                    <a:pt x="18" y="13"/>
                    <a:pt x="18" y="13"/>
                  </a:cubicBezTo>
                  <a:cubicBezTo>
                    <a:pt x="18" y="14"/>
                    <a:pt x="18" y="14"/>
                    <a:pt x="18" y="14"/>
                  </a:cubicBezTo>
                  <a:cubicBezTo>
                    <a:pt x="18" y="13"/>
                    <a:pt x="18" y="13"/>
                    <a:pt x="17" y="13"/>
                  </a:cubicBezTo>
                  <a:close/>
                </a:path>
              </a:pathLst>
            </a:custGeom>
            <a:solidFill>
              <a:sysClr val="window" lastClr="FFFFFF">
                <a:lumMod val="75000"/>
              </a:sysClr>
            </a:solidFill>
            <a:ln w="3175">
              <a:solidFill>
                <a:schemeClr val="bg1">
                  <a:lumMod val="65000"/>
                </a:schemeClr>
              </a:solid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defTabSz="2945407">
                <a:defRPr/>
              </a:pPr>
              <a:endParaRPr lang="en-US" sz="1600" kern="0">
                <a:solidFill>
                  <a:srgbClr val="0A0A0A"/>
                </a:solidFill>
                <a:cs typeface="Arial" charset="0"/>
              </a:endParaRPr>
            </a:p>
          </p:txBody>
        </p:sp>
        <p:sp>
          <p:nvSpPr>
            <p:cNvPr id="716" name="Freeform 82">
              <a:extLst>
                <a:ext uri="{FF2B5EF4-FFF2-40B4-BE49-F238E27FC236}">
                  <a16:creationId xmlns:a16="http://schemas.microsoft.com/office/drawing/2014/main" id="{69D6228F-452F-2593-E454-6CD853028621}"/>
                </a:ext>
              </a:extLst>
            </p:cNvPr>
            <p:cNvSpPr>
              <a:spLocks/>
            </p:cNvSpPr>
            <p:nvPr/>
          </p:nvSpPr>
          <p:spPr bwMode="auto">
            <a:xfrm>
              <a:off x="28358072" y="9588504"/>
              <a:ext cx="16560" cy="36182"/>
            </a:xfrm>
            <a:custGeom>
              <a:avLst/>
              <a:gdLst/>
              <a:ahLst/>
              <a:cxnLst>
                <a:cxn ang="0">
                  <a:pos x="1" y="0"/>
                </a:cxn>
                <a:cxn ang="0">
                  <a:pos x="1" y="0"/>
                </a:cxn>
                <a:cxn ang="0">
                  <a:pos x="1" y="1"/>
                </a:cxn>
                <a:cxn ang="0">
                  <a:pos x="1" y="2"/>
                </a:cxn>
                <a:cxn ang="0">
                  <a:pos x="1" y="2"/>
                </a:cxn>
                <a:cxn ang="0">
                  <a:pos x="1" y="2"/>
                </a:cxn>
                <a:cxn ang="0">
                  <a:pos x="1" y="1"/>
                </a:cxn>
                <a:cxn ang="0">
                  <a:pos x="0" y="0"/>
                </a:cxn>
                <a:cxn ang="0">
                  <a:pos x="0" y="0"/>
                </a:cxn>
                <a:cxn ang="0">
                  <a:pos x="0" y="0"/>
                </a:cxn>
                <a:cxn ang="0">
                  <a:pos x="1" y="0"/>
                </a:cxn>
                <a:cxn ang="0">
                  <a:pos x="1" y="0"/>
                </a:cxn>
              </a:cxnLst>
              <a:rect l="0" t="0" r="r" b="b"/>
              <a:pathLst>
                <a:path w="1" h="2">
                  <a:moveTo>
                    <a:pt x="1" y="0"/>
                  </a:moveTo>
                  <a:cubicBezTo>
                    <a:pt x="1" y="0"/>
                    <a:pt x="1" y="0"/>
                    <a:pt x="1" y="0"/>
                  </a:cubicBezTo>
                  <a:cubicBezTo>
                    <a:pt x="1" y="1"/>
                    <a:pt x="1" y="1"/>
                    <a:pt x="1" y="1"/>
                  </a:cubicBezTo>
                  <a:cubicBezTo>
                    <a:pt x="1" y="1"/>
                    <a:pt x="1" y="2"/>
                    <a:pt x="1" y="2"/>
                  </a:cubicBezTo>
                  <a:cubicBezTo>
                    <a:pt x="1" y="2"/>
                    <a:pt x="1" y="2"/>
                    <a:pt x="1" y="2"/>
                  </a:cubicBezTo>
                  <a:cubicBezTo>
                    <a:pt x="1" y="2"/>
                    <a:pt x="1" y="2"/>
                    <a:pt x="1" y="2"/>
                  </a:cubicBezTo>
                  <a:cubicBezTo>
                    <a:pt x="1" y="1"/>
                    <a:pt x="1" y="1"/>
                    <a:pt x="1" y="1"/>
                  </a:cubicBezTo>
                  <a:cubicBezTo>
                    <a:pt x="1" y="1"/>
                    <a:pt x="0" y="1"/>
                    <a:pt x="0" y="0"/>
                  </a:cubicBezTo>
                  <a:cubicBezTo>
                    <a:pt x="0" y="0"/>
                    <a:pt x="0" y="0"/>
                    <a:pt x="0" y="0"/>
                  </a:cubicBezTo>
                  <a:cubicBezTo>
                    <a:pt x="0" y="0"/>
                    <a:pt x="0" y="0"/>
                    <a:pt x="0" y="0"/>
                  </a:cubicBezTo>
                  <a:cubicBezTo>
                    <a:pt x="0" y="0"/>
                    <a:pt x="1" y="0"/>
                    <a:pt x="1" y="0"/>
                  </a:cubicBezTo>
                  <a:cubicBezTo>
                    <a:pt x="1" y="0"/>
                    <a:pt x="1" y="0"/>
                    <a:pt x="1" y="0"/>
                  </a:cubicBezTo>
                  <a:close/>
                </a:path>
              </a:pathLst>
            </a:custGeom>
            <a:solidFill>
              <a:srgbClr val="CBCBCB"/>
            </a:solidFill>
            <a:ln w="9525">
              <a:no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defTabSz="2945407">
                <a:defRPr/>
              </a:pPr>
              <a:endParaRPr lang="en-US" sz="1600" kern="0">
                <a:solidFill>
                  <a:srgbClr val="0A0A0A"/>
                </a:solidFill>
                <a:cs typeface="Arial" charset="0"/>
              </a:endParaRPr>
            </a:p>
          </p:txBody>
        </p:sp>
        <p:sp>
          <p:nvSpPr>
            <p:cNvPr id="717" name="Freeform 83">
              <a:extLst>
                <a:ext uri="{FF2B5EF4-FFF2-40B4-BE49-F238E27FC236}">
                  <a16:creationId xmlns:a16="http://schemas.microsoft.com/office/drawing/2014/main" id="{C41211E2-1FB0-1EF0-88FC-4E863BB920AD}"/>
                </a:ext>
              </a:extLst>
            </p:cNvPr>
            <p:cNvSpPr>
              <a:spLocks/>
            </p:cNvSpPr>
            <p:nvPr/>
          </p:nvSpPr>
          <p:spPr bwMode="auto">
            <a:xfrm>
              <a:off x="27654702" y="9651830"/>
              <a:ext cx="248252" cy="253245"/>
            </a:xfrm>
            <a:custGeom>
              <a:avLst/>
              <a:gdLst/>
              <a:ahLst/>
              <a:cxnLst>
                <a:cxn ang="0">
                  <a:pos x="6" y="2"/>
                </a:cxn>
                <a:cxn ang="0">
                  <a:pos x="7" y="2"/>
                </a:cxn>
                <a:cxn ang="0">
                  <a:pos x="7" y="2"/>
                </a:cxn>
                <a:cxn ang="0">
                  <a:pos x="7" y="2"/>
                </a:cxn>
                <a:cxn ang="0">
                  <a:pos x="7" y="3"/>
                </a:cxn>
                <a:cxn ang="0">
                  <a:pos x="8" y="4"/>
                </a:cxn>
                <a:cxn ang="0">
                  <a:pos x="10" y="5"/>
                </a:cxn>
                <a:cxn ang="0">
                  <a:pos x="10" y="6"/>
                </a:cxn>
                <a:cxn ang="0">
                  <a:pos x="9" y="6"/>
                </a:cxn>
                <a:cxn ang="0">
                  <a:pos x="8" y="6"/>
                </a:cxn>
                <a:cxn ang="0">
                  <a:pos x="8" y="7"/>
                </a:cxn>
                <a:cxn ang="0">
                  <a:pos x="10" y="8"/>
                </a:cxn>
                <a:cxn ang="0">
                  <a:pos x="10" y="8"/>
                </a:cxn>
                <a:cxn ang="0">
                  <a:pos x="11" y="9"/>
                </a:cxn>
                <a:cxn ang="0">
                  <a:pos x="12" y="9"/>
                </a:cxn>
                <a:cxn ang="0">
                  <a:pos x="13" y="10"/>
                </a:cxn>
                <a:cxn ang="0">
                  <a:pos x="13" y="11"/>
                </a:cxn>
                <a:cxn ang="0">
                  <a:pos x="13" y="11"/>
                </a:cxn>
                <a:cxn ang="0">
                  <a:pos x="13" y="11"/>
                </a:cxn>
                <a:cxn ang="0">
                  <a:pos x="12" y="12"/>
                </a:cxn>
                <a:cxn ang="0">
                  <a:pos x="11" y="10"/>
                </a:cxn>
                <a:cxn ang="0">
                  <a:pos x="11" y="10"/>
                </a:cxn>
                <a:cxn ang="0">
                  <a:pos x="10" y="9"/>
                </a:cxn>
                <a:cxn ang="0">
                  <a:pos x="10" y="8"/>
                </a:cxn>
                <a:cxn ang="0">
                  <a:pos x="8" y="8"/>
                </a:cxn>
                <a:cxn ang="0">
                  <a:pos x="8" y="8"/>
                </a:cxn>
                <a:cxn ang="0">
                  <a:pos x="8" y="8"/>
                </a:cxn>
                <a:cxn ang="0">
                  <a:pos x="7" y="7"/>
                </a:cxn>
                <a:cxn ang="0">
                  <a:pos x="6" y="7"/>
                </a:cxn>
                <a:cxn ang="0">
                  <a:pos x="4" y="6"/>
                </a:cxn>
                <a:cxn ang="0">
                  <a:pos x="2" y="6"/>
                </a:cxn>
                <a:cxn ang="0">
                  <a:pos x="1" y="6"/>
                </a:cxn>
                <a:cxn ang="0">
                  <a:pos x="0" y="4"/>
                </a:cxn>
                <a:cxn ang="0">
                  <a:pos x="1" y="3"/>
                </a:cxn>
                <a:cxn ang="0">
                  <a:pos x="0" y="2"/>
                </a:cxn>
                <a:cxn ang="0">
                  <a:pos x="0" y="1"/>
                </a:cxn>
                <a:cxn ang="0">
                  <a:pos x="0" y="1"/>
                </a:cxn>
                <a:cxn ang="0">
                  <a:pos x="0" y="1"/>
                </a:cxn>
                <a:cxn ang="0">
                  <a:pos x="0" y="1"/>
                </a:cxn>
                <a:cxn ang="0">
                  <a:pos x="1" y="1"/>
                </a:cxn>
                <a:cxn ang="0">
                  <a:pos x="2" y="1"/>
                </a:cxn>
                <a:cxn ang="0">
                  <a:pos x="2" y="0"/>
                </a:cxn>
                <a:cxn ang="0">
                  <a:pos x="3" y="1"/>
                </a:cxn>
                <a:cxn ang="0">
                  <a:pos x="4" y="0"/>
                </a:cxn>
                <a:cxn ang="0">
                  <a:pos x="5" y="0"/>
                </a:cxn>
                <a:cxn ang="0">
                  <a:pos x="5" y="1"/>
                </a:cxn>
                <a:cxn ang="0">
                  <a:pos x="6" y="1"/>
                </a:cxn>
                <a:cxn ang="0">
                  <a:pos x="6" y="2"/>
                </a:cxn>
              </a:cxnLst>
              <a:rect l="0" t="0" r="r" b="b"/>
              <a:pathLst>
                <a:path w="13" h="12">
                  <a:moveTo>
                    <a:pt x="6" y="2"/>
                  </a:moveTo>
                  <a:cubicBezTo>
                    <a:pt x="6" y="2"/>
                    <a:pt x="7" y="2"/>
                    <a:pt x="7" y="2"/>
                  </a:cubicBezTo>
                  <a:cubicBezTo>
                    <a:pt x="7" y="2"/>
                    <a:pt x="7" y="2"/>
                    <a:pt x="7" y="2"/>
                  </a:cubicBezTo>
                  <a:cubicBezTo>
                    <a:pt x="7" y="2"/>
                    <a:pt x="7" y="2"/>
                    <a:pt x="7" y="2"/>
                  </a:cubicBezTo>
                  <a:cubicBezTo>
                    <a:pt x="7" y="2"/>
                    <a:pt x="7" y="3"/>
                    <a:pt x="7" y="3"/>
                  </a:cubicBezTo>
                  <a:cubicBezTo>
                    <a:pt x="7" y="3"/>
                    <a:pt x="7" y="4"/>
                    <a:pt x="8" y="4"/>
                  </a:cubicBezTo>
                  <a:cubicBezTo>
                    <a:pt x="8" y="5"/>
                    <a:pt x="9" y="5"/>
                    <a:pt x="10" y="5"/>
                  </a:cubicBezTo>
                  <a:cubicBezTo>
                    <a:pt x="10" y="5"/>
                    <a:pt x="10" y="6"/>
                    <a:pt x="10" y="6"/>
                  </a:cubicBezTo>
                  <a:cubicBezTo>
                    <a:pt x="10" y="6"/>
                    <a:pt x="9" y="6"/>
                    <a:pt x="9" y="6"/>
                  </a:cubicBezTo>
                  <a:cubicBezTo>
                    <a:pt x="9" y="6"/>
                    <a:pt x="9" y="6"/>
                    <a:pt x="8" y="6"/>
                  </a:cubicBezTo>
                  <a:cubicBezTo>
                    <a:pt x="8" y="6"/>
                    <a:pt x="8" y="6"/>
                    <a:pt x="8" y="7"/>
                  </a:cubicBezTo>
                  <a:cubicBezTo>
                    <a:pt x="9" y="7"/>
                    <a:pt x="9" y="7"/>
                    <a:pt x="10" y="8"/>
                  </a:cubicBezTo>
                  <a:cubicBezTo>
                    <a:pt x="10" y="8"/>
                    <a:pt x="10" y="8"/>
                    <a:pt x="10" y="8"/>
                  </a:cubicBezTo>
                  <a:cubicBezTo>
                    <a:pt x="11" y="8"/>
                    <a:pt x="11" y="8"/>
                    <a:pt x="11" y="9"/>
                  </a:cubicBezTo>
                  <a:cubicBezTo>
                    <a:pt x="11" y="9"/>
                    <a:pt x="12" y="9"/>
                    <a:pt x="12" y="9"/>
                  </a:cubicBezTo>
                  <a:cubicBezTo>
                    <a:pt x="12" y="10"/>
                    <a:pt x="13" y="10"/>
                    <a:pt x="13" y="10"/>
                  </a:cubicBezTo>
                  <a:cubicBezTo>
                    <a:pt x="13" y="10"/>
                    <a:pt x="13" y="11"/>
                    <a:pt x="13" y="11"/>
                  </a:cubicBezTo>
                  <a:cubicBezTo>
                    <a:pt x="13" y="11"/>
                    <a:pt x="13" y="11"/>
                    <a:pt x="13" y="11"/>
                  </a:cubicBezTo>
                  <a:cubicBezTo>
                    <a:pt x="13" y="11"/>
                    <a:pt x="13" y="11"/>
                    <a:pt x="13" y="11"/>
                  </a:cubicBezTo>
                  <a:cubicBezTo>
                    <a:pt x="13" y="12"/>
                    <a:pt x="12" y="12"/>
                    <a:pt x="12" y="12"/>
                  </a:cubicBezTo>
                  <a:cubicBezTo>
                    <a:pt x="12" y="11"/>
                    <a:pt x="11" y="11"/>
                    <a:pt x="11" y="10"/>
                  </a:cubicBezTo>
                  <a:cubicBezTo>
                    <a:pt x="11" y="10"/>
                    <a:pt x="11" y="10"/>
                    <a:pt x="11" y="10"/>
                  </a:cubicBezTo>
                  <a:cubicBezTo>
                    <a:pt x="11" y="10"/>
                    <a:pt x="11" y="9"/>
                    <a:pt x="10" y="9"/>
                  </a:cubicBezTo>
                  <a:cubicBezTo>
                    <a:pt x="10" y="9"/>
                    <a:pt x="10" y="8"/>
                    <a:pt x="10" y="8"/>
                  </a:cubicBezTo>
                  <a:cubicBezTo>
                    <a:pt x="9" y="8"/>
                    <a:pt x="9" y="8"/>
                    <a:pt x="8" y="8"/>
                  </a:cubicBezTo>
                  <a:cubicBezTo>
                    <a:pt x="8" y="8"/>
                    <a:pt x="8" y="8"/>
                    <a:pt x="8" y="8"/>
                  </a:cubicBezTo>
                  <a:cubicBezTo>
                    <a:pt x="8" y="8"/>
                    <a:pt x="8" y="8"/>
                    <a:pt x="8" y="8"/>
                  </a:cubicBezTo>
                  <a:cubicBezTo>
                    <a:pt x="7" y="8"/>
                    <a:pt x="8" y="7"/>
                    <a:pt x="7" y="7"/>
                  </a:cubicBezTo>
                  <a:cubicBezTo>
                    <a:pt x="6" y="7"/>
                    <a:pt x="6" y="7"/>
                    <a:pt x="6" y="7"/>
                  </a:cubicBezTo>
                  <a:cubicBezTo>
                    <a:pt x="5" y="7"/>
                    <a:pt x="4" y="6"/>
                    <a:pt x="4" y="6"/>
                  </a:cubicBezTo>
                  <a:cubicBezTo>
                    <a:pt x="3" y="6"/>
                    <a:pt x="3" y="6"/>
                    <a:pt x="2" y="6"/>
                  </a:cubicBezTo>
                  <a:cubicBezTo>
                    <a:pt x="2" y="6"/>
                    <a:pt x="2" y="6"/>
                    <a:pt x="1" y="6"/>
                  </a:cubicBezTo>
                  <a:cubicBezTo>
                    <a:pt x="1" y="5"/>
                    <a:pt x="1" y="4"/>
                    <a:pt x="0" y="4"/>
                  </a:cubicBezTo>
                  <a:cubicBezTo>
                    <a:pt x="0" y="3"/>
                    <a:pt x="1" y="3"/>
                    <a:pt x="1" y="3"/>
                  </a:cubicBezTo>
                  <a:cubicBezTo>
                    <a:pt x="1" y="2"/>
                    <a:pt x="0" y="2"/>
                    <a:pt x="0" y="2"/>
                  </a:cubicBezTo>
                  <a:cubicBezTo>
                    <a:pt x="0" y="2"/>
                    <a:pt x="0" y="2"/>
                    <a:pt x="0" y="1"/>
                  </a:cubicBezTo>
                  <a:cubicBezTo>
                    <a:pt x="0" y="1"/>
                    <a:pt x="0" y="1"/>
                    <a:pt x="0" y="1"/>
                  </a:cubicBezTo>
                  <a:cubicBezTo>
                    <a:pt x="0" y="1"/>
                    <a:pt x="0" y="1"/>
                    <a:pt x="0" y="1"/>
                  </a:cubicBezTo>
                  <a:cubicBezTo>
                    <a:pt x="0" y="1"/>
                    <a:pt x="0" y="1"/>
                    <a:pt x="0" y="1"/>
                  </a:cubicBezTo>
                  <a:cubicBezTo>
                    <a:pt x="1" y="1"/>
                    <a:pt x="1" y="1"/>
                    <a:pt x="1" y="1"/>
                  </a:cubicBezTo>
                  <a:cubicBezTo>
                    <a:pt x="1" y="1"/>
                    <a:pt x="2" y="1"/>
                    <a:pt x="2" y="1"/>
                  </a:cubicBezTo>
                  <a:cubicBezTo>
                    <a:pt x="2" y="0"/>
                    <a:pt x="2" y="0"/>
                    <a:pt x="2" y="0"/>
                  </a:cubicBezTo>
                  <a:cubicBezTo>
                    <a:pt x="2" y="0"/>
                    <a:pt x="2" y="1"/>
                    <a:pt x="3" y="1"/>
                  </a:cubicBezTo>
                  <a:cubicBezTo>
                    <a:pt x="3" y="1"/>
                    <a:pt x="3" y="0"/>
                    <a:pt x="4" y="0"/>
                  </a:cubicBezTo>
                  <a:cubicBezTo>
                    <a:pt x="4" y="0"/>
                    <a:pt x="5" y="1"/>
                    <a:pt x="5" y="0"/>
                  </a:cubicBezTo>
                  <a:cubicBezTo>
                    <a:pt x="5" y="1"/>
                    <a:pt x="5" y="1"/>
                    <a:pt x="5" y="1"/>
                  </a:cubicBezTo>
                  <a:cubicBezTo>
                    <a:pt x="6" y="1"/>
                    <a:pt x="6" y="1"/>
                    <a:pt x="6" y="1"/>
                  </a:cubicBezTo>
                  <a:cubicBezTo>
                    <a:pt x="6" y="1"/>
                    <a:pt x="6" y="1"/>
                    <a:pt x="6" y="2"/>
                  </a:cubicBezTo>
                  <a:close/>
                </a:path>
              </a:pathLst>
            </a:custGeom>
            <a:solidFill>
              <a:sysClr val="window" lastClr="FFFFFF">
                <a:lumMod val="75000"/>
              </a:sysClr>
            </a:solidFill>
            <a:ln w="3175">
              <a:solidFill>
                <a:schemeClr val="bg1">
                  <a:lumMod val="65000"/>
                </a:schemeClr>
              </a:solid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defTabSz="2945407">
                <a:defRPr/>
              </a:pPr>
              <a:endParaRPr lang="en-US" sz="1600" kern="0">
                <a:solidFill>
                  <a:srgbClr val="0A0A0A"/>
                </a:solidFill>
                <a:cs typeface="Arial" charset="0"/>
              </a:endParaRPr>
            </a:p>
          </p:txBody>
        </p:sp>
        <p:sp>
          <p:nvSpPr>
            <p:cNvPr id="718" name="Freeform 84">
              <a:extLst>
                <a:ext uri="{FF2B5EF4-FFF2-40B4-BE49-F238E27FC236}">
                  <a16:creationId xmlns:a16="http://schemas.microsoft.com/office/drawing/2014/main" id="{E24324C4-5D9B-2D14-B680-A2CDF8DF0D97}"/>
                </a:ext>
              </a:extLst>
            </p:cNvPr>
            <p:cNvSpPr>
              <a:spLocks/>
            </p:cNvSpPr>
            <p:nvPr/>
          </p:nvSpPr>
          <p:spPr bwMode="auto">
            <a:xfrm>
              <a:off x="28515291" y="9669925"/>
              <a:ext cx="8274" cy="27132"/>
            </a:xfrm>
            <a:custGeom>
              <a:avLst/>
              <a:gdLst/>
              <a:ahLst/>
              <a:cxnLst>
                <a:cxn ang="0">
                  <a:pos x="0" y="0"/>
                </a:cxn>
                <a:cxn ang="0">
                  <a:pos x="0" y="1"/>
                </a:cxn>
                <a:cxn ang="0">
                  <a:pos x="0" y="1"/>
                </a:cxn>
                <a:cxn ang="0">
                  <a:pos x="0" y="1"/>
                </a:cxn>
                <a:cxn ang="0">
                  <a:pos x="0" y="0"/>
                </a:cxn>
              </a:cxnLst>
              <a:rect l="0" t="0" r="r" b="b"/>
              <a:pathLst>
                <a:path h="1">
                  <a:moveTo>
                    <a:pt x="0" y="0"/>
                  </a:moveTo>
                  <a:cubicBezTo>
                    <a:pt x="0" y="1"/>
                    <a:pt x="0" y="1"/>
                    <a:pt x="0" y="1"/>
                  </a:cubicBezTo>
                  <a:cubicBezTo>
                    <a:pt x="0" y="1"/>
                    <a:pt x="0" y="1"/>
                    <a:pt x="0" y="1"/>
                  </a:cubicBezTo>
                  <a:cubicBezTo>
                    <a:pt x="0" y="1"/>
                    <a:pt x="0" y="1"/>
                    <a:pt x="0" y="1"/>
                  </a:cubicBezTo>
                  <a:cubicBezTo>
                    <a:pt x="0" y="1"/>
                    <a:pt x="0" y="1"/>
                    <a:pt x="0" y="0"/>
                  </a:cubicBezTo>
                  <a:close/>
                </a:path>
              </a:pathLst>
            </a:custGeom>
            <a:solidFill>
              <a:srgbClr val="CBCBCB"/>
            </a:solidFill>
            <a:ln w="9525">
              <a:no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defTabSz="2945407">
                <a:defRPr/>
              </a:pPr>
              <a:endParaRPr lang="en-US" sz="1600" kern="0">
                <a:solidFill>
                  <a:srgbClr val="0A0A0A"/>
                </a:solidFill>
                <a:cs typeface="Arial" charset="0"/>
              </a:endParaRPr>
            </a:p>
          </p:txBody>
        </p:sp>
        <p:sp>
          <p:nvSpPr>
            <p:cNvPr id="719" name="Freeform 85">
              <a:extLst>
                <a:ext uri="{FF2B5EF4-FFF2-40B4-BE49-F238E27FC236}">
                  <a16:creationId xmlns:a16="http://schemas.microsoft.com/office/drawing/2014/main" id="{0762C84D-1FB5-C1DB-42E1-8214251EEC5B}"/>
                </a:ext>
              </a:extLst>
            </p:cNvPr>
            <p:cNvSpPr>
              <a:spLocks/>
            </p:cNvSpPr>
            <p:nvPr/>
          </p:nvSpPr>
          <p:spPr bwMode="auto">
            <a:xfrm>
              <a:off x="29624155" y="9697054"/>
              <a:ext cx="670271" cy="443179"/>
            </a:xfrm>
            <a:custGeom>
              <a:avLst/>
              <a:gdLst/>
              <a:ahLst/>
              <a:cxnLst>
                <a:cxn ang="0">
                  <a:pos x="16" y="7"/>
                </a:cxn>
                <a:cxn ang="0">
                  <a:pos x="18" y="8"/>
                </a:cxn>
                <a:cxn ang="0">
                  <a:pos x="19" y="8"/>
                </a:cxn>
                <a:cxn ang="0">
                  <a:pos x="22" y="8"/>
                </a:cxn>
                <a:cxn ang="0">
                  <a:pos x="26" y="7"/>
                </a:cxn>
                <a:cxn ang="0">
                  <a:pos x="26" y="7"/>
                </a:cxn>
                <a:cxn ang="0">
                  <a:pos x="27" y="9"/>
                </a:cxn>
                <a:cxn ang="0">
                  <a:pos x="28" y="12"/>
                </a:cxn>
                <a:cxn ang="0">
                  <a:pos x="32" y="12"/>
                </a:cxn>
                <a:cxn ang="0">
                  <a:pos x="32" y="14"/>
                </a:cxn>
                <a:cxn ang="0">
                  <a:pos x="33" y="15"/>
                </a:cxn>
                <a:cxn ang="0">
                  <a:pos x="33" y="16"/>
                </a:cxn>
                <a:cxn ang="0">
                  <a:pos x="34" y="18"/>
                </a:cxn>
                <a:cxn ang="0">
                  <a:pos x="34" y="18"/>
                </a:cxn>
                <a:cxn ang="0">
                  <a:pos x="33" y="17"/>
                </a:cxn>
                <a:cxn ang="0">
                  <a:pos x="31" y="17"/>
                </a:cxn>
                <a:cxn ang="0">
                  <a:pos x="29" y="17"/>
                </a:cxn>
                <a:cxn ang="0">
                  <a:pos x="26" y="18"/>
                </a:cxn>
                <a:cxn ang="0">
                  <a:pos x="24" y="19"/>
                </a:cxn>
                <a:cxn ang="0">
                  <a:pos x="21" y="21"/>
                </a:cxn>
                <a:cxn ang="0">
                  <a:pos x="20" y="18"/>
                </a:cxn>
                <a:cxn ang="0">
                  <a:pos x="20" y="16"/>
                </a:cxn>
                <a:cxn ang="0">
                  <a:pos x="18" y="15"/>
                </a:cxn>
                <a:cxn ang="0">
                  <a:pos x="18" y="13"/>
                </a:cxn>
                <a:cxn ang="0">
                  <a:pos x="14" y="12"/>
                </a:cxn>
                <a:cxn ang="0">
                  <a:pos x="14" y="13"/>
                </a:cxn>
                <a:cxn ang="0">
                  <a:pos x="13" y="15"/>
                </a:cxn>
                <a:cxn ang="0">
                  <a:pos x="13" y="16"/>
                </a:cxn>
                <a:cxn ang="0">
                  <a:pos x="13" y="16"/>
                </a:cxn>
                <a:cxn ang="0">
                  <a:pos x="11" y="16"/>
                </a:cxn>
                <a:cxn ang="0">
                  <a:pos x="10" y="19"/>
                </a:cxn>
                <a:cxn ang="0">
                  <a:pos x="8" y="18"/>
                </a:cxn>
                <a:cxn ang="0">
                  <a:pos x="8" y="18"/>
                </a:cxn>
                <a:cxn ang="0">
                  <a:pos x="6" y="19"/>
                </a:cxn>
                <a:cxn ang="0">
                  <a:pos x="5" y="19"/>
                </a:cxn>
                <a:cxn ang="0">
                  <a:pos x="4" y="17"/>
                </a:cxn>
                <a:cxn ang="0">
                  <a:pos x="5" y="15"/>
                </a:cxn>
                <a:cxn ang="0">
                  <a:pos x="4" y="11"/>
                </a:cxn>
                <a:cxn ang="0">
                  <a:pos x="3" y="9"/>
                </a:cxn>
                <a:cxn ang="0">
                  <a:pos x="2" y="9"/>
                </a:cxn>
                <a:cxn ang="0">
                  <a:pos x="0" y="7"/>
                </a:cxn>
                <a:cxn ang="0">
                  <a:pos x="5" y="7"/>
                </a:cxn>
                <a:cxn ang="0">
                  <a:pos x="5" y="5"/>
                </a:cxn>
                <a:cxn ang="0">
                  <a:pos x="6" y="4"/>
                </a:cxn>
                <a:cxn ang="0">
                  <a:pos x="7" y="4"/>
                </a:cxn>
                <a:cxn ang="0">
                  <a:pos x="7" y="2"/>
                </a:cxn>
                <a:cxn ang="0">
                  <a:pos x="8" y="1"/>
                </a:cxn>
                <a:cxn ang="0">
                  <a:pos x="10" y="0"/>
                </a:cxn>
                <a:cxn ang="0">
                  <a:pos x="11" y="0"/>
                </a:cxn>
                <a:cxn ang="0">
                  <a:pos x="10" y="2"/>
                </a:cxn>
                <a:cxn ang="0">
                  <a:pos x="11" y="3"/>
                </a:cxn>
                <a:cxn ang="0">
                  <a:pos x="12" y="4"/>
                </a:cxn>
                <a:cxn ang="0">
                  <a:pos x="11" y="3"/>
                </a:cxn>
                <a:cxn ang="0">
                  <a:pos x="10" y="3"/>
                </a:cxn>
                <a:cxn ang="0">
                  <a:pos x="7" y="3"/>
                </a:cxn>
                <a:cxn ang="0">
                  <a:pos x="7" y="4"/>
                </a:cxn>
                <a:cxn ang="0">
                  <a:pos x="7" y="6"/>
                </a:cxn>
                <a:cxn ang="0">
                  <a:pos x="9" y="7"/>
                </a:cxn>
                <a:cxn ang="0">
                  <a:pos x="11" y="7"/>
                </a:cxn>
                <a:cxn ang="0">
                  <a:pos x="12" y="7"/>
                </a:cxn>
                <a:cxn ang="0">
                  <a:pos x="14" y="8"/>
                </a:cxn>
                <a:cxn ang="0">
                  <a:pos x="16" y="7"/>
                </a:cxn>
              </a:cxnLst>
              <a:rect l="0" t="0" r="r" b="b"/>
              <a:pathLst>
                <a:path w="34" h="21">
                  <a:moveTo>
                    <a:pt x="16" y="7"/>
                  </a:moveTo>
                  <a:cubicBezTo>
                    <a:pt x="16" y="7"/>
                    <a:pt x="16" y="7"/>
                    <a:pt x="16" y="7"/>
                  </a:cubicBezTo>
                  <a:cubicBezTo>
                    <a:pt x="17" y="7"/>
                    <a:pt x="17" y="7"/>
                    <a:pt x="17" y="7"/>
                  </a:cubicBezTo>
                  <a:cubicBezTo>
                    <a:pt x="17" y="8"/>
                    <a:pt x="17" y="7"/>
                    <a:pt x="18" y="8"/>
                  </a:cubicBezTo>
                  <a:cubicBezTo>
                    <a:pt x="18" y="8"/>
                    <a:pt x="18" y="8"/>
                    <a:pt x="18" y="8"/>
                  </a:cubicBezTo>
                  <a:cubicBezTo>
                    <a:pt x="18" y="9"/>
                    <a:pt x="19" y="8"/>
                    <a:pt x="19" y="8"/>
                  </a:cubicBezTo>
                  <a:cubicBezTo>
                    <a:pt x="20" y="8"/>
                    <a:pt x="20" y="9"/>
                    <a:pt x="21" y="9"/>
                  </a:cubicBezTo>
                  <a:cubicBezTo>
                    <a:pt x="21" y="8"/>
                    <a:pt x="21" y="8"/>
                    <a:pt x="22" y="8"/>
                  </a:cubicBezTo>
                  <a:cubicBezTo>
                    <a:pt x="22" y="8"/>
                    <a:pt x="23" y="8"/>
                    <a:pt x="24" y="8"/>
                  </a:cubicBezTo>
                  <a:cubicBezTo>
                    <a:pt x="25" y="8"/>
                    <a:pt x="25" y="7"/>
                    <a:pt x="26" y="7"/>
                  </a:cubicBezTo>
                  <a:cubicBezTo>
                    <a:pt x="26" y="7"/>
                    <a:pt x="26" y="7"/>
                    <a:pt x="26" y="7"/>
                  </a:cubicBezTo>
                  <a:cubicBezTo>
                    <a:pt x="26" y="7"/>
                    <a:pt x="26" y="7"/>
                    <a:pt x="26" y="7"/>
                  </a:cubicBezTo>
                  <a:cubicBezTo>
                    <a:pt x="26" y="8"/>
                    <a:pt x="26" y="8"/>
                    <a:pt x="26" y="9"/>
                  </a:cubicBezTo>
                  <a:cubicBezTo>
                    <a:pt x="26" y="9"/>
                    <a:pt x="26" y="9"/>
                    <a:pt x="27" y="9"/>
                  </a:cubicBezTo>
                  <a:cubicBezTo>
                    <a:pt x="27" y="10"/>
                    <a:pt x="27" y="10"/>
                    <a:pt x="27" y="11"/>
                  </a:cubicBezTo>
                  <a:cubicBezTo>
                    <a:pt x="27" y="11"/>
                    <a:pt x="27" y="12"/>
                    <a:pt x="28" y="12"/>
                  </a:cubicBezTo>
                  <a:cubicBezTo>
                    <a:pt x="29" y="12"/>
                    <a:pt x="29" y="12"/>
                    <a:pt x="30" y="12"/>
                  </a:cubicBezTo>
                  <a:cubicBezTo>
                    <a:pt x="30" y="12"/>
                    <a:pt x="32" y="12"/>
                    <a:pt x="32" y="12"/>
                  </a:cubicBezTo>
                  <a:cubicBezTo>
                    <a:pt x="32" y="13"/>
                    <a:pt x="32" y="13"/>
                    <a:pt x="32" y="13"/>
                  </a:cubicBezTo>
                  <a:cubicBezTo>
                    <a:pt x="32" y="13"/>
                    <a:pt x="32" y="14"/>
                    <a:pt x="32" y="14"/>
                  </a:cubicBezTo>
                  <a:cubicBezTo>
                    <a:pt x="32" y="14"/>
                    <a:pt x="32" y="14"/>
                    <a:pt x="32" y="14"/>
                  </a:cubicBezTo>
                  <a:cubicBezTo>
                    <a:pt x="32" y="14"/>
                    <a:pt x="33" y="15"/>
                    <a:pt x="33" y="15"/>
                  </a:cubicBezTo>
                  <a:cubicBezTo>
                    <a:pt x="33" y="15"/>
                    <a:pt x="33" y="15"/>
                    <a:pt x="33" y="15"/>
                  </a:cubicBezTo>
                  <a:cubicBezTo>
                    <a:pt x="33" y="15"/>
                    <a:pt x="33" y="15"/>
                    <a:pt x="33" y="16"/>
                  </a:cubicBezTo>
                  <a:cubicBezTo>
                    <a:pt x="33" y="16"/>
                    <a:pt x="33" y="16"/>
                    <a:pt x="33" y="16"/>
                  </a:cubicBezTo>
                  <a:cubicBezTo>
                    <a:pt x="33" y="17"/>
                    <a:pt x="34" y="17"/>
                    <a:pt x="34" y="18"/>
                  </a:cubicBezTo>
                  <a:cubicBezTo>
                    <a:pt x="34" y="18"/>
                    <a:pt x="34" y="18"/>
                    <a:pt x="34" y="18"/>
                  </a:cubicBezTo>
                  <a:cubicBezTo>
                    <a:pt x="34" y="18"/>
                    <a:pt x="34" y="18"/>
                    <a:pt x="34" y="18"/>
                  </a:cubicBezTo>
                  <a:cubicBezTo>
                    <a:pt x="34" y="18"/>
                    <a:pt x="34" y="18"/>
                    <a:pt x="34" y="18"/>
                  </a:cubicBezTo>
                  <a:cubicBezTo>
                    <a:pt x="34" y="17"/>
                    <a:pt x="33" y="17"/>
                    <a:pt x="33" y="17"/>
                  </a:cubicBezTo>
                  <a:cubicBezTo>
                    <a:pt x="32" y="17"/>
                    <a:pt x="32" y="17"/>
                    <a:pt x="32" y="17"/>
                  </a:cubicBezTo>
                  <a:cubicBezTo>
                    <a:pt x="32" y="17"/>
                    <a:pt x="32" y="17"/>
                    <a:pt x="31" y="17"/>
                  </a:cubicBezTo>
                  <a:cubicBezTo>
                    <a:pt x="31" y="17"/>
                    <a:pt x="30" y="18"/>
                    <a:pt x="29" y="18"/>
                  </a:cubicBezTo>
                  <a:cubicBezTo>
                    <a:pt x="29" y="18"/>
                    <a:pt x="29" y="17"/>
                    <a:pt x="29" y="17"/>
                  </a:cubicBezTo>
                  <a:cubicBezTo>
                    <a:pt x="29" y="17"/>
                    <a:pt x="26" y="17"/>
                    <a:pt x="26" y="17"/>
                  </a:cubicBezTo>
                  <a:cubicBezTo>
                    <a:pt x="26" y="17"/>
                    <a:pt x="26" y="18"/>
                    <a:pt x="26" y="18"/>
                  </a:cubicBezTo>
                  <a:cubicBezTo>
                    <a:pt x="25" y="18"/>
                    <a:pt x="25" y="18"/>
                    <a:pt x="25" y="18"/>
                  </a:cubicBezTo>
                  <a:cubicBezTo>
                    <a:pt x="25" y="18"/>
                    <a:pt x="25" y="19"/>
                    <a:pt x="24" y="19"/>
                  </a:cubicBezTo>
                  <a:cubicBezTo>
                    <a:pt x="24" y="19"/>
                    <a:pt x="23" y="19"/>
                    <a:pt x="23" y="19"/>
                  </a:cubicBezTo>
                  <a:cubicBezTo>
                    <a:pt x="22" y="20"/>
                    <a:pt x="22" y="21"/>
                    <a:pt x="21" y="21"/>
                  </a:cubicBezTo>
                  <a:cubicBezTo>
                    <a:pt x="20" y="20"/>
                    <a:pt x="20" y="20"/>
                    <a:pt x="20" y="19"/>
                  </a:cubicBezTo>
                  <a:cubicBezTo>
                    <a:pt x="20" y="19"/>
                    <a:pt x="20" y="18"/>
                    <a:pt x="20" y="18"/>
                  </a:cubicBezTo>
                  <a:cubicBezTo>
                    <a:pt x="20" y="17"/>
                    <a:pt x="20" y="16"/>
                    <a:pt x="19" y="16"/>
                  </a:cubicBezTo>
                  <a:cubicBezTo>
                    <a:pt x="19" y="16"/>
                    <a:pt x="20" y="16"/>
                    <a:pt x="20" y="16"/>
                  </a:cubicBezTo>
                  <a:cubicBezTo>
                    <a:pt x="20" y="15"/>
                    <a:pt x="20" y="15"/>
                    <a:pt x="19" y="15"/>
                  </a:cubicBezTo>
                  <a:cubicBezTo>
                    <a:pt x="19" y="14"/>
                    <a:pt x="19" y="14"/>
                    <a:pt x="18" y="15"/>
                  </a:cubicBezTo>
                  <a:cubicBezTo>
                    <a:pt x="18" y="14"/>
                    <a:pt x="18" y="14"/>
                    <a:pt x="18" y="13"/>
                  </a:cubicBezTo>
                  <a:cubicBezTo>
                    <a:pt x="18" y="13"/>
                    <a:pt x="18" y="13"/>
                    <a:pt x="18" y="13"/>
                  </a:cubicBezTo>
                  <a:cubicBezTo>
                    <a:pt x="17" y="13"/>
                    <a:pt x="17" y="12"/>
                    <a:pt x="15" y="12"/>
                  </a:cubicBezTo>
                  <a:cubicBezTo>
                    <a:pt x="15" y="12"/>
                    <a:pt x="15" y="12"/>
                    <a:pt x="14" y="12"/>
                  </a:cubicBezTo>
                  <a:cubicBezTo>
                    <a:pt x="14" y="12"/>
                    <a:pt x="14" y="13"/>
                    <a:pt x="14" y="13"/>
                  </a:cubicBezTo>
                  <a:cubicBezTo>
                    <a:pt x="14" y="13"/>
                    <a:pt x="14" y="13"/>
                    <a:pt x="14" y="13"/>
                  </a:cubicBezTo>
                  <a:cubicBezTo>
                    <a:pt x="13" y="14"/>
                    <a:pt x="13" y="14"/>
                    <a:pt x="13" y="14"/>
                  </a:cubicBezTo>
                  <a:cubicBezTo>
                    <a:pt x="13" y="14"/>
                    <a:pt x="13" y="14"/>
                    <a:pt x="13" y="15"/>
                  </a:cubicBezTo>
                  <a:cubicBezTo>
                    <a:pt x="13" y="15"/>
                    <a:pt x="13" y="15"/>
                    <a:pt x="13" y="15"/>
                  </a:cubicBezTo>
                  <a:cubicBezTo>
                    <a:pt x="13" y="16"/>
                    <a:pt x="13" y="16"/>
                    <a:pt x="13" y="16"/>
                  </a:cubicBezTo>
                  <a:cubicBezTo>
                    <a:pt x="13" y="16"/>
                    <a:pt x="13" y="16"/>
                    <a:pt x="13" y="16"/>
                  </a:cubicBezTo>
                  <a:cubicBezTo>
                    <a:pt x="13" y="16"/>
                    <a:pt x="13" y="16"/>
                    <a:pt x="13" y="16"/>
                  </a:cubicBezTo>
                  <a:cubicBezTo>
                    <a:pt x="13" y="16"/>
                    <a:pt x="12" y="16"/>
                    <a:pt x="12" y="16"/>
                  </a:cubicBezTo>
                  <a:cubicBezTo>
                    <a:pt x="11" y="16"/>
                    <a:pt x="11" y="16"/>
                    <a:pt x="11" y="16"/>
                  </a:cubicBezTo>
                  <a:cubicBezTo>
                    <a:pt x="10" y="17"/>
                    <a:pt x="10" y="17"/>
                    <a:pt x="10" y="18"/>
                  </a:cubicBezTo>
                  <a:cubicBezTo>
                    <a:pt x="10" y="18"/>
                    <a:pt x="10" y="18"/>
                    <a:pt x="10" y="19"/>
                  </a:cubicBezTo>
                  <a:cubicBezTo>
                    <a:pt x="10" y="19"/>
                    <a:pt x="10" y="19"/>
                    <a:pt x="10" y="19"/>
                  </a:cubicBezTo>
                  <a:cubicBezTo>
                    <a:pt x="10" y="18"/>
                    <a:pt x="9" y="18"/>
                    <a:pt x="8" y="18"/>
                  </a:cubicBezTo>
                  <a:cubicBezTo>
                    <a:pt x="8" y="18"/>
                    <a:pt x="8" y="18"/>
                    <a:pt x="8" y="18"/>
                  </a:cubicBezTo>
                  <a:cubicBezTo>
                    <a:pt x="8" y="18"/>
                    <a:pt x="8" y="18"/>
                    <a:pt x="8" y="18"/>
                  </a:cubicBezTo>
                  <a:cubicBezTo>
                    <a:pt x="8" y="18"/>
                    <a:pt x="7" y="18"/>
                    <a:pt x="7" y="18"/>
                  </a:cubicBezTo>
                  <a:cubicBezTo>
                    <a:pt x="7" y="18"/>
                    <a:pt x="7" y="19"/>
                    <a:pt x="6" y="19"/>
                  </a:cubicBezTo>
                  <a:cubicBezTo>
                    <a:pt x="6" y="19"/>
                    <a:pt x="6" y="19"/>
                    <a:pt x="6" y="19"/>
                  </a:cubicBezTo>
                  <a:cubicBezTo>
                    <a:pt x="6" y="19"/>
                    <a:pt x="6" y="19"/>
                    <a:pt x="5" y="19"/>
                  </a:cubicBezTo>
                  <a:cubicBezTo>
                    <a:pt x="5" y="19"/>
                    <a:pt x="4" y="19"/>
                    <a:pt x="4" y="19"/>
                  </a:cubicBezTo>
                  <a:cubicBezTo>
                    <a:pt x="5" y="18"/>
                    <a:pt x="4" y="17"/>
                    <a:pt x="4" y="17"/>
                  </a:cubicBezTo>
                  <a:cubicBezTo>
                    <a:pt x="5" y="17"/>
                    <a:pt x="5" y="16"/>
                    <a:pt x="5" y="16"/>
                  </a:cubicBezTo>
                  <a:cubicBezTo>
                    <a:pt x="5" y="15"/>
                    <a:pt x="5" y="15"/>
                    <a:pt x="5" y="15"/>
                  </a:cubicBezTo>
                  <a:cubicBezTo>
                    <a:pt x="6" y="15"/>
                    <a:pt x="6" y="14"/>
                    <a:pt x="6" y="13"/>
                  </a:cubicBezTo>
                  <a:cubicBezTo>
                    <a:pt x="5" y="13"/>
                    <a:pt x="4" y="12"/>
                    <a:pt x="4" y="11"/>
                  </a:cubicBezTo>
                  <a:cubicBezTo>
                    <a:pt x="4" y="11"/>
                    <a:pt x="4" y="11"/>
                    <a:pt x="4" y="11"/>
                  </a:cubicBezTo>
                  <a:cubicBezTo>
                    <a:pt x="4" y="10"/>
                    <a:pt x="4" y="9"/>
                    <a:pt x="3" y="9"/>
                  </a:cubicBezTo>
                  <a:cubicBezTo>
                    <a:pt x="3" y="9"/>
                    <a:pt x="3" y="9"/>
                    <a:pt x="2" y="9"/>
                  </a:cubicBezTo>
                  <a:cubicBezTo>
                    <a:pt x="2" y="9"/>
                    <a:pt x="2" y="9"/>
                    <a:pt x="2" y="9"/>
                  </a:cubicBezTo>
                  <a:cubicBezTo>
                    <a:pt x="2" y="9"/>
                    <a:pt x="1" y="8"/>
                    <a:pt x="1" y="8"/>
                  </a:cubicBezTo>
                  <a:cubicBezTo>
                    <a:pt x="0" y="8"/>
                    <a:pt x="0" y="9"/>
                    <a:pt x="0" y="7"/>
                  </a:cubicBezTo>
                  <a:cubicBezTo>
                    <a:pt x="1" y="7"/>
                    <a:pt x="1" y="7"/>
                    <a:pt x="1" y="7"/>
                  </a:cubicBezTo>
                  <a:cubicBezTo>
                    <a:pt x="2" y="7"/>
                    <a:pt x="4" y="7"/>
                    <a:pt x="5" y="7"/>
                  </a:cubicBezTo>
                  <a:cubicBezTo>
                    <a:pt x="5" y="7"/>
                    <a:pt x="5" y="6"/>
                    <a:pt x="5" y="6"/>
                  </a:cubicBezTo>
                  <a:cubicBezTo>
                    <a:pt x="5" y="6"/>
                    <a:pt x="5" y="6"/>
                    <a:pt x="5" y="5"/>
                  </a:cubicBezTo>
                  <a:cubicBezTo>
                    <a:pt x="5" y="5"/>
                    <a:pt x="6" y="5"/>
                    <a:pt x="6" y="4"/>
                  </a:cubicBezTo>
                  <a:cubicBezTo>
                    <a:pt x="6" y="4"/>
                    <a:pt x="6" y="4"/>
                    <a:pt x="6" y="4"/>
                  </a:cubicBezTo>
                  <a:cubicBezTo>
                    <a:pt x="6" y="4"/>
                    <a:pt x="6" y="4"/>
                    <a:pt x="6" y="4"/>
                  </a:cubicBezTo>
                  <a:cubicBezTo>
                    <a:pt x="6" y="4"/>
                    <a:pt x="7" y="4"/>
                    <a:pt x="7" y="4"/>
                  </a:cubicBezTo>
                  <a:cubicBezTo>
                    <a:pt x="7" y="3"/>
                    <a:pt x="7" y="3"/>
                    <a:pt x="7" y="3"/>
                  </a:cubicBezTo>
                  <a:cubicBezTo>
                    <a:pt x="7" y="3"/>
                    <a:pt x="7" y="3"/>
                    <a:pt x="7" y="2"/>
                  </a:cubicBezTo>
                  <a:cubicBezTo>
                    <a:pt x="7" y="2"/>
                    <a:pt x="6" y="2"/>
                    <a:pt x="7" y="1"/>
                  </a:cubicBezTo>
                  <a:cubicBezTo>
                    <a:pt x="7" y="1"/>
                    <a:pt x="7" y="1"/>
                    <a:pt x="8" y="1"/>
                  </a:cubicBezTo>
                  <a:cubicBezTo>
                    <a:pt x="9" y="1"/>
                    <a:pt x="9" y="1"/>
                    <a:pt x="9" y="1"/>
                  </a:cubicBezTo>
                  <a:cubicBezTo>
                    <a:pt x="9" y="1"/>
                    <a:pt x="10" y="0"/>
                    <a:pt x="10" y="0"/>
                  </a:cubicBezTo>
                  <a:cubicBezTo>
                    <a:pt x="10" y="0"/>
                    <a:pt x="10" y="0"/>
                    <a:pt x="10" y="0"/>
                  </a:cubicBezTo>
                  <a:cubicBezTo>
                    <a:pt x="10" y="0"/>
                    <a:pt x="10" y="0"/>
                    <a:pt x="11" y="0"/>
                  </a:cubicBezTo>
                  <a:cubicBezTo>
                    <a:pt x="11" y="0"/>
                    <a:pt x="12" y="1"/>
                    <a:pt x="11" y="1"/>
                  </a:cubicBezTo>
                  <a:cubicBezTo>
                    <a:pt x="11" y="1"/>
                    <a:pt x="11" y="1"/>
                    <a:pt x="10" y="2"/>
                  </a:cubicBezTo>
                  <a:cubicBezTo>
                    <a:pt x="10" y="2"/>
                    <a:pt x="10" y="2"/>
                    <a:pt x="11" y="3"/>
                  </a:cubicBezTo>
                  <a:cubicBezTo>
                    <a:pt x="11" y="3"/>
                    <a:pt x="11" y="3"/>
                    <a:pt x="11" y="3"/>
                  </a:cubicBezTo>
                  <a:cubicBezTo>
                    <a:pt x="12" y="3"/>
                    <a:pt x="12" y="3"/>
                    <a:pt x="12" y="4"/>
                  </a:cubicBezTo>
                  <a:cubicBezTo>
                    <a:pt x="12" y="4"/>
                    <a:pt x="12" y="4"/>
                    <a:pt x="12" y="4"/>
                  </a:cubicBezTo>
                  <a:cubicBezTo>
                    <a:pt x="12" y="4"/>
                    <a:pt x="12" y="4"/>
                    <a:pt x="12" y="4"/>
                  </a:cubicBezTo>
                  <a:cubicBezTo>
                    <a:pt x="12" y="4"/>
                    <a:pt x="11" y="3"/>
                    <a:pt x="11" y="3"/>
                  </a:cubicBezTo>
                  <a:cubicBezTo>
                    <a:pt x="11" y="3"/>
                    <a:pt x="11" y="3"/>
                    <a:pt x="11" y="3"/>
                  </a:cubicBezTo>
                  <a:cubicBezTo>
                    <a:pt x="10" y="3"/>
                    <a:pt x="10" y="3"/>
                    <a:pt x="10" y="3"/>
                  </a:cubicBezTo>
                  <a:cubicBezTo>
                    <a:pt x="9" y="3"/>
                    <a:pt x="8" y="3"/>
                    <a:pt x="8" y="3"/>
                  </a:cubicBezTo>
                  <a:cubicBezTo>
                    <a:pt x="8" y="3"/>
                    <a:pt x="8" y="3"/>
                    <a:pt x="7" y="3"/>
                  </a:cubicBezTo>
                  <a:cubicBezTo>
                    <a:pt x="7" y="4"/>
                    <a:pt x="7" y="4"/>
                    <a:pt x="7" y="4"/>
                  </a:cubicBezTo>
                  <a:cubicBezTo>
                    <a:pt x="7" y="4"/>
                    <a:pt x="7" y="4"/>
                    <a:pt x="7" y="4"/>
                  </a:cubicBezTo>
                  <a:cubicBezTo>
                    <a:pt x="7" y="4"/>
                    <a:pt x="7" y="4"/>
                    <a:pt x="7" y="5"/>
                  </a:cubicBezTo>
                  <a:cubicBezTo>
                    <a:pt x="7" y="6"/>
                    <a:pt x="7" y="6"/>
                    <a:pt x="7" y="6"/>
                  </a:cubicBezTo>
                  <a:cubicBezTo>
                    <a:pt x="7" y="6"/>
                    <a:pt x="7" y="7"/>
                    <a:pt x="7" y="7"/>
                  </a:cubicBezTo>
                  <a:cubicBezTo>
                    <a:pt x="8" y="7"/>
                    <a:pt x="8" y="7"/>
                    <a:pt x="9" y="7"/>
                  </a:cubicBezTo>
                  <a:cubicBezTo>
                    <a:pt x="9" y="7"/>
                    <a:pt x="10" y="7"/>
                    <a:pt x="10" y="7"/>
                  </a:cubicBezTo>
                  <a:cubicBezTo>
                    <a:pt x="11" y="7"/>
                    <a:pt x="11" y="7"/>
                    <a:pt x="11" y="7"/>
                  </a:cubicBezTo>
                  <a:cubicBezTo>
                    <a:pt x="11" y="7"/>
                    <a:pt x="11" y="7"/>
                    <a:pt x="12" y="7"/>
                  </a:cubicBezTo>
                  <a:cubicBezTo>
                    <a:pt x="12" y="7"/>
                    <a:pt x="12" y="7"/>
                    <a:pt x="12" y="7"/>
                  </a:cubicBezTo>
                  <a:cubicBezTo>
                    <a:pt x="12" y="7"/>
                    <a:pt x="12" y="7"/>
                    <a:pt x="13" y="7"/>
                  </a:cubicBezTo>
                  <a:cubicBezTo>
                    <a:pt x="13" y="7"/>
                    <a:pt x="13" y="8"/>
                    <a:pt x="14" y="8"/>
                  </a:cubicBezTo>
                  <a:cubicBezTo>
                    <a:pt x="14" y="8"/>
                    <a:pt x="15" y="8"/>
                    <a:pt x="15" y="8"/>
                  </a:cubicBezTo>
                  <a:cubicBezTo>
                    <a:pt x="15" y="7"/>
                    <a:pt x="15" y="7"/>
                    <a:pt x="16" y="7"/>
                  </a:cubicBezTo>
                  <a:cubicBezTo>
                    <a:pt x="16" y="7"/>
                    <a:pt x="16" y="7"/>
                    <a:pt x="16" y="7"/>
                  </a:cubicBezTo>
                  <a:close/>
                </a:path>
              </a:pathLst>
            </a:custGeom>
            <a:solidFill>
              <a:sysClr val="window" lastClr="FFFFFF">
                <a:lumMod val="75000"/>
              </a:sysClr>
            </a:solidFill>
            <a:ln w="3175">
              <a:solidFill>
                <a:schemeClr val="bg1">
                  <a:lumMod val="65000"/>
                </a:schemeClr>
              </a:solid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defTabSz="2945407">
                <a:defRPr/>
              </a:pPr>
              <a:endParaRPr lang="en-US" sz="1600" kern="0">
                <a:solidFill>
                  <a:srgbClr val="0A0A0A"/>
                </a:solidFill>
                <a:cs typeface="Arial" charset="0"/>
              </a:endParaRPr>
            </a:p>
          </p:txBody>
        </p:sp>
        <p:sp>
          <p:nvSpPr>
            <p:cNvPr id="720" name="Freeform 86">
              <a:extLst>
                <a:ext uri="{FF2B5EF4-FFF2-40B4-BE49-F238E27FC236}">
                  <a16:creationId xmlns:a16="http://schemas.microsoft.com/office/drawing/2014/main" id="{02A0BC10-39FD-8B73-22AA-4AEA8F8C6AC2}"/>
                </a:ext>
              </a:extLst>
            </p:cNvPr>
            <p:cNvSpPr>
              <a:spLocks/>
            </p:cNvSpPr>
            <p:nvPr/>
          </p:nvSpPr>
          <p:spPr bwMode="auto">
            <a:xfrm>
              <a:off x="27770550" y="9823682"/>
              <a:ext cx="99304" cy="81397"/>
            </a:xfrm>
            <a:custGeom>
              <a:avLst/>
              <a:gdLst/>
              <a:ahLst/>
              <a:cxnLst>
                <a:cxn ang="0">
                  <a:pos x="1" y="1"/>
                </a:cxn>
                <a:cxn ang="0">
                  <a:pos x="2" y="1"/>
                </a:cxn>
                <a:cxn ang="0">
                  <a:pos x="4" y="1"/>
                </a:cxn>
                <a:cxn ang="0">
                  <a:pos x="4" y="2"/>
                </a:cxn>
                <a:cxn ang="0">
                  <a:pos x="4" y="2"/>
                </a:cxn>
                <a:cxn ang="0">
                  <a:pos x="4" y="3"/>
                </a:cxn>
                <a:cxn ang="0">
                  <a:pos x="5" y="3"/>
                </a:cxn>
                <a:cxn ang="0">
                  <a:pos x="5" y="4"/>
                </a:cxn>
                <a:cxn ang="0">
                  <a:pos x="3" y="3"/>
                </a:cxn>
                <a:cxn ang="0">
                  <a:pos x="3" y="2"/>
                </a:cxn>
                <a:cxn ang="0">
                  <a:pos x="2" y="2"/>
                </a:cxn>
                <a:cxn ang="0">
                  <a:pos x="1" y="1"/>
                </a:cxn>
                <a:cxn ang="0">
                  <a:pos x="1" y="1"/>
                </a:cxn>
                <a:cxn ang="0">
                  <a:pos x="0" y="0"/>
                </a:cxn>
                <a:cxn ang="0">
                  <a:pos x="1" y="0"/>
                </a:cxn>
                <a:cxn ang="0">
                  <a:pos x="1" y="0"/>
                </a:cxn>
                <a:cxn ang="0">
                  <a:pos x="1" y="1"/>
                </a:cxn>
              </a:cxnLst>
              <a:rect l="0" t="0" r="r" b="b"/>
              <a:pathLst>
                <a:path w="5" h="4">
                  <a:moveTo>
                    <a:pt x="1" y="1"/>
                  </a:moveTo>
                  <a:cubicBezTo>
                    <a:pt x="2" y="1"/>
                    <a:pt x="2" y="1"/>
                    <a:pt x="2" y="1"/>
                  </a:cubicBezTo>
                  <a:cubicBezTo>
                    <a:pt x="3" y="1"/>
                    <a:pt x="3" y="1"/>
                    <a:pt x="4" y="1"/>
                  </a:cubicBezTo>
                  <a:cubicBezTo>
                    <a:pt x="4" y="1"/>
                    <a:pt x="4" y="2"/>
                    <a:pt x="4" y="2"/>
                  </a:cubicBezTo>
                  <a:cubicBezTo>
                    <a:pt x="4" y="2"/>
                    <a:pt x="4" y="2"/>
                    <a:pt x="4" y="2"/>
                  </a:cubicBezTo>
                  <a:cubicBezTo>
                    <a:pt x="4" y="2"/>
                    <a:pt x="4" y="3"/>
                    <a:pt x="4" y="3"/>
                  </a:cubicBezTo>
                  <a:cubicBezTo>
                    <a:pt x="5" y="3"/>
                    <a:pt x="5" y="3"/>
                    <a:pt x="5" y="3"/>
                  </a:cubicBezTo>
                  <a:cubicBezTo>
                    <a:pt x="5" y="4"/>
                    <a:pt x="5" y="4"/>
                    <a:pt x="5" y="4"/>
                  </a:cubicBezTo>
                  <a:cubicBezTo>
                    <a:pt x="4" y="3"/>
                    <a:pt x="4" y="3"/>
                    <a:pt x="3" y="3"/>
                  </a:cubicBezTo>
                  <a:cubicBezTo>
                    <a:pt x="3" y="3"/>
                    <a:pt x="3" y="2"/>
                    <a:pt x="3" y="2"/>
                  </a:cubicBezTo>
                  <a:cubicBezTo>
                    <a:pt x="2" y="2"/>
                    <a:pt x="2" y="2"/>
                    <a:pt x="2" y="2"/>
                  </a:cubicBezTo>
                  <a:cubicBezTo>
                    <a:pt x="2" y="2"/>
                    <a:pt x="2" y="2"/>
                    <a:pt x="1" y="1"/>
                  </a:cubicBezTo>
                  <a:cubicBezTo>
                    <a:pt x="1" y="1"/>
                    <a:pt x="1" y="1"/>
                    <a:pt x="1" y="1"/>
                  </a:cubicBezTo>
                  <a:cubicBezTo>
                    <a:pt x="1" y="1"/>
                    <a:pt x="0" y="0"/>
                    <a:pt x="0" y="0"/>
                  </a:cubicBezTo>
                  <a:cubicBezTo>
                    <a:pt x="0" y="0"/>
                    <a:pt x="0" y="0"/>
                    <a:pt x="1" y="0"/>
                  </a:cubicBezTo>
                  <a:cubicBezTo>
                    <a:pt x="1" y="0"/>
                    <a:pt x="1" y="0"/>
                    <a:pt x="1" y="0"/>
                  </a:cubicBezTo>
                  <a:cubicBezTo>
                    <a:pt x="1" y="0"/>
                    <a:pt x="1" y="1"/>
                    <a:pt x="1" y="1"/>
                  </a:cubicBezTo>
                  <a:close/>
                </a:path>
              </a:pathLst>
            </a:custGeom>
            <a:solidFill>
              <a:srgbClr val="CBCBCB"/>
            </a:solidFill>
            <a:ln w="9525">
              <a:no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defTabSz="2945407">
                <a:defRPr/>
              </a:pPr>
              <a:endParaRPr lang="en-US" sz="1600" kern="0">
                <a:solidFill>
                  <a:srgbClr val="0A0A0A"/>
                </a:solidFill>
                <a:cs typeface="Arial" charset="0"/>
              </a:endParaRPr>
            </a:p>
          </p:txBody>
        </p:sp>
        <p:sp>
          <p:nvSpPr>
            <p:cNvPr id="721" name="Freeform 87">
              <a:extLst>
                <a:ext uri="{FF2B5EF4-FFF2-40B4-BE49-F238E27FC236}">
                  <a16:creationId xmlns:a16="http://schemas.microsoft.com/office/drawing/2014/main" id="{F57AC915-DB30-18B9-BA62-4FDF6AD63C69}"/>
                </a:ext>
              </a:extLst>
            </p:cNvPr>
            <p:cNvSpPr>
              <a:spLocks/>
            </p:cNvSpPr>
            <p:nvPr/>
          </p:nvSpPr>
          <p:spPr bwMode="auto">
            <a:xfrm>
              <a:off x="29160731" y="9968381"/>
              <a:ext cx="1092293" cy="967752"/>
            </a:xfrm>
            <a:custGeom>
              <a:avLst/>
              <a:gdLst/>
              <a:ahLst/>
              <a:cxnLst>
                <a:cxn ang="0">
                  <a:pos x="32" y="36"/>
                </a:cxn>
                <a:cxn ang="0">
                  <a:pos x="30" y="36"/>
                </a:cxn>
                <a:cxn ang="0">
                  <a:pos x="27" y="40"/>
                </a:cxn>
                <a:cxn ang="0">
                  <a:pos x="28" y="43"/>
                </a:cxn>
                <a:cxn ang="0">
                  <a:pos x="22" y="44"/>
                </a:cxn>
                <a:cxn ang="0">
                  <a:pos x="13" y="45"/>
                </a:cxn>
                <a:cxn ang="0">
                  <a:pos x="8" y="44"/>
                </a:cxn>
                <a:cxn ang="0">
                  <a:pos x="5" y="43"/>
                </a:cxn>
                <a:cxn ang="0">
                  <a:pos x="8" y="39"/>
                </a:cxn>
                <a:cxn ang="0">
                  <a:pos x="7" y="35"/>
                </a:cxn>
                <a:cxn ang="0">
                  <a:pos x="4" y="34"/>
                </a:cxn>
                <a:cxn ang="0">
                  <a:pos x="2" y="29"/>
                </a:cxn>
                <a:cxn ang="0">
                  <a:pos x="1" y="26"/>
                </a:cxn>
                <a:cxn ang="0">
                  <a:pos x="2" y="24"/>
                </a:cxn>
                <a:cxn ang="0">
                  <a:pos x="0" y="21"/>
                </a:cxn>
                <a:cxn ang="0">
                  <a:pos x="1" y="20"/>
                </a:cxn>
                <a:cxn ang="0">
                  <a:pos x="2" y="18"/>
                </a:cxn>
                <a:cxn ang="0">
                  <a:pos x="2" y="16"/>
                </a:cxn>
                <a:cxn ang="0">
                  <a:pos x="5" y="15"/>
                </a:cxn>
                <a:cxn ang="0">
                  <a:pos x="7" y="17"/>
                </a:cxn>
                <a:cxn ang="0">
                  <a:pos x="10" y="14"/>
                </a:cxn>
                <a:cxn ang="0">
                  <a:pos x="12" y="12"/>
                </a:cxn>
                <a:cxn ang="0">
                  <a:pos x="13" y="12"/>
                </a:cxn>
                <a:cxn ang="0">
                  <a:pos x="15" y="9"/>
                </a:cxn>
                <a:cxn ang="0">
                  <a:pos x="16" y="6"/>
                </a:cxn>
                <a:cxn ang="0">
                  <a:pos x="19" y="5"/>
                </a:cxn>
                <a:cxn ang="0">
                  <a:pos x="20" y="5"/>
                </a:cxn>
                <a:cxn ang="0">
                  <a:pos x="24" y="5"/>
                </a:cxn>
                <a:cxn ang="0">
                  <a:pos x="27" y="6"/>
                </a:cxn>
                <a:cxn ang="0">
                  <a:pos x="30" y="7"/>
                </a:cxn>
                <a:cxn ang="0">
                  <a:pos x="30" y="6"/>
                </a:cxn>
                <a:cxn ang="0">
                  <a:pos x="32" y="6"/>
                </a:cxn>
                <a:cxn ang="0">
                  <a:pos x="35" y="6"/>
                </a:cxn>
                <a:cxn ang="0">
                  <a:pos x="36" y="4"/>
                </a:cxn>
                <a:cxn ang="0">
                  <a:pos x="38" y="3"/>
                </a:cxn>
                <a:cxn ang="0">
                  <a:pos x="40" y="0"/>
                </a:cxn>
                <a:cxn ang="0">
                  <a:pos x="42" y="2"/>
                </a:cxn>
                <a:cxn ang="0">
                  <a:pos x="43" y="5"/>
                </a:cxn>
                <a:cxn ang="0">
                  <a:pos x="44" y="8"/>
                </a:cxn>
                <a:cxn ang="0">
                  <a:pos x="47" y="7"/>
                </a:cxn>
                <a:cxn ang="0">
                  <a:pos x="50" y="5"/>
                </a:cxn>
                <a:cxn ang="0">
                  <a:pos x="52" y="6"/>
                </a:cxn>
                <a:cxn ang="0">
                  <a:pos x="55" y="5"/>
                </a:cxn>
                <a:cxn ang="0">
                  <a:pos x="55" y="7"/>
                </a:cxn>
                <a:cxn ang="0">
                  <a:pos x="54" y="7"/>
                </a:cxn>
                <a:cxn ang="0">
                  <a:pos x="50" y="7"/>
                </a:cxn>
                <a:cxn ang="0">
                  <a:pos x="48" y="7"/>
                </a:cxn>
                <a:cxn ang="0">
                  <a:pos x="45" y="9"/>
                </a:cxn>
                <a:cxn ang="0">
                  <a:pos x="43" y="12"/>
                </a:cxn>
                <a:cxn ang="0">
                  <a:pos x="46" y="15"/>
                </a:cxn>
                <a:cxn ang="0">
                  <a:pos x="46" y="17"/>
                </a:cxn>
                <a:cxn ang="0">
                  <a:pos x="44" y="18"/>
                </a:cxn>
                <a:cxn ang="0">
                  <a:pos x="44" y="20"/>
                </a:cxn>
                <a:cxn ang="0">
                  <a:pos x="43" y="22"/>
                </a:cxn>
                <a:cxn ang="0">
                  <a:pos x="41" y="24"/>
                </a:cxn>
                <a:cxn ang="0">
                  <a:pos x="42" y="26"/>
                </a:cxn>
                <a:cxn ang="0">
                  <a:pos x="40" y="26"/>
                </a:cxn>
                <a:cxn ang="0">
                  <a:pos x="39" y="28"/>
                </a:cxn>
                <a:cxn ang="0">
                  <a:pos x="39" y="30"/>
                </a:cxn>
                <a:cxn ang="0">
                  <a:pos x="37" y="33"/>
                </a:cxn>
                <a:cxn ang="0">
                  <a:pos x="35" y="33"/>
                </a:cxn>
              </a:cxnLst>
              <a:rect l="0" t="0" r="r" b="b"/>
              <a:pathLst>
                <a:path w="56" h="45">
                  <a:moveTo>
                    <a:pt x="32" y="34"/>
                  </a:moveTo>
                  <a:cubicBezTo>
                    <a:pt x="32" y="35"/>
                    <a:pt x="32" y="35"/>
                    <a:pt x="33" y="36"/>
                  </a:cubicBezTo>
                  <a:cubicBezTo>
                    <a:pt x="32" y="36"/>
                    <a:pt x="32" y="36"/>
                    <a:pt x="32" y="36"/>
                  </a:cubicBezTo>
                  <a:cubicBezTo>
                    <a:pt x="31" y="36"/>
                    <a:pt x="31" y="36"/>
                    <a:pt x="31" y="36"/>
                  </a:cubicBezTo>
                  <a:cubicBezTo>
                    <a:pt x="31" y="35"/>
                    <a:pt x="30" y="35"/>
                    <a:pt x="30" y="35"/>
                  </a:cubicBezTo>
                  <a:cubicBezTo>
                    <a:pt x="30" y="36"/>
                    <a:pt x="30" y="36"/>
                    <a:pt x="30" y="36"/>
                  </a:cubicBezTo>
                  <a:cubicBezTo>
                    <a:pt x="29" y="36"/>
                    <a:pt x="29" y="37"/>
                    <a:pt x="28" y="37"/>
                  </a:cubicBezTo>
                  <a:cubicBezTo>
                    <a:pt x="28" y="37"/>
                    <a:pt x="28" y="37"/>
                    <a:pt x="28" y="37"/>
                  </a:cubicBezTo>
                  <a:cubicBezTo>
                    <a:pt x="27" y="38"/>
                    <a:pt x="27" y="39"/>
                    <a:pt x="27" y="40"/>
                  </a:cubicBezTo>
                  <a:cubicBezTo>
                    <a:pt x="27" y="40"/>
                    <a:pt x="28" y="40"/>
                    <a:pt x="28" y="41"/>
                  </a:cubicBezTo>
                  <a:cubicBezTo>
                    <a:pt x="28" y="41"/>
                    <a:pt x="28" y="41"/>
                    <a:pt x="28" y="42"/>
                  </a:cubicBezTo>
                  <a:cubicBezTo>
                    <a:pt x="27" y="42"/>
                    <a:pt x="28" y="43"/>
                    <a:pt x="28" y="43"/>
                  </a:cubicBezTo>
                  <a:cubicBezTo>
                    <a:pt x="27" y="43"/>
                    <a:pt x="26" y="43"/>
                    <a:pt x="26" y="44"/>
                  </a:cubicBezTo>
                  <a:cubicBezTo>
                    <a:pt x="25" y="44"/>
                    <a:pt x="24" y="44"/>
                    <a:pt x="23" y="44"/>
                  </a:cubicBezTo>
                  <a:cubicBezTo>
                    <a:pt x="23" y="45"/>
                    <a:pt x="23" y="44"/>
                    <a:pt x="22" y="44"/>
                  </a:cubicBezTo>
                  <a:cubicBezTo>
                    <a:pt x="21" y="44"/>
                    <a:pt x="19" y="45"/>
                    <a:pt x="19" y="45"/>
                  </a:cubicBezTo>
                  <a:cubicBezTo>
                    <a:pt x="18" y="45"/>
                    <a:pt x="16" y="45"/>
                    <a:pt x="14" y="45"/>
                  </a:cubicBezTo>
                  <a:cubicBezTo>
                    <a:pt x="14" y="45"/>
                    <a:pt x="14" y="45"/>
                    <a:pt x="13" y="45"/>
                  </a:cubicBezTo>
                  <a:cubicBezTo>
                    <a:pt x="13" y="45"/>
                    <a:pt x="12" y="45"/>
                    <a:pt x="12" y="45"/>
                  </a:cubicBezTo>
                  <a:cubicBezTo>
                    <a:pt x="11" y="45"/>
                    <a:pt x="11" y="45"/>
                    <a:pt x="10" y="45"/>
                  </a:cubicBezTo>
                  <a:cubicBezTo>
                    <a:pt x="10" y="44"/>
                    <a:pt x="9" y="44"/>
                    <a:pt x="8" y="44"/>
                  </a:cubicBezTo>
                  <a:cubicBezTo>
                    <a:pt x="8" y="44"/>
                    <a:pt x="6" y="43"/>
                    <a:pt x="5" y="43"/>
                  </a:cubicBezTo>
                  <a:cubicBezTo>
                    <a:pt x="5" y="43"/>
                    <a:pt x="5" y="43"/>
                    <a:pt x="5" y="43"/>
                  </a:cubicBezTo>
                  <a:cubicBezTo>
                    <a:pt x="5" y="43"/>
                    <a:pt x="5" y="43"/>
                    <a:pt x="5" y="43"/>
                  </a:cubicBezTo>
                  <a:cubicBezTo>
                    <a:pt x="6" y="42"/>
                    <a:pt x="6" y="42"/>
                    <a:pt x="7" y="41"/>
                  </a:cubicBezTo>
                  <a:cubicBezTo>
                    <a:pt x="7" y="41"/>
                    <a:pt x="7" y="40"/>
                    <a:pt x="8" y="40"/>
                  </a:cubicBezTo>
                  <a:cubicBezTo>
                    <a:pt x="8" y="39"/>
                    <a:pt x="8" y="39"/>
                    <a:pt x="8" y="39"/>
                  </a:cubicBezTo>
                  <a:cubicBezTo>
                    <a:pt x="8" y="39"/>
                    <a:pt x="8" y="37"/>
                    <a:pt x="8" y="37"/>
                  </a:cubicBezTo>
                  <a:cubicBezTo>
                    <a:pt x="8" y="36"/>
                    <a:pt x="8" y="36"/>
                    <a:pt x="8" y="35"/>
                  </a:cubicBezTo>
                  <a:cubicBezTo>
                    <a:pt x="8" y="35"/>
                    <a:pt x="7" y="35"/>
                    <a:pt x="7" y="35"/>
                  </a:cubicBezTo>
                  <a:cubicBezTo>
                    <a:pt x="7" y="35"/>
                    <a:pt x="6" y="35"/>
                    <a:pt x="5" y="35"/>
                  </a:cubicBezTo>
                  <a:cubicBezTo>
                    <a:pt x="5" y="35"/>
                    <a:pt x="4" y="35"/>
                    <a:pt x="4" y="35"/>
                  </a:cubicBezTo>
                  <a:cubicBezTo>
                    <a:pt x="4" y="34"/>
                    <a:pt x="4" y="34"/>
                    <a:pt x="4" y="34"/>
                  </a:cubicBezTo>
                  <a:cubicBezTo>
                    <a:pt x="3" y="34"/>
                    <a:pt x="3" y="32"/>
                    <a:pt x="3" y="32"/>
                  </a:cubicBezTo>
                  <a:cubicBezTo>
                    <a:pt x="3" y="32"/>
                    <a:pt x="3" y="31"/>
                    <a:pt x="3" y="31"/>
                  </a:cubicBezTo>
                  <a:cubicBezTo>
                    <a:pt x="3" y="30"/>
                    <a:pt x="3" y="30"/>
                    <a:pt x="2" y="29"/>
                  </a:cubicBezTo>
                  <a:cubicBezTo>
                    <a:pt x="2" y="29"/>
                    <a:pt x="2" y="28"/>
                    <a:pt x="2" y="28"/>
                  </a:cubicBezTo>
                  <a:cubicBezTo>
                    <a:pt x="2" y="28"/>
                    <a:pt x="2" y="28"/>
                    <a:pt x="2" y="27"/>
                  </a:cubicBezTo>
                  <a:cubicBezTo>
                    <a:pt x="2" y="27"/>
                    <a:pt x="1" y="27"/>
                    <a:pt x="1" y="26"/>
                  </a:cubicBezTo>
                  <a:cubicBezTo>
                    <a:pt x="2" y="26"/>
                    <a:pt x="2" y="26"/>
                    <a:pt x="2" y="26"/>
                  </a:cubicBezTo>
                  <a:cubicBezTo>
                    <a:pt x="2" y="25"/>
                    <a:pt x="2" y="25"/>
                    <a:pt x="2" y="24"/>
                  </a:cubicBezTo>
                  <a:cubicBezTo>
                    <a:pt x="2" y="24"/>
                    <a:pt x="2" y="24"/>
                    <a:pt x="2" y="24"/>
                  </a:cubicBezTo>
                  <a:cubicBezTo>
                    <a:pt x="2" y="24"/>
                    <a:pt x="1" y="24"/>
                    <a:pt x="1" y="24"/>
                  </a:cubicBezTo>
                  <a:cubicBezTo>
                    <a:pt x="1" y="23"/>
                    <a:pt x="0" y="23"/>
                    <a:pt x="1" y="23"/>
                  </a:cubicBezTo>
                  <a:cubicBezTo>
                    <a:pt x="0" y="22"/>
                    <a:pt x="0" y="22"/>
                    <a:pt x="0" y="21"/>
                  </a:cubicBezTo>
                  <a:cubicBezTo>
                    <a:pt x="0" y="21"/>
                    <a:pt x="0" y="21"/>
                    <a:pt x="1" y="21"/>
                  </a:cubicBezTo>
                  <a:cubicBezTo>
                    <a:pt x="1" y="21"/>
                    <a:pt x="1" y="21"/>
                    <a:pt x="1" y="20"/>
                  </a:cubicBezTo>
                  <a:cubicBezTo>
                    <a:pt x="1" y="20"/>
                    <a:pt x="1" y="20"/>
                    <a:pt x="1" y="20"/>
                  </a:cubicBezTo>
                  <a:cubicBezTo>
                    <a:pt x="1" y="20"/>
                    <a:pt x="1" y="20"/>
                    <a:pt x="1" y="19"/>
                  </a:cubicBezTo>
                  <a:cubicBezTo>
                    <a:pt x="1" y="19"/>
                    <a:pt x="1" y="19"/>
                    <a:pt x="2" y="19"/>
                  </a:cubicBezTo>
                  <a:cubicBezTo>
                    <a:pt x="2" y="19"/>
                    <a:pt x="2" y="19"/>
                    <a:pt x="2" y="18"/>
                  </a:cubicBezTo>
                  <a:cubicBezTo>
                    <a:pt x="2" y="18"/>
                    <a:pt x="2" y="18"/>
                    <a:pt x="2" y="18"/>
                  </a:cubicBezTo>
                  <a:cubicBezTo>
                    <a:pt x="2" y="17"/>
                    <a:pt x="2" y="17"/>
                    <a:pt x="2" y="16"/>
                  </a:cubicBezTo>
                  <a:cubicBezTo>
                    <a:pt x="2" y="16"/>
                    <a:pt x="2" y="16"/>
                    <a:pt x="2" y="16"/>
                  </a:cubicBezTo>
                  <a:cubicBezTo>
                    <a:pt x="2" y="16"/>
                    <a:pt x="2" y="15"/>
                    <a:pt x="2" y="14"/>
                  </a:cubicBezTo>
                  <a:cubicBezTo>
                    <a:pt x="3" y="15"/>
                    <a:pt x="3" y="15"/>
                    <a:pt x="3" y="15"/>
                  </a:cubicBezTo>
                  <a:cubicBezTo>
                    <a:pt x="4" y="15"/>
                    <a:pt x="4" y="15"/>
                    <a:pt x="5" y="15"/>
                  </a:cubicBezTo>
                  <a:cubicBezTo>
                    <a:pt x="5" y="15"/>
                    <a:pt x="6" y="15"/>
                    <a:pt x="6" y="16"/>
                  </a:cubicBezTo>
                  <a:cubicBezTo>
                    <a:pt x="6" y="16"/>
                    <a:pt x="6" y="16"/>
                    <a:pt x="6" y="17"/>
                  </a:cubicBezTo>
                  <a:cubicBezTo>
                    <a:pt x="6" y="17"/>
                    <a:pt x="7" y="17"/>
                    <a:pt x="7" y="17"/>
                  </a:cubicBezTo>
                  <a:cubicBezTo>
                    <a:pt x="7" y="16"/>
                    <a:pt x="8" y="16"/>
                    <a:pt x="8" y="16"/>
                  </a:cubicBezTo>
                  <a:cubicBezTo>
                    <a:pt x="9" y="16"/>
                    <a:pt x="10" y="15"/>
                    <a:pt x="10" y="15"/>
                  </a:cubicBezTo>
                  <a:cubicBezTo>
                    <a:pt x="10" y="15"/>
                    <a:pt x="10" y="14"/>
                    <a:pt x="10" y="14"/>
                  </a:cubicBezTo>
                  <a:cubicBezTo>
                    <a:pt x="10" y="14"/>
                    <a:pt x="10" y="14"/>
                    <a:pt x="10" y="14"/>
                  </a:cubicBezTo>
                  <a:cubicBezTo>
                    <a:pt x="10" y="13"/>
                    <a:pt x="10" y="13"/>
                    <a:pt x="10" y="13"/>
                  </a:cubicBezTo>
                  <a:cubicBezTo>
                    <a:pt x="11" y="13"/>
                    <a:pt x="11" y="12"/>
                    <a:pt x="12" y="12"/>
                  </a:cubicBezTo>
                  <a:cubicBezTo>
                    <a:pt x="12" y="12"/>
                    <a:pt x="12" y="12"/>
                    <a:pt x="12" y="12"/>
                  </a:cubicBezTo>
                  <a:cubicBezTo>
                    <a:pt x="12" y="12"/>
                    <a:pt x="13" y="12"/>
                    <a:pt x="13" y="12"/>
                  </a:cubicBezTo>
                  <a:cubicBezTo>
                    <a:pt x="13" y="12"/>
                    <a:pt x="13" y="12"/>
                    <a:pt x="13" y="12"/>
                  </a:cubicBezTo>
                  <a:cubicBezTo>
                    <a:pt x="13" y="12"/>
                    <a:pt x="13" y="11"/>
                    <a:pt x="14" y="11"/>
                  </a:cubicBezTo>
                  <a:cubicBezTo>
                    <a:pt x="14" y="11"/>
                    <a:pt x="15" y="11"/>
                    <a:pt x="15" y="10"/>
                  </a:cubicBezTo>
                  <a:cubicBezTo>
                    <a:pt x="15" y="10"/>
                    <a:pt x="16" y="9"/>
                    <a:pt x="15" y="9"/>
                  </a:cubicBezTo>
                  <a:cubicBezTo>
                    <a:pt x="15" y="9"/>
                    <a:pt x="15" y="9"/>
                    <a:pt x="15" y="8"/>
                  </a:cubicBezTo>
                  <a:cubicBezTo>
                    <a:pt x="15" y="8"/>
                    <a:pt x="16" y="8"/>
                    <a:pt x="16" y="8"/>
                  </a:cubicBezTo>
                  <a:cubicBezTo>
                    <a:pt x="16" y="7"/>
                    <a:pt x="16" y="7"/>
                    <a:pt x="16" y="6"/>
                  </a:cubicBezTo>
                  <a:cubicBezTo>
                    <a:pt x="16" y="6"/>
                    <a:pt x="16" y="6"/>
                    <a:pt x="16" y="6"/>
                  </a:cubicBezTo>
                  <a:cubicBezTo>
                    <a:pt x="17" y="6"/>
                    <a:pt x="18" y="6"/>
                    <a:pt x="18" y="6"/>
                  </a:cubicBezTo>
                  <a:cubicBezTo>
                    <a:pt x="19" y="6"/>
                    <a:pt x="19" y="5"/>
                    <a:pt x="19" y="5"/>
                  </a:cubicBezTo>
                  <a:cubicBezTo>
                    <a:pt x="19" y="5"/>
                    <a:pt x="19" y="5"/>
                    <a:pt x="19" y="4"/>
                  </a:cubicBezTo>
                  <a:cubicBezTo>
                    <a:pt x="19" y="4"/>
                    <a:pt x="19" y="4"/>
                    <a:pt x="19" y="4"/>
                  </a:cubicBezTo>
                  <a:cubicBezTo>
                    <a:pt x="19" y="5"/>
                    <a:pt x="20" y="5"/>
                    <a:pt x="20" y="5"/>
                  </a:cubicBezTo>
                  <a:cubicBezTo>
                    <a:pt x="20" y="5"/>
                    <a:pt x="21" y="5"/>
                    <a:pt x="21" y="5"/>
                  </a:cubicBezTo>
                  <a:cubicBezTo>
                    <a:pt x="21" y="5"/>
                    <a:pt x="21" y="5"/>
                    <a:pt x="21" y="5"/>
                  </a:cubicBezTo>
                  <a:cubicBezTo>
                    <a:pt x="22" y="5"/>
                    <a:pt x="23" y="5"/>
                    <a:pt x="24" y="5"/>
                  </a:cubicBezTo>
                  <a:cubicBezTo>
                    <a:pt x="24" y="5"/>
                    <a:pt x="24" y="5"/>
                    <a:pt x="24" y="5"/>
                  </a:cubicBezTo>
                  <a:cubicBezTo>
                    <a:pt x="25" y="5"/>
                    <a:pt x="25" y="6"/>
                    <a:pt x="26" y="6"/>
                  </a:cubicBezTo>
                  <a:cubicBezTo>
                    <a:pt x="26" y="6"/>
                    <a:pt x="27" y="6"/>
                    <a:pt x="27" y="6"/>
                  </a:cubicBezTo>
                  <a:cubicBezTo>
                    <a:pt x="28" y="6"/>
                    <a:pt x="28" y="6"/>
                    <a:pt x="28" y="6"/>
                  </a:cubicBezTo>
                  <a:cubicBezTo>
                    <a:pt x="28" y="7"/>
                    <a:pt x="28" y="7"/>
                    <a:pt x="28" y="7"/>
                  </a:cubicBezTo>
                  <a:cubicBezTo>
                    <a:pt x="29" y="7"/>
                    <a:pt x="28" y="7"/>
                    <a:pt x="30" y="7"/>
                  </a:cubicBezTo>
                  <a:cubicBezTo>
                    <a:pt x="30" y="7"/>
                    <a:pt x="30" y="7"/>
                    <a:pt x="30" y="7"/>
                  </a:cubicBezTo>
                  <a:cubicBezTo>
                    <a:pt x="30" y="7"/>
                    <a:pt x="30" y="7"/>
                    <a:pt x="30" y="7"/>
                  </a:cubicBezTo>
                  <a:cubicBezTo>
                    <a:pt x="30" y="7"/>
                    <a:pt x="30" y="7"/>
                    <a:pt x="30" y="6"/>
                  </a:cubicBezTo>
                  <a:cubicBezTo>
                    <a:pt x="31" y="6"/>
                    <a:pt x="31" y="6"/>
                    <a:pt x="31" y="6"/>
                  </a:cubicBezTo>
                  <a:cubicBezTo>
                    <a:pt x="31" y="6"/>
                    <a:pt x="32" y="6"/>
                    <a:pt x="32" y="6"/>
                  </a:cubicBezTo>
                  <a:cubicBezTo>
                    <a:pt x="32" y="6"/>
                    <a:pt x="32" y="6"/>
                    <a:pt x="32" y="6"/>
                  </a:cubicBezTo>
                  <a:cubicBezTo>
                    <a:pt x="33" y="6"/>
                    <a:pt x="33" y="5"/>
                    <a:pt x="33" y="6"/>
                  </a:cubicBezTo>
                  <a:cubicBezTo>
                    <a:pt x="33" y="6"/>
                    <a:pt x="33" y="6"/>
                    <a:pt x="34" y="6"/>
                  </a:cubicBezTo>
                  <a:cubicBezTo>
                    <a:pt x="35" y="6"/>
                    <a:pt x="35" y="6"/>
                    <a:pt x="35" y="6"/>
                  </a:cubicBezTo>
                  <a:cubicBezTo>
                    <a:pt x="35" y="6"/>
                    <a:pt x="35" y="5"/>
                    <a:pt x="35" y="4"/>
                  </a:cubicBezTo>
                  <a:cubicBezTo>
                    <a:pt x="35" y="4"/>
                    <a:pt x="35" y="4"/>
                    <a:pt x="35" y="4"/>
                  </a:cubicBezTo>
                  <a:cubicBezTo>
                    <a:pt x="36" y="4"/>
                    <a:pt x="36" y="4"/>
                    <a:pt x="36" y="4"/>
                  </a:cubicBezTo>
                  <a:cubicBezTo>
                    <a:pt x="36" y="4"/>
                    <a:pt x="37" y="4"/>
                    <a:pt x="37" y="4"/>
                  </a:cubicBezTo>
                  <a:cubicBezTo>
                    <a:pt x="37" y="4"/>
                    <a:pt x="37" y="4"/>
                    <a:pt x="38" y="4"/>
                  </a:cubicBezTo>
                  <a:cubicBezTo>
                    <a:pt x="38" y="4"/>
                    <a:pt x="38" y="3"/>
                    <a:pt x="38" y="3"/>
                  </a:cubicBezTo>
                  <a:cubicBezTo>
                    <a:pt x="38" y="2"/>
                    <a:pt x="38" y="2"/>
                    <a:pt x="38" y="2"/>
                  </a:cubicBezTo>
                  <a:cubicBezTo>
                    <a:pt x="39" y="2"/>
                    <a:pt x="38" y="0"/>
                    <a:pt x="39" y="0"/>
                  </a:cubicBezTo>
                  <a:cubicBezTo>
                    <a:pt x="39" y="0"/>
                    <a:pt x="40" y="0"/>
                    <a:pt x="40" y="0"/>
                  </a:cubicBezTo>
                  <a:cubicBezTo>
                    <a:pt x="40" y="0"/>
                    <a:pt x="41" y="0"/>
                    <a:pt x="41" y="1"/>
                  </a:cubicBezTo>
                  <a:cubicBezTo>
                    <a:pt x="41" y="1"/>
                    <a:pt x="41" y="2"/>
                    <a:pt x="41" y="2"/>
                  </a:cubicBezTo>
                  <a:cubicBezTo>
                    <a:pt x="41" y="2"/>
                    <a:pt x="41" y="2"/>
                    <a:pt x="42" y="2"/>
                  </a:cubicBezTo>
                  <a:cubicBezTo>
                    <a:pt x="42" y="2"/>
                    <a:pt x="42" y="2"/>
                    <a:pt x="43" y="2"/>
                  </a:cubicBezTo>
                  <a:cubicBezTo>
                    <a:pt x="43" y="3"/>
                    <a:pt x="43" y="3"/>
                    <a:pt x="43" y="3"/>
                  </a:cubicBezTo>
                  <a:cubicBezTo>
                    <a:pt x="43" y="4"/>
                    <a:pt x="43" y="4"/>
                    <a:pt x="43" y="5"/>
                  </a:cubicBezTo>
                  <a:cubicBezTo>
                    <a:pt x="43" y="5"/>
                    <a:pt x="43" y="5"/>
                    <a:pt x="43" y="5"/>
                  </a:cubicBezTo>
                  <a:cubicBezTo>
                    <a:pt x="43" y="6"/>
                    <a:pt x="43" y="6"/>
                    <a:pt x="43" y="7"/>
                  </a:cubicBezTo>
                  <a:cubicBezTo>
                    <a:pt x="43" y="7"/>
                    <a:pt x="44" y="8"/>
                    <a:pt x="44" y="8"/>
                  </a:cubicBezTo>
                  <a:cubicBezTo>
                    <a:pt x="45" y="9"/>
                    <a:pt x="45" y="9"/>
                    <a:pt x="45" y="8"/>
                  </a:cubicBezTo>
                  <a:cubicBezTo>
                    <a:pt x="46" y="8"/>
                    <a:pt x="47" y="8"/>
                    <a:pt x="47" y="7"/>
                  </a:cubicBezTo>
                  <a:cubicBezTo>
                    <a:pt x="47" y="7"/>
                    <a:pt x="47" y="7"/>
                    <a:pt x="47" y="7"/>
                  </a:cubicBezTo>
                  <a:cubicBezTo>
                    <a:pt x="48" y="7"/>
                    <a:pt x="49" y="7"/>
                    <a:pt x="49" y="7"/>
                  </a:cubicBezTo>
                  <a:cubicBezTo>
                    <a:pt x="49" y="7"/>
                    <a:pt x="49" y="6"/>
                    <a:pt x="49" y="6"/>
                  </a:cubicBezTo>
                  <a:cubicBezTo>
                    <a:pt x="50" y="6"/>
                    <a:pt x="50" y="6"/>
                    <a:pt x="50" y="5"/>
                  </a:cubicBezTo>
                  <a:cubicBezTo>
                    <a:pt x="51" y="5"/>
                    <a:pt x="51" y="5"/>
                    <a:pt x="51" y="5"/>
                  </a:cubicBezTo>
                  <a:cubicBezTo>
                    <a:pt x="51" y="4"/>
                    <a:pt x="52" y="5"/>
                    <a:pt x="53" y="5"/>
                  </a:cubicBezTo>
                  <a:cubicBezTo>
                    <a:pt x="52" y="5"/>
                    <a:pt x="52" y="5"/>
                    <a:pt x="52" y="6"/>
                  </a:cubicBezTo>
                  <a:cubicBezTo>
                    <a:pt x="53" y="6"/>
                    <a:pt x="53" y="6"/>
                    <a:pt x="53" y="6"/>
                  </a:cubicBezTo>
                  <a:cubicBezTo>
                    <a:pt x="53" y="6"/>
                    <a:pt x="54" y="6"/>
                    <a:pt x="54" y="5"/>
                  </a:cubicBezTo>
                  <a:cubicBezTo>
                    <a:pt x="54" y="5"/>
                    <a:pt x="55" y="5"/>
                    <a:pt x="55" y="5"/>
                  </a:cubicBezTo>
                  <a:cubicBezTo>
                    <a:pt x="55" y="5"/>
                    <a:pt x="56" y="5"/>
                    <a:pt x="56" y="5"/>
                  </a:cubicBezTo>
                  <a:cubicBezTo>
                    <a:pt x="56" y="5"/>
                    <a:pt x="56" y="5"/>
                    <a:pt x="56" y="5"/>
                  </a:cubicBezTo>
                  <a:cubicBezTo>
                    <a:pt x="56" y="5"/>
                    <a:pt x="56" y="6"/>
                    <a:pt x="55" y="7"/>
                  </a:cubicBezTo>
                  <a:cubicBezTo>
                    <a:pt x="55" y="7"/>
                    <a:pt x="55" y="7"/>
                    <a:pt x="55" y="7"/>
                  </a:cubicBezTo>
                  <a:cubicBezTo>
                    <a:pt x="55" y="7"/>
                    <a:pt x="55" y="7"/>
                    <a:pt x="55" y="7"/>
                  </a:cubicBezTo>
                  <a:cubicBezTo>
                    <a:pt x="55" y="7"/>
                    <a:pt x="54" y="7"/>
                    <a:pt x="54" y="7"/>
                  </a:cubicBezTo>
                  <a:cubicBezTo>
                    <a:pt x="53" y="7"/>
                    <a:pt x="53" y="7"/>
                    <a:pt x="53" y="7"/>
                  </a:cubicBezTo>
                  <a:cubicBezTo>
                    <a:pt x="52" y="7"/>
                    <a:pt x="52" y="7"/>
                    <a:pt x="52" y="7"/>
                  </a:cubicBezTo>
                  <a:cubicBezTo>
                    <a:pt x="51" y="7"/>
                    <a:pt x="50" y="7"/>
                    <a:pt x="50" y="7"/>
                  </a:cubicBezTo>
                  <a:cubicBezTo>
                    <a:pt x="50" y="7"/>
                    <a:pt x="49" y="7"/>
                    <a:pt x="49" y="7"/>
                  </a:cubicBezTo>
                  <a:cubicBezTo>
                    <a:pt x="49" y="7"/>
                    <a:pt x="49" y="7"/>
                    <a:pt x="49" y="7"/>
                  </a:cubicBezTo>
                  <a:cubicBezTo>
                    <a:pt x="49" y="7"/>
                    <a:pt x="48" y="7"/>
                    <a:pt x="48" y="7"/>
                  </a:cubicBezTo>
                  <a:cubicBezTo>
                    <a:pt x="48" y="8"/>
                    <a:pt x="47" y="8"/>
                    <a:pt x="47" y="8"/>
                  </a:cubicBezTo>
                  <a:cubicBezTo>
                    <a:pt x="47" y="8"/>
                    <a:pt x="47" y="8"/>
                    <a:pt x="47" y="8"/>
                  </a:cubicBezTo>
                  <a:cubicBezTo>
                    <a:pt x="46" y="8"/>
                    <a:pt x="46" y="9"/>
                    <a:pt x="45" y="9"/>
                  </a:cubicBezTo>
                  <a:cubicBezTo>
                    <a:pt x="45" y="9"/>
                    <a:pt x="45" y="9"/>
                    <a:pt x="45" y="9"/>
                  </a:cubicBezTo>
                  <a:cubicBezTo>
                    <a:pt x="44" y="9"/>
                    <a:pt x="44" y="10"/>
                    <a:pt x="44" y="10"/>
                  </a:cubicBezTo>
                  <a:cubicBezTo>
                    <a:pt x="44" y="11"/>
                    <a:pt x="43" y="11"/>
                    <a:pt x="43" y="12"/>
                  </a:cubicBezTo>
                  <a:cubicBezTo>
                    <a:pt x="44" y="12"/>
                    <a:pt x="45" y="13"/>
                    <a:pt x="45" y="13"/>
                  </a:cubicBezTo>
                  <a:cubicBezTo>
                    <a:pt x="45" y="14"/>
                    <a:pt x="45" y="14"/>
                    <a:pt x="45" y="14"/>
                  </a:cubicBezTo>
                  <a:cubicBezTo>
                    <a:pt x="45" y="14"/>
                    <a:pt x="46" y="14"/>
                    <a:pt x="46" y="15"/>
                  </a:cubicBezTo>
                  <a:cubicBezTo>
                    <a:pt x="46" y="15"/>
                    <a:pt x="45" y="15"/>
                    <a:pt x="45" y="15"/>
                  </a:cubicBezTo>
                  <a:cubicBezTo>
                    <a:pt x="46" y="16"/>
                    <a:pt x="46" y="16"/>
                    <a:pt x="46" y="16"/>
                  </a:cubicBezTo>
                  <a:cubicBezTo>
                    <a:pt x="46" y="16"/>
                    <a:pt x="46" y="16"/>
                    <a:pt x="46" y="17"/>
                  </a:cubicBezTo>
                  <a:cubicBezTo>
                    <a:pt x="46" y="17"/>
                    <a:pt x="45" y="17"/>
                    <a:pt x="45" y="17"/>
                  </a:cubicBezTo>
                  <a:cubicBezTo>
                    <a:pt x="45" y="17"/>
                    <a:pt x="45" y="18"/>
                    <a:pt x="45" y="18"/>
                  </a:cubicBezTo>
                  <a:cubicBezTo>
                    <a:pt x="45" y="18"/>
                    <a:pt x="44" y="18"/>
                    <a:pt x="44" y="18"/>
                  </a:cubicBezTo>
                  <a:cubicBezTo>
                    <a:pt x="44" y="18"/>
                    <a:pt x="44" y="19"/>
                    <a:pt x="44" y="19"/>
                  </a:cubicBezTo>
                  <a:cubicBezTo>
                    <a:pt x="44" y="19"/>
                    <a:pt x="44" y="19"/>
                    <a:pt x="44" y="19"/>
                  </a:cubicBezTo>
                  <a:cubicBezTo>
                    <a:pt x="44" y="20"/>
                    <a:pt x="44" y="20"/>
                    <a:pt x="44" y="20"/>
                  </a:cubicBezTo>
                  <a:cubicBezTo>
                    <a:pt x="44" y="20"/>
                    <a:pt x="45" y="20"/>
                    <a:pt x="45" y="21"/>
                  </a:cubicBezTo>
                  <a:cubicBezTo>
                    <a:pt x="45" y="21"/>
                    <a:pt x="45" y="21"/>
                    <a:pt x="45" y="21"/>
                  </a:cubicBezTo>
                  <a:cubicBezTo>
                    <a:pt x="44" y="22"/>
                    <a:pt x="44" y="22"/>
                    <a:pt x="43" y="22"/>
                  </a:cubicBezTo>
                  <a:cubicBezTo>
                    <a:pt x="42" y="22"/>
                    <a:pt x="40" y="20"/>
                    <a:pt x="40" y="23"/>
                  </a:cubicBezTo>
                  <a:cubicBezTo>
                    <a:pt x="40" y="23"/>
                    <a:pt x="40" y="23"/>
                    <a:pt x="41" y="24"/>
                  </a:cubicBezTo>
                  <a:cubicBezTo>
                    <a:pt x="41" y="24"/>
                    <a:pt x="41" y="24"/>
                    <a:pt x="41" y="24"/>
                  </a:cubicBezTo>
                  <a:cubicBezTo>
                    <a:pt x="42" y="24"/>
                    <a:pt x="41" y="25"/>
                    <a:pt x="42" y="25"/>
                  </a:cubicBezTo>
                  <a:cubicBezTo>
                    <a:pt x="42" y="25"/>
                    <a:pt x="42" y="25"/>
                    <a:pt x="42" y="26"/>
                  </a:cubicBezTo>
                  <a:cubicBezTo>
                    <a:pt x="42" y="26"/>
                    <a:pt x="42" y="26"/>
                    <a:pt x="42" y="26"/>
                  </a:cubicBezTo>
                  <a:cubicBezTo>
                    <a:pt x="42" y="26"/>
                    <a:pt x="41" y="26"/>
                    <a:pt x="41" y="26"/>
                  </a:cubicBezTo>
                  <a:cubicBezTo>
                    <a:pt x="41" y="26"/>
                    <a:pt x="41" y="26"/>
                    <a:pt x="41" y="26"/>
                  </a:cubicBezTo>
                  <a:cubicBezTo>
                    <a:pt x="40" y="26"/>
                    <a:pt x="40" y="26"/>
                    <a:pt x="40" y="26"/>
                  </a:cubicBezTo>
                  <a:cubicBezTo>
                    <a:pt x="39" y="27"/>
                    <a:pt x="40" y="26"/>
                    <a:pt x="39" y="27"/>
                  </a:cubicBezTo>
                  <a:cubicBezTo>
                    <a:pt x="39" y="27"/>
                    <a:pt x="39" y="27"/>
                    <a:pt x="39" y="27"/>
                  </a:cubicBezTo>
                  <a:cubicBezTo>
                    <a:pt x="39" y="27"/>
                    <a:pt x="39" y="27"/>
                    <a:pt x="39" y="28"/>
                  </a:cubicBezTo>
                  <a:cubicBezTo>
                    <a:pt x="39" y="28"/>
                    <a:pt x="39" y="28"/>
                    <a:pt x="39" y="29"/>
                  </a:cubicBezTo>
                  <a:cubicBezTo>
                    <a:pt x="39" y="29"/>
                    <a:pt x="39" y="29"/>
                    <a:pt x="39" y="29"/>
                  </a:cubicBezTo>
                  <a:cubicBezTo>
                    <a:pt x="39" y="29"/>
                    <a:pt x="38" y="29"/>
                    <a:pt x="39" y="30"/>
                  </a:cubicBezTo>
                  <a:cubicBezTo>
                    <a:pt x="39" y="31"/>
                    <a:pt x="39" y="32"/>
                    <a:pt x="39" y="33"/>
                  </a:cubicBezTo>
                  <a:cubicBezTo>
                    <a:pt x="39" y="33"/>
                    <a:pt x="39" y="34"/>
                    <a:pt x="38" y="34"/>
                  </a:cubicBezTo>
                  <a:cubicBezTo>
                    <a:pt x="38" y="34"/>
                    <a:pt x="38" y="33"/>
                    <a:pt x="37" y="33"/>
                  </a:cubicBezTo>
                  <a:cubicBezTo>
                    <a:pt x="37" y="33"/>
                    <a:pt x="36" y="33"/>
                    <a:pt x="36" y="33"/>
                  </a:cubicBezTo>
                  <a:cubicBezTo>
                    <a:pt x="36" y="33"/>
                    <a:pt x="36" y="33"/>
                    <a:pt x="36" y="33"/>
                  </a:cubicBezTo>
                  <a:cubicBezTo>
                    <a:pt x="36" y="33"/>
                    <a:pt x="35" y="33"/>
                    <a:pt x="35" y="33"/>
                  </a:cubicBezTo>
                  <a:cubicBezTo>
                    <a:pt x="34" y="34"/>
                    <a:pt x="33" y="34"/>
                    <a:pt x="32" y="34"/>
                  </a:cubicBezTo>
                  <a:close/>
                </a:path>
              </a:pathLst>
            </a:custGeom>
            <a:solidFill>
              <a:sysClr val="window" lastClr="FFFFFF">
                <a:lumMod val="75000"/>
              </a:sysClr>
            </a:solidFill>
            <a:ln w="3175">
              <a:solidFill>
                <a:schemeClr val="bg1">
                  <a:lumMod val="65000"/>
                </a:schemeClr>
              </a:solid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defTabSz="2945407">
                <a:defRPr/>
              </a:pPr>
              <a:endParaRPr lang="en-US" sz="1600" kern="0">
                <a:solidFill>
                  <a:srgbClr val="0A0A0A"/>
                </a:solidFill>
                <a:cs typeface="Arial" charset="0"/>
              </a:endParaRPr>
            </a:p>
          </p:txBody>
        </p:sp>
        <p:sp>
          <p:nvSpPr>
            <p:cNvPr id="722" name="Freeform 88">
              <a:extLst>
                <a:ext uri="{FF2B5EF4-FFF2-40B4-BE49-F238E27FC236}">
                  <a16:creationId xmlns:a16="http://schemas.microsoft.com/office/drawing/2014/main" id="{153BBBC7-3F6F-3FF7-0FCF-C4D62F942A43}"/>
                </a:ext>
              </a:extLst>
            </p:cNvPr>
            <p:cNvSpPr>
              <a:spLocks/>
            </p:cNvSpPr>
            <p:nvPr/>
          </p:nvSpPr>
          <p:spPr bwMode="auto">
            <a:xfrm>
              <a:off x="24700556" y="10076919"/>
              <a:ext cx="330996" cy="768764"/>
            </a:xfrm>
            <a:custGeom>
              <a:avLst/>
              <a:gdLst/>
              <a:ahLst/>
              <a:cxnLst>
                <a:cxn ang="0">
                  <a:pos x="11" y="1"/>
                </a:cxn>
                <a:cxn ang="0">
                  <a:pos x="11" y="1"/>
                </a:cxn>
                <a:cxn ang="0">
                  <a:pos x="11" y="2"/>
                </a:cxn>
                <a:cxn ang="0">
                  <a:pos x="12" y="3"/>
                </a:cxn>
                <a:cxn ang="0">
                  <a:pos x="13" y="3"/>
                </a:cxn>
                <a:cxn ang="0">
                  <a:pos x="14" y="2"/>
                </a:cxn>
                <a:cxn ang="0">
                  <a:pos x="15" y="2"/>
                </a:cxn>
                <a:cxn ang="0">
                  <a:pos x="14" y="4"/>
                </a:cxn>
                <a:cxn ang="0">
                  <a:pos x="13" y="5"/>
                </a:cxn>
                <a:cxn ang="0">
                  <a:pos x="14" y="9"/>
                </a:cxn>
                <a:cxn ang="0">
                  <a:pos x="15" y="10"/>
                </a:cxn>
                <a:cxn ang="0">
                  <a:pos x="13" y="14"/>
                </a:cxn>
                <a:cxn ang="0">
                  <a:pos x="12" y="15"/>
                </a:cxn>
                <a:cxn ang="0">
                  <a:pos x="11" y="15"/>
                </a:cxn>
                <a:cxn ang="0">
                  <a:pos x="12" y="19"/>
                </a:cxn>
                <a:cxn ang="0">
                  <a:pos x="14" y="20"/>
                </a:cxn>
                <a:cxn ang="0">
                  <a:pos x="15" y="19"/>
                </a:cxn>
                <a:cxn ang="0">
                  <a:pos x="15" y="20"/>
                </a:cxn>
                <a:cxn ang="0">
                  <a:pos x="16" y="21"/>
                </a:cxn>
                <a:cxn ang="0">
                  <a:pos x="17" y="21"/>
                </a:cxn>
                <a:cxn ang="0">
                  <a:pos x="17" y="24"/>
                </a:cxn>
                <a:cxn ang="0">
                  <a:pos x="14" y="26"/>
                </a:cxn>
                <a:cxn ang="0">
                  <a:pos x="13" y="27"/>
                </a:cxn>
                <a:cxn ang="0">
                  <a:pos x="12" y="29"/>
                </a:cxn>
                <a:cxn ang="0">
                  <a:pos x="11" y="31"/>
                </a:cxn>
                <a:cxn ang="0">
                  <a:pos x="11" y="34"/>
                </a:cxn>
                <a:cxn ang="0">
                  <a:pos x="9" y="36"/>
                </a:cxn>
                <a:cxn ang="0">
                  <a:pos x="5" y="25"/>
                </a:cxn>
                <a:cxn ang="0">
                  <a:pos x="4" y="23"/>
                </a:cxn>
                <a:cxn ang="0">
                  <a:pos x="1" y="21"/>
                </a:cxn>
                <a:cxn ang="0">
                  <a:pos x="0" y="17"/>
                </a:cxn>
                <a:cxn ang="0">
                  <a:pos x="2" y="15"/>
                </a:cxn>
                <a:cxn ang="0">
                  <a:pos x="4" y="13"/>
                </a:cxn>
                <a:cxn ang="0">
                  <a:pos x="4" y="10"/>
                </a:cxn>
                <a:cxn ang="0">
                  <a:pos x="4" y="8"/>
                </a:cxn>
                <a:cxn ang="0">
                  <a:pos x="4" y="4"/>
                </a:cxn>
                <a:cxn ang="0">
                  <a:pos x="5" y="2"/>
                </a:cxn>
                <a:cxn ang="0">
                  <a:pos x="7" y="1"/>
                </a:cxn>
                <a:cxn ang="0">
                  <a:pos x="8" y="1"/>
                </a:cxn>
                <a:cxn ang="0">
                  <a:pos x="10" y="0"/>
                </a:cxn>
              </a:cxnLst>
              <a:rect l="0" t="0" r="r" b="b"/>
              <a:pathLst>
                <a:path w="17" h="36">
                  <a:moveTo>
                    <a:pt x="10" y="1"/>
                  </a:moveTo>
                  <a:cubicBezTo>
                    <a:pt x="10" y="1"/>
                    <a:pt x="10" y="1"/>
                    <a:pt x="11" y="1"/>
                  </a:cubicBezTo>
                  <a:cubicBezTo>
                    <a:pt x="11" y="1"/>
                    <a:pt x="11" y="1"/>
                    <a:pt x="11" y="1"/>
                  </a:cubicBezTo>
                  <a:cubicBezTo>
                    <a:pt x="11" y="1"/>
                    <a:pt x="11" y="1"/>
                    <a:pt x="11" y="1"/>
                  </a:cubicBezTo>
                  <a:cubicBezTo>
                    <a:pt x="11" y="1"/>
                    <a:pt x="11" y="1"/>
                    <a:pt x="11" y="1"/>
                  </a:cubicBezTo>
                  <a:cubicBezTo>
                    <a:pt x="11" y="1"/>
                    <a:pt x="11" y="2"/>
                    <a:pt x="11" y="2"/>
                  </a:cubicBezTo>
                  <a:cubicBezTo>
                    <a:pt x="11" y="2"/>
                    <a:pt x="12" y="2"/>
                    <a:pt x="12" y="2"/>
                  </a:cubicBezTo>
                  <a:cubicBezTo>
                    <a:pt x="12" y="3"/>
                    <a:pt x="12" y="3"/>
                    <a:pt x="12" y="3"/>
                  </a:cubicBezTo>
                  <a:cubicBezTo>
                    <a:pt x="12" y="3"/>
                    <a:pt x="12" y="3"/>
                    <a:pt x="12" y="3"/>
                  </a:cubicBezTo>
                  <a:cubicBezTo>
                    <a:pt x="12" y="3"/>
                    <a:pt x="13" y="3"/>
                    <a:pt x="13" y="3"/>
                  </a:cubicBezTo>
                  <a:cubicBezTo>
                    <a:pt x="13" y="3"/>
                    <a:pt x="13" y="3"/>
                    <a:pt x="13" y="3"/>
                  </a:cubicBezTo>
                  <a:cubicBezTo>
                    <a:pt x="14" y="2"/>
                    <a:pt x="14" y="2"/>
                    <a:pt x="14" y="2"/>
                  </a:cubicBezTo>
                  <a:cubicBezTo>
                    <a:pt x="14" y="2"/>
                    <a:pt x="15" y="2"/>
                    <a:pt x="15" y="2"/>
                  </a:cubicBezTo>
                  <a:cubicBezTo>
                    <a:pt x="15" y="2"/>
                    <a:pt x="15" y="2"/>
                    <a:pt x="15" y="2"/>
                  </a:cubicBezTo>
                  <a:cubicBezTo>
                    <a:pt x="15" y="2"/>
                    <a:pt x="15" y="2"/>
                    <a:pt x="15" y="2"/>
                  </a:cubicBezTo>
                  <a:cubicBezTo>
                    <a:pt x="15" y="3"/>
                    <a:pt x="14" y="3"/>
                    <a:pt x="14" y="4"/>
                  </a:cubicBezTo>
                  <a:cubicBezTo>
                    <a:pt x="14" y="4"/>
                    <a:pt x="14" y="4"/>
                    <a:pt x="14" y="4"/>
                  </a:cubicBezTo>
                  <a:cubicBezTo>
                    <a:pt x="14" y="4"/>
                    <a:pt x="13" y="4"/>
                    <a:pt x="13" y="5"/>
                  </a:cubicBezTo>
                  <a:cubicBezTo>
                    <a:pt x="13" y="5"/>
                    <a:pt x="13" y="5"/>
                    <a:pt x="13" y="6"/>
                  </a:cubicBezTo>
                  <a:cubicBezTo>
                    <a:pt x="12" y="7"/>
                    <a:pt x="13" y="8"/>
                    <a:pt x="14" y="9"/>
                  </a:cubicBezTo>
                  <a:cubicBezTo>
                    <a:pt x="14" y="9"/>
                    <a:pt x="15" y="9"/>
                    <a:pt x="15" y="9"/>
                  </a:cubicBezTo>
                  <a:cubicBezTo>
                    <a:pt x="15" y="9"/>
                    <a:pt x="15" y="10"/>
                    <a:pt x="15" y="10"/>
                  </a:cubicBezTo>
                  <a:cubicBezTo>
                    <a:pt x="15" y="11"/>
                    <a:pt x="15" y="12"/>
                    <a:pt x="14" y="12"/>
                  </a:cubicBezTo>
                  <a:cubicBezTo>
                    <a:pt x="14" y="13"/>
                    <a:pt x="13" y="14"/>
                    <a:pt x="13" y="14"/>
                  </a:cubicBezTo>
                  <a:cubicBezTo>
                    <a:pt x="13" y="14"/>
                    <a:pt x="13" y="14"/>
                    <a:pt x="12" y="14"/>
                  </a:cubicBezTo>
                  <a:cubicBezTo>
                    <a:pt x="12" y="14"/>
                    <a:pt x="12" y="15"/>
                    <a:pt x="12" y="15"/>
                  </a:cubicBezTo>
                  <a:cubicBezTo>
                    <a:pt x="12" y="15"/>
                    <a:pt x="11" y="15"/>
                    <a:pt x="11" y="15"/>
                  </a:cubicBezTo>
                  <a:cubicBezTo>
                    <a:pt x="11" y="15"/>
                    <a:pt x="11" y="15"/>
                    <a:pt x="11" y="15"/>
                  </a:cubicBezTo>
                  <a:cubicBezTo>
                    <a:pt x="11" y="16"/>
                    <a:pt x="11" y="16"/>
                    <a:pt x="11" y="16"/>
                  </a:cubicBezTo>
                  <a:cubicBezTo>
                    <a:pt x="11" y="17"/>
                    <a:pt x="11" y="19"/>
                    <a:pt x="12" y="19"/>
                  </a:cubicBezTo>
                  <a:cubicBezTo>
                    <a:pt x="13" y="19"/>
                    <a:pt x="13" y="19"/>
                    <a:pt x="13" y="19"/>
                  </a:cubicBezTo>
                  <a:cubicBezTo>
                    <a:pt x="14" y="19"/>
                    <a:pt x="14" y="20"/>
                    <a:pt x="14" y="20"/>
                  </a:cubicBezTo>
                  <a:cubicBezTo>
                    <a:pt x="14" y="20"/>
                    <a:pt x="14" y="20"/>
                    <a:pt x="15" y="20"/>
                  </a:cubicBezTo>
                  <a:cubicBezTo>
                    <a:pt x="15" y="20"/>
                    <a:pt x="15" y="19"/>
                    <a:pt x="15" y="19"/>
                  </a:cubicBezTo>
                  <a:cubicBezTo>
                    <a:pt x="15" y="19"/>
                    <a:pt x="15" y="19"/>
                    <a:pt x="15" y="20"/>
                  </a:cubicBezTo>
                  <a:cubicBezTo>
                    <a:pt x="15" y="20"/>
                    <a:pt x="15" y="20"/>
                    <a:pt x="15" y="20"/>
                  </a:cubicBezTo>
                  <a:cubicBezTo>
                    <a:pt x="15" y="20"/>
                    <a:pt x="15" y="21"/>
                    <a:pt x="16" y="21"/>
                  </a:cubicBezTo>
                  <a:cubicBezTo>
                    <a:pt x="16" y="21"/>
                    <a:pt x="15" y="21"/>
                    <a:pt x="16" y="21"/>
                  </a:cubicBezTo>
                  <a:cubicBezTo>
                    <a:pt x="16" y="21"/>
                    <a:pt x="16" y="21"/>
                    <a:pt x="17" y="21"/>
                  </a:cubicBezTo>
                  <a:cubicBezTo>
                    <a:pt x="17" y="21"/>
                    <a:pt x="17" y="21"/>
                    <a:pt x="17" y="21"/>
                  </a:cubicBezTo>
                  <a:cubicBezTo>
                    <a:pt x="17" y="21"/>
                    <a:pt x="17" y="21"/>
                    <a:pt x="17" y="21"/>
                  </a:cubicBezTo>
                  <a:cubicBezTo>
                    <a:pt x="17" y="22"/>
                    <a:pt x="17" y="23"/>
                    <a:pt x="17" y="24"/>
                  </a:cubicBezTo>
                  <a:cubicBezTo>
                    <a:pt x="17" y="24"/>
                    <a:pt x="17" y="25"/>
                    <a:pt x="17" y="25"/>
                  </a:cubicBezTo>
                  <a:cubicBezTo>
                    <a:pt x="16" y="25"/>
                    <a:pt x="15" y="26"/>
                    <a:pt x="14" y="26"/>
                  </a:cubicBezTo>
                  <a:cubicBezTo>
                    <a:pt x="14" y="26"/>
                    <a:pt x="14" y="27"/>
                    <a:pt x="14" y="27"/>
                  </a:cubicBezTo>
                  <a:cubicBezTo>
                    <a:pt x="14" y="27"/>
                    <a:pt x="13" y="27"/>
                    <a:pt x="13" y="27"/>
                  </a:cubicBezTo>
                  <a:cubicBezTo>
                    <a:pt x="13" y="27"/>
                    <a:pt x="13" y="28"/>
                    <a:pt x="13" y="28"/>
                  </a:cubicBezTo>
                  <a:cubicBezTo>
                    <a:pt x="13" y="28"/>
                    <a:pt x="12" y="28"/>
                    <a:pt x="12" y="29"/>
                  </a:cubicBezTo>
                  <a:cubicBezTo>
                    <a:pt x="12" y="29"/>
                    <a:pt x="11" y="29"/>
                    <a:pt x="11" y="30"/>
                  </a:cubicBezTo>
                  <a:cubicBezTo>
                    <a:pt x="11" y="30"/>
                    <a:pt x="11" y="30"/>
                    <a:pt x="11" y="31"/>
                  </a:cubicBezTo>
                  <a:cubicBezTo>
                    <a:pt x="11" y="31"/>
                    <a:pt x="12" y="33"/>
                    <a:pt x="12" y="33"/>
                  </a:cubicBezTo>
                  <a:cubicBezTo>
                    <a:pt x="11" y="34"/>
                    <a:pt x="11" y="34"/>
                    <a:pt x="11" y="34"/>
                  </a:cubicBezTo>
                  <a:cubicBezTo>
                    <a:pt x="10" y="35"/>
                    <a:pt x="10" y="35"/>
                    <a:pt x="10" y="35"/>
                  </a:cubicBezTo>
                  <a:cubicBezTo>
                    <a:pt x="10" y="36"/>
                    <a:pt x="9" y="36"/>
                    <a:pt x="9" y="36"/>
                  </a:cubicBezTo>
                  <a:cubicBezTo>
                    <a:pt x="8" y="33"/>
                    <a:pt x="8" y="30"/>
                    <a:pt x="7" y="27"/>
                  </a:cubicBezTo>
                  <a:cubicBezTo>
                    <a:pt x="6" y="26"/>
                    <a:pt x="6" y="25"/>
                    <a:pt x="5" y="25"/>
                  </a:cubicBezTo>
                  <a:cubicBezTo>
                    <a:pt x="5" y="25"/>
                    <a:pt x="4" y="24"/>
                    <a:pt x="4" y="24"/>
                  </a:cubicBezTo>
                  <a:cubicBezTo>
                    <a:pt x="4" y="24"/>
                    <a:pt x="4" y="23"/>
                    <a:pt x="4" y="23"/>
                  </a:cubicBezTo>
                  <a:cubicBezTo>
                    <a:pt x="4" y="23"/>
                    <a:pt x="3" y="22"/>
                    <a:pt x="3" y="21"/>
                  </a:cubicBezTo>
                  <a:cubicBezTo>
                    <a:pt x="3" y="21"/>
                    <a:pt x="2" y="21"/>
                    <a:pt x="1" y="21"/>
                  </a:cubicBezTo>
                  <a:cubicBezTo>
                    <a:pt x="1" y="20"/>
                    <a:pt x="1" y="20"/>
                    <a:pt x="1" y="20"/>
                  </a:cubicBezTo>
                  <a:cubicBezTo>
                    <a:pt x="1" y="19"/>
                    <a:pt x="0" y="18"/>
                    <a:pt x="0" y="17"/>
                  </a:cubicBezTo>
                  <a:cubicBezTo>
                    <a:pt x="1" y="16"/>
                    <a:pt x="1" y="16"/>
                    <a:pt x="1" y="16"/>
                  </a:cubicBezTo>
                  <a:cubicBezTo>
                    <a:pt x="2" y="16"/>
                    <a:pt x="2" y="16"/>
                    <a:pt x="2" y="15"/>
                  </a:cubicBezTo>
                  <a:cubicBezTo>
                    <a:pt x="2" y="15"/>
                    <a:pt x="3" y="15"/>
                    <a:pt x="3" y="14"/>
                  </a:cubicBezTo>
                  <a:cubicBezTo>
                    <a:pt x="3" y="14"/>
                    <a:pt x="4" y="14"/>
                    <a:pt x="4" y="13"/>
                  </a:cubicBezTo>
                  <a:cubicBezTo>
                    <a:pt x="4" y="13"/>
                    <a:pt x="4" y="13"/>
                    <a:pt x="4" y="12"/>
                  </a:cubicBezTo>
                  <a:cubicBezTo>
                    <a:pt x="4" y="12"/>
                    <a:pt x="4" y="11"/>
                    <a:pt x="4" y="10"/>
                  </a:cubicBezTo>
                  <a:cubicBezTo>
                    <a:pt x="4" y="10"/>
                    <a:pt x="4" y="10"/>
                    <a:pt x="4" y="10"/>
                  </a:cubicBezTo>
                  <a:cubicBezTo>
                    <a:pt x="4" y="10"/>
                    <a:pt x="4" y="9"/>
                    <a:pt x="4" y="8"/>
                  </a:cubicBezTo>
                  <a:cubicBezTo>
                    <a:pt x="4" y="8"/>
                    <a:pt x="4" y="8"/>
                    <a:pt x="4" y="7"/>
                  </a:cubicBezTo>
                  <a:cubicBezTo>
                    <a:pt x="4" y="6"/>
                    <a:pt x="4" y="5"/>
                    <a:pt x="4" y="4"/>
                  </a:cubicBezTo>
                  <a:cubicBezTo>
                    <a:pt x="4" y="4"/>
                    <a:pt x="5" y="3"/>
                    <a:pt x="5" y="3"/>
                  </a:cubicBezTo>
                  <a:cubicBezTo>
                    <a:pt x="5" y="3"/>
                    <a:pt x="5" y="2"/>
                    <a:pt x="5" y="2"/>
                  </a:cubicBezTo>
                  <a:cubicBezTo>
                    <a:pt x="5" y="2"/>
                    <a:pt x="6" y="2"/>
                    <a:pt x="6" y="2"/>
                  </a:cubicBezTo>
                  <a:cubicBezTo>
                    <a:pt x="6" y="2"/>
                    <a:pt x="7" y="1"/>
                    <a:pt x="7" y="1"/>
                  </a:cubicBezTo>
                  <a:cubicBezTo>
                    <a:pt x="7" y="1"/>
                    <a:pt x="7" y="1"/>
                    <a:pt x="7" y="1"/>
                  </a:cubicBezTo>
                  <a:cubicBezTo>
                    <a:pt x="7" y="1"/>
                    <a:pt x="8" y="1"/>
                    <a:pt x="8" y="1"/>
                  </a:cubicBezTo>
                  <a:cubicBezTo>
                    <a:pt x="8" y="1"/>
                    <a:pt x="8" y="1"/>
                    <a:pt x="8" y="1"/>
                  </a:cubicBezTo>
                  <a:cubicBezTo>
                    <a:pt x="9" y="0"/>
                    <a:pt x="9" y="0"/>
                    <a:pt x="10" y="0"/>
                  </a:cubicBezTo>
                  <a:cubicBezTo>
                    <a:pt x="10" y="0"/>
                    <a:pt x="10" y="1"/>
                    <a:pt x="10" y="1"/>
                  </a:cubicBezTo>
                  <a:close/>
                </a:path>
              </a:pathLst>
            </a:custGeom>
            <a:solidFill>
              <a:sysClr val="window" lastClr="FFFFFF">
                <a:lumMod val="75000"/>
              </a:sysClr>
            </a:solidFill>
            <a:ln w="3175">
              <a:solidFill>
                <a:schemeClr val="bg1">
                  <a:lumMod val="65000"/>
                </a:schemeClr>
              </a:solid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defTabSz="2945407">
                <a:defRPr/>
              </a:pPr>
              <a:endParaRPr lang="en-US" sz="1600" kern="0">
                <a:solidFill>
                  <a:srgbClr val="0A0A0A"/>
                </a:solidFill>
                <a:cs typeface="Arial" charset="0"/>
              </a:endParaRPr>
            </a:p>
          </p:txBody>
        </p:sp>
        <p:sp>
          <p:nvSpPr>
            <p:cNvPr id="723" name="Freeform 89">
              <a:extLst>
                <a:ext uri="{FF2B5EF4-FFF2-40B4-BE49-F238E27FC236}">
                  <a16:creationId xmlns:a16="http://schemas.microsoft.com/office/drawing/2014/main" id="{09F7A9A8-2575-D4A7-39DB-63DEA5A32313}"/>
                </a:ext>
              </a:extLst>
            </p:cNvPr>
            <p:cNvSpPr>
              <a:spLocks/>
            </p:cNvSpPr>
            <p:nvPr/>
          </p:nvSpPr>
          <p:spPr bwMode="auto">
            <a:xfrm>
              <a:off x="27340261" y="10076919"/>
              <a:ext cx="835763" cy="895388"/>
            </a:xfrm>
            <a:custGeom>
              <a:avLst/>
              <a:gdLst/>
              <a:ahLst/>
              <a:cxnLst>
                <a:cxn ang="0">
                  <a:pos x="36" y="25"/>
                </a:cxn>
                <a:cxn ang="0">
                  <a:pos x="37" y="26"/>
                </a:cxn>
                <a:cxn ang="0">
                  <a:pos x="38" y="27"/>
                </a:cxn>
                <a:cxn ang="0">
                  <a:pos x="39" y="28"/>
                </a:cxn>
                <a:cxn ang="0">
                  <a:pos x="41" y="33"/>
                </a:cxn>
                <a:cxn ang="0">
                  <a:pos x="41" y="35"/>
                </a:cxn>
                <a:cxn ang="0">
                  <a:pos x="43" y="37"/>
                </a:cxn>
                <a:cxn ang="0">
                  <a:pos x="41" y="37"/>
                </a:cxn>
                <a:cxn ang="0">
                  <a:pos x="38" y="37"/>
                </a:cxn>
                <a:cxn ang="0">
                  <a:pos x="37" y="38"/>
                </a:cxn>
                <a:cxn ang="0">
                  <a:pos x="36" y="41"/>
                </a:cxn>
                <a:cxn ang="0">
                  <a:pos x="35" y="42"/>
                </a:cxn>
                <a:cxn ang="0">
                  <a:pos x="28" y="41"/>
                </a:cxn>
                <a:cxn ang="0">
                  <a:pos x="24" y="39"/>
                </a:cxn>
                <a:cxn ang="0">
                  <a:pos x="19" y="34"/>
                </a:cxn>
                <a:cxn ang="0">
                  <a:pos x="16" y="32"/>
                </a:cxn>
                <a:cxn ang="0">
                  <a:pos x="15" y="31"/>
                </a:cxn>
                <a:cxn ang="0">
                  <a:pos x="12" y="30"/>
                </a:cxn>
                <a:cxn ang="0">
                  <a:pos x="9" y="28"/>
                </a:cxn>
                <a:cxn ang="0">
                  <a:pos x="3" y="26"/>
                </a:cxn>
                <a:cxn ang="0">
                  <a:pos x="2" y="25"/>
                </a:cxn>
                <a:cxn ang="0">
                  <a:pos x="2" y="24"/>
                </a:cxn>
                <a:cxn ang="0">
                  <a:pos x="2" y="20"/>
                </a:cxn>
                <a:cxn ang="0">
                  <a:pos x="2" y="19"/>
                </a:cxn>
                <a:cxn ang="0">
                  <a:pos x="3" y="18"/>
                </a:cxn>
                <a:cxn ang="0">
                  <a:pos x="5" y="17"/>
                </a:cxn>
                <a:cxn ang="0">
                  <a:pos x="6" y="17"/>
                </a:cxn>
                <a:cxn ang="0">
                  <a:pos x="7" y="16"/>
                </a:cxn>
                <a:cxn ang="0">
                  <a:pos x="9" y="14"/>
                </a:cxn>
                <a:cxn ang="0">
                  <a:pos x="10" y="11"/>
                </a:cxn>
                <a:cxn ang="0">
                  <a:pos x="10" y="9"/>
                </a:cxn>
                <a:cxn ang="0">
                  <a:pos x="9" y="7"/>
                </a:cxn>
                <a:cxn ang="0">
                  <a:pos x="12" y="4"/>
                </a:cxn>
                <a:cxn ang="0">
                  <a:pos x="13" y="2"/>
                </a:cxn>
                <a:cxn ang="0">
                  <a:pos x="14" y="1"/>
                </a:cxn>
                <a:cxn ang="0">
                  <a:pos x="16" y="0"/>
                </a:cxn>
                <a:cxn ang="0">
                  <a:pos x="20" y="1"/>
                </a:cxn>
                <a:cxn ang="0">
                  <a:pos x="20" y="1"/>
                </a:cxn>
                <a:cxn ang="0">
                  <a:pos x="22" y="2"/>
                </a:cxn>
                <a:cxn ang="0">
                  <a:pos x="23" y="1"/>
                </a:cxn>
                <a:cxn ang="0">
                  <a:pos x="24" y="3"/>
                </a:cxn>
                <a:cxn ang="0">
                  <a:pos x="24" y="4"/>
                </a:cxn>
                <a:cxn ang="0">
                  <a:pos x="26" y="7"/>
                </a:cxn>
                <a:cxn ang="0">
                  <a:pos x="28" y="8"/>
                </a:cxn>
                <a:cxn ang="0">
                  <a:pos x="29" y="10"/>
                </a:cxn>
                <a:cxn ang="0">
                  <a:pos x="30" y="11"/>
                </a:cxn>
                <a:cxn ang="0">
                  <a:pos x="29" y="11"/>
                </a:cxn>
                <a:cxn ang="0">
                  <a:pos x="29" y="12"/>
                </a:cxn>
                <a:cxn ang="0">
                  <a:pos x="28" y="13"/>
                </a:cxn>
                <a:cxn ang="0">
                  <a:pos x="27" y="15"/>
                </a:cxn>
                <a:cxn ang="0">
                  <a:pos x="28" y="18"/>
                </a:cxn>
                <a:cxn ang="0">
                  <a:pos x="29" y="19"/>
                </a:cxn>
                <a:cxn ang="0">
                  <a:pos x="30" y="20"/>
                </a:cxn>
                <a:cxn ang="0">
                  <a:pos x="31" y="21"/>
                </a:cxn>
                <a:cxn ang="0">
                  <a:pos x="31" y="23"/>
                </a:cxn>
              </a:cxnLst>
              <a:rect l="0" t="0" r="r" b="b"/>
              <a:pathLst>
                <a:path w="43" h="42">
                  <a:moveTo>
                    <a:pt x="31" y="23"/>
                  </a:moveTo>
                  <a:cubicBezTo>
                    <a:pt x="34" y="23"/>
                    <a:pt x="34" y="24"/>
                    <a:pt x="36" y="25"/>
                  </a:cubicBezTo>
                  <a:cubicBezTo>
                    <a:pt x="36" y="25"/>
                    <a:pt x="37" y="25"/>
                    <a:pt x="37" y="25"/>
                  </a:cubicBezTo>
                  <a:cubicBezTo>
                    <a:pt x="37" y="26"/>
                    <a:pt x="37" y="25"/>
                    <a:pt x="37" y="26"/>
                  </a:cubicBezTo>
                  <a:cubicBezTo>
                    <a:pt x="37" y="26"/>
                    <a:pt x="38" y="26"/>
                    <a:pt x="38" y="26"/>
                  </a:cubicBezTo>
                  <a:cubicBezTo>
                    <a:pt x="38" y="26"/>
                    <a:pt x="38" y="27"/>
                    <a:pt x="38" y="27"/>
                  </a:cubicBezTo>
                  <a:cubicBezTo>
                    <a:pt x="38" y="27"/>
                    <a:pt x="38" y="27"/>
                    <a:pt x="39" y="27"/>
                  </a:cubicBezTo>
                  <a:cubicBezTo>
                    <a:pt x="39" y="28"/>
                    <a:pt x="39" y="28"/>
                    <a:pt x="39" y="28"/>
                  </a:cubicBezTo>
                  <a:cubicBezTo>
                    <a:pt x="39" y="29"/>
                    <a:pt x="39" y="32"/>
                    <a:pt x="39" y="33"/>
                  </a:cubicBezTo>
                  <a:cubicBezTo>
                    <a:pt x="40" y="33"/>
                    <a:pt x="40" y="33"/>
                    <a:pt x="41" y="33"/>
                  </a:cubicBezTo>
                  <a:cubicBezTo>
                    <a:pt x="41" y="33"/>
                    <a:pt x="41" y="33"/>
                    <a:pt x="41" y="33"/>
                  </a:cubicBezTo>
                  <a:cubicBezTo>
                    <a:pt x="41" y="34"/>
                    <a:pt x="41" y="35"/>
                    <a:pt x="41" y="35"/>
                  </a:cubicBezTo>
                  <a:cubicBezTo>
                    <a:pt x="42" y="36"/>
                    <a:pt x="43" y="36"/>
                    <a:pt x="43" y="37"/>
                  </a:cubicBezTo>
                  <a:cubicBezTo>
                    <a:pt x="43" y="37"/>
                    <a:pt x="43" y="37"/>
                    <a:pt x="43" y="37"/>
                  </a:cubicBezTo>
                  <a:cubicBezTo>
                    <a:pt x="42" y="37"/>
                    <a:pt x="42" y="37"/>
                    <a:pt x="41" y="37"/>
                  </a:cubicBezTo>
                  <a:cubicBezTo>
                    <a:pt x="41" y="37"/>
                    <a:pt x="41" y="37"/>
                    <a:pt x="41" y="37"/>
                  </a:cubicBezTo>
                  <a:cubicBezTo>
                    <a:pt x="41" y="37"/>
                    <a:pt x="41" y="37"/>
                    <a:pt x="41" y="37"/>
                  </a:cubicBezTo>
                  <a:cubicBezTo>
                    <a:pt x="40" y="37"/>
                    <a:pt x="39" y="37"/>
                    <a:pt x="38" y="37"/>
                  </a:cubicBezTo>
                  <a:cubicBezTo>
                    <a:pt x="38" y="37"/>
                    <a:pt x="38" y="37"/>
                    <a:pt x="38" y="37"/>
                  </a:cubicBezTo>
                  <a:cubicBezTo>
                    <a:pt x="37" y="38"/>
                    <a:pt x="37" y="38"/>
                    <a:pt x="37" y="38"/>
                  </a:cubicBezTo>
                  <a:cubicBezTo>
                    <a:pt x="37" y="39"/>
                    <a:pt x="37" y="39"/>
                    <a:pt x="37" y="39"/>
                  </a:cubicBezTo>
                  <a:cubicBezTo>
                    <a:pt x="37" y="40"/>
                    <a:pt x="36" y="40"/>
                    <a:pt x="36" y="41"/>
                  </a:cubicBezTo>
                  <a:cubicBezTo>
                    <a:pt x="36" y="41"/>
                    <a:pt x="36" y="41"/>
                    <a:pt x="36" y="42"/>
                  </a:cubicBezTo>
                  <a:cubicBezTo>
                    <a:pt x="35" y="42"/>
                    <a:pt x="35" y="42"/>
                    <a:pt x="35" y="42"/>
                  </a:cubicBezTo>
                  <a:cubicBezTo>
                    <a:pt x="33" y="42"/>
                    <a:pt x="31" y="42"/>
                    <a:pt x="30" y="41"/>
                  </a:cubicBezTo>
                  <a:cubicBezTo>
                    <a:pt x="29" y="41"/>
                    <a:pt x="28" y="42"/>
                    <a:pt x="28" y="41"/>
                  </a:cubicBezTo>
                  <a:cubicBezTo>
                    <a:pt x="27" y="41"/>
                    <a:pt x="27" y="41"/>
                    <a:pt x="27" y="40"/>
                  </a:cubicBezTo>
                  <a:cubicBezTo>
                    <a:pt x="26" y="40"/>
                    <a:pt x="25" y="39"/>
                    <a:pt x="24" y="39"/>
                  </a:cubicBezTo>
                  <a:cubicBezTo>
                    <a:pt x="24" y="39"/>
                    <a:pt x="24" y="38"/>
                    <a:pt x="24" y="38"/>
                  </a:cubicBezTo>
                  <a:cubicBezTo>
                    <a:pt x="22" y="37"/>
                    <a:pt x="20" y="36"/>
                    <a:pt x="19" y="34"/>
                  </a:cubicBezTo>
                  <a:cubicBezTo>
                    <a:pt x="19" y="34"/>
                    <a:pt x="18" y="34"/>
                    <a:pt x="18" y="34"/>
                  </a:cubicBezTo>
                  <a:cubicBezTo>
                    <a:pt x="18" y="33"/>
                    <a:pt x="17" y="33"/>
                    <a:pt x="16" y="32"/>
                  </a:cubicBezTo>
                  <a:cubicBezTo>
                    <a:pt x="16" y="32"/>
                    <a:pt x="16" y="32"/>
                    <a:pt x="15" y="32"/>
                  </a:cubicBezTo>
                  <a:cubicBezTo>
                    <a:pt x="15" y="32"/>
                    <a:pt x="15" y="31"/>
                    <a:pt x="15" y="31"/>
                  </a:cubicBezTo>
                  <a:cubicBezTo>
                    <a:pt x="14" y="31"/>
                    <a:pt x="14" y="31"/>
                    <a:pt x="13" y="31"/>
                  </a:cubicBezTo>
                  <a:cubicBezTo>
                    <a:pt x="13" y="30"/>
                    <a:pt x="13" y="30"/>
                    <a:pt x="12" y="30"/>
                  </a:cubicBezTo>
                  <a:cubicBezTo>
                    <a:pt x="12" y="30"/>
                    <a:pt x="11" y="29"/>
                    <a:pt x="11" y="29"/>
                  </a:cubicBezTo>
                  <a:cubicBezTo>
                    <a:pt x="10" y="29"/>
                    <a:pt x="10" y="28"/>
                    <a:pt x="9" y="28"/>
                  </a:cubicBezTo>
                  <a:cubicBezTo>
                    <a:pt x="9" y="28"/>
                    <a:pt x="8" y="27"/>
                    <a:pt x="8" y="27"/>
                  </a:cubicBezTo>
                  <a:cubicBezTo>
                    <a:pt x="6" y="27"/>
                    <a:pt x="5" y="27"/>
                    <a:pt x="3" y="26"/>
                  </a:cubicBezTo>
                  <a:cubicBezTo>
                    <a:pt x="3" y="26"/>
                    <a:pt x="3" y="26"/>
                    <a:pt x="3" y="25"/>
                  </a:cubicBezTo>
                  <a:cubicBezTo>
                    <a:pt x="2" y="25"/>
                    <a:pt x="2" y="25"/>
                    <a:pt x="2" y="25"/>
                  </a:cubicBezTo>
                  <a:cubicBezTo>
                    <a:pt x="2" y="25"/>
                    <a:pt x="2" y="25"/>
                    <a:pt x="2" y="25"/>
                  </a:cubicBezTo>
                  <a:cubicBezTo>
                    <a:pt x="2" y="25"/>
                    <a:pt x="2" y="24"/>
                    <a:pt x="2" y="24"/>
                  </a:cubicBezTo>
                  <a:cubicBezTo>
                    <a:pt x="1" y="23"/>
                    <a:pt x="1" y="22"/>
                    <a:pt x="0" y="20"/>
                  </a:cubicBezTo>
                  <a:cubicBezTo>
                    <a:pt x="1" y="20"/>
                    <a:pt x="2" y="20"/>
                    <a:pt x="2" y="20"/>
                  </a:cubicBezTo>
                  <a:cubicBezTo>
                    <a:pt x="2" y="19"/>
                    <a:pt x="2" y="19"/>
                    <a:pt x="2" y="19"/>
                  </a:cubicBezTo>
                  <a:cubicBezTo>
                    <a:pt x="2" y="19"/>
                    <a:pt x="2" y="19"/>
                    <a:pt x="2" y="19"/>
                  </a:cubicBezTo>
                  <a:cubicBezTo>
                    <a:pt x="2" y="19"/>
                    <a:pt x="3" y="19"/>
                    <a:pt x="3" y="18"/>
                  </a:cubicBezTo>
                  <a:cubicBezTo>
                    <a:pt x="3" y="18"/>
                    <a:pt x="3" y="18"/>
                    <a:pt x="3" y="18"/>
                  </a:cubicBezTo>
                  <a:cubicBezTo>
                    <a:pt x="4" y="18"/>
                    <a:pt x="4" y="18"/>
                    <a:pt x="4" y="18"/>
                  </a:cubicBezTo>
                  <a:cubicBezTo>
                    <a:pt x="5" y="17"/>
                    <a:pt x="5" y="17"/>
                    <a:pt x="5" y="17"/>
                  </a:cubicBezTo>
                  <a:cubicBezTo>
                    <a:pt x="5" y="17"/>
                    <a:pt x="5" y="17"/>
                    <a:pt x="5" y="17"/>
                  </a:cubicBezTo>
                  <a:cubicBezTo>
                    <a:pt x="6" y="17"/>
                    <a:pt x="6" y="17"/>
                    <a:pt x="6" y="17"/>
                  </a:cubicBezTo>
                  <a:cubicBezTo>
                    <a:pt x="6" y="17"/>
                    <a:pt x="6" y="17"/>
                    <a:pt x="6" y="16"/>
                  </a:cubicBezTo>
                  <a:cubicBezTo>
                    <a:pt x="7" y="16"/>
                    <a:pt x="7" y="16"/>
                    <a:pt x="7" y="16"/>
                  </a:cubicBezTo>
                  <a:cubicBezTo>
                    <a:pt x="7" y="16"/>
                    <a:pt x="9" y="15"/>
                    <a:pt x="9" y="15"/>
                  </a:cubicBezTo>
                  <a:cubicBezTo>
                    <a:pt x="9" y="15"/>
                    <a:pt x="9" y="14"/>
                    <a:pt x="9" y="14"/>
                  </a:cubicBezTo>
                  <a:cubicBezTo>
                    <a:pt x="9" y="14"/>
                    <a:pt x="10" y="14"/>
                    <a:pt x="10" y="13"/>
                  </a:cubicBezTo>
                  <a:cubicBezTo>
                    <a:pt x="10" y="12"/>
                    <a:pt x="9" y="11"/>
                    <a:pt x="10" y="11"/>
                  </a:cubicBezTo>
                  <a:cubicBezTo>
                    <a:pt x="10" y="10"/>
                    <a:pt x="10" y="10"/>
                    <a:pt x="10" y="10"/>
                  </a:cubicBezTo>
                  <a:cubicBezTo>
                    <a:pt x="10" y="9"/>
                    <a:pt x="10" y="9"/>
                    <a:pt x="10" y="9"/>
                  </a:cubicBezTo>
                  <a:cubicBezTo>
                    <a:pt x="10" y="8"/>
                    <a:pt x="10" y="8"/>
                    <a:pt x="10" y="7"/>
                  </a:cubicBezTo>
                  <a:cubicBezTo>
                    <a:pt x="10" y="7"/>
                    <a:pt x="10" y="7"/>
                    <a:pt x="9" y="7"/>
                  </a:cubicBezTo>
                  <a:cubicBezTo>
                    <a:pt x="9" y="6"/>
                    <a:pt x="9" y="5"/>
                    <a:pt x="10" y="5"/>
                  </a:cubicBezTo>
                  <a:cubicBezTo>
                    <a:pt x="10" y="4"/>
                    <a:pt x="11" y="4"/>
                    <a:pt x="12" y="4"/>
                  </a:cubicBezTo>
                  <a:cubicBezTo>
                    <a:pt x="12" y="4"/>
                    <a:pt x="12" y="3"/>
                    <a:pt x="12" y="3"/>
                  </a:cubicBezTo>
                  <a:cubicBezTo>
                    <a:pt x="13" y="3"/>
                    <a:pt x="13" y="2"/>
                    <a:pt x="13" y="2"/>
                  </a:cubicBezTo>
                  <a:cubicBezTo>
                    <a:pt x="13" y="2"/>
                    <a:pt x="13" y="1"/>
                    <a:pt x="14" y="1"/>
                  </a:cubicBezTo>
                  <a:cubicBezTo>
                    <a:pt x="14" y="1"/>
                    <a:pt x="14" y="1"/>
                    <a:pt x="14" y="1"/>
                  </a:cubicBezTo>
                  <a:cubicBezTo>
                    <a:pt x="15" y="1"/>
                    <a:pt x="14" y="0"/>
                    <a:pt x="15" y="0"/>
                  </a:cubicBezTo>
                  <a:cubicBezTo>
                    <a:pt x="16" y="1"/>
                    <a:pt x="16" y="0"/>
                    <a:pt x="16" y="0"/>
                  </a:cubicBezTo>
                  <a:cubicBezTo>
                    <a:pt x="16" y="0"/>
                    <a:pt x="16" y="0"/>
                    <a:pt x="16" y="0"/>
                  </a:cubicBezTo>
                  <a:cubicBezTo>
                    <a:pt x="17" y="0"/>
                    <a:pt x="19" y="1"/>
                    <a:pt x="20" y="1"/>
                  </a:cubicBezTo>
                  <a:cubicBezTo>
                    <a:pt x="20" y="1"/>
                    <a:pt x="20" y="0"/>
                    <a:pt x="20" y="0"/>
                  </a:cubicBezTo>
                  <a:cubicBezTo>
                    <a:pt x="20" y="0"/>
                    <a:pt x="20" y="1"/>
                    <a:pt x="20" y="1"/>
                  </a:cubicBezTo>
                  <a:cubicBezTo>
                    <a:pt x="21" y="1"/>
                    <a:pt x="21" y="1"/>
                    <a:pt x="21" y="2"/>
                  </a:cubicBezTo>
                  <a:cubicBezTo>
                    <a:pt x="21" y="2"/>
                    <a:pt x="21" y="2"/>
                    <a:pt x="22" y="2"/>
                  </a:cubicBezTo>
                  <a:cubicBezTo>
                    <a:pt x="22" y="2"/>
                    <a:pt x="22" y="1"/>
                    <a:pt x="23" y="1"/>
                  </a:cubicBezTo>
                  <a:cubicBezTo>
                    <a:pt x="23" y="1"/>
                    <a:pt x="23" y="1"/>
                    <a:pt x="23" y="1"/>
                  </a:cubicBezTo>
                  <a:cubicBezTo>
                    <a:pt x="23" y="2"/>
                    <a:pt x="23" y="2"/>
                    <a:pt x="23" y="2"/>
                  </a:cubicBezTo>
                  <a:cubicBezTo>
                    <a:pt x="24" y="2"/>
                    <a:pt x="23" y="3"/>
                    <a:pt x="24" y="3"/>
                  </a:cubicBezTo>
                  <a:cubicBezTo>
                    <a:pt x="24" y="3"/>
                    <a:pt x="24" y="3"/>
                    <a:pt x="24" y="3"/>
                  </a:cubicBezTo>
                  <a:cubicBezTo>
                    <a:pt x="24" y="4"/>
                    <a:pt x="24" y="4"/>
                    <a:pt x="24" y="4"/>
                  </a:cubicBezTo>
                  <a:cubicBezTo>
                    <a:pt x="25" y="5"/>
                    <a:pt x="26" y="5"/>
                    <a:pt x="26" y="6"/>
                  </a:cubicBezTo>
                  <a:cubicBezTo>
                    <a:pt x="26" y="6"/>
                    <a:pt x="26" y="7"/>
                    <a:pt x="26" y="7"/>
                  </a:cubicBezTo>
                  <a:cubicBezTo>
                    <a:pt x="26" y="7"/>
                    <a:pt x="27" y="7"/>
                    <a:pt x="27" y="7"/>
                  </a:cubicBezTo>
                  <a:cubicBezTo>
                    <a:pt x="28" y="7"/>
                    <a:pt x="28" y="8"/>
                    <a:pt x="28" y="8"/>
                  </a:cubicBezTo>
                  <a:cubicBezTo>
                    <a:pt x="29" y="8"/>
                    <a:pt x="29" y="8"/>
                    <a:pt x="29" y="8"/>
                  </a:cubicBezTo>
                  <a:cubicBezTo>
                    <a:pt x="29" y="8"/>
                    <a:pt x="29" y="9"/>
                    <a:pt x="29" y="10"/>
                  </a:cubicBezTo>
                  <a:cubicBezTo>
                    <a:pt x="29" y="10"/>
                    <a:pt x="30" y="10"/>
                    <a:pt x="30" y="11"/>
                  </a:cubicBezTo>
                  <a:cubicBezTo>
                    <a:pt x="30" y="11"/>
                    <a:pt x="30" y="11"/>
                    <a:pt x="30" y="11"/>
                  </a:cubicBezTo>
                  <a:cubicBezTo>
                    <a:pt x="30" y="11"/>
                    <a:pt x="30" y="11"/>
                    <a:pt x="30" y="11"/>
                  </a:cubicBezTo>
                  <a:cubicBezTo>
                    <a:pt x="30" y="11"/>
                    <a:pt x="29" y="11"/>
                    <a:pt x="29" y="11"/>
                  </a:cubicBezTo>
                  <a:cubicBezTo>
                    <a:pt x="29" y="11"/>
                    <a:pt x="29" y="12"/>
                    <a:pt x="29" y="12"/>
                  </a:cubicBezTo>
                  <a:cubicBezTo>
                    <a:pt x="29" y="12"/>
                    <a:pt x="29" y="12"/>
                    <a:pt x="29" y="12"/>
                  </a:cubicBezTo>
                  <a:cubicBezTo>
                    <a:pt x="29" y="12"/>
                    <a:pt x="28" y="12"/>
                    <a:pt x="28" y="13"/>
                  </a:cubicBezTo>
                  <a:cubicBezTo>
                    <a:pt x="28" y="13"/>
                    <a:pt x="28" y="13"/>
                    <a:pt x="28" y="13"/>
                  </a:cubicBezTo>
                  <a:cubicBezTo>
                    <a:pt x="28" y="14"/>
                    <a:pt x="28" y="14"/>
                    <a:pt x="28" y="14"/>
                  </a:cubicBezTo>
                  <a:cubicBezTo>
                    <a:pt x="28" y="14"/>
                    <a:pt x="27" y="14"/>
                    <a:pt x="27" y="15"/>
                  </a:cubicBezTo>
                  <a:cubicBezTo>
                    <a:pt x="28" y="15"/>
                    <a:pt x="28" y="15"/>
                    <a:pt x="28" y="16"/>
                  </a:cubicBezTo>
                  <a:cubicBezTo>
                    <a:pt x="28" y="16"/>
                    <a:pt x="28" y="17"/>
                    <a:pt x="28" y="18"/>
                  </a:cubicBezTo>
                  <a:cubicBezTo>
                    <a:pt x="28" y="18"/>
                    <a:pt x="28" y="18"/>
                    <a:pt x="29" y="18"/>
                  </a:cubicBezTo>
                  <a:cubicBezTo>
                    <a:pt x="29" y="18"/>
                    <a:pt x="29" y="19"/>
                    <a:pt x="29" y="19"/>
                  </a:cubicBezTo>
                  <a:cubicBezTo>
                    <a:pt x="29" y="19"/>
                    <a:pt x="30" y="19"/>
                    <a:pt x="30" y="19"/>
                  </a:cubicBezTo>
                  <a:cubicBezTo>
                    <a:pt x="30" y="20"/>
                    <a:pt x="30" y="20"/>
                    <a:pt x="30" y="20"/>
                  </a:cubicBezTo>
                  <a:cubicBezTo>
                    <a:pt x="30" y="20"/>
                    <a:pt x="30" y="20"/>
                    <a:pt x="31" y="20"/>
                  </a:cubicBezTo>
                  <a:cubicBezTo>
                    <a:pt x="31" y="20"/>
                    <a:pt x="31" y="21"/>
                    <a:pt x="31" y="21"/>
                  </a:cubicBezTo>
                  <a:cubicBezTo>
                    <a:pt x="31" y="21"/>
                    <a:pt x="31" y="21"/>
                    <a:pt x="31" y="22"/>
                  </a:cubicBezTo>
                  <a:cubicBezTo>
                    <a:pt x="31" y="22"/>
                    <a:pt x="31" y="22"/>
                    <a:pt x="31" y="23"/>
                  </a:cubicBezTo>
                  <a:close/>
                </a:path>
              </a:pathLst>
            </a:custGeom>
            <a:solidFill>
              <a:sysClr val="window" lastClr="FFFFFF">
                <a:lumMod val="75000"/>
              </a:sysClr>
            </a:solidFill>
            <a:ln w="3175">
              <a:solidFill>
                <a:schemeClr val="bg1">
                  <a:lumMod val="65000"/>
                </a:schemeClr>
              </a:solid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defTabSz="2945407">
                <a:defRPr/>
              </a:pPr>
              <a:endParaRPr lang="en-US" sz="1600" kern="0">
                <a:solidFill>
                  <a:srgbClr val="0A0A0A"/>
                </a:solidFill>
                <a:cs typeface="Arial" charset="0"/>
              </a:endParaRPr>
            </a:p>
          </p:txBody>
        </p:sp>
        <p:sp>
          <p:nvSpPr>
            <p:cNvPr id="724" name="Freeform 90">
              <a:extLst>
                <a:ext uri="{FF2B5EF4-FFF2-40B4-BE49-F238E27FC236}">
                  <a16:creationId xmlns:a16="http://schemas.microsoft.com/office/drawing/2014/main" id="{1684A666-DFF3-77BC-6151-C2DE5108329E}"/>
                </a:ext>
              </a:extLst>
            </p:cNvPr>
            <p:cNvSpPr>
              <a:spLocks/>
            </p:cNvSpPr>
            <p:nvPr/>
          </p:nvSpPr>
          <p:spPr bwMode="auto">
            <a:xfrm>
              <a:off x="27067203" y="10095010"/>
              <a:ext cx="529593" cy="515539"/>
            </a:xfrm>
            <a:custGeom>
              <a:avLst/>
              <a:gdLst/>
              <a:ahLst/>
              <a:cxnLst>
                <a:cxn ang="0">
                  <a:pos x="4" y="2"/>
                </a:cxn>
                <a:cxn ang="0">
                  <a:pos x="5" y="3"/>
                </a:cxn>
                <a:cxn ang="0">
                  <a:pos x="7" y="2"/>
                </a:cxn>
                <a:cxn ang="0">
                  <a:pos x="11" y="2"/>
                </a:cxn>
                <a:cxn ang="0">
                  <a:pos x="13" y="2"/>
                </a:cxn>
                <a:cxn ang="0">
                  <a:pos x="17" y="2"/>
                </a:cxn>
                <a:cxn ang="0">
                  <a:pos x="23" y="1"/>
                </a:cxn>
                <a:cxn ang="0">
                  <a:pos x="26" y="0"/>
                </a:cxn>
                <a:cxn ang="0">
                  <a:pos x="27" y="0"/>
                </a:cxn>
                <a:cxn ang="0">
                  <a:pos x="23" y="3"/>
                </a:cxn>
                <a:cxn ang="0">
                  <a:pos x="23" y="7"/>
                </a:cxn>
                <a:cxn ang="0">
                  <a:pos x="23" y="9"/>
                </a:cxn>
                <a:cxn ang="0">
                  <a:pos x="23" y="13"/>
                </a:cxn>
                <a:cxn ang="0">
                  <a:pos x="21" y="15"/>
                </a:cxn>
                <a:cxn ang="0">
                  <a:pos x="20" y="15"/>
                </a:cxn>
                <a:cxn ang="0">
                  <a:pos x="19" y="16"/>
                </a:cxn>
                <a:cxn ang="0">
                  <a:pos x="18" y="17"/>
                </a:cxn>
                <a:cxn ang="0">
                  <a:pos x="16" y="17"/>
                </a:cxn>
                <a:cxn ang="0">
                  <a:pos x="15" y="18"/>
                </a:cxn>
                <a:cxn ang="0">
                  <a:pos x="7" y="24"/>
                </a:cxn>
                <a:cxn ang="0">
                  <a:pos x="5" y="24"/>
                </a:cxn>
                <a:cxn ang="0">
                  <a:pos x="3" y="23"/>
                </a:cxn>
                <a:cxn ang="0">
                  <a:pos x="2" y="22"/>
                </a:cxn>
                <a:cxn ang="0">
                  <a:pos x="1" y="20"/>
                </a:cxn>
                <a:cxn ang="0">
                  <a:pos x="2" y="17"/>
                </a:cxn>
                <a:cxn ang="0">
                  <a:pos x="3" y="17"/>
                </a:cxn>
                <a:cxn ang="0">
                  <a:pos x="3" y="16"/>
                </a:cxn>
                <a:cxn ang="0">
                  <a:pos x="4" y="14"/>
                </a:cxn>
                <a:cxn ang="0">
                  <a:pos x="3" y="13"/>
                </a:cxn>
                <a:cxn ang="0">
                  <a:pos x="3" y="12"/>
                </a:cxn>
                <a:cxn ang="0">
                  <a:pos x="1" y="12"/>
                </a:cxn>
                <a:cxn ang="0">
                  <a:pos x="1" y="9"/>
                </a:cxn>
                <a:cxn ang="0">
                  <a:pos x="0" y="8"/>
                </a:cxn>
                <a:cxn ang="0">
                  <a:pos x="0" y="7"/>
                </a:cxn>
                <a:cxn ang="0">
                  <a:pos x="2" y="7"/>
                </a:cxn>
                <a:cxn ang="0">
                  <a:pos x="2" y="5"/>
                </a:cxn>
                <a:cxn ang="0">
                  <a:pos x="4" y="5"/>
                </a:cxn>
                <a:cxn ang="0">
                  <a:pos x="3" y="2"/>
                </a:cxn>
              </a:cxnLst>
              <a:rect l="0" t="0" r="r" b="b"/>
              <a:pathLst>
                <a:path w="27" h="24">
                  <a:moveTo>
                    <a:pt x="3" y="2"/>
                  </a:moveTo>
                  <a:cubicBezTo>
                    <a:pt x="4" y="2"/>
                    <a:pt x="4" y="2"/>
                    <a:pt x="4" y="2"/>
                  </a:cubicBezTo>
                  <a:cubicBezTo>
                    <a:pt x="4" y="2"/>
                    <a:pt x="4" y="3"/>
                    <a:pt x="5" y="3"/>
                  </a:cubicBezTo>
                  <a:cubicBezTo>
                    <a:pt x="5" y="3"/>
                    <a:pt x="5" y="3"/>
                    <a:pt x="5" y="3"/>
                  </a:cubicBezTo>
                  <a:cubicBezTo>
                    <a:pt x="6" y="3"/>
                    <a:pt x="6" y="3"/>
                    <a:pt x="7" y="3"/>
                  </a:cubicBezTo>
                  <a:cubicBezTo>
                    <a:pt x="7" y="3"/>
                    <a:pt x="7" y="2"/>
                    <a:pt x="7" y="2"/>
                  </a:cubicBezTo>
                  <a:cubicBezTo>
                    <a:pt x="8" y="2"/>
                    <a:pt x="8" y="2"/>
                    <a:pt x="8" y="2"/>
                  </a:cubicBezTo>
                  <a:cubicBezTo>
                    <a:pt x="9" y="2"/>
                    <a:pt x="10" y="1"/>
                    <a:pt x="11" y="2"/>
                  </a:cubicBezTo>
                  <a:cubicBezTo>
                    <a:pt x="11" y="2"/>
                    <a:pt x="11" y="2"/>
                    <a:pt x="11" y="2"/>
                  </a:cubicBezTo>
                  <a:cubicBezTo>
                    <a:pt x="12" y="3"/>
                    <a:pt x="13" y="2"/>
                    <a:pt x="13" y="2"/>
                  </a:cubicBezTo>
                  <a:cubicBezTo>
                    <a:pt x="13" y="3"/>
                    <a:pt x="14" y="3"/>
                    <a:pt x="14" y="3"/>
                  </a:cubicBezTo>
                  <a:cubicBezTo>
                    <a:pt x="15" y="3"/>
                    <a:pt x="16" y="2"/>
                    <a:pt x="17" y="2"/>
                  </a:cubicBezTo>
                  <a:cubicBezTo>
                    <a:pt x="18" y="2"/>
                    <a:pt x="19" y="1"/>
                    <a:pt x="20" y="0"/>
                  </a:cubicBezTo>
                  <a:cubicBezTo>
                    <a:pt x="21" y="0"/>
                    <a:pt x="22" y="1"/>
                    <a:pt x="23" y="1"/>
                  </a:cubicBezTo>
                  <a:cubicBezTo>
                    <a:pt x="24" y="0"/>
                    <a:pt x="25" y="1"/>
                    <a:pt x="25" y="0"/>
                  </a:cubicBezTo>
                  <a:cubicBezTo>
                    <a:pt x="26" y="0"/>
                    <a:pt x="26" y="0"/>
                    <a:pt x="26" y="0"/>
                  </a:cubicBezTo>
                  <a:cubicBezTo>
                    <a:pt x="26" y="0"/>
                    <a:pt x="26" y="0"/>
                    <a:pt x="26" y="0"/>
                  </a:cubicBezTo>
                  <a:cubicBezTo>
                    <a:pt x="27" y="0"/>
                    <a:pt x="27" y="0"/>
                    <a:pt x="27" y="0"/>
                  </a:cubicBezTo>
                  <a:cubicBezTo>
                    <a:pt x="26" y="1"/>
                    <a:pt x="25" y="2"/>
                    <a:pt x="25" y="2"/>
                  </a:cubicBezTo>
                  <a:cubicBezTo>
                    <a:pt x="24" y="3"/>
                    <a:pt x="23" y="3"/>
                    <a:pt x="23" y="3"/>
                  </a:cubicBezTo>
                  <a:cubicBezTo>
                    <a:pt x="23" y="4"/>
                    <a:pt x="22" y="5"/>
                    <a:pt x="23" y="6"/>
                  </a:cubicBezTo>
                  <a:cubicBezTo>
                    <a:pt x="23" y="6"/>
                    <a:pt x="23" y="7"/>
                    <a:pt x="23" y="7"/>
                  </a:cubicBezTo>
                  <a:cubicBezTo>
                    <a:pt x="23" y="8"/>
                    <a:pt x="23" y="8"/>
                    <a:pt x="23" y="8"/>
                  </a:cubicBezTo>
                  <a:cubicBezTo>
                    <a:pt x="23" y="9"/>
                    <a:pt x="23" y="9"/>
                    <a:pt x="23" y="9"/>
                  </a:cubicBezTo>
                  <a:cubicBezTo>
                    <a:pt x="23" y="10"/>
                    <a:pt x="23" y="11"/>
                    <a:pt x="23" y="12"/>
                  </a:cubicBezTo>
                  <a:cubicBezTo>
                    <a:pt x="23" y="12"/>
                    <a:pt x="23" y="13"/>
                    <a:pt x="23" y="13"/>
                  </a:cubicBezTo>
                  <a:cubicBezTo>
                    <a:pt x="23" y="13"/>
                    <a:pt x="23" y="13"/>
                    <a:pt x="22" y="14"/>
                  </a:cubicBezTo>
                  <a:cubicBezTo>
                    <a:pt x="22" y="14"/>
                    <a:pt x="21" y="14"/>
                    <a:pt x="21" y="15"/>
                  </a:cubicBezTo>
                  <a:cubicBezTo>
                    <a:pt x="21" y="15"/>
                    <a:pt x="20" y="15"/>
                    <a:pt x="20" y="15"/>
                  </a:cubicBezTo>
                  <a:cubicBezTo>
                    <a:pt x="20" y="15"/>
                    <a:pt x="20" y="15"/>
                    <a:pt x="20" y="15"/>
                  </a:cubicBezTo>
                  <a:cubicBezTo>
                    <a:pt x="20" y="15"/>
                    <a:pt x="20" y="15"/>
                    <a:pt x="20" y="15"/>
                  </a:cubicBezTo>
                  <a:cubicBezTo>
                    <a:pt x="20" y="15"/>
                    <a:pt x="19" y="16"/>
                    <a:pt x="19" y="16"/>
                  </a:cubicBezTo>
                  <a:cubicBezTo>
                    <a:pt x="19" y="16"/>
                    <a:pt x="19" y="16"/>
                    <a:pt x="19" y="16"/>
                  </a:cubicBezTo>
                  <a:cubicBezTo>
                    <a:pt x="18" y="16"/>
                    <a:pt x="18" y="16"/>
                    <a:pt x="18" y="17"/>
                  </a:cubicBezTo>
                  <a:cubicBezTo>
                    <a:pt x="17" y="17"/>
                    <a:pt x="17" y="17"/>
                    <a:pt x="17" y="17"/>
                  </a:cubicBezTo>
                  <a:cubicBezTo>
                    <a:pt x="17" y="17"/>
                    <a:pt x="17" y="17"/>
                    <a:pt x="16" y="17"/>
                  </a:cubicBezTo>
                  <a:cubicBezTo>
                    <a:pt x="16" y="17"/>
                    <a:pt x="16" y="18"/>
                    <a:pt x="16" y="18"/>
                  </a:cubicBezTo>
                  <a:cubicBezTo>
                    <a:pt x="15" y="18"/>
                    <a:pt x="15" y="18"/>
                    <a:pt x="15" y="18"/>
                  </a:cubicBezTo>
                  <a:cubicBezTo>
                    <a:pt x="13" y="19"/>
                    <a:pt x="11" y="20"/>
                    <a:pt x="10" y="21"/>
                  </a:cubicBezTo>
                  <a:cubicBezTo>
                    <a:pt x="9" y="22"/>
                    <a:pt x="8" y="23"/>
                    <a:pt x="7" y="24"/>
                  </a:cubicBezTo>
                  <a:cubicBezTo>
                    <a:pt x="6" y="24"/>
                    <a:pt x="6" y="24"/>
                    <a:pt x="6" y="24"/>
                  </a:cubicBezTo>
                  <a:cubicBezTo>
                    <a:pt x="6" y="24"/>
                    <a:pt x="5" y="24"/>
                    <a:pt x="5" y="24"/>
                  </a:cubicBezTo>
                  <a:cubicBezTo>
                    <a:pt x="5" y="24"/>
                    <a:pt x="4" y="24"/>
                    <a:pt x="4" y="24"/>
                  </a:cubicBezTo>
                  <a:cubicBezTo>
                    <a:pt x="4" y="24"/>
                    <a:pt x="4" y="23"/>
                    <a:pt x="3" y="23"/>
                  </a:cubicBezTo>
                  <a:cubicBezTo>
                    <a:pt x="3" y="23"/>
                    <a:pt x="3" y="23"/>
                    <a:pt x="3" y="23"/>
                  </a:cubicBezTo>
                  <a:cubicBezTo>
                    <a:pt x="2" y="23"/>
                    <a:pt x="2" y="22"/>
                    <a:pt x="2" y="22"/>
                  </a:cubicBezTo>
                  <a:cubicBezTo>
                    <a:pt x="2" y="22"/>
                    <a:pt x="1" y="22"/>
                    <a:pt x="1" y="22"/>
                  </a:cubicBezTo>
                  <a:cubicBezTo>
                    <a:pt x="1" y="21"/>
                    <a:pt x="1" y="21"/>
                    <a:pt x="1" y="20"/>
                  </a:cubicBezTo>
                  <a:cubicBezTo>
                    <a:pt x="1" y="20"/>
                    <a:pt x="2" y="19"/>
                    <a:pt x="2" y="18"/>
                  </a:cubicBezTo>
                  <a:cubicBezTo>
                    <a:pt x="2" y="18"/>
                    <a:pt x="2" y="18"/>
                    <a:pt x="2" y="17"/>
                  </a:cubicBezTo>
                  <a:cubicBezTo>
                    <a:pt x="2" y="17"/>
                    <a:pt x="2" y="17"/>
                    <a:pt x="2" y="17"/>
                  </a:cubicBezTo>
                  <a:cubicBezTo>
                    <a:pt x="2" y="17"/>
                    <a:pt x="3" y="17"/>
                    <a:pt x="3" y="17"/>
                  </a:cubicBezTo>
                  <a:cubicBezTo>
                    <a:pt x="4" y="17"/>
                    <a:pt x="4" y="17"/>
                    <a:pt x="4" y="17"/>
                  </a:cubicBezTo>
                  <a:cubicBezTo>
                    <a:pt x="3" y="16"/>
                    <a:pt x="3" y="16"/>
                    <a:pt x="3" y="16"/>
                  </a:cubicBezTo>
                  <a:cubicBezTo>
                    <a:pt x="4" y="16"/>
                    <a:pt x="4" y="16"/>
                    <a:pt x="4" y="15"/>
                  </a:cubicBezTo>
                  <a:cubicBezTo>
                    <a:pt x="4" y="14"/>
                    <a:pt x="4" y="15"/>
                    <a:pt x="4" y="14"/>
                  </a:cubicBezTo>
                  <a:cubicBezTo>
                    <a:pt x="4" y="14"/>
                    <a:pt x="4" y="14"/>
                    <a:pt x="4" y="14"/>
                  </a:cubicBezTo>
                  <a:cubicBezTo>
                    <a:pt x="4" y="13"/>
                    <a:pt x="3" y="13"/>
                    <a:pt x="3" y="13"/>
                  </a:cubicBezTo>
                  <a:cubicBezTo>
                    <a:pt x="3" y="13"/>
                    <a:pt x="3" y="13"/>
                    <a:pt x="3" y="13"/>
                  </a:cubicBezTo>
                  <a:cubicBezTo>
                    <a:pt x="3" y="12"/>
                    <a:pt x="3" y="12"/>
                    <a:pt x="3" y="12"/>
                  </a:cubicBezTo>
                  <a:cubicBezTo>
                    <a:pt x="3" y="12"/>
                    <a:pt x="3" y="12"/>
                    <a:pt x="2" y="12"/>
                  </a:cubicBezTo>
                  <a:cubicBezTo>
                    <a:pt x="2" y="12"/>
                    <a:pt x="1" y="12"/>
                    <a:pt x="1" y="12"/>
                  </a:cubicBezTo>
                  <a:cubicBezTo>
                    <a:pt x="1" y="12"/>
                    <a:pt x="1" y="11"/>
                    <a:pt x="1" y="10"/>
                  </a:cubicBezTo>
                  <a:cubicBezTo>
                    <a:pt x="1" y="10"/>
                    <a:pt x="1" y="10"/>
                    <a:pt x="1" y="9"/>
                  </a:cubicBezTo>
                  <a:cubicBezTo>
                    <a:pt x="1" y="9"/>
                    <a:pt x="1" y="9"/>
                    <a:pt x="1" y="9"/>
                  </a:cubicBezTo>
                  <a:cubicBezTo>
                    <a:pt x="0" y="8"/>
                    <a:pt x="0" y="8"/>
                    <a:pt x="0" y="8"/>
                  </a:cubicBezTo>
                  <a:cubicBezTo>
                    <a:pt x="0" y="7"/>
                    <a:pt x="0" y="7"/>
                    <a:pt x="0" y="7"/>
                  </a:cubicBezTo>
                  <a:cubicBezTo>
                    <a:pt x="0" y="7"/>
                    <a:pt x="0" y="7"/>
                    <a:pt x="0" y="7"/>
                  </a:cubicBezTo>
                  <a:cubicBezTo>
                    <a:pt x="1" y="7"/>
                    <a:pt x="1" y="7"/>
                    <a:pt x="2" y="7"/>
                  </a:cubicBezTo>
                  <a:cubicBezTo>
                    <a:pt x="2" y="7"/>
                    <a:pt x="2" y="7"/>
                    <a:pt x="2" y="7"/>
                  </a:cubicBezTo>
                  <a:cubicBezTo>
                    <a:pt x="2" y="6"/>
                    <a:pt x="3" y="6"/>
                    <a:pt x="3" y="5"/>
                  </a:cubicBezTo>
                  <a:cubicBezTo>
                    <a:pt x="2" y="5"/>
                    <a:pt x="3" y="5"/>
                    <a:pt x="2" y="5"/>
                  </a:cubicBezTo>
                  <a:cubicBezTo>
                    <a:pt x="3" y="5"/>
                    <a:pt x="3" y="5"/>
                    <a:pt x="3" y="5"/>
                  </a:cubicBezTo>
                  <a:cubicBezTo>
                    <a:pt x="3" y="5"/>
                    <a:pt x="3" y="5"/>
                    <a:pt x="4" y="5"/>
                  </a:cubicBezTo>
                  <a:cubicBezTo>
                    <a:pt x="4" y="5"/>
                    <a:pt x="4" y="5"/>
                    <a:pt x="4" y="4"/>
                  </a:cubicBezTo>
                  <a:cubicBezTo>
                    <a:pt x="3" y="4"/>
                    <a:pt x="3" y="3"/>
                    <a:pt x="3" y="2"/>
                  </a:cubicBezTo>
                  <a:close/>
                </a:path>
              </a:pathLst>
            </a:custGeom>
            <a:solidFill>
              <a:schemeClr val="bg1">
                <a:lumMod val="75000"/>
              </a:schemeClr>
            </a:solidFill>
            <a:ln w="3175">
              <a:solidFill>
                <a:schemeClr val="bg1">
                  <a:lumMod val="65000"/>
                </a:schemeClr>
              </a:solid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defTabSz="2945407">
                <a:defRPr/>
              </a:pPr>
              <a:endParaRPr lang="en-US" sz="1600" kern="0">
                <a:solidFill>
                  <a:srgbClr val="0A0A0A"/>
                </a:solidFill>
                <a:cs typeface="Arial" charset="0"/>
              </a:endParaRPr>
            </a:p>
          </p:txBody>
        </p:sp>
        <p:sp>
          <p:nvSpPr>
            <p:cNvPr id="725" name="Freeform 91">
              <a:extLst>
                <a:ext uri="{FF2B5EF4-FFF2-40B4-BE49-F238E27FC236}">
                  <a16:creationId xmlns:a16="http://schemas.microsoft.com/office/drawing/2014/main" id="{CE68FB68-3B65-6197-FA19-91BD8C0CE54D}"/>
                </a:ext>
              </a:extLst>
            </p:cNvPr>
            <p:cNvSpPr>
              <a:spLocks/>
            </p:cNvSpPr>
            <p:nvPr/>
          </p:nvSpPr>
          <p:spPr bwMode="auto">
            <a:xfrm>
              <a:off x="23310371" y="10094990"/>
              <a:ext cx="1762560" cy="1989769"/>
            </a:xfrm>
            <a:custGeom>
              <a:avLst/>
              <a:gdLst/>
              <a:ahLst/>
              <a:cxnLst>
                <a:cxn ang="0">
                  <a:pos x="74" y="3"/>
                </a:cxn>
                <a:cxn ang="0">
                  <a:pos x="74" y="8"/>
                </a:cxn>
                <a:cxn ang="0">
                  <a:pos x="74" y="11"/>
                </a:cxn>
                <a:cxn ang="0">
                  <a:pos x="72" y="14"/>
                </a:cxn>
                <a:cxn ang="0">
                  <a:pos x="72" y="20"/>
                </a:cxn>
                <a:cxn ang="0">
                  <a:pos x="74" y="24"/>
                </a:cxn>
                <a:cxn ang="0">
                  <a:pos x="79" y="36"/>
                </a:cxn>
                <a:cxn ang="0">
                  <a:pos x="81" y="48"/>
                </a:cxn>
                <a:cxn ang="0">
                  <a:pos x="80" y="51"/>
                </a:cxn>
                <a:cxn ang="0">
                  <a:pos x="79" y="55"/>
                </a:cxn>
                <a:cxn ang="0">
                  <a:pos x="81" y="61"/>
                </a:cxn>
                <a:cxn ang="0">
                  <a:pos x="83" y="65"/>
                </a:cxn>
                <a:cxn ang="0">
                  <a:pos x="88" y="66"/>
                </a:cxn>
                <a:cxn ang="0">
                  <a:pos x="85" y="73"/>
                </a:cxn>
                <a:cxn ang="0">
                  <a:pos x="68" y="85"/>
                </a:cxn>
                <a:cxn ang="0">
                  <a:pos x="60" y="91"/>
                </a:cxn>
                <a:cxn ang="0">
                  <a:pos x="52" y="91"/>
                </a:cxn>
                <a:cxn ang="0">
                  <a:pos x="50" y="88"/>
                </a:cxn>
                <a:cxn ang="0">
                  <a:pos x="46" y="86"/>
                </a:cxn>
                <a:cxn ang="0">
                  <a:pos x="44" y="84"/>
                </a:cxn>
                <a:cxn ang="0">
                  <a:pos x="43" y="82"/>
                </a:cxn>
                <a:cxn ang="0">
                  <a:pos x="33" y="75"/>
                </a:cxn>
                <a:cxn ang="0">
                  <a:pos x="11" y="58"/>
                </a:cxn>
                <a:cxn ang="0">
                  <a:pos x="1" y="51"/>
                </a:cxn>
                <a:cxn ang="0">
                  <a:pos x="0" y="43"/>
                </a:cxn>
                <a:cxn ang="0">
                  <a:pos x="4" y="41"/>
                </a:cxn>
                <a:cxn ang="0">
                  <a:pos x="9" y="39"/>
                </a:cxn>
                <a:cxn ang="0">
                  <a:pos x="11" y="38"/>
                </a:cxn>
                <a:cxn ang="0">
                  <a:pos x="14" y="37"/>
                </a:cxn>
                <a:cxn ang="0">
                  <a:pos x="19" y="34"/>
                </a:cxn>
                <a:cxn ang="0">
                  <a:pos x="23" y="32"/>
                </a:cxn>
                <a:cxn ang="0">
                  <a:pos x="23" y="29"/>
                </a:cxn>
                <a:cxn ang="0">
                  <a:pos x="26" y="27"/>
                </a:cxn>
                <a:cxn ang="0">
                  <a:pos x="33" y="26"/>
                </a:cxn>
                <a:cxn ang="0">
                  <a:pos x="32" y="22"/>
                </a:cxn>
                <a:cxn ang="0">
                  <a:pos x="32" y="17"/>
                </a:cxn>
                <a:cxn ang="0">
                  <a:pos x="31" y="13"/>
                </a:cxn>
                <a:cxn ang="0">
                  <a:pos x="30" y="11"/>
                </a:cxn>
                <a:cxn ang="0">
                  <a:pos x="35" y="7"/>
                </a:cxn>
                <a:cxn ang="0">
                  <a:pos x="39" y="7"/>
                </a:cxn>
                <a:cxn ang="0">
                  <a:pos x="41" y="5"/>
                </a:cxn>
                <a:cxn ang="0">
                  <a:pos x="44" y="3"/>
                </a:cxn>
                <a:cxn ang="0">
                  <a:pos x="49" y="3"/>
                </a:cxn>
                <a:cxn ang="0">
                  <a:pos x="53" y="2"/>
                </a:cxn>
                <a:cxn ang="0">
                  <a:pos x="57" y="1"/>
                </a:cxn>
                <a:cxn ang="0">
                  <a:pos x="65" y="2"/>
                </a:cxn>
                <a:cxn ang="0">
                  <a:pos x="68" y="1"/>
                </a:cxn>
                <a:cxn ang="0">
                  <a:pos x="70" y="1"/>
                </a:cxn>
                <a:cxn ang="0">
                  <a:pos x="72" y="1"/>
                </a:cxn>
              </a:cxnLst>
              <a:rect l="0" t="0" r="r" b="b"/>
              <a:pathLst>
                <a:path w="90" h="93">
                  <a:moveTo>
                    <a:pt x="75" y="1"/>
                  </a:moveTo>
                  <a:cubicBezTo>
                    <a:pt x="75" y="1"/>
                    <a:pt x="75" y="1"/>
                    <a:pt x="75" y="2"/>
                  </a:cubicBezTo>
                  <a:cubicBezTo>
                    <a:pt x="75" y="2"/>
                    <a:pt x="74" y="2"/>
                    <a:pt x="74" y="3"/>
                  </a:cubicBezTo>
                  <a:cubicBezTo>
                    <a:pt x="74" y="3"/>
                    <a:pt x="74" y="3"/>
                    <a:pt x="74" y="3"/>
                  </a:cubicBezTo>
                  <a:cubicBezTo>
                    <a:pt x="74" y="4"/>
                    <a:pt x="74" y="4"/>
                    <a:pt x="74" y="4"/>
                  </a:cubicBezTo>
                  <a:cubicBezTo>
                    <a:pt x="74" y="4"/>
                    <a:pt x="74" y="5"/>
                    <a:pt x="74" y="5"/>
                  </a:cubicBezTo>
                  <a:cubicBezTo>
                    <a:pt x="74" y="6"/>
                    <a:pt x="74" y="6"/>
                    <a:pt x="74" y="7"/>
                  </a:cubicBezTo>
                  <a:cubicBezTo>
                    <a:pt x="74" y="7"/>
                    <a:pt x="74" y="8"/>
                    <a:pt x="74" y="8"/>
                  </a:cubicBezTo>
                  <a:cubicBezTo>
                    <a:pt x="74" y="8"/>
                    <a:pt x="74" y="9"/>
                    <a:pt x="74" y="9"/>
                  </a:cubicBezTo>
                  <a:cubicBezTo>
                    <a:pt x="74" y="10"/>
                    <a:pt x="74" y="10"/>
                    <a:pt x="74" y="10"/>
                  </a:cubicBezTo>
                  <a:cubicBezTo>
                    <a:pt x="74" y="10"/>
                    <a:pt x="74" y="10"/>
                    <a:pt x="74" y="10"/>
                  </a:cubicBezTo>
                  <a:cubicBezTo>
                    <a:pt x="74" y="10"/>
                    <a:pt x="74" y="11"/>
                    <a:pt x="74" y="11"/>
                  </a:cubicBezTo>
                  <a:cubicBezTo>
                    <a:pt x="74" y="11"/>
                    <a:pt x="74" y="12"/>
                    <a:pt x="74" y="12"/>
                  </a:cubicBezTo>
                  <a:cubicBezTo>
                    <a:pt x="74" y="12"/>
                    <a:pt x="74" y="12"/>
                    <a:pt x="74" y="12"/>
                  </a:cubicBezTo>
                  <a:cubicBezTo>
                    <a:pt x="74" y="12"/>
                    <a:pt x="74" y="13"/>
                    <a:pt x="74" y="13"/>
                  </a:cubicBezTo>
                  <a:cubicBezTo>
                    <a:pt x="73" y="13"/>
                    <a:pt x="72" y="13"/>
                    <a:pt x="72" y="14"/>
                  </a:cubicBezTo>
                  <a:cubicBezTo>
                    <a:pt x="72" y="14"/>
                    <a:pt x="72" y="14"/>
                    <a:pt x="72" y="14"/>
                  </a:cubicBezTo>
                  <a:cubicBezTo>
                    <a:pt x="71" y="15"/>
                    <a:pt x="71" y="15"/>
                    <a:pt x="71" y="16"/>
                  </a:cubicBezTo>
                  <a:cubicBezTo>
                    <a:pt x="71" y="16"/>
                    <a:pt x="71" y="17"/>
                    <a:pt x="71" y="17"/>
                  </a:cubicBezTo>
                  <a:cubicBezTo>
                    <a:pt x="71" y="18"/>
                    <a:pt x="72" y="19"/>
                    <a:pt x="72" y="20"/>
                  </a:cubicBezTo>
                  <a:cubicBezTo>
                    <a:pt x="72" y="20"/>
                    <a:pt x="72" y="20"/>
                    <a:pt x="72" y="20"/>
                  </a:cubicBezTo>
                  <a:cubicBezTo>
                    <a:pt x="72" y="21"/>
                    <a:pt x="73" y="21"/>
                    <a:pt x="73" y="21"/>
                  </a:cubicBezTo>
                  <a:cubicBezTo>
                    <a:pt x="73" y="21"/>
                    <a:pt x="73" y="21"/>
                    <a:pt x="73" y="21"/>
                  </a:cubicBezTo>
                  <a:cubicBezTo>
                    <a:pt x="74" y="22"/>
                    <a:pt x="74" y="23"/>
                    <a:pt x="74" y="24"/>
                  </a:cubicBezTo>
                  <a:cubicBezTo>
                    <a:pt x="75" y="25"/>
                    <a:pt x="76" y="25"/>
                    <a:pt x="77" y="26"/>
                  </a:cubicBezTo>
                  <a:cubicBezTo>
                    <a:pt x="78" y="29"/>
                    <a:pt x="79" y="32"/>
                    <a:pt x="79" y="35"/>
                  </a:cubicBezTo>
                  <a:cubicBezTo>
                    <a:pt x="79" y="35"/>
                    <a:pt x="79" y="36"/>
                    <a:pt x="79" y="36"/>
                  </a:cubicBezTo>
                  <a:cubicBezTo>
                    <a:pt x="79" y="36"/>
                    <a:pt x="79" y="36"/>
                    <a:pt x="79" y="36"/>
                  </a:cubicBezTo>
                  <a:cubicBezTo>
                    <a:pt x="80" y="37"/>
                    <a:pt x="80" y="40"/>
                    <a:pt x="81" y="42"/>
                  </a:cubicBezTo>
                  <a:cubicBezTo>
                    <a:pt x="81" y="43"/>
                    <a:pt x="80" y="44"/>
                    <a:pt x="80" y="45"/>
                  </a:cubicBezTo>
                  <a:cubicBezTo>
                    <a:pt x="80" y="46"/>
                    <a:pt x="81" y="47"/>
                    <a:pt x="81" y="47"/>
                  </a:cubicBezTo>
                  <a:cubicBezTo>
                    <a:pt x="81" y="47"/>
                    <a:pt x="81" y="48"/>
                    <a:pt x="81" y="48"/>
                  </a:cubicBezTo>
                  <a:cubicBezTo>
                    <a:pt x="81" y="48"/>
                    <a:pt x="81" y="48"/>
                    <a:pt x="81" y="49"/>
                  </a:cubicBezTo>
                  <a:cubicBezTo>
                    <a:pt x="81" y="49"/>
                    <a:pt x="81" y="49"/>
                    <a:pt x="81" y="49"/>
                  </a:cubicBezTo>
                  <a:cubicBezTo>
                    <a:pt x="80" y="49"/>
                    <a:pt x="80" y="50"/>
                    <a:pt x="80" y="50"/>
                  </a:cubicBezTo>
                  <a:cubicBezTo>
                    <a:pt x="80" y="51"/>
                    <a:pt x="80" y="51"/>
                    <a:pt x="80" y="51"/>
                  </a:cubicBezTo>
                  <a:cubicBezTo>
                    <a:pt x="80" y="51"/>
                    <a:pt x="80" y="52"/>
                    <a:pt x="81" y="52"/>
                  </a:cubicBezTo>
                  <a:cubicBezTo>
                    <a:pt x="81" y="53"/>
                    <a:pt x="81" y="53"/>
                    <a:pt x="81" y="54"/>
                  </a:cubicBezTo>
                  <a:cubicBezTo>
                    <a:pt x="80" y="54"/>
                    <a:pt x="80" y="55"/>
                    <a:pt x="80" y="55"/>
                  </a:cubicBezTo>
                  <a:cubicBezTo>
                    <a:pt x="80" y="55"/>
                    <a:pt x="79" y="55"/>
                    <a:pt x="79" y="55"/>
                  </a:cubicBezTo>
                  <a:cubicBezTo>
                    <a:pt x="79" y="55"/>
                    <a:pt x="79" y="56"/>
                    <a:pt x="79" y="56"/>
                  </a:cubicBezTo>
                  <a:cubicBezTo>
                    <a:pt x="79" y="57"/>
                    <a:pt x="80" y="58"/>
                    <a:pt x="80" y="59"/>
                  </a:cubicBezTo>
                  <a:cubicBezTo>
                    <a:pt x="81" y="59"/>
                    <a:pt x="81" y="60"/>
                    <a:pt x="81" y="60"/>
                  </a:cubicBezTo>
                  <a:cubicBezTo>
                    <a:pt x="81" y="60"/>
                    <a:pt x="81" y="60"/>
                    <a:pt x="81" y="61"/>
                  </a:cubicBezTo>
                  <a:cubicBezTo>
                    <a:pt x="82" y="61"/>
                    <a:pt x="81" y="62"/>
                    <a:pt x="82" y="63"/>
                  </a:cubicBezTo>
                  <a:cubicBezTo>
                    <a:pt x="82" y="64"/>
                    <a:pt x="82" y="64"/>
                    <a:pt x="82" y="64"/>
                  </a:cubicBezTo>
                  <a:cubicBezTo>
                    <a:pt x="82" y="64"/>
                    <a:pt x="82" y="64"/>
                    <a:pt x="83" y="65"/>
                  </a:cubicBezTo>
                  <a:cubicBezTo>
                    <a:pt x="83" y="65"/>
                    <a:pt x="83" y="65"/>
                    <a:pt x="83" y="65"/>
                  </a:cubicBezTo>
                  <a:cubicBezTo>
                    <a:pt x="84" y="65"/>
                    <a:pt x="84" y="65"/>
                    <a:pt x="84" y="65"/>
                  </a:cubicBezTo>
                  <a:cubicBezTo>
                    <a:pt x="84" y="65"/>
                    <a:pt x="85" y="65"/>
                    <a:pt x="85" y="65"/>
                  </a:cubicBezTo>
                  <a:cubicBezTo>
                    <a:pt x="85" y="65"/>
                    <a:pt x="86" y="65"/>
                    <a:pt x="86" y="66"/>
                  </a:cubicBezTo>
                  <a:cubicBezTo>
                    <a:pt x="87" y="66"/>
                    <a:pt x="88" y="66"/>
                    <a:pt x="88" y="66"/>
                  </a:cubicBezTo>
                  <a:cubicBezTo>
                    <a:pt x="89" y="66"/>
                    <a:pt x="89" y="67"/>
                    <a:pt x="89" y="67"/>
                  </a:cubicBezTo>
                  <a:cubicBezTo>
                    <a:pt x="89" y="68"/>
                    <a:pt x="90" y="69"/>
                    <a:pt x="90" y="70"/>
                  </a:cubicBezTo>
                  <a:cubicBezTo>
                    <a:pt x="89" y="70"/>
                    <a:pt x="89" y="71"/>
                    <a:pt x="88" y="71"/>
                  </a:cubicBezTo>
                  <a:cubicBezTo>
                    <a:pt x="87" y="72"/>
                    <a:pt x="86" y="72"/>
                    <a:pt x="85" y="73"/>
                  </a:cubicBezTo>
                  <a:cubicBezTo>
                    <a:pt x="85" y="73"/>
                    <a:pt x="84" y="74"/>
                    <a:pt x="83" y="74"/>
                  </a:cubicBezTo>
                  <a:cubicBezTo>
                    <a:pt x="80" y="76"/>
                    <a:pt x="77" y="79"/>
                    <a:pt x="74" y="81"/>
                  </a:cubicBezTo>
                  <a:cubicBezTo>
                    <a:pt x="73" y="82"/>
                    <a:pt x="71" y="82"/>
                    <a:pt x="70" y="83"/>
                  </a:cubicBezTo>
                  <a:cubicBezTo>
                    <a:pt x="69" y="84"/>
                    <a:pt x="69" y="85"/>
                    <a:pt x="68" y="85"/>
                  </a:cubicBezTo>
                  <a:cubicBezTo>
                    <a:pt x="67" y="87"/>
                    <a:pt x="66" y="88"/>
                    <a:pt x="65" y="89"/>
                  </a:cubicBezTo>
                  <a:cubicBezTo>
                    <a:pt x="64" y="89"/>
                    <a:pt x="63" y="90"/>
                    <a:pt x="63" y="90"/>
                  </a:cubicBezTo>
                  <a:cubicBezTo>
                    <a:pt x="63" y="91"/>
                    <a:pt x="63" y="91"/>
                    <a:pt x="62" y="91"/>
                  </a:cubicBezTo>
                  <a:cubicBezTo>
                    <a:pt x="62" y="91"/>
                    <a:pt x="61" y="91"/>
                    <a:pt x="60" y="91"/>
                  </a:cubicBezTo>
                  <a:cubicBezTo>
                    <a:pt x="58" y="92"/>
                    <a:pt x="56" y="92"/>
                    <a:pt x="55" y="92"/>
                  </a:cubicBezTo>
                  <a:cubicBezTo>
                    <a:pt x="54" y="92"/>
                    <a:pt x="52" y="93"/>
                    <a:pt x="52" y="93"/>
                  </a:cubicBezTo>
                  <a:cubicBezTo>
                    <a:pt x="52" y="93"/>
                    <a:pt x="52" y="92"/>
                    <a:pt x="51" y="92"/>
                  </a:cubicBezTo>
                  <a:cubicBezTo>
                    <a:pt x="52" y="92"/>
                    <a:pt x="52" y="92"/>
                    <a:pt x="52" y="91"/>
                  </a:cubicBezTo>
                  <a:cubicBezTo>
                    <a:pt x="52" y="90"/>
                    <a:pt x="52" y="89"/>
                    <a:pt x="52" y="89"/>
                  </a:cubicBezTo>
                  <a:cubicBezTo>
                    <a:pt x="51" y="89"/>
                    <a:pt x="51" y="88"/>
                    <a:pt x="51" y="88"/>
                  </a:cubicBezTo>
                  <a:cubicBezTo>
                    <a:pt x="50" y="88"/>
                    <a:pt x="50" y="88"/>
                    <a:pt x="50" y="88"/>
                  </a:cubicBezTo>
                  <a:cubicBezTo>
                    <a:pt x="50" y="88"/>
                    <a:pt x="50" y="88"/>
                    <a:pt x="50" y="88"/>
                  </a:cubicBezTo>
                  <a:cubicBezTo>
                    <a:pt x="49" y="88"/>
                    <a:pt x="49" y="88"/>
                    <a:pt x="48" y="87"/>
                  </a:cubicBezTo>
                  <a:cubicBezTo>
                    <a:pt x="48" y="87"/>
                    <a:pt x="48" y="87"/>
                    <a:pt x="48" y="87"/>
                  </a:cubicBezTo>
                  <a:cubicBezTo>
                    <a:pt x="48" y="87"/>
                    <a:pt x="47" y="86"/>
                    <a:pt x="47" y="86"/>
                  </a:cubicBezTo>
                  <a:cubicBezTo>
                    <a:pt x="47" y="86"/>
                    <a:pt x="47" y="86"/>
                    <a:pt x="46" y="86"/>
                  </a:cubicBezTo>
                  <a:cubicBezTo>
                    <a:pt x="46" y="86"/>
                    <a:pt x="46" y="86"/>
                    <a:pt x="46" y="86"/>
                  </a:cubicBezTo>
                  <a:cubicBezTo>
                    <a:pt x="45" y="86"/>
                    <a:pt x="45" y="86"/>
                    <a:pt x="45" y="86"/>
                  </a:cubicBezTo>
                  <a:cubicBezTo>
                    <a:pt x="45" y="85"/>
                    <a:pt x="45" y="85"/>
                    <a:pt x="45" y="85"/>
                  </a:cubicBezTo>
                  <a:cubicBezTo>
                    <a:pt x="44" y="84"/>
                    <a:pt x="44" y="84"/>
                    <a:pt x="44" y="84"/>
                  </a:cubicBezTo>
                  <a:cubicBezTo>
                    <a:pt x="43" y="84"/>
                    <a:pt x="43" y="84"/>
                    <a:pt x="43" y="84"/>
                  </a:cubicBezTo>
                  <a:cubicBezTo>
                    <a:pt x="43" y="84"/>
                    <a:pt x="43" y="84"/>
                    <a:pt x="43" y="84"/>
                  </a:cubicBezTo>
                  <a:cubicBezTo>
                    <a:pt x="43" y="84"/>
                    <a:pt x="43" y="83"/>
                    <a:pt x="43" y="83"/>
                  </a:cubicBezTo>
                  <a:cubicBezTo>
                    <a:pt x="43" y="83"/>
                    <a:pt x="43" y="82"/>
                    <a:pt x="43" y="82"/>
                  </a:cubicBezTo>
                  <a:cubicBezTo>
                    <a:pt x="42" y="82"/>
                    <a:pt x="42" y="81"/>
                    <a:pt x="41" y="81"/>
                  </a:cubicBezTo>
                  <a:cubicBezTo>
                    <a:pt x="40" y="80"/>
                    <a:pt x="39" y="79"/>
                    <a:pt x="37" y="78"/>
                  </a:cubicBezTo>
                  <a:cubicBezTo>
                    <a:pt x="37" y="78"/>
                    <a:pt x="37" y="78"/>
                    <a:pt x="37" y="78"/>
                  </a:cubicBezTo>
                  <a:cubicBezTo>
                    <a:pt x="35" y="77"/>
                    <a:pt x="34" y="76"/>
                    <a:pt x="33" y="75"/>
                  </a:cubicBezTo>
                  <a:cubicBezTo>
                    <a:pt x="33" y="74"/>
                    <a:pt x="33" y="74"/>
                    <a:pt x="32" y="74"/>
                  </a:cubicBezTo>
                  <a:cubicBezTo>
                    <a:pt x="32" y="74"/>
                    <a:pt x="32" y="74"/>
                    <a:pt x="31" y="73"/>
                  </a:cubicBezTo>
                  <a:cubicBezTo>
                    <a:pt x="31" y="73"/>
                    <a:pt x="31" y="73"/>
                    <a:pt x="31" y="73"/>
                  </a:cubicBezTo>
                  <a:cubicBezTo>
                    <a:pt x="24" y="68"/>
                    <a:pt x="18" y="62"/>
                    <a:pt x="11" y="58"/>
                  </a:cubicBezTo>
                  <a:cubicBezTo>
                    <a:pt x="8" y="56"/>
                    <a:pt x="6" y="55"/>
                    <a:pt x="4" y="53"/>
                  </a:cubicBezTo>
                  <a:cubicBezTo>
                    <a:pt x="4" y="53"/>
                    <a:pt x="3" y="52"/>
                    <a:pt x="3" y="52"/>
                  </a:cubicBezTo>
                  <a:cubicBezTo>
                    <a:pt x="2" y="52"/>
                    <a:pt x="2" y="52"/>
                    <a:pt x="1" y="51"/>
                  </a:cubicBezTo>
                  <a:cubicBezTo>
                    <a:pt x="1" y="51"/>
                    <a:pt x="1" y="51"/>
                    <a:pt x="1" y="51"/>
                  </a:cubicBezTo>
                  <a:cubicBezTo>
                    <a:pt x="1" y="51"/>
                    <a:pt x="0" y="51"/>
                    <a:pt x="0" y="50"/>
                  </a:cubicBezTo>
                  <a:cubicBezTo>
                    <a:pt x="0" y="50"/>
                    <a:pt x="0" y="49"/>
                    <a:pt x="0" y="49"/>
                  </a:cubicBezTo>
                  <a:cubicBezTo>
                    <a:pt x="0" y="48"/>
                    <a:pt x="0" y="47"/>
                    <a:pt x="0" y="47"/>
                  </a:cubicBezTo>
                  <a:cubicBezTo>
                    <a:pt x="0" y="46"/>
                    <a:pt x="0" y="44"/>
                    <a:pt x="0" y="43"/>
                  </a:cubicBezTo>
                  <a:cubicBezTo>
                    <a:pt x="1" y="43"/>
                    <a:pt x="2" y="42"/>
                    <a:pt x="2" y="42"/>
                  </a:cubicBezTo>
                  <a:cubicBezTo>
                    <a:pt x="2" y="42"/>
                    <a:pt x="3" y="42"/>
                    <a:pt x="3" y="42"/>
                  </a:cubicBezTo>
                  <a:cubicBezTo>
                    <a:pt x="3" y="42"/>
                    <a:pt x="3" y="41"/>
                    <a:pt x="4" y="41"/>
                  </a:cubicBezTo>
                  <a:cubicBezTo>
                    <a:pt x="4" y="41"/>
                    <a:pt x="4" y="41"/>
                    <a:pt x="4" y="41"/>
                  </a:cubicBezTo>
                  <a:cubicBezTo>
                    <a:pt x="4" y="41"/>
                    <a:pt x="5" y="40"/>
                    <a:pt x="5" y="40"/>
                  </a:cubicBezTo>
                  <a:cubicBezTo>
                    <a:pt x="5" y="40"/>
                    <a:pt x="5" y="40"/>
                    <a:pt x="6" y="40"/>
                  </a:cubicBezTo>
                  <a:cubicBezTo>
                    <a:pt x="6" y="40"/>
                    <a:pt x="6" y="39"/>
                    <a:pt x="7" y="39"/>
                  </a:cubicBezTo>
                  <a:cubicBezTo>
                    <a:pt x="8" y="39"/>
                    <a:pt x="8" y="39"/>
                    <a:pt x="9" y="39"/>
                  </a:cubicBezTo>
                  <a:cubicBezTo>
                    <a:pt x="9" y="39"/>
                    <a:pt x="9" y="39"/>
                    <a:pt x="9" y="39"/>
                  </a:cubicBezTo>
                  <a:cubicBezTo>
                    <a:pt x="10" y="39"/>
                    <a:pt x="10" y="39"/>
                    <a:pt x="10" y="39"/>
                  </a:cubicBezTo>
                  <a:cubicBezTo>
                    <a:pt x="10" y="38"/>
                    <a:pt x="10" y="38"/>
                    <a:pt x="10" y="38"/>
                  </a:cubicBezTo>
                  <a:cubicBezTo>
                    <a:pt x="11" y="38"/>
                    <a:pt x="11" y="38"/>
                    <a:pt x="11" y="38"/>
                  </a:cubicBezTo>
                  <a:cubicBezTo>
                    <a:pt x="11" y="38"/>
                    <a:pt x="11" y="38"/>
                    <a:pt x="12" y="38"/>
                  </a:cubicBezTo>
                  <a:cubicBezTo>
                    <a:pt x="12" y="38"/>
                    <a:pt x="12" y="38"/>
                    <a:pt x="12" y="38"/>
                  </a:cubicBezTo>
                  <a:cubicBezTo>
                    <a:pt x="13" y="38"/>
                    <a:pt x="13" y="38"/>
                    <a:pt x="13" y="37"/>
                  </a:cubicBezTo>
                  <a:cubicBezTo>
                    <a:pt x="14" y="37"/>
                    <a:pt x="14" y="38"/>
                    <a:pt x="14" y="37"/>
                  </a:cubicBezTo>
                  <a:cubicBezTo>
                    <a:pt x="15" y="37"/>
                    <a:pt x="16" y="36"/>
                    <a:pt x="16" y="36"/>
                  </a:cubicBezTo>
                  <a:cubicBezTo>
                    <a:pt x="17" y="35"/>
                    <a:pt x="17" y="35"/>
                    <a:pt x="17" y="34"/>
                  </a:cubicBezTo>
                  <a:cubicBezTo>
                    <a:pt x="17" y="34"/>
                    <a:pt x="18" y="34"/>
                    <a:pt x="19" y="34"/>
                  </a:cubicBezTo>
                  <a:cubicBezTo>
                    <a:pt x="19" y="34"/>
                    <a:pt x="19" y="34"/>
                    <a:pt x="19" y="34"/>
                  </a:cubicBezTo>
                  <a:cubicBezTo>
                    <a:pt x="19" y="34"/>
                    <a:pt x="19" y="33"/>
                    <a:pt x="20" y="33"/>
                  </a:cubicBezTo>
                  <a:cubicBezTo>
                    <a:pt x="20" y="33"/>
                    <a:pt x="20" y="33"/>
                    <a:pt x="20" y="33"/>
                  </a:cubicBezTo>
                  <a:cubicBezTo>
                    <a:pt x="20" y="33"/>
                    <a:pt x="21" y="33"/>
                    <a:pt x="21" y="32"/>
                  </a:cubicBezTo>
                  <a:cubicBezTo>
                    <a:pt x="21" y="32"/>
                    <a:pt x="22" y="32"/>
                    <a:pt x="23" y="32"/>
                  </a:cubicBezTo>
                  <a:cubicBezTo>
                    <a:pt x="23" y="32"/>
                    <a:pt x="23" y="32"/>
                    <a:pt x="23" y="31"/>
                  </a:cubicBezTo>
                  <a:cubicBezTo>
                    <a:pt x="23" y="31"/>
                    <a:pt x="23" y="31"/>
                    <a:pt x="23" y="30"/>
                  </a:cubicBezTo>
                  <a:cubicBezTo>
                    <a:pt x="22" y="30"/>
                    <a:pt x="22" y="30"/>
                    <a:pt x="22" y="30"/>
                  </a:cubicBezTo>
                  <a:cubicBezTo>
                    <a:pt x="22" y="30"/>
                    <a:pt x="23" y="30"/>
                    <a:pt x="23" y="29"/>
                  </a:cubicBezTo>
                  <a:cubicBezTo>
                    <a:pt x="22" y="29"/>
                    <a:pt x="22" y="29"/>
                    <a:pt x="22" y="29"/>
                  </a:cubicBezTo>
                  <a:cubicBezTo>
                    <a:pt x="22" y="28"/>
                    <a:pt x="22" y="28"/>
                    <a:pt x="22" y="28"/>
                  </a:cubicBezTo>
                  <a:cubicBezTo>
                    <a:pt x="23" y="28"/>
                    <a:pt x="23" y="28"/>
                    <a:pt x="23" y="28"/>
                  </a:cubicBezTo>
                  <a:cubicBezTo>
                    <a:pt x="24" y="28"/>
                    <a:pt x="26" y="28"/>
                    <a:pt x="26" y="27"/>
                  </a:cubicBezTo>
                  <a:cubicBezTo>
                    <a:pt x="26" y="27"/>
                    <a:pt x="26" y="26"/>
                    <a:pt x="26" y="26"/>
                  </a:cubicBezTo>
                  <a:cubicBezTo>
                    <a:pt x="27" y="26"/>
                    <a:pt x="27" y="26"/>
                    <a:pt x="27" y="26"/>
                  </a:cubicBezTo>
                  <a:cubicBezTo>
                    <a:pt x="28" y="26"/>
                    <a:pt x="29" y="26"/>
                    <a:pt x="30" y="26"/>
                  </a:cubicBezTo>
                  <a:cubicBezTo>
                    <a:pt x="31" y="26"/>
                    <a:pt x="32" y="26"/>
                    <a:pt x="33" y="26"/>
                  </a:cubicBezTo>
                  <a:cubicBezTo>
                    <a:pt x="34" y="26"/>
                    <a:pt x="34" y="26"/>
                    <a:pt x="34" y="26"/>
                  </a:cubicBezTo>
                  <a:cubicBezTo>
                    <a:pt x="33" y="25"/>
                    <a:pt x="33" y="25"/>
                    <a:pt x="33" y="25"/>
                  </a:cubicBezTo>
                  <a:cubicBezTo>
                    <a:pt x="34" y="24"/>
                    <a:pt x="34" y="24"/>
                    <a:pt x="34" y="23"/>
                  </a:cubicBezTo>
                  <a:cubicBezTo>
                    <a:pt x="34" y="23"/>
                    <a:pt x="33" y="22"/>
                    <a:pt x="32" y="22"/>
                  </a:cubicBezTo>
                  <a:cubicBezTo>
                    <a:pt x="32" y="21"/>
                    <a:pt x="32" y="21"/>
                    <a:pt x="32" y="21"/>
                  </a:cubicBezTo>
                  <a:cubicBezTo>
                    <a:pt x="32" y="20"/>
                    <a:pt x="32" y="20"/>
                    <a:pt x="32" y="20"/>
                  </a:cubicBezTo>
                  <a:cubicBezTo>
                    <a:pt x="32" y="19"/>
                    <a:pt x="32" y="19"/>
                    <a:pt x="32" y="18"/>
                  </a:cubicBezTo>
                  <a:cubicBezTo>
                    <a:pt x="32" y="18"/>
                    <a:pt x="32" y="18"/>
                    <a:pt x="32" y="17"/>
                  </a:cubicBezTo>
                  <a:cubicBezTo>
                    <a:pt x="32" y="17"/>
                    <a:pt x="32" y="16"/>
                    <a:pt x="32" y="16"/>
                  </a:cubicBezTo>
                  <a:cubicBezTo>
                    <a:pt x="32" y="15"/>
                    <a:pt x="32" y="15"/>
                    <a:pt x="32" y="14"/>
                  </a:cubicBezTo>
                  <a:cubicBezTo>
                    <a:pt x="32" y="14"/>
                    <a:pt x="32" y="14"/>
                    <a:pt x="32" y="13"/>
                  </a:cubicBezTo>
                  <a:cubicBezTo>
                    <a:pt x="32" y="13"/>
                    <a:pt x="32" y="13"/>
                    <a:pt x="31" y="13"/>
                  </a:cubicBezTo>
                  <a:cubicBezTo>
                    <a:pt x="32" y="13"/>
                    <a:pt x="32" y="12"/>
                    <a:pt x="32" y="12"/>
                  </a:cubicBezTo>
                  <a:cubicBezTo>
                    <a:pt x="31" y="11"/>
                    <a:pt x="31" y="11"/>
                    <a:pt x="30" y="11"/>
                  </a:cubicBezTo>
                  <a:cubicBezTo>
                    <a:pt x="30" y="11"/>
                    <a:pt x="30" y="11"/>
                    <a:pt x="30" y="11"/>
                  </a:cubicBezTo>
                  <a:cubicBezTo>
                    <a:pt x="30" y="11"/>
                    <a:pt x="30" y="11"/>
                    <a:pt x="30" y="11"/>
                  </a:cubicBezTo>
                  <a:cubicBezTo>
                    <a:pt x="32" y="11"/>
                    <a:pt x="32" y="10"/>
                    <a:pt x="33" y="10"/>
                  </a:cubicBezTo>
                  <a:cubicBezTo>
                    <a:pt x="33" y="9"/>
                    <a:pt x="33" y="9"/>
                    <a:pt x="34" y="9"/>
                  </a:cubicBezTo>
                  <a:cubicBezTo>
                    <a:pt x="34" y="9"/>
                    <a:pt x="34" y="8"/>
                    <a:pt x="35" y="8"/>
                  </a:cubicBezTo>
                  <a:cubicBezTo>
                    <a:pt x="35" y="8"/>
                    <a:pt x="35" y="7"/>
                    <a:pt x="35" y="7"/>
                  </a:cubicBezTo>
                  <a:cubicBezTo>
                    <a:pt x="36" y="7"/>
                    <a:pt x="36" y="7"/>
                    <a:pt x="37" y="7"/>
                  </a:cubicBezTo>
                  <a:cubicBezTo>
                    <a:pt x="37" y="7"/>
                    <a:pt x="37" y="7"/>
                    <a:pt x="37" y="7"/>
                  </a:cubicBezTo>
                  <a:cubicBezTo>
                    <a:pt x="38" y="7"/>
                    <a:pt x="38" y="7"/>
                    <a:pt x="39" y="7"/>
                  </a:cubicBezTo>
                  <a:cubicBezTo>
                    <a:pt x="39" y="7"/>
                    <a:pt x="39" y="7"/>
                    <a:pt x="39" y="7"/>
                  </a:cubicBezTo>
                  <a:cubicBezTo>
                    <a:pt x="40" y="6"/>
                    <a:pt x="40" y="6"/>
                    <a:pt x="40" y="6"/>
                  </a:cubicBezTo>
                  <a:cubicBezTo>
                    <a:pt x="40" y="6"/>
                    <a:pt x="40" y="6"/>
                    <a:pt x="40" y="6"/>
                  </a:cubicBezTo>
                  <a:cubicBezTo>
                    <a:pt x="40" y="5"/>
                    <a:pt x="40" y="5"/>
                    <a:pt x="41" y="5"/>
                  </a:cubicBezTo>
                  <a:cubicBezTo>
                    <a:pt x="41" y="5"/>
                    <a:pt x="41" y="5"/>
                    <a:pt x="41" y="5"/>
                  </a:cubicBezTo>
                  <a:cubicBezTo>
                    <a:pt x="41" y="5"/>
                    <a:pt x="42" y="4"/>
                    <a:pt x="42" y="4"/>
                  </a:cubicBezTo>
                  <a:cubicBezTo>
                    <a:pt x="42" y="4"/>
                    <a:pt x="43" y="4"/>
                    <a:pt x="43" y="4"/>
                  </a:cubicBezTo>
                  <a:cubicBezTo>
                    <a:pt x="43" y="4"/>
                    <a:pt x="43" y="4"/>
                    <a:pt x="43" y="4"/>
                  </a:cubicBezTo>
                  <a:cubicBezTo>
                    <a:pt x="44" y="4"/>
                    <a:pt x="44" y="3"/>
                    <a:pt x="44" y="3"/>
                  </a:cubicBezTo>
                  <a:cubicBezTo>
                    <a:pt x="45" y="3"/>
                    <a:pt x="46" y="3"/>
                    <a:pt x="46" y="3"/>
                  </a:cubicBezTo>
                  <a:cubicBezTo>
                    <a:pt x="46" y="3"/>
                    <a:pt x="47" y="3"/>
                    <a:pt x="47" y="3"/>
                  </a:cubicBezTo>
                  <a:cubicBezTo>
                    <a:pt x="47" y="3"/>
                    <a:pt x="48" y="3"/>
                    <a:pt x="48" y="3"/>
                  </a:cubicBezTo>
                  <a:cubicBezTo>
                    <a:pt x="48" y="3"/>
                    <a:pt x="49" y="3"/>
                    <a:pt x="49" y="3"/>
                  </a:cubicBezTo>
                  <a:cubicBezTo>
                    <a:pt x="49" y="3"/>
                    <a:pt x="50" y="3"/>
                    <a:pt x="50" y="3"/>
                  </a:cubicBezTo>
                  <a:cubicBezTo>
                    <a:pt x="51" y="3"/>
                    <a:pt x="51" y="2"/>
                    <a:pt x="52" y="2"/>
                  </a:cubicBezTo>
                  <a:cubicBezTo>
                    <a:pt x="52" y="2"/>
                    <a:pt x="53" y="2"/>
                    <a:pt x="53" y="2"/>
                  </a:cubicBezTo>
                  <a:cubicBezTo>
                    <a:pt x="53" y="2"/>
                    <a:pt x="53" y="2"/>
                    <a:pt x="53" y="2"/>
                  </a:cubicBezTo>
                  <a:cubicBezTo>
                    <a:pt x="53" y="2"/>
                    <a:pt x="54" y="2"/>
                    <a:pt x="54" y="2"/>
                  </a:cubicBezTo>
                  <a:cubicBezTo>
                    <a:pt x="54" y="2"/>
                    <a:pt x="55" y="2"/>
                    <a:pt x="55" y="2"/>
                  </a:cubicBezTo>
                  <a:cubicBezTo>
                    <a:pt x="55" y="2"/>
                    <a:pt x="55" y="1"/>
                    <a:pt x="55" y="1"/>
                  </a:cubicBezTo>
                  <a:cubicBezTo>
                    <a:pt x="56" y="1"/>
                    <a:pt x="56" y="1"/>
                    <a:pt x="57" y="1"/>
                  </a:cubicBezTo>
                  <a:cubicBezTo>
                    <a:pt x="59" y="1"/>
                    <a:pt x="60" y="1"/>
                    <a:pt x="61" y="3"/>
                  </a:cubicBezTo>
                  <a:cubicBezTo>
                    <a:pt x="62" y="3"/>
                    <a:pt x="62" y="3"/>
                    <a:pt x="63" y="2"/>
                  </a:cubicBezTo>
                  <a:cubicBezTo>
                    <a:pt x="63" y="2"/>
                    <a:pt x="63" y="2"/>
                    <a:pt x="64" y="2"/>
                  </a:cubicBezTo>
                  <a:cubicBezTo>
                    <a:pt x="64" y="2"/>
                    <a:pt x="64" y="2"/>
                    <a:pt x="65" y="2"/>
                  </a:cubicBezTo>
                  <a:cubicBezTo>
                    <a:pt x="65" y="2"/>
                    <a:pt x="65" y="1"/>
                    <a:pt x="66" y="1"/>
                  </a:cubicBezTo>
                  <a:cubicBezTo>
                    <a:pt x="66" y="1"/>
                    <a:pt x="66" y="1"/>
                    <a:pt x="66" y="1"/>
                  </a:cubicBezTo>
                  <a:cubicBezTo>
                    <a:pt x="66" y="0"/>
                    <a:pt x="67" y="0"/>
                    <a:pt x="67" y="0"/>
                  </a:cubicBezTo>
                  <a:cubicBezTo>
                    <a:pt x="67" y="1"/>
                    <a:pt x="67" y="1"/>
                    <a:pt x="68" y="1"/>
                  </a:cubicBezTo>
                  <a:cubicBezTo>
                    <a:pt x="68" y="1"/>
                    <a:pt x="68" y="1"/>
                    <a:pt x="68" y="1"/>
                  </a:cubicBezTo>
                  <a:cubicBezTo>
                    <a:pt x="68" y="1"/>
                    <a:pt x="68" y="1"/>
                    <a:pt x="69" y="1"/>
                  </a:cubicBezTo>
                  <a:cubicBezTo>
                    <a:pt x="69" y="2"/>
                    <a:pt x="69" y="1"/>
                    <a:pt x="70" y="1"/>
                  </a:cubicBezTo>
                  <a:cubicBezTo>
                    <a:pt x="70" y="1"/>
                    <a:pt x="70" y="1"/>
                    <a:pt x="70" y="1"/>
                  </a:cubicBezTo>
                  <a:cubicBezTo>
                    <a:pt x="70" y="1"/>
                    <a:pt x="70" y="1"/>
                    <a:pt x="70" y="0"/>
                  </a:cubicBezTo>
                  <a:cubicBezTo>
                    <a:pt x="71" y="0"/>
                    <a:pt x="71" y="0"/>
                    <a:pt x="71" y="0"/>
                  </a:cubicBezTo>
                  <a:cubicBezTo>
                    <a:pt x="71" y="1"/>
                    <a:pt x="72" y="1"/>
                    <a:pt x="72" y="1"/>
                  </a:cubicBezTo>
                  <a:cubicBezTo>
                    <a:pt x="72" y="1"/>
                    <a:pt x="72" y="1"/>
                    <a:pt x="72" y="1"/>
                  </a:cubicBezTo>
                  <a:cubicBezTo>
                    <a:pt x="73" y="2"/>
                    <a:pt x="74" y="1"/>
                    <a:pt x="74" y="1"/>
                  </a:cubicBezTo>
                  <a:cubicBezTo>
                    <a:pt x="74" y="1"/>
                    <a:pt x="75" y="1"/>
                    <a:pt x="75" y="1"/>
                  </a:cubicBezTo>
                  <a:close/>
                </a:path>
              </a:pathLst>
            </a:custGeom>
            <a:solidFill>
              <a:sysClr val="window" lastClr="FFFFFF">
                <a:lumMod val="75000"/>
              </a:sysClr>
            </a:solidFill>
            <a:ln w="3175">
              <a:solidFill>
                <a:schemeClr val="bg1">
                  <a:lumMod val="65000"/>
                </a:schemeClr>
              </a:solid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defTabSz="2945407">
                <a:defRPr/>
              </a:pPr>
              <a:endParaRPr lang="en-US" sz="1600" kern="0">
                <a:solidFill>
                  <a:srgbClr val="0A0A0A"/>
                </a:solidFill>
                <a:cs typeface="Arial" charset="0"/>
              </a:endParaRPr>
            </a:p>
          </p:txBody>
        </p:sp>
        <p:sp>
          <p:nvSpPr>
            <p:cNvPr id="726" name="Freeform 92">
              <a:extLst>
                <a:ext uri="{FF2B5EF4-FFF2-40B4-BE49-F238E27FC236}">
                  <a16:creationId xmlns:a16="http://schemas.microsoft.com/office/drawing/2014/main" id="{A6D28725-B8E1-707C-FE15-A0807890935A}"/>
                </a:ext>
              </a:extLst>
            </p:cNvPr>
            <p:cNvSpPr>
              <a:spLocks/>
            </p:cNvSpPr>
            <p:nvPr/>
          </p:nvSpPr>
          <p:spPr bwMode="auto">
            <a:xfrm>
              <a:off x="29276591" y="10122122"/>
              <a:ext cx="1266067" cy="1429014"/>
            </a:xfrm>
            <a:custGeom>
              <a:avLst/>
              <a:gdLst/>
              <a:ahLst/>
              <a:cxnLst>
                <a:cxn ang="0">
                  <a:pos x="64" y="9"/>
                </a:cxn>
                <a:cxn ang="0">
                  <a:pos x="62" y="11"/>
                </a:cxn>
                <a:cxn ang="0">
                  <a:pos x="59" y="12"/>
                </a:cxn>
                <a:cxn ang="0">
                  <a:pos x="56" y="11"/>
                </a:cxn>
                <a:cxn ang="0">
                  <a:pos x="52" y="11"/>
                </a:cxn>
                <a:cxn ang="0">
                  <a:pos x="50" y="13"/>
                </a:cxn>
                <a:cxn ang="0">
                  <a:pos x="53" y="15"/>
                </a:cxn>
                <a:cxn ang="0">
                  <a:pos x="53" y="18"/>
                </a:cxn>
                <a:cxn ang="0">
                  <a:pos x="55" y="22"/>
                </a:cxn>
                <a:cxn ang="0">
                  <a:pos x="58" y="25"/>
                </a:cxn>
                <a:cxn ang="0">
                  <a:pos x="57" y="30"/>
                </a:cxn>
                <a:cxn ang="0">
                  <a:pos x="55" y="32"/>
                </a:cxn>
                <a:cxn ang="0">
                  <a:pos x="53" y="36"/>
                </a:cxn>
                <a:cxn ang="0">
                  <a:pos x="49" y="42"/>
                </a:cxn>
                <a:cxn ang="0">
                  <a:pos x="44" y="47"/>
                </a:cxn>
                <a:cxn ang="0">
                  <a:pos x="40" y="48"/>
                </a:cxn>
                <a:cxn ang="0">
                  <a:pos x="41" y="54"/>
                </a:cxn>
                <a:cxn ang="0">
                  <a:pos x="44" y="60"/>
                </a:cxn>
                <a:cxn ang="0">
                  <a:pos x="46" y="63"/>
                </a:cxn>
                <a:cxn ang="0">
                  <a:pos x="44" y="64"/>
                </a:cxn>
                <a:cxn ang="0">
                  <a:pos x="38" y="64"/>
                </a:cxn>
                <a:cxn ang="0">
                  <a:pos x="34" y="67"/>
                </a:cxn>
                <a:cxn ang="0">
                  <a:pos x="32" y="67"/>
                </a:cxn>
                <a:cxn ang="0">
                  <a:pos x="32" y="66"/>
                </a:cxn>
                <a:cxn ang="0">
                  <a:pos x="30" y="62"/>
                </a:cxn>
                <a:cxn ang="0">
                  <a:pos x="27" y="59"/>
                </a:cxn>
                <a:cxn ang="0">
                  <a:pos x="23" y="59"/>
                </a:cxn>
                <a:cxn ang="0">
                  <a:pos x="18" y="60"/>
                </a:cxn>
                <a:cxn ang="0">
                  <a:pos x="14" y="59"/>
                </a:cxn>
                <a:cxn ang="0">
                  <a:pos x="8" y="60"/>
                </a:cxn>
                <a:cxn ang="0">
                  <a:pos x="5" y="60"/>
                </a:cxn>
                <a:cxn ang="0">
                  <a:pos x="5" y="56"/>
                </a:cxn>
                <a:cxn ang="0">
                  <a:pos x="9" y="53"/>
                </a:cxn>
                <a:cxn ang="0">
                  <a:pos x="11" y="52"/>
                </a:cxn>
                <a:cxn ang="0">
                  <a:pos x="9" y="49"/>
                </a:cxn>
                <a:cxn ang="0">
                  <a:pos x="4" y="43"/>
                </a:cxn>
                <a:cxn ang="0">
                  <a:pos x="0" y="37"/>
                </a:cxn>
                <a:cxn ang="0">
                  <a:pos x="10" y="39"/>
                </a:cxn>
                <a:cxn ang="0">
                  <a:pos x="21" y="37"/>
                </a:cxn>
                <a:cxn ang="0">
                  <a:pos x="22" y="32"/>
                </a:cxn>
                <a:cxn ang="0">
                  <a:pos x="27" y="29"/>
                </a:cxn>
                <a:cxn ang="0">
                  <a:pos x="29" y="27"/>
                </a:cxn>
                <a:cxn ang="0">
                  <a:pos x="33" y="27"/>
                </a:cxn>
                <a:cxn ang="0">
                  <a:pos x="34" y="21"/>
                </a:cxn>
                <a:cxn ang="0">
                  <a:pos x="37" y="18"/>
                </a:cxn>
                <a:cxn ang="0">
                  <a:pos x="39" y="15"/>
                </a:cxn>
                <a:cxn ang="0">
                  <a:pos x="40" y="11"/>
                </a:cxn>
                <a:cxn ang="0">
                  <a:pos x="41" y="7"/>
                </a:cxn>
                <a:cxn ang="0">
                  <a:pos x="38" y="4"/>
                </a:cxn>
                <a:cxn ang="0">
                  <a:pos x="42" y="1"/>
                </a:cxn>
                <a:cxn ang="0">
                  <a:pos x="49" y="1"/>
                </a:cxn>
                <a:cxn ang="0">
                  <a:pos x="53" y="0"/>
                </a:cxn>
                <a:cxn ang="0">
                  <a:pos x="59" y="6"/>
                </a:cxn>
              </a:cxnLst>
              <a:rect l="0" t="0" r="r" b="b"/>
              <a:pathLst>
                <a:path w="65" h="67">
                  <a:moveTo>
                    <a:pt x="65" y="8"/>
                  </a:moveTo>
                  <a:cubicBezTo>
                    <a:pt x="65" y="8"/>
                    <a:pt x="65" y="8"/>
                    <a:pt x="65" y="8"/>
                  </a:cubicBezTo>
                  <a:cubicBezTo>
                    <a:pt x="65" y="8"/>
                    <a:pt x="64" y="8"/>
                    <a:pt x="64" y="8"/>
                  </a:cubicBezTo>
                  <a:cubicBezTo>
                    <a:pt x="64" y="9"/>
                    <a:pt x="64" y="9"/>
                    <a:pt x="64" y="9"/>
                  </a:cubicBezTo>
                  <a:cubicBezTo>
                    <a:pt x="64" y="9"/>
                    <a:pt x="64" y="9"/>
                    <a:pt x="64" y="9"/>
                  </a:cubicBezTo>
                  <a:cubicBezTo>
                    <a:pt x="64" y="9"/>
                    <a:pt x="64" y="9"/>
                    <a:pt x="64" y="9"/>
                  </a:cubicBezTo>
                  <a:cubicBezTo>
                    <a:pt x="63" y="10"/>
                    <a:pt x="62" y="9"/>
                    <a:pt x="62" y="11"/>
                  </a:cubicBezTo>
                  <a:cubicBezTo>
                    <a:pt x="62" y="11"/>
                    <a:pt x="62" y="11"/>
                    <a:pt x="62" y="11"/>
                  </a:cubicBezTo>
                  <a:cubicBezTo>
                    <a:pt x="62" y="11"/>
                    <a:pt x="62" y="11"/>
                    <a:pt x="62" y="11"/>
                  </a:cubicBezTo>
                  <a:cubicBezTo>
                    <a:pt x="62" y="11"/>
                    <a:pt x="62" y="11"/>
                    <a:pt x="62" y="11"/>
                  </a:cubicBezTo>
                  <a:cubicBezTo>
                    <a:pt x="62" y="11"/>
                    <a:pt x="61" y="11"/>
                    <a:pt x="61" y="11"/>
                  </a:cubicBezTo>
                  <a:cubicBezTo>
                    <a:pt x="61" y="11"/>
                    <a:pt x="61" y="11"/>
                    <a:pt x="61" y="11"/>
                  </a:cubicBezTo>
                  <a:cubicBezTo>
                    <a:pt x="60" y="11"/>
                    <a:pt x="60" y="11"/>
                    <a:pt x="60" y="11"/>
                  </a:cubicBezTo>
                  <a:cubicBezTo>
                    <a:pt x="60" y="11"/>
                    <a:pt x="60" y="12"/>
                    <a:pt x="60" y="12"/>
                  </a:cubicBezTo>
                  <a:cubicBezTo>
                    <a:pt x="59" y="12"/>
                    <a:pt x="59" y="12"/>
                    <a:pt x="59" y="12"/>
                  </a:cubicBezTo>
                  <a:cubicBezTo>
                    <a:pt x="58" y="12"/>
                    <a:pt x="58" y="12"/>
                    <a:pt x="58" y="12"/>
                  </a:cubicBezTo>
                  <a:cubicBezTo>
                    <a:pt x="57" y="12"/>
                    <a:pt x="57" y="12"/>
                    <a:pt x="57" y="12"/>
                  </a:cubicBezTo>
                  <a:cubicBezTo>
                    <a:pt x="57" y="12"/>
                    <a:pt x="57" y="12"/>
                    <a:pt x="57" y="12"/>
                  </a:cubicBezTo>
                  <a:cubicBezTo>
                    <a:pt x="57" y="12"/>
                    <a:pt x="57" y="12"/>
                    <a:pt x="56" y="12"/>
                  </a:cubicBezTo>
                  <a:cubicBezTo>
                    <a:pt x="56" y="12"/>
                    <a:pt x="56" y="11"/>
                    <a:pt x="56" y="11"/>
                  </a:cubicBezTo>
                  <a:cubicBezTo>
                    <a:pt x="56" y="11"/>
                    <a:pt x="56" y="11"/>
                    <a:pt x="56" y="11"/>
                  </a:cubicBezTo>
                  <a:cubicBezTo>
                    <a:pt x="55" y="11"/>
                    <a:pt x="55" y="11"/>
                    <a:pt x="54" y="11"/>
                  </a:cubicBezTo>
                  <a:cubicBezTo>
                    <a:pt x="54" y="11"/>
                    <a:pt x="54" y="11"/>
                    <a:pt x="54" y="11"/>
                  </a:cubicBezTo>
                  <a:cubicBezTo>
                    <a:pt x="54" y="11"/>
                    <a:pt x="53" y="11"/>
                    <a:pt x="53" y="11"/>
                  </a:cubicBezTo>
                  <a:cubicBezTo>
                    <a:pt x="53" y="11"/>
                    <a:pt x="53" y="11"/>
                    <a:pt x="52" y="11"/>
                  </a:cubicBezTo>
                  <a:cubicBezTo>
                    <a:pt x="52" y="11"/>
                    <a:pt x="51" y="11"/>
                    <a:pt x="51" y="11"/>
                  </a:cubicBezTo>
                  <a:cubicBezTo>
                    <a:pt x="51" y="12"/>
                    <a:pt x="51" y="12"/>
                    <a:pt x="51" y="12"/>
                  </a:cubicBezTo>
                  <a:cubicBezTo>
                    <a:pt x="51" y="12"/>
                    <a:pt x="51" y="12"/>
                    <a:pt x="51" y="12"/>
                  </a:cubicBezTo>
                  <a:cubicBezTo>
                    <a:pt x="51" y="12"/>
                    <a:pt x="50" y="12"/>
                    <a:pt x="50" y="12"/>
                  </a:cubicBezTo>
                  <a:cubicBezTo>
                    <a:pt x="50" y="13"/>
                    <a:pt x="50" y="13"/>
                    <a:pt x="50" y="13"/>
                  </a:cubicBezTo>
                  <a:cubicBezTo>
                    <a:pt x="51" y="14"/>
                    <a:pt x="51" y="14"/>
                    <a:pt x="51" y="14"/>
                  </a:cubicBezTo>
                  <a:cubicBezTo>
                    <a:pt x="51" y="14"/>
                    <a:pt x="51" y="15"/>
                    <a:pt x="51" y="15"/>
                  </a:cubicBezTo>
                  <a:cubicBezTo>
                    <a:pt x="51" y="15"/>
                    <a:pt x="51" y="15"/>
                    <a:pt x="51" y="15"/>
                  </a:cubicBezTo>
                  <a:cubicBezTo>
                    <a:pt x="51" y="15"/>
                    <a:pt x="51" y="15"/>
                    <a:pt x="51" y="15"/>
                  </a:cubicBezTo>
                  <a:cubicBezTo>
                    <a:pt x="52" y="15"/>
                    <a:pt x="52" y="15"/>
                    <a:pt x="53" y="15"/>
                  </a:cubicBezTo>
                  <a:cubicBezTo>
                    <a:pt x="53" y="15"/>
                    <a:pt x="53" y="15"/>
                    <a:pt x="53" y="15"/>
                  </a:cubicBezTo>
                  <a:cubicBezTo>
                    <a:pt x="53" y="15"/>
                    <a:pt x="53" y="15"/>
                    <a:pt x="53" y="15"/>
                  </a:cubicBezTo>
                  <a:cubicBezTo>
                    <a:pt x="52" y="16"/>
                    <a:pt x="52" y="15"/>
                    <a:pt x="52" y="16"/>
                  </a:cubicBezTo>
                  <a:cubicBezTo>
                    <a:pt x="52" y="16"/>
                    <a:pt x="52" y="17"/>
                    <a:pt x="52" y="17"/>
                  </a:cubicBezTo>
                  <a:cubicBezTo>
                    <a:pt x="52" y="17"/>
                    <a:pt x="52" y="17"/>
                    <a:pt x="53" y="18"/>
                  </a:cubicBezTo>
                  <a:cubicBezTo>
                    <a:pt x="53" y="18"/>
                    <a:pt x="53" y="18"/>
                    <a:pt x="53" y="18"/>
                  </a:cubicBezTo>
                  <a:cubicBezTo>
                    <a:pt x="52" y="18"/>
                    <a:pt x="52" y="18"/>
                    <a:pt x="52" y="19"/>
                  </a:cubicBezTo>
                  <a:cubicBezTo>
                    <a:pt x="53" y="19"/>
                    <a:pt x="53" y="20"/>
                    <a:pt x="53" y="20"/>
                  </a:cubicBezTo>
                  <a:cubicBezTo>
                    <a:pt x="54" y="20"/>
                    <a:pt x="54" y="20"/>
                    <a:pt x="54" y="20"/>
                  </a:cubicBezTo>
                  <a:cubicBezTo>
                    <a:pt x="54" y="21"/>
                    <a:pt x="54" y="22"/>
                    <a:pt x="55" y="22"/>
                  </a:cubicBezTo>
                  <a:cubicBezTo>
                    <a:pt x="55" y="22"/>
                    <a:pt x="55" y="22"/>
                    <a:pt x="56" y="22"/>
                  </a:cubicBezTo>
                  <a:cubicBezTo>
                    <a:pt x="56" y="23"/>
                    <a:pt x="56" y="23"/>
                    <a:pt x="57" y="23"/>
                  </a:cubicBezTo>
                  <a:cubicBezTo>
                    <a:pt x="57" y="23"/>
                    <a:pt x="58" y="23"/>
                    <a:pt x="58" y="23"/>
                  </a:cubicBezTo>
                  <a:cubicBezTo>
                    <a:pt x="58" y="23"/>
                    <a:pt x="59" y="24"/>
                    <a:pt x="59" y="24"/>
                  </a:cubicBezTo>
                  <a:cubicBezTo>
                    <a:pt x="59" y="24"/>
                    <a:pt x="59" y="24"/>
                    <a:pt x="58" y="25"/>
                  </a:cubicBezTo>
                  <a:cubicBezTo>
                    <a:pt x="58" y="25"/>
                    <a:pt x="58" y="25"/>
                    <a:pt x="58" y="25"/>
                  </a:cubicBezTo>
                  <a:cubicBezTo>
                    <a:pt x="58" y="25"/>
                    <a:pt x="56" y="26"/>
                    <a:pt x="56" y="26"/>
                  </a:cubicBezTo>
                  <a:cubicBezTo>
                    <a:pt x="56" y="26"/>
                    <a:pt x="56" y="26"/>
                    <a:pt x="56" y="26"/>
                  </a:cubicBezTo>
                  <a:cubicBezTo>
                    <a:pt x="56" y="27"/>
                    <a:pt x="57" y="28"/>
                    <a:pt x="57" y="28"/>
                  </a:cubicBezTo>
                  <a:cubicBezTo>
                    <a:pt x="57" y="28"/>
                    <a:pt x="57" y="29"/>
                    <a:pt x="57" y="30"/>
                  </a:cubicBezTo>
                  <a:cubicBezTo>
                    <a:pt x="57" y="30"/>
                    <a:pt x="57" y="30"/>
                    <a:pt x="57" y="30"/>
                  </a:cubicBezTo>
                  <a:cubicBezTo>
                    <a:pt x="57" y="30"/>
                    <a:pt x="56" y="31"/>
                    <a:pt x="56" y="31"/>
                  </a:cubicBezTo>
                  <a:cubicBezTo>
                    <a:pt x="56" y="31"/>
                    <a:pt x="56" y="31"/>
                    <a:pt x="56" y="31"/>
                  </a:cubicBezTo>
                  <a:cubicBezTo>
                    <a:pt x="56" y="31"/>
                    <a:pt x="56" y="32"/>
                    <a:pt x="56" y="32"/>
                  </a:cubicBezTo>
                  <a:cubicBezTo>
                    <a:pt x="55" y="32"/>
                    <a:pt x="55" y="32"/>
                    <a:pt x="55" y="32"/>
                  </a:cubicBezTo>
                  <a:cubicBezTo>
                    <a:pt x="55" y="32"/>
                    <a:pt x="55" y="32"/>
                    <a:pt x="55" y="33"/>
                  </a:cubicBezTo>
                  <a:cubicBezTo>
                    <a:pt x="55" y="33"/>
                    <a:pt x="54" y="33"/>
                    <a:pt x="54" y="34"/>
                  </a:cubicBezTo>
                  <a:cubicBezTo>
                    <a:pt x="55" y="34"/>
                    <a:pt x="55" y="34"/>
                    <a:pt x="55" y="34"/>
                  </a:cubicBezTo>
                  <a:cubicBezTo>
                    <a:pt x="55" y="34"/>
                    <a:pt x="55" y="34"/>
                    <a:pt x="55" y="34"/>
                  </a:cubicBezTo>
                  <a:cubicBezTo>
                    <a:pt x="54" y="35"/>
                    <a:pt x="53" y="35"/>
                    <a:pt x="53" y="36"/>
                  </a:cubicBezTo>
                  <a:cubicBezTo>
                    <a:pt x="53" y="36"/>
                    <a:pt x="53" y="37"/>
                    <a:pt x="53" y="37"/>
                  </a:cubicBezTo>
                  <a:cubicBezTo>
                    <a:pt x="52" y="38"/>
                    <a:pt x="52" y="39"/>
                    <a:pt x="52" y="39"/>
                  </a:cubicBezTo>
                  <a:cubicBezTo>
                    <a:pt x="52" y="40"/>
                    <a:pt x="52" y="40"/>
                    <a:pt x="52" y="40"/>
                  </a:cubicBezTo>
                  <a:cubicBezTo>
                    <a:pt x="51" y="40"/>
                    <a:pt x="51" y="40"/>
                    <a:pt x="51" y="41"/>
                  </a:cubicBezTo>
                  <a:cubicBezTo>
                    <a:pt x="51" y="41"/>
                    <a:pt x="49" y="42"/>
                    <a:pt x="49" y="42"/>
                  </a:cubicBezTo>
                  <a:cubicBezTo>
                    <a:pt x="49" y="43"/>
                    <a:pt x="49" y="43"/>
                    <a:pt x="49" y="44"/>
                  </a:cubicBezTo>
                  <a:cubicBezTo>
                    <a:pt x="49" y="44"/>
                    <a:pt x="48" y="44"/>
                    <a:pt x="48" y="45"/>
                  </a:cubicBezTo>
                  <a:cubicBezTo>
                    <a:pt x="48" y="45"/>
                    <a:pt x="48" y="46"/>
                    <a:pt x="48" y="46"/>
                  </a:cubicBezTo>
                  <a:cubicBezTo>
                    <a:pt x="47" y="46"/>
                    <a:pt x="46" y="46"/>
                    <a:pt x="46" y="46"/>
                  </a:cubicBezTo>
                  <a:cubicBezTo>
                    <a:pt x="45" y="46"/>
                    <a:pt x="44" y="47"/>
                    <a:pt x="44" y="47"/>
                  </a:cubicBezTo>
                  <a:cubicBezTo>
                    <a:pt x="44" y="47"/>
                    <a:pt x="43" y="45"/>
                    <a:pt x="42" y="45"/>
                  </a:cubicBezTo>
                  <a:cubicBezTo>
                    <a:pt x="42" y="45"/>
                    <a:pt x="42" y="45"/>
                    <a:pt x="42" y="45"/>
                  </a:cubicBezTo>
                  <a:cubicBezTo>
                    <a:pt x="41" y="46"/>
                    <a:pt x="40" y="46"/>
                    <a:pt x="40" y="46"/>
                  </a:cubicBezTo>
                  <a:cubicBezTo>
                    <a:pt x="40" y="47"/>
                    <a:pt x="40" y="47"/>
                    <a:pt x="40" y="48"/>
                  </a:cubicBezTo>
                  <a:cubicBezTo>
                    <a:pt x="40" y="48"/>
                    <a:pt x="40" y="48"/>
                    <a:pt x="40" y="48"/>
                  </a:cubicBezTo>
                  <a:cubicBezTo>
                    <a:pt x="39" y="48"/>
                    <a:pt x="39" y="49"/>
                    <a:pt x="39" y="49"/>
                  </a:cubicBezTo>
                  <a:cubicBezTo>
                    <a:pt x="39" y="49"/>
                    <a:pt x="38" y="50"/>
                    <a:pt x="38" y="50"/>
                  </a:cubicBezTo>
                  <a:cubicBezTo>
                    <a:pt x="38" y="51"/>
                    <a:pt x="38" y="51"/>
                    <a:pt x="38" y="52"/>
                  </a:cubicBezTo>
                  <a:cubicBezTo>
                    <a:pt x="39" y="53"/>
                    <a:pt x="39" y="54"/>
                    <a:pt x="41" y="53"/>
                  </a:cubicBezTo>
                  <a:cubicBezTo>
                    <a:pt x="41" y="54"/>
                    <a:pt x="41" y="54"/>
                    <a:pt x="41" y="54"/>
                  </a:cubicBezTo>
                  <a:cubicBezTo>
                    <a:pt x="41" y="54"/>
                    <a:pt x="41" y="55"/>
                    <a:pt x="41" y="55"/>
                  </a:cubicBezTo>
                  <a:cubicBezTo>
                    <a:pt x="41" y="55"/>
                    <a:pt x="41" y="56"/>
                    <a:pt x="41" y="57"/>
                  </a:cubicBezTo>
                  <a:cubicBezTo>
                    <a:pt x="42" y="57"/>
                    <a:pt x="42" y="58"/>
                    <a:pt x="42" y="58"/>
                  </a:cubicBezTo>
                  <a:cubicBezTo>
                    <a:pt x="43" y="58"/>
                    <a:pt x="44" y="58"/>
                    <a:pt x="44" y="58"/>
                  </a:cubicBezTo>
                  <a:cubicBezTo>
                    <a:pt x="44" y="58"/>
                    <a:pt x="44" y="59"/>
                    <a:pt x="44" y="60"/>
                  </a:cubicBezTo>
                  <a:cubicBezTo>
                    <a:pt x="44" y="60"/>
                    <a:pt x="45" y="60"/>
                    <a:pt x="45" y="60"/>
                  </a:cubicBezTo>
                  <a:cubicBezTo>
                    <a:pt x="45" y="60"/>
                    <a:pt x="45" y="60"/>
                    <a:pt x="45" y="60"/>
                  </a:cubicBezTo>
                  <a:cubicBezTo>
                    <a:pt x="45" y="60"/>
                    <a:pt x="45" y="61"/>
                    <a:pt x="45" y="61"/>
                  </a:cubicBezTo>
                  <a:cubicBezTo>
                    <a:pt x="45" y="61"/>
                    <a:pt x="45" y="61"/>
                    <a:pt x="46" y="62"/>
                  </a:cubicBezTo>
                  <a:cubicBezTo>
                    <a:pt x="46" y="62"/>
                    <a:pt x="46" y="62"/>
                    <a:pt x="46" y="63"/>
                  </a:cubicBezTo>
                  <a:cubicBezTo>
                    <a:pt x="46" y="63"/>
                    <a:pt x="46" y="63"/>
                    <a:pt x="46" y="63"/>
                  </a:cubicBezTo>
                  <a:cubicBezTo>
                    <a:pt x="46" y="63"/>
                    <a:pt x="46" y="64"/>
                    <a:pt x="46" y="64"/>
                  </a:cubicBezTo>
                  <a:cubicBezTo>
                    <a:pt x="46" y="64"/>
                    <a:pt x="46" y="65"/>
                    <a:pt x="46" y="65"/>
                  </a:cubicBezTo>
                  <a:cubicBezTo>
                    <a:pt x="45" y="65"/>
                    <a:pt x="45" y="65"/>
                    <a:pt x="45" y="65"/>
                  </a:cubicBezTo>
                  <a:cubicBezTo>
                    <a:pt x="45" y="64"/>
                    <a:pt x="45" y="64"/>
                    <a:pt x="44" y="64"/>
                  </a:cubicBezTo>
                  <a:cubicBezTo>
                    <a:pt x="44" y="64"/>
                    <a:pt x="43" y="64"/>
                    <a:pt x="42" y="65"/>
                  </a:cubicBezTo>
                  <a:cubicBezTo>
                    <a:pt x="42" y="65"/>
                    <a:pt x="42" y="65"/>
                    <a:pt x="42" y="65"/>
                  </a:cubicBezTo>
                  <a:cubicBezTo>
                    <a:pt x="42" y="66"/>
                    <a:pt x="41" y="65"/>
                    <a:pt x="41" y="65"/>
                  </a:cubicBezTo>
                  <a:cubicBezTo>
                    <a:pt x="40" y="64"/>
                    <a:pt x="39" y="65"/>
                    <a:pt x="39" y="65"/>
                  </a:cubicBezTo>
                  <a:cubicBezTo>
                    <a:pt x="38" y="65"/>
                    <a:pt x="38" y="64"/>
                    <a:pt x="38" y="64"/>
                  </a:cubicBezTo>
                  <a:cubicBezTo>
                    <a:pt x="37" y="64"/>
                    <a:pt x="37" y="64"/>
                    <a:pt x="36" y="64"/>
                  </a:cubicBezTo>
                  <a:cubicBezTo>
                    <a:pt x="36" y="65"/>
                    <a:pt x="36" y="66"/>
                    <a:pt x="36" y="66"/>
                  </a:cubicBezTo>
                  <a:cubicBezTo>
                    <a:pt x="36" y="66"/>
                    <a:pt x="36" y="66"/>
                    <a:pt x="36" y="66"/>
                  </a:cubicBezTo>
                  <a:cubicBezTo>
                    <a:pt x="36" y="66"/>
                    <a:pt x="35" y="66"/>
                    <a:pt x="35" y="66"/>
                  </a:cubicBezTo>
                  <a:cubicBezTo>
                    <a:pt x="34" y="67"/>
                    <a:pt x="34" y="67"/>
                    <a:pt x="34" y="67"/>
                  </a:cubicBezTo>
                  <a:cubicBezTo>
                    <a:pt x="34" y="67"/>
                    <a:pt x="34" y="67"/>
                    <a:pt x="33" y="67"/>
                  </a:cubicBezTo>
                  <a:cubicBezTo>
                    <a:pt x="33" y="66"/>
                    <a:pt x="33" y="66"/>
                    <a:pt x="33" y="66"/>
                  </a:cubicBezTo>
                  <a:cubicBezTo>
                    <a:pt x="33" y="66"/>
                    <a:pt x="33" y="66"/>
                    <a:pt x="33" y="66"/>
                  </a:cubicBezTo>
                  <a:cubicBezTo>
                    <a:pt x="33" y="66"/>
                    <a:pt x="33" y="66"/>
                    <a:pt x="32" y="66"/>
                  </a:cubicBezTo>
                  <a:cubicBezTo>
                    <a:pt x="32" y="66"/>
                    <a:pt x="32" y="66"/>
                    <a:pt x="32" y="67"/>
                  </a:cubicBezTo>
                  <a:cubicBezTo>
                    <a:pt x="33" y="67"/>
                    <a:pt x="33" y="67"/>
                    <a:pt x="33" y="67"/>
                  </a:cubicBezTo>
                  <a:cubicBezTo>
                    <a:pt x="33" y="67"/>
                    <a:pt x="32" y="67"/>
                    <a:pt x="32" y="67"/>
                  </a:cubicBezTo>
                  <a:cubicBezTo>
                    <a:pt x="32" y="67"/>
                    <a:pt x="32" y="67"/>
                    <a:pt x="32" y="67"/>
                  </a:cubicBezTo>
                  <a:cubicBezTo>
                    <a:pt x="32" y="67"/>
                    <a:pt x="32" y="67"/>
                    <a:pt x="32" y="67"/>
                  </a:cubicBezTo>
                  <a:cubicBezTo>
                    <a:pt x="32" y="66"/>
                    <a:pt x="32" y="66"/>
                    <a:pt x="32" y="66"/>
                  </a:cubicBezTo>
                  <a:cubicBezTo>
                    <a:pt x="30" y="66"/>
                    <a:pt x="31" y="65"/>
                    <a:pt x="31" y="64"/>
                  </a:cubicBezTo>
                  <a:cubicBezTo>
                    <a:pt x="30" y="64"/>
                    <a:pt x="30" y="64"/>
                    <a:pt x="30" y="64"/>
                  </a:cubicBezTo>
                  <a:cubicBezTo>
                    <a:pt x="30" y="64"/>
                    <a:pt x="30" y="63"/>
                    <a:pt x="30" y="63"/>
                  </a:cubicBezTo>
                  <a:cubicBezTo>
                    <a:pt x="30" y="63"/>
                    <a:pt x="30" y="63"/>
                    <a:pt x="30" y="63"/>
                  </a:cubicBezTo>
                  <a:cubicBezTo>
                    <a:pt x="30" y="63"/>
                    <a:pt x="30" y="63"/>
                    <a:pt x="30" y="62"/>
                  </a:cubicBezTo>
                  <a:cubicBezTo>
                    <a:pt x="29" y="62"/>
                    <a:pt x="28" y="62"/>
                    <a:pt x="27" y="62"/>
                  </a:cubicBezTo>
                  <a:cubicBezTo>
                    <a:pt x="27" y="61"/>
                    <a:pt x="27" y="61"/>
                    <a:pt x="27" y="61"/>
                  </a:cubicBezTo>
                  <a:cubicBezTo>
                    <a:pt x="28" y="61"/>
                    <a:pt x="28" y="60"/>
                    <a:pt x="27" y="60"/>
                  </a:cubicBezTo>
                  <a:cubicBezTo>
                    <a:pt x="27" y="60"/>
                    <a:pt x="27" y="60"/>
                    <a:pt x="27" y="59"/>
                  </a:cubicBezTo>
                  <a:cubicBezTo>
                    <a:pt x="27" y="59"/>
                    <a:pt x="27" y="59"/>
                    <a:pt x="27" y="59"/>
                  </a:cubicBezTo>
                  <a:cubicBezTo>
                    <a:pt x="26" y="58"/>
                    <a:pt x="26" y="58"/>
                    <a:pt x="26" y="58"/>
                  </a:cubicBezTo>
                  <a:cubicBezTo>
                    <a:pt x="25" y="58"/>
                    <a:pt x="25" y="58"/>
                    <a:pt x="25" y="58"/>
                  </a:cubicBezTo>
                  <a:cubicBezTo>
                    <a:pt x="25" y="58"/>
                    <a:pt x="24" y="58"/>
                    <a:pt x="24" y="58"/>
                  </a:cubicBezTo>
                  <a:cubicBezTo>
                    <a:pt x="24" y="58"/>
                    <a:pt x="24" y="59"/>
                    <a:pt x="24" y="59"/>
                  </a:cubicBezTo>
                  <a:cubicBezTo>
                    <a:pt x="24" y="59"/>
                    <a:pt x="24" y="59"/>
                    <a:pt x="23" y="59"/>
                  </a:cubicBezTo>
                  <a:cubicBezTo>
                    <a:pt x="23" y="59"/>
                    <a:pt x="23" y="59"/>
                    <a:pt x="23" y="59"/>
                  </a:cubicBezTo>
                  <a:cubicBezTo>
                    <a:pt x="22" y="59"/>
                    <a:pt x="21" y="59"/>
                    <a:pt x="21" y="59"/>
                  </a:cubicBezTo>
                  <a:cubicBezTo>
                    <a:pt x="20" y="59"/>
                    <a:pt x="20" y="59"/>
                    <a:pt x="20" y="60"/>
                  </a:cubicBezTo>
                  <a:cubicBezTo>
                    <a:pt x="19" y="60"/>
                    <a:pt x="19" y="60"/>
                    <a:pt x="18" y="60"/>
                  </a:cubicBezTo>
                  <a:cubicBezTo>
                    <a:pt x="18" y="60"/>
                    <a:pt x="18" y="60"/>
                    <a:pt x="18" y="60"/>
                  </a:cubicBezTo>
                  <a:cubicBezTo>
                    <a:pt x="17" y="60"/>
                    <a:pt x="17" y="60"/>
                    <a:pt x="17" y="60"/>
                  </a:cubicBezTo>
                  <a:cubicBezTo>
                    <a:pt x="16" y="59"/>
                    <a:pt x="16" y="60"/>
                    <a:pt x="16" y="59"/>
                  </a:cubicBezTo>
                  <a:cubicBezTo>
                    <a:pt x="15" y="59"/>
                    <a:pt x="15" y="59"/>
                    <a:pt x="15" y="59"/>
                  </a:cubicBezTo>
                  <a:cubicBezTo>
                    <a:pt x="15" y="59"/>
                    <a:pt x="15" y="59"/>
                    <a:pt x="15" y="59"/>
                  </a:cubicBezTo>
                  <a:cubicBezTo>
                    <a:pt x="15" y="59"/>
                    <a:pt x="14" y="59"/>
                    <a:pt x="14" y="59"/>
                  </a:cubicBezTo>
                  <a:cubicBezTo>
                    <a:pt x="14" y="59"/>
                    <a:pt x="13" y="59"/>
                    <a:pt x="13" y="59"/>
                  </a:cubicBezTo>
                  <a:cubicBezTo>
                    <a:pt x="13" y="60"/>
                    <a:pt x="13" y="60"/>
                    <a:pt x="12" y="60"/>
                  </a:cubicBezTo>
                  <a:cubicBezTo>
                    <a:pt x="12" y="60"/>
                    <a:pt x="11" y="60"/>
                    <a:pt x="11" y="60"/>
                  </a:cubicBezTo>
                  <a:cubicBezTo>
                    <a:pt x="10" y="60"/>
                    <a:pt x="9" y="60"/>
                    <a:pt x="9" y="60"/>
                  </a:cubicBezTo>
                  <a:cubicBezTo>
                    <a:pt x="9" y="60"/>
                    <a:pt x="8" y="60"/>
                    <a:pt x="8" y="60"/>
                  </a:cubicBezTo>
                  <a:cubicBezTo>
                    <a:pt x="8" y="60"/>
                    <a:pt x="8" y="60"/>
                    <a:pt x="8" y="60"/>
                  </a:cubicBezTo>
                  <a:cubicBezTo>
                    <a:pt x="7" y="60"/>
                    <a:pt x="7" y="60"/>
                    <a:pt x="7" y="60"/>
                  </a:cubicBezTo>
                  <a:cubicBezTo>
                    <a:pt x="7" y="60"/>
                    <a:pt x="7" y="60"/>
                    <a:pt x="6" y="60"/>
                  </a:cubicBezTo>
                  <a:cubicBezTo>
                    <a:pt x="6" y="60"/>
                    <a:pt x="6" y="61"/>
                    <a:pt x="6" y="61"/>
                  </a:cubicBezTo>
                  <a:cubicBezTo>
                    <a:pt x="5" y="61"/>
                    <a:pt x="5" y="60"/>
                    <a:pt x="5" y="60"/>
                  </a:cubicBezTo>
                  <a:cubicBezTo>
                    <a:pt x="5" y="60"/>
                    <a:pt x="5" y="60"/>
                    <a:pt x="5" y="60"/>
                  </a:cubicBezTo>
                  <a:cubicBezTo>
                    <a:pt x="5" y="60"/>
                    <a:pt x="5" y="58"/>
                    <a:pt x="5" y="58"/>
                  </a:cubicBezTo>
                  <a:cubicBezTo>
                    <a:pt x="5" y="58"/>
                    <a:pt x="5" y="58"/>
                    <a:pt x="5" y="57"/>
                  </a:cubicBezTo>
                  <a:cubicBezTo>
                    <a:pt x="5" y="57"/>
                    <a:pt x="5" y="57"/>
                    <a:pt x="5" y="57"/>
                  </a:cubicBezTo>
                  <a:cubicBezTo>
                    <a:pt x="5" y="57"/>
                    <a:pt x="5" y="56"/>
                    <a:pt x="5" y="56"/>
                  </a:cubicBezTo>
                  <a:cubicBezTo>
                    <a:pt x="5" y="55"/>
                    <a:pt x="6" y="55"/>
                    <a:pt x="6" y="55"/>
                  </a:cubicBezTo>
                  <a:cubicBezTo>
                    <a:pt x="6" y="55"/>
                    <a:pt x="6" y="55"/>
                    <a:pt x="7" y="55"/>
                  </a:cubicBezTo>
                  <a:cubicBezTo>
                    <a:pt x="7" y="55"/>
                    <a:pt x="7" y="55"/>
                    <a:pt x="7" y="55"/>
                  </a:cubicBezTo>
                  <a:cubicBezTo>
                    <a:pt x="7" y="54"/>
                    <a:pt x="7" y="54"/>
                    <a:pt x="7" y="54"/>
                  </a:cubicBezTo>
                  <a:cubicBezTo>
                    <a:pt x="8" y="53"/>
                    <a:pt x="8" y="54"/>
                    <a:pt x="9" y="53"/>
                  </a:cubicBezTo>
                  <a:cubicBezTo>
                    <a:pt x="9" y="53"/>
                    <a:pt x="9" y="53"/>
                    <a:pt x="9" y="53"/>
                  </a:cubicBezTo>
                  <a:cubicBezTo>
                    <a:pt x="10" y="53"/>
                    <a:pt x="10" y="53"/>
                    <a:pt x="11" y="53"/>
                  </a:cubicBezTo>
                  <a:cubicBezTo>
                    <a:pt x="11" y="53"/>
                    <a:pt x="11" y="53"/>
                    <a:pt x="11" y="53"/>
                  </a:cubicBezTo>
                  <a:cubicBezTo>
                    <a:pt x="11" y="53"/>
                    <a:pt x="11" y="52"/>
                    <a:pt x="11" y="52"/>
                  </a:cubicBezTo>
                  <a:cubicBezTo>
                    <a:pt x="11" y="52"/>
                    <a:pt x="11" y="52"/>
                    <a:pt x="11" y="52"/>
                  </a:cubicBezTo>
                  <a:cubicBezTo>
                    <a:pt x="12" y="51"/>
                    <a:pt x="11" y="51"/>
                    <a:pt x="11" y="51"/>
                  </a:cubicBezTo>
                  <a:cubicBezTo>
                    <a:pt x="11" y="51"/>
                    <a:pt x="11" y="51"/>
                    <a:pt x="12" y="51"/>
                  </a:cubicBezTo>
                  <a:cubicBezTo>
                    <a:pt x="12" y="50"/>
                    <a:pt x="12" y="50"/>
                    <a:pt x="12" y="50"/>
                  </a:cubicBezTo>
                  <a:cubicBezTo>
                    <a:pt x="11" y="50"/>
                    <a:pt x="11" y="50"/>
                    <a:pt x="11" y="49"/>
                  </a:cubicBezTo>
                  <a:cubicBezTo>
                    <a:pt x="10" y="49"/>
                    <a:pt x="10" y="49"/>
                    <a:pt x="9" y="49"/>
                  </a:cubicBezTo>
                  <a:cubicBezTo>
                    <a:pt x="9" y="49"/>
                    <a:pt x="9" y="49"/>
                    <a:pt x="9" y="48"/>
                  </a:cubicBezTo>
                  <a:cubicBezTo>
                    <a:pt x="9" y="47"/>
                    <a:pt x="9" y="46"/>
                    <a:pt x="8" y="46"/>
                  </a:cubicBezTo>
                  <a:cubicBezTo>
                    <a:pt x="8" y="45"/>
                    <a:pt x="8" y="45"/>
                    <a:pt x="8" y="44"/>
                  </a:cubicBezTo>
                  <a:cubicBezTo>
                    <a:pt x="7" y="44"/>
                    <a:pt x="7" y="44"/>
                    <a:pt x="6" y="43"/>
                  </a:cubicBezTo>
                  <a:cubicBezTo>
                    <a:pt x="6" y="43"/>
                    <a:pt x="5" y="43"/>
                    <a:pt x="4" y="43"/>
                  </a:cubicBezTo>
                  <a:cubicBezTo>
                    <a:pt x="4" y="43"/>
                    <a:pt x="3" y="42"/>
                    <a:pt x="3" y="41"/>
                  </a:cubicBezTo>
                  <a:cubicBezTo>
                    <a:pt x="3" y="41"/>
                    <a:pt x="3" y="40"/>
                    <a:pt x="2" y="40"/>
                  </a:cubicBezTo>
                  <a:cubicBezTo>
                    <a:pt x="2" y="40"/>
                    <a:pt x="2" y="40"/>
                    <a:pt x="2" y="39"/>
                  </a:cubicBezTo>
                  <a:cubicBezTo>
                    <a:pt x="2" y="39"/>
                    <a:pt x="2" y="39"/>
                    <a:pt x="1" y="39"/>
                  </a:cubicBezTo>
                  <a:cubicBezTo>
                    <a:pt x="1" y="38"/>
                    <a:pt x="0" y="38"/>
                    <a:pt x="0" y="37"/>
                  </a:cubicBezTo>
                  <a:cubicBezTo>
                    <a:pt x="0" y="37"/>
                    <a:pt x="0" y="37"/>
                    <a:pt x="0" y="37"/>
                  </a:cubicBezTo>
                  <a:cubicBezTo>
                    <a:pt x="1" y="38"/>
                    <a:pt x="2" y="38"/>
                    <a:pt x="3" y="38"/>
                  </a:cubicBezTo>
                  <a:cubicBezTo>
                    <a:pt x="4" y="38"/>
                    <a:pt x="5" y="39"/>
                    <a:pt x="5" y="39"/>
                  </a:cubicBezTo>
                  <a:cubicBezTo>
                    <a:pt x="6" y="39"/>
                    <a:pt x="7" y="39"/>
                    <a:pt x="8" y="39"/>
                  </a:cubicBezTo>
                  <a:cubicBezTo>
                    <a:pt x="8" y="39"/>
                    <a:pt x="9" y="39"/>
                    <a:pt x="10" y="39"/>
                  </a:cubicBezTo>
                  <a:cubicBezTo>
                    <a:pt x="11" y="38"/>
                    <a:pt x="12" y="39"/>
                    <a:pt x="13" y="39"/>
                  </a:cubicBezTo>
                  <a:cubicBezTo>
                    <a:pt x="14" y="39"/>
                    <a:pt x="14" y="38"/>
                    <a:pt x="15" y="38"/>
                  </a:cubicBezTo>
                  <a:cubicBezTo>
                    <a:pt x="15" y="38"/>
                    <a:pt x="16" y="38"/>
                    <a:pt x="17" y="38"/>
                  </a:cubicBezTo>
                  <a:cubicBezTo>
                    <a:pt x="17" y="38"/>
                    <a:pt x="18" y="38"/>
                    <a:pt x="18" y="38"/>
                  </a:cubicBezTo>
                  <a:cubicBezTo>
                    <a:pt x="19" y="38"/>
                    <a:pt x="20" y="37"/>
                    <a:pt x="21" y="37"/>
                  </a:cubicBezTo>
                  <a:cubicBezTo>
                    <a:pt x="22" y="37"/>
                    <a:pt x="22" y="37"/>
                    <a:pt x="22" y="36"/>
                  </a:cubicBezTo>
                  <a:cubicBezTo>
                    <a:pt x="23" y="36"/>
                    <a:pt x="23" y="36"/>
                    <a:pt x="23" y="36"/>
                  </a:cubicBezTo>
                  <a:cubicBezTo>
                    <a:pt x="23" y="36"/>
                    <a:pt x="23" y="36"/>
                    <a:pt x="23" y="36"/>
                  </a:cubicBezTo>
                  <a:cubicBezTo>
                    <a:pt x="22" y="35"/>
                    <a:pt x="23" y="34"/>
                    <a:pt x="22" y="33"/>
                  </a:cubicBezTo>
                  <a:cubicBezTo>
                    <a:pt x="22" y="33"/>
                    <a:pt x="22" y="33"/>
                    <a:pt x="22" y="32"/>
                  </a:cubicBezTo>
                  <a:cubicBezTo>
                    <a:pt x="22" y="32"/>
                    <a:pt x="22" y="31"/>
                    <a:pt x="22" y="31"/>
                  </a:cubicBezTo>
                  <a:cubicBezTo>
                    <a:pt x="22" y="31"/>
                    <a:pt x="23" y="31"/>
                    <a:pt x="23" y="31"/>
                  </a:cubicBezTo>
                  <a:cubicBezTo>
                    <a:pt x="23" y="31"/>
                    <a:pt x="23" y="30"/>
                    <a:pt x="23" y="30"/>
                  </a:cubicBezTo>
                  <a:cubicBezTo>
                    <a:pt x="23" y="30"/>
                    <a:pt x="24" y="30"/>
                    <a:pt x="24" y="29"/>
                  </a:cubicBezTo>
                  <a:cubicBezTo>
                    <a:pt x="25" y="30"/>
                    <a:pt x="26" y="30"/>
                    <a:pt x="27" y="29"/>
                  </a:cubicBezTo>
                  <a:cubicBezTo>
                    <a:pt x="27" y="29"/>
                    <a:pt x="28" y="29"/>
                    <a:pt x="28" y="29"/>
                  </a:cubicBezTo>
                  <a:cubicBezTo>
                    <a:pt x="28" y="29"/>
                    <a:pt x="28" y="29"/>
                    <a:pt x="28" y="28"/>
                  </a:cubicBezTo>
                  <a:cubicBezTo>
                    <a:pt x="28" y="28"/>
                    <a:pt x="28" y="28"/>
                    <a:pt x="27" y="28"/>
                  </a:cubicBezTo>
                  <a:cubicBezTo>
                    <a:pt x="28" y="28"/>
                    <a:pt x="28" y="28"/>
                    <a:pt x="28" y="28"/>
                  </a:cubicBezTo>
                  <a:cubicBezTo>
                    <a:pt x="28" y="27"/>
                    <a:pt x="28" y="27"/>
                    <a:pt x="29" y="27"/>
                  </a:cubicBezTo>
                  <a:cubicBezTo>
                    <a:pt x="29" y="27"/>
                    <a:pt x="29" y="27"/>
                    <a:pt x="29" y="27"/>
                  </a:cubicBezTo>
                  <a:cubicBezTo>
                    <a:pt x="29" y="27"/>
                    <a:pt x="29" y="27"/>
                    <a:pt x="30" y="27"/>
                  </a:cubicBezTo>
                  <a:cubicBezTo>
                    <a:pt x="30" y="27"/>
                    <a:pt x="30" y="27"/>
                    <a:pt x="31" y="27"/>
                  </a:cubicBezTo>
                  <a:cubicBezTo>
                    <a:pt x="31" y="27"/>
                    <a:pt x="31" y="28"/>
                    <a:pt x="32" y="28"/>
                  </a:cubicBezTo>
                  <a:cubicBezTo>
                    <a:pt x="33" y="27"/>
                    <a:pt x="33" y="27"/>
                    <a:pt x="33" y="27"/>
                  </a:cubicBezTo>
                  <a:cubicBezTo>
                    <a:pt x="33" y="27"/>
                    <a:pt x="33" y="27"/>
                    <a:pt x="33" y="27"/>
                  </a:cubicBezTo>
                  <a:cubicBezTo>
                    <a:pt x="34" y="26"/>
                    <a:pt x="34" y="26"/>
                    <a:pt x="34" y="26"/>
                  </a:cubicBezTo>
                  <a:cubicBezTo>
                    <a:pt x="34" y="25"/>
                    <a:pt x="34" y="24"/>
                    <a:pt x="33" y="23"/>
                  </a:cubicBezTo>
                  <a:cubicBezTo>
                    <a:pt x="34" y="23"/>
                    <a:pt x="34" y="22"/>
                    <a:pt x="34" y="22"/>
                  </a:cubicBezTo>
                  <a:cubicBezTo>
                    <a:pt x="34" y="21"/>
                    <a:pt x="34" y="21"/>
                    <a:pt x="34" y="21"/>
                  </a:cubicBezTo>
                  <a:cubicBezTo>
                    <a:pt x="34" y="21"/>
                    <a:pt x="34" y="21"/>
                    <a:pt x="34" y="21"/>
                  </a:cubicBezTo>
                  <a:cubicBezTo>
                    <a:pt x="34" y="21"/>
                    <a:pt x="34" y="20"/>
                    <a:pt x="34" y="20"/>
                  </a:cubicBezTo>
                  <a:cubicBezTo>
                    <a:pt x="34" y="20"/>
                    <a:pt x="34" y="20"/>
                    <a:pt x="35" y="20"/>
                  </a:cubicBezTo>
                  <a:cubicBezTo>
                    <a:pt x="35" y="20"/>
                    <a:pt x="35" y="20"/>
                    <a:pt x="35" y="20"/>
                  </a:cubicBezTo>
                  <a:cubicBezTo>
                    <a:pt x="36" y="20"/>
                    <a:pt x="37" y="19"/>
                    <a:pt x="37" y="18"/>
                  </a:cubicBezTo>
                  <a:cubicBezTo>
                    <a:pt x="37" y="18"/>
                    <a:pt x="36" y="17"/>
                    <a:pt x="36" y="17"/>
                  </a:cubicBezTo>
                  <a:cubicBezTo>
                    <a:pt x="36" y="17"/>
                    <a:pt x="36" y="17"/>
                    <a:pt x="36" y="17"/>
                  </a:cubicBezTo>
                  <a:cubicBezTo>
                    <a:pt x="36" y="16"/>
                    <a:pt x="35" y="16"/>
                    <a:pt x="35" y="15"/>
                  </a:cubicBezTo>
                  <a:cubicBezTo>
                    <a:pt x="35" y="15"/>
                    <a:pt x="35" y="15"/>
                    <a:pt x="35" y="15"/>
                  </a:cubicBezTo>
                  <a:cubicBezTo>
                    <a:pt x="35" y="16"/>
                    <a:pt x="39" y="16"/>
                    <a:pt x="39" y="15"/>
                  </a:cubicBezTo>
                  <a:cubicBezTo>
                    <a:pt x="40" y="15"/>
                    <a:pt x="40" y="14"/>
                    <a:pt x="40" y="13"/>
                  </a:cubicBezTo>
                  <a:cubicBezTo>
                    <a:pt x="39" y="13"/>
                    <a:pt x="39" y="13"/>
                    <a:pt x="39" y="13"/>
                  </a:cubicBezTo>
                  <a:cubicBezTo>
                    <a:pt x="39" y="12"/>
                    <a:pt x="39" y="12"/>
                    <a:pt x="39" y="12"/>
                  </a:cubicBezTo>
                  <a:cubicBezTo>
                    <a:pt x="39" y="12"/>
                    <a:pt x="39" y="11"/>
                    <a:pt x="40" y="11"/>
                  </a:cubicBezTo>
                  <a:cubicBezTo>
                    <a:pt x="40" y="11"/>
                    <a:pt x="40" y="11"/>
                    <a:pt x="40" y="11"/>
                  </a:cubicBezTo>
                  <a:cubicBezTo>
                    <a:pt x="40" y="11"/>
                    <a:pt x="40" y="10"/>
                    <a:pt x="40" y="10"/>
                  </a:cubicBezTo>
                  <a:cubicBezTo>
                    <a:pt x="40" y="10"/>
                    <a:pt x="41" y="10"/>
                    <a:pt x="41" y="10"/>
                  </a:cubicBezTo>
                  <a:cubicBezTo>
                    <a:pt x="41" y="9"/>
                    <a:pt x="41" y="9"/>
                    <a:pt x="41" y="9"/>
                  </a:cubicBezTo>
                  <a:cubicBezTo>
                    <a:pt x="41" y="8"/>
                    <a:pt x="41" y="8"/>
                    <a:pt x="40" y="8"/>
                  </a:cubicBezTo>
                  <a:cubicBezTo>
                    <a:pt x="40" y="8"/>
                    <a:pt x="41" y="8"/>
                    <a:pt x="41" y="7"/>
                  </a:cubicBezTo>
                  <a:cubicBezTo>
                    <a:pt x="41" y="7"/>
                    <a:pt x="40" y="7"/>
                    <a:pt x="40" y="7"/>
                  </a:cubicBezTo>
                  <a:cubicBezTo>
                    <a:pt x="40" y="7"/>
                    <a:pt x="40" y="7"/>
                    <a:pt x="40" y="7"/>
                  </a:cubicBezTo>
                  <a:cubicBezTo>
                    <a:pt x="40" y="7"/>
                    <a:pt x="40" y="6"/>
                    <a:pt x="40" y="6"/>
                  </a:cubicBezTo>
                  <a:cubicBezTo>
                    <a:pt x="40" y="6"/>
                    <a:pt x="40" y="6"/>
                    <a:pt x="40" y="6"/>
                  </a:cubicBezTo>
                  <a:cubicBezTo>
                    <a:pt x="40" y="5"/>
                    <a:pt x="39" y="5"/>
                    <a:pt x="38" y="4"/>
                  </a:cubicBezTo>
                  <a:cubicBezTo>
                    <a:pt x="38" y="4"/>
                    <a:pt x="38" y="4"/>
                    <a:pt x="38" y="4"/>
                  </a:cubicBezTo>
                  <a:cubicBezTo>
                    <a:pt x="39" y="4"/>
                    <a:pt x="39" y="3"/>
                    <a:pt x="39" y="3"/>
                  </a:cubicBezTo>
                  <a:cubicBezTo>
                    <a:pt x="39" y="3"/>
                    <a:pt x="40" y="3"/>
                    <a:pt x="40" y="3"/>
                  </a:cubicBezTo>
                  <a:cubicBezTo>
                    <a:pt x="40" y="3"/>
                    <a:pt x="41" y="1"/>
                    <a:pt x="42" y="1"/>
                  </a:cubicBezTo>
                  <a:cubicBezTo>
                    <a:pt x="42" y="1"/>
                    <a:pt x="42" y="1"/>
                    <a:pt x="42" y="1"/>
                  </a:cubicBezTo>
                  <a:cubicBezTo>
                    <a:pt x="43" y="1"/>
                    <a:pt x="43" y="1"/>
                    <a:pt x="43" y="1"/>
                  </a:cubicBezTo>
                  <a:cubicBezTo>
                    <a:pt x="43" y="1"/>
                    <a:pt x="44" y="1"/>
                    <a:pt x="45" y="1"/>
                  </a:cubicBezTo>
                  <a:cubicBezTo>
                    <a:pt x="45" y="1"/>
                    <a:pt x="46" y="1"/>
                    <a:pt x="47" y="1"/>
                  </a:cubicBezTo>
                  <a:cubicBezTo>
                    <a:pt x="47" y="1"/>
                    <a:pt x="47" y="0"/>
                    <a:pt x="48" y="0"/>
                  </a:cubicBezTo>
                  <a:cubicBezTo>
                    <a:pt x="48" y="1"/>
                    <a:pt x="48" y="1"/>
                    <a:pt x="49" y="1"/>
                  </a:cubicBezTo>
                  <a:cubicBezTo>
                    <a:pt x="49" y="1"/>
                    <a:pt x="51" y="0"/>
                    <a:pt x="51" y="0"/>
                  </a:cubicBezTo>
                  <a:cubicBezTo>
                    <a:pt x="51" y="0"/>
                    <a:pt x="52" y="0"/>
                    <a:pt x="52" y="0"/>
                  </a:cubicBezTo>
                  <a:cubicBezTo>
                    <a:pt x="52" y="0"/>
                    <a:pt x="52" y="0"/>
                    <a:pt x="52" y="0"/>
                  </a:cubicBezTo>
                  <a:cubicBezTo>
                    <a:pt x="52" y="0"/>
                    <a:pt x="52" y="0"/>
                    <a:pt x="53" y="0"/>
                  </a:cubicBezTo>
                  <a:cubicBezTo>
                    <a:pt x="53" y="0"/>
                    <a:pt x="53" y="0"/>
                    <a:pt x="53" y="0"/>
                  </a:cubicBezTo>
                  <a:cubicBezTo>
                    <a:pt x="53" y="0"/>
                    <a:pt x="54" y="0"/>
                    <a:pt x="54" y="0"/>
                  </a:cubicBezTo>
                  <a:cubicBezTo>
                    <a:pt x="54" y="1"/>
                    <a:pt x="54" y="1"/>
                    <a:pt x="55" y="1"/>
                  </a:cubicBezTo>
                  <a:cubicBezTo>
                    <a:pt x="56" y="1"/>
                    <a:pt x="56" y="2"/>
                    <a:pt x="56" y="2"/>
                  </a:cubicBezTo>
                  <a:cubicBezTo>
                    <a:pt x="57" y="3"/>
                    <a:pt x="57" y="3"/>
                    <a:pt x="57" y="5"/>
                  </a:cubicBezTo>
                  <a:cubicBezTo>
                    <a:pt x="58" y="5"/>
                    <a:pt x="59" y="5"/>
                    <a:pt x="59" y="6"/>
                  </a:cubicBezTo>
                  <a:cubicBezTo>
                    <a:pt x="60" y="6"/>
                    <a:pt x="60" y="6"/>
                    <a:pt x="60" y="6"/>
                  </a:cubicBezTo>
                  <a:cubicBezTo>
                    <a:pt x="62" y="7"/>
                    <a:pt x="63" y="8"/>
                    <a:pt x="65" y="8"/>
                  </a:cubicBezTo>
                  <a:close/>
                </a:path>
              </a:pathLst>
            </a:custGeom>
            <a:solidFill>
              <a:sysClr val="window" lastClr="FFFFFF">
                <a:lumMod val="75000"/>
              </a:sysClr>
            </a:solidFill>
            <a:ln w="3175">
              <a:solidFill>
                <a:schemeClr val="bg1">
                  <a:lumMod val="65000"/>
                </a:schemeClr>
              </a:solid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defTabSz="2945407">
                <a:defRPr/>
              </a:pPr>
              <a:endParaRPr lang="en-US" sz="1600" kern="0">
                <a:solidFill>
                  <a:srgbClr val="0A0A0A"/>
                </a:solidFill>
                <a:cs typeface="Arial" charset="0"/>
              </a:endParaRPr>
            </a:p>
          </p:txBody>
        </p:sp>
        <p:sp>
          <p:nvSpPr>
            <p:cNvPr id="727" name="Freeform 93">
              <a:extLst>
                <a:ext uri="{FF2B5EF4-FFF2-40B4-BE49-F238E27FC236}">
                  <a16:creationId xmlns:a16="http://schemas.microsoft.com/office/drawing/2014/main" id="{B0CC1BB1-5AAA-D5F2-97EA-67DAEFCF42B9}"/>
                </a:ext>
              </a:extLst>
            </p:cNvPr>
            <p:cNvSpPr>
              <a:spLocks/>
            </p:cNvSpPr>
            <p:nvPr/>
          </p:nvSpPr>
          <p:spPr bwMode="auto">
            <a:xfrm>
              <a:off x="23624815" y="10230652"/>
              <a:ext cx="8274" cy="9042"/>
            </a:xfrm>
            <a:custGeom>
              <a:avLst/>
              <a:gdLst/>
              <a:ahLst/>
              <a:cxnLst>
                <a:cxn ang="0">
                  <a:pos x="0" y="0"/>
                </a:cxn>
                <a:cxn ang="0">
                  <a:pos x="0" y="0"/>
                </a:cxn>
                <a:cxn ang="0">
                  <a:pos x="0" y="0"/>
                </a:cxn>
                <a:cxn ang="0">
                  <a:pos x="0" y="0"/>
                </a:cxn>
              </a:cxnLst>
              <a:rect l="0" t="0" r="r" b="b"/>
              <a:pathLst>
                <a:path>
                  <a:moveTo>
                    <a:pt x="0" y="0"/>
                  </a:moveTo>
                  <a:cubicBezTo>
                    <a:pt x="0" y="0"/>
                    <a:pt x="0" y="0"/>
                    <a:pt x="0" y="0"/>
                  </a:cubicBezTo>
                  <a:cubicBezTo>
                    <a:pt x="0" y="0"/>
                    <a:pt x="0" y="0"/>
                    <a:pt x="0" y="0"/>
                  </a:cubicBezTo>
                  <a:cubicBezTo>
                    <a:pt x="0" y="0"/>
                    <a:pt x="0" y="0"/>
                    <a:pt x="0" y="0"/>
                  </a:cubicBezTo>
                  <a:close/>
                </a:path>
              </a:pathLst>
            </a:custGeom>
            <a:solidFill>
              <a:srgbClr val="CBCBCB"/>
            </a:solidFill>
            <a:ln w="9525">
              <a:no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defTabSz="2945407">
                <a:defRPr/>
              </a:pPr>
              <a:endParaRPr lang="en-US" sz="1600" kern="0">
                <a:solidFill>
                  <a:srgbClr val="0A0A0A"/>
                </a:solidFill>
                <a:cs typeface="Arial" charset="0"/>
              </a:endParaRPr>
            </a:p>
          </p:txBody>
        </p:sp>
        <p:sp>
          <p:nvSpPr>
            <p:cNvPr id="728" name="Freeform 94">
              <a:extLst>
                <a:ext uri="{FF2B5EF4-FFF2-40B4-BE49-F238E27FC236}">
                  <a16:creationId xmlns:a16="http://schemas.microsoft.com/office/drawing/2014/main" id="{4A6CE3BD-FBE9-5AB7-2DAD-CB6C242A601D}"/>
                </a:ext>
              </a:extLst>
            </p:cNvPr>
            <p:cNvSpPr>
              <a:spLocks/>
            </p:cNvSpPr>
            <p:nvPr/>
          </p:nvSpPr>
          <p:spPr bwMode="auto">
            <a:xfrm>
              <a:off x="30600585" y="10230648"/>
              <a:ext cx="182044" cy="208018"/>
            </a:xfrm>
            <a:custGeom>
              <a:avLst/>
              <a:gdLst/>
              <a:ahLst/>
              <a:cxnLst>
                <a:cxn ang="0">
                  <a:pos x="4" y="0"/>
                </a:cxn>
                <a:cxn ang="0">
                  <a:pos x="5" y="1"/>
                </a:cxn>
                <a:cxn ang="0">
                  <a:pos x="5" y="1"/>
                </a:cxn>
                <a:cxn ang="0">
                  <a:pos x="6" y="1"/>
                </a:cxn>
                <a:cxn ang="0">
                  <a:pos x="6" y="1"/>
                </a:cxn>
                <a:cxn ang="0">
                  <a:pos x="6" y="2"/>
                </a:cxn>
                <a:cxn ang="0">
                  <a:pos x="7" y="2"/>
                </a:cxn>
                <a:cxn ang="0">
                  <a:pos x="7" y="2"/>
                </a:cxn>
                <a:cxn ang="0">
                  <a:pos x="7" y="2"/>
                </a:cxn>
                <a:cxn ang="0">
                  <a:pos x="8" y="3"/>
                </a:cxn>
                <a:cxn ang="0">
                  <a:pos x="8" y="3"/>
                </a:cxn>
                <a:cxn ang="0">
                  <a:pos x="8" y="3"/>
                </a:cxn>
                <a:cxn ang="0">
                  <a:pos x="9" y="3"/>
                </a:cxn>
                <a:cxn ang="0">
                  <a:pos x="9" y="3"/>
                </a:cxn>
                <a:cxn ang="0">
                  <a:pos x="9" y="3"/>
                </a:cxn>
                <a:cxn ang="0">
                  <a:pos x="9" y="4"/>
                </a:cxn>
                <a:cxn ang="0">
                  <a:pos x="9" y="4"/>
                </a:cxn>
                <a:cxn ang="0">
                  <a:pos x="9" y="6"/>
                </a:cxn>
                <a:cxn ang="0">
                  <a:pos x="9" y="6"/>
                </a:cxn>
                <a:cxn ang="0">
                  <a:pos x="8" y="6"/>
                </a:cxn>
                <a:cxn ang="0">
                  <a:pos x="8" y="7"/>
                </a:cxn>
                <a:cxn ang="0">
                  <a:pos x="8" y="7"/>
                </a:cxn>
                <a:cxn ang="0">
                  <a:pos x="8" y="7"/>
                </a:cxn>
                <a:cxn ang="0">
                  <a:pos x="7" y="8"/>
                </a:cxn>
                <a:cxn ang="0">
                  <a:pos x="7" y="9"/>
                </a:cxn>
                <a:cxn ang="0">
                  <a:pos x="7" y="9"/>
                </a:cxn>
                <a:cxn ang="0">
                  <a:pos x="5" y="10"/>
                </a:cxn>
                <a:cxn ang="0">
                  <a:pos x="5" y="10"/>
                </a:cxn>
                <a:cxn ang="0">
                  <a:pos x="5" y="10"/>
                </a:cxn>
                <a:cxn ang="0">
                  <a:pos x="5" y="8"/>
                </a:cxn>
                <a:cxn ang="0">
                  <a:pos x="5" y="8"/>
                </a:cxn>
                <a:cxn ang="0">
                  <a:pos x="4" y="7"/>
                </a:cxn>
                <a:cxn ang="0">
                  <a:pos x="4" y="7"/>
                </a:cxn>
                <a:cxn ang="0">
                  <a:pos x="3" y="7"/>
                </a:cxn>
                <a:cxn ang="0">
                  <a:pos x="3" y="7"/>
                </a:cxn>
                <a:cxn ang="0">
                  <a:pos x="2" y="7"/>
                </a:cxn>
                <a:cxn ang="0">
                  <a:pos x="2" y="6"/>
                </a:cxn>
                <a:cxn ang="0">
                  <a:pos x="1" y="5"/>
                </a:cxn>
                <a:cxn ang="0">
                  <a:pos x="1" y="5"/>
                </a:cxn>
                <a:cxn ang="0">
                  <a:pos x="1" y="5"/>
                </a:cxn>
                <a:cxn ang="0">
                  <a:pos x="1" y="4"/>
                </a:cxn>
                <a:cxn ang="0">
                  <a:pos x="0" y="4"/>
                </a:cxn>
                <a:cxn ang="0">
                  <a:pos x="0" y="2"/>
                </a:cxn>
                <a:cxn ang="0">
                  <a:pos x="1" y="2"/>
                </a:cxn>
                <a:cxn ang="0">
                  <a:pos x="2" y="1"/>
                </a:cxn>
                <a:cxn ang="0">
                  <a:pos x="2" y="1"/>
                </a:cxn>
                <a:cxn ang="0">
                  <a:pos x="3" y="1"/>
                </a:cxn>
                <a:cxn ang="0">
                  <a:pos x="4" y="0"/>
                </a:cxn>
              </a:cxnLst>
              <a:rect l="0" t="0" r="r" b="b"/>
              <a:pathLst>
                <a:path w="9" h="10">
                  <a:moveTo>
                    <a:pt x="4" y="0"/>
                  </a:moveTo>
                  <a:cubicBezTo>
                    <a:pt x="5" y="0"/>
                    <a:pt x="5" y="1"/>
                    <a:pt x="5" y="1"/>
                  </a:cubicBezTo>
                  <a:cubicBezTo>
                    <a:pt x="5" y="1"/>
                    <a:pt x="5" y="1"/>
                    <a:pt x="5" y="1"/>
                  </a:cubicBezTo>
                  <a:cubicBezTo>
                    <a:pt x="5" y="1"/>
                    <a:pt x="6" y="1"/>
                    <a:pt x="6" y="1"/>
                  </a:cubicBezTo>
                  <a:cubicBezTo>
                    <a:pt x="6" y="1"/>
                    <a:pt x="6" y="1"/>
                    <a:pt x="6" y="1"/>
                  </a:cubicBezTo>
                  <a:cubicBezTo>
                    <a:pt x="6" y="2"/>
                    <a:pt x="6" y="2"/>
                    <a:pt x="6" y="2"/>
                  </a:cubicBezTo>
                  <a:cubicBezTo>
                    <a:pt x="6" y="2"/>
                    <a:pt x="6" y="2"/>
                    <a:pt x="7" y="2"/>
                  </a:cubicBezTo>
                  <a:cubicBezTo>
                    <a:pt x="7" y="2"/>
                    <a:pt x="7" y="2"/>
                    <a:pt x="7" y="2"/>
                  </a:cubicBezTo>
                  <a:cubicBezTo>
                    <a:pt x="7" y="2"/>
                    <a:pt x="7" y="2"/>
                    <a:pt x="7" y="2"/>
                  </a:cubicBezTo>
                  <a:cubicBezTo>
                    <a:pt x="7" y="2"/>
                    <a:pt x="7" y="3"/>
                    <a:pt x="8" y="3"/>
                  </a:cubicBezTo>
                  <a:cubicBezTo>
                    <a:pt x="8" y="3"/>
                    <a:pt x="8" y="3"/>
                    <a:pt x="8" y="3"/>
                  </a:cubicBezTo>
                  <a:cubicBezTo>
                    <a:pt x="8" y="3"/>
                    <a:pt x="8" y="3"/>
                    <a:pt x="8" y="3"/>
                  </a:cubicBezTo>
                  <a:cubicBezTo>
                    <a:pt x="8" y="3"/>
                    <a:pt x="8" y="3"/>
                    <a:pt x="9" y="3"/>
                  </a:cubicBezTo>
                  <a:cubicBezTo>
                    <a:pt x="9" y="3"/>
                    <a:pt x="9" y="3"/>
                    <a:pt x="9" y="3"/>
                  </a:cubicBezTo>
                  <a:cubicBezTo>
                    <a:pt x="9" y="3"/>
                    <a:pt x="9" y="3"/>
                    <a:pt x="9" y="3"/>
                  </a:cubicBezTo>
                  <a:cubicBezTo>
                    <a:pt x="9" y="3"/>
                    <a:pt x="9" y="4"/>
                    <a:pt x="9" y="4"/>
                  </a:cubicBezTo>
                  <a:cubicBezTo>
                    <a:pt x="9" y="4"/>
                    <a:pt x="9" y="4"/>
                    <a:pt x="9" y="4"/>
                  </a:cubicBezTo>
                  <a:cubicBezTo>
                    <a:pt x="9" y="5"/>
                    <a:pt x="9" y="5"/>
                    <a:pt x="9" y="6"/>
                  </a:cubicBezTo>
                  <a:cubicBezTo>
                    <a:pt x="9" y="6"/>
                    <a:pt x="9" y="6"/>
                    <a:pt x="9" y="6"/>
                  </a:cubicBezTo>
                  <a:cubicBezTo>
                    <a:pt x="9" y="6"/>
                    <a:pt x="8" y="6"/>
                    <a:pt x="8" y="6"/>
                  </a:cubicBezTo>
                  <a:cubicBezTo>
                    <a:pt x="8" y="6"/>
                    <a:pt x="8" y="7"/>
                    <a:pt x="8" y="7"/>
                  </a:cubicBezTo>
                  <a:cubicBezTo>
                    <a:pt x="8" y="7"/>
                    <a:pt x="8" y="7"/>
                    <a:pt x="8" y="7"/>
                  </a:cubicBezTo>
                  <a:cubicBezTo>
                    <a:pt x="8" y="7"/>
                    <a:pt x="8" y="7"/>
                    <a:pt x="8" y="7"/>
                  </a:cubicBezTo>
                  <a:cubicBezTo>
                    <a:pt x="7" y="8"/>
                    <a:pt x="7" y="7"/>
                    <a:pt x="7" y="8"/>
                  </a:cubicBezTo>
                  <a:cubicBezTo>
                    <a:pt x="7" y="8"/>
                    <a:pt x="7" y="8"/>
                    <a:pt x="7" y="9"/>
                  </a:cubicBezTo>
                  <a:cubicBezTo>
                    <a:pt x="7" y="9"/>
                    <a:pt x="7" y="9"/>
                    <a:pt x="7" y="9"/>
                  </a:cubicBezTo>
                  <a:cubicBezTo>
                    <a:pt x="7" y="10"/>
                    <a:pt x="6" y="10"/>
                    <a:pt x="5" y="10"/>
                  </a:cubicBezTo>
                  <a:cubicBezTo>
                    <a:pt x="5" y="10"/>
                    <a:pt x="5" y="10"/>
                    <a:pt x="5" y="10"/>
                  </a:cubicBezTo>
                  <a:cubicBezTo>
                    <a:pt x="5" y="10"/>
                    <a:pt x="5" y="10"/>
                    <a:pt x="5" y="10"/>
                  </a:cubicBezTo>
                  <a:cubicBezTo>
                    <a:pt x="5" y="9"/>
                    <a:pt x="5" y="9"/>
                    <a:pt x="5" y="8"/>
                  </a:cubicBezTo>
                  <a:cubicBezTo>
                    <a:pt x="5" y="8"/>
                    <a:pt x="5" y="8"/>
                    <a:pt x="5" y="8"/>
                  </a:cubicBezTo>
                  <a:cubicBezTo>
                    <a:pt x="5" y="8"/>
                    <a:pt x="4" y="8"/>
                    <a:pt x="4" y="7"/>
                  </a:cubicBezTo>
                  <a:cubicBezTo>
                    <a:pt x="4" y="7"/>
                    <a:pt x="4" y="7"/>
                    <a:pt x="4" y="7"/>
                  </a:cubicBezTo>
                  <a:cubicBezTo>
                    <a:pt x="4" y="7"/>
                    <a:pt x="3" y="7"/>
                    <a:pt x="3" y="7"/>
                  </a:cubicBezTo>
                  <a:cubicBezTo>
                    <a:pt x="3" y="7"/>
                    <a:pt x="3" y="7"/>
                    <a:pt x="3" y="7"/>
                  </a:cubicBezTo>
                  <a:cubicBezTo>
                    <a:pt x="3" y="7"/>
                    <a:pt x="3" y="7"/>
                    <a:pt x="2" y="7"/>
                  </a:cubicBezTo>
                  <a:cubicBezTo>
                    <a:pt x="2" y="7"/>
                    <a:pt x="2" y="6"/>
                    <a:pt x="2" y="6"/>
                  </a:cubicBezTo>
                  <a:cubicBezTo>
                    <a:pt x="2" y="6"/>
                    <a:pt x="1" y="5"/>
                    <a:pt x="1" y="5"/>
                  </a:cubicBezTo>
                  <a:cubicBezTo>
                    <a:pt x="1" y="5"/>
                    <a:pt x="1" y="5"/>
                    <a:pt x="1" y="5"/>
                  </a:cubicBezTo>
                  <a:cubicBezTo>
                    <a:pt x="1" y="5"/>
                    <a:pt x="1" y="5"/>
                    <a:pt x="1" y="5"/>
                  </a:cubicBezTo>
                  <a:cubicBezTo>
                    <a:pt x="1" y="4"/>
                    <a:pt x="1" y="4"/>
                    <a:pt x="1" y="4"/>
                  </a:cubicBezTo>
                  <a:cubicBezTo>
                    <a:pt x="1" y="4"/>
                    <a:pt x="0" y="4"/>
                    <a:pt x="0" y="4"/>
                  </a:cubicBezTo>
                  <a:cubicBezTo>
                    <a:pt x="0" y="3"/>
                    <a:pt x="0" y="3"/>
                    <a:pt x="0" y="2"/>
                  </a:cubicBezTo>
                  <a:cubicBezTo>
                    <a:pt x="0" y="2"/>
                    <a:pt x="0" y="2"/>
                    <a:pt x="1" y="2"/>
                  </a:cubicBezTo>
                  <a:cubicBezTo>
                    <a:pt x="1" y="1"/>
                    <a:pt x="2" y="1"/>
                    <a:pt x="2" y="1"/>
                  </a:cubicBezTo>
                  <a:cubicBezTo>
                    <a:pt x="2" y="1"/>
                    <a:pt x="2" y="1"/>
                    <a:pt x="2" y="1"/>
                  </a:cubicBezTo>
                  <a:cubicBezTo>
                    <a:pt x="2" y="1"/>
                    <a:pt x="3" y="1"/>
                    <a:pt x="3" y="1"/>
                  </a:cubicBezTo>
                  <a:cubicBezTo>
                    <a:pt x="3" y="1"/>
                    <a:pt x="4" y="0"/>
                    <a:pt x="4" y="0"/>
                  </a:cubicBezTo>
                  <a:close/>
                </a:path>
              </a:pathLst>
            </a:custGeom>
            <a:solidFill>
              <a:sysClr val="window" lastClr="FFFFFF">
                <a:lumMod val="75000"/>
              </a:sysClr>
            </a:solidFill>
            <a:ln w="3175">
              <a:solidFill>
                <a:schemeClr val="bg1">
                  <a:lumMod val="65000"/>
                </a:schemeClr>
              </a:solid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defTabSz="2945407">
                <a:defRPr/>
              </a:pPr>
              <a:endParaRPr lang="en-US" sz="1600" kern="0">
                <a:solidFill>
                  <a:srgbClr val="0A0A0A"/>
                </a:solidFill>
                <a:cs typeface="Arial" charset="0"/>
              </a:endParaRPr>
            </a:p>
          </p:txBody>
        </p:sp>
        <p:sp>
          <p:nvSpPr>
            <p:cNvPr id="729" name="Freeform 95">
              <a:extLst>
                <a:ext uri="{FF2B5EF4-FFF2-40B4-BE49-F238E27FC236}">
                  <a16:creationId xmlns:a16="http://schemas.microsoft.com/office/drawing/2014/main" id="{1B57CE66-78B2-9E3D-36A8-63EC22038AB6}"/>
                </a:ext>
              </a:extLst>
            </p:cNvPr>
            <p:cNvSpPr>
              <a:spLocks/>
            </p:cNvSpPr>
            <p:nvPr/>
          </p:nvSpPr>
          <p:spPr bwMode="auto">
            <a:xfrm>
              <a:off x="22938012" y="10230672"/>
              <a:ext cx="1034363" cy="895388"/>
            </a:xfrm>
            <a:custGeom>
              <a:avLst/>
              <a:gdLst/>
              <a:ahLst/>
              <a:cxnLst>
                <a:cxn ang="0">
                  <a:pos x="35" y="2"/>
                </a:cxn>
                <a:cxn ang="0">
                  <a:pos x="40" y="4"/>
                </a:cxn>
                <a:cxn ang="0">
                  <a:pos x="42" y="4"/>
                </a:cxn>
                <a:cxn ang="0">
                  <a:pos x="44" y="4"/>
                </a:cxn>
                <a:cxn ang="0">
                  <a:pos x="45" y="4"/>
                </a:cxn>
                <a:cxn ang="0">
                  <a:pos x="46" y="5"/>
                </a:cxn>
                <a:cxn ang="0">
                  <a:pos x="49" y="5"/>
                </a:cxn>
                <a:cxn ang="0">
                  <a:pos x="50" y="8"/>
                </a:cxn>
                <a:cxn ang="0">
                  <a:pos x="50" y="8"/>
                </a:cxn>
                <a:cxn ang="0">
                  <a:pos x="50" y="12"/>
                </a:cxn>
                <a:cxn ang="0">
                  <a:pos x="50" y="14"/>
                </a:cxn>
                <a:cxn ang="0">
                  <a:pos x="51" y="16"/>
                </a:cxn>
                <a:cxn ang="0">
                  <a:pos x="52" y="18"/>
                </a:cxn>
                <a:cxn ang="0">
                  <a:pos x="49" y="19"/>
                </a:cxn>
                <a:cxn ang="0">
                  <a:pos x="44" y="21"/>
                </a:cxn>
                <a:cxn ang="0">
                  <a:pos x="41" y="21"/>
                </a:cxn>
                <a:cxn ang="0">
                  <a:pos x="40" y="23"/>
                </a:cxn>
                <a:cxn ang="0">
                  <a:pos x="41" y="25"/>
                </a:cxn>
                <a:cxn ang="0">
                  <a:pos x="41" y="25"/>
                </a:cxn>
                <a:cxn ang="0">
                  <a:pos x="40" y="26"/>
                </a:cxn>
                <a:cxn ang="0">
                  <a:pos x="38" y="27"/>
                </a:cxn>
                <a:cxn ang="0">
                  <a:pos x="36" y="28"/>
                </a:cxn>
                <a:cxn ang="0">
                  <a:pos x="34" y="29"/>
                </a:cxn>
                <a:cxn ang="0">
                  <a:pos x="32" y="31"/>
                </a:cxn>
                <a:cxn ang="0">
                  <a:pos x="29" y="31"/>
                </a:cxn>
                <a:cxn ang="0">
                  <a:pos x="26" y="32"/>
                </a:cxn>
                <a:cxn ang="0">
                  <a:pos x="25" y="33"/>
                </a:cxn>
                <a:cxn ang="0">
                  <a:pos x="22" y="35"/>
                </a:cxn>
                <a:cxn ang="0">
                  <a:pos x="20" y="36"/>
                </a:cxn>
                <a:cxn ang="0">
                  <a:pos x="19" y="39"/>
                </a:cxn>
                <a:cxn ang="0">
                  <a:pos x="17" y="42"/>
                </a:cxn>
                <a:cxn ang="0">
                  <a:pos x="0" y="42"/>
                </a:cxn>
                <a:cxn ang="0">
                  <a:pos x="0" y="41"/>
                </a:cxn>
                <a:cxn ang="0">
                  <a:pos x="4" y="41"/>
                </a:cxn>
                <a:cxn ang="0">
                  <a:pos x="7" y="40"/>
                </a:cxn>
                <a:cxn ang="0">
                  <a:pos x="11" y="36"/>
                </a:cxn>
                <a:cxn ang="0">
                  <a:pos x="13" y="34"/>
                </a:cxn>
                <a:cxn ang="0">
                  <a:pos x="13" y="33"/>
                </a:cxn>
                <a:cxn ang="0">
                  <a:pos x="15" y="31"/>
                </a:cxn>
                <a:cxn ang="0">
                  <a:pos x="15" y="28"/>
                </a:cxn>
                <a:cxn ang="0">
                  <a:pos x="15" y="24"/>
                </a:cxn>
                <a:cxn ang="0">
                  <a:pos x="16" y="23"/>
                </a:cxn>
                <a:cxn ang="0">
                  <a:pos x="16" y="21"/>
                </a:cxn>
                <a:cxn ang="0">
                  <a:pos x="17" y="20"/>
                </a:cxn>
                <a:cxn ang="0">
                  <a:pos x="18" y="17"/>
                </a:cxn>
                <a:cxn ang="0">
                  <a:pos x="20" y="16"/>
                </a:cxn>
                <a:cxn ang="0">
                  <a:pos x="22" y="14"/>
                </a:cxn>
                <a:cxn ang="0">
                  <a:pos x="23" y="13"/>
                </a:cxn>
                <a:cxn ang="0">
                  <a:pos x="25" y="12"/>
                </a:cxn>
                <a:cxn ang="0">
                  <a:pos x="27" y="11"/>
                </a:cxn>
                <a:cxn ang="0">
                  <a:pos x="29" y="9"/>
                </a:cxn>
                <a:cxn ang="0">
                  <a:pos x="33" y="1"/>
                </a:cxn>
              </a:cxnLst>
              <a:rect l="0" t="0" r="r" b="b"/>
              <a:pathLst>
                <a:path w="53" h="42">
                  <a:moveTo>
                    <a:pt x="35" y="0"/>
                  </a:moveTo>
                  <a:cubicBezTo>
                    <a:pt x="35" y="1"/>
                    <a:pt x="35" y="2"/>
                    <a:pt x="35" y="2"/>
                  </a:cubicBezTo>
                  <a:cubicBezTo>
                    <a:pt x="36" y="3"/>
                    <a:pt x="37" y="3"/>
                    <a:pt x="37" y="4"/>
                  </a:cubicBezTo>
                  <a:cubicBezTo>
                    <a:pt x="37" y="4"/>
                    <a:pt x="39" y="4"/>
                    <a:pt x="40" y="4"/>
                  </a:cubicBezTo>
                  <a:cubicBezTo>
                    <a:pt x="40" y="4"/>
                    <a:pt x="40" y="4"/>
                    <a:pt x="41" y="4"/>
                  </a:cubicBezTo>
                  <a:cubicBezTo>
                    <a:pt x="41" y="4"/>
                    <a:pt x="41" y="4"/>
                    <a:pt x="42" y="4"/>
                  </a:cubicBezTo>
                  <a:cubicBezTo>
                    <a:pt x="42" y="4"/>
                    <a:pt x="42" y="4"/>
                    <a:pt x="42" y="4"/>
                  </a:cubicBezTo>
                  <a:cubicBezTo>
                    <a:pt x="42" y="4"/>
                    <a:pt x="43" y="4"/>
                    <a:pt x="44" y="4"/>
                  </a:cubicBezTo>
                  <a:cubicBezTo>
                    <a:pt x="44" y="4"/>
                    <a:pt x="45" y="4"/>
                    <a:pt x="45" y="3"/>
                  </a:cubicBezTo>
                  <a:cubicBezTo>
                    <a:pt x="45" y="4"/>
                    <a:pt x="45" y="4"/>
                    <a:pt x="45" y="4"/>
                  </a:cubicBezTo>
                  <a:cubicBezTo>
                    <a:pt x="46" y="4"/>
                    <a:pt x="46" y="4"/>
                    <a:pt x="46" y="4"/>
                  </a:cubicBezTo>
                  <a:cubicBezTo>
                    <a:pt x="46" y="4"/>
                    <a:pt x="46" y="5"/>
                    <a:pt x="46" y="5"/>
                  </a:cubicBezTo>
                  <a:cubicBezTo>
                    <a:pt x="47" y="5"/>
                    <a:pt x="48" y="4"/>
                    <a:pt x="48" y="5"/>
                  </a:cubicBezTo>
                  <a:cubicBezTo>
                    <a:pt x="48" y="5"/>
                    <a:pt x="48" y="5"/>
                    <a:pt x="49" y="5"/>
                  </a:cubicBezTo>
                  <a:cubicBezTo>
                    <a:pt x="49" y="6"/>
                    <a:pt x="50" y="6"/>
                    <a:pt x="50" y="6"/>
                  </a:cubicBezTo>
                  <a:cubicBezTo>
                    <a:pt x="50" y="7"/>
                    <a:pt x="50" y="7"/>
                    <a:pt x="50" y="8"/>
                  </a:cubicBezTo>
                  <a:cubicBezTo>
                    <a:pt x="50" y="8"/>
                    <a:pt x="50" y="8"/>
                    <a:pt x="50" y="8"/>
                  </a:cubicBezTo>
                  <a:cubicBezTo>
                    <a:pt x="50" y="8"/>
                    <a:pt x="50" y="8"/>
                    <a:pt x="50" y="8"/>
                  </a:cubicBezTo>
                  <a:cubicBezTo>
                    <a:pt x="50" y="9"/>
                    <a:pt x="50" y="9"/>
                    <a:pt x="50" y="10"/>
                  </a:cubicBezTo>
                  <a:cubicBezTo>
                    <a:pt x="50" y="10"/>
                    <a:pt x="50" y="11"/>
                    <a:pt x="50" y="12"/>
                  </a:cubicBezTo>
                  <a:cubicBezTo>
                    <a:pt x="50" y="12"/>
                    <a:pt x="50" y="12"/>
                    <a:pt x="50" y="12"/>
                  </a:cubicBezTo>
                  <a:cubicBezTo>
                    <a:pt x="50" y="13"/>
                    <a:pt x="50" y="14"/>
                    <a:pt x="50" y="14"/>
                  </a:cubicBezTo>
                  <a:cubicBezTo>
                    <a:pt x="50" y="15"/>
                    <a:pt x="51" y="15"/>
                    <a:pt x="51" y="15"/>
                  </a:cubicBezTo>
                  <a:cubicBezTo>
                    <a:pt x="51" y="15"/>
                    <a:pt x="51" y="16"/>
                    <a:pt x="51" y="16"/>
                  </a:cubicBezTo>
                  <a:cubicBezTo>
                    <a:pt x="51" y="16"/>
                    <a:pt x="51" y="17"/>
                    <a:pt x="51" y="17"/>
                  </a:cubicBezTo>
                  <a:cubicBezTo>
                    <a:pt x="52" y="17"/>
                    <a:pt x="52" y="17"/>
                    <a:pt x="52" y="18"/>
                  </a:cubicBezTo>
                  <a:cubicBezTo>
                    <a:pt x="51" y="18"/>
                    <a:pt x="53" y="19"/>
                    <a:pt x="51" y="19"/>
                  </a:cubicBezTo>
                  <a:cubicBezTo>
                    <a:pt x="50" y="19"/>
                    <a:pt x="50" y="19"/>
                    <a:pt x="49" y="19"/>
                  </a:cubicBezTo>
                  <a:cubicBezTo>
                    <a:pt x="48" y="19"/>
                    <a:pt x="46" y="19"/>
                    <a:pt x="45" y="20"/>
                  </a:cubicBezTo>
                  <a:cubicBezTo>
                    <a:pt x="44" y="20"/>
                    <a:pt x="44" y="20"/>
                    <a:pt x="44" y="21"/>
                  </a:cubicBezTo>
                  <a:cubicBezTo>
                    <a:pt x="44" y="21"/>
                    <a:pt x="43" y="21"/>
                    <a:pt x="42" y="22"/>
                  </a:cubicBezTo>
                  <a:cubicBezTo>
                    <a:pt x="42" y="22"/>
                    <a:pt x="41" y="21"/>
                    <a:pt x="41" y="21"/>
                  </a:cubicBezTo>
                  <a:cubicBezTo>
                    <a:pt x="41" y="22"/>
                    <a:pt x="40" y="22"/>
                    <a:pt x="40" y="22"/>
                  </a:cubicBezTo>
                  <a:cubicBezTo>
                    <a:pt x="40" y="22"/>
                    <a:pt x="40" y="23"/>
                    <a:pt x="40" y="23"/>
                  </a:cubicBezTo>
                  <a:cubicBezTo>
                    <a:pt x="40" y="23"/>
                    <a:pt x="40" y="23"/>
                    <a:pt x="40" y="23"/>
                  </a:cubicBezTo>
                  <a:cubicBezTo>
                    <a:pt x="41" y="24"/>
                    <a:pt x="40" y="25"/>
                    <a:pt x="41" y="25"/>
                  </a:cubicBezTo>
                  <a:cubicBezTo>
                    <a:pt x="41" y="25"/>
                    <a:pt x="41" y="25"/>
                    <a:pt x="41" y="25"/>
                  </a:cubicBezTo>
                  <a:cubicBezTo>
                    <a:pt x="41" y="25"/>
                    <a:pt x="41" y="25"/>
                    <a:pt x="41" y="25"/>
                  </a:cubicBezTo>
                  <a:cubicBezTo>
                    <a:pt x="41" y="25"/>
                    <a:pt x="41" y="25"/>
                    <a:pt x="41" y="25"/>
                  </a:cubicBezTo>
                  <a:cubicBezTo>
                    <a:pt x="41" y="26"/>
                    <a:pt x="40" y="25"/>
                    <a:pt x="40" y="26"/>
                  </a:cubicBezTo>
                  <a:cubicBezTo>
                    <a:pt x="40" y="26"/>
                    <a:pt x="39" y="26"/>
                    <a:pt x="39" y="26"/>
                  </a:cubicBezTo>
                  <a:cubicBezTo>
                    <a:pt x="39" y="26"/>
                    <a:pt x="38" y="27"/>
                    <a:pt x="38" y="27"/>
                  </a:cubicBezTo>
                  <a:cubicBezTo>
                    <a:pt x="37" y="27"/>
                    <a:pt x="37" y="27"/>
                    <a:pt x="37" y="27"/>
                  </a:cubicBezTo>
                  <a:cubicBezTo>
                    <a:pt x="37" y="27"/>
                    <a:pt x="36" y="27"/>
                    <a:pt x="36" y="28"/>
                  </a:cubicBezTo>
                  <a:cubicBezTo>
                    <a:pt x="36" y="28"/>
                    <a:pt x="36" y="28"/>
                    <a:pt x="35" y="28"/>
                  </a:cubicBezTo>
                  <a:cubicBezTo>
                    <a:pt x="35" y="28"/>
                    <a:pt x="35" y="29"/>
                    <a:pt x="34" y="29"/>
                  </a:cubicBezTo>
                  <a:cubicBezTo>
                    <a:pt x="34" y="30"/>
                    <a:pt x="33" y="30"/>
                    <a:pt x="33" y="31"/>
                  </a:cubicBezTo>
                  <a:cubicBezTo>
                    <a:pt x="32" y="31"/>
                    <a:pt x="32" y="31"/>
                    <a:pt x="32" y="31"/>
                  </a:cubicBezTo>
                  <a:cubicBezTo>
                    <a:pt x="31" y="31"/>
                    <a:pt x="30" y="31"/>
                    <a:pt x="29" y="31"/>
                  </a:cubicBezTo>
                  <a:cubicBezTo>
                    <a:pt x="29" y="31"/>
                    <a:pt x="29" y="31"/>
                    <a:pt x="29" y="31"/>
                  </a:cubicBezTo>
                  <a:cubicBezTo>
                    <a:pt x="28" y="32"/>
                    <a:pt x="28" y="32"/>
                    <a:pt x="28" y="32"/>
                  </a:cubicBezTo>
                  <a:cubicBezTo>
                    <a:pt x="28" y="32"/>
                    <a:pt x="26" y="32"/>
                    <a:pt x="26" y="32"/>
                  </a:cubicBezTo>
                  <a:cubicBezTo>
                    <a:pt x="26" y="32"/>
                    <a:pt x="25" y="33"/>
                    <a:pt x="25" y="33"/>
                  </a:cubicBezTo>
                  <a:cubicBezTo>
                    <a:pt x="25" y="33"/>
                    <a:pt x="25" y="33"/>
                    <a:pt x="25" y="33"/>
                  </a:cubicBezTo>
                  <a:cubicBezTo>
                    <a:pt x="24" y="33"/>
                    <a:pt x="24" y="33"/>
                    <a:pt x="23" y="34"/>
                  </a:cubicBezTo>
                  <a:cubicBezTo>
                    <a:pt x="23" y="34"/>
                    <a:pt x="22" y="35"/>
                    <a:pt x="22" y="35"/>
                  </a:cubicBezTo>
                  <a:cubicBezTo>
                    <a:pt x="21" y="35"/>
                    <a:pt x="21" y="35"/>
                    <a:pt x="21" y="35"/>
                  </a:cubicBezTo>
                  <a:cubicBezTo>
                    <a:pt x="21" y="35"/>
                    <a:pt x="20" y="36"/>
                    <a:pt x="20" y="36"/>
                  </a:cubicBezTo>
                  <a:cubicBezTo>
                    <a:pt x="20" y="36"/>
                    <a:pt x="19" y="37"/>
                    <a:pt x="19" y="37"/>
                  </a:cubicBezTo>
                  <a:cubicBezTo>
                    <a:pt x="18" y="38"/>
                    <a:pt x="19" y="38"/>
                    <a:pt x="19" y="39"/>
                  </a:cubicBezTo>
                  <a:cubicBezTo>
                    <a:pt x="19" y="40"/>
                    <a:pt x="18" y="41"/>
                    <a:pt x="18" y="42"/>
                  </a:cubicBezTo>
                  <a:cubicBezTo>
                    <a:pt x="18" y="42"/>
                    <a:pt x="17" y="42"/>
                    <a:pt x="17" y="42"/>
                  </a:cubicBezTo>
                  <a:cubicBezTo>
                    <a:pt x="15" y="42"/>
                    <a:pt x="14" y="42"/>
                    <a:pt x="13" y="42"/>
                  </a:cubicBezTo>
                  <a:cubicBezTo>
                    <a:pt x="8" y="42"/>
                    <a:pt x="4" y="42"/>
                    <a:pt x="0" y="42"/>
                  </a:cubicBezTo>
                  <a:cubicBezTo>
                    <a:pt x="0" y="42"/>
                    <a:pt x="0" y="42"/>
                    <a:pt x="0" y="42"/>
                  </a:cubicBezTo>
                  <a:cubicBezTo>
                    <a:pt x="0" y="42"/>
                    <a:pt x="0" y="42"/>
                    <a:pt x="0" y="41"/>
                  </a:cubicBezTo>
                  <a:cubicBezTo>
                    <a:pt x="1" y="41"/>
                    <a:pt x="2" y="41"/>
                    <a:pt x="3" y="41"/>
                  </a:cubicBezTo>
                  <a:cubicBezTo>
                    <a:pt x="3" y="41"/>
                    <a:pt x="4" y="41"/>
                    <a:pt x="4" y="41"/>
                  </a:cubicBezTo>
                  <a:cubicBezTo>
                    <a:pt x="4" y="41"/>
                    <a:pt x="5" y="40"/>
                    <a:pt x="5" y="40"/>
                  </a:cubicBezTo>
                  <a:cubicBezTo>
                    <a:pt x="5" y="40"/>
                    <a:pt x="6" y="40"/>
                    <a:pt x="7" y="40"/>
                  </a:cubicBezTo>
                  <a:cubicBezTo>
                    <a:pt x="7" y="39"/>
                    <a:pt x="8" y="38"/>
                    <a:pt x="9" y="37"/>
                  </a:cubicBezTo>
                  <a:cubicBezTo>
                    <a:pt x="9" y="37"/>
                    <a:pt x="10" y="37"/>
                    <a:pt x="11" y="36"/>
                  </a:cubicBezTo>
                  <a:cubicBezTo>
                    <a:pt x="11" y="36"/>
                    <a:pt x="12" y="35"/>
                    <a:pt x="12" y="35"/>
                  </a:cubicBezTo>
                  <a:cubicBezTo>
                    <a:pt x="12" y="35"/>
                    <a:pt x="12" y="34"/>
                    <a:pt x="13" y="34"/>
                  </a:cubicBezTo>
                  <a:cubicBezTo>
                    <a:pt x="13" y="34"/>
                    <a:pt x="13" y="33"/>
                    <a:pt x="13" y="33"/>
                  </a:cubicBezTo>
                  <a:cubicBezTo>
                    <a:pt x="13" y="33"/>
                    <a:pt x="13" y="33"/>
                    <a:pt x="13" y="33"/>
                  </a:cubicBezTo>
                  <a:cubicBezTo>
                    <a:pt x="14" y="33"/>
                    <a:pt x="14" y="32"/>
                    <a:pt x="14" y="32"/>
                  </a:cubicBezTo>
                  <a:cubicBezTo>
                    <a:pt x="14" y="32"/>
                    <a:pt x="14" y="32"/>
                    <a:pt x="15" y="31"/>
                  </a:cubicBezTo>
                  <a:cubicBezTo>
                    <a:pt x="15" y="31"/>
                    <a:pt x="15" y="30"/>
                    <a:pt x="16" y="29"/>
                  </a:cubicBezTo>
                  <a:cubicBezTo>
                    <a:pt x="16" y="29"/>
                    <a:pt x="15" y="28"/>
                    <a:pt x="15" y="28"/>
                  </a:cubicBezTo>
                  <a:cubicBezTo>
                    <a:pt x="15" y="27"/>
                    <a:pt x="15" y="27"/>
                    <a:pt x="15" y="27"/>
                  </a:cubicBezTo>
                  <a:cubicBezTo>
                    <a:pt x="15" y="27"/>
                    <a:pt x="15" y="25"/>
                    <a:pt x="15" y="24"/>
                  </a:cubicBezTo>
                  <a:cubicBezTo>
                    <a:pt x="15" y="24"/>
                    <a:pt x="15" y="24"/>
                    <a:pt x="15" y="23"/>
                  </a:cubicBezTo>
                  <a:cubicBezTo>
                    <a:pt x="15" y="23"/>
                    <a:pt x="15" y="23"/>
                    <a:pt x="16" y="23"/>
                  </a:cubicBezTo>
                  <a:cubicBezTo>
                    <a:pt x="16" y="22"/>
                    <a:pt x="16" y="22"/>
                    <a:pt x="16" y="22"/>
                  </a:cubicBezTo>
                  <a:cubicBezTo>
                    <a:pt x="16" y="22"/>
                    <a:pt x="16" y="22"/>
                    <a:pt x="16" y="21"/>
                  </a:cubicBezTo>
                  <a:cubicBezTo>
                    <a:pt x="16" y="21"/>
                    <a:pt x="17" y="21"/>
                    <a:pt x="17" y="21"/>
                  </a:cubicBezTo>
                  <a:cubicBezTo>
                    <a:pt x="17" y="21"/>
                    <a:pt x="17" y="20"/>
                    <a:pt x="17" y="20"/>
                  </a:cubicBezTo>
                  <a:cubicBezTo>
                    <a:pt x="17" y="20"/>
                    <a:pt x="18" y="19"/>
                    <a:pt x="18" y="19"/>
                  </a:cubicBezTo>
                  <a:cubicBezTo>
                    <a:pt x="18" y="18"/>
                    <a:pt x="18" y="18"/>
                    <a:pt x="18" y="17"/>
                  </a:cubicBezTo>
                  <a:cubicBezTo>
                    <a:pt x="18" y="17"/>
                    <a:pt x="18" y="17"/>
                    <a:pt x="18" y="17"/>
                  </a:cubicBezTo>
                  <a:cubicBezTo>
                    <a:pt x="19" y="17"/>
                    <a:pt x="19" y="16"/>
                    <a:pt x="20" y="16"/>
                  </a:cubicBezTo>
                  <a:cubicBezTo>
                    <a:pt x="20" y="16"/>
                    <a:pt x="20" y="15"/>
                    <a:pt x="21" y="14"/>
                  </a:cubicBezTo>
                  <a:cubicBezTo>
                    <a:pt x="21" y="14"/>
                    <a:pt x="21" y="14"/>
                    <a:pt x="22" y="14"/>
                  </a:cubicBezTo>
                  <a:cubicBezTo>
                    <a:pt x="22" y="14"/>
                    <a:pt x="22" y="13"/>
                    <a:pt x="22" y="13"/>
                  </a:cubicBezTo>
                  <a:cubicBezTo>
                    <a:pt x="22" y="13"/>
                    <a:pt x="23" y="13"/>
                    <a:pt x="23" y="13"/>
                  </a:cubicBezTo>
                  <a:cubicBezTo>
                    <a:pt x="23" y="13"/>
                    <a:pt x="24" y="13"/>
                    <a:pt x="24" y="13"/>
                  </a:cubicBezTo>
                  <a:cubicBezTo>
                    <a:pt x="25" y="12"/>
                    <a:pt x="25" y="12"/>
                    <a:pt x="25" y="12"/>
                  </a:cubicBezTo>
                  <a:cubicBezTo>
                    <a:pt x="26" y="12"/>
                    <a:pt x="26" y="12"/>
                    <a:pt x="27" y="11"/>
                  </a:cubicBezTo>
                  <a:cubicBezTo>
                    <a:pt x="27" y="11"/>
                    <a:pt x="27" y="11"/>
                    <a:pt x="27" y="11"/>
                  </a:cubicBezTo>
                  <a:cubicBezTo>
                    <a:pt x="28" y="11"/>
                    <a:pt x="28" y="10"/>
                    <a:pt x="29" y="10"/>
                  </a:cubicBezTo>
                  <a:cubicBezTo>
                    <a:pt x="29" y="10"/>
                    <a:pt x="29" y="9"/>
                    <a:pt x="29" y="9"/>
                  </a:cubicBezTo>
                  <a:cubicBezTo>
                    <a:pt x="30" y="7"/>
                    <a:pt x="31" y="6"/>
                    <a:pt x="32" y="4"/>
                  </a:cubicBezTo>
                  <a:cubicBezTo>
                    <a:pt x="32" y="3"/>
                    <a:pt x="33" y="2"/>
                    <a:pt x="33" y="1"/>
                  </a:cubicBezTo>
                  <a:cubicBezTo>
                    <a:pt x="34" y="1"/>
                    <a:pt x="35" y="1"/>
                    <a:pt x="35" y="0"/>
                  </a:cubicBezTo>
                  <a:close/>
                </a:path>
              </a:pathLst>
            </a:custGeom>
            <a:solidFill>
              <a:sysClr val="window" lastClr="FFFFFF">
                <a:lumMod val="75000"/>
              </a:sysClr>
            </a:solidFill>
            <a:ln w="3175">
              <a:solidFill>
                <a:schemeClr val="bg1">
                  <a:lumMod val="65000"/>
                </a:schemeClr>
              </a:solid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defTabSz="2945407">
                <a:defRPr/>
              </a:pPr>
              <a:endParaRPr lang="en-US" sz="1600" kern="0">
                <a:solidFill>
                  <a:srgbClr val="0A0A0A"/>
                </a:solidFill>
                <a:cs typeface="Arial" charset="0"/>
              </a:endParaRPr>
            </a:p>
          </p:txBody>
        </p:sp>
        <p:sp>
          <p:nvSpPr>
            <p:cNvPr id="730" name="Freeform 96">
              <a:extLst>
                <a:ext uri="{FF2B5EF4-FFF2-40B4-BE49-F238E27FC236}">
                  <a16:creationId xmlns:a16="http://schemas.microsoft.com/office/drawing/2014/main" id="{9D517A4A-DE5A-FBF1-9738-B88A8B7AE80A}"/>
                </a:ext>
              </a:extLst>
            </p:cNvPr>
            <p:cNvSpPr>
              <a:spLocks/>
            </p:cNvSpPr>
            <p:nvPr/>
          </p:nvSpPr>
          <p:spPr bwMode="auto">
            <a:xfrm>
              <a:off x="23839963" y="10293994"/>
              <a:ext cx="8274" cy="18087"/>
            </a:xfrm>
            <a:custGeom>
              <a:avLst/>
              <a:gdLst/>
              <a:ahLst/>
              <a:cxnLst>
                <a:cxn ang="0">
                  <a:pos x="0" y="0"/>
                </a:cxn>
                <a:cxn ang="0">
                  <a:pos x="0" y="0"/>
                </a:cxn>
                <a:cxn ang="0">
                  <a:pos x="0" y="1"/>
                </a:cxn>
                <a:cxn ang="0">
                  <a:pos x="0" y="1"/>
                </a:cxn>
                <a:cxn ang="0">
                  <a:pos x="0" y="0"/>
                </a:cxn>
                <a:cxn ang="0">
                  <a:pos x="0" y="0"/>
                </a:cxn>
              </a:cxnLst>
              <a:rect l="0" t="0" r="r" b="b"/>
              <a:pathLst>
                <a:path h="1">
                  <a:moveTo>
                    <a:pt x="0" y="0"/>
                  </a:moveTo>
                  <a:cubicBezTo>
                    <a:pt x="0" y="0"/>
                    <a:pt x="0" y="0"/>
                    <a:pt x="0" y="0"/>
                  </a:cubicBezTo>
                  <a:cubicBezTo>
                    <a:pt x="0" y="0"/>
                    <a:pt x="0" y="0"/>
                    <a:pt x="0" y="1"/>
                  </a:cubicBezTo>
                  <a:cubicBezTo>
                    <a:pt x="0" y="1"/>
                    <a:pt x="0" y="1"/>
                    <a:pt x="0" y="1"/>
                  </a:cubicBezTo>
                  <a:cubicBezTo>
                    <a:pt x="0" y="0"/>
                    <a:pt x="0" y="0"/>
                    <a:pt x="0" y="0"/>
                  </a:cubicBezTo>
                  <a:cubicBezTo>
                    <a:pt x="0" y="0"/>
                    <a:pt x="0" y="0"/>
                    <a:pt x="0" y="0"/>
                  </a:cubicBezTo>
                  <a:close/>
                </a:path>
              </a:pathLst>
            </a:custGeom>
            <a:solidFill>
              <a:srgbClr val="CBCBCB"/>
            </a:solidFill>
            <a:ln w="9525">
              <a:no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defTabSz="2945407">
                <a:defRPr/>
              </a:pPr>
              <a:endParaRPr lang="en-US" sz="1600" kern="0">
                <a:solidFill>
                  <a:srgbClr val="0A0A0A"/>
                </a:solidFill>
                <a:cs typeface="Arial" charset="0"/>
              </a:endParaRPr>
            </a:p>
          </p:txBody>
        </p:sp>
        <p:sp>
          <p:nvSpPr>
            <p:cNvPr id="731" name="Freeform 97">
              <a:extLst>
                <a:ext uri="{FF2B5EF4-FFF2-40B4-BE49-F238E27FC236}">
                  <a16:creationId xmlns:a16="http://schemas.microsoft.com/office/drawing/2014/main" id="{85A6A029-56BA-86FE-624D-AE9112D498E6}"/>
                </a:ext>
              </a:extLst>
            </p:cNvPr>
            <p:cNvSpPr>
              <a:spLocks/>
            </p:cNvSpPr>
            <p:nvPr/>
          </p:nvSpPr>
          <p:spPr bwMode="auto">
            <a:xfrm>
              <a:off x="26794117" y="10293970"/>
              <a:ext cx="132408" cy="63306"/>
            </a:xfrm>
            <a:custGeom>
              <a:avLst/>
              <a:gdLst/>
              <a:ahLst/>
              <a:cxnLst>
                <a:cxn ang="0">
                  <a:pos x="6" y="0"/>
                </a:cxn>
                <a:cxn ang="0">
                  <a:pos x="7" y="0"/>
                </a:cxn>
                <a:cxn ang="0">
                  <a:pos x="6" y="0"/>
                </a:cxn>
                <a:cxn ang="0">
                  <a:pos x="6" y="0"/>
                </a:cxn>
                <a:cxn ang="0">
                  <a:pos x="6" y="2"/>
                </a:cxn>
                <a:cxn ang="0">
                  <a:pos x="6" y="2"/>
                </a:cxn>
                <a:cxn ang="0">
                  <a:pos x="5" y="2"/>
                </a:cxn>
                <a:cxn ang="0">
                  <a:pos x="4" y="3"/>
                </a:cxn>
                <a:cxn ang="0">
                  <a:pos x="3" y="3"/>
                </a:cxn>
                <a:cxn ang="0">
                  <a:pos x="2" y="3"/>
                </a:cxn>
                <a:cxn ang="0">
                  <a:pos x="1" y="3"/>
                </a:cxn>
                <a:cxn ang="0">
                  <a:pos x="0" y="3"/>
                </a:cxn>
                <a:cxn ang="0">
                  <a:pos x="0" y="2"/>
                </a:cxn>
                <a:cxn ang="0">
                  <a:pos x="1" y="1"/>
                </a:cxn>
                <a:cxn ang="0">
                  <a:pos x="2" y="1"/>
                </a:cxn>
                <a:cxn ang="0">
                  <a:pos x="2" y="0"/>
                </a:cxn>
                <a:cxn ang="0">
                  <a:pos x="3" y="0"/>
                </a:cxn>
                <a:cxn ang="0">
                  <a:pos x="6" y="0"/>
                </a:cxn>
              </a:cxnLst>
              <a:rect l="0" t="0" r="r" b="b"/>
              <a:pathLst>
                <a:path w="7" h="3">
                  <a:moveTo>
                    <a:pt x="6" y="0"/>
                  </a:moveTo>
                  <a:cubicBezTo>
                    <a:pt x="6" y="0"/>
                    <a:pt x="6" y="0"/>
                    <a:pt x="7" y="0"/>
                  </a:cubicBezTo>
                  <a:cubicBezTo>
                    <a:pt x="6" y="0"/>
                    <a:pt x="6" y="0"/>
                    <a:pt x="6" y="0"/>
                  </a:cubicBezTo>
                  <a:cubicBezTo>
                    <a:pt x="6" y="0"/>
                    <a:pt x="6" y="0"/>
                    <a:pt x="6" y="0"/>
                  </a:cubicBezTo>
                  <a:cubicBezTo>
                    <a:pt x="5" y="1"/>
                    <a:pt x="6" y="1"/>
                    <a:pt x="6" y="2"/>
                  </a:cubicBezTo>
                  <a:cubicBezTo>
                    <a:pt x="6" y="2"/>
                    <a:pt x="6" y="2"/>
                    <a:pt x="6" y="2"/>
                  </a:cubicBezTo>
                  <a:cubicBezTo>
                    <a:pt x="6" y="2"/>
                    <a:pt x="5" y="2"/>
                    <a:pt x="5" y="2"/>
                  </a:cubicBezTo>
                  <a:cubicBezTo>
                    <a:pt x="5" y="2"/>
                    <a:pt x="4" y="3"/>
                    <a:pt x="4" y="3"/>
                  </a:cubicBezTo>
                  <a:cubicBezTo>
                    <a:pt x="3" y="3"/>
                    <a:pt x="3" y="3"/>
                    <a:pt x="3" y="3"/>
                  </a:cubicBezTo>
                  <a:cubicBezTo>
                    <a:pt x="2" y="3"/>
                    <a:pt x="2" y="3"/>
                    <a:pt x="2" y="3"/>
                  </a:cubicBezTo>
                  <a:cubicBezTo>
                    <a:pt x="2" y="3"/>
                    <a:pt x="1" y="3"/>
                    <a:pt x="1" y="3"/>
                  </a:cubicBezTo>
                  <a:cubicBezTo>
                    <a:pt x="1" y="3"/>
                    <a:pt x="0" y="3"/>
                    <a:pt x="0" y="3"/>
                  </a:cubicBezTo>
                  <a:cubicBezTo>
                    <a:pt x="0" y="3"/>
                    <a:pt x="0" y="2"/>
                    <a:pt x="0" y="2"/>
                  </a:cubicBezTo>
                  <a:cubicBezTo>
                    <a:pt x="0" y="2"/>
                    <a:pt x="0" y="1"/>
                    <a:pt x="1" y="1"/>
                  </a:cubicBezTo>
                  <a:cubicBezTo>
                    <a:pt x="1" y="1"/>
                    <a:pt x="2" y="1"/>
                    <a:pt x="2" y="1"/>
                  </a:cubicBezTo>
                  <a:cubicBezTo>
                    <a:pt x="2" y="1"/>
                    <a:pt x="2" y="0"/>
                    <a:pt x="2" y="0"/>
                  </a:cubicBezTo>
                  <a:cubicBezTo>
                    <a:pt x="2" y="0"/>
                    <a:pt x="3" y="0"/>
                    <a:pt x="3" y="0"/>
                  </a:cubicBezTo>
                  <a:cubicBezTo>
                    <a:pt x="4" y="0"/>
                    <a:pt x="6" y="0"/>
                    <a:pt x="6" y="0"/>
                  </a:cubicBezTo>
                  <a:close/>
                </a:path>
              </a:pathLst>
            </a:custGeom>
            <a:solidFill>
              <a:sysClr val="window" lastClr="FFFFFF">
                <a:lumMod val="75000"/>
              </a:sysClr>
            </a:solidFill>
            <a:ln w="3175">
              <a:solidFill>
                <a:schemeClr val="bg1">
                  <a:lumMod val="65000"/>
                </a:schemeClr>
              </a:solid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defTabSz="2945407">
                <a:defRPr/>
              </a:pPr>
              <a:endParaRPr lang="en-US" sz="1600" kern="0">
                <a:solidFill>
                  <a:srgbClr val="0A0A0A"/>
                </a:solidFill>
                <a:cs typeface="Arial" charset="0"/>
              </a:endParaRPr>
            </a:p>
          </p:txBody>
        </p:sp>
        <p:sp>
          <p:nvSpPr>
            <p:cNvPr id="732" name="Freeform 98">
              <a:extLst>
                <a:ext uri="{FF2B5EF4-FFF2-40B4-BE49-F238E27FC236}">
                  <a16:creationId xmlns:a16="http://schemas.microsoft.com/office/drawing/2014/main" id="{8CC52E13-2A79-871D-42AC-466013BA02F2}"/>
                </a:ext>
              </a:extLst>
            </p:cNvPr>
            <p:cNvSpPr>
              <a:spLocks/>
            </p:cNvSpPr>
            <p:nvPr/>
          </p:nvSpPr>
          <p:spPr bwMode="auto">
            <a:xfrm>
              <a:off x="27042357" y="10375387"/>
              <a:ext cx="99304" cy="153757"/>
            </a:xfrm>
            <a:custGeom>
              <a:avLst/>
              <a:gdLst/>
              <a:ahLst/>
              <a:cxnLst>
                <a:cxn ang="0">
                  <a:pos x="3" y="0"/>
                </a:cxn>
                <a:cxn ang="0">
                  <a:pos x="3" y="0"/>
                </a:cxn>
                <a:cxn ang="0">
                  <a:pos x="3" y="0"/>
                </a:cxn>
                <a:cxn ang="0">
                  <a:pos x="3" y="0"/>
                </a:cxn>
                <a:cxn ang="0">
                  <a:pos x="3" y="1"/>
                </a:cxn>
                <a:cxn ang="0">
                  <a:pos x="4" y="1"/>
                </a:cxn>
                <a:cxn ang="0">
                  <a:pos x="5" y="2"/>
                </a:cxn>
                <a:cxn ang="0">
                  <a:pos x="4" y="3"/>
                </a:cxn>
                <a:cxn ang="0">
                  <a:pos x="3" y="3"/>
                </a:cxn>
                <a:cxn ang="0">
                  <a:pos x="3" y="4"/>
                </a:cxn>
                <a:cxn ang="0">
                  <a:pos x="2" y="4"/>
                </a:cxn>
                <a:cxn ang="0">
                  <a:pos x="2" y="5"/>
                </a:cxn>
                <a:cxn ang="0">
                  <a:pos x="2" y="6"/>
                </a:cxn>
                <a:cxn ang="0">
                  <a:pos x="1" y="6"/>
                </a:cxn>
                <a:cxn ang="0">
                  <a:pos x="1" y="7"/>
                </a:cxn>
                <a:cxn ang="0">
                  <a:pos x="0" y="7"/>
                </a:cxn>
                <a:cxn ang="0">
                  <a:pos x="0" y="7"/>
                </a:cxn>
                <a:cxn ang="0">
                  <a:pos x="0" y="7"/>
                </a:cxn>
                <a:cxn ang="0">
                  <a:pos x="0" y="7"/>
                </a:cxn>
                <a:cxn ang="0">
                  <a:pos x="0" y="6"/>
                </a:cxn>
                <a:cxn ang="0">
                  <a:pos x="0" y="5"/>
                </a:cxn>
                <a:cxn ang="0">
                  <a:pos x="0" y="5"/>
                </a:cxn>
                <a:cxn ang="0">
                  <a:pos x="1" y="4"/>
                </a:cxn>
                <a:cxn ang="0">
                  <a:pos x="1" y="3"/>
                </a:cxn>
                <a:cxn ang="0">
                  <a:pos x="1" y="2"/>
                </a:cxn>
                <a:cxn ang="0">
                  <a:pos x="3" y="0"/>
                </a:cxn>
              </a:cxnLst>
              <a:rect l="0" t="0" r="r" b="b"/>
              <a:pathLst>
                <a:path w="5" h="7">
                  <a:moveTo>
                    <a:pt x="3" y="0"/>
                  </a:moveTo>
                  <a:cubicBezTo>
                    <a:pt x="3" y="0"/>
                    <a:pt x="3" y="0"/>
                    <a:pt x="3" y="0"/>
                  </a:cubicBezTo>
                  <a:cubicBezTo>
                    <a:pt x="3" y="0"/>
                    <a:pt x="3" y="0"/>
                    <a:pt x="3" y="0"/>
                  </a:cubicBezTo>
                  <a:cubicBezTo>
                    <a:pt x="3" y="0"/>
                    <a:pt x="3" y="0"/>
                    <a:pt x="3" y="0"/>
                  </a:cubicBezTo>
                  <a:cubicBezTo>
                    <a:pt x="3" y="0"/>
                    <a:pt x="3" y="1"/>
                    <a:pt x="3" y="1"/>
                  </a:cubicBezTo>
                  <a:cubicBezTo>
                    <a:pt x="4" y="1"/>
                    <a:pt x="4" y="1"/>
                    <a:pt x="4" y="1"/>
                  </a:cubicBezTo>
                  <a:cubicBezTo>
                    <a:pt x="4" y="1"/>
                    <a:pt x="5" y="2"/>
                    <a:pt x="5" y="2"/>
                  </a:cubicBezTo>
                  <a:cubicBezTo>
                    <a:pt x="4" y="2"/>
                    <a:pt x="4" y="2"/>
                    <a:pt x="4" y="3"/>
                  </a:cubicBezTo>
                  <a:cubicBezTo>
                    <a:pt x="4" y="3"/>
                    <a:pt x="3" y="3"/>
                    <a:pt x="3" y="3"/>
                  </a:cubicBezTo>
                  <a:cubicBezTo>
                    <a:pt x="3" y="3"/>
                    <a:pt x="3" y="4"/>
                    <a:pt x="3" y="4"/>
                  </a:cubicBezTo>
                  <a:cubicBezTo>
                    <a:pt x="2" y="4"/>
                    <a:pt x="2" y="4"/>
                    <a:pt x="2" y="4"/>
                  </a:cubicBezTo>
                  <a:cubicBezTo>
                    <a:pt x="2" y="5"/>
                    <a:pt x="2" y="5"/>
                    <a:pt x="2" y="5"/>
                  </a:cubicBezTo>
                  <a:cubicBezTo>
                    <a:pt x="2" y="5"/>
                    <a:pt x="2" y="5"/>
                    <a:pt x="2" y="6"/>
                  </a:cubicBezTo>
                  <a:cubicBezTo>
                    <a:pt x="2" y="6"/>
                    <a:pt x="2" y="6"/>
                    <a:pt x="1" y="6"/>
                  </a:cubicBezTo>
                  <a:cubicBezTo>
                    <a:pt x="1" y="6"/>
                    <a:pt x="1" y="6"/>
                    <a:pt x="1" y="7"/>
                  </a:cubicBezTo>
                  <a:cubicBezTo>
                    <a:pt x="0" y="7"/>
                    <a:pt x="1" y="7"/>
                    <a:pt x="0" y="7"/>
                  </a:cubicBezTo>
                  <a:cubicBezTo>
                    <a:pt x="0" y="7"/>
                    <a:pt x="0" y="7"/>
                    <a:pt x="0" y="7"/>
                  </a:cubicBezTo>
                  <a:cubicBezTo>
                    <a:pt x="0" y="7"/>
                    <a:pt x="0" y="7"/>
                    <a:pt x="0" y="7"/>
                  </a:cubicBezTo>
                  <a:cubicBezTo>
                    <a:pt x="0" y="7"/>
                    <a:pt x="0" y="7"/>
                    <a:pt x="0" y="7"/>
                  </a:cubicBezTo>
                  <a:cubicBezTo>
                    <a:pt x="0" y="7"/>
                    <a:pt x="0" y="6"/>
                    <a:pt x="0" y="6"/>
                  </a:cubicBezTo>
                  <a:cubicBezTo>
                    <a:pt x="0" y="6"/>
                    <a:pt x="0" y="6"/>
                    <a:pt x="0" y="5"/>
                  </a:cubicBezTo>
                  <a:cubicBezTo>
                    <a:pt x="0" y="5"/>
                    <a:pt x="0" y="5"/>
                    <a:pt x="0" y="5"/>
                  </a:cubicBezTo>
                  <a:cubicBezTo>
                    <a:pt x="0" y="4"/>
                    <a:pt x="0" y="4"/>
                    <a:pt x="1" y="4"/>
                  </a:cubicBezTo>
                  <a:cubicBezTo>
                    <a:pt x="1" y="4"/>
                    <a:pt x="1" y="4"/>
                    <a:pt x="1" y="3"/>
                  </a:cubicBezTo>
                  <a:cubicBezTo>
                    <a:pt x="1" y="3"/>
                    <a:pt x="1" y="2"/>
                    <a:pt x="1" y="2"/>
                  </a:cubicBezTo>
                  <a:cubicBezTo>
                    <a:pt x="1" y="2"/>
                    <a:pt x="2" y="0"/>
                    <a:pt x="3" y="0"/>
                  </a:cubicBezTo>
                  <a:close/>
                </a:path>
              </a:pathLst>
            </a:custGeom>
            <a:solidFill>
              <a:srgbClr val="BFBFBF"/>
            </a:solidFill>
            <a:ln w="9525">
              <a:no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defTabSz="2945407">
                <a:defRPr/>
              </a:pPr>
              <a:endParaRPr lang="en-US" sz="1600" kern="0">
                <a:solidFill>
                  <a:srgbClr val="0A0A0A"/>
                </a:solidFill>
                <a:cs typeface="Arial" charset="0"/>
              </a:endParaRPr>
            </a:p>
          </p:txBody>
        </p:sp>
        <p:sp>
          <p:nvSpPr>
            <p:cNvPr id="733" name="Freeform 99">
              <a:extLst>
                <a:ext uri="{FF2B5EF4-FFF2-40B4-BE49-F238E27FC236}">
                  <a16:creationId xmlns:a16="http://schemas.microsoft.com/office/drawing/2014/main" id="{98EC0766-FDF2-FB84-8540-78FB6866936C}"/>
                </a:ext>
              </a:extLst>
            </p:cNvPr>
            <p:cNvSpPr>
              <a:spLocks/>
            </p:cNvSpPr>
            <p:nvPr/>
          </p:nvSpPr>
          <p:spPr bwMode="auto">
            <a:xfrm>
              <a:off x="24973631" y="10465806"/>
              <a:ext cx="16560" cy="9042"/>
            </a:xfrm>
            <a:custGeom>
              <a:avLst/>
              <a:gdLst/>
              <a:ahLst/>
              <a:cxnLst>
                <a:cxn ang="0">
                  <a:pos x="0" y="0"/>
                </a:cxn>
                <a:cxn ang="0">
                  <a:pos x="1" y="0"/>
                </a:cxn>
                <a:cxn ang="0">
                  <a:pos x="1" y="0"/>
                </a:cxn>
                <a:cxn ang="0">
                  <a:pos x="1" y="0"/>
                </a:cxn>
                <a:cxn ang="0">
                  <a:pos x="1" y="0"/>
                </a:cxn>
                <a:cxn ang="0">
                  <a:pos x="1" y="0"/>
                </a:cxn>
                <a:cxn ang="0">
                  <a:pos x="0" y="0"/>
                </a:cxn>
                <a:cxn ang="0">
                  <a:pos x="0" y="0"/>
                </a:cxn>
              </a:cxnLst>
              <a:rect l="0" t="0" r="r" b="b"/>
              <a:pathLst>
                <a:path w="1">
                  <a:moveTo>
                    <a:pt x="0" y="0"/>
                  </a:moveTo>
                  <a:cubicBezTo>
                    <a:pt x="0" y="0"/>
                    <a:pt x="0" y="0"/>
                    <a:pt x="1" y="0"/>
                  </a:cubicBezTo>
                  <a:cubicBezTo>
                    <a:pt x="1" y="0"/>
                    <a:pt x="1" y="0"/>
                    <a:pt x="1" y="0"/>
                  </a:cubicBezTo>
                  <a:cubicBezTo>
                    <a:pt x="1" y="0"/>
                    <a:pt x="1" y="0"/>
                    <a:pt x="1" y="0"/>
                  </a:cubicBezTo>
                  <a:cubicBezTo>
                    <a:pt x="1" y="0"/>
                    <a:pt x="1" y="0"/>
                    <a:pt x="1" y="0"/>
                  </a:cubicBezTo>
                  <a:cubicBezTo>
                    <a:pt x="1" y="0"/>
                    <a:pt x="1" y="0"/>
                    <a:pt x="1" y="0"/>
                  </a:cubicBezTo>
                  <a:cubicBezTo>
                    <a:pt x="0" y="0"/>
                    <a:pt x="0" y="0"/>
                    <a:pt x="0" y="0"/>
                  </a:cubicBezTo>
                  <a:cubicBezTo>
                    <a:pt x="0" y="0"/>
                    <a:pt x="0" y="0"/>
                    <a:pt x="0" y="0"/>
                  </a:cubicBezTo>
                  <a:close/>
                </a:path>
              </a:pathLst>
            </a:custGeom>
            <a:solidFill>
              <a:srgbClr val="CBCBCB"/>
            </a:solidFill>
            <a:ln w="9525">
              <a:no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defTabSz="2945407">
                <a:defRPr/>
              </a:pPr>
              <a:endParaRPr lang="en-US" sz="1600" kern="0">
                <a:solidFill>
                  <a:srgbClr val="0A0A0A"/>
                </a:solidFill>
                <a:cs typeface="Arial" charset="0"/>
              </a:endParaRPr>
            </a:p>
          </p:txBody>
        </p:sp>
        <p:sp>
          <p:nvSpPr>
            <p:cNvPr id="736" name="Freeform 100">
              <a:extLst>
                <a:ext uri="{FF2B5EF4-FFF2-40B4-BE49-F238E27FC236}">
                  <a16:creationId xmlns:a16="http://schemas.microsoft.com/office/drawing/2014/main" id="{D31995D9-B458-AE55-4D52-CE04295F1DB6}"/>
                </a:ext>
              </a:extLst>
            </p:cNvPr>
            <p:cNvSpPr>
              <a:spLocks/>
            </p:cNvSpPr>
            <p:nvPr/>
          </p:nvSpPr>
          <p:spPr bwMode="auto">
            <a:xfrm>
              <a:off x="27042361" y="10529140"/>
              <a:ext cx="339270" cy="425081"/>
            </a:xfrm>
            <a:custGeom>
              <a:avLst/>
              <a:gdLst/>
              <a:ahLst/>
              <a:cxnLst>
                <a:cxn ang="0">
                  <a:pos x="15" y="0"/>
                </a:cxn>
                <a:cxn ang="0">
                  <a:pos x="16" y="3"/>
                </a:cxn>
                <a:cxn ang="0">
                  <a:pos x="16" y="4"/>
                </a:cxn>
                <a:cxn ang="0">
                  <a:pos x="16" y="5"/>
                </a:cxn>
                <a:cxn ang="0">
                  <a:pos x="17" y="5"/>
                </a:cxn>
                <a:cxn ang="0">
                  <a:pos x="16" y="6"/>
                </a:cxn>
                <a:cxn ang="0">
                  <a:pos x="15" y="6"/>
                </a:cxn>
                <a:cxn ang="0">
                  <a:pos x="13" y="7"/>
                </a:cxn>
                <a:cxn ang="0">
                  <a:pos x="12" y="7"/>
                </a:cxn>
                <a:cxn ang="0">
                  <a:pos x="12" y="8"/>
                </a:cxn>
                <a:cxn ang="0">
                  <a:pos x="11" y="8"/>
                </a:cxn>
                <a:cxn ang="0">
                  <a:pos x="11" y="8"/>
                </a:cxn>
                <a:cxn ang="0">
                  <a:pos x="10" y="8"/>
                </a:cxn>
                <a:cxn ang="0">
                  <a:pos x="9" y="9"/>
                </a:cxn>
                <a:cxn ang="0">
                  <a:pos x="8" y="9"/>
                </a:cxn>
                <a:cxn ang="0">
                  <a:pos x="8" y="9"/>
                </a:cxn>
                <a:cxn ang="0">
                  <a:pos x="8" y="10"/>
                </a:cxn>
                <a:cxn ang="0">
                  <a:pos x="9" y="10"/>
                </a:cxn>
                <a:cxn ang="0">
                  <a:pos x="9" y="11"/>
                </a:cxn>
                <a:cxn ang="0">
                  <a:pos x="10" y="11"/>
                </a:cxn>
                <a:cxn ang="0">
                  <a:pos x="11" y="12"/>
                </a:cxn>
                <a:cxn ang="0">
                  <a:pos x="11" y="13"/>
                </a:cxn>
                <a:cxn ang="0">
                  <a:pos x="12" y="14"/>
                </a:cxn>
                <a:cxn ang="0">
                  <a:pos x="11" y="15"/>
                </a:cxn>
                <a:cxn ang="0">
                  <a:pos x="11" y="15"/>
                </a:cxn>
                <a:cxn ang="0">
                  <a:pos x="11" y="15"/>
                </a:cxn>
                <a:cxn ang="0">
                  <a:pos x="10" y="16"/>
                </a:cxn>
                <a:cxn ang="0">
                  <a:pos x="7" y="17"/>
                </a:cxn>
                <a:cxn ang="0">
                  <a:pos x="6" y="19"/>
                </a:cxn>
                <a:cxn ang="0">
                  <a:pos x="6" y="19"/>
                </a:cxn>
                <a:cxn ang="0">
                  <a:pos x="6" y="19"/>
                </a:cxn>
                <a:cxn ang="0">
                  <a:pos x="5" y="20"/>
                </a:cxn>
                <a:cxn ang="0">
                  <a:pos x="0" y="20"/>
                </a:cxn>
                <a:cxn ang="0">
                  <a:pos x="0" y="17"/>
                </a:cxn>
                <a:cxn ang="0">
                  <a:pos x="1" y="15"/>
                </a:cxn>
                <a:cxn ang="0">
                  <a:pos x="2" y="11"/>
                </a:cxn>
                <a:cxn ang="0">
                  <a:pos x="1" y="10"/>
                </a:cxn>
                <a:cxn ang="0">
                  <a:pos x="2" y="10"/>
                </a:cxn>
                <a:cxn ang="0">
                  <a:pos x="2" y="8"/>
                </a:cxn>
                <a:cxn ang="0">
                  <a:pos x="2" y="8"/>
                </a:cxn>
                <a:cxn ang="0">
                  <a:pos x="2" y="6"/>
                </a:cxn>
                <a:cxn ang="0">
                  <a:pos x="2" y="6"/>
                </a:cxn>
                <a:cxn ang="0">
                  <a:pos x="2" y="3"/>
                </a:cxn>
                <a:cxn ang="0">
                  <a:pos x="2" y="3"/>
                </a:cxn>
                <a:cxn ang="0">
                  <a:pos x="3" y="4"/>
                </a:cxn>
                <a:cxn ang="0">
                  <a:pos x="4" y="4"/>
                </a:cxn>
                <a:cxn ang="0">
                  <a:pos x="5" y="5"/>
                </a:cxn>
                <a:cxn ang="0">
                  <a:pos x="9" y="4"/>
                </a:cxn>
                <a:cxn ang="0">
                  <a:pos x="13" y="1"/>
                </a:cxn>
                <a:cxn ang="0">
                  <a:pos x="15" y="0"/>
                </a:cxn>
              </a:cxnLst>
              <a:rect l="0" t="0" r="r" b="b"/>
              <a:pathLst>
                <a:path w="17" h="20">
                  <a:moveTo>
                    <a:pt x="15" y="0"/>
                  </a:moveTo>
                  <a:cubicBezTo>
                    <a:pt x="15" y="1"/>
                    <a:pt x="15" y="2"/>
                    <a:pt x="16" y="3"/>
                  </a:cubicBezTo>
                  <a:cubicBezTo>
                    <a:pt x="16" y="3"/>
                    <a:pt x="16" y="4"/>
                    <a:pt x="16" y="4"/>
                  </a:cubicBezTo>
                  <a:cubicBezTo>
                    <a:pt x="16" y="5"/>
                    <a:pt x="16" y="5"/>
                    <a:pt x="16" y="5"/>
                  </a:cubicBezTo>
                  <a:cubicBezTo>
                    <a:pt x="17" y="5"/>
                    <a:pt x="17" y="5"/>
                    <a:pt x="17" y="5"/>
                  </a:cubicBezTo>
                  <a:cubicBezTo>
                    <a:pt x="17" y="5"/>
                    <a:pt x="16" y="6"/>
                    <a:pt x="16" y="6"/>
                  </a:cubicBezTo>
                  <a:cubicBezTo>
                    <a:pt x="15" y="6"/>
                    <a:pt x="15" y="6"/>
                    <a:pt x="15" y="6"/>
                  </a:cubicBezTo>
                  <a:cubicBezTo>
                    <a:pt x="14" y="7"/>
                    <a:pt x="13" y="7"/>
                    <a:pt x="13" y="7"/>
                  </a:cubicBezTo>
                  <a:cubicBezTo>
                    <a:pt x="12" y="7"/>
                    <a:pt x="12" y="7"/>
                    <a:pt x="12" y="7"/>
                  </a:cubicBezTo>
                  <a:cubicBezTo>
                    <a:pt x="12" y="7"/>
                    <a:pt x="12" y="7"/>
                    <a:pt x="12" y="8"/>
                  </a:cubicBezTo>
                  <a:cubicBezTo>
                    <a:pt x="11" y="8"/>
                    <a:pt x="11" y="8"/>
                    <a:pt x="11" y="8"/>
                  </a:cubicBezTo>
                  <a:cubicBezTo>
                    <a:pt x="11" y="8"/>
                    <a:pt x="11" y="8"/>
                    <a:pt x="11" y="8"/>
                  </a:cubicBezTo>
                  <a:cubicBezTo>
                    <a:pt x="11" y="8"/>
                    <a:pt x="10" y="8"/>
                    <a:pt x="10" y="8"/>
                  </a:cubicBezTo>
                  <a:cubicBezTo>
                    <a:pt x="10" y="8"/>
                    <a:pt x="9" y="8"/>
                    <a:pt x="9" y="9"/>
                  </a:cubicBezTo>
                  <a:cubicBezTo>
                    <a:pt x="8" y="9"/>
                    <a:pt x="8" y="9"/>
                    <a:pt x="8" y="9"/>
                  </a:cubicBezTo>
                  <a:cubicBezTo>
                    <a:pt x="8" y="9"/>
                    <a:pt x="8" y="9"/>
                    <a:pt x="8" y="9"/>
                  </a:cubicBezTo>
                  <a:cubicBezTo>
                    <a:pt x="8" y="9"/>
                    <a:pt x="8" y="10"/>
                    <a:pt x="8" y="10"/>
                  </a:cubicBezTo>
                  <a:cubicBezTo>
                    <a:pt x="9" y="10"/>
                    <a:pt x="9" y="10"/>
                    <a:pt x="9" y="10"/>
                  </a:cubicBezTo>
                  <a:cubicBezTo>
                    <a:pt x="9" y="10"/>
                    <a:pt x="9" y="10"/>
                    <a:pt x="9" y="11"/>
                  </a:cubicBezTo>
                  <a:cubicBezTo>
                    <a:pt x="9" y="11"/>
                    <a:pt x="9" y="11"/>
                    <a:pt x="10" y="11"/>
                  </a:cubicBezTo>
                  <a:cubicBezTo>
                    <a:pt x="10" y="12"/>
                    <a:pt x="10" y="12"/>
                    <a:pt x="11" y="12"/>
                  </a:cubicBezTo>
                  <a:cubicBezTo>
                    <a:pt x="11" y="13"/>
                    <a:pt x="11" y="12"/>
                    <a:pt x="11" y="13"/>
                  </a:cubicBezTo>
                  <a:cubicBezTo>
                    <a:pt x="11" y="13"/>
                    <a:pt x="12" y="14"/>
                    <a:pt x="12" y="14"/>
                  </a:cubicBezTo>
                  <a:cubicBezTo>
                    <a:pt x="12" y="14"/>
                    <a:pt x="11" y="15"/>
                    <a:pt x="11" y="15"/>
                  </a:cubicBezTo>
                  <a:cubicBezTo>
                    <a:pt x="11" y="15"/>
                    <a:pt x="11" y="15"/>
                    <a:pt x="11" y="15"/>
                  </a:cubicBezTo>
                  <a:cubicBezTo>
                    <a:pt x="11" y="15"/>
                    <a:pt x="11" y="15"/>
                    <a:pt x="11" y="15"/>
                  </a:cubicBezTo>
                  <a:cubicBezTo>
                    <a:pt x="10" y="16"/>
                    <a:pt x="11" y="16"/>
                    <a:pt x="10" y="16"/>
                  </a:cubicBezTo>
                  <a:cubicBezTo>
                    <a:pt x="10" y="17"/>
                    <a:pt x="8" y="17"/>
                    <a:pt x="7" y="17"/>
                  </a:cubicBezTo>
                  <a:cubicBezTo>
                    <a:pt x="7" y="17"/>
                    <a:pt x="7" y="18"/>
                    <a:pt x="6" y="19"/>
                  </a:cubicBezTo>
                  <a:cubicBezTo>
                    <a:pt x="6" y="19"/>
                    <a:pt x="6" y="19"/>
                    <a:pt x="6" y="19"/>
                  </a:cubicBezTo>
                  <a:cubicBezTo>
                    <a:pt x="6" y="19"/>
                    <a:pt x="6" y="19"/>
                    <a:pt x="6" y="19"/>
                  </a:cubicBezTo>
                  <a:cubicBezTo>
                    <a:pt x="5" y="19"/>
                    <a:pt x="5" y="20"/>
                    <a:pt x="5" y="20"/>
                  </a:cubicBezTo>
                  <a:cubicBezTo>
                    <a:pt x="3" y="20"/>
                    <a:pt x="2" y="20"/>
                    <a:pt x="0" y="20"/>
                  </a:cubicBezTo>
                  <a:cubicBezTo>
                    <a:pt x="0" y="19"/>
                    <a:pt x="0" y="17"/>
                    <a:pt x="0" y="17"/>
                  </a:cubicBezTo>
                  <a:cubicBezTo>
                    <a:pt x="1" y="16"/>
                    <a:pt x="1" y="16"/>
                    <a:pt x="1" y="15"/>
                  </a:cubicBezTo>
                  <a:cubicBezTo>
                    <a:pt x="0" y="14"/>
                    <a:pt x="1" y="13"/>
                    <a:pt x="2" y="11"/>
                  </a:cubicBezTo>
                  <a:cubicBezTo>
                    <a:pt x="2" y="11"/>
                    <a:pt x="1" y="10"/>
                    <a:pt x="1" y="10"/>
                  </a:cubicBezTo>
                  <a:cubicBezTo>
                    <a:pt x="2" y="10"/>
                    <a:pt x="2" y="10"/>
                    <a:pt x="2" y="10"/>
                  </a:cubicBezTo>
                  <a:cubicBezTo>
                    <a:pt x="2" y="9"/>
                    <a:pt x="2" y="9"/>
                    <a:pt x="2" y="8"/>
                  </a:cubicBezTo>
                  <a:cubicBezTo>
                    <a:pt x="2" y="8"/>
                    <a:pt x="2" y="8"/>
                    <a:pt x="2" y="8"/>
                  </a:cubicBezTo>
                  <a:cubicBezTo>
                    <a:pt x="2" y="7"/>
                    <a:pt x="2" y="7"/>
                    <a:pt x="2" y="6"/>
                  </a:cubicBezTo>
                  <a:cubicBezTo>
                    <a:pt x="2" y="6"/>
                    <a:pt x="2" y="6"/>
                    <a:pt x="2" y="6"/>
                  </a:cubicBezTo>
                  <a:cubicBezTo>
                    <a:pt x="2" y="5"/>
                    <a:pt x="2" y="4"/>
                    <a:pt x="2" y="3"/>
                  </a:cubicBezTo>
                  <a:cubicBezTo>
                    <a:pt x="2" y="3"/>
                    <a:pt x="2" y="3"/>
                    <a:pt x="2" y="3"/>
                  </a:cubicBezTo>
                  <a:cubicBezTo>
                    <a:pt x="3" y="3"/>
                    <a:pt x="3" y="4"/>
                    <a:pt x="3" y="4"/>
                  </a:cubicBezTo>
                  <a:cubicBezTo>
                    <a:pt x="4" y="4"/>
                    <a:pt x="4" y="4"/>
                    <a:pt x="4" y="4"/>
                  </a:cubicBezTo>
                  <a:cubicBezTo>
                    <a:pt x="4" y="4"/>
                    <a:pt x="5" y="5"/>
                    <a:pt x="5" y="5"/>
                  </a:cubicBezTo>
                  <a:cubicBezTo>
                    <a:pt x="7" y="5"/>
                    <a:pt x="8" y="5"/>
                    <a:pt x="9" y="4"/>
                  </a:cubicBezTo>
                  <a:cubicBezTo>
                    <a:pt x="10" y="3"/>
                    <a:pt x="11" y="2"/>
                    <a:pt x="13" y="1"/>
                  </a:cubicBezTo>
                  <a:cubicBezTo>
                    <a:pt x="13" y="1"/>
                    <a:pt x="14" y="0"/>
                    <a:pt x="15" y="0"/>
                  </a:cubicBezTo>
                  <a:close/>
                </a:path>
              </a:pathLst>
            </a:custGeom>
            <a:solidFill>
              <a:sysClr val="window" lastClr="FFFFFF">
                <a:lumMod val="75000"/>
              </a:sysClr>
            </a:solidFill>
            <a:ln w="3175">
              <a:solidFill>
                <a:schemeClr val="bg1">
                  <a:lumMod val="65000"/>
                </a:schemeClr>
              </a:solid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defTabSz="2945407">
                <a:defRPr/>
              </a:pPr>
              <a:endParaRPr lang="en-US" sz="1600" kern="0">
                <a:solidFill>
                  <a:srgbClr val="0A0A0A"/>
                </a:solidFill>
                <a:cs typeface="Arial" charset="0"/>
              </a:endParaRPr>
            </a:p>
          </p:txBody>
        </p:sp>
        <p:sp>
          <p:nvSpPr>
            <p:cNvPr id="737" name="Freeform 101">
              <a:extLst>
                <a:ext uri="{FF2B5EF4-FFF2-40B4-BE49-F238E27FC236}">
                  <a16:creationId xmlns:a16="http://schemas.microsoft.com/office/drawing/2014/main" id="{7954BA62-F576-10A3-0685-39C36F0ED589}"/>
                </a:ext>
              </a:extLst>
            </p:cNvPr>
            <p:cNvSpPr>
              <a:spLocks/>
            </p:cNvSpPr>
            <p:nvPr/>
          </p:nvSpPr>
          <p:spPr bwMode="auto">
            <a:xfrm>
              <a:off x="24857798" y="10547215"/>
              <a:ext cx="1348812" cy="1474234"/>
            </a:xfrm>
            <a:custGeom>
              <a:avLst/>
              <a:gdLst/>
              <a:ahLst/>
              <a:cxnLst>
                <a:cxn ang="0">
                  <a:pos x="16" y="1"/>
                </a:cxn>
                <a:cxn ang="0">
                  <a:pos x="19" y="1"/>
                </a:cxn>
                <a:cxn ang="0">
                  <a:pos x="22" y="3"/>
                </a:cxn>
                <a:cxn ang="0">
                  <a:pos x="26" y="6"/>
                </a:cxn>
                <a:cxn ang="0">
                  <a:pos x="32" y="10"/>
                </a:cxn>
                <a:cxn ang="0">
                  <a:pos x="36" y="11"/>
                </a:cxn>
                <a:cxn ang="0">
                  <a:pos x="38" y="12"/>
                </a:cxn>
                <a:cxn ang="0">
                  <a:pos x="40" y="14"/>
                </a:cxn>
                <a:cxn ang="0">
                  <a:pos x="42" y="14"/>
                </a:cxn>
                <a:cxn ang="0">
                  <a:pos x="46" y="13"/>
                </a:cxn>
                <a:cxn ang="0">
                  <a:pos x="46" y="6"/>
                </a:cxn>
                <a:cxn ang="0">
                  <a:pos x="49" y="3"/>
                </a:cxn>
                <a:cxn ang="0">
                  <a:pos x="52" y="2"/>
                </a:cxn>
                <a:cxn ang="0">
                  <a:pos x="55" y="1"/>
                </a:cxn>
                <a:cxn ang="0">
                  <a:pos x="59" y="3"/>
                </a:cxn>
                <a:cxn ang="0">
                  <a:pos x="62" y="5"/>
                </a:cxn>
                <a:cxn ang="0">
                  <a:pos x="66" y="5"/>
                </a:cxn>
                <a:cxn ang="0">
                  <a:pos x="68" y="8"/>
                </a:cxn>
                <a:cxn ang="0">
                  <a:pos x="68" y="12"/>
                </a:cxn>
                <a:cxn ang="0">
                  <a:pos x="67" y="14"/>
                </a:cxn>
                <a:cxn ang="0">
                  <a:pos x="67" y="18"/>
                </a:cxn>
                <a:cxn ang="0">
                  <a:pos x="68" y="23"/>
                </a:cxn>
                <a:cxn ang="0">
                  <a:pos x="68" y="34"/>
                </a:cxn>
                <a:cxn ang="0">
                  <a:pos x="69" y="42"/>
                </a:cxn>
                <a:cxn ang="0">
                  <a:pos x="69" y="50"/>
                </a:cxn>
                <a:cxn ang="0">
                  <a:pos x="69" y="58"/>
                </a:cxn>
                <a:cxn ang="0">
                  <a:pos x="65" y="69"/>
                </a:cxn>
                <a:cxn ang="0">
                  <a:pos x="58" y="65"/>
                </a:cxn>
                <a:cxn ang="0">
                  <a:pos x="36" y="52"/>
                </a:cxn>
                <a:cxn ang="0">
                  <a:pos x="29" y="49"/>
                </a:cxn>
                <a:cxn ang="0">
                  <a:pos x="25" y="51"/>
                </a:cxn>
                <a:cxn ang="0">
                  <a:pos x="18" y="50"/>
                </a:cxn>
                <a:cxn ang="0">
                  <a:pos x="12" y="49"/>
                </a:cxn>
                <a:cxn ang="0">
                  <a:pos x="10" y="45"/>
                </a:cxn>
                <a:cxn ang="0">
                  <a:pos x="5" y="43"/>
                </a:cxn>
                <a:cxn ang="0">
                  <a:pos x="3" y="41"/>
                </a:cxn>
                <a:cxn ang="0">
                  <a:pos x="1" y="36"/>
                </a:cxn>
                <a:cxn ang="0">
                  <a:pos x="3" y="34"/>
                </a:cxn>
                <a:cxn ang="0">
                  <a:pos x="2" y="24"/>
                </a:cxn>
                <a:cxn ang="0">
                  <a:pos x="0" y="15"/>
                </a:cxn>
                <a:cxn ang="0">
                  <a:pos x="4" y="12"/>
                </a:cxn>
                <a:cxn ang="0">
                  <a:pos x="4" y="8"/>
                </a:cxn>
                <a:cxn ang="0">
                  <a:pos x="6" y="6"/>
                </a:cxn>
                <a:cxn ang="0">
                  <a:pos x="7" y="5"/>
                </a:cxn>
                <a:cxn ang="0">
                  <a:pos x="9" y="2"/>
                </a:cxn>
              </a:cxnLst>
              <a:rect l="0" t="0" r="r" b="b"/>
              <a:pathLst>
                <a:path w="69" h="69">
                  <a:moveTo>
                    <a:pt x="10" y="0"/>
                  </a:moveTo>
                  <a:cubicBezTo>
                    <a:pt x="11" y="0"/>
                    <a:pt x="12" y="1"/>
                    <a:pt x="13" y="1"/>
                  </a:cubicBezTo>
                  <a:cubicBezTo>
                    <a:pt x="13" y="1"/>
                    <a:pt x="15" y="1"/>
                    <a:pt x="16" y="1"/>
                  </a:cubicBezTo>
                  <a:cubicBezTo>
                    <a:pt x="16" y="1"/>
                    <a:pt x="17" y="1"/>
                    <a:pt x="17" y="1"/>
                  </a:cubicBezTo>
                  <a:cubicBezTo>
                    <a:pt x="17" y="1"/>
                    <a:pt x="18" y="1"/>
                    <a:pt x="18" y="1"/>
                  </a:cubicBezTo>
                  <a:cubicBezTo>
                    <a:pt x="18" y="1"/>
                    <a:pt x="19" y="1"/>
                    <a:pt x="19" y="1"/>
                  </a:cubicBezTo>
                  <a:cubicBezTo>
                    <a:pt x="19" y="1"/>
                    <a:pt x="20" y="2"/>
                    <a:pt x="20" y="2"/>
                  </a:cubicBezTo>
                  <a:cubicBezTo>
                    <a:pt x="20" y="2"/>
                    <a:pt x="20" y="2"/>
                    <a:pt x="21" y="2"/>
                  </a:cubicBezTo>
                  <a:cubicBezTo>
                    <a:pt x="21" y="2"/>
                    <a:pt x="21" y="2"/>
                    <a:pt x="22" y="3"/>
                  </a:cubicBezTo>
                  <a:cubicBezTo>
                    <a:pt x="22" y="3"/>
                    <a:pt x="24" y="3"/>
                    <a:pt x="25" y="3"/>
                  </a:cubicBezTo>
                  <a:cubicBezTo>
                    <a:pt x="25" y="4"/>
                    <a:pt x="26" y="4"/>
                    <a:pt x="26" y="5"/>
                  </a:cubicBezTo>
                  <a:cubicBezTo>
                    <a:pt x="26" y="5"/>
                    <a:pt x="26" y="5"/>
                    <a:pt x="26" y="6"/>
                  </a:cubicBezTo>
                  <a:cubicBezTo>
                    <a:pt x="26" y="7"/>
                    <a:pt x="27" y="8"/>
                    <a:pt x="27" y="8"/>
                  </a:cubicBezTo>
                  <a:cubicBezTo>
                    <a:pt x="28" y="9"/>
                    <a:pt x="29" y="9"/>
                    <a:pt x="29" y="9"/>
                  </a:cubicBezTo>
                  <a:cubicBezTo>
                    <a:pt x="30" y="9"/>
                    <a:pt x="31" y="10"/>
                    <a:pt x="32" y="10"/>
                  </a:cubicBezTo>
                  <a:cubicBezTo>
                    <a:pt x="32" y="10"/>
                    <a:pt x="33" y="10"/>
                    <a:pt x="33" y="10"/>
                  </a:cubicBezTo>
                  <a:cubicBezTo>
                    <a:pt x="34" y="10"/>
                    <a:pt x="34" y="10"/>
                    <a:pt x="35" y="10"/>
                  </a:cubicBezTo>
                  <a:cubicBezTo>
                    <a:pt x="35" y="10"/>
                    <a:pt x="36" y="11"/>
                    <a:pt x="36" y="11"/>
                  </a:cubicBezTo>
                  <a:cubicBezTo>
                    <a:pt x="36" y="11"/>
                    <a:pt x="36" y="11"/>
                    <a:pt x="37" y="11"/>
                  </a:cubicBezTo>
                  <a:cubicBezTo>
                    <a:pt x="37" y="11"/>
                    <a:pt x="37" y="11"/>
                    <a:pt x="37" y="11"/>
                  </a:cubicBezTo>
                  <a:cubicBezTo>
                    <a:pt x="37" y="12"/>
                    <a:pt x="38" y="12"/>
                    <a:pt x="38" y="12"/>
                  </a:cubicBezTo>
                  <a:cubicBezTo>
                    <a:pt x="38" y="12"/>
                    <a:pt x="39" y="12"/>
                    <a:pt x="39" y="13"/>
                  </a:cubicBezTo>
                  <a:cubicBezTo>
                    <a:pt x="39" y="13"/>
                    <a:pt x="39" y="13"/>
                    <a:pt x="40" y="13"/>
                  </a:cubicBezTo>
                  <a:cubicBezTo>
                    <a:pt x="40" y="13"/>
                    <a:pt x="40" y="13"/>
                    <a:pt x="40" y="14"/>
                  </a:cubicBezTo>
                  <a:cubicBezTo>
                    <a:pt x="40" y="14"/>
                    <a:pt x="41" y="14"/>
                    <a:pt x="41" y="14"/>
                  </a:cubicBezTo>
                  <a:cubicBezTo>
                    <a:pt x="41" y="14"/>
                    <a:pt x="41" y="14"/>
                    <a:pt x="42" y="14"/>
                  </a:cubicBezTo>
                  <a:cubicBezTo>
                    <a:pt x="42" y="14"/>
                    <a:pt x="42" y="14"/>
                    <a:pt x="42" y="14"/>
                  </a:cubicBezTo>
                  <a:cubicBezTo>
                    <a:pt x="43" y="15"/>
                    <a:pt x="44" y="14"/>
                    <a:pt x="45" y="14"/>
                  </a:cubicBezTo>
                  <a:cubicBezTo>
                    <a:pt x="45" y="13"/>
                    <a:pt x="45" y="13"/>
                    <a:pt x="45" y="13"/>
                  </a:cubicBezTo>
                  <a:cubicBezTo>
                    <a:pt x="46" y="13"/>
                    <a:pt x="46" y="13"/>
                    <a:pt x="46" y="13"/>
                  </a:cubicBezTo>
                  <a:cubicBezTo>
                    <a:pt x="46" y="12"/>
                    <a:pt x="48" y="10"/>
                    <a:pt x="47" y="9"/>
                  </a:cubicBezTo>
                  <a:cubicBezTo>
                    <a:pt x="47" y="9"/>
                    <a:pt x="47" y="9"/>
                    <a:pt x="47" y="8"/>
                  </a:cubicBezTo>
                  <a:cubicBezTo>
                    <a:pt x="46" y="8"/>
                    <a:pt x="46" y="6"/>
                    <a:pt x="46" y="6"/>
                  </a:cubicBezTo>
                  <a:cubicBezTo>
                    <a:pt x="46" y="5"/>
                    <a:pt x="47" y="4"/>
                    <a:pt x="48" y="3"/>
                  </a:cubicBezTo>
                  <a:cubicBezTo>
                    <a:pt x="48" y="3"/>
                    <a:pt x="48" y="3"/>
                    <a:pt x="48" y="3"/>
                  </a:cubicBezTo>
                  <a:cubicBezTo>
                    <a:pt x="49" y="3"/>
                    <a:pt x="49" y="3"/>
                    <a:pt x="49" y="3"/>
                  </a:cubicBezTo>
                  <a:cubicBezTo>
                    <a:pt x="49" y="2"/>
                    <a:pt x="49" y="2"/>
                    <a:pt x="50" y="2"/>
                  </a:cubicBezTo>
                  <a:cubicBezTo>
                    <a:pt x="50" y="2"/>
                    <a:pt x="50" y="2"/>
                    <a:pt x="51" y="2"/>
                  </a:cubicBezTo>
                  <a:cubicBezTo>
                    <a:pt x="51" y="2"/>
                    <a:pt x="52" y="2"/>
                    <a:pt x="52" y="2"/>
                  </a:cubicBezTo>
                  <a:cubicBezTo>
                    <a:pt x="52" y="1"/>
                    <a:pt x="53" y="1"/>
                    <a:pt x="53" y="1"/>
                  </a:cubicBezTo>
                  <a:cubicBezTo>
                    <a:pt x="53" y="1"/>
                    <a:pt x="54" y="1"/>
                    <a:pt x="54" y="1"/>
                  </a:cubicBezTo>
                  <a:cubicBezTo>
                    <a:pt x="54" y="1"/>
                    <a:pt x="55" y="1"/>
                    <a:pt x="55" y="1"/>
                  </a:cubicBezTo>
                  <a:cubicBezTo>
                    <a:pt x="56" y="1"/>
                    <a:pt x="56" y="1"/>
                    <a:pt x="57" y="2"/>
                  </a:cubicBezTo>
                  <a:cubicBezTo>
                    <a:pt x="57" y="2"/>
                    <a:pt x="59" y="2"/>
                    <a:pt x="59" y="2"/>
                  </a:cubicBezTo>
                  <a:cubicBezTo>
                    <a:pt x="59" y="2"/>
                    <a:pt x="59" y="3"/>
                    <a:pt x="59" y="3"/>
                  </a:cubicBezTo>
                  <a:cubicBezTo>
                    <a:pt x="59" y="3"/>
                    <a:pt x="59" y="3"/>
                    <a:pt x="59" y="4"/>
                  </a:cubicBezTo>
                  <a:cubicBezTo>
                    <a:pt x="59" y="4"/>
                    <a:pt x="60" y="5"/>
                    <a:pt x="61" y="5"/>
                  </a:cubicBezTo>
                  <a:cubicBezTo>
                    <a:pt x="61" y="5"/>
                    <a:pt x="62" y="5"/>
                    <a:pt x="62" y="5"/>
                  </a:cubicBezTo>
                  <a:cubicBezTo>
                    <a:pt x="63" y="5"/>
                    <a:pt x="63" y="5"/>
                    <a:pt x="63" y="5"/>
                  </a:cubicBezTo>
                  <a:cubicBezTo>
                    <a:pt x="64" y="6"/>
                    <a:pt x="65" y="6"/>
                    <a:pt x="66" y="6"/>
                  </a:cubicBezTo>
                  <a:cubicBezTo>
                    <a:pt x="66" y="6"/>
                    <a:pt x="66" y="5"/>
                    <a:pt x="66" y="5"/>
                  </a:cubicBezTo>
                  <a:cubicBezTo>
                    <a:pt x="67" y="6"/>
                    <a:pt x="67" y="6"/>
                    <a:pt x="68" y="6"/>
                  </a:cubicBezTo>
                  <a:cubicBezTo>
                    <a:pt x="68" y="6"/>
                    <a:pt x="68" y="7"/>
                    <a:pt x="68" y="7"/>
                  </a:cubicBezTo>
                  <a:cubicBezTo>
                    <a:pt x="68" y="7"/>
                    <a:pt x="68" y="7"/>
                    <a:pt x="68" y="8"/>
                  </a:cubicBezTo>
                  <a:cubicBezTo>
                    <a:pt x="67" y="8"/>
                    <a:pt x="67" y="8"/>
                    <a:pt x="67" y="8"/>
                  </a:cubicBezTo>
                  <a:cubicBezTo>
                    <a:pt x="67" y="8"/>
                    <a:pt x="67" y="10"/>
                    <a:pt x="67" y="10"/>
                  </a:cubicBezTo>
                  <a:cubicBezTo>
                    <a:pt x="67" y="10"/>
                    <a:pt x="68" y="11"/>
                    <a:pt x="68" y="12"/>
                  </a:cubicBezTo>
                  <a:cubicBezTo>
                    <a:pt x="67" y="12"/>
                    <a:pt x="67" y="12"/>
                    <a:pt x="67" y="12"/>
                  </a:cubicBezTo>
                  <a:cubicBezTo>
                    <a:pt x="67" y="13"/>
                    <a:pt x="67" y="13"/>
                    <a:pt x="67" y="13"/>
                  </a:cubicBezTo>
                  <a:cubicBezTo>
                    <a:pt x="67" y="13"/>
                    <a:pt x="67" y="14"/>
                    <a:pt x="67" y="14"/>
                  </a:cubicBezTo>
                  <a:cubicBezTo>
                    <a:pt x="66" y="15"/>
                    <a:pt x="67" y="16"/>
                    <a:pt x="67" y="16"/>
                  </a:cubicBezTo>
                  <a:cubicBezTo>
                    <a:pt x="67" y="17"/>
                    <a:pt x="67" y="17"/>
                    <a:pt x="67" y="17"/>
                  </a:cubicBezTo>
                  <a:cubicBezTo>
                    <a:pt x="67" y="17"/>
                    <a:pt x="67" y="17"/>
                    <a:pt x="67" y="18"/>
                  </a:cubicBezTo>
                  <a:cubicBezTo>
                    <a:pt x="67" y="18"/>
                    <a:pt x="67" y="18"/>
                    <a:pt x="67" y="18"/>
                  </a:cubicBezTo>
                  <a:cubicBezTo>
                    <a:pt x="67" y="19"/>
                    <a:pt x="68" y="19"/>
                    <a:pt x="68" y="20"/>
                  </a:cubicBezTo>
                  <a:cubicBezTo>
                    <a:pt x="68" y="21"/>
                    <a:pt x="68" y="22"/>
                    <a:pt x="68" y="23"/>
                  </a:cubicBezTo>
                  <a:cubicBezTo>
                    <a:pt x="68" y="24"/>
                    <a:pt x="68" y="26"/>
                    <a:pt x="68" y="27"/>
                  </a:cubicBezTo>
                  <a:cubicBezTo>
                    <a:pt x="68" y="28"/>
                    <a:pt x="68" y="29"/>
                    <a:pt x="68" y="29"/>
                  </a:cubicBezTo>
                  <a:cubicBezTo>
                    <a:pt x="68" y="31"/>
                    <a:pt x="68" y="32"/>
                    <a:pt x="68" y="34"/>
                  </a:cubicBezTo>
                  <a:cubicBezTo>
                    <a:pt x="69" y="35"/>
                    <a:pt x="68" y="36"/>
                    <a:pt x="68" y="36"/>
                  </a:cubicBezTo>
                  <a:cubicBezTo>
                    <a:pt x="68" y="37"/>
                    <a:pt x="68" y="39"/>
                    <a:pt x="69" y="40"/>
                  </a:cubicBezTo>
                  <a:cubicBezTo>
                    <a:pt x="69" y="41"/>
                    <a:pt x="69" y="42"/>
                    <a:pt x="69" y="42"/>
                  </a:cubicBezTo>
                  <a:cubicBezTo>
                    <a:pt x="69" y="43"/>
                    <a:pt x="69" y="44"/>
                    <a:pt x="69" y="45"/>
                  </a:cubicBezTo>
                  <a:cubicBezTo>
                    <a:pt x="69" y="46"/>
                    <a:pt x="69" y="47"/>
                    <a:pt x="69" y="48"/>
                  </a:cubicBezTo>
                  <a:cubicBezTo>
                    <a:pt x="69" y="48"/>
                    <a:pt x="69" y="49"/>
                    <a:pt x="69" y="50"/>
                  </a:cubicBezTo>
                  <a:cubicBezTo>
                    <a:pt x="69" y="51"/>
                    <a:pt x="69" y="51"/>
                    <a:pt x="69" y="52"/>
                  </a:cubicBezTo>
                  <a:cubicBezTo>
                    <a:pt x="69" y="52"/>
                    <a:pt x="69" y="53"/>
                    <a:pt x="69" y="54"/>
                  </a:cubicBezTo>
                  <a:cubicBezTo>
                    <a:pt x="69" y="55"/>
                    <a:pt x="69" y="56"/>
                    <a:pt x="69" y="58"/>
                  </a:cubicBezTo>
                  <a:cubicBezTo>
                    <a:pt x="69" y="60"/>
                    <a:pt x="69" y="64"/>
                    <a:pt x="69" y="66"/>
                  </a:cubicBezTo>
                  <a:cubicBezTo>
                    <a:pt x="69" y="67"/>
                    <a:pt x="66" y="67"/>
                    <a:pt x="65" y="67"/>
                  </a:cubicBezTo>
                  <a:cubicBezTo>
                    <a:pt x="65" y="67"/>
                    <a:pt x="65" y="68"/>
                    <a:pt x="65" y="69"/>
                  </a:cubicBezTo>
                  <a:cubicBezTo>
                    <a:pt x="65" y="69"/>
                    <a:pt x="65" y="69"/>
                    <a:pt x="65" y="69"/>
                  </a:cubicBezTo>
                  <a:cubicBezTo>
                    <a:pt x="64" y="68"/>
                    <a:pt x="63" y="68"/>
                    <a:pt x="62" y="67"/>
                  </a:cubicBezTo>
                  <a:cubicBezTo>
                    <a:pt x="61" y="67"/>
                    <a:pt x="59" y="66"/>
                    <a:pt x="58" y="65"/>
                  </a:cubicBezTo>
                  <a:cubicBezTo>
                    <a:pt x="57" y="64"/>
                    <a:pt x="57" y="64"/>
                    <a:pt x="57" y="64"/>
                  </a:cubicBezTo>
                  <a:cubicBezTo>
                    <a:pt x="51" y="60"/>
                    <a:pt x="44" y="57"/>
                    <a:pt x="38" y="54"/>
                  </a:cubicBezTo>
                  <a:cubicBezTo>
                    <a:pt x="37" y="53"/>
                    <a:pt x="37" y="53"/>
                    <a:pt x="36" y="52"/>
                  </a:cubicBezTo>
                  <a:cubicBezTo>
                    <a:pt x="35" y="52"/>
                    <a:pt x="35" y="52"/>
                    <a:pt x="35" y="52"/>
                  </a:cubicBezTo>
                  <a:cubicBezTo>
                    <a:pt x="34" y="51"/>
                    <a:pt x="33" y="51"/>
                    <a:pt x="32" y="50"/>
                  </a:cubicBezTo>
                  <a:cubicBezTo>
                    <a:pt x="31" y="50"/>
                    <a:pt x="30" y="49"/>
                    <a:pt x="29" y="49"/>
                  </a:cubicBezTo>
                  <a:cubicBezTo>
                    <a:pt x="29" y="49"/>
                    <a:pt x="28" y="50"/>
                    <a:pt x="27" y="50"/>
                  </a:cubicBezTo>
                  <a:cubicBezTo>
                    <a:pt x="27" y="50"/>
                    <a:pt x="26" y="50"/>
                    <a:pt x="26" y="51"/>
                  </a:cubicBezTo>
                  <a:cubicBezTo>
                    <a:pt x="26" y="51"/>
                    <a:pt x="25" y="51"/>
                    <a:pt x="25" y="51"/>
                  </a:cubicBezTo>
                  <a:cubicBezTo>
                    <a:pt x="24" y="51"/>
                    <a:pt x="24" y="52"/>
                    <a:pt x="23" y="52"/>
                  </a:cubicBezTo>
                  <a:cubicBezTo>
                    <a:pt x="23" y="52"/>
                    <a:pt x="22" y="53"/>
                    <a:pt x="22" y="53"/>
                  </a:cubicBezTo>
                  <a:cubicBezTo>
                    <a:pt x="20" y="52"/>
                    <a:pt x="20" y="51"/>
                    <a:pt x="18" y="50"/>
                  </a:cubicBezTo>
                  <a:cubicBezTo>
                    <a:pt x="18" y="50"/>
                    <a:pt x="18" y="50"/>
                    <a:pt x="18" y="50"/>
                  </a:cubicBezTo>
                  <a:cubicBezTo>
                    <a:pt x="16" y="50"/>
                    <a:pt x="15" y="49"/>
                    <a:pt x="14" y="49"/>
                  </a:cubicBezTo>
                  <a:cubicBezTo>
                    <a:pt x="13" y="49"/>
                    <a:pt x="12" y="49"/>
                    <a:pt x="12" y="49"/>
                  </a:cubicBezTo>
                  <a:cubicBezTo>
                    <a:pt x="12" y="48"/>
                    <a:pt x="12" y="48"/>
                    <a:pt x="11" y="48"/>
                  </a:cubicBezTo>
                  <a:cubicBezTo>
                    <a:pt x="11" y="47"/>
                    <a:pt x="11" y="46"/>
                    <a:pt x="10" y="45"/>
                  </a:cubicBezTo>
                  <a:cubicBezTo>
                    <a:pt x="10" y="45"/>
                    <a:pt x="10" y="45"/>
                    <a:pt x="10" y="45"/>
                  </a:cubicBezTo>
                  <a:cubicBezTo>
                    <a:pt x="9" y="44"/>
                    <a:pt x="9" y="44"/>
                    <a:pt x="8" y="44"/>
                  </a:cubicBezTo>
                  <a:cubicBezTo>
                    <a:pt x="7" y="44"/>
                    <a:pt x="7" y="43"/>
                    <a:pt x="6" y="43"/>
                  </a:cubicBezTo>
                  <a:cubicBezTo>
                    <a:pt x="6" y="43"/>
                    <a:pt x="5" y="44"/>
                    <a:pt x="5" y="43"/>
                  </a:cubicBezTo>
                  <a:cubicBezTo>
                    <a:pt x="4" y="43"/>
                    <a:pt x="4" y="43"/>
                    <a:pt x="4" y="42"/>
                  </a:cubicBezTo>
                  <a:cubicBezTo>
                    <a:pt x="4" y="42"/>
                    <a:pt x="4" y="42"/>
                    <a:pt x="3" y="42"/>
                  </a:cubicBezTo>
                  <a:cubicBezTo>
                    <a:pt x="3" y="42"/>
                    <a:pt x="3" y="42"/>
                    <a:pt x="3" y="41"/>
                  </a:cubicBezTo>
                  <a:cubicBezTo>
                    <a:pt x="3" y="41"/>
                    <a:pt x="3" y="40"/>
                    <a:pt x="3" y="40"/>
                  </a:cubicBezTo>
                  <a:cubicBezTo>
                    <a:pt x="3" y="39"/>
                    <a:pt x="2" y="38"/>
                    <a:pt x="1" y="37"/>
                  </a:cubicBezTo>
                  <a:cubicBezTo>
                    <a:pt x="1" y="37"/>
                    <a:pt x="1" y="36"/>
                    <a:pt x="1" y="36"/>
                  </a:cubicBezTo>
                  <a:cubicBezTo>
                    <a:pt x="1" y="36"/>
                    <a:pt x="1" y="36"/>
                    <a:pt x="1" y="35"/>
                  </a:cubicBezTo>
                  <a:cubicBezTo>
                    <a:pt x="1" y="35"/>
                    <a:pt x="1" y="35"/>
                    <a:pt x="1" y="34"/>
                  </a:cubicBezTo>
                  <a:cubicBezTo>
                    <a:pt x="2" y="34"/>
                    <a:pt x="2" y="34"/>
                    <a:pt x="3" y="34"/>
                  </a:cubicBezTo>
                  <a:cubicBezTo>
                    <a:pt x="3" y="33"/>
                    <a:pt x="2" y="30"/>
                    <a:pt x="2" y="29"/>
                  </a:cubicBezTo>
                  <a:cubicBezTo>
                    <a:pt x="2" y="29"/>
                    <a:pt x="3" y="28"/>
                    <a:pt x="3" y="27"/>
                  </a:cubicBezTo>
                  <a:cubicBezTo>
                    <a:pt x="3" y="26"/>
                    <a:pt x="2" y="25"/>
                    <a:pt x="2" y="24"/>
                  </a:cubicBezTo>
                  <a:cubicBezTo>
                    <a:pt x="2" y="23"/>
                    <a:pt x="3" y="21"/>
                    <a:pt x="2" y="20"/>
                  </a:cubicBezTo>
                  <a:cubicBezTo>
                    <a:pt x="2" y="19"/>
                    <a:pt x="2" y="18"/>
                    <a:pt x="1" y="17"/>
                  </a:cubicBezTo>
                  <a:cubicBezTo>
                    <a:pt x="1" y="16"/>
                    <a:pt x="1" y="16"/>
                    <a:pt x="0" y="15"/>
                  </a:cubicBezTo>
                  <a:cubicBezTo>
                    <a:pt x="1" y="15"/>
                    <a:pt x="1" y="14"/>
                    <a:pt x="2" y="14"/>
                  </a:cubicBezTo>
                  <a:cubicBezTo>
                    <a:pt x="2" y="14"/>
                    <a:pt x="2" y="14"/>
                    <a:pt x="3" y="14"/>
                  </a:cubicBezTo>
                  <a:cubicBezTo>
                    <a:pt x="3" y="14"/>
                    <a:pt x="3" y="13"/>
                    <a:pt x="4" y="12"/>
                  </a:cubicBezTo>
                  <a:cubicBezTo>
                    <a:pt x="4" y="12"/>
                    <a:pt x="4" y="12"/>
                    <a:pt x="4" y="12"/>
                  </a:cubicBezTo>
                  <a:cubicBezTo>
                    <a:pt x="4" y="12"/>
                    <a:pt x="4" y="10"/>
                    <a:pt x="4" y="10"/>
                  </a:cubicBezTo>
                  <a:cubicBezTo>
                    <a:pt x="4" y="9"/>
                    <a:pt x="4" y="9"/>
                    <a:pt x="4" y="8"/>
                  </a:cubicBezTo>
                  <a:cubicBezTo>
                    <a:pt x="4" y="8"/>
                    <a:pt x="4" y="7"/>
                    <a:pt x="4" y="7"/>
                  </a:cubicBezTo>
                  <a:cubicBezTo>
                    <a:pt x="5" y="7"/>
                    <a:pt x="5" y="7"/>
                    <a:pt x="5" y="7"/>
                  </a:cubicBezTo>
                  <a:cubicBezTo>
                    <a:pt x="5" y="7"/>
                    <a:pt x="6" y="7"/>
                    <a:pt x="6" y="6"/>
                  </a:cubicBezTo>
                  <a:cubicBezTo>
                    <a:pt x="6" y="6"/>
                    <a:pt x="6" y="6"/>
                    <a:pt x="6" y="6"/>
                  </a:cubicBezTo>
                  <a:cubicBezTo>
                    <a:pt x="6" y="6"/>
                    <a:pt x="6" y="6"/>
                    <a:pt x="6" y="6"/>
                  </a:cubicBezTo>
                  <a:cubicBezTo>
                    <a:pt x="7" y="5"/>
                    <a:pt x="7" y="5"/>
                    <a:pt x="7" y="5"/>
                  </a:cubicBezTo>
                  <a:cubicBezTo>
                    <a:pt x="8" y="4"/>
                    <a:pt x="9" y="4"/>
                    <a:pt x="9" y="4"/>
                  </a:cubicBezTo>
                  <a:cubicBezTo>
                    <a:pt x="10" y="3"/>
                    <a:pt x="10" y="3"/>
                    <a:pt x="10" y="3"/>
                  </a:cubicBezTo>
                  <a:cubicBezTo>
                    <a:pt x="10" y="2"/>
                    <a:pt x="10" y="2"/>
                    <a:pt x="9" y="2"/>
                  </a:cubicBezTo>
                  <a:cubicBezTo>
                    <a:pt x="9" y="1"/>
                    <a:pt x="10" y="0"/>
                    <a:pt x="10" y="0"/>
                  </a:cubicBezTo>
                  <a:close/>
                </a:path>
              </a:pathLst>
            </a:custGeom>
            <a:solidFill>
              <a:sysClr val="window" lastClr="FFFFFF">
                <a:lumMod val="75000"/>
              </a:sysClr>
            </a:solidFill>
            <a:ln w="3175">
              <a:solidFill>
                <a:schemeClr val="bg1">
                  <a:lumMod val="65000"/>
                </a:schemeClr>
              </a:solid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defTabSz="2945407">
                <a:defRPr/>
              </a:pPr>
              <a:endParaRPr lang="en-US" sz="1600" kern="0">
                <a:solidFill>
                  <a:srgbClr val="0A0A0A"/>
                </a:solidFill>
                <a:cs typeface="Arial" charset="0"/>
              </a:endParaRPr>
            </a:p>
          </p:txBody>
        </p:sp>
        <p:sp>
          <p:nvSpPr>
            <p:cNvPr id="741" name="Freeform 102">
              <a:extLst>
                <a:ext uri="{FF2B5EF4-FFF2-40B4-BE49-F238E27FC236}">
                  <a16:creationId xmlns:a16="http://schemas.microsoft.com/office/drawing/2014/main" id="{D089F265-EA82-21B9-9A9B-0A99623DD62E}"/>
                </a:ext>
              </a:extLst>
            </p:cNvPr>
            <p:cNvSpPr>
              <a:spLocks/>
            </p:cNvSpPr>
            <p:nvPr/>
          </p:nvSpPr>
          <p:spPr bwMode="auto">
            <a:xfrm>
              <a:off x="26967883" y="10547230"/>
              <a:ext cx="99304" cy="361774"/>
            </a:xfrm>
            <a:custGeom>
              <a:avLst/>
              <a:gdLst/>
              <a:ahLst/>
              <a:cxnLst>
                <a:cxn ang="0">
                  <a:pos x="5" y="2"/>
                </a:cxn>
                <a:cxn ang="0">
                  <a:pos x="3" y="2"/>
                </a:cxn>
                <a:cxn ang="0">
                  <a:pos x="3" y="3"/>
                </a:cxn>
                <a:cxn ang="0">
                  <a:pos x="3" y="5"/>
                </a:cxn>
                <a:cxn ang="0">
                  <a:pos x="3" y="6"/>
                </a:cxn>
                <a:cxn ang="0">
                  <a:pos x="3" y="7"/>
                </a:cxn>
                <a:cxn ang="0">
                  <a:pos x="3" y="9"/>
                </a:cxn>
                <a:cxn ang="0">
                  <a:pos x="3" y="9"/>
                </a:cxn>
                <a:cxn ang="0">
                  <a:pos x="5" y="9"/>
                </a:cxn>
                <a:cxn ang="0">
                  <a:pos x="5" y="9"/>
                </a:cxn>
                <a:cxn ang="0">
                  <a:pos x="5" y="10"/>
                </a:cxn>
                <a:cxn ang="0">
                  <a:pos x="4" y="14"/>
                </a:cxn>
                <a:cxn ang="0">
                  <a:pos x="4" y="16"/>
                </a:cxn>
                <a:cxn ang="0">
                  <a:pos x="3" y="17"/>
                </a:cxn>
                <a:cxn ang="0">
                  <a:pos x="3" y="16"/>
                </a:cxn>
                <a:cxn ang="0">
                  <a:pos x="3" y="14"/>
                </a:cxn>
                <a:cxn ang="0">
                  <a:pos x="2" y="13"/>
                </a:cxn>
                <a:cxn ang="0">
                  <a:pos x="2" y="13"/>
                </a:cxn>
                <a:cxn ang="0">
                  <a:pos x="1" y="11"/>
                </a:cxn>
                <a:cxn ang="0">
                  <a:pos x="0" y="10"/>
                </a:cxn>
                <a:cxn ang="0">
                  <a:pos x="1" y="9"/>
                </a:cxn>
                <a:cxn ang="0">
                  <a:pos x="1" y="9"/>
                </a:cxn>
                <a:cxn ang="0">
                  <a:pos x="2" y="8"/>
                </a:cxn>
                <a:cxn ang="0">
                  <a:pos x="1" y="7"/>
                </a:cxn>
                <a:cxn ang="0">
                  <a:pos x="2" y="6"/>
                </a:cxn>
                <a:cxn ang="0">
                  <a:pos x="2" y="5"/>
                </a:cxn>
                <a:cxn ang="0">
                  <a:pos x="2" y="4"/>
                </a:cxn>
                <a:cxn ang="0">
                  <a:pos x="3" y="2"/>
                </a:cxn>
                <a:cxn ang="0">
                  <a:pos x="3" y="1"/>
                </a:cxn>
                <a:cxn ang="0">
                  <a:pos x="3" y="0"/>
                </a:cxn>
                <a:cxn ang="0">
                  <a:pos x="4" y="0"/>
                </a:cxn>
                <a:cxn ang="0">
                  <a:pos x="5" y="0"/>
                </a:cxn>
                <a:cxn ang="0">
                  <a:pos x="5" y="2"/>
                </a:cxn>
              </a:cxnLst>
              <a:rect l="0" t="0" r="r" b="b"/>
              <a:pathLst>
                <a:path w="5" h="17">
                  <a:moveTo>
                    <a:pt x="5" y="2"/>
                  </a:moveTo>
                  <a:cubicBezTo>
                    <a:pt x="4" y="2"/>
                    <a:pt x="4" y="2"/>
                    <a:pt x="3" y="2"/>
                  </a:cubicBezTo>
                  <a:cubicBezTo>
                    <a:pt x="3" y="3"/>
                    <a:pt x="3" y="3"/>
                    <a:pt x="3" y="3"/>
                  </a:cubicBezTo>
                  <a:cubicBezTo>
                    <a:pt x="2" y="4"/>
                    <a:pt x="3" y="5"/>
                    <a:pt x="3" y="5"/>
                  </a:cubicBezTo>
                  <a:cubicBezTo>
                    <a:pt x="3" y="6"/>
                    <a:pt x="3" y="6"/>
                    <a:pt x="3" y="6"/>
                  </a:cubicBezTo>
                  <a:cubicBezTo>
                    <a:pt x="3" y="7"/>
                    <a:pt x="3" y="7"/>
                    <a:pt x="3" y="7"/>
                  </a:cubicBezTo>
                  <a:cubicBezTo>
                    <a:pt x="2" y="7"/>
                    <a:pt x="3" y="8"/>
                    <a:pt x="3" y="9"/>
                  </a:cubicBezTo>
                  <a:cubicBezTo>
                    <a:pt x="3" y="9"/>
                    <a:pt x="3" y="9"/>
                    <a:pt x="3" y="9"/>
                  </a:cubicBezTo>
                  <a:cubicBezTo>
                    <a:pt x="3" y="9"/>
                    <a:pt x="4" y="9"/>
                    <a:pt x="5" y="9"/>
                  </a:cubicBezTo>
                  <a:cubicBezTo>
                    <a:pt x="5" y="9"/>
                    <a:pt x="5" y="9"/>
                    <a:pt x="5" y="9"/>
                  </a:cubicBezTo>
                  <a:cubicBezTo>
                    <a:pt x="4" y="9"/>
                    <a:pt x="5" y="10"/>
                    <a:pt x="5" y="10"/>
                  </a:cubicBezTo>
                  <a:cubicBezTo>
                    <a:pt x="5" y="11"/>
                    <a:pt x="4" y="12"/>
                    <a:pt x="4" y="14"/>
                  </a:cubicBezTo>
                  <a:cubicBezTo>
                    <a:pt x="4" y="14"/>
                    <a:pt x="4" y="15"/>
                    <a:pt x="4" y="16"/>
                  </a:cubicBezTo>
                  <a:cubicBezTo>
                    <a:pt x="4" y="16"/>
                    <a:pt x="4" y="16"/>
                    <a:pt x="3" y="17"/>
                  </a:cubicBezTo>
                  <a:cubicBezTo>
                    <a:pt x="3" y="17"/>
                    <a:pt x="3" y="17"/>
                    <a:pt x="3" y="16"/>
                  </a:cubicBezTo>
                  <a:cubicBezTo>
                    <a:pt x="3" y="16"/>
                    <a:pt x="3" y="15"/>
                    <a:pt x="3" y="14"/>
                  </a:cubicBezTo>
                  <a:cubicBezTo>
                    <a:pt x="2" y="14"/>
                    <a:pt x="2" y="14"/>
                    <a:pt x="2" y="13"/>
                  </a:cubicBezTo>
                  <a:cubicBezTo>
                    <a:pt x="2" y="13"/>
                    <a:pt x="2" y="13"/>
                    <a:pt x="2" y="13"/>
                  </a:cubicBezTo>
                  <a:cubicBezTo>
                    <a:pt x="2" y="12"/>
                    <a:pt x="1" y="11"/>
                    <a:pt x="1" y="11"/>
                  </a:cubicBezTo>
                  <a:cubicBezTo>
                    <a:pt x="1" y="10"/>
                    <a:pt x="0" y="10"/>
                    <a:pt x="0" y="10"/>
                  </a:cubicBezTo>
                  <a:cubicBezTo>
                    <a:pt x="0" y="9"/>
                    <a:pt x="1" y="9"/>
                    <a:pt x="1" y="9"/>
                  </a:cubicBezTo>
                  <a:cubicBezTo>
                    <a:pt x="1" y="9"/>
                    <a:pt x="1" y="9"/>
                    <a:pt x="1" y="9"/>
                  </a:cubicBezTo>
                  <a:cubicBezTo>
                    <a:pt x="1" y="8"/>
                    <a:pt x="1" y="8"/>
                    <a:pt x="2" y="8"/>
                  </a:cubicBezTo>
                  <a:cubicBezTo>
                    <a:pt x="2" y="7"/>
                    <a:pt x="1" y="7"/>
                    <a:pt x="1" y="7"/>
                  </a:cubicBezTo>
                  <a:cubicBezTo>
                    <a:pt x="1" y="7"/>
                    <a:pt x="2" y="6"/>
                    <a:pt x="2" y="6"/>
                  </a:cubicBezTo>
                  <a:cubicBezTo>
                    <a:pt x="2" y="6"/>
                    <a:pt x="2" y="6"/>
                    <a:pt x="2" y="5"/>
                  </a:cubicBezTo>
                  <a:cubicBezTo>
                    <a:pt x="2" y="5"/>
                    <a:pt x="2" y="4"/>
                    <a:pt x="2" y="4"/>
                  </a:cubicBezTo>
                  <a:cubicBezTo>
                    <a:pt x="3" y="3"/>
                    <a:pt x="3" y="2"/>
                    <a:pt x="3" y="2"/>
                  </a:cubicBezTo>
                  <a:cubicBezTo>
                    <a:pt x="3" y="1"/>
                    <a:pt x="3" y="1"/>
                    <a:pt x="3" y="1"/>
                  </a:cubicBezTo>
                  <a:cubicBezTo>
                    <a:pt x="3" y="1"/>
                    <a:pt x="3" y="0"/>
                    <a:pt x="3" y="0"/>
                  </a:cubicBezTo>
                  <a:cubicBezTo>
                    <a:pt x="3" y="0"/>
                    <a:pt x="4" y="0"/>
                    <a:pt x="4" y="0"/>
                  </a:cubicBezTo>
                  <a:cubicBezTo>
                    <a:pt x="4" y="0"/>
                    <a:pt x="5" y="0"/>
                    <a:pt x="5" y="0"/>
                  </a:cubicBezTo>
                  <a:cubicBezTo>
                    <a:pt x="5" y="1"/>
                    <a:pt x="5" y="2"/>
                    <a:pt x="5" y="2"/>
                  </a:cubicBezTo>
                  <a:close/>
                </a:path>
              </a:pathLst>
            </a:custGeom>
            <a:solidFill>
              <a:srgbClr val="CC66FF"/>
            </a:solidFill>
            <a:ln w="3175">
              <a:solidFill>
                <a:schemeClr val="bg1">
                  <a:lumMod val="65000"/>
                </a:schemeClr>
              </a:solid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defTabSz="2945407">
                <a:defRPr/>
              </a:pPr>
              <a:endParaRPr lang="en-US" sz="1600" kern="0">
                <a:solidFill>
                  <a:srgbClr val="0A0A0A"/>
                </a:solidFill>
                <a:cs typeface="Arial" charset="0"/>
              </a:endParaRPr>
            </a:p>
          </p:txBody>
        </p:sp>
        <p:sp>
          <p:nvSpPr>
            <p:cNvPr id="758" name="Freeform 103">
              <a:extLst>
                <a:ext uri="{FF2B5EF4-FFF2-40B4-BE49-F238E27FC236}">
                  <a16:creationId xmlns:a16="http://schemas.microsoft.com/office/drawing/2014/main" id="{CA50BBD2-954C-0164-79E1-99B307A047A2}"/>
                </a:ext>
              </a:extLst>
            </p:cNvPr>
            <p:cNvSpPr>
              <a:spLocks/>
            </p:cNvSpPr>
            <p:nvPr/>
          </p:nvSpPr>
          <p:spPr bwMode="auto">
            <a:xfrm>
              <a:off x="22623572" y="10565314"/>
              <a:ext cx="24822" cy="27132"/>
            </a:xfrm>
            <a:custGeom>
              <a:avLst/>
              <a:gdLst/>
              <a:ahLst/>
              <a:cxnLst>
                <a:cxn ang="0">
                  <a:pos x="0" y="0"/>
                </a:cxn>
                <a:cxn ang="0">
                  <a:pos x="1" y="1"/>
                </a:cxn>
                <a:cxn ang="0">
                  <a:pos x="0" y="1"/>
                </a:cxn>
                <a:cxn ang="0">
                  <a:pos x="0" y="0"/>
                </a:cxn>
                <a:cxn ang="0">
                  <a:pos x="0" y="0"/>
                </a:cxn>
              </a:cxnLst>
              <a:rect l="0" t="0" r="r" b="b"/>
              <a:pathLst>
                <a:path w="1" h="1">
                  <a:moveTo>
                    <a:pt x="0" y="0"/>
                  </a:moveTo>
                  <a:cubicBezTo>
                    <a:pt x="1" y="0"/>
                    <a:pt x="1" y="0"/>
                    <a:pt x="1" y="1"/>
                  </a:cubicBezTo>
                  <a:cubicBezTo>
                    <a:pt x="1" y="1"/>
                    <a:pt x="1" y="1"/>
                    <a:pt x="0" y="1"/>
                  </a:cubicBezTo>
                  <a:cubicBezTo>
                    <a:pt x="0" y="1"/>
                    <a:pt x="0" y="1"/>
                    <a:pt x="0" y="0"/>
                  </a:cubicBezTo>
                  <a:cubicBezTo>
                    <a:pt x="0" y="0"/>
                    <a:pt x="0" y="0"/>
                    <a:pt x="0" y="0"/>
                  </a:cubicBezTo>
                  <a:close/>
                </a:path>
              </a:pathLst>
            </a:custGeom>
            <a:solidFill>
              <a:srgbClr val="CBCBCB"/>
            </a:solidFill>
            <a:ln w="9525">
              <a:no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defTabSz="2945407">
                <a:defRPr/>
              </a:pPr>
              <a:endParaRPr lang="en-US" sz="1600" kern="0">
                <a:solidFill>
                  <a:srgbClr val="0A0A0A"/>
                </a:solidFill>
                <a:cs typeface="Arial" charset="0"/>
              </a:endParaRPr>
            </a:p>
          </p:txBody>
        </p:sp>
        <p:sp>
          <p:nvSpPr>
            <p:cNvPr id="766" name="Freeform 104">
              <a:extLst>
                <a:ext uri="{FF2B5EF4-FFF2-40B4-BE49-F238E27FC236}">
                  <a16:creationId xmlns:a16="http://schemas.microsoft.com/office/drawing/2014/main" id="{5F7A9795-E92F-DE91-7104-0AB25C8AD211}"/>
                </a:ext>
              </a:extLst>
            </p:cNvPr>
            <p:cNvSpPr>
              <a:spLocks/>
            </p:cNvSpPr>
            <p:nvPr/>
          </p:nvSpPr>
          <p:spPr bwMode="auto">
            <a:xfrm>
              <a:off x="14158317" y="10592426"/>
              <a:ext cx="2333531" cy="1962632"/>
            </a:xfrm>
            <a:custGeom>
              <a:avLst/>
              <a:gdLst/>
              <a:ahLst/>
              <a:cxnLst>
                <a:cxn ang="0">
                  <a:pos x="34" y="7"/>
                </a:cxn>
                <a:cxn ang="0">
                  <a:pos x="47" y="8"/>
                </a:cxn>
                <a:cxn ang="0">
                  <a:pos x="50" y="16"/>
                </a:cxn>
                <a:cxn ang="0">
                  <a:pos x="57" y="18"/>
                </a:cxn>
                <a:cxn ang="0">
                  <a:pos x="63" y="15"/>
                </a:cxn>
                <a:cxn ang="0">
                  <a:pos x="66" y="20"/>
                </a:cxn>
                <a:cxn ang="0">
                  <a:pos x="68" y="27"/>
                </a:cxn>
                <a:cxn ang="0">
                  <a:pos x="72" y="33"/>
                </a:cxn>
                <a:cxn ang="0">
                  <a:pos x="75" y="37"/>
                </a:cxn>
                <a:cxn ang="0">
                  <a:pos x="72" y="42"/>
                </a:cxn>
                <a:cxn ang="0">
                  <a:pos x="71" y="55"/>
                </a:cxn>
                <a:cxn ang="0">
                  <a:pos x="72" y="62"/>
                </a:cxn>
                <a:cxn ang="0">
                  <a:pos x="76" y="72"/>
                </a:cxn>
                <a:cxn ang="0">
                  <a:pos x="81" y="73"/>
                </a:cxn>
                <a:cxn ang="0">
                  <a:pos x="89" y="73"/>
                </a:cxn>
                <a:cxn ang="0">
                  <a:pos x="94" y="73"/>
                </a:cxn>
                <a:cxn ang="0">
                  <a:pos x="98" y="70"/>
                </a:cxn>
                <a:cxn ang="0">
                  <a:pos x="104" y="59"/>
                </a:cxn>
                <a:cxn ang="0">
                  <a:pos x="114" y="58"/>
                </a:cxn>
                <a:cxn ang="0">
                  <a:pos x="115" y="64"/>
                </a:cxn>
                <a:cxn ang="0">
                  <a:pos x="114" y="68"/>
                </a:cxn>
                <a:cxn ang="0">
                  <a:pos x="112" y="73"/>
                </a:cxn>
                <a:cxn ang="0">
                  <a:pos x="108" y="74"/>
                </a:cxn>
                <a:cxn ang="0">
                  <a:pos x="97" y="76"/>
                </a:cxn>
                <a:cxn ang="0">
                  <a:pos x="98" y="82"/>
                </a:cxn>
                <a:cxn ang="0">
                  <a:pos x="92" y="86"/>
                </a:cxn>
                <a:cxn ang="0">
                  <a:pos x="90" y="92"/>
                </a:cxn>
                <a:cxn ang="0">
                  <a:pos x="84" y="86"/>
                </a:cxn>
                <a:cxn ang="0">
                  <a:pos x="80" y="84"/>
                </a:cxn>
                <a:cxn ang="0">
                  <a:pos x="76" y="86"/>
                </a:cxn>
                <a:cxn ang="0">
                  <a:pos x="66" y="86"/>
                </a:cxn>
                <a:cxn ang="0">
                  <a:pos x="57" y="81"/>
                </a:cxn>
                <a:cxn ang="0">
                  <a:pos x="51" y="77"/>
                </a:cxn>
                <a:cxn ang="0">
                  <a:pos x="44" y="74"/>
                </a:cxn>
                <a:cxn ang="0">
                  <a:pos x="39" y="69"/>
                </a:cxn>
                <a:cxn ang="0">
                  <a:pos x="34" y="63"/>
                </a:cxn>
                <a:cxn ang="0">
                  <a:pos x="36" y="56"/>
                </a:cxn>
                <a:cxn ang="0">
                  <a:pos x="34" y="49"/>
                </a:cxn>
                <a:cxn ang="0">
                  <a:pos x="29" y="42"/>
                </a:cxn>
                <a:cxn ang="0">
                  <a:pos x="26" y="37"/>
                </a:cxn>
                <a:cxn ang="0">
                  <a:pos x="24" y="35"/>
                </a:cxn>
                <a:cxn ang="0">
                  <a:pos x="23" y="30"/>
                </a:cxn>
                <a:cxn ang="0">
                  <a:pos x="20" y="24"/>
                </a:cxn>
                <a:cxn ang="0">
                  <a:pos x="16" y="20"/>
                </a:cxn>
                <a:cxn ang="0">
                  <a:pos x="15" y="11"/>
                </a:cxn>
                <a:cxn ang="0">
                  <a:pos x="12" y="5"/>
                </a:cxn>
                <a:cxn ang="0">
                  <a:pos x="7" y="7"/>
                </a:cxn>
                <a:cxn ang="0">
                  <a:pos x="8" y="16"/>
                </a:cxn>
                <a:cxn ang="0">
                  <a:pos x="11" y="23"/>
                </a:cxn>
                <a:cxn ang="0">
                  <a:pos x="14" y="31"/>
                </a:cxn>
                <a:cxn ang="0">
                  <a:pos x="15" y="34"/>
                </a:cxn>
                <a:cxn ang="0">
                  <a:pos x="16" y="42"/>
                </a:cxn>
                <a:cxn ang="0">
                  <a:pos x="19" y="44"/>
                </a:cxn>
                <a:cxn ang="0">
                  <a:pos x="17" y="50"/>
                </a:cxn>
                <a:cxn ang="0">
                  <a:pos x="13" y="43"/>
                </a:cxn>
                <a:cxn ang="0">
                  <a:pos x="11" y="38"/>
                </a:cxn>
                <a:cxn ang="0">
                  <a:pos x="8" y="29"/>
                </a:cxn>
                <a:cxn ang="0">
                  <a:pos x="3" y="27"/>
                </a:cxn>
                <a:cxn ang="0">
                  <a:pos x="5" y="26"/>
                </a:cxn>
                <a:cxn ang="0">
                  <a:pos x="5" y="25"/>
                </a:cxn>
                <a:cxn ang="0">
                  <a:pos x="5" y="19"/>
                </a:cxn>
                <a:cxn ang="0">
                  <a:pos x="2" y="12"/>
                </a:cxn>
                <a:cxn ang="0">
                  <a:pos x="1" y="2"/>
                </a:cxn>
              </a:cxnLst>
              <a:rect l="0" t="0" r="r" b="b"/>
              <a:pathLst>
                <a:path w="119" h="92">
                  <a:moveTo>
                    <a:pt x="10" y="0"/>
                  </a:moveTo>
                  <a:cubicBezTo>
                    <a:pt x="10" y="0"/>
                    <a:pt x="10" y="1"/>
                    <a:pt x="10" y="1"/>
                  </a:cubicBezTo>
                  <a:cubicBezTo>
                    <a:pt x="12" y="2"/>
                    <a:pt x="15" y="3"/>
                    <a:pt x="18" y="4"/>
                  </a:cubicBezTo>
                  <a:cubicBezTo>
                    <a:pt x="18" y="4"/>
                    <a:pt x="19" y="5"/>
                    <a:pt x="19" y="5"/>
                  </a:cubicBezTo>
                  <a:cubicBezTo>
                    <a:pt x="20" y="5"/>
                    <a:pt x="21" y="6"/>
                    <a:pt x="22" y="6"/>
                  </a:cubicBezTo>
                  <a:cubicBezTo>
                    <a:pt x="23" y="7"/>
                    <a:pt x="23" y="7"/>
                    <a:pt x="24" y="7"/>
                  </a:cubicBezTo>
                  <a:cubicBezTo>
                    <a:pt x="25" y="7"/>
                    <a:pt x="27" y="7"/>
                    <a:pt x="29" y="7"/>
                  </a:cubicBezTo>
                  <a:cubicBezTo>
                    <a:pt x="31" y="7"/>
                    <a:pt x="32" y="7"/>
                    <a:pt x="34" y="7"/>
                  </a:cubicBezTo>
                  <a:cubicBezTo>
                    <a:pt x="35" y="7"/>
                    <a:pt x="36" y="7"/>
                    <a:pt x="36" y="7"/>
                  </a:cubicBezTo>
                  <a:cubicBezTo>
                    <a:pt x="38" y="7"/>
                    <a:pt x="37" y="5"/>
                    <a:pt x="38" y="5"/>
                  </a:cubicBezTo>
                  <a:cubicBezTo>
                    <a:pt x="38" y="5"/>
                    <a:pt x="39" y="5"/>
                    <a:pt x="39" y="5"/>
                  </a:cubicBezTo>
                  <a:cubicBezTo>
                    <a:pt x="41" y="5"/>
                    <a:pt x="43" y="5"/>
                    <a:pt x="44" y="5"/>
                  </a:cubicBezTo>
                  <a:cubicBezTo>
                    <a:pt x="45" y="5"/>
                    <a:pt x="45" y="6"/>
                    <a:pt x="46" y="7"/>
                  </a:cubicBezTo>
                  <a:cubicBezTo>
                    <a:pt x="46" y="7"/>
                    <a:pt x="46" y="7"/>
                    <a:pt x="46" y="7"/>
                  </a:cubicBezTo>
                  <a:cubicBezTo>
                    <a:pt x="46" y="7"/>
                    <a:pt x="46" y="7"/>
                    <a:pt x="46" y="8"/>
                  </a:cubicBezTo>
                  <a:cubicBezTo>
                    <a:pt x="47" y="8"/>
                    <a:pt x="47" y="8"/>
                    <a:pt x="47" y="8"/>
                  </a:cubicBezTo>
                  <a:cubicBezTo>
                    <a:pt x="47" y="8"/>
                    <a:pt x="47" y="8"/>
                    <a:pt x="47" y="9"/>
                  </a:cubicBezTo>
                  <a:cubicBezTo>
                    <a:pt x="47" y="9"/>
                    <a:pt x="48" y="9"/>
                    <a:pt x="48" y="9"/>
                  </a:cubicBezTo>
                  <a:cubicBezTo>
                    <a:pt x="48" y="9"/>
                    <a:pt x="48" y="10"/>
                    <a:pt x="48" y="10"/>
                  </a:cubicBezTo>
                  <a:cubicBezTo>
                    <a:pt x="48" y="10"/>
                    <a:pt x="49" y="10"/>
                    <a:pt x="49" y="11"/>
                  </a:cubicBezTo>
                  <a:cubicBezTo>
                    <a:pt x="49" y="11"/>
                    <a:pt x="49" y="11"/>
                    <a:pt x="49" y="12"/>
                  </a:cubicBezTo>
                  <a:cubicBezTo>
                    <a:pt x="49" y="12"/>
                    <a:pt x="50" y="12"/>
                    <a:pt x="50" y="13"/>
                  </a:cubicBezTo>
                  <a:cubicBezTo>
                    <a:pt x="50" y="13"/>
                    <a:pt x="49" y="13"/>
                    <a:pt x="49" y="13"/>
                  </a:cubicBezTo>
                  <a:cubicBezTo>
                    <a:pt x="49" y="14"/>
                    <a:pt x="50" y="15"/>
                    <a:pt x="50" y="16"/>
                  </a:cubicBezTo>
                  <a:cubicBezTo>
                    <a:pt x="50" y="16"/>
                    <a:pt x="51" y="16"/>
                    <a:pt x="51" y="17"/>
                  </a:cubicBezTo>
                  <a:cubicBezTo>
                    <a:pt x="51" y="17"/>
                    <a:pt x="51" y="17"/>
                    <a:pt x="51" y="17"/>
                  </a:cubicBezTo>
                  <a:cubicBezTo>
                    <a:pt x="52" y="18"/>
                    <a:pt x="52" y="18"/>
                    <a:pt x="52" y="18"/>
                  </a:cubicBezTo>
                  <a:cubicBezTo>
                    <a:pt x="52" y="18"/>
                    <a:pt x="53" y="18"/>
                    <a:pt x="53" y="18"/>
                  </a:cubicBezTo>
                  <a:cubicBezTo>
                    <a:pt x="53" y="18"/>
                    <a:pt x="53" y="18"/>
                    <a:pt x="53" y="18"/>
                  </a:cubicBezTo>
                  <a:cubicBezTo>
                    <a:pt x="53" y="18"/>
                    <a:pt x="53" y="19"/>
                    <a:pt x="54" y="19"/>
                  </a:cubicBezTo>
                  <a:cubicBezTo>
                    <a:pt x="54" y="19"/>
                    <a:pt x="54" y="19"/>
                    <a:pt x="55" y="19"/>
                  </a:cubicBezTo>
                  <a:cubicBezTo>
                    <a:pt x="55" y="19"/>
                    <a:pt x="56" y="18"/>
                    <a:pt x="57" y="18"/>
                  </a:cubicBezTo>
                  <a:cubicBezTo>
                    <a:pt x="57" y="17"/>
                    <a:pt x="57" y="17"/>
                    <a:pt x="57" y="17"/>
                  </a:cubicBezTo>
                  <a:cubicBezTo>
                    <a:pt x="57" y="17"/>
                    <a:pt x="57" y="17"/>
                    <a:pt x="57" y="17"/>
                  </a:cubicBezTo>
                  <a:cubicBezTo>
                    <a:pt x="57" y="16"/>
                    <a:pt x="57" y="16"/>
                    <a:pt x="58" y="16"/>
                  </a:cubicBezTo>
                  <a:cubicBezTo>
                    <a:pt x="58" y="16"/>
                    <a:pt x="58" y="16"/>
                    <a:pt x="58" y="16"/>
                  </a:cubicBezTo>
                  <a:cubicBezTo>
                    <a:pt x="58" y="16"/>
                    <a:pt x="58" y="15"/>
                    <a:pt x="58" y="15"/>
                  </a:cubicBezTo>
                  <a:cubicBezTo>
                    <a:pt x="59" y="15"/>
                    <a:pt x="59" y="15"/>
                    <a:pt x="60" y="15"/>
                  </a:cubicBezTo>
                  <a:cubicBezTo>
                    <a:pt x="60" y="15"/>
                    <a:pt x="60" y="15"/>
                    <a:pt x="60" y="15"/>
                  </a:cubicBezTo>
                  <a:cubicBezTo>
                    <a:pt x="61" y="15"/>
                    <a:pt x="63" y="15"/>
                    <a:pt x="63" y="15"/>
                  </a:cubicBezTo>
                  <a:cubicBezTo>
                    <a:pt x="64" y="16"/>
                    <a:pt x="64" y="16"/>
                    <a:pt x="64" y="16"/>
                  </a:cubicBezTo>
                  <a:cubicBezTo>
                    <a:pt x="64" y="16"/>
                    <a:pt x="64" y="17"/>
                    <a:pt x="64" y="17"/>
                  </a:cubicBezTo>
                  <a:cubicBezTo>
                    <a:pt x="64" y="17"/>
                    <a:pt x="64" y="17"/>
                    <a:pt x="64" y="17"/>
                  </a:cubicBezTo>
                  <a:cubicBezTo>
                    <a:pt x="65" y="17"/>
                    <a:pt x="65" y="17"/>
                    <a:pt x="65" y="18"/>
                  </a:cubicBezTo>
                  <a:cubicBezTo>
                    <a:pt x="65" y="18"/>
                    <a:pt x="65" y="18"/>
                    <a:pt x="65" y="18"/>
                  </a:cubicBezTo>
                  <a:cubicBezTo>
                    <a:pt x="65" y="18"/>
                    <a:pt x="66" y="19"/>
                    <a:pt x="66" y="19"/>
                  </a:cubicBezTo>
                  <a:cubicBezTo>
                    <a:pt x="66" y="19"/>
                    <a:pt x="66" y="19"/>
                    <a:pt x="66" y="20"/>
                  </a:cubicBezTo>
                  <a:cubicBezTo>
                    <a:pt x="66" y="20"/>
                    <a:pt x="66" y="20"/>
                    <a:pt x="66" y="20"/>
                  </a:cubicBezTo>
                  <a:cubicBezTo>
                    <a:pt x="66" y="20"/>
                    <a:pt x="66" y="21"/>
                    <a:pt x="66" y="21"/>
                  </a:cubicBezTo>
                  <a:cubicBezTo>
                    <a:pt x="66" y="21"/>
                    <a:pt x="66" y="21"/>
                    <a:pt x="66" y="21"/>
                  </a:cubicBezTo>
                  <a:cubicBezTo>
                    <a:pt x="66" y="22"/>
                    <a:pt x="66" y="22"/>
                    <a:pt x="66" y="23"/>
                  </a:cubicBezTo>
                  <a:cubicBezTo>
                    <a:pt x="66" y="23"/>
                    <a:pt x="67" y="23"/>
                    <a:pt x="67" y="23"/>
                  </a:cubicBezTo>
                  <a:cubicBezTo>
                    <a:pt x="67" y="24"/>
                    <a:pt x="67" y="24"/>
                    <a:pt x="67" y="24"/>
                  </a:cubicBezTo>
                  <a:cubicBezTo>
                    <a:pt x="67" y="24"/>
                    <a:pt x="67" y="24"/>
                    <a:pt x="67" y="25"/>
                  </a:cubicBezTo>
                  <a:cubicBezTo>
                    <a:pt x="67" y="25"/>
                    <a:pt x="67" y="25"/>
                    <a:pt x="68" y="26"/>
                  </a:cubicBezTo>
                  <a:cubicBezTo>
                    <a:pt x="68" y="26"/>
                    <a:pt x="68" y="26"/>
                    <a:pt x="68" y="27"/>
                  </a:cubicBezTo>
                  <a:cubicBezTo>
                    <a:pt x="68" y="27"/>
                    <a:pt x="68" y="28"/>
                    <a:pt x="68" y="28"/>
                  </a:cubicBezTo>
                  <a:cubicBezTo>
                    <a:pt x="68" y="28"/>
                    <a:pt x="68" y="29"/>
                    <a:pt x="68" y="29"/>
                  </a:cubicBezTo>
                  <a:cubicBezTo>
                    <a:pt x="68" y="30"/>
                    <a:pt x="69" y="30"/>
                    <a:pt x="69" y="30"/>
                  </a:cubicBezTo>
                  <a:cubicBezTo>
                    <a:pt x="69" y="31"/>
                    <a:pt x="69" y="31"/>
                    <a:pt x="69" y="32"/>
                  </a:cubicBezTo>
                  <a:cubicBezTo>
                    <a:pt x="69" y="32"/>
                    <a:pt x="69" y="32"/>
                    <a:pt x="69" y="32"/>
                  </a:cubicBezTo>
                  <a:cubicBezTo>
                    <a:pt x="69" y="32"/>
                    <a:pt x="70" y="33"/>
                    <a:pt x="70" y="33"/>
                  </a:cubicBezTo>
                  <a:cubicBezTo>
                    <a:pt x="70" y="33"/>
                    <a:pt x="71" y="33"/>
                    <a:pt x="71" y="33"/>
                  </a:cubicBezTo>
                  <a:cubicBezTo>
                    <a:pt x="71" y="33"/>
                    <a:pt x="72" y="33"/>
                    <a:pt x="72" y="33"/>
                  </a:cubicBezTo>
                  <a:cubicBezTo>
                    <a:pt x="72" y="34"/>
                    <a:pt x="72" y="34"/>
                    <a:pt x="72" y="34"/>
                  </a:cubicBezTo>
                  <a:cubicBezTo>
                    <a:pt x="73" y="34"/>
                    <a:pt x="74" y="34"/>
                    <a:pt x="74" y="34"/>
                  </a:cubicBezTo>
                  <a:cubicBezTo>
                    <a:pt x="75" y="35"/>
                    <a:pt x="75" y="35"/>
                    <a:pt x="76" y="35"/>
                  </a:cubicBezTo>
                  <a:cubicBezTo>
                    <a:pt x="77" y="35"/>
                    <a:pt x="77" y="35"/>
                    <a:pt x="77" y="35"/>
                  </a:cubicBezTo>
                  <a:cubicBezTo>
                    <a:pt x="77" y="35"/>
                    <a:pt x="77" y="35"/>
                    <a:pt x="77" y="35"/>
                  </a:cubicBezTo>
                  <a:cubicBezTo>
                    <a:pt x="77" y="35"/>
                    <a:pt x="77" y="36"/>
                    <a:pt x="76" y="36"/>
                  </a:cubicBezTo>
                  <a:cubicBezTo>
                    <a:pt x="76" y="36"/>
                    <a:pt x="76" y="37"/>
                    <a:pt x="76" y="37"/>
                  </a:cubicBezTo>
                  <a:cubicBezTo>
                    <a:pt x="75" y="37"/>
                    <a:pt x="75" y="37"/>
                    <a:pt x="75" y="37"/>
                  </a:cubicBezTo>
                  <a:cubicBezTo>
                    <a:pt x="75" y="37"/>
                    <a:pt x="75" y="37"/>
                    <a:pt x="74" y="37"/>
                  </a:cubicBezTo>
                  <a:cubicBezTo>
                    <a:pt x="74" y="37"/>
                    <a:pt x="74" y="37"/>
                    <a:pt x="74" y="37"/>
                  </a:cubicBezTo>
                  <a:cubicBezTo>
                    <a:pt x="74" y="38"/>
                    <a:pt x="74" y="38"/>
                    <a:pt x="74" y="38"/>
                  </a:cubicBezTo>
                  <a:cubicBezTo>
                    <a:pt x="74" y="39"/>
                    <a:pt x="74" y="39"/>
                    <a:pt x="74" y="40"/>
                  </a:cubicBezTo>
                  <a:cubicBezTo>
                    <a:pt x="74" y="40"/>
                    <a:pt x="73" y="40"/>
                    <a:pt x="73" y="40"/>
                  </a:cubicBezTo>
                  <a:cubicBezTo>
                    <a:pt x="73" y="41"/>
                    <a:pt x="73" y="41"/>
                    <a:pt x="73" y="41"/>
                  </a:cubicBezTo>
                  <a:cubicBezTo>
                    <a:pt x="73" y="42"/>
                    <a:pt x="73" y="42"/>
                    <a:pt x="72" y="42"/>
                  </a:cubicBezTo>
                  <a:cubicBezTo>
                    <a:pt x="72" y="42"/>
                    <a:pt x="72" y="42"/>
                    <a:pt x="72" y="42"/>
                  </a:cubicBezTo>
                  <a:cubicBezTo>
                    <a:pt x="73" y="43"/>
                    <a:pt x="72" y="43"/>
                    <a:pt x="72" y="44"/>
                  </a:cubicBezTo>
                  <a:cubicBezTo>
                    <a:pt x="72" y="44"/>
                    <a:pt x="72" y="45"/>
                    <a:pt x="72" y="45"/>
                  </a:cubicBezTo>
                  <a:cubicBezTo>
                    <a:pt x="72" y="45"/>
                    <a:pt x="72" y="45"/>
                    <a:pt x="72" y="46"/>
                  </a:cubicBezTo>
                  <a:cubicBezTo>
                    <a:pt x="72" y="46"/>
                    <a:pt x="72" y="46"/>
                    <a:pt x="72" y="46"/>
                  </a:cubicBezTo>
                  <a:cubicBezTo>
                    <a:pt x="72" y="47"/>
                    <a:pt x="72" y="47"/>
                    <a:pt x="72" y="48"/>
                  </a:cubicBezTo>
                  <a:cubicBezTo>
                    <a:pt x="72" y="48"/>
                    <a:pt x="72" y="49"/>
                    <a:pt x="72" y="49"/>
                  </a:cubicBezTo>
                  <a:cubicBezTo>
                    <a:pt x="71" y="50"/>
                    <a:pt x="70" y="51"/>
                    <a:pt x="71" y="52"/>
                  </a:cubicBezTo>
                  <a:cubicBezTo>
                    <a:pt x="71" y="53"/>
                    <a:pt x="71" y="54"/>
                    <a:pt x="71" y="55"/>
                  </a:cubicBezTo>
                  <a:cubicBezTo>
                    <a:pt x="71" y="56"/>
                    <a:pt x="71" y="56"/>
                    <a:pt x="71" y="57"/>
                  </a:cubicBezTo>
                  <a:cubicBezTo>
                    <a:pt x="71" y="57"/>
                    <a:pt x="71" y="57"/>
                    <a:pt x="71" y="57"/>
                  </a:cubicBezTo>
                  <a:cubicBezTo>
                    <a:pt x="71" y="57"/>
                    <a:pt x="71" y="58"/>
                    <a:pt x="71" y="58"/>
                  </a:cubicBezTo>
                  <a:cubicBezTo>
                    <a:pt x="71" y="58"/>
                    <a:pt x="71" y="58"/>
                    <a:pt x="71" y="58"/>
                  </a:cubicBezTo>
                  <a:cubicBezTo>
                    <a:pt x="71" y="59"/>
                    <a:pt x="72" y="59"/>
                    <a:pt x="72" y="60"/>
                  </a:cubicBezTo>
                  <a:cubicBezTo>
                    <a:pt x="72" y="60"/>
                    <a:pt x="72" y="60"/>
                    <a:pt x="72" y="60"/>
                  </a:cubicBezTo>
                  <a:cubicBezTo>
                    <a:pt x="72" y="61"/>
                    <a:pt x="72" y="61"/>
                    <a:pt x="72" y="61"/>
                  </a:cubicBezTo>
                  <a:cubicBezTo>
                    <a:pt x="72" y="61"/>
                    <a:pt x="72" y="62"/>
                    <a:pt x="72" y="62"/>
                  </a:cubicBezTo>
                  <a:cubicBezTo>
                    <a:pt x="72" y="62"/>
                    <a:pt x="73" y="62"/>
                    <a:pt x="73" y="63"/>
                  </a:cubicBezTo>
                  <a:cubicBezTo>
                    <a:pt x="73" y="63"/>
                    <a:pt x="74" y="64"/>
                    <a:pt x="74" y="65"/>
                  </a:cubicBezTo>
                  <a:cubicBezTo>
                    <a:pt x="74" y="65"/>
                    <a:pt x="75" y="66"/>
                    <a:pt x="75" y="66"/>
                  </a:cubicBezTo>
                  <a:cubicBezTo>
                    <a:pt x="75" y="66"/>
                    <a:pt x="75" y="67"/>
                    <a:pt x="75" y="68"/>
                  </a:cubicBezTo>
                  <a:cubicBezTo>
                    <a:pt x="75" y="68"/>
                    <a:pt x="75" y="68"/>
                    <a:pt x="75" y="68"/>
                  </a:cubicBezTo>
                  <a:cubicBezTo>
                    <a:pt x="75" y="68"/>
                    <a:pt x="75" y="68"/>
                    <a:pt x="75" y="69"/>
                  </a:cubicBezTo>
                  <a:cubicBezTo>
                    <a:pt x="75" y="69"/>
                    <a:pt x="75" y="69"/>
                    <a:pt x="75" y="69"/>
                  </a:cubicBezTo>
                  <a:cubicBezTo>
                    <a:pt x="76" y="70"/>
                    <a:pt x="76" y="71"/>
                    <a:pt x="76" y="72"/>
                  </a:cubicBezTo>
                  <a:cubicBezTo>
                    <a:pt x="76" y="72"/>
                    <a:pt x="76" y="72"/>
                    <a:pt x="76" y="73"/>
                  </a:cubicBezTo>
                  <a:cubicBezTo>
                    <a:pt x="76" y="73"/>
                    <a:pt x="76" y="73"/>
                    <a:pt x="76" y="73"/>
                  </a:cubicBezTo>
                  <a:cubicBezTo>
                    <a:pt x="76" y="72"/>
                    <a:pt x="76" y="72"/>
                    <a:pt x="76" y="72"/>
                  </a:cubicBezTo>
                  <a:cubicBezTo>
                    <a:pt x="77" y="72"/>
                    <a:pt x="77" y="72"/>
                    <a:pt x="77" y="72"/>
                  </a:cubicBezTo>
                  <a:cubicBezTo>
                    <a:pt x="77" y="72"/>
                    <a:pt x="78" y="72"/>
                    <a:pt x="78" y="72"/>
                  </a:cubicBezTo>
                  <a:cubicBezTo>
                    <a:pt x="79" y="72"/>
                    <a:pt x="79" y="72"/>
                    <a:pt x="79" y="72"/>
                  </a:cubicBezTo>
                  <a:cubicBezTo>
                    <a:pt x="80" y="72"/>
                    <a:pt x="80" y="73"/>
                    <a:pt x="80" y="73"/>
                  </a:cubicBezTo>
                  <a:cubicBezTo>
                    <a:pt x="80" y="73"/>
                    <a:pt x="81" y="73"/>
                    <a:pt x="81" y="73"/>
                  </a:cubicBezTo>
                  <a:cubicBezTo>
                    <a:pt x="81" y="73"/>
                    <a:pt x="81" y="74"/>
                    <a:pt x="82" y="75"/>
                  </a:cubicBezTo>
                  <a:cubicBezTo>
                    <a:pt x="82" y="75"/>
                    <a:pt x="84" y="74"/>
                    <a:pt x="85" y="74"/>
                  </a:cubicBezTo>
                  <a:cubicBezTo>
                    <a:pt x="85" y="74"/>
                    <a:pt x="85" y="74"/>
                    <a:pt x="85" y="74"/>
                  </a:cubicBezTo>
                  <a:cubicBezTo>
                    <a:pt x="85" y="74"/>
                    <a:pt x="85" y="74"/>
                    <a:pt x="85" y="74"/>
                  </a:cubicBezTo>
                  <a:cubicBezTo>
                    <a:pt x="85" y="74"/>
                    <a:pt x="86" y="74"/>
                    <a:pt x="86" y="74"/>
                  </a:cubicBezTo>
                  <a:cubicBezTo>
                    <a:pt x="86" y="74"/>
                    <a:pt x="86" y="74"/>
                    <a:pt x="86" y="74"/>
                  </a:cubicBezTo>
                  <a:cubicBezTo>
                    <a:pt x="86" y="74"/>
                    <a:pt x="87" y="73"/>
                    <a:pt x="87" y="73"/>
                  </a:cubicBezTo>
                  <a:cubicBezTo>
                    <a:pt x="87" y="73"/>
                    <a:pt x="88" y="73"/>
                    <a:pt x="89" y="73"/>
                  </a:cubicBezTo>
                  <a:cubicBezTo>
                    <a:pt x="89" y="73"/>
                    <a:pt x="89" y="73"/>
                    <a:pt x="90" y="73"/>
                  </a:cubicBezTo>
                  <a:cubicBezTo>
                    <a:pt x="90" y="73"/>
                    <a:pt x="90" y="73"/>
                    <a:pt x="90" y="73"/>
                  </a:cubicBezTo>
                  <a:cubicBezTo>
                    <a:pt x="90" y="73"/>
                    <a:pt x="90" y="73"/>
                    <a:pt x="91" y="73"/>
                  </a:cubicBezTo>
                  <a:cubicBezTo>
                    <a:pt x="91" y="73"/>
                    <a:pt x="91" y="73"/>
                    <a:pt x="91" y="73"/>
                  </a:cubicBezTo>
                  <a:cubicBezTo>
                    <a:pt x="91" y="72"/>
                    <a:pt x="91" y="72"/>
                    <a:pt x="91" y="72"/>
                  </a:cubicBezTo>
                  <a:cubicBezTo>
                    <a:pt x="91" y="72"/>
                    <a:pt x="93" y="72"/>
                    <a:pt x="94" y="72"/>
                  </a:cubicBezTo>
                  <a:cubicBezTo>
                    <a:pt x="94" y="72"/>
                    <a:pt x="94" y="72"/>
                    <a:pt x="94" y="72"/>
                  </a:cubicBezTo>
                  <a:cubicBezTo>
                    <a:pt x="93" y="72"/>
                    <a:pt x="94" y="73"/>
                    <a:pt x="94" y="73"/>
                  </a:cubicBezTo>
                  <a:cubicBezTo>
                    <a:pt x="94" y="73"/>
                    <a:pt x="95" y="73"/>
                    <a:pt x="95" y="73"/>
                  </a:cubicBezTo>
                  <a:cubicBezTo>
                    <a:pt x="95" y="73"/>
                    <a:pt x="95" y="73"/>
                    <a:pt x="96" y="73"/>
                  </a:cubicBezTo>
                  <a:cubicBezTo>
                    <a:pt x="96" y="73"/>
                    <a:pt x="96" y="73"/>
                    <a:pt x="96" y="73"/>
                  </a:cubicBezTo>
                  <a:cubicBezTo>
                    <a:pt x="96" y="73"/>
                    <a:pt x="97" y="73"/>
                    <a:pt x="97" y="72"/>
                  </a:cubicBezTo>
                  <a:cubicBezTo>
                    <a:pt x="97" y="72"/>
                    <a:pt x="97" y="72"/>
                    <a:pt x="97" y="71"/>
                  </a:cubicBezTo>
                  <a:cubicBezTo>
                    <a:pt x="97" y="71"/>
                    <a:pt x="97" y="71"/>
                    <a:pt x="97" y="71"/>
                  </a:cubicBezTo>
                  <a:cubicBezTo>
                    <a:pt x="97" y="71"/>
                    <a:pt x="97" y="71"/>
                    <a:pt x="97" y="70"/>
                  </a:cubicBezTo>
                  <a:cubicBezTo>
                    <a:pt x="98" y="70"/>
                    <a:pt x="98" y="70"/>
                    <a:pt x="98" y="70"/>
                  </a:cubicBezTo>
                  <a:cubicBezTo>
                    <a:pt x="98" y="70"/>
                    <a:pt x="100" y="69"/>
                    <a:pt x="100" y="68"/>
                  </a:cubicBezTo>
                  <a:cubicBezTo>
                    <a:pt x="100" y="68"/>
                    <a:pt x="100" y="67"/>
                    <a:pt x="101" y="66"/>
                  </a:cubicBezTo>
                  <a:cubicBezTo>
                    <a:pt x="101" y="66"/>
                    <a:pt x="102" y="66"/>
                    <a:pt x="102" y="65"/>
                  </a:cubicBezTo>
                  <a:cubicBezTo>
                    <a:pt x="102" y="64"/>
                    <a:pt x="102" y="64"/>
                    <a:pt x="102" y="63"/>
                  </a:cubicBezTo>
                  <a:cubicBezTo>
                    <a:pt x="102" y="63"/>
                    <a:pt x="102" y="62"/>
                    <a:pt x="102" y="62"/>
                  </a:cubicBezTo>
                  <a:cubicBezTo>
                    <a:pt x="102" y="61"/>
                    <a:pt x="103" y="61"/>
                    <a:pt x="103" y="61"/>
                  </a:cubicBezTo>
                  <a:cubicBezTo>
                    <a:pt x="103" y="61"/>
                    <a:pt x="103" y="60"/>
                    <a:pt x="103" y="60"/>
                  </a:cubicBezTo>
                  <a:cubicBezTo>
                    <a:pt x="104" y="60"/>
                    <a:pt x="104" y="60"/>
                    <a:pt x="104" y="59"/>
                  </a:cubicBezTo>
                  <a:cubicBezTo>
                    <a:pt x="105" y="59"/>
                    <a:pt x="105" y="59"/>
                    <a:pt x="106" y="59"/>
                  </a:cubicBezTo>
                  <a:cubicBezTo>
                    <a:pt x="106" y="59"/>
                    <a:pt x="106" y="59"/>
                    <a:pt x="107" y="59"/>
                  </a:cubicBezTo>
                  <a:cubicBezTo>
                    <a:pt x="108" y="58"/>
                    <a:pt x="109" y="58"/>
                    <a:pt x="110" y="58"/>
                  </a:cubicBezTo>
                  <a:cubicBezTo>
                    <a:pt x="110" y="58"/>
                    <a:pt x="111" y="57"/>
                    <a:pt x="111" y="57"/>
                  </a:cubicBezTo>
                  <a:cubicBezTo>
                    <a:pt x="112" y="57"/>
                    <a:pt x="112" y="57"/>
                    <a:pt x="113" y="57"/>
                  </a:cubicBezTo>
                  <a:cubicBezTo>
                    <a:pt x="113" y="57"/>
                    <a:pt x="113" y="57"/>
                    <a:pt x="113" y="57"/>
                  </a:cubicBezTo>
                  <a:cubicBezTo>
                    <a:pt x="113" y="57"/>
                    <a:pt x="114" y="57"/>
                    <a:pt x="114" y="57"/>
                  </a:cubicBezTo>
                  <a:cubicBezTo>
                    <a:pt x="114" y="57"/>
                    <a:pt x="114" y="57"/>
                    <a:pt x="114" y="58"/>
                  </a:cubicBezTo>
                  <a:cubicBezTo>
                    <a:pt x="115" y="58"/>
                    <a:pt x="115" y="57"/>
                    <a:pt x="116" y="58"/>
                  </a:cubicBezTo>
                  <a:cubicBezTo>
                    <a:pt x="116" y="58"/>
                    <a:pt x="116" y="58"/>
                    <a:pt x="116" y="58"/>
                  </a:cubicBezTo>
                  <a:cubicBezTo>
                    <a:pt x="116" y="58"/>
                    <a:pt x="116" y="58"/>
                    <a:pt x="117" y="58"/>
                  </a:cubicBezTo>
                  <a:cubicBezTo>
                    <a:pt x="117" y="58"/>
                    <a:pt x="117" y="57"/>
                    <a:pt x="117" y="57"/>
                  </a:cubicBezTo>
                  <a:cubicBezTo>
                    <a:pt x="117" y="57"/>
                    <a:pt x="117" y="57"/>
                    <a:pt x="117" y="57"/>
                  </a:cubicBezTo>
                  <a:cubicBezTo>
                    <a:pt x="117" y="57"/>
                    <a:pt x="118" y="57"/>
                    <a:pt x="118" y="57"/>
                  </a:cubicBezTo>
                  <a:cubicBezTo>
                    <a:pt x="118" y="57"/>
                    <a:pt x="118" y="58"/>
                    <a:pt x="119" y="58"/>
                  </a:cubicBezTo>
                  <a:cubicBezTo>
                    <a:pt x="119" y="61"/>
                    <a:pt x="116" y="62"/>
                    <a:pt x="115" y="64"/>
                  </a:cubicBezTo>
                  <a:cubicBezTo>
                    <a:pt x="115" y="64"/>
                    <a:pt x="115" y="65"/>
                    <a:pt x="115" y="66"/>
                  </a:cubicBezTo>
                  <a:cubicBezTo>
                    <a:pt x="115" y="66"/>
                    <a:pt x="114" y="66"/>
                    <a:pt x="114" y="66"/>
                  </a:cubicBezTo>
                  <a:cubicBezTo>
                    <a:pt x="114" y="66"/>
                    <a:pt x="114" y="67"/>
                    <a:pt x="113" y="67"/>
                  </a:cubicBezTo>
                  <a:cubicBezTo>
                    <a:pt x="114" y="67"/>
                    <a:pt x="114" y="67"/>
                    <a:pt x="114" y="67"/>
                  </a:cubicBezTo>
                  <a:cubicBezTo>
                    <a:pt x="114" y="67"/>
                    <a:pt x="114" y="67"/>
                    <a:pt x="114" y="67"/>
                  </a:cubicBezTo>
                  <a:cubicBezTo>
                    <a:pt x="114" y="67"/>
                    <a:pt x="114" y="67"/>
                    <a:pt x="114" y="68"/>
                  </a:cubicBezTo>
                  <a:cubicBezTo>
                    <a:pt x="114" y="68"/>
                    <a:pt x="114" y="68"/>
                    <a:pt x="114" y="68"/>
                  </a:cubicBezTo>
                  <a:cubicBezTo>
                    <a:pt x="114" y="68"/>
                    <a:pt x="114" y="68"/>
                    <a:pt x="114" y="68"/>
                  </a:cubicBezTo>
                  <a:cubicBezTo>
                    <a:pt x="114" y="68"/>
                    <a:pt x="113" y="68"/>
                    <a:pt x="113" y="68"/>
                  </a:cubicBezTo>
                  <a:cubicBezTo>
                    <a:pt x="113" y="69"/>
                    <a:pt x="113" y="69"/>
                    <a:pt x="113" y="69"/>
                  </a:cubicBezTo>
                  <a:cubicBezTo>
                    <a:pt x="113" y="69"/>
                    <a:pt x="113" y="69"/>
                    <a:pt x="114" y="69"/>
                  </a:cubicBezTo>
                  <a:cubicBezTo>
                    <a:pt x="114" y="70"/>
                    <a:pt x="113" y="70"/>
                    <a:pt x="113" y="70"/>
                  </a:cubicBezTo>
                  <a:cubicBezTo>
                    <a:pt x="113" y="70"/>
                    <a:pt x="113" y="70"/>
                    <a:pt x="113" y="71"/>
                  </a:cubicBezTo>
                  <a:cubicBezTo>
                    <a:pt x="113" y="71"/>
                    <a:pt x="113" y="71"/>
                    <a:pt x="113" y="72"/>
                  </a:cubicBezTo>
                  <a:cubicBezTo>
                    <a:pt x="112" y="72"/>
                    <a:pt x="112" y="72"/>
                    <a:pt x="112" y="73"/>
                  </a:cubicBezTo>
                  <a:cubicBezTo>
                    <a:pt x="112" y="73"/>
                    <a:pt x="112" y="73"/>
                    <a:pt x="112" y="73"/>
                  </a:cubicBezTo>
                  <a:cubicBezTo>
                    <a:pt x="112" y="73"/>
                    <a:pt x="112" y="73"/>
                    <a:pt x="112" y="73"/>
                  </a:cubicBezTo>
                  <a:cubicBezTo>
                    <a:pt x="112" y="73"/>
                    <a:pt x="112" y="73"/>
                    <a:pt x="111" y="73"/>
                  </a:cubicBezTo>
                  <a:cubicBezTo>
                    <a:pt x="111" y="72"/>
                    <a:pt x="112" y="72"/>
                    <a:pt x="112" y="71"/>
                  </a:cubicBezTo>
                  <a:cubicBezTo>
                    <a:pt x="111" y="71"/>
                    <a:pt x="111" y="71"/>
                    <a:pt x="110" y="71"/>
                  </a:cubicBezTo>
                  <a:cubicBezTo>
                    <a:pt x="110" y="72"/>
                    <a:pt x="110" y="72"/>
                    <a:pt x="110" y="72"/>
                  </a:cubicBezTo>
                  <a:cubicBezTo>
                    <a:pt x="110" y="72"/>
                    <a:pt x="109" y="72"/>
                    <a:pt x="109" y="72"/>
                  </a:cubicBezTo>
                  <a:cubicBezTo>
                    <a:pt x="109" y="73"/>
                    <a:pt x="109" y="73"/>
                    <a:pt x="108" y="73"/>
                  </a:cubicBezTo>
                  <a:cubicBezTo>
                    <a:pt x="108" y="74"/>
                    <a:pt x="108" y="74"/>
                    <a:pt x="108" y="74"/>
                  </a:cubicBezTo>
                  <a:cubicBezTo>
                    <a:pt x="108" y="74"/>
                    <a:pt x="108" y="74"/>
                    <a:pt x="108" y="74"/>
                  </a:cubicBezTo>
                  <a:cubicBezTo>
                    <a:pt x="107" y="75"/>
                    <a:pt x="108" y="75"/>
                    <a:pt x="107" y="75"/>
                  </a:cubicBezTo>
                  <a:cubicBezTo>
                    <a:pt x="107" y="75"/>
                    <a:pt x="106" y="75"/>
                    <a:pt x="106" y="75"/>
                  </a:cubicBezTo>
                  <a:cubicBezTo>
                    <a:pt x="106" y="75"/>
                    <a:pt x="106" y="75"/>
                    <a:pt x="106" y="75"/>
                  </a:cubicBezTo>
                  <a:cubicBezTo>
                    <a:pt x="106" y="75"/>
                    <a:pt x="106" y="76"/>
                    <a:pt x="105" y="76"/>
                  </a:cubicBezTo>
                  <a:cubicBezTo>
                    <a:pt x="105" y="76"/>
                    <a:pt x="104" y="76"/>
                    <a:pt x="103" y="76"/>
                  </a:cubicBezTo>
                  <a:cubicBezTo>
                    <a:pt x="101" y="76"/>
                    <a:pt x="99" y="76"/>
                    <a:pt x="97" y="76"/>
                  </a:cubicBezTo>
                  <a:cubicBezTo>
                    <a:pt x="97" y="76"/>
                    <a:pt x="97" y="76"/>
                    <a:pt x="97" y="76"/>
                  </a:cubicBezTo>
                  <a:cubicBezTo>
                    <a:pt x="97" y="77"/>
                    <a:pt x="97" y="78"/>
                    <a:pt x="97" y="79"/>
                  </a:cubicBezTo>
                  <a:cubicBezTo>
                    <a:pt x="96" y="79"/>
                    <a:pt x="96" y="79"/>
                    <a:pt x="95" y="79"/>
                  </a:cubicBezTo>
                  <a:cubicBezTo>
                    <a:pt x="95" y="79"/>
                    <a:pt x="95" y="79"/>
                    <a:pt x="95" y="79"/>
                  </a:cubicBezTo>
                  <a:cubicBezTo>
                    <a:pt x="95" y="79"/>
                    <a:pt x="95" y="80"/>
                    <a:pt x="95" y="80"/>
                  </a:cubicBezTo>
                  <a:cubicBezTo>
                    <a:pt x="95" y="80"/>
                    <a:pt x="95" y="80"/>
                    <a:pt x="95" y="80"/>
                  </a:cubicBezTo>
                  <a:cubicBezTo>
                    <a:pt x="96" y="80"/>
                    <a:pt x="96" y="80"/>
                    <a:pt x="96" y="80"/>
                  </a:cubicBezTo>
                  <a:cubicBezTo>
                    <a:pt x="96" y="80"/>
                    <a:pt x="96" y="81"/>
                    <a:pt x="97" y="81"/>
                  </a:cubicBezTo>
                  <a:cubicBezTo>
                    <a:pt x="97" y="82"/>
                    <a:pt x="97" y="82"/>
                    <a:pt x="98" y="82"/>
                  </a:cubicBezTo>
                  <a:cubicBezTo>
                    <a:pt x="98" y="82"/>
                    <a:pt x="98" y="82"/>
                    <a:pt x="98" y="83"/>
                  </a:cubicBezTo>
                  <a:cubicBezTo>
                    <a:pt x="98" y="83"/>
                    <a:pt x="98" y="83"/>
                    <a:pt x="99" y="84"/>
                  </a:cubicBezTo>
                  <a:cubicBezTo>
                    <a:pt x="99" y="84"/>
                    <a:pt x="99" y="84"/>
                    <a:pt x="98" y="84"/>
                  </a:cubicBezTo>
                  <a:cubicBezTo>
                    <a:pt x="98" y="84"/>
                    <a:pt x="99" y="85"/>
                    <a:pt x="98" y="85"/>
                  </a:cubicBezTo>
                  <a:cubicBezTo>
                    <a:pt x="98" y="85"/>
                    <a:pt x="97" y="85"/>
                    <a:pt x="97" y="85"/>
                  </a:cubicBezTo>
                  <a:cubicBezTo>
                    <a:pt x="96" y="85"/>
                    <a:pt x="94" y="85"/>
                    <a:pt x="93" y="85"/>
                  </a:cubicBezTo>
                  <a:cubicBezTo>
                    <a:pt x="93" y="85"/>
                    <a:pt x="93" y="85"/>
                    <a:pt x="93" y="85"/>
                  </a:cubicBezTo>
                  <a:cubicBezTo>
                    <a:pt x="93" y="85"/>
                    <a:pt x="92" y="85"/>
                    <a:pt x="92" y="86"/>
                  </a:cubicBezTo>
                  <a:cubicBezTo>
                    <a:pt x="92" y="86"/>
                    <a:pt x="92" y="86"/>
                    <a:pt x="92" y="86"/>
                  </a:cubicBezTo>
                  <a:cubicBezTo>
                    <a:pt x="92" y="87"/>
                    <a:pt x="92" y="87"/>
                    <a:pt x="92" y="87"/>
                  </a:cubicBezTo>
                  <a:cubicBezTo>
                    <a:pt x="92" y="87"/>
                    <a:pt x="91" y="87"/>
                    <a:pt x="91" y="87"/>
                  </a:cubicBezTo>
                  <a:cubicBezTo>
                    <a:pt x="91" y="88"/>
                    <a:pt x="91" y="88"/>
                    <a:pt x="91" y="89"/>
                  </a:cubicBezTo>
                  <a:cubicBezTo>
                    <a:pt x="90" y="89"/>
                    <a:pt x="90" y="89"/>
                    <a:pt x="90" y="90"/>
                  </a:cubicBezTo>
                  <a:cubicBezTo>
                    <a:pt x="90" y="90"/>
                    <a:pt x="91" y="90"/>
                    <a:pt x="90" y="90"/>
                  </a:cubicBezTo>
                  <a:cubicBezTo>
                    <a:pt x="90" y="91"/>
                    <a:pt x="90" y="91"/>
                    <a:pt x="90" y="91"/>
                  </a:cubicBezTo>
                  <a:cubicBezTo>
                    <a:pt x="90" y="92"/>
                    <a:pt x="90" y="92"/>
                    <a:pt x="90" y="92"/>
                  </a:cubicBezTo>
                  <a:cubicBezTo>
                    <a:pt x="90" y="92"/>
                    <a:pt x="90" y="92"/>
                    <a:pt x="90" y="92"/>
                  </a:cubicBezTo>
                  <a:cubicBezTo>
                    <a:pt x="89" y="92"/>
                    <a:pt x="89" y="91"/>
                    <a:pt x="88" y="91"/>
                  </a:cubicBezTo>
                  <a:cubicBezTo>
                    <a:pt x="88" y="91"/>
                    <a:pt x="88" y="91"/>
                    <a:pt x="88" y="91"/>
                  </a:cubicBezTo>
                  <a:cubicBezTo>
                    <a:pt x="88" y="90"/>
                    <a:pt x="88" y="90"/>
                    <a:pt x="88" y="90"/>
                  </a:cubicBezTo>
                  <a:cubicBezTo>
                    <a:pt x="88" y="90"/>
                    <a:pt x="87" y="89"/>
                    <a:pt x="87" y="89"/>
                  </a:cubicBezTo>
                  <a:cubicBezTo>
                    <a:pt x="86" y="89"/>
                    <a:pt x="86" y="88"/>
                    <a:pt x="86" y="88"/>
                  </a:cubicBezTo>
                  <a:cubicBezTo>
                    <a:pt x="86" y="88"/>
                    <a:pt x="86" y="88"/>
                    <a:pt x="86" y="88"/>
                  </a:cubicBezTo>
                  <a:cubicBezTo>
                    <a:pt x="85" y="87"/>
                    <a:pt x="84" y="86"/>
                    <a:pt x="84" y="86"/>
                  </a:cubicBezTo>
                  <a:cubicBezTo>
                    <a:pt x="83" y="86"/>
                    <a:pt x="84" y="85"/>
                    <a:pt x="83" y="85"/>
                  </a:cubicBezTo>
                  <a:cubicBezTo>
                    <a:pt x="83" y="85"/>
                    <a:pt x="81" y="84"/>
                    <a:pt x="81" y="84"/>
                  </a:cubicBezTo>
                  <a:cubicBezTo>
                    <a:pt x="81" y="84"/>
                    <a:pt x="81" y="84"/>
                    <a:pt x="81" y="84"/>
                  </a:cubicBezTo>
                  <a:cubicBezTo>
                    <a:pt x="81" y="84"/>
                    <a:pt x="81" y="84"/>
                    <a:pt x="80" y="84"/>
                  </a:cubicBezTo>
                  <a:cubicBezTo>
                    <a:pt x="80" y="84"/>
                    <a:pt x="80" y="84"/>
                    <a:pt x="80" y="84"/>
                  </a:cubicBezTo>
                  <a:cubicBezTo>
                    <a:pt x="80" y="84"/>
                    <a:pt x="80" y="84"/>
                    <a:pt x="80" y="84"/>
                  </a:cubicBezTo>
                  <a:cubicBezTo>
                    <a:pt x="80" y="84"/>
                    <a:pt x="80" y="84"/>
                    <a:pt x="80" y="84"/>
                  </a:cubicBezTo>
                  <a:cubicBezTo>
                    <a:pt x="80" y="84"/>
                    <a:pt x="80" y="84"/>
                    <a:pt x="80" y="84"/>
                  </a:cubicBezTo>
                  <a:cubicBezTo>
                    <a:pt x="80" y="84"/>
                    <a:pt x="80" y="84"/>
                    <a:pt x="80" y="83"/>
                  </a:cubicBezTo>
                  <a:cubicBezTo>
                    <a:pt x="79" y="83"/>
                    <a:pt x="79" y="83"/>
                    <a:pt x="79" y="83"/>
                  </a:cubicBezTo>
                  <a:cubicBezTo>
                    <a:pt x="79" y="83"/>
                    <a:pt x="78" y="84"/>
                    <a:pt x="78" y="84"/>
                  </a:cubicBezTo>
                  <a:cubicBezTo>
                    <a:pt x="78" y="84"/>
                    <a:pt x="78" y="84"/>
                    <a:pt x="78" y="84"/>
                  </a:cubicBezTo>
                  <a:cubicBezTo>
                    <a:pt x="78" y="84"/>
                    <a:pt x="78" y="84"/>
                    <a:pt x="78" y="84"/>
                  </a:cubicBezTo>
                  <a:cubicBezTo>
                    <a:pt x="77" y="85"/>
                    <a:pt x="77" y="85"/>
                    <a:pt x="77" y="85"/>
                  </a:cubicBezTo>
                  <a:cubicBezTo>
                    <a:pt x="76" y="85"/>
                    <a:pt x="76" y="85"/>
                    <a:pt x="76" y="85"/>
                  </a:cubicBezTo>
                  <a:cubicBezTo>
                    <a:pt x="76" y="86"/>
                    <a:pt x="76" y="85"/>
                    <a:pt x="76" y="86"/>
                  </a:cubicBezTo>
                  <a:cubicBezTo>
                    <a:pt x="75" y="86"/>
                    <a:pt x="74" y="86"/>
                    <a:pt x="74" y="86"/>
                  </a:cubicBezTo>
                  <a:cubicBezTo>
                    <a:pt x="73" y="86"/>
                    <a:pt x="73" y="87"/>
                    <a:pt x="73" y="87"/>
                  </a:cubicBezTo>
                  <a:cubicBezTo>
                    <a:pt x="73" y="87"/>
                    <a:pt x="71" y="87"/>
                    <a:pt x="71" y="87"/>
                  </a:cubicBezTo>
                  <a:cubicBezTo>
                    <a:pt x="71" y="87"/>
                    <a:pt x="71" y="87"/>
                    <a:pt x="71" y="87"/>
                  </a:cubicBezTo>
                  <a:cubicBezTo>
                    <a:pt x="70" y="87"/>
                    <a:pt x="70" y="87"/>
                    <a:pt x="70" y="87"/>
                  </a:cubicBezTo>
                  <a:cubicBezTo>
                    <a:pt x="69" y="86"/>
                    <a:pt x="69" y="86"/>
                    <a:pt x="69" y="86"/>
                  </a:cubicBezTo>
                  <a:cubicBezTo>
                    <a:pt x="68" y="86"/>
                    <a:pt x="67" y="86"/>
                    <a:pt x="67" y="86"/>
                  </a:cubicBezTo>
                  <a:cubicBezTo>
                    <a:pt x="67" y="86"/>
                    <a:pt x="66" y="86"/>
                    <a:pt x="66" y="86"/>
                  </a:cubicBezTo>
                  <a:cubicBezTo>
                    <a:pt x="65" y="85"/>
                    <a:pt x="65" y="85"/>
                    <a:pt x="64" y="84"/>
                  </a:cubicBezTo>
                  <a:cubicBezTo>
                    <a:pt x="64" y="84"/>
                    <a:pt x="63" y="84"/>
                    <a:pt x="63" y="84"/>
                  </a:cubicBezTo>
                  <a:cubicBezTo>
                    <a:pt x="62" y="84"/>
                    <a:pt x="62" y="83"/>
                    <a:pt x="62" y="83"/>
                  </a:cubicBezTo>
                  <a:cubicBezTo>
                    <a:pt x="62" y="83"/>
                    <a:pt x="61" y="83"/>
                    <a:pt x="61" y="83"/>
                  </a:cubicBezTo>
                  <a:cubicBezTo>
                    <a:pt x="61" y="82"/>
                    <a:pt x="60" y="82"/>
                    <a:pt x="59" y="82"/>
                  </a:cubicBezTo>
                  <a:cubicBezTo>
                    <a:pt x="59" y="82"/>
                    <a:pt x="58" y="82"/>
                    <a:pt x="58" y="82"/>
                  </a:cubicBezTo>
                  <a:cubicBezTo>
                    <a:pt x="57" y="82"/>
                    <a:pt x="57" y="81"/>
                    <a:pt x="57" y="81"/>
                  </a:cubicBezTo>
                  <a:cubicBezTo>
                    <a:pt x="57" y="81"/>
                    <a:pt x="57" y="81"/>
                    <a:pt x="57" y="81"/>
                  </a:cubicBezTo>
                  <a:cubicBezTo>
                    <a:pt x="56" y="81"/>
                    <a:pt x="56" y="81"/>
                    <a:pt x="56" y="80"/>
                  </a:cubicBezTo>
                  <a:cubicBezTo>
                    <a:pt x="55" y="80"/>
                    <a:pt x="54" y="80"/>
                    <a:pt x="54" y="79"/>
                  </a:cubicBezTo>
                  <a:cubicBezTo>
                    <a:pt x="53" y="79"/>
                    <a:pt x="53" y="79"/>
                    <a:pt x="53" y="79"/>
                  </a:cubicBezTo>
                  <a:cubicBezTo>
                    <a:pt x="52" y="79"/>
                    <a:pt x="52" y="79"/>
                    <a:pt x="52" y="78"/>
                  </a:cubicBezTo>
                  <a:cubicBezTo>
                    <a:pt x="52" y="78"/>
                    <a:pt x="52" y="78"/>
                    <a:pt x="51" y="78"/>
                  </a:cubicBezTo>
                  <a:cubicBezTo>
                    <a:pt x="51" y="78"/>
                    <a:pt x="51" y="78"/>
                    <a:pt x="51" y="78"/>
                  </a:cubicBezTo>
                  <a:cubicBezTo>
                    <a:pt x="51" y="78"/>
                    <a:pt x="51" y="78"/>
                    <a:pt x="51" y="78"/>
                  </a:cubicBezTo>
                  <a:cubicBezTo>
                    <a:pt x="51" y="78"/>
                    <a:pt x="51" y="77"/>
                    <a:pt x="51" y="77"/>
                  </a:cubicBezTo>
                  <a:cubicBezTo>
                    <a:pt x="50" y="77"/>
                    <a:pt x="50" y="77"/>
                    <a:pt x="50" y="77"/>
                  </a:cubicBezTo>
                  <a:cubicBezTo>
                    <a:pt x="50" y="77"/>
                    <a:pt x="50" y="76"/>
                    <a:pt x="49" y="76"/>
                  </a:cubicBezTo>
                  <a:cubicBezTo>
                    <a:pt x="49" y="76"/>
                    <a:pt x="49" y="75"/>
                    <a:pt x="49" y="75"/>
                  </a:cubicBezTo>
                  <a:cubicBezTo>
                    <a:pt x="48" y="75"/>
                    <a:pt x="48" y="75"/>
                    <a:pt x="48" y="75"/>
                  </a:cubicBezTo>
                  <a:cubicBezTo>
                    <a:pt x="48" y="75"/>
                    <a:pt x="48" y="75"/>
                    <a:pt x="47" y="75"/>
                  </a:cubicBezTo>
                  <a:cubicBezTo>
                    <a:pt x="47" y="75"/>
                    <a:pt x="47" y="75"/>
                    <a:pt x="46" y="75"/>
                  </a:cubicBezTo>
                  <a:cubicBezTo>
                    <a:pt x="46" y="75"/>
                    <a:pt x="46" y="75"/>
                    <a:pt x="45" y="75"/>
                  </a:cubicBezTo>
                  <a:cubicBezTo>
                    <a:pt x="45" y="75"/>
                    <a:pt x="45" y="74"/>
                    <a:pt x="44" y="74"/>
                  </a:cubicBezTo>
                  <a:cubicBezTo>
                    <a:pt x="44" y="74"/>
                    <a:pt x="43" y="74"/>
                    <a:pt x="42" y="73"/>
                  </a:cubicBezTo>
                  <a:cubicBezTo>
                    <a:pt x="42" y="73"/>
                    <a:pt x="42" y="73"/>
                    <a:pt x="42" y="73"/>
                  </a:cubicBezTo>
                  <a:cubicBezTo>
                    <a:pt x="42" y="73"/>
                    <a:pt x="42" y="73"/>
                    <a:pt x="42" y="72"/>
                  </a:cubicBezTo>
                  <a:cubicBezTo>
                    <a:pt x="42" y="72"/>
                    <a:pt x="42" y="72"/>
                    <a:pt x="42" y="72"/>
                  </a:cubicBezTo>
                  <a:cubicBezTo>
                    <a:pt x="41" y="72"/>
                    <a:pt x="41" y="72"/>
                    <a:pt x="41" y="72"/>
                  </a:cubicBezTo>
                  <a:cubicBezTo>
                    <a:pt x="41" y="72"/>
                    <a:pt x="41" y="71"/>
                    <a:pt x="40" y="71"/>
                  </a:cubicBezTo>
                  <a:cubicBezTo>
                    <a:pt x="40" y="70"/>
                    <a:pt x="40" y="70"/>
                    <a:pt x="39" y="70"/>
                  </a:cubicBezTo>
                  <a:cubicBezTo>
                    <a:pt x="39" y="70"/>
                    <a:pt x="39" y="70"/>
                    <a:pt x="39" y="69"/>
                  </a:cubicBezTo>
                  <a:cubicBezTo>
                    <a:pt x="39" y="69"/>
                    <a:pt x="38" y="69"/>
                    <a:pt x="38" y="69"/>
                  </a:cubicBezTo>
                  <a:cubicBezTo>
                    <a:pt x="38" y="69"/>
                    <a:pt x="37" y="69"/>
                    <a:pt x="36" y="68"/>
                  </a:cubicBezTo>
                  <a:cubicBezTo>
                    <a:pt x="36" y="68"/>
                    <a:pt x="36" y="68"/>
                    <a:pt x="36" y="67"/>
                  </a:cubicBezTo>
                  <a:cubicBezTo>
                    <a:pt x="36" y="67"/>
                    <a:pt x="36" y="67"/>
                    <a:pt x="36" y="67"/>
                  </a:cubicBezTo>
                  <a:cubicBezTo>
                    <a:pt x="35" y="66"/>
                    <a:pt x="35" y="66"/>
                    <a:pt x="35" y="66"/>
                  </a:cubicBezTo>
                  <a:cubicBezTo>
                    <a:pt x="35" y="66"/>
                    <a:pt x="35" y="65"/>
                    <a:pt x="35" y="65"/>
                  </a:cubicBezTo>
                  <a:cubicBezTo>
                    <a:pt x="35" y="65"/>
                    <a:pt x="35" y="64"/>
                    <a:pt x="35" y="64"/>
                  </a:cubicBezTo>
                  <a:cubicBezTo>
                    <a:pt x="34" y="63"/>
                    <a:pt x="34" y="63"/>
                    <a:pt x="34" y="63"/>
                  </a:cubicBezTo>
                  <a:cubicBezTo>
                    <a:pt x="34" y="63"/>
                    <a:pt x="34" y="63"/>
                    <a:pt x="35" y="63"/>
                  </a:cubicBezTo>
                  <a:cubicBezTo>
                    <a:pt x="35" y="62"/>
                    <a:pt x="36" y="63"/>
                    <a:pt x="36" y="61"/>
                  </a:cubicBezTo>
                  <a:cubicBezTo>
                    <a:pt x="36" y="61"/>
                    <a:pt x="36" y="61"/>
                    <a:pt x="36" y="61"/>
                  </a:cubicBezTo>
                  <a:cubicBezTo>
                    <a:pt x="36" y="61"/>
                    <a:pt x="37" y="59"/>
                    <a:pt x="37" y="59"/>
                  </a:cubicBezTo>
                  <a:cubicBezTo>
                    <a:pt x="37" y="59"/>
                    <a:pt x="37" y="59"/>
                    <a:pt x="37" y="58"/>
                  </a:cubicBezTo>
                  <a:cubicBezTo>
                    <a:pt x="37" y="58"/>
                    <a:pt x="37" y="58"/>
                    <a:pt x="37" y="57"/>
                  </a:cubicBezTo>
                  <a:cubicBezTo>
                    <a:pt x="37" y="57"/>
                    <a:pt x="37" y="57"/>
                    <a:pt x="37" y="57"/>
                  </a:cubicBezTo>
                  <a:cubicBezTo>
                    <a:pt x="36" y="56"/>
                    <a:pt x="36" y="56"/>
                    <a:pt x="36" y="56"/>
                  </a:cubicBezTo>
                  <a:cubicBezTo>
                    <a:pt x="36" y="55"/>
                    <a:pt x="36" y="55"/>
                    <a:pt x="36" y="55"/>
                  </a:cubicBezTo>
                  <a:cubicBezTo>
                    <a:pt x="36" y="54"/>
                    <a:pt x="36" y="54"/>
                    <a:pt x="36" y="54"/>
                  </a:cubicBezTo>
                  <a:cubicBezTo>
                    <a:pt x="36" y="53"/>
                    <a:pt x="36" y="51"/>
                    <a:pt x="36" y="51"/>
                  </a:cubicBezTo>
                  <a:cubicBezTo>
                    <a:pt x="36" y="51"/>
                    <a:pt x="36" y="51"/>
                    <a:pt x="36" y="51"/>
                  </a:cubicBezTo>
                  <a:cubicBezTo>
                    <a:pt x="35" y="51"/>
                    <a:pt x="35" y="51"/>
                    <a:pt x="35" y="50"/>
                  </a:cubicBezTo>
                  <a:cubicBezTo>
                    <a:pt x="35" y="50"/>
                    <a:pt x="35" y="50"/>
                    <a:pt x="35" y="50"/>
                  </a:cubicBezTo>
                  <a:cubicBezTo>
                    <a:pt x="35" y="50"/>
                    <a:pt x="35" y="50"/>
                    <a:pt x="35" y="50"/>
                  </a:cubicBezTo>
                  <a:cubicBezTo>
                    <a:pt x="35" y="50"/>
                    <a:pt x="34" y="49"/>
                    <a:pt x="34" y="49"/>
                  </a:cubicBezTo>
                  <a:cubicBezTo>
                    <a:pt x="34" y="49"/>
                    <a:pt x="34" y="49"/>
                    <a:pt x="34" y="49"/>
                  </a:cubicBezTo>
                  <a:cubicBezTo>
                    <a:pt x="34" y="49"/>
                    <a:pt x="34" y="49"/>
                    <a:pt x="34" y="49"/>
                  </a:cubicBezTo>
                  <a:cubicBezTo>
                    <a:pt x="34" y="48"/>
                    <a:pt x="34" y="48"/>
                    <a:pt x="33" y="47"/>
                  </a:cubicBezTo>
                  <a:cubicBezTo>
                    <a:pt x="33" y="47"/>
                    <a:pt x="33" y="47"/>
                    <a:pt x="32" y="46"/>
                  </a:cubicBezTo>
                  <a:cubicBezTo>
                    <a:pt x="32" y="46"/>
                    <a:pt x="32" y="45"/>
                    <a:pt x="32" y="45"/>
                  </a:cubicBezTo>
                  <a:cubicBezTo>
                    <a:pt x="32" y="44"/>
                    <a:pt x="30" y="43"/>
                    <a:pt x="30" y="42"/>
                  </a:cubicBezTo>
                  <a:cubicBezTo>
                    <a:pt x="30" y="42"/>
                    <a:pt x="30" y="42"/>
                    <a:pt x="30" y="42"/>
                  </a:cubicBezTo>
                  <a:cubicBezTo>
                    <a:pt x="30" y="42"/>
                    <a:pt x="29" y="42"/>
                    <a:pt x="29" y="42"/>
                  </a:cubicBezTo>
                  <a:cubicBezTo>
                    <a:pt x="29" y="42"/>
                    <a:pt x="29" y="41"/>
                    <a:pt x="29" y="41"/>
                  </a:cubicBezTo>
                  <a:cubicBezTo>
                    <a:pt x="28" y="41"/>
                    <a:pt x="28" y="41"/>
                    <a:pt x="28" y="41"/>
                  </a:cubicBezTo>
                  <a:cubicBezTo>
                    <a:pt x="28" y="41"/>
                    <a:pt x="28" y="39"/>
                    <a:pt x="28" y="39"/>
                  </a:cubicBezTo>
                  <a:cubicBezTo>
                    <a:pt x="28" y="39"/>
                    <a:pt x="28" y="39"/>
                    <a:pt x="28" y="38"/>
                  </a:cubicBezTo>
                  <a:cubicBezTo>
                    <a:pt x="28" y="38"/>
                    <a:pt x="28" y="38"/>
                    <a:pt x="27" y="38"/>
                  </a:cubicBezTo>
                  <a:cubicBezTo>
                    <a:pt x="27" y="38"/>
                    <a:pt x="27" y="38"/>
                    <a:pt x="27" y="38"/>
                  </a:cubicBezTo>
                  <a:cubicBezTo>
                    <a:pt x="27" y="38"/>
                    <a:pt x="27" y="38"/>
                    <a:pt x="27" y="38"/>
                  </a:cubicBezTo>
                  <a:cubicBezTo>
                    <a:pt x="27" y="38"/>
                    <a:pt x="26" y="37"/>
                    <a:pt x="26" y="37"/>
                  </a:cubicBezTo>
                  <a:cubicBezTo>
                    <a:pt x="26" y="37"/>
                    <a:pt x="26" y="37"/>
                    <a:pt x="26" y="37"/>
                  </a:cubicBezTo>
                  <a:cubicBezTo>
                    <a:pt x="26" y="37"/>
                    <a:pt x="26" y="37"/>
                    <a:pt x="26" y="37"/>
                  </a:cubicBezTo>
                  <a:cubicBezTo>
                    <a:pt x="26" y="37"/>
                    <a:pt x="26" y="37"/>
                    <a:pt x="26" y="37"/>
                  </a:cubicBezTo>
                  <a:cubicBezTo>
                    <a:pt x="26" y="36"/>
                    <a:pt x="25" y="36"/>
                    <a:pt x="25" y="36"/>
                  </a:cubicBezTo>
                  <a:cubicBezTo>
                    <a:pt x="25" y="36"/>
                    <a:pt x="25" y="36"/>
                    <a:pt x="25" y="36"/>
                  </a:cubicBezTo>
                  <a:cubicBezTo>
                    <a:pt x="25" y="36"/>
                    <a:pt x="25" y="36"/>
                    <a:pt x="25" y="36"/>
                  </a:cubicBezTo>
                  <a:cubicBezTo>
                    <a:pt x="24" y="36"/>
                    <a:pt x="24" y="36"/>
                    <a:pt x="24" y="36"/>
                  </a:cubicBezTo>
                  <a:cubicBezTo>
                    <a:pt x="24" y="36"/>
                    <a:pt x="24" y="36"/>
                    <a:pt x="24" y="35"/>
                  </a:cubicBezTo>
                  <a:cubicBezTo>
                    <a:pt x="24" y="35"/>
                    <a:pt x="23" y="35"/>
                    <a:pt x="23" y="35"/>
                  </a:cubicBezTo>
                  <a:cubicBezTo>
                    <a:pt x="23" y="35"/>
                    <a:pt x="23" y="35"/>
                    <a:pt x="23" y="34"/>
                  </a:cubicBezTo>
                  <a:cubicBezTo>
                    <a:pt x="23" y="34"/>
                    <a:pt x="24" y="33"/>
                    <a:pt x="25" y="33"/>
                  </a:cubicBezTo>
                  <a:cubicBezTo>
                    <a:pt x="25" y="33"/>
                    <a:pt x="25" y="32"/>
                    <a:pt x="25" y="32"/>
                  </a:cubicBezTo>
                  <a:cubicBezTo>
                    <a:pt x="25" y="32"/>
                    <a:pt x="25" y="32"/>
                    <a:pt x="25" y="32"/>
                  </a:cubicBezTo>
                  <a:cubicBezTo>
                    <a:pt x="25" y="32"/>
                    <a:pt x="25" y="31"/>
                    <a:pt x="25" y="31"/>
                  </a:cubicBezTo>
                  <a:cubicBezTo>
                    <a:pt x="25" y="31"/>
                    <a:pt x="24" y="30"/>
                    <a:pt x="23" y="30"/>
                  </a:cubicBezTo>
                  <a:cubicBezTo>
                    <a:pt x="23" y="31"/>
                    <a:pt x="23" y="30"/>
                    <a:pt x="23" y="30"/>
                  </a:cubicBezTo>
                  <a:cubicBezTo>
                    <a:pt x="22" y="30"/>
                    <a:pt x="23" y="29"/>
                    <a:pt x="22" y="28"/>
                  </a:cubicBezTo>
                  <a:cubicBezTo>
                    <a:pt x="22" y="28"/>
                    <a:pt x="21" y="28"/>
                    <a:pt x="21" y="27"/>
                  </a:cubicBezTo>
                  <a:cubicBezTo>
                    <a:pt x="21" y="27"/>
                    <a:pt x="21" y="27"/>
                    <a:pt x="21" y="27"/>
                  </a:cubicBezTo>
                  <a:cubicBezTo>
                    <a:pt x="21" y="27"/>
                    <a:pt x="21" y="27"/>
                    <a:pt x="20" y="27"/>
                  </a:cubicBezTo>
                  <a:cubicBezTo>
                    <a:pt x="20" y="27"/>
                    <a:pt x="20" y="26"/>
                    <a:pt x="20" y="26"/>
                  </a:cubicBezTo>
                  <a:cubicBezTo>
                    <a:pt x="21" y="26"/>
                    <a:pt x="21" y="25"/>
                    <a:pt x="21" y="25"/>
                  </a:cubicBezTo>
                  <a:cubicBezTo>
                    <a:pt x="21" y="24"/>
                    <a:pt x="21" y="24"/>
                    <a:pt x="20" y="24"/>
                  </a:cubicBezTo>
                  <a:cubicBezTo>
                    <a:pt x="20" y="24"/>
                    <a:pt x="20" y="24"/>
                    <a:pt x="20" y="24"/>
                  </a:cubicBezTo>
                  <a:cubicBezTo>
                    <a:pt x="20" y="24"/>
                    <a:pt x="20" y="24"/>
                    <a:pt x="20" y="24"/>
                  </a:cubicBezTo>
                  <a:cubicBezTo>
                    <a:pt x="20" y="24"/>
                    <a:pt x="19" y="24"/>
                    <a:pt x="19" y="24"/>
                  </a:cubicBezTo>
                  <a:cubicBezTo>
                    <a:pt x="19" y="24"/>
                    <a:pt x="19" y="24"/>
                    <a:pt x="19" y="24"/>
                  </a:cubicBezTo>
                  <a:cubicBezTo>
                    <a:pt x="18" y="23"/>
                    <a:pt x="18" y="22"/>
                    <a:pt x="18" y="22"/>
                  </a:cubicBezTo>
                  <a:cubicBezTo>
                    <a:pt x="18" y="22"/>
                    <a:pt x="17" y="22"/>
                    <a:pt x="17" y="21"/>
                  </a:cubicBezTo>
                  <a:cubicBezTo>
                    <a:pt x="17" y="21"/>
                    <a:pt x="17" y="21"/>
                    <a:pt x="17" y="21"/>
                  </a:cubicBezTo>
                  <a:cubicBezTo>
                    <a:pt x="17" y="21"/>
                    <a:pt x="16" y="20"/>
                    <a:pt x="16" y="20"/>
                  </a:cubicBezTo>
                  <a:cubicBezTo>
                    <a:pt x="16" y="20"/>
                    <a:pt x="16" y="20"/>
                    <a:pt x="16" y="20"/>
                  </a:cubicBezTo>
                  <a:cubicBezTo>
                    <a:pt x="16" y="19"/>
                    <a:pt x="16" y="19"/>
                    <a:pt x="16" y="19"/>
                  </a:cubicBezTo>
                  <a:cubicBezTo>
                    <a:pt x="16" y="18"/>
                    <a:pt x="16" y="17"/>
                    <a:pt x="16" y="17"/>
                  </a:cubicBezTo>
                  <a:cubicBezTo>
                    <a:pt x="16" y="17"/>
                    <a:pt x="15" y="17"/>
                    <a:pt x="15" y="17"/>
                  </a:cubicBezTo>
                  <a:cubicBezTo>
                    <a:pt x="16" y="16"/>
                    <a:pt x="15" y="15"/>
                    <a:pt x="15" y="15"/>
                  </a:cubicBezTo>
                  <a:cubicBezTo>
                    <a:pt x="15" y="14"/>
                    <a:pt x="15" y="14"/>
                    <a:pt x="15" y="14"/>
                  </a:cubicBezTo>
                  <a:cubicBezTo>
                    <a:pt x="15" y="14"/>
                    <a:pt x="15" y="14"/>
                    <a:pt x="15" y="14"/>
                  </a:cubicBezTo>
                  <a:cubicBezTo>
                    <a:pt x="15" y="13"/>
                    <a:pt x="15" y="13"/>
                    <a:pt x="15" y="13"/>
                  </a:cubicBezTo>
                  <a:cubicBezTo>
                    <a:pt x="15" y="12"/>
                    <a:pt x="15" y="12"/>
                    <a:pt x="15" y="11"/>
                  </a:cubicBezTo>
                  <a:cubicBezTo>
                    <a:pt x="15" y="11"/>
                    <a:pt x="14" y="10"/>
                    <a:pt x="15" y="10"/>
                  </a:cubicBezTo>
                  <a:cubicBezTo>
                    <a:pt x="15" y="9"/>
                    <a:pt x="15" y="9"/>
                    <a:pt x="15" y="9"/>
                  </a:cubicBezTo>
                  <a:cubicBezTo>
                    <a:pt x="15" y="9"/>
                    <a:pt x="15" y="9"/>
                    <a:pt x="15" y="8"/>
                  </a:cubicBezTo>
                  <a:cubicBezTo>
                    <a:pt x="15" y="8"/>
                    <a:pt x="15" y="8"/>
                    <a:pt x="15" y="7"/>
                  </a:cubicBezTo>
                  <a:cubicBezTo>
                    <a:pt x="15" y="7"/>
                    <a:pt x="15" y="7"/>
                    <a:pt x="15" y="7"/>
                  </a:cubicBezTo>
                  <a:cubicBezTo>
                    <a:pt x="15" y="7"/>
                    <a:pt x="13" y="7"/>
                    <a:pt x="13" y="7"/>
                  </a:cubicBezTo>
                  <a:cubicBezTo>
                    <a:pt x="13" y="6"/>
                    <a:pt x="13" y="6"/>
                    <a:pt x="13" y="6"/>
                  </a:cubicBezTo>
                  <a:cubicBezTo>
                    <a:pt x="13" y="5"/>
                    <a:pt x="13" y="5"/>
                    <a:pt x="12" y="5"/>
                  </a:cubicBezTo>
                  <a:cubicBezTo>
                    <a:pt x="12" y="6"/>
                    <a:pt x="12" y="6"/>
                    <a:pt x="11" y="6"/>
                  </a:cubicBezTo>
                  <a:cubicBezTo>
                    <a:pt x="11" y="5"/>
                    <a:pt x="10" y="5"/>
                    <a:pt x="10" y="5"/>
                  </a:cubicBezTo>
                  <a:cubicBezTo>
                    <a:pt x="10" y="5"/>
                    <a:pt x="10" y="4"/>
                    <a:pt x="10" y="4"/>
                  </a:cubicBezTo>
                  <a:cubicBezTo>
                    <a:pt x="10" y="4"/>
                    <a:pt x="10" y="4"/>
                    <a:pt x="10" y="4"/>
                  </a:cubicBezTo>
                  <a:cubicBezTo>
                    <a:pt x="9" y="4"/>
                    <a:pt x="9" y="4"/>
                    <a:pt x="9" y="4"/>
                  </a:cubicBezTo>
                  <a:cubicBezTo>
                    <a:pt x="9" y="4"/>
                    <a:pt x="9" y="3"/>
                    <a:pt x="8" y="3"/>
                  </a:cubicBezTo>
                  <a:cubicBezTo>
                    <a:pt x="8" y="4"/>
                    <a:pt x="8" y="4"/>
                    <a:pt x="8" y="5"/>
                  </a:cubicBezTo>
                  <a:cubicBezTo>
                    <a:pt x="8" y="5"/>
                    <a:pt x="7" y="7"/>
                    <a:pt x="7" y="7"/>
                  </a:cubicBezTo>
                  <a:cubicBezTo>
                    <a:pt x="7" y="8"/>
                    <a:pt x="7" y="9"/>
                    <a:pt x="7" y="9"/>
                  </a:cubicBezTo>
                  <a:cubicBezTo>
                    <a:pt x="7" y="9"/>
                    <a:pt x="7" y="10"/>
                    <a:pt x="7" y="10"/>
                  </a:cubicBezTo>
                  <a:cubicBezTo>
                    <a:pt x="7" y="10"/>
                    <a:pt x="7" y="11"/>
                    <a:pt x="7" y="11"/>
                  </a:cubicBezTo>
                  <a:cubicBezTo>
                    <a:pt x="7" y="12"/>
                    <a:pt x="6" y="12"/>
                    <a:pt x="7" y="14"/>
                  </a:cubicBezTo>
                  <a:cubicBezTo>
                    <a:pt x="7" y="14"/>
                    <a:pt x="7" y="14"/>
                    <a:pt x="7" y="14"/>
                  </a:cubicBezTo>
                  <a:cubicBezTo>
                    <a:pt x="7" y="14"/>
                    <a:pt x="7" y="14"/>
                    <a:pt x="7" y="15"/>
                  </a:cubicBezTo>
                  <a:cubicBezTo>
                    <a:pt x="7" y="15"/>
                    <a:pt x="7" y="15"/>
                    <a:pt x="8" y="15"/>
                  </a:cubicBezTo>
                  <a:cubicBezTo>
                    <a:pt x="8" y="15"/>
                    <a:pt x="8" y="16"/>
                    <a:pt x="8" y="16"/>
                  </a:cubicBezTo>
                  <a:cubicBezTo>
                    <a:pt x="8" y="16"/>
                    <a:pt x="9" y="17"/>
                    <a:pt x="9" y="17"/>
                  </a:cubicBezTo>
                  <a:cubicBezTo>
                    <a:pt x="9" y="17"/>
                    <a:pt x="9" y="18"/>
                    <a:pt x="9" y="18"/>
                  </a:cubicBezTo>
                  <a:cubicBezTo>
                    <a:pt x="9" y="18"/>
                    <a:pt x="9" y="18"/>
                    <a:pt x="9" y="18"/>
                  </a:cubicBezTo>
                  <a:cubicBezTo>
                    <a:pt x="9" y="18"/>
                    <a:pt x="9" y="19"/>
                    <a:pt x="9" y="19"/>
                  </a:cubicBezTo>
                  <a:cubicBezTo>
                    <a:pt x="10" y="19"/>
                    <a:pt x="10" y="20"/>
                    <a:pt x="10" y="20"/>
                  </a:cubicBezTo>
                  <a:cubicBezTo>
                    <a:pt x="11" y="20"/>
                    <a:pt x="10" y="21"/>
                    <a:pt x="11" y="22"/>
                  </a:cubicBezTo>
                  <a:cubicBezTo>
                    <a:pt x="11" y="22"/>
                    <a:pt x="11" y="22"/>
                    <a:pt x="11" y="22"/>
                  </a:cubicBezTo>
                  <a:cubicBezTo>
                    <a:pt x="11" y="22"/>
                    <a:pt x="11" y="23"/>
                    <a:pt x="11" y="23"/>
                  </a:cubicBezTo>
                  <a:cubicBezTo>
                    <a:pt x="11" y="24"/>
                    <a:pt x="11" y="25"/>
                    <a:pt x="11" y="25"/>
                  </a:cubicBezTo>
                  <a:cubicBezTo>
                    <a:pt x="11" y="26"/>
                    <a:pt x="12" y="26"/>
                    <a:pt x="12" y="26"/>
                  </a:cubicBezTo>
                  <a:cubicBezTo>
                    <a:pt x="12" y="27"/>
                    <a:pt x="12" y="27"/>
                    <a:pt x="12" y="27"/>
                  </a:cubicBezTo>
                  <a:cubicBezTo>
                    <a:pt x="12" y="28"/>
                    <a:pt x="13" y="28"/>
                    <a:pt x="13" y="29"/>
                  </a:cubicBezTo>
                  <a:cubicBezTo>
                    <a:pt x="13" y="29"/>
                    <a:pt x="13" y="29"/>
                    <a:pt x="13" y="30"/>
                  </a:cubicBezTo>
                  <a:cubicBezTo>
                    <a:pt x="13" y="30"/>
                    <a:pt x="13" y="30"/>
                    <a:pt x="13" y="30"/>
                  </a:cubicBezTo>
                  <a:cubicBezTo>
                    <a:pt x="13" y="31"/>
                    <a:pt x="13" y="31"/>
                    <a:pt x="13" y="31"/>
                  </a:cubicBezTo>
                  <a:cubicBezTo>
                    <a:pt x="13" y="31"/>
                    <a:pt x="14" y="31"/>
                    <a:pt x="14" y="31"/>
                  </a:cubicBezTo>
                  <a:cubicBezTo>
                    <a:pt x="14" y="31"/>
                    <a:pt x="14" y="31"/>
                    <a:pt x="14" y="31"/>
                  </a:cubicBezTo>
                  <a:cubicBezTo>
                    <a:pt x="14" y="30"/>
                    <a:pt x="14" y="30"/>
                    <a:pt x="14" y="30"/>
                  </a:cubicBezTo>
                  <a:cubicBezTo>
                    <a:pt x="14" y="30"/>
                    <a:pt x="14" y="30"/>
                    <a:pt x="14" y="30"/>
                  </a:cubicBezTo>
                  <a:cubicBezTo>
                    <a:pt x="14" y="30"/>
                    <a:pt x="14" y="30"/>
                    <a:pt x="14" y="30"/>
                  </a:cubicBezTo>
                  <a:cubicBezTo>
                    <a:pt x="14" y="30"/>
                    <a:pt x="14" y="31"/>
                    <a:pt x="14" y="31"/>
                  </a:cubicBezTo>
                  <a:cubicBezTo>
                    <a:pt x="14" y="31"/>
                    <a:pt x="14" y="31"/>
                    <a:pt x="14" y="31"/>
                  </a:cubicBezTo>
                  <a:cubicBezTo>
                    <a:pt x="14" y="31"/>
                    <a:pt x="15" y="31"/>
                    <a:pt x="15" y="32"/>
                  </a:cubicBezTo>
                  <a:cubicBezTo>
                    <a:pt x="15" y="32"/>
                    <a:pt x="15" y="34"/>
                    <a:pt x="15" y="34"/>
                  </a:cubicBezTo>
                  <a:cubicBezTo>
                    <a:pt x="15" y="34"/>
                    <a:pt x="14" y="35"/>
                    <a:pt x="15" y="35"/>
                  </a:cubicBezTo>
                  <a:cubicBezTo>
                    <a:pt x="15" y="36"/>
                    <a:pt x="15" y="36"/>
                    <a:pt x="15" y="36"/>
                  </a:cubicBezTo>
                  <a:cubicBezTo>
                    <a:pt x="15" y="36"/>
                    <a:pt x="15" y="36"/>
                    <a:pt x="15" y="37"/>
                  </a:cubicBezTo>
                  <a:cubicBezTo>
                    <a:pt x="16" y="37"/>
                    <a:pt x="15" y="38"/>
                    <a:pt x="15" y="38"/>
                  </a:cubicBezTo>
                  <a:cubicBezTo>
                    <a:pt x="15" y="39"/>
                    <a:pt x="15" y="39"/>
                    <a:pt x="15" y="39"/>
                  </a:cubicBezTo>
                  <a:cubicBezTo>
                    <a:pt x="16" y="39"/>
                    <a:pt x="16" y="40"/>
                    <a:pt x="16" y="40"/>
                  </a:cubicBezTo>
                  <a:cubicBezTo>
                    <a:pt x="16" y="40"/>
                    <a:pt x="16" y="41"/>
                    <a:pt x="15" y="41"/>
                  </a:cubicBezTo>
                  <a:cubicBezTo>
                    <a:pt x="15" y="41"/>
                    <a:pt x="15" y="42"/>
                    <a:pt x="16" y="42"/>
                  </a:cubicBezTo>
                  <a:cubicBezTo>
                    <a:pt x="16" y="42"/>
                    <a:pt x="15" y="42"/>
                    <a:pt x="15" y="42"/>
                  </a:cubicBezTo>
                  <a:cubicBezTo>
                    <a:pt x="15" y="42"/>
                    <a:pt x="15" y="43"/>
                    <a:pt x="16" y="43"/>
                  </a:cubicBezTo>
                  <a:cubicBezTo>
                    <a:pt x="16" y="43"/>
                    <a:pt x="16" y="43"/>
                    <a:pt x="16" y="44"/>
                  </a:cubicBezTo>
                  <a:cubicBezTo>
                    <a:pt x="17" y="44"/>
                    <a:pt x="17" y="44"/>
                    <a:pt x="17" y="44"/>
                  </a:cubicBezTo>
                  <a:cubicBezTo>
                    <a:pt x="17" y="44"/>
                    <a:pt x="17" y="43"/>
                    <a:pt x="17" y="43"/>
                  </a:cubicBezTo>
                  <a:cubicBezTo>
                    <a:pt x="18" y="43"/>
                    <a:pt x="18" y="43"/>
                    <a:pt x="18" y="43"/>
                  </a:cubicBezTo>
                  <a:cubicBezTo>
                    <a:pt x="18" y="43"/>
                    <a:pt x="18" y="43"/>
                    <a:pt x="18" y="44"/>
                  </a:cubicBezTo>
                  <a:cubicBezTo>
                    <a:pt x="18" y="44"/>
                    <a:pt x="18" y="44"/>
                    <a:pt x="19" y="44"/>
                  </a:cubicBezTo>
                  <a:cubicBezTo>
                    <a:pt x="19" y="44"/>
                    <a:pt x="19" y="44"/>
                    <a:pt x="19" y="44"/>
                  </a:cubicBezTo>
                  <a:cubicBezTo>
                    <a:pt x="19" y="45"/>
                    <a:pt x="19" y="45"/>
                    <a:pt x="19" y="45"/>
                  </a:cubicBezTo>
                  <a:cubicBezTo>
                    <a:pt x="19" y="45"/>
                    <a:pt x="19" y="45"/>
                    <a:pt x="19" y="45"/>
                  </a:cubicBezTo>
                  <a:cubicBezTo>
                    <a:pt x="19" y="46"/>
                    <a:pt x="19" y="46"/>
                    <a:pt x="19" y="46"/>
                  </a:cubicBezTo>
                  <a:cubicBezTo>
                    <a:pt x="19" y="47"/>
                    <a:pt x="20" y="47"/>
                    <a:pt x="20" y="47"/>
                  </a:cubicBezTo>
                  <a:cubicBezTo>
                    <a:pt x="20" y="47"/>
                    <a:pt x="20" y="48"/>
                    <a:pt x="20" y="48"/>
                  </a:cubicBezTo>
                  <a:cubicBezTo>
                    <a:pt x="20" y="49"/>
                    <a:pt x="19" y="49"/>
                    <a:pt x="19" y="49"/>
                  </a:cubicBezTo>
                  <a:cubicBezTo>
                    <a:pt x="18" y="49"/>
                    <a:pt x="18" y="50"/>
                    <a:pt x="17" y="50"/>
                  </a:cubicBezTo>
                  <a:cubicBezTo>
                    <a:pt x="17" y="50"/>
                    <a:pt x="17" y="49"/>
                    <a:pt x="17" y="49"/>
                  </a:cubicBezTo>
                  <a:cubicBezTo>
                    <a:pt x="17" y="48"/>
                    <a:pt x="17" y="47"/>
                    <a:pt x="17" y="47"/>
                  </a:cubicBezTo>
                  <a:cubicBezTo>
                    <a:pt x="17" y="46"/>
                    <a:pt x="16" y="46"/>
                    <a:pt x="16" y="46"/>
                  </a:cubicBezTo>
                  <a:cubicBezTo>
                    <a:pt x="16" y="46"/>
                    <a:pt x="15" y="46"/>
                    <a:pt x="15" y="46"/>
                  </a:cubicBezTo>
                  <a:cubicBezTo>
                    <a:pt x="15" y="46"/>
                    <a:pt x="15" y="45"/>
                    <a:pt x="15" y="45"/>
                  </a:cubicBezTo>
                  <a:cubicBezTo>
                    <a:pt x="15" y="45"/>
                    <a:pt x="15" y="45"/>
                    <a:pt x="14" y="44"/>
                  </a:cubicBezTo>
                  <a:cubicBezTo>
                    <a:pt x="14" y="44"/>
                    <a:pt x="14" y="44"/>
                    <a:pt x="14" y="44"/>
                  </a:cubicBezTo>
                  <a:cubicBezTo>
                    <a:pt x="14" y="43"/>
                    <a:pt x="13" y="43"/>
                    <a:pt x="13" y="43"/>
                  </a:cubicBezTo>
                  <a:cubicBezTo>
                    <a:pt x="13" y="43"/>
                    <a:pt x="13" y="43"/>
                    <a:pt x="12" y="42"/>
                  </a:cubicBezTo>
                  <a:cubicBezTo>
                    <a:pt x="12" y="42"/>
                    <a:pt x="12" y="42"/>
                    <a:pt x="12" y="42"/>
                  </a:cubicBezTo>
                  <a:cubicBezTo>
                    <a:pt x="12" y="42"/>
                    <a:pt x="11" y="41"/>
                    <a:pt x="11" y="41"/>
                  </a:cubicBezTo>
                  <a:cubicBezTo>
                    <a:pt x="11" y="41"/>
                    <a:pt x="11" y="41"/>
                    <a:pt x="11" y="41"/>
                  </a:cubicBezTo>
                  <a:cubicBezTo>
                    <a:pt x="11" y="41"/>
                    <a:pt x="11" y="41"/>
                    <a:pt x="11" y="41"/>
                  </a:cubicBezTo>
                  <a:cubicBezTo>
                    <a:pt x="11" y="41"/>
                    <a:pt x="10" y="40"/>
                    <a:pt x="10" y="40"/>
                  </a:cubicBezTo>
                  <a:cubicBezTo>
                    <a:pt x="10" y="40"/>
                    <a:pt x="10" y="39"/>
                    <a:pt x="10" y="39"/>
                  </a:cubicBezTo>
                  <a:cubicBezTo>
                    <a:pt x="10" y="38"/>
                    <a:pt x="11" y="38"/>
                    <a:pt x="11" y="38"/>
                  </a:cubicBezTo>
                  <a:cubicBezTo>
                    <a:pt x="11" y="37"/>
                    <a:pt x="12" y="35"/>
                    <a:pt x="11" y="34"/>
                  </a:cubicBezTo>
                  <a:cubicBezTo>
                    <a:pt x="11" y="34"/>
                    <a:pt x="11" y="33"/>
                    <a:pt x="11" y="33"/>
                  </a:cubicBezTo>
                  <a:cubicBezTo>
                    <a:pt x="10" y="33"/>
                    <a:pt x="10" y="33"/>
                    <a:pt x="10" y="33"/>
                  </a:cubicBezTo>
                  <a:cubicBezTo>
                    <a:pt x="9" y="32"/>
                    <a:pt x="9" y="32"/>
                    <a:pt x="8" y="31"/>
                  </a:cubicBezTo>
                  <a:cubicBezTo>
                    <a:pt x="8" y="31"/>
                    <a:pt x="8" y="30"/>
                    <a:pt x="8" y="30"/>
                  </a:cubicBezTo>
                  <a:cubicBezTo>
                    <a:pt x="8" y="30"/>
                    <a:pt x="8" y="30"/>
                    <a:pt x="8" y="30"/>
                  </a:cubicBezTo>
                  <a:cubicBezTo>
                    <a:pt x="8" y="29"/>
                    <a:pt x="8" y="29"/>
                    <a:pt x="8" y="29"/>
                  </a:cubicBezTo>
                  <a:cubicBezTo>
                    <a:pt x="8" y="29"/>
                    <a:pt x="8" y="29"/>
                    <a:pt x="8" y="29"/>
                  </a:cubicBezTo>
                  <a:cubicBezTo>
                    <a:pt x="8" y="29"/>
                    <a:pt x="7" y="30"/>
                    <a:pt x="7" y="30"/>
                  </a:cubicBezTo>
                  <a:cubicBezTo>
                    <a:pt x="7" y="30"/>
                    <a:pt x="7" y="30"/>
                    <a:pt x="6" y="30"/>
                  </a:cubicBezTo>
                  <a:cubicBezTo>
                    <a:pt x="6" y="30"/>
                    <a:pt x="6" y="30"/>
                    <a:pt x="6" y="30"/>
                  </a:cubicBezTo>
                  <a:cubicBezTo>
                    <a:pt x="6" y="30"/>
                    <a:pt x="5" y="29"/>
                    <a:pt x="5" y="29"/>
                  </a:cubicBezTo>
                  <a:cubicBezTo>
                    <a:pt x="5" y="29"/>
                    <a:pt x="5" y="29"/>
                    <a:pt x="4" y="29"/>
                  </a:cubicBezTo>
                  <a:cubicBezTo>
                    <a:pt x="4" y="29"/>
                    <a:pt x="4" y="28"/>
                    <a:pt x="4" y="28"/>
                  </a:cubicBezTo>
                  <a:cubicBezTo>
                    <a:pt x="4" y="28"/>
                    <a:pt x="3" y="28"/>
                    <a:pt x="3" y="28"/>
                  </a:cubicBezTo>
                  <a:cubicBezTo>
                    <a:pt x="3" y="27"/>
                    <a:pt x="3" y="27"/>
                    <a:pt x="3" y="27"/>
                  </a:cubicBezTo>
                  <a:cubicBezTo>
                    <a:pt x="3" y="26"/>
                    <a:pt x="2" y="26"/>
                    <a:pt x="2" y="26"/>
                  </a:cubicBezTo>
                  <a:cubicBezTo>
                    <a:pt x="2" y="26"/>
                    <a:pt x="2" y="26"/>
                    <a:pt x="2" y="26"/>
                  </a:cubicBezTo>
                  <a:cubicBezTo>
                    <a:pt x="2" y="26"/>
                    <a:pt x="1" y="25"/>
                    <a:pt x="1" y="25"/>
                  </a:cubicBezTo>
                  <a:cubicBezTo>
                    <a:pt x="1" y="25"/>
                    <a:pt x="1" y="25"/>
                    <a:pt x="1" y="25"/>
                  </a:cubicBezTo>
                  <a:cubicBezTo>
                    <a:pt x="1" y="25"/>
                    <a:pt x="1" y="25"/>
                    <a:pt x="1" y="25"/>
                  </a:cubicBezTo>
                  <a:cubicBezTo>
                    <a:pt x="2" y="25"/>
                    <a:pt x="3" y="25"/>
                    <a:pt x="4" y="25"/>
                  </a:cubicBezTo>
                  <a:cubicBezTo>
                    <a:pt x="4" y="25"/>
                    <a:pt x="4" y="26"/>
                    <a:pt x="5" y="26"/>
                  </a:cubicBezTo>
                  <a:cubicBezTo>
                    <a:pt x="5" y="26"/>
                    <a:pt x="5" y="26"/>
                    <a:pt x="5" y="26"/>
                  </a:cubicBezTo>
                  <a:cubicBezTo>
                    <a:pt x="5" y="26"/>
                    <a:pt x="5" y="26"/>
                    <a:pt x="5" y="27"/>
                  </a:cubicBezTo>
                  <a:cubicBezTo>
                    <a:pt x="6" y="27"/>
                    <a:pt x="6" y="27"/>
                    <a:pt x="6" y="27"/>
                  </a:cubicBezTo>
                  <a:cubicBezTo>
                    <a:pt x="6" y="26"/>
                    <a:pt x="6" y="26"/>
                    <a:pt x="6" y="26"/>
                  </a:cubicBezTo>
                  <a:cubicBezTo>
                    <a:pt x="6" y="26"/>
                    <a:pt x="6" y="25"/>
                    <a:pt x="6" y="25"/>
                  </a:cubicBezTo>
                  <a:cubicBezTo>
                    <a:pt x="6" y="24"/>
                    <a:pt x="6" y="24"/>
                    <a:pt x="6" y="24"/>
                  </a:cubicBezTo>
                  <a:cubicBezTo>
                    <a:pt x="6" y="25"/>
                    <a:pt x="5" y="25"/>
                    <a:pt x="5" y="25"/>
                  </a:cubicBezTo>
                  <a:cubicBezTo>
                    <a:pt x="5" y="25"/>
                    <a:pt x="5" y="25"/>
                    <a:pt x="5" y="25"/>
                  </a:cubicBezTo>
                  <a:cubicBezTo>
                    <a:pt x="5" y="25"/>
                    <a:pt x="5" y="25"/>
                    <a:pt x="5" y="25"/>
                  </a:cubicBezTo>
                  <a:cubicBezTo>
                    <a:pt x="5" y="25"/>
                    <a:pt x="5" y="24"/>
                    <a:pt x="5" y="24"/>
                  </a:cubicBezTo>
                  <a:cubicBezTo>
                    <a:pt x="6" y="24"/>
                    <a:pt x="6" y="23"/>
                    <a:pt x="6" y="23"/>
                  </a:cubicBezTo>
                  <a:cubicBezTo>
                    <a:pt x="6" y="23"/>
                    <a:pt x="6" y="23"/>
                    <a:pt x="6" y="22"/>
                  </a:cubicBezTo>
                  <a:cubicBezTo>
                    <a:pt x="6" y="22"/>
                    <a:pt x="7" y="22"/>
                    <a:pt x="7" y="21"/>
                  </a:cubicBezTo>
                  <a:cubicBezTo>
                    <a:pt x="6" y="21"/>
                    <a:pt x="6" y="21"/>
                    <a:pt x="6" y="20"/>
                  </a:cubicBezTo>
                  <a:cubicBezTo>
                    <a:pt x="6" y="20"/>
                    <a:pt x="6" y="20"/>
                    <a:pt x="6" y="20"/>
                  </a:cubicBezTo>
                  <a:cubicBezTo>
                    <a:pt x="6" y="20"/>
                    <a:pt x="6" y="19"/>
                    <a:pt x="6" y="19"/>
                  </a:cubicBezTo>
                  <a:cubicBezTo>
                    <a:pt x="5" y="19"/>
                    <a:pt x="5" y="19"/>
                    <a:pt x="5" y="19"/>
                  </a:cubicBezTo>
                  <a:cubicBezTo>
                    <a:pt x="5" y="19"/>
                    <a:pt x="5" y="18"/>
                    <a:pt x="5" y="18"/>
                  </a:cubicBezTo>
                  <a:cubicBezTo>
                    <a:pt x="5" y="18"/>
                    <a:pt x="5" y="18"/>
                    <a:pt x="5" y="18"/>
                  </a:cubicBezTo>
                  <a:cubicBezTo>
                    <a:pt x="4" y="18"/>
                    <a:pt x="4" y="17"/>
                    <a:pt x="4" y="17"/>
                  </a:cubicBezTo>
                  <a:cubicBezTo>
                    <a:pt x="4" y="17"/>
                    <a:pt x="4" y="17"/>
                    <a:pt x="3" y="16"/>
                  </a:cubicBezTo>
                  <a:cubicBezTo>
                    <a:pt x="3" y="16"/>
                    <a:pt x="3" y="16"/>
                    <a:pt x="3" y="16"/>
                  </a:cubicBezTo>
                  <a:cubicBezTo>
                    <a:pt x="3" y="16"/>
                    <a:pt x="2" y="16"/>
                    <a:pt x="2" y="15"/>
                  </a:cubicBezTo>
                  <a:cubicBezTo>
                    <a:pt x="2" y="15"/>
                    <a:pt x="2" y="15"/>
                    <a:pt x="2" y="15"/>
                  </a:cubicBezTo>
                  <a:cubicBezTo>
                    <a:pt x="2" y="13"/>
                    <a:pt x="2" y="13"/>
                    <a:pt x="2" y="12"/>
                  </a:cubicBezTo>
                  <a:cubicBezTo>
                    <a:pt x="2" y="12"/>
                    <a:pt x="1" y="11"/>
                    <a:pt x="1" y="11"/>
                  </a:cubicBezTo>
                  <a:cubicBezTo>
                    <a:pt x="2" y="11"/>
                    <a:pt x="2" y="10"/>
                    <a:pt x="2" y="9"/>
                  </a:cubicBezTo>
                  <a:cubicBezTo>
                    <a:pt x="1" y="9"/>
                    <a:pt x="1" y="9"/>
                    <a:pt x="1" y="8"/>
                  </a:cubicBezTo>
                  <a:cubicBezTo>
                    <a:pt x="2" y="8"/>
                    <a:pt x="1" y="6"/>
                    <a:pt x="1" y="6"/>
                  </a:cubicBezTo>
                  <a:cubicBezTo>
                    <a:pt x="1" y="5"/>
                    <a:pt x="1" y="5"/>
                    <a:pt x="1" y="5"/>
                  </a:cubicBezTo>
                  <a:cubicBezTo>
                    <a:pt x="1" y="5"/>
                    <a:pt x="1" y="5"/>
                    <a:pt x="1" y="4"/>
                  </a:cubicBezTo>
                  <a:cubicBezTo>
                    <a:pt x="1" y="4"/>
                    <a:pt x="1" y="3"/>
                    <a:pt x="1" y="3"/>
                  </a:cubicBezTo>
                  <a:cubicBezTo>
                    <a:pt x="1" y="3"/>
                    <a:pt x="1" y="2"/>
                    <a:pt x="1" y="2"/>
                  </a:cubicBezTo>
                  <a:cubicBezTo>
                    <a:pt x="1" y="2"/>
                    <a:pt x="0" y="1"/>
                    <a:pt x="0" y="1"/>
                  </a:cubicBezTo>
                  <a:cubicBezTo>
                    <a:pt x="1" y="1"/>
                    <a:pt x="1" y="1"/>
                    <a:pt x="1" y="1"/>
                  </a:cubicBezTo>
                  <a:cubicBezTo>
                    <a:pt x="2" y="1"/>
                    <a:pt x="3" y="1"/>
                    <a:pt x="4" y="1"/>
                  </a:cubicBezTo>
                  <a:cubicBezTo>
                    <a:pt x="4" y="1"/>
                    <a:pt x="5" y="1"/>
                    <a:pt x="5" y="0"/>
                  </a:cubicBezTo>
                  <a:cubicBezTo>
                    <a:pt x="6" y="0"/>
                    <a:pt x="6" y="0"/>
                    <a:pt x="7" y="0"/>
                  </a:cubicBezTo>
                  <a:cubicBezTo>
                    <a:pt x="8" y="0"/>
                    <a:pt x="9" y="0"/>
                    <a:pt x="10" y="0"/>
                  </a:cubicBezTo>
                  <a:close/>
                </a:path>
              </a:pathLst>
            </a:custGeom>
            <a:solidFill>
              <a:sysClr val="window" lastClr="FFFFFF">
                <a:lumMod val="75000"/>
              </a:sysClr>
            </a:solidFill>
            <a:ln w="3175">
              <a:solidFill>
                <a:schemeClr val="bg1">
                  <a:lumMod val="65000"/>
                </a:schemeClr>
              </a:solid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defTabSz="2945407">
                <a:defRPr/>
              </a:pPr>
              <a:endParaRPr lang="en-US" sz="1600" kern="0">
                <a:solidFill>
                  <a:srgbClr val="0A0A0A"/>
                </a:solidFill>
                <a:cs typeface="Arial" charset="0"/>
              </a:endParaRPr>
            </a:p>
          </p:txBody>
        </p:sp>
        <p:sp>
          <p:nvSpPr>
            <p:cNvPr id="770" name="Freeform 105">
              <a:extLst>
                <a:ext uri="{FF2B5EF4-FFF2-40B4-BE49-F238E27FC236}">
                  <a16:creationId xmlns:a16="http://schemas.microsoft.com/office/drawing/2014/main" id="{04EE7959-2584-7AE7-8820-5414B44106FF}"/>
                </a:ext>
              </a:extLst>
            </p:cNvPr>
            <p:cNvSpPr>
              <a:spLocks/>
            </p:cNvSpPr>
            <p:nvPr/>
          </p:nvSpPr>
          <p:spPr bwMode="auto">
            <a:xfrm>
              <a:off x="27025829" y="10610541"/>
              <a:ext cx="41374" cy="108537"/>
            </a:xfrm>
            <a:custGeom>
              <a:avLst/>
              <a:gdLst/>
              <a:ahLst/>
              <a:cxnLst>
                <a:cxn ang="0">
                  <a:pos x="0" y="5"/>
                </a:cxn>
                <a:cxn ang="0">
                  <a:pos x="0" y="5"/>
                </a:cxn>
                <a:cxn ang="0">
                  <a:pos x="0" y="5"/>
                </a:cxn>
                <a:cxn ang="0">
                  <a:pos x="1" y="4"/>
                </a:cxn>
                <a:cxn ang="0">
                  <a:pos x="1" y="3"/>
                </a:cxn>
                <a:cxn ang="0">
                  <a:pos x="1" y="3"/>
                </a:cxn>
                <a:cxn ang="0">
                  <a:pos x="1" y="3"/>
                </a:cxn>
                <a:cxn ang="0">
                  <a:pos x="0" y="3"/>
                </a:cxn>
                <a:cxn ang="0">
                  <a:pos x="0" y="2"/>
                </a:cxn>
                <a:cxn ang="0">
                  <a:pos x="1" y="0"/>
                </a:cxn>
                <a:cxn ang="0">
                  <a:pos x="1" y="0"/>
                </a:cxn>
                <a:cxn ang="0">
                  <a:pos x="2" y="1"/>
                </a:cxn>
                <a:cxn ang="0">
                  <a:pos x="2" y="2"/>
                </a:cxn>
                <a:cxn ang="0">
                  <a:pos x="2" y="4"/>
                </a:cxn>
                <a:cxn ang="0">
                  <a:pos x="2" y="5"/>
                </a:cxn>
                <a:cxn ang="0">
                  <a:pos x="1" y="5"/>
                </a:cxn>
                <a:cxn ang="0">
                  <a:pos x="0" y="5"/>
                </a:cxn>
                <a:cxn ang="0">
                  <a:pos x="0" y="5"/>
                </a:cxn>
              </a:cxnLst>
              <a:rect l="0" t="0" r="r" b="b"/>
              <a:pathLst>
                <a:path w="2" h="5">
                  <a:moveTo>
                    <a:pt x="0" y="5"/>
                  </a:moveTo>
                  <a:cubicBezTo>
                    <a:pt x="0" y="5"/>
                    <a:pt x="0" y="5"/>
                    <a:pt x="0" y="5"/>
                  </a:cubicBezTo>
                  <a:cubicBezTo>
                    <a:pt x="0" y="5"/>
                    <a:pt x="0" y="5"/>
                    <a:pt x="0" y="5"/>
                  </a:cubicBezTo>
                  <a:cubicBezTo>
                    <a:pt x="0" y="4"/>
                    <a:pt x="1" y="4"/>
                    <a:pt x="1" y="4"/>
                  </a:cubicBezTo>
                  <a:cubicBezTo>
                    <a:pt x="1" y="4"/>
                    <a:pt x="1" y="3"/>
                    <a:pt x="1" y="3"/>
                  </a:cubicBezTo>
                  <a:cubicBezTo>
                    <a:pt x="1" y="3"/>
                    <a:pt x="1" y="3"/>
                    <a:pt x="1" y="3"/>
                  </a:cubicBezTo>
                  <a:cubicBezTo>
                    <a:pt x="1" y="3"/>
                    <a:pt x="1" y="3"/>
                    <a:pt x="1" y="3"/>
                  </a:cubicBezTo>
                  <a:cubicBezTo>
                    <a:pt x="1" y="3"/>
                    <a:pt x="1" y="3"/>
                    <a:pt x="0" y="3"/>
                  </a:cubicBezTo>
                  <a:cubicBezTo>
                    <a:pt x="0" y="3"/>
                    <a:pt x="0" y="2"/>
                    <a:pt x="0" y="2"/>
                  </a:cubicBezTo>
                  <a:cubicBezTo>
                    <a:pt x="0" y="1"/>
                    <a:pt x="0" y="0"/>
                    <a:pt x="1" y="0"/>
                  </a:cubicBezTo>
                  <a:cubicBezTo>
                    <a:pt x="1" y="0"/>
                    <a:pt x="1" y="0"/>
                    <a:pt x="1" y="0"/>
                  </a:cubicBezTo>
                  <a:cubicBezTo>
                    <a:pt x="1" y="0"/>
                    <a:pt x="2" y="1"/>
                    <a:pt x="2" y="1"/>
                  </a:cubicBezTo>
                  <a:cubicBezTo>
                    <a:pt x="2" y="1"/>
                    <a:pt x="2" y="2"/>
                    <a:pt x="2" y="2"/>
                  </a:cubicBezTo>
                  <a:cubicBezTo>
                    <a:pt x="2" y="3"/>
                    <a:pt x="2" y="4"/>
                    <a:pt x="2" y="4"/>
                  </a:cubicBezTo>
                  <a:cubicBezTo>
                    <a:pt x="2" y="4"/>
                    <a:pt x="2" y="4"/>
                    <a:pt x="2" y="5"/>
                  </a:cubicBezTo>
                  <a:cubicBezTo>
                    <a:pt x="1" y="5"/>
                    <a:pt x="1" y="5"/>
                    <a:pt x="1" y="5"/>
                  </a:cubicBezTo>
                  <a:cubicBezTo>
                    <a:pt x="1" y="5"/>
                    <a:pt x="0" y="5"/>
                    <a:pt x="0" y="5"/>
                  </a:cubicBezTo>
                  <a:cubicBezTo>
                    <a:pt x="0" y="5"/>
                    <a:pt x="0" y="5"/>
                    <a:pt x="0" y="5"/>
                  </a:cubicBezTo>
                  <a:close/>
                </a:path>
              </a:pathLst>
            </a:custGeom>
            <a:solidFill>
              <a:srgbClr val="CC66FF"/>
            </a:solidFill>
            <a:ln w="3175">
              <a:solidFill>
                <a:schemeClr val="bg1">
                  <a:lumMod val="65000"/>
                </a:schemeClr>
              </a:solid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defTabSz="2945407">
                <a:defRPr/>
              </a:pPr>
              <a:endParaRPr lang="en-US" sz="1600" kern="0">
                <a:solidFill>
                  <a:srgbClr val="0A0A0A"/>
                </a:solidFill>
                <a:cs typeface="Arial" charset="0"/>
              </a:endParaRPr>
            </a:p>
          </p:txBody>
        </p:sp>
        <p:sp>
          <p:nvSpPr>
            <p:cNvPr id="771" name="Freeform 106">
              <a:extLst>
                <a:ext uri="{FF2B5EF4-FFF2-40B4-BE49-F238E27FC236}">
                  <a16:creationId xmlns:a16="http://schemas.microsoft.com/office/drawing/2014/main" id="{215E4343-51BF-1CC3-D543-C19B540D3532}"/>
                </a:ext>
              </a:extLst>
            </p:cNvPr>
            <p:cNvSpPr>
              <a:spLocks/>
            </p:cNvSpPr>
            <p:nvPr/>
          </p:nvSpPr>
          <p:spPr bwMode="auto">
            <a:xfrm>
              <a:off x="27025813" y="10655756"/>
              <a:ext cx="1837026" cy="1709384"/>
            </a:xfrm>
            <a:custGeom>
              <a:avLst/>
              <a:gdLst/>
              <a:ahLst/>
              <a:cxnLst>
                <a:cxn ang="0">
                  <a:pos x="64" y="24"/>
                </a:cxn>
                <a:cxn ang="0">
                  <a:pos x="65" y="26"/>
                </a:cxn>
                <a:cxn ang="0">
                  <a:pos x="69" y="29"/>
                </a:cxn>
                <a:cxn ang="0">
                  <a:pos x="68" y="32"/>
                </a:cxn>
                <a:cxn ang="0">
                  <a:pos x="71" y="36"/>
                </a:cxn>
                <a:cxn ang="0">
                  <a:pos x="74" y="39"/>
                </a:cxn>
                <a:cxn ang="0">
                  <a:pos x="77" y="43"/>
                </a:cxn>
                <a:cxn ang="0">
                  <a:pos x="84" y="48"/>
                </a:cxn>
                <a:cxn ang="0">
                  <a:pos x="92" y="49"/>
                </a:cxn>
                <a:cxn ang="0">
                  <a:pos x="93" y="59"/>
                </a:cxn>
                <a:cxn ang="0">
                  <a:pos x="82" y="66"/>
                </a:cxn>
                <a:cxn ang="0">
                  <a:pos x="70" y="68"/>
                </a:cxn>
                <a:cxn ang="0">
                  <a:pos x="62" y="72"/>
                </a:cxn>
                <a:cxn ang="0">
                  <a:pos x="56" y="75"/>
                </a:cxn>
                <a:cxn ang="0">
                  <a:pos x="48" y="75"/>
                </a:cxn>
                <a:cxn ang="0">
                  <a:pos x="43" y="75"/>
                </a:cxn>
                <a:cxn ang="0">
                  <a:pos x="40" y="79"/>
                </a:cxn>
                <a:cxn ang="0">
                  <a:pos x="39" y="80"/>
                </a:cxn>
                <a:cxn ang="0">
                  <a:pos x="37" y="77"/>
                </a:cxn>
                <a:cxn ang="0">
                  <a:pos x="35" y="73"/>
                </a:cxn>
                <a:cxn ang="0">
                  <a:pos x="32" y="70"/>
                </a:cxn>
                <a:cxn ang="0">
                  <a:pos x="31" y="67"/>
                </a:cxn>
                <a:cxn ang="0">
                  <a:pos x="30" y="64"/>
                </a:cxn>
                <a:cxn ang="0">
                  <a:pos x="27" y="61"/>
                </a:cxn>
                <a:cxn ang="0">
                  <a:pos x="25" y="60"/>
                </a:cxn>
                <a:cxn ang="0">
                  <a:pos x="23" y="57"/>
                </a:cxn>
                <a:cxn ang="0">
                  <a:pos x="21" y="54"/>
                </a:cxn>
                <a:cxn ang="0">
                  <a:pos x="21" y="48"/>
                </a:cxn>
                <a:cxn ang="0">
                  <a:pos x="20" y="46"/>
                </a:cxn>
                <a:cxn ang="0">
                  <a:pos x="18" y="43"/>
                </a:cxn>
                <a:cxn ang="0">
                  <a:pos x="16" y="41"/>
                </a:cxn>
                <a:cxn ang="0">
                  <a:pos x="14" y="40"/>
                </a:cxn>
                <a:cxn ang="0">
                  <a:pos x="12" y="35"/>
                </a:cxn>
                <a:cxn ang="0">
                  <a:pos x="10" y="31"/>
                </a:cxn>
                <a:cxn ang="0">
                  <a:pos x="6" y="26"/>
                </a:cxn>
                <a:cxn ang="0">
                  <a:pos x="4" y="23"/>
                </a:cxn>
                <a:cxn ang="0">
                  <a:pos x="1" y="18"/>
                </a:cxn>
                <a:cxn ang="0">
                  <a:pos x="2" y="14"/>
                </a:cxn>
                <a:cxn ang="0">
                  <a:pos x="9" y="12"/>
                </a:cxn>
                <a:cxn ang="0">
                  <a:pos x="14" y="8"/>
                </a:cxn>
                <a:cxn ang="0">
                  <a:pos x="11" y="4"/>
                </a:cxn>
                <a:cxn ang="0">
                  <a:pos x="10" y="3"/>
                </a:cxn>
                <a:cxn ang="0">
                  <a:pos x="13" y="2"/>
                </a:cxn>
                <a:cxn ang="0">
                  <a:pos x="23" y="1"/>
                </a:cxn>
                <a:cxn ang="0">
                  <a:pos x="31" y="5"/>
                </a:cxn>
                <a:cxn ang="0">
                  <a:pos x="40" y="13"/>
                </a:cxn>
                <a:cxn ang="0">
                  <a:pos x="47" y="15"/>
                </a:cxn>
                <a:cxn ang="0">
                  <a:pos x="56" y="17"/>
                </a:cxn>
                <a:cxn ang="0">
                  <a:pos x="60" y="20"/>
                </a:cxn>
                <a:cxn ang="0">
                  <a:pos x="62" y="22"/>
                </a:cxn>
              </a:cxnLst>
              <a:rect l="0" t="0" r="r" b="b"/>
              <a:pathLst>
                <a:path w="94" h="80">
                  <a:moveTo>
                    <a:pt x="62" y="23"/>
                  </a:moveTo>
                  <a:cubicBezTo>
                    <a:pt x="63" y="23"/>
                    <a:pt x="63" y="23"/>
                    <a:pt x="63" y="23"/>
                  </a:cubicBezTo>
                  <a:cubicBezTo>
                    <a:pt x="64" y="24"/>
                    <a:pt x="64" y="23"/>
                    <a:pt x="64" y="24"/>
                  </a:cubicBezTo>
                  <a:cubicBezTo>
                    <a:pt x="64" y="24"/>
                    <a:pt x="64" y="24"/>
                    <a:pt x="64" y="24"/>
                  </a:cubicBezTo>
                  <a:cubicBezTo>
                    <a:pt x="64" y="24"/>
                    <a:pt x="64" y="24"/>
                    <a:pt x="64" y="25"/>
                  </a:cubicBezTo>
                  <a:cubicBezTo>
                    <a:pt x="64" y="25"/>
                    <a:pt x="64" y="25"/>
                    <a:pt x="64" y="25"/>
                  </a:cubicBezTo>
                  <a:cubicBezTo>
                    <a:pt x="64" y="25"/>
                    <a:pt x="64" y="25"/>
                    <a:pt x="64" y="25"/>
                  </a:cubicBezTo>
                  <a:cubicBezTo>
                    <a:pt x="65" y="25"/>
                    <a:pt x="65" y="25"/>
                    <a:pt x="65" y="26"/>
                  </a:cubicBezTo>
                  <a:cubicBezTo>
                    <a:pt x="66" y="26"/>
                    <a:pt x="66" y="26"/>
                    <a:pt x="66" y="27"/>
                  </a:cubicBezTo>
                  <a:cubicBezTo>
                    <a:pt x="67" y="27"/>
                    <a:pt x="67" y="27"/>
                    <a:pt x="67" y="27"/>
                  </a:cubicBezTo>
                  <a:cubicBezTo>
                    <a:pt x="68" y="28"/>
                    <a:pt x="67" y="28"/>
                    <a:pt x="68" y="28"/>
                  </a:cubicBezTo>
                  <a:cubicBezTo>
                    <a:pt x="68" y="29"/>
                    <a:pt x="68" y="29"/>
                    <a:pt x="69" y="29"/>
                  </a:cubicBezTo>
                  <a:cubicBezTo>
                    <a:pt x="69" y="30"/>
                    <a:pt x="69" y="30"/>
                    <a:pt x="69" y="30"/>
                  </a:cubicBezTo>
                  <a:cubicBezTo>
                    <a:pt x="68" y="30"/>
                    <a:pt x="68" y="30"/>
                    <a:pt x="68" y="30"/>
                  </a:cubicBezTo>
                  <a:cubicBezTo>
                    <a:pt x="68" y="31"/>
                    <a:pt x="68" y="31"/>
                    <a:pt x="68" y="31"/>
                  </a:cubicBezTo>
                  <a:cubicBezTo>
                    <a:pt x="68" y="31"/>
                    <a:pt x="68" y="31"/>
                    <a:pt x="68" y="32"/>
                  </a:cubicBezTo>
                  <a:cubicBezTo>
                    <a:pt x="68" y="32"/>
                    <a:pt x="69" y="33"/>
                    <a:pt x="69" y="34"/>
                  </a:cubicBezTo>
                  <a:cubicBezTo>
                    <a:pt x="70" y="34"/>
                    <a:pt x="70" y="34"/>
                    <a:pt x="70" y="34"/>
                  </a:cubicBezTo>
                  <a:cubicBezTo>
                    <a:pt x="70" y="35"/>
                    <a:pt x="71" y="35"/>
                    <a:pt x="71" y="36"/>
                  </a:cubicBezTo>
                  <a:cubicBezTo>
                    <a:pt x="71" y="36"/>
                    <a:pt x="71" y="36"/>
                    <a:pt x="71" y="36"/>
                  </a:cubicBezTo>
                  <a:cubicBezTo>
                    <a:pt x="71" y="36"/>
                    <a:pt x="71" y="36"/>
                    <a:pt x="71" y="37"/>
                  </a:cubicBezTo>
                  <a:cubicBezTo>
                    <a:pt x="72" y="37"/>
                    <a:pt x="72" y="39"/>
                    <a:pt x="73" y="39"/>
                  </a:cubicBezTo>
                  <a:cubicBezTo>
                    <a:pt x="74" y="39"/>
                    <a:pt x="74" y="39"/>
                    <a:pt x="74" y="39"/>
                  </a:cubicBezTo>
                  <a:cubicBezTo>
                    <a:pt x="74" y="39"/>
                    <a:pt x="74" y="39"/>
                    <a:pt x="74" y="39"/>
                  </a:cubicBezTo>
                  <a:cubicBezTo>
                    <a:pt x="74" y="39"/>
                    <a:pt x="74" y="40"/>
                    <a:pt x="74" y="40"/>
                  </a:cubicBezTo>
                  <a:cubicBezTo>
                    <a:pt x="75" y="40"/>
                    <a:pt x="75" y="40"/>
                    <a:pt x="75" y="41"/>
                  </a:cubicBezTo>
                  <a:cubicBezTo>
                    <a:pt x="76" y="41"/>
                    <a:pt x="75" y="41"/>
                    <a:pt x="76" y="41"/>
                  </a:cubicBezTo>
                  <a:cubicBezTo>
                    <a:pt x="76" y="42"/>
                    <a:pt x="76" y="42"/>
                    <a:pt x="77" y="43"/>
                  </a:cubicBezTo>
                  <a:cubicBezTo>
                    <a:pt x="78" y="44"/>
                    <a:pt x="79" y="45"/>
                    <a:pt x="80" y="46"/>
                  </a:cubicBezTo>
                  <a:cubicBezTo>
                    <a:pt x="80" y="47"/>
                    <a:pt x="80" y="47"/>
                    <a:pt x="81" y="47"/>
                  </a:cubicBezTo>
                  <a:cubicBezTo>
                    <a:pt x="82" y="47"/>
                    <a:pt x="82" y="47"/>
                    <a:pt x="83" y="48"/>
                  </a:cubicBezTo>
                  <a:cubicBezTo>
                    <a:pt x="83" y="48"/>
                    <a:pt x="84" y="48"/>
                    <a:pt x="84" y="48"/>
                  </a:cubicBezTo>
                  <a:cubicBezTo>
                    <a:pt x="85" y="48"/>
                    <a:pt x="86" y="48"/>
                    <a:pt x="87" y="48"/>
                  </a:cubicBezTo>
                  <a:cubicBezTo>
                    <a:pt x="87" y="48"/>
                    <a:pt x="88" y="48"/>
                    <a:pt x="89" y="48"/>
                  </a:cubicBezTo>
                  <a:cubicBezTo>
                    <a:pt x="89" y="48"/>
                    <a:pt x="89" y="48"/>
                    <a:pt x="90" y="48"/>
                  </a:cubicBezTo>
                  <a:cubicBezTo>
                    <a:pt x="91" y="49"/>
                    <a:pt x="91" y="49"/>
                    <a:pt x="92" y="49"/>
                  </a:cubicBezTo>
                  <a:cubicBezTo>
                    <a:pt x="93" y="49"/>
                    <a:pt x="93" y="50"/>
                    <a:pt x="94" y="50"/>
                  </a:cubicBezTo>
                  <a:cubicBezTo>
                    <a:pt x="94" y="51"/>
                    <a:pt x="94" y="51"/>
                    <a:pt x="94" y="52"/>
                  </a:cubicBezTo>
                  <a:cubicBezTo>
                    <a:pt x="94" y="53"/>
                    <a:pt x="94" y="55"/>
                    <a:pt x="93" y="57"/>
                  </a:cubicBezTo>
                  <a:cubicBezTo>
                    <a:pt x="93" y="57"/>
                    <a:pt x="93" y="58"/>
                    <a:pt x="93" y="59"/>
                  </a:cubicBezTo>
                  <a:cubicBezTo>
                    <a:pt x="93" y="59"/>
                    <a:pt x="93" y="59"/>
                    <a:pt x="93" y="60"/>
                  </a:cubicBezTo>
                  <a:cubicBezTo>
                    <a:pt x="93" y="60"/>
                    <a:pt x="92" y="61"/>
                    <a:pt x="92" y="62"/>
                  </a:cubicBezTo>
                  <a:cubicBezTo>
                    <a:pt x="91" y="63"/>
                    <a:pt x="88" y="63"/>
                    <a:pt x="86" y="64"/>
                  </a:cubicBezTo>
                  <a:cubicBezTo>
                    <a:pt x="85" y="65"/>
                    <a:pt x="84" y="65"/>
                    <a:pt x="82" y="66"/>
                  </a:cubicBezTo>
                  <a:cubicBezTo>
                    <a:pt x="82" y="66"/>
                    <a:pt x="82" y="66"/>
                    <a:pt x="82" y="66"/>
                  </a:cubicBezTo>
                  <a:cubicBezTo>
                    <a:pt x="81" y="66"/>
                    <a:pt x="80" y="67"/>
                    <a:pt x="79" y="67"/>
                  </a:cubicBezTo>
                  <a:cubicBezTo>
                    <a:pt x="78" y="67"/>
                    <a:pt x="78" y="67"/>
                    <a:pt x="77" y="67"/>
                  </a:cubicBezTo>
                  <a:cubicBezTo>
                    <a:pt x="75" y="68"/>
                    <a:pt x="72" y="67"/>
                    <a:pt x="70" y="68"/>
                  </a:cubicBezTo>
                  <a:cubicBezTo>
                    <a:pt x="68" y="68"/>
                    <a:pt x="67" y="68"/>
                    <a:pt x="66" y="69"/>
                  </a:cubicBezTo>
                  <a:cubicBezTo>
                    <a:pt x="65" y="69"/>
                    <a:pt x="64" y="70"/>
                    <a:pt x="63" y="70"/>
                  </a:cubicBezTo>
                  <a:cubicBezTo>
                    <a:pt x="63" y="70"/>
                    <a:pt x="63" y="70"/>
                    <a:pt x="62" y="71"/>
                  </a:cubicBezTo>
                  <a:cubicBezTo>
                    <a:pt x="62" y="71"/>
                    <a:pt x="62" y="71"/>
                    <a:pt x="62" y="72"/>
                  </a:cubicBezTo>
                  <a:cubicBezTo>
                    <a:pt x="61" y="73"/>
                    <a:pt x="60" y="73"/>
                    <a:pt x="60" y="74"/>
                  </a:cubicBezTo>
                  <a:cubicBezTo>
                    <a:pt x="59" y="75"/>
                    <a:pt x="59" y="77"/>
                    <a:pt x="58" y="77"/>
                  </a:cubicBezTo>
                  <a:cubicBezTo>
                    <a:pt x="57" y="76"/>
                    <a:pt x="57" y="76"/>
                    <a:pt x="57" y="75"/>
                  </a:cubicBezTo>
                  <a:cubicBezTo>
                    <a:pt x="56" y="75"/>
                    <a:pt x="56" y="75"/>
                    <a:pt x="56" y="75"/>
                  </a:cubicBezTo>
                  <a:cubicBezTo>
                    <a:pt x="55" y="76"/>
                    <a:pt x="53" y="75"/>
                    <a:pt x="52" y="75"/>
                  </a:cubicBezTo>
                  <a:cubicBezTo>
                    <a:pt x="51" y="75"/>
                    <a:pt x="51" y="75"/>
                    <a:pt x="51" y="75"/>
                  </a:cubicBezTo>
                  <a:cubicBezTo>
                    <a:pt x="50" y="75"/>
                    <a:pt x="50" y="75"/>
                    <a:pt x="50" y="75"/>
                  </a:cubicBezTo>
                  <a:cubicBezTo>
                    <a:pt x="49" y="75"/>
                    <a:pt x="49" y="75"/>
                    <a:pt x="48" y="75"/>
                  </a:cubicBezTo>
                  <a:cubicBezTo>
                    <a:pt x="47" y="75"/>
                    <a:pt x="47" y="75"/>
                    <a:pt x="46" y="75"/>
                  </a:cubicBezTo>
                  <a:cubicBezTo>
                    <a:pt x="46" y="75"/>
                    <a:pt x="46" y="75"/>
                    <a:pt x="46" y="75"/>
                  </a:cubicBezTo>
                  <a:cubicBezTo>
                    <a:pt x="45" y="75"/>
                    <a:pt x="45" y="75"/>
                    <a:pt x="45" y="75"/>
                  </a:cubicBezTo>
                  <a:cubicBezTo>
                    <a:pt x="44" y="75"/>
                    <a:pt x="44" y="75"/>
                    <a:pt x="43" y="75"/>
                  </a:cubicBezTo>
                  <a:cubicBezTo>
                    <a:pt x="43" y="75"/>
                    <a:pt x="42" y="74"/>
                    <a:pt x="41" y="74"/>
                  </a:cubicBezTo>
                  <a:cubicBezTo>
                    <a:pt x="41" y="75"/>
                    <a:pt x="40" y="75"/>
                    <a:pt x="40" y="76"/>
                  </a:cubicBezTo>
                  <a:cubicBezTo>
                    <a:pt x="40" y="76"/>
                    <a:pt x="40" y="78"/>
                    <a:pt x="40" y="79"/>
                  </a:cubicBezTo>
                  <a:cubicBezTo>
                    <a:pt x="40" y="79"/>
                    <a:pt x="40" y="79"/>
                    <a:pt x="40" y="79"/>
                  </a:cubicBezTo>
                  <a:cubicBezTo>
                    <a:pt x="40" y="80"/>
                    <a:pt x="40" y="80"/>
                    <a:pt x="39" y="80"/>
                  </a:cubicBezTo>
                  <a:cubicBezTo>
                    <a:pt x="39" y="80"/>
                    <a:pt x="39" y="80"/>
                    <a:pt x="39" y="80"/>
                  </a:cubicBezTo>
                  <a:cubicBezTo>
                    <a:pt x="39" y="80"/>
                    <a:pt x="39" y="80"/>
                    <a:pt x="39" y="80"/>
                  </a:cubicBezTo>
                  <a:cubicBezTo>
                    <a:pt x="39" y="80"/>
                    <a:pt x="39" y="80"/>
                    <a:pt x="39" y="80"/>
                  </a:cubicBezTo>
                  <a:cubicBezTo>
                    <a:pt x="39" y="80"/>
                    <a:pt x="39" y="79"/>
                    <a:pt x="39" y="78"/>
                  </a:cubicBezTo>
                  <a:cubicBezTo>
                    <a:pt x="38" y="78"/>
                    <a:pt x="38" y="78"/>
                    <a:pt x="38" y="78"/>
                  </a:cubicBezTo>
                  <a:cubicBezTo>
                    <a:pt x="38" y="78"/>
                    <a:pt x="38" y="77"/>
                    <a:pt x="38" y="77"/>
                  </a:cubicBezTo>
                  <a:cubicBezTo>
                    <a:pt x="38" y="77"/>
                    <a:pt x="38" y="77"/>
                    <a:pt x="37" y="77"/>
                  </a:cubicBezTo>
                  <a:cubicBezTo>
                    <a:pt x="37" y="77"/>
                    <a:pt x="37" y="76"/>
                    <a:pt x="37" y="76"/>
                  </a:cubicBezTo>
                  <a:cubicBezTo>
                    <a:pt x="37" y="76"/>
                    <a:pt x="37" y="75"/>
                    <a:pt x="37" y="75"/>
                  </a:cubicBezTo>
                  <a:cubicBezTo>
                    <a:pt x="37" y="75"/>
                    <a:pt x="36" y="75"/>
                    <a:pt x="36" y="74"/>
                  </a:cubicBezTo>
                  <a:cubicBezTo>
                    <a:pt x="35" y="74"/>
                    <a:pt x="35" y="73"/>
                    <a:pt x="35" y="73"/>
                  </a:cubicBezTo>
                  <a:cubicBezTo>
                    <a:pt x="34" y="73"/>
                    <a:pt x="34" y="73"/>
                    <a:pt x="34" y="72"/>
                  </a:cubicBezTo>
                  <a:cubicBezTo>
                    <a:pt x="33" y="72"/>
                    <a:pt x="34" y="72"/>
                    <a:pt x="33" y="71"/>
                  </a:cubicBezTo>
                  <a:cubicBezTo>
                    <a:pt x="33" y="71"/>
                    <a:pt x="33" y="71"/>
                    <a:pt x="33" y="71"/>
                  </a:cubicBezTo>
                  <a:cubicBezTo>
                    <a:pt x="33" y="70"/>
                    <a:pt x="33" y="70"/>
                    <a:pt x="32" y="70"/>
                  </a:cubicBezTo>
                  <a:cubicBezTo>
                    <a:pt x="32" y="69"/>
                    <a:pt x="32" y="69"/>
                    <a:pt x="32" y="69"/>
                  </a:cubicBezTo>
                  <a:cubicBezTo>
                    <a:pt x="31" y="68"/>
                    <a:pt x="32" y="68"/>
                    <a:pt x="32" y="68"/>
                  </a:cubicBezTo>
                  <a:cubicBezTo>
                    <a:pt x="32" y="68"/>
                    <a:pt x="31" y="68"/>
                    <a:pt x="31" y="67"/>
                  </a:cubicBezTo>
                  <a:cubicBezTo>
                    <a:pt x="31" y="67"/>
                    <a:pt x="31" y="67"/>
                    <a:pt x="31" y="67"/>
                  </a:cubicBezTo>
                  <a:cubicBezTo>
                    <a:pt x="31" y="66"/>
                    <a:pt x="31" y="66"/>
                    <a:pt x="31" y="66"/>
                  </a:cubicBezTo>
                  <a:cubicBezTo>
                    <a:pt x="31" y="66"/>
                    <a:pt x="31" y="66"/>
                    <a:pt x="31" y="66"/>
                  </a:cubicBezTo>
                  <a:cubicBezTo>
                    <a:pt x="31" y="65"/>
                    <a:pt x="30" y="65"/>
                    <a:pt x="30" y="65"/>
                  </a:cubicBezTo>
                  <a:cubicBezTo>
                    <a:pt x="30" y="65"/>
                    <a:pt x="30" y="65"/>
                    <a:pt x="30" y="64"/>
                  </a:cubicBezTo>
                  <a:cubicBezTo>
                    <a:pt x="30" y="64"/>
                    <a:pt x="30" y="64"/>
                    <a:pt x="29" y="64"/>
                  </a:cubicBezTo>
                  <a:cubicBezTo>
                    <a:pt x="29" y="64"/>
                    <a:pt x="29" y="64"/>
                    <a:pt x="29" y="63"/>
                  </a:cubicBezTo>
                  <a:cubicBezTo>
                    <a:pt x="29" y="63"/>
                    <a:pt x="29" y="63"/>
                    <a:pt x="29" y="63"/>
                  </a:cubicBezTo>
                  <a:cubicBezTo>
                    <a:pt x="28" y="62"/>
                    <a:pt x="28" y="62"/>
                    <a:pt x="27" y="61"/>
                  </a:cubicBezTo>
                  <a:cubicBezTo>
                    <a:pt x="27" y="61"/>
                    <a:pt x="27" y="61"/>
                    <a:pt x="27" y="61"/>
                  </a:cubicBezTo>
                  <a:cubicBezTo>
                    <a:pt x="27" y="61"/>
                    <a:pt x="26" y="61"/>
                    <a:pt x="26" y="60"/>
                  </a:cubicBezTo>
                  <a:cubicBezTo>
                    <a:pt x="26" y="60"/>
                    <a:pt x="25" y="60"/>
                    <a:pt x="25" y="60"/>
                  </a:cubicBezTo>
                  <a:cubicBezTo>
                    <a:pt x="25" y="60"/>
                    <a:pt x="25" y="60"/>
                    <a:pt x="25" y="60"/>
                  </a:cubicBezTo>
                  <a:cubicBezTo>
                    <a:pt x="24" y="59"/>
                    <a:pt x="24" y="59"/>
                    <a:pt x="24" y="59"/>
                  </a:cubicBezTo>
                  <a:cubicBezTo>
                    <a:pt x="24" y="59"/>
                    <a:pt x="24" y="58"/>
                    <a:pt x="23" y="58"/>
                  </a:cubicBezTo>
                  <a:cubicBezTo>
                    <a:pt x="23" y="58"/>
                    <a:pt x="23" y="58"/>
                    <a:pt x="23" y="58"/>
                  </a:cubicBezTo>
                  <a:cubicBezTo>
                    <a:pt x="23" y="57"/>
                    <a:pt x="23" y="57"/>
                    <a:pt x="23" y="57"/>
                  </a:cubicBezTo>
                  <a:cubicBezTo>
                    <a:pt x="22" y="57"/>
                    <a:pt x="22" y="57"/>
                    <a:pt x="22" y="56"/>
                  </a:cubicBezTo>
                  <a:cubicBezTo>
                    <a:pt x="22" y="56"/>
                    <a:pt x="22" y="55"/>
                    <a:pt x="22" y="55"/>
                  </a:cubicBezTo>
                  <a:cubicBezTo>
                    <a:pt x="22" y="55"/>
                    <a:pt x="22" y="55"/>
                    <a:pt x="22" y="54"/>
                  </a:cubicBezTo>
                  <a:cubicBezTo>
                    <a:pt x="22" y="54"/>
                    <a:pt x="21" y="54"/>
                    <a:pt x="21" y="54"/>
                  </a:cubicBezTo>
                  <a:cubicBezTo>
                    <a:pt x="21" y="54"/>
                    <a:pt x="21" y="53"/>
                    <a:pt x="21" y="53"/>
                  </a:cubicBezTo>
                  <a:cubicBezTo>
                    <a:pt x="21" y="53"/>
                    <a:pt x="21" y="52"/>
                    <a:pt x="21" y="52"/>
                  </a:cubicBezTo>
                  <a:cubicBezTo>
                    <a:pt x="21" y="51"/>
                    <a:pt x="21" y="50"/>
                    <a:pt x="21" y="49"/>
                  </a:cubicBezTo>
                  <a:cubicBezTo>
                    <a:pt x="21" y="49"/>
                    <a:pt x="21" y="48"/>
                    <a:pt x="21" y="48"/>
                  </a:cubicBezTo>
                  <a:cubicBezTo>
                    <a:pt x="21" y="48"/>
                    <a:pt x="20" y="48"/>
                    <a:pt x="20" y="47"/>
                  </a:cubicBezTo>
                  <a:cubicBezTo>
                    <a:pt x="20" y="47"/>
                    <a:pt x="20" y="47"/>
                    <a:pt x="20" y="47"/>
                  </a:cubicBezTo>
                  <a:cubicBezTo>
                    <a:pt x="20" y="47"/>
                    <a:pt x="20" y="47"/>
                    <a:pt x="20" y="46"/>
                  </a:cubicBezTo>
                  <a:cubicBezTo>
                    <a:pt x="20" y="46"/>
                    <a:pt x="20" y="46"/>
                    <a:pt x="20" y="46"/>
                  </a:cubicBezTo>
                  <a:cubicBezTo>
                    <a:pt x="20" y="46"/>
                    <a:pt x="19" y="45"/>
                    <a:pt x="19" y="45"/>
                  </a:cubicBezTo>
                  <a:cubicBezTo>
                    <a:pt x="19" y="45"/>
                    <a:pt x="19" y="44"/>
                    <a:pt x="19" y="44"/>
                  </a:cubicBezTo>
                  <a:cubicBezTo>
                    <a:pt x="19" y="44"/>
                    <a:pt x="18" y="43"/>
                    <a:pt x="18" y="43"/>
                  </a:cubicBezTo>
                  <a:cubicBezTo>
                    <a:pt x="18" y="43"/>
                    <a:pt x="18" y="43"/>
                    <a:pt x="18" y="43"/>
                  </a:cubicBezTo>
                  <a:cubicBezTo>
                    <a:pt x="18" y="42"/>
                    <a:pt x="17" y="42"/>
                    <a:pt x="17" y="42"/>
                  </a:cubicBezTo>
                  <a:cubicBezTo>
                    <a:pt x="17" y="41"/>
                    <a:pt x="17" y="41"/>
                    <a:pt x="17" y="41"/>
                  </a:cubicBezTo>
                  <a:cubicBezTo>
                    <a:pt x="17" y="41"/>
                    <a:pt x="16" y="41"/>
                    <a:pt x="16" y="41"/>
                  </a:cubicBezTo>
                  <a:cubicBezTo>
                    <a:pt x="16" y="41"/>
                    <a:pt x="16" y="41"/>
                    <a:pt x="16" y="41"/>
                  </a:cubicBezTo>
                  <a:cubicBezTo>
                    <a:pt x="16" y="41"/>
                    <a:pt x="16" y="40"/>
                    <a:pt x="16" y="40"/>
                  </a:cubicBezTo>
                  <a:cubicBezTo>
                    <a:pt x="15" y="40"/>
                    <a:pt x="15" y="40"/>
                    <a:pt x="15" y="40"/>
                  </a:cubicBezTo>
                  <a:cubicBezTo>
                    <a:pt x="15" y="40"/>
                    <a:pt x="15" y="40"/>
                    <a:pt x="15" y="40"/>
                  </a:cubicBezTo>
                  <a:cubicBezTo>
                    <a:pt x="14" y="40"/>
                    <a:pt x="14" y="40"/>
                    <a:pt x="14" y="40"/>
                  </a:cubicBezTo>
                  <a:cubicBezTo>
                    <a:pt x="13" y="40"/>
                    <a:pt x="14" y="39"/>
                    <a:pt x="13" y="39"/>
                  </a:cubicBezTo>
                  <a:cubicBezTo>
                    <a:pt x="13" y="38"/>
                    <a:pt x="12" y="38"/>
                    <a:pt x="12" y="37"/>
                  </a:cubicBezTo>
                  <a:cubicBezTo>
                    <a:pt x="13" y="37"/>
                    <a:pt x="12" y="36"/>
                    <a:pt x="12" y="35"/>
                  </a:cubicBezTo>
                  <a:cubicBezTo>
                    <a:pt x="12" y="35"/>
                    <a:pt x="12" y="35"/>
                    <a:pt x="12" y="35"/>
                  </a:cubicBezTo>
                  <a:cubicBezTo>
                    <a:pt x="11" y="34"/>
                    <a:pt x="11" y="33"/>
                    <a:pt x="11" y="33"/>
                  </a:cubicBezTo>
                  <a:cubicBezTo>
                    <a:pt x="11" y="33"/>
                    <a:pt x="10" y="33"/>
                    <a:pt x="10" y="33"/>
                  </a:cubicBezTo>
                  <a:cubicBezTo>
                    <a:pt x="10" y="32"/>
                    <a:pt x="10" y="32"/>
                    <a:pt x="10" y="32"/>
                  </a:cubicBezTo>
                  <a:cubicBezTo>
                    <a:pt x="10" y="32"/>
                    <a:pt x="10" y="31"/>
                    <a:pt x="10" y="31"/>
                  </a:cubicBezTo>
                  <a:cubicBezTo>
                    <a:pt x="10" y="31"/>
                    <a:pt x="10" y="31"/>
                    <a:pt x="10" y="31"/>
                  </a:cubicBezTo>
                  <a:cubicBezTo>
                    <a:pt x="8" y="31"/>
                    <a:pt x="8" y="29"/>
                    <a:pt x="8" y="28"/>
                  </a:cubicBezTo>
                  <a:cubicBezTo>
                    <a:pt x="7" y="28"/>
                    <a:pt x="7" y="27"/>
                    <a:pt x="7" y="27"/>
                  </a:cubicBezTo>
                  <a:cubicBezTo>
                    <a:pt x="7" y="27"/>
                    <a:pt x="6" y="26"/>
                    <a:pt x="6" y="26"/>
                  </a:cubicBezTo>
                  <a:cubicBezTo>
                    <a:pt x="6" y="26"/>
                    <a:pt x="6" y="26"/>
                    <a:pt x="5" y="25"/>
                  </a:cubicBezTo>
                  <a:cubicBezTo>
                    <a:pt x="5" y="25"/>
                    <a:pt x="5" y="25"/>
                    <a:pt x="5" y="25"/>
                  </a:cubicBezTo>
                  <a:cubicBezTo>
                    <a:pt x="5" y="24"/>
                    <a:pt x="4" y="24"/>
                    <a:pt x="4" y="23"/>
                  </a:cubicBezTo>
                  <a:cubicBezTo>
                    <a:pt x="4" y="23"/>
                    <a:pt x="4" y="23"/>
                    <a:pt x="4" y="23"/>
                  </a:cubicBezTo>
                  <a:cubicBezTo>
                    <a:pt x="4" y="22"/>
                    <a:pt x="3" y="22"/>
                    <a:pt x="3" y="22"/>
                  </a:cubicBezTo>
                  <a:cubicBezTo>
                    <a:pt x="3" y="21"/>
                    <a:pt x="3" y="21"/>
                    <a:pt x="2" y="20"/>
                  </a:cubicBezTo>
                  <a:cubicBezTo>
                    <a:pt x="2" y="20"/>
                    <a:pt x="1" y="20"/>
                    <a:pt x="0" y="20"/>
                  </a:cubicBezTo>
                  <a:cubicBezTo>
                    <a:pt x="0" y="20"/>
                    <a:pt x="0" y="19"/>
                    <a:pt x="1" y="18"/>
                  </a:cubicBezTo>
                  <a:cubicBezTo>
                    <a:pt x="1" y="18"/>
                    <a:pt x="1" y="17"/>
                    <a:pt x="1" y="17"/>
                  </a:cubicBezTo>
                  <a:cubicBezTo>
                    <a:pt x="1" y="16"/>
                    <a:pt x="0" y="15"/>
                    <a:pt x="1" y="14"/>
                  </a:cubicBezTo>
                  <a:cubicBezTo>
                    <a:pt x="1" y="14"/>
                    <a:pt x="1" y="14"/>
                    <a:pt x="1" y="14"/>
                  </a:cubicBezTo>
                  <a:cubicBezTo>
                    <a:pt x="1" y="15"/>
                    <a:pt x="2" y="14"/>
                    <a:pt x="2" y="14"/>
                  </a:cubicBezTo>
                  <a:cubicBezTo>
                    <a:pt x="3" y="15"/>
                    <a:pt x="4" y="15"/>
                    <a:pt x="5" y="15"/>
                  </a:cubicBezTo>
                  <a:cubicBezTo>
                    <a:pt x="5" y="15"/>
                    <a:pt x="6" y="15"/>
                    <a:pt x="6" y="15"/>
                  </a:cubicBezTo>
                  <a:cubicBezTo>
                    <a:pt x="6" y="15"/>
                    <a:pt x="8" y="14"/>
                    <a:pt x="8" y="13"/>
                  </a:cubicBezTo>
                  <a:cubicBezTo>
                    <a:pt x="8" y="13"/>
                    <a:pt x="8" y="12"/>
                    <a:pt x="9" y="12"/>
                  </a:cubicBezTo>
                  <a:cubicBezTo>
                    <a:pt x="9" y="11"/>
                    <a:pt x="11" y="11"/>
                    <a:pt x="11" y="11"/>
                  </a:cubicBezTo>
                  <a:cubicBezTo>
                    <a:pt x="12" y="11"/>
                    <a:pt x="12" y="11"/>
                    <a:pt x="12" y="11"/>
                  </a:cubicBezTo>
                  <a:cubicBezTo>
                    <a:pt x="12" y="11"/>
                    <a:pt x="12" y="9"/>
                    <a:pt x="12" y="9"/>
                  </a:cubicBezTo>
                  <a:cubicBezTo>
                    <a:pt x="13" y="9"/>
                    <a:pt x="14" y="8"/>
                    <a:pt x="14" y="8"/>
                  </a:cubicBezTo>
                  <a:cubicBezTo>
                    <a:pt x="13" y="8"/>
                    <a:pt x="13" y="7"/>
                    <a:pt x="12" y="6"/>
                  </a:cubicBezTo>
                  <a:cubicBezTo>
                    <a:pt x="12" y="6"/>
                    <a:pt x="12" y="6"/>
                    <a:pt x="12" y="6"/>
                  </a:cubicBezTo>
                  <a:cubicBezTo>
                    <a:pt x="12" y="6"/>
                    <a:pt x="12" y="6"/>
                    <a:pt x="12" y="6"/>
                  </a:cubicBezTo>
                  <a:cubicBezTo>
                    <a:pt x="12" y="5"/>
                    <a:pt x="11" y="4"/>
                    <a:pt x="11" y="4"/>
                  </a:cubicBezTo>
                  <a:cubicBezTo>
                    <a:pt x="10" y="4"/>
                    <a:pt x="10" y="4"/>
                    <a:pt x="10" y="4"/>
                  </a:cubicBezTo>
                  <a:cubicBezTo>
                    <a:pt x="10" y="4"/>
                    <a:pt x="10" y="3"/>
                    <a:pt x="9" y="3"/>
                  </a:cubicBezTo>
                  <a:cubicBezTo>
                    <a:pt x="9" y="3"/>
                    <a:pt x="9" y="3"/>
                    <a:pt x="10" y="3"/>
                  </a:cubicBezTo>
                  <a:cubicBezTo>
                    <a:pt x="10" y="3"/>
                    <a:pt x="10" y="3"/>
                    <a:pt x="10" y="3"/>
                  </a:cubicBezTo>
                  <a:cubicBezTo>
                    <a:pt x="10" y="3"/>
                    <a:pt x="11" y="3"/>
                    <a:pt x="11" y="2"/>
                  </a:cubicBezTo>
                  <a:cubicBezTo>
                    <a:pt x="11" y="2"/>
                    <a:pt x="12" y="2"/>
                    <a:pt x="12" y="2"/>
                  </a:cubicBezTo>
                  <a:cubicBezTo>
                    <a:pt x="12" y="2"/>
                    <a:pt x="12" y="2"/>
                    <a:pt x="13" y="2"/>
                  </a:cubicBezTo>
                  <a:cubicBezTo>
                    <a:pt x="13" y="2"/>
                    <a:pt x="13" y="2"/>
                    <a:pt x="13" y="2"/>
                  </a:cubicBezTo>
                  <a:cubicBezTo>
                    <a:pt x="14" y="2"/>
                    <a:pt x="15" y="1"/>
                    <a:pt x="16" y="1"/>
                  </a:cubicBezTo>
                  <a:cubicBezTo>
                    <a:pt x="16" y="1"/>
                    <a:pt x="17" y="1"/>
                    <a:pt x="17" y="1"/>
                  </a:cubicBezTo>
                  <a:cubicBezTo>
                    <a:pt x="18" y="1"/>
                    <a:pt x="18" y="0"/>
                    <a:pt x="18" y="0"/>
                  </a:cubicBezTo>
                  <a:cubicBezTo>
                    <a:pt x="20" y="0"/>
                    <a:pt x="22" y="1"/>
                    <a:pt x="23" y="1"/>
                  </a:cubicBezTo>
                  <a:cubicBezTo>
                    <a:pt x="24" y="1"/>
                    <a:pt x="24" y="1"/>
                    <a:pt x="24" y="2"/>
                  </a:cubicBezTo>
                  <a:cubicBezTo>
                    <a:pt x="25" y="2"/>
                    <a:pt x="25" y="2"/>
                    <a:pt x="26" y="3"/>
                  </a:cubicBezTo>
                  <a:cubicBezTo>
                    <a:pt x="26" y="3"/>
                    <a:pt x="27" y="3"/>
                    <a:pt x="28" y="4"/>
                  </a:cubicBezTo>
                  <a:cubicBezTo>
                    <a:pt x="29" y="4"/>
                    <a:pt x="30" y="5"/>
                    <a:pt x="31" y="5"/>
                  </a:cubicBezTo>
                  <a:cubicBezTo>
                    <a:pt x="31" y="5"/>
                    <a:pt x="31" y="6"/>
                    <a:pt x="31" y="6"/>
                  </a:cubicBezTo>
                  <a:cubicBezTo>
                    <a:pt x="32" y="6"/>
                    <a:pt x="33" y="7"/>
                    <a:pt x="34" y="8"/>
                  </a:cubicBezTo>
                  <a:cubicBezTo>
                    <a:pt x="34" y="8"/>
                    <a:pt x="34" y="8"/>
                    <a:pt x="34" y="8"/>
                  </a:cubicBezTo>
                  <a:cubicBezTo>
                    <a:pt x="36" y="10"/>
                    <a:pt x="38" y="11"/>
                    <a:pt x="40" y="13"/>
                  </a:cubicBezTo>
                  <a:cubicBezTo>
                    <a:pt x="40" y="13"/>
                    <a:pt x="40" y="13"/>
                    <a:pt x="41" y="13"/>
                  </a:cubicBezTo>
                  <a:cubicBezTo>
                    <a:pt x="41" y="14"/>
                    <a:pt x="42" y="14"/>
                    <a:pt x="42" y="14"/>
                  </a:cubicBezTo>
                  <a:cubicBezTo>
                    <a:pt x="43" y="15"/>
                    <a:pt x="43" y="15"/>
                    <a:pt x="43" y="15"/>
                  </a:cubicBezTo>
                  <a:cubicBezTo>
                    <a:pt x="44" y="15"/>
                    <a:pt x="45" y="15"/>
                    <a:pt x="47" y="15"/>
                  </a:cubicBezTo>
                  <a:cubicBezTo>
                    <a:pt x="48" y="16"/>
                    <a:pt x="49" y="16"/>
                    <a:pt x="51" y="16"/>
                  </a:cubicBezTo>
                  <a:cubicBezTo>
                    <a:pt x="51" y="16"/>
                    <a:pt x="51" y="15"/>
                    <a:pt x="52" y="16"/>
                  </a:cubicBezTo>
                  <a:cubicBezTo>
                    <a:pt x="53" y="16"/>
                    <a:pt x="54" y="16"/>
                    <a:pt x="55" y="16"/>
                  </a:cubicBezTo>
                  <a:cubicBezTo>
                    <a:pt x="55" y="16"/>
                    <a:pt x="55" y="16"/>
                    <a:pt x="56" y="17"/>
                  </a:cubicBezTo>
                  <a:cubicBezTo>
                    <a:pt x="56" y="17"/>
                    <a:pt x="56" y="18"/>
                    <a:pt x="56" y="18"/>
                  </a:cubicBezTo>
                  <a:cubicBezTo>
                    <a:pt x="58" y="18"/>
                    <a:pt x="59" y="18"/>
                    <a:pt x="60" y="18"/>
                  </a:cubicBezTo>
                  <a:cubicBezTo>
                    <a:pt x="60" y="19"/>
                    <a:pt x="60" y="19"/>
                    <a:pt x="60" y="19"/>
                  </a:cubicBezTo>
                  <a:cubicBezTo>
                    <a:pt x="60" y="19"/>
                    <a:pt x="60" y="19"/>
                    <a:pt x="60" y="20"/>
                  </a:cubicBezTo>
                  <a:cubicBezTo>
                    <a:pt x="60" y="20"/>
                    <a:pt x="61" y="20"/>
                    <a:pt x="61" y="20"/>
                  </a:cubicBezTo>
                  <a:cubicBezTo>
                    <a:pt x="61" y="20"/>
                    <a:pt x="61" y="20"/>
                    <a:pt x="61" y="21"/>
                  </a:cubicBezTo>
                  <a:cubicBezTo>
                    <a:pt x="61" y="21"/>
                    <a:pt x="61" y="21"/>
                    <a:pt x="62" y="21"/>
                  </a:cubicBezTo>
                  <a:cubicBezTo>
                    <a:pt x="62" y="21"/>
                    <a:pt x="62" y="22"/>
                    <a:pt x="62" y="22"/>
                  </a:cubicBezTo>
                  <a:cubicBezTo>
                    <a:pt x="62" y="22"/>
                    <a:pt x="62" y="22"/>
                    <a:pt x="62" y="23"/>
                  </a:cubicBezTo>
                  <a:cubicBezTo>
                    <a:pt x="62" y="23"/>
                    <a:pt x="62" y="22"/>
                    <a:pt x="62" y="23"/>
                  </a:cubicBezTo>
                  <a:close/>
                </a:path>
              </a:pathLst>
            </a:custGeom>
            <a:solidFill>
              <a:sysClr val="window" lastClr="FFFFFF">
                <a:lumMod val="75000"/>
              </a:sysClr>
            </a:solidFill>
            <a:ln w="3175">
              <a:solidFill>
                <a:schemeClr val="bg1">
                  <a:lumMod val="65000"/>
                </a:schemeClr>
              </a:solid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defTabSz="2945407">
                <a:defRPr/>
              </a:pPr>
              <a:endParaRPr lang="en-US" sz="1600" kern="0">
                <a:solidFill>
                  <a:srgbClr val="0A0A0A"/>
                </a:solidFill>
                <a:cs typeface="Arial" charset="0"/>
              </a:endParaRPr>
            </a:p>
          </p:txBody>
        </p:sp>
        <p:sp>
          <p:nvSpPr>
            <p:cNvPr id="772" name="Freeform 107">
              <a:extLst>
                <a:ext uri="{FF2B5EF4-FFF2-40B4-BE49-F238E27FC236}">
                  <a16:creationId xmlns:a16="http://schemas.microsoft.com/office/drawing/2014/main" id="{017CA4EE-5D42-7A59-6B81-95887F445C16}"/>
                </a:ext>
              </a:extLst>
            </p:cNvPr>
            <p:cNvSpPr>
              <a:spLocks/>
            </p:cNvSpPr>
            <p:nvPr/>
          </p:nvSpPr>
          <p:spPr bwMode="auto">
            <a:xfrm>
              <a:off x="34340861" y="10673843"/>
              <a:ext cx="33100" cy="45227"/>
            </a:xfrm>
            <a:custGeom>
              <a:avLst/>
              <a:gdLst/>
              <a:ahLst/>
              <a:cxnLst>
                <a:cxn ang="0">
                  <a:pos x="0" y="0"/>
                </a:cxn>
                <a:cxn ang="0">
                  <a:pos x="1" y="1"/>
                </a:cxn>
                <a:cxn ang="0">
                  <a:pos x="2" y="2"/>
                </a:cxn>
                <a:cxn ang="0">
                  <a:pos x="2" y="2"/>
                </a:cxn>
                <a:cxn ang="0">
                  <a:pos x="2" y="2"/>
                </a:cxn>
                <a:cxn ang="0">
                  <a:pos x="0" y="0"/>
                </a:cxn>
              </a:cxnLst>
              <a:rect l="0" t="0" r="r" b="b"/>
              <a:pathLst>
                <a:path w="2" h="2">
                  <a:moveTo>
                    <a:pt x="0" y="0"/>
                  </a:moveTo>
                  <a:cubicBezTo>
                    <a:pt x="1" y="1"/>
                    <a:pt x="1" y="1"/>
                    <a:pt x="1" y="1"/>
                  </a:cubicBezTo>
                  <a:cubicBezTo>
                    <a:pt x="1" y="1"/>
                    <a:pt x="2" y="1"/>
                    <a:pt x="2" y="2"/>
                  </a:cubicBezTo>
                  <a:cubicBezTo>
                    <a:pt x="2" y="2"/>
                    <a:pt x="2" y="2"/>
                    <a:pt x="2" y="2"/>
                  </a:cubicBezTo>
                  <a:cubicBezTo>
                    <a:pt x="2" y="2"/>
                    <a:pt x="2" y="2"/>
                    <a:pt x="2" y="2"/>
                  </a:cubicBezTo>
                  <a:cubicBezTo>
                    <a:pt x="1" y="1"/>
                    <a:pt x="0" y="1"/>
                    <a:pt x="0" y="0"/>
                  </a:cubicBezTo>
                  <a:close/>
                </a:path>
              </a:pathLst>
            </a:custGeom>
            <a:solidFill>
              <a:srgbClr val="CBCBCB"/>
            </a:solidFill>
            <a:ln w="9525">
              <a:no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defTabSz="2945407">
                <a:defRPr/>
              </a:pPr>
              <a:endParaRPr lang="en-US" sz="1600" kern="0">
                <a:solidFill>
                  <a:srgbClr val="0A0A0A"/>
                </a:solidFill>
                <a:cs typeface="Arial" charset="0"/>
              </a:endParaRPr>
            </a:p>
          </p:txBody>
        </p:sp>
        <p:sp>
          <p:nvSpPr>
            <p:cNvPr id="782" name="Freeform 108">
              <a:extLst>
                <a:ext uri="{FF2B5EF4-FFF2-40B4-BE49-F238E27FC236}">
                  <a16:creationId xmlns:a16="http://schemas.microsoft.com/office/drawing/2014/main" id="{35CF7F94-1E01-A462-FABE-885878AE4AEE}"/>
                </a:ext>
              </a:extLst>
            </p:cNvPr>
            <p:cNvSpPr>
              <a:spLocks noEditPoints="1"/>
            </p:cNvSpPr>
            <p:nvPr/>
          </p:nvSpPr>
          <p:spPr bwMode="auto">
            <a:xfrm>
              <a:off x="26165243" y="10700964"/>
              <a:ext cx="959893" cy="1085331"/>
            </a:xfrm>
            <a:custGeom>
              <a:avLst/>
              <a:gdLst/>
              <a:ahLst/>
              <a:cxnLst>
                <a:cxn ang="0">
                  <a:pos x="27" y="1"/>
                </a:cxn>
                <a:cxn ang="0">
                  <a:pos x="30" y="1"/>
                </a:cxn>
                <a:cxn ang="0">
                  <a:pos x="31" y="3"/>
                </a:cxn>
                <a:cxn ang="0">
                  <a:pos x="33" y="3"/>
                </a:cxn>
                <a:cxn ang="0">
                  <a:pos x="33" y="6"/>
                </a:cxn>
                <a:cxn ang="0">
                  <a:pos x="33" y="11"/>
                </a:cxn>
                <a:cxn ang="0">
                  <a:pos x="35" y="15"/>
                </a:cxn>
                <a:cxn ang="0">
                  <a:pos x="37" y="18"/>
                </a:cxn>
                <a:cxn ang="0">
                  <a:pos x="39" y="20"/>
                </a:cxn>
                <a:cxn ang="0">
                  <a:pos x="39" y="22"/>
                </a:cxn>
                <a:cxn ang="0">
                  <a:pos x="40" y="24"/>
                </a:cxn>
                <a:cxn ang="0">
                  <a:pos x="42" y="27"/>
                </a:cxn>
                <a:cxn ang="0">
                  <a:pos x="44" y="31"/>
                </a:cxn>
                <a:cxn ang="0">
                  <a:pos x="45" y="33"/>
                </a:cxn>
                <a:cxn ang="0">
                  <a:pos x="46" y="36"/>
                </a:cxn>
                <a:cxn ang="0">
                  <a:pos x="48" y="38"/>
                </a:cxn>
                <a:cxn ang="0">
                  <a:pos x="49" y="39"/>
                </a:cxn>
                <a:cxn ang="0">
                  <a:pos x="49" y="39"/>
                </a:cxn>
                <a:cxn ang="0">
                  <a:pos x="49" y="41"/>
                </a:cxn>
                <a:cxn ang="0">
                  <a:pos x="48" y="45"/>
                </a:cxn>
                <a:cxn ang="0">
                  <a:pos x="46" y="46"/>
                </a:cxn>
                <a:cxn ang="0">
                  <a:pos x="42" y="51"/>
                </a:cxn>
                <a:cxn ang="0">
                  <a:pos x="39" y="50"/>
                </a:cxn>
                <a:cxn ang="0">
                  <a:pos x="32" y="49"/>
                </a:cxn>
                <a:cxn ang="0">
                  <a:pos x="30" y="48"/>
                </a:cxn>
                <a:cxn ang="0">
                  <a:pos x="3" y="49"/>
                </a:cxn>
                <a:cxn ang="0">
                  <a:pos x="3" y="42"/>
                </a:cxn>
                <a:cxn ang="0">
                  <a:pos x="2" y="35"/>
                </a:cxn>
                <a:cxn ang="0">
                  <a:pos x="2" y="26"/>
                </a:cxn>
                <a:cxn ang="0">
                  <a:pos x="2" y="18"/>
                </a:cxn>
                <a:cxn ang="0">
                  <a:pos x="2" y="12"/>
                </a:cxn>
                <a:cxn ang="0">
                  <a:pos x="1" y="9"/>
                </a:cxn>
                <a:cxn ang="0">
                  <a:pos x="1" y="4"/>
                </a:cxn>
                <a:cxn ang="0">
                  <a:pos x="4" y="1"/>
                </a:cxn>
                <a:cxn ang="0">
                  <a:pos x="11" y="2"/>
                </a:cxn>
                <a:cxn ang="0">
                  <a:pos x="13" y="3"/>
                </a:cxn>
                <a:cxn ang="0">
                  <a:pos x="16" y="3"/>
                </a:cxn>
                <a:cxn ang="0">
                  <a:pos x="18" y="5"/>
                </a:cxn>
                <a:cxn ang="0">
                  <a:pos x="23" y="2"/>
                </a:cxn>
                <a:cxn ang="0">
                  <a:pos x="25" y="1"/>
                </a:cxn>
                <a:cxn ang="0">
                  <a:pos x="41" y="2"/>
                </a:cxn>
                <a:cxn ang="0">
                  <a:pos x="37" y="3"/>
                </a:cxn>
                <a:cxn ang="0">
                  <a:pos x="35" y="3"/>
                </a:cxn>
                <a:cxn ang="0">
                  <a:pos x="33" y="3"/>
                </a:cxn>
                <a:cxn ang="0">
                  <a:pos x="33" y="6"/>
                </a:cxn>
                <a:cxn ang="0">
                  <a:pos x="35" y="10"/>
                </a:cxn>
                <a:cxn ang="0">
                  <a:pos x="36" y="12"/>
                </a:cxn>
                <a:cxn ang="0">
                  <a:pos x="38" y="15"/>
                </a:cxn>
                <a:cxn ang="0">
                  <a:pos x="39" y="17"/>
                </a:cxn>
                <a:cxn ang="0">
                  <a:pos x="42" y="20"/>
                </a:cxn>
                <a:cxn ang="0">
                  <a:pos x="43" y="16"/>
                </a:cxn>
                <a:cxn ang="0">
                  <a:pos x="44" y="13"/>
                </a:cxn>
                <a:cxn ang="0">
                  <a:pos x="44" y="11"/>
                </a:cxn>
                <a:cxn ang="0">
                  <a:pos x="43" y="8"/>
                </a:cxn>
                <a:cxn ang="0">
                  <a:pos x="42" y="6"/>
                </a:cxn>
                <a:cxn ang="0">
                  <a:pos x="41" y="4"/>
                </a:cxn>
              </a:cxnLst>
              <a:rect l="0" t="0" r="r" b="b"/>
              <a:pathLst>
                <a:path w="49" h="51">
                  <a:moveTo>
                    <a:pt x="25" y="2"/>
                  </a:moveTo>
                  <a:cubicBezTo>
                    <a:pt x="25" y="2"/>
                    <a:pt x="26" y="1"/>
                    <a:pt x="26" y="1"/>
                  </a:cubicBezTo>
                  <a:cubicBezTo>
                    <a:pt x="26" y="1"/>
                    <a:pt x="26" y="2"/>
                    <a:pt x="27" y="1"/>
                  </a:cubicBezTo>
                  <a:cubicBezTo>
                    <a:pt x="27" y="1"/>
                    <a:pt x="27" y="1"/>
                    <a:pt x="28" y="1"/>
                  </a:cubicBezTo>
                  <a:cubicBezTo>
                    <a:pt x="28" y="1"/>
                    <a:pt x="28" y="1"/>
                    <a:pt x="28" y="1"/>
                  </a:cubicBezTo>
                  <a:cubicBezTo>
                    <a:pt x="29" y="1"/>
                    <a:pt x="29" y="1"/>
                    <a:pt x="30" y="1"/>
                  </a:cubicBezTo>
                  <a:cubicBezTo>
                    <a:pt x="30" y="1"/>
                    <a:pt x="30" y="1"/>
                    <a:pt x="30" y="1"/>
                  </a:cubicBezTo>
                  <a:cubicBezTo>
                    <a:pt x="30" y="2"/>
                    <a:pt x="30" y="2"/>
                    <a:pt x="30" y="2"/>
                  </a:cubicBezTo>
                  <a:cubicBezTo>
                    <a:pt x="30" y="2"/>
                    <a:pt x="31" y="3"/>
                    <a:pt x="31" y="3"/>
                  </a:cubicBezTo>
                  <a:cubicBezTo>
                    <a:pt x="31" y="3"/>
                    <a:pt x="31" y="3"/>
                    <a:pt x="31" y="3"/>
                  </a:cubicBezTo>
                  <a:cubicBezTo>
                    <a:pt x="32" y="3"/>
                    <a:pt x="31" y="3"/>
                    <a:pt x="32" y="3"/>
                  </a:cubicBezTo>
                  <a:cubicBezTo>
                    <a:pt x="32" y="3"/>
                    <a:pt x="32" y="3"/>
                    <a:pt x="33" y="3"/>
                  </a:cubicBezTo>
                  <a:cubicBezTo>
                    <a:pt x="33" y="4"/>
                    <a:pt x="33" y="4"/>
                    <a:pt x="33" y="5"/>
                  </a:cubicBezTo>
                  <a:cubicBezTo>
                    <a:pt x="33" y="5"/>
                    <a:pt x="32" y="6"/>
                    <a:pt x="33" y="6"/>
                  </a:cubicBezTo>
                  <a:cubicBezTo>
                    <a:pt x="33" y="6"/>
                    <a:pt x="33" y="6"/>
                    <a:pt x="33" y="6"/>
                  </a:cubicBezTo>
                  <a:cubicBezTo>
                    <a:pt x="33" y="6"/>
                    <a:pt x="33" y="7"/>
                    <a:pt x="33" y="7"/>
                  </a:cubicBezTo>
                  <a:cubicBezTo>
                    <a:pt x="33" y="7"/>
                    <a:pt x="34" y="7"/>
                    <a:pt x="34" y="8"/>
                  </a:cubicBezTo>
                  <a:cubicBezTo>
                    <a:pt x="34" y="9"/>
                    <a:pt x="33" y="10"/>
                    <a:pt x="33" y="11"/>
                  </a:cubicBezTo>
                  <a:cubicBezTo>
                    <a:pt x="33" y="12"/>
                    <a:pt x="34" y="12"/>
                    <a:pt x="34" y="12"/>
                  </a:cubicBezTo>
                  <a:cubicBezTo>
                    <a:pt x="35" y="13"/>
                    <a:pt x="34" y="13"/>
                    <a:pt x="34" y="14"/>
                  </a:cubicBezTo>
                  <a:cubicBezTo>
                    <a:pt x="35" y="15"/>
                    <a:pt x="35" y="15"/>
                    <a:pt x="35" y="15"/>
                  </a:cubicBezTo>
                  <a:cubicBezTo>
                    <a:pt x="36" y="16"/>
                    <a:pt x="36" y="16"/>
                    <a:pt x="36" y="16"/>
                  </a:cubicBezTo>
                  <a:cubicBezTo>
                    <a:pt x="36" y="16"/>
                    <a:pt x="36" y="17"/>
                    <a:pt x="36" y="17"/>
                  </a:cubicBezTo>
                  <a:cubicBezTo>
                    <a:pt x="37" y="17"/>
                    <a:pt x="37" y="17"/>
                    <a:pt x="37" y="18"/>
                  </a:cubicBezTo>
                  <a:cubicBezTo>
                    <a:pt x="37" y="18"/>
                    <a:pt x="37" y="18"/>
                    <a:pt x="37" y="18"/>
                  </a:cubicBezTo>
                  <a:cubicBezTo>
                    <a:pt x="38" y="18"/>
                    <a:pt x="37" y="18"/>
                    <a:pt x="38" y="19"/>
                  </a:cubicBezTo>
                  <a:cubicBezTo>
                    <a:pt x="38" y="19"/>
                    <a:pt x="39" y="19"/>
                    <a:pt x="39" y="20"/>
                  </a:cubicBezTo>
                  <a:cubicBezTo>
                    <a:pt x="38" y="20"/>
                    <a:pt x="39" y="20"/>
                    <a:pt x="39" y="21"/>
                  </a:cubicBezTo>
                  <a:cubicBezTo>
                    <a:pt x="39" y="21"/>
                    <a:pt x="39" y="21"/>
                    <a:pt x="39" y="21"/>
                  </a:cubicBezTo>
                  <a:cubicBezTo>
                    <a:pt x="39" y="22"/>
                    <a:pt x="39" y="22"/>
                    <a:pt x="39" y="22"/>
                  </a:cubicBezTo>
                  <a:cubicBezTo>
                    <a:pt x="40" y="22"/>
                    <a:pt x="40" y="22"/>
                    <a:pt x="40" y="22"/>
                  </a:cubicBezTo>
                  <a:cubicBezTo>
                    <a:pt x="40" y="23"/>
                    <a:pt x="40" y="23"/>
                    <a:pt x="40" y="23"/>
                  </a:cubicBezTo>
                  <a:cubicBezTo>
                    <a:pt x="40" y="23"/>
                    <a:pt x="40" y="23"/>
                    <a:pt x="40" y="24"/>
                  </a:cubicBezTo>
                  <a:cubicBezTo>
                    <a:pt x="41" y="24"/>
                    <a:pt x="41" y="24"/>
                    <a:pt x="41" y="25"/>
                  </a:cubicBezTo>
                  <a:cubicBezTo>
                    <a:pt x="41" y="25"/>
                    <a:pt x="41" y="25"/>
                    <a:pt x="41" y="26"/>
                  </a:cubicBezTo>
                  <a:cubicBezTo>
                    <a:pt x="41" y="26"/>
                    <a:pt x="41" y="26"/>
                    <a:pt x="42" y="27"/>
                  </a:cubicBezTo>
                  <a:cubicBezTo>
                    <a:pt x="42" y="27"/>
                    <a:pt x="42" y="28"/>
                    <a:pt x="42" y="29"/>
                  </a:cubicBezTo>
                  <a:cubicBezTo>
                    <a:pt x="43" y="29"/>
                    <a:pt x="43" y="30"/>
                    <a:pt x="43" y="30"/>
                  </a:cubicBezTo>
                  <a:cubicBezTo>
                    <a:pt x="43" y="30"/>
                    <a:pt x="43" y="30"/>
                    <a:pt x="44" y="31"/>
                  </a:cubicBezTo>
                  <a:cubicBezTo>
                    <a:pt x="44" y="31"/>
                    <a:pt x="44" y="31"/>
                    <a:pt x="44" y="31"/>
                  </a:cubicBezTo>
                  <a:cubicBezTo>
                    <a:pt x="44" y="31"/>
                    <a:pt x="44" y="32"/>
                    <a:pt x="45" y="33"/>
                  </a:cubicBezTo>
                  <a:cubicBezTo>
                    <a:pt x="45" y="33"/>
                    <a:pt x="45" y="33"/>
                    <a:pt x="45" y="33"/>
                  </a:cubicBezTo>
                  <a:cubicBezTo>
                    <a:pt x="45" y="33"/>
                    <a:pt x="45" y="34"/>
                    <a:pt x="45" y="34"/>
                  </a:cubicBezTo>
                  <a:cubicBezTo>
                    <a:pt x="46" y="34"/>
                    <a:pt x="46" y="35"/>
                    <a:pt x="46" y="35"/>
                  </a:cubicBezTo>
                  <a:cubicBezTo>
                    <a:pt x="46" y="35"/>
                    <a:pt x="46" y="35"/>
                    <a:pt x="46" y="36"/>
                  </a:cubicBezTo>
                  <a:cubicBezTo>
                    <a:pt x="46" y="36"/>
                    <a:pt x="46" y="36"/>
                    <a:pt x="47" y="36"/>
                  </a:cubicBezTo>
                  <a:cubicBezTo>
                    <a:pt x="47" y="36"/>
                    <a:pt x="47" y="37"/>
                    <a:pt x="47" y="37"/>
                  </a:cubicBezTo>
                  <a:cubicBezTo>
                    <a:pt x="47" y="38"/>
                    <a:pt x="48" y="38"/>
                    <a:pt x="48" y="38"/>
                  </a:cubicBezTo>
                  <a:cubicBezTo>
                    <a:pt x="48" y="38"/>
                    <a:pt x="48" y="38"/>
                    <a:pt x="48" y="39"/>
                  </a:cubicBezTo>
                  <a:cubicBezTo>
                    <a:pt x="48" y="39"/>
                    <a:pt x="48" y="39"/>
                    <a:pt x="48" y="39"/>
                  </a:cubicBezTo>
                  <a:cubicBezTo>
                    <a:pt x="48" y="39"/>
                    <a:pt x="49" y="39"/>
                    <a:pt x="49" y="39"/>
                  </a:cubicBezTo>
                  <a:cubicBezTo>
                    <a:pt x="49" y="39"/>
                    <a:pt x="49" y="39"/>
                    <a:pt x="49" y="39"/>
                  </a:cubicBezTo>
                  <a:cubicBezTo>
                    <a:pt x="49" y="39"/>
                    <a:pt x="49" y="39"/>
                    <a:pt x="49" y="39"/>
                  </a:cubicBezTo>
                  <a:cubicBezTo>
                    <a:pt x="49" y="39"/>
                    <a:pt x="49" y="39"/>
                    <a:pt x="49" y="39"/>
                  </a:cubicBezTo>
                  <a:cubicBezTo>
                    <a:pt x="49" y="39"/>
                    <a:pt x="49" y="39"/>
                    <a:pt x="49" y="39"/>
                  </a:cubicBezTo>
                  <a:cubicBezTo>
                    <a:pt x="49" y="39"/>
                    <a:pt x="49" y="39"/>
                    <a:pt x="48" y="39"/>
                  </a:cubicBezTo>
                  <a:cubicBezTo>
                    <a:pt x="48" y="40"/>
                    <a:pt x="48" y="40"/>
                    <a:pt x="49" y="41"/>
                  </a:cubicBezTo>
                  <a:cubicBezTo>
                    <a:pt x="49" y="41"/>
                    <a:pt x="48" y="42"/>
                    <a:pt x="49" y="42"/>
                  </a:cubicBezTo>
                  <a:cubicBezTo>
                    <a:pt x="49" y="43"/>
                    <a:pt x="49" y="43"/>
                    <a:pt x="49" y="44"/>
                  </a:cubicBezTo>
                  <a:cubicBezTo>
                    <a:pt x="48" y="44"/>
                    <a:pt x="48" y="45"/>
                    <a:pt x="48" y="45"/>
                  </a:cubicBezTo>
                  <a:cubicBezTo>
                    <a:pt x="48" y="45"/>
                    <a:pt x="48" y="45"/>
                    <a:pt x="47" y="45"/>
                  </a:cubicBezTo>
                  <a:cubicBezTo>
                    <a:pt x="47" y="45"/>
                    <a:pt x="47" y="45"/>
                    <a:pt x="46" y="45"/>
                  </a:cubicBezTo>
                  <a:cubicBezTo>
                    <a:pt x="46" y="45"/>
                    <a:pt x="46" y="46"/>
                    <a:pt x="46" y="46"/>
                  </a:cubicBezTo>
                  <a:cubicBezTo>
                    <a:pt x="46" y="47"/>
                    <a:pt x="46" y="48"/>
                    <a:pt x="45" y="48"/>
                  </a:cubicBezTo>
                  <a:cubicBezTo>
                    <a:pt x="45" y="48"/>
                    <a:pt x="43" y="48"/>
                    <a:pt x="43" y="48"/>
                  </a:cubicBezTo>
                  <a:cubicBezTo>
                    <a:pt x="43" y="49"/>
                    <a:pt x="42" y="50"/>
                    <a:pt x="42" y="51"/>
                  </a:cubicBezTo>
                  <a:cubicBezTo>
                    <a:pt x="42" y="51"/>
                    <a:pt x="41" y="51"/>
                    <a:pt x="41" y="51"/>
                  </a:cubicBezTo>
                  <a:cubicBezTo>
                    <a:pt x="40" y="50"/>
                    <a:pt x="40" y="50"/>
                    <a:pt x="40" y="50"/>
                  </a:cubicBezTo>
                  <a:cubicBezTo>
                    <a:pt x="39" y="50"/>
                    <a:pt x="39" y="50"/>
                    <a:pt x="39" y="50"/>
                  </a:cubicBezTo>
                  <a:cubicBezTo>
                    <a:pt x="39" y="50"/>
                    <a:pt x="39" y="49"/>
                    <a:pt x="39" y="49"/>
                  </a:cubicBezTo>
                  <a:cubicBezTo>
                    <a:pt x="37" y="49"/>
                    <a:pt x="34" y="49"/>
                    <a:pt x="32" y="49"/>
                  </a:cubicBezTo>
                  <a:cubicBezTo>
                    <a:pt x="32" y="49"/>
                    <a:pt x="32" y="49"/>
                    <a:pt x="32" y="49"/>
                  </a:cubicBezTo>
                  <a:cubicBezTo>
                    <a:pt x="32" y="49"/>
                    <a:pt x="32" y="49"/>
                    <a:pt x="32" y="48"/>
                  </a:cubicBezTo>
                  <a:cubicBezTo>
                    <a:pt x="31" y="48"/>
                    <a:pt x="31" y="48"/>
                    <a:pt x="31" y="48"/>
                  </a:cubicBezTo>
                  <a:cubicBezTo>
                    <a:pt x="31" y="48"/>
                    <a:pt x="31" y="48"/>
                    <a:pt x="30" y="48"/>
                  </a:cubicBezTo>
                  <a:cubicBezTo>
                    <a:pt x="30" y="49"/>
                    <a:pt x="30" y="49"/>
                    <a:pt x="30" y="49"/>
                  </a:cubicBezTo>
                  <a:cubicBezTo>
                    <a:pt x="21" y="49"/>
                    <a:pt x="12" y="49"/>
                    <a:pt x="3" y="49"/>
                  </a:cubicBezTo>
                  <a:cubicBezTo>
                    <a:pt x="3" y="49"/>
                    <a:pt x="3" y="49"/>
                    <a:pt x="3" y="49"/>
                  </a:cubicBezTo>
                  <a:cubicBezTo>
                    <a:pt x="3" y="49"/>
                    <a:pt x="3" y="49"/>
                    <a:pt x="3" y="49"/>
                  </a:cubicBezTo>
                  <a:cubicBezTo>
                    <a:pt x="3" y="48"/>
                    <a:pt x="3" y="47"/>
                    <a:pt x="3" y="45"/>
                  </a:cubicBezTo>
                  <a:cubicBezTo>
                    <a:pt x="3" y="44"/>
                    <a:pt x="3" y="43"/>
                    <a:pt x="3" y="42"/>
                  </a:cubicBezTo>
                  <a:cubicBezTo>
                    <a:pt x="2" y="42"/>
                    <a:pt x="3" y="41"/>
                    <a:pt x="2" y="40"/>
                  </a:cubicBezTo>
                  <a:cubicBezTo>
                    <a:pt x="2" y="39"/>
                    <a:pt x="3" y="37"/>
                    <a:pt x="2" y="36"/>
                  </a:cubicBezTo>
                  <a:cubicBezTo>
                    <a:pt x="2" y="35"/>
                    <a:pt x="2" y="35"/>
                    <a:pt x="2" y="35"/>
                  </a:cubicBezTo>
                  <a:cubicBezTo>
                    <a:pt x="2" y="34"/>
                    <a:pt x="2" y="32"/>
                    <a:pt x="2" y="31"/>
                  </a:cubicBezTo>
                  <a:cubicBezTo>
                    <a:pt x="2" y="30"/>
                    <a:pt x="2" y="30"/>
                    <a:pt x="2" y="29"/>
                  </a:cubicBezTo>
                  <a:cubicBezTo>
                    <a:pt x="2" y="28"/>
                    <a:pt x="2" y="27"/>
                    <a:pt x="2" y="26"/>
                  </a:cubicBezTo>
                  <a:cubicBezTo>
                    <a:pt x="2" y="25"/>
                    <a:pt x="2" y="24"/>
                    <a:pt x="2" y="23"/>
                  </a:cubicBezTo>
                  <a:cubicBezTo>
                    <a:pt x="2" y="22"/>
                    <a:pt x="2" y="21"/>
                    <a:pt x="2" y="20"/>
                  </a:cubicBezTo>
                  <a:cubicBezTo>
                    <a:pt x="2" y="20"/>
                    <a:pt x="2" y="19"/>
                    <a:pt x="2" y="18"/>
                  </a:cubicBezTo>
                  <a:cubicBezTo>
                    <a:pt x="2" y="18"/>
                    <a:pt x="2" y="17"/>
                    <a:pt x="2" y="16"/>
                  </a:cubicBezTo>
                  <a:cubicBezTo>
                    <a:pt x="2" y="15"/>
                    <a:pt x="2" y="15"/>
                    <a:pt x="2" y="14"/>
                  </a:cubicBezTo>
                  <a:cubicBezTo>
                    <a:pt x="2" y="13"/>
                    <a:pt x="2" y="13"/>
                    <a:pt x="2" y="12"/>
                  </a:cubicBezTo>
                  <a:cubicBezTo>
                    <a:pt x="1" y="12"/>
                    <a:pt x="1" y="11"/>
                    <a:pt x="1" y="11"/>
                  </a:cubicBezTo>
                  <a:cubicBezTo>
                    <a:pt x="1" y="11"/>
                    <a:pt x="1" y="10"/>
                    <a:pt x="1" y="10"/>
                  </a:cubicBezTo>
                  <a:cubicBezTo>
                    <a:pt x="1" y="10"/>
                    <a:pt x="1" y="10"/>
                    <a:pt x="1" y="9"/>
                  </a:cubicBezTo>
                  <a:cubicBezTo>
                    <a:pt x="1" y="9"/>
                    <a:pt x="1" y="9"/>
                    <a:pt x="1" y="9"/>
                  </a:cubicBezTo>
                  <a:cubicBezTo>
                    <a:pt x="1" y="8"/>
                    <a:pt x="0" y="8"/>
                    <a:pt x="0" y="8"/>
                  </a:cubicBezTo>
                  <a:cubicBezTo>
                    <a:pt x="1" y="7"/>
                    <a:pt x="2" y="5"/>
                    <a:pt x="1" y="4"/>
                  </a:cubicBezTo>
                  <a:cubicBezTo>
                    <a:pt x="1" y="3"/>
                    <a:pt x="1" y="3"/>
                    <a:pt x="1" y="2"/>
                  </a:cubicBezTo>
                  <a:cubicBezTo>
                    <a:pt x="1" y="2"/>
                    <a:pt x="1" y="1"/>
                    <a:pt x="1" y="1"/>
                  </a:cubicBezTo>
                  <a:cubicBezTo>
                    <a:pt x="3" y="1"/>
                    <a:pt x="3" y="1"/>
                    <a:pt x="4" y="1"/>
                  </a:cubicBezTo>
                  <a:cubicBezTo>
                    <a:pt x="5" y="0"/>
                    <a:pt x="6" y="1"/>
                    <a:pt x="6" y="1"/>
                  </a:cubicBezTo>
                  <a:cubicBezTo>
                    <a:pt x="7" y="1"/>
                    <a:pt x="9" y="1"/>
                    <a:pt x="10" y="2"/>
                  </a:cubicBezTo>
                  <a:cubicBezTo>
                    <a:pt x="10" y="2"/>
                    <a:pt x="11" y="2"/>
                    <a:pt x="11" y="2"/>
                  </a:cubicBezTo>
                  <a:cubicBezTo>
                    <a:pt x="11" y="2"/>
                    <a:pt x="11" y="2"/>
                    <a:pt x="11" y="2"/>
                  </a:cubicBezTo>
                  <a:cubicBezTo>
                    <a:pt x="11" y="2"/>
                    <a:pt x="11" y="2"/>
                    <a:pt x="11" y="3"/>
                  </a:cubicBezTo>
                  <a:cubicBezTo>
                    <a:pt x="12" y="3"/>
                    <a:pt x="13" y="3"/>
                    <a:pt x="13" y="3"/>
                  </a:cubicBezTo>
                  <a:cubicBezTo>
                    <a:pt x="13" y="3"/>
                    <a:pt x="13" y="3"/>
                    <a:pt x="14" y="3"/>
                  </a:cubicBezTo>
                  <a:cubicBezTo>
                    <a:pt x="14" y="3"/>
                    <a:pt x="15" y="3"/>
                    <a:pt x="16" y="3"/>
                  </a:cubicBezTo>
                  <a:cubicBezTo>
                    <a:pt x="16" y="3"/>
                    <a:pt x="16" y="3"/>
                    <a:pt x="16" y="3"/>
                  </a:cubicBezTo>
                  <a:cubicBezTo>
                    <a:pt x="16" y="3"/>
                    <a:pt x="16" y="4"/>
                    <a:pt x="16" y="4"/>
                  </a:cubicBezTo>
                  <a:cubicBezTo>
                    <a:pt x="17" y="4"/>
                    <a:pt x="17" y="4"/>
                    <a:pt x="17" y="4"/>
                  </a:cubicBezTo>
                  <a:cubicBezTo>
                    <a:pt x="17" y="4"/>
                    <a:pt x="18" y="4"/>
                    <a:pt x="18" y="5"/>
                  </a:cubicBezTo>
                  <a:cubicBezTo>
                    <a:pt x="19" y="5"/>
                    <a:pt x="20" y="4"/>
                    <a:pt x="20" y="4"/>
                  </a:cubicBezTo>
                  <a:cubicBezTo>
                    <a:pt x="21" y="4"/>
                    <a:pt x="21" y="3"/>
                    <a:pt x="22" y="3"/>
                  </a:cubicBezTo>
                  <a:cubicBezTo>
                    <a:pt x="23" y="3"/>
                    <a:pt x="23" y="2"/>
                    <a:pt x="23" y="2"/>
                  </a:cubicBezTo>
                  <a:cubicBezTo>
                    <a:pt x="23" y="2"/>
                    <a:pt x="23" y="2"/>
                    <a:pt x="24" y="2"/>
                  </a:cubicBezTo>
                  <a:cubicBezTo>
                    <a:pt x="24" y="2"/>
                    <a:pt x="24" y="1"/>
                    <a:pt x="25" y="1"/>
                  </a:cubicBezTo>
                  <a:cubicBezTo>
                    <a:pt x="25" y="1"/>
                    <a:pt x="25" y="1"/>
                    <a:pt x="25" y="1"/>
                  </a:cubicBezTo>
                  <a:cubicBezTo>
                    <a:pt x="25" y="1"/>
                    <a:pt x="25" y="1"/>
                    <a:pt x="25" y="1"/>
                  </a:cubicBezTo>
                  <a:cubicBezTo>
                    <a:pt x="25" y="1"/>
                    <a:pt x="25" y="2"/>
                    <a:pt x="25" y="2"/>
                  </a:cubicBezTo>
                  <a:close/>
                  <a:moveTo>
                    <a:pt x="41" y="2"/>
                  </a:moveTo>
                  <a:cubicBezTo>
                    <a:pt x="40" y="3"/>
                    <a:pt x="39" y="3"/>
                    <a:pt x="39" y="3"/>
                  </a:cubicBezTo>
                  <a:cubicBezTo>
                    <a:pt x="38" y="3"/>
                    <a:pt x="38" y="3"/>
                    <a:pt x="38" y="3"/>
                  </a:cubicBezTo>
                  <a:cubicBezTo>
                    <a:pt x="37" y="3"/>
                    <a:pt x="37" y="3"/>
                    <a:pt x="37" y="3"/>
                  </a:cubicBezTo>
                  <a:cubicBezTo>
                    <a:pt x="36" y="3"/>
                    <a:pt x="36" y="3"/>
                    <a:pt x="36" y="3"/>
                  </a:cubicBezTo>
                  <a:cubicBezTo>
                    <a:pt x="36" y="3"/>
                    <a:pt x="36" y="3"/>
                    <a:pt x="36" y="3"/>
                  </a:cubicBezTo>
                  <a:cubicBezTo>
                    <a:pt x="35" y="3"/>
                    <a:pt x="35" y="3"/>
                    <a:pt x="35" y="3"/>
                  </a:cubicBezTo>
                  <a:cubicBezTo>
                    <a:pt x="35" y="3"/>
                    <a:pt x="34" y="4"/>
                    <a:pt x="34" y="3"/>
                  </a:cubicBezTo>
                  <a:cubicBezTo>
                    <a:pt x="33" y="3"/>
                    <a:pt x="33" y="3"/>
                    <a:pt x="33" y="3"/>
                  </a:cubicBezTo>
                  <a:cubicBezTo>
                    <a:pt x="33" y="3"/>
                    <a:pt x="33" y="3"/>
                    <a:pt x="33" y="3"/>
                  </a:cubicBezTo>
                  <a:cubicBezTo>
                    <a:pt x="33" y="3"/>
                    <a:pt x="33" y="3"/>
                    <a:pt x="33" y="3"/>
                  </a:cubicBezTo>
                  <a:cubicBezTo>
                    <a:pt x="33" y="3"/>
                    <a:pt x="33" y="4"/>
                    <a:pt x="33" y="4"/>
                  </a:cubicBezTo>
                  <a:cubicBezTo>
                    <a:pt x="33" y="5"/>
                    <a:pt x="33" y="6"/>
                    <a:pt x="33" y="6"/>
                  </a:cubicBezTo>
                  <a:cubicBezTo>
                    <a:pt x="33" y="7"/>
                    <a:pt x="34" y="7"/>
                    <a:pt x="34" y="7"/>
                  </a:cubicBezTo>
                  <a:cubicBezTo>
                    <a:pt x="34" y="8"/>
                    <a:pt x="34" y="8"/>
                    <a:pt x="34" y="9"/>
                  </a:cubicBezTo>
                  <a:cubicBezTo>
                    <a:pt x="35" y="9"/>
                    <a:pt x="35" y="10"/>
                    <a:pt x="35" y="10"/>
                  </a:cubicBezTo>
                  <a:cubicBezTo>
                    <a:pt x="35" y="10"/>
                    <a:pt x="35" y="11"/>
                    <a:pt x="35" y="11"/>
                  </a:cubicBezTo>
                  <a:cubicBezTo>
                    <a:pt x="35" y="11"/>
                    <a:pt x="36" y="11"/>
                    <a:pt x="36" y="11"/>
                  </a:cubicBezTo>
                  <a:cubicBezTo>
                    <a:pt x="36" y="12"/>
                    <a:pt x="36" y="12"/>
                    <a:pt x="36" y="12"/>
                  </a:cubicBezTo>
                  <a:cubicBezTo>
                    <a:pt x="36" y="13"/>
                    <a:pt x="37" y="13"/>
                    <a:pt x="37" y="13"/>
                  </a:cubicBezTo>
                  <a:cubicBezTo>
                    <a:pt x="37" y="14"/>
                    <a:pt x="37" y="14"/>
                    <a:pt x="37" y="14"/>
                  </a:cubicBezTo>
                  <a:cubicBezTo>
                    <a:pt x="37" y="15"/>
                    <a:pt x="38" y="15"/>
                    <a:pt x="38" y="15"/>
                  </a:cubicBezTo>
                  <a:cubicBezTo>
                    <a:pt x="38" y="15"/>
                    <a:pt x="37" y="16"/>
                    <a:pt x="38" y="16"/>
                  </a:cubicBezTo>
                  <a:cubicBezTo>
                    <a:pt x="38" y="16"/>
                    <a:pt x="38" y="16"/>
                    <a:pt x="39" y="17"/>
                  </a:cubicBezTo>
                  <a:cubicBezTo>
                    <a:pt x="39" y="17"/>
                    <a:pt x="39" y="17"/>
                    <a:pt x="39" y="17"/>
                  </a:cubicBezTo>
                  <a:cubicBezTo>
                    <a:pt x="39" y="17"/>
                    <a:pt x="39" y="17"/>
                    <a:pt x="39" y="17"/>
                  </a:cubicBezTo>
                  <a:cubicBezTo>
                    <a:pt x="39" y="17"/>
                    <a:pt x="40" y="18"/>
                    <a:pt x="40" y="18"/>
                  </a:cubicBezTo>
                  <a:cubicBezTo>
                    <a:pt x="40" y="19"/>
                    <a:pt x="41" y="19"/>
                    <a:pt x="42" y="20"/>
                  </a:cubicBezTo>
                  <a:cubicBezTo>
                    <a:pt x="42" y="20"/>
                    <a:pt x="43" y="19"/>
                    <a:pt x="43" y="18"/>
                  </a:cubicBezTo>
                  <a:cubicBezTo>
                    <a:pt x="43" y="18"/>
                    <a:pt x="43" y="18"/>
                    <a:pt x="43" y="18"/>
                  </a:cubicBezTo>
                  <a:cubicBezTo>
                    <a:pt x="42" y="17"/>
                    <a:pt x="43" y="17"/>
                    <a:pt x="43" y="16"/>
                  </a:cubicBezTo>
                  <a:cubicBezTo>
                    <a:pt x="43" y="16"/>
                    <a:pt x="43" y="15"/>
                    <a:pt x="43" y="15"/>
                  </a:cubicBezTo>
                  <a:cubicBezTo>
                    <a:pt x="43" y="15"/>
                    <a:pt x="43" y="14"/>
                    <a:pt x="43" y="14"/>
                  </a:cubicBezTo>
                  <a:cubicBezTo>
                    <a:pt x="43" y="14"/>
                    <a:pt x="43" y="13"/>
                    <a:pt x="44" y="13"/>
                  </a:cubicBezTo>
                  <a:cubicBezTo>
                    <a:pt x="44" y="12"/>
                    <a:pt x="44" y="12"/>
                    <a:pt x="44" y="12"/>
                  </a:cubicBezTo>
                  <a:cubicBezTo>
                    <a:pt x="44" y="12"/>
                    <a:pt x="44" y="11"/>
                    <a:pt x="44" y="11"/>
                  </a:cubicBezTo>
                  <a:cubicBezTo>
                    <a:pt x="44" y="11"/>
                    <a:pt x="44" y="11"/>
                    <a:pt x="44" y="11"/>
                  </a:cubicBezTo>
                  <a:cubicBezTo>
                    <a:pt x="44" y="11"/>
                    <a:pt x="44" y="10"/>
                    <a:pt x="44" y="10"/>
                  </a:cubicBezTo>
                  <a:cubicBezTo>
                    <a:pt x="44" y="10"/>
                    <a:pt x="44" y="10"/>
                    <a:pt x="44" y="10"/>
                  </a:cubicBezTo>
                  <a:cubicBezTo>
                    <a:pt x="43" y="9"/>
                    <a:pt x="43" y="9"/>
                    <a:pt x="43" y="8"/>
                  </a:cubicBezTo>
                  <a:cubicBezTo>
                    <a:pt x="43" y="8"/>
                    <a:pt x="43" y="7"/>
                    <a:pt x="43" y="7"/>
                  </a:cubicBezTo>
                  <a:cubicBezTo>
                    <a:pt x="43" y="7"/>
                    <a:pt x="42" y="7"/>
                    <a:pt x="42" y="7"/>
                  </a:cubicBezTo>
                  <a:cubicBezTo>
                    <a:pt x="42" y="7"/>
                    <a:pt x="42" y="7"/>
                    <a:pt x="42" y="6"/>
                  </a:cubicBezTo>
                  <a:cubicBezTo>
                    <a:pt x="42" y="6"/>
                    <a:pt x="42" y="6"/>
                    <a:pt x="42" y="6"/>
                  </a:cubicBezTo>
                  <a:cubicBezTo>
                    <a:pt x="42" y="6"/>
                    <a:pt x="42" y="6"/>
                    <a:pt x="42" y="5"/>
                  </a:cubicBezTo>
                  <a:cubicBezTo>
                    <a:pt x="42" y="5"/>
                    <a:pt x="42" y="4"/>
                    <a:pt x="41" y="4"/>
                  </a:cubicBezTo>
                  <a:cubicBezTo>
                    <a:pt x="41" y="3"/>
                    <a:pt x="41" y="3"/>
                    <a:pt x="41" y="2"/>
                  </a:cubicBezTo>
                  <a:cubicBezTo>
                    <a:pt x="41" y="2"/>
                    <a:pt x="41" y="2"/>
                    <a:pt x="41" y="2"/>
                  </a:cubicBezTo>
                  <a:close/>
                </a:path>
              </a:pathLst>
            </a:custGeom>
            <a:solidFill>
              <a:sysClr val="window" lastClr="FFFFFF">
                <a:lumMod val="75000"/>
              </a:sysClr>
            </a:solidFill>
            <a:ln w="3175">
              <a:solidFill>
                <a:schemeClr val="bg1">
                  <a:lumMod val="65000"/>
                </a:schemeClr>
              </a:solid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defTabSz="2945407">
                <a:defRPr/>
              </a:pPr>
              <a:endParaRPr lang="en-US" sz="1600" kern="0">
                <a:solidFill>
                  <a:srgbClr val="0A0A0A"/>
                </a:solidFill>
                <a:cs typeface="Arial" charset="0"/>
              </a:endParaRPr>
            </a:p>
          </p:txBody>
        </p:sp>
        <p:sp>
          <p:nvSpPr>
            <p:cNvPr id="787" name="Freeform 109">
              <a:extLst>
                <a:ext uri="{FF2B5EF4-FFF2-40B4-BE49-F238E27FC236}">
                  <a16:creationId xmlns:a16="http://schemas.microsoft.com/office/drawing/2014/main" id="{4B9EE0F0-E16D-3D0D-4277-78521895613F}"/>
                </a:ext>
              </a:extLst>
            </p:cNvPr>
            <p:cNvSpPr>
              <a:spLocks/>
            </p:cNvSpPr>
            <p:nvPr/>
          </p:nvSpPr>
          <p:spPr bwMode="auto">
            <a:xfrm>
              <a:off x="30915029" y="10845699"/>
              <a:ext cx="728189" cy="425081"/>
            </a:xfrm>
            <a:custGeom>
              <a:avLst/>
              <a:gdLst/>
              <a:ahLst/>
              <a:cxnLst>
                <a:cxn ang="0">
                  <a:pos x="33" y="20"/>
                </a:cxn>
                <a:cxn ang="0">
                  <a:pos x="32" y="19"/>
                </a:cxn>
                <a:cxn ang="0">
                  <a:pos x="31" y="20"/>
                </a:cxn>
                <a:cxn ang="0">
                  <a:pos x="28" y="19"/>
                </a:cxn>
                <a:cxn ang="0">
                  <a:pos x="27" y="19"/>
                </a:cxn>
                <a:cxn ang="0">
                  <a:pos x="25" y="18"/>
                </a:cxn>
                <a:cxn ang="0">
                  <a:pos x="21" y="16"/>
                </a:cxn>
                <a:cxn ang="0">
                  <a:pos x="19" y="15"/>
                </a:cxn>
                <a:cxn ang="0">
                  <a:pos x="18" y="14"/>
                </a:cxn>
                <a:cxn ang="0">
                  <a:pos x="17" y="15"/>
                </a:cxn>
                <a:cxn ang="0">
                  <a:pos x="15" y="15"/>
                </a:cxn>
                <a:cxn ang="0">
                  <a:pos x="11" y="13"/>
                </a:cxn>
                <a:cxn ang="0">
                  <a:pos x="8" y="12"/>
                </a:cxn>
                <a:cxn ang="0">
                  <a:pos x="6" y="11"/>
                </a:cxn>
                <a:cxn ang="0">
                  <a:pos x="5" y="10"/>
                </a:cxn>
                <a:cxn ang="0">
                  <a:pos x="1" y="8"/>
                </a:cxn>
                <a:cxn ang="0">
                  <a:pos x="0" y="7"/>
                </a:cxn>
                <a:cxn ang="0">
                  <a:pos x="0" y="6"/>
                </a:cxn>
                <a:cxn ang="0">
                  <a:pos x="0" y="5"/>
                </a:cxn>
                <a:cxn ang="0">
                  <a:pos x="1" y="3"/>
                </a:cxn>
                <a:cxn ang="0">
                  <a:pos x="2" y="2"/>
                </a:cxn>
                <a:cxn ang="0">
                  <a:pos x="2" y="1"/>
                </a:cxn>
                <a:cxn ang="0">
                  <a:pos x="4" y="1"/>
                </a:cxn>
                <a:cxn ang="0">
                  <a:pos x="5" y="0"/>
                </a:cxn>
                <a:cxn ang="0">
                  <a:pos x="7" y="2"/>
                </a:cxn>
                <a:cxn ang="0">
                  <a:pos x="9" y="2"/>
                </a:cxn>
                <a:cxn ang="0">
                  <a:pos x="11" y="4"/>
                </a:cxn>
                <a:cxn ang="0">
                  <a:pos x="12" y="4"/>
                </a:cxn>
                <a:cxn ang="0">
                  <a:pos x="13" y="5"/>
                </a:cxn>
                <a:cxn ang="0">
                  <a:pos x="16" y="6"/>
                </a:cxn>
                <a:cxn ang="0">
                  <a:pos x="17" y="6"/>
                </a:cxn>
                <a:cxn ang="0">
                  <a:pos x="17" y="7"/>
                </a:cxn>
                <a:cxn ang="0">
                  <a:pos x="18" y="8"/>
                </a:cxn>
                <a:cxn ang="0">
                  <a:pos x="21" y="9"/>
                </a:cxn>
                <a:cxn ang="0">
                  <a:pos x="21" y="9"/>
                </a:cxn>
                <a:cxn ang="0">
                  <a:pos x="22" y="11"/>
                </a:cxn>
                <a:cxn ang="0">
                  <a:pos x="26" y="13"/>
                </a:cxn>
                <a:cxn ang="0">
                  <a:pos x="27" y="12"/>
                </a:cxn>
                <a:cxn ang="0">
                  <a:pos x="29" y="12"/>
                </a:cxn>
                <a:cxn ang="0">
                  <a:pos x="30" y="12"/>
                </a:cxn>
                <a:cxn ang="0">
                  <a:pos x="31" y="13"/>
                </a:cxn>
                <a:cxn ang="0">
                  <a:pos x="32" y="13"/>
                </a:cxn>
                <a:cxn ang="0">
                  <a:pos x="34" y="13"/>
                </a:cxn>
                <a:cxn ang="0">
                  <a:pos x="35" y="14"/>
                </a:cxn>
                <a:cxn ang="0">
                  <a:pos x="35" y="15"/>
                </a:cxn>
                <a:cxn ang="0">
                  <a:pos x="36" y="18"/>
                </a:cxn>
              </a:cxnLst>
              <a:rect l="0" t="0" r="r" b="b"/>
              <a:pathLst>
                <a:path w="37" h="20">
                  <a:moveTo>
                    <a:pt x="36" y="20"/>
                  </a:moveTo>
                  <a:cubicBezTo>
                    <a:pt x="35" y="20"/>
                    <a:pt x="34" y="20"/>
                    <a:pt x="33" y="20"/>
                  </a:cubicBezTo>
                  <a:cubicBezTo>
                    <a:pt x="33" y="20"/>
                    <a:pt x="33" y="20"/>
                    <a:pt x="33" y="19"/>
                  </a:cubicBezTo>
                  <a:cubicBezTo>
                    <a:pt x="32" y="19"/>
                    <a:pt x="32" y="19"/>
                    <a:pt x="32" y="19"/>
                  </a:cubicBezTo>
                  <a:cubicBezTo>
                    <a:pt x="32" y="19"/>
                    <a:pt x="32" y="19"/>
                    <a:pt x="31" y="19"/>
                  </a:cubicBezTo>
                  <a:cubicBezTo>
                    <a:pt x="31" y="19"/>
                    <a:pt x="31" y="19"/>
                    <a:pt x="31" y="20"/>
                  </a:cubicBezTo>
                  <a:cubicBezTo>
                    <a:pt x="30" y="19"/>
                    <a:pt x="29" y="19"/>
                    <a:pt x="29" y="19"/>
                  </a:cubicBezTo>
                  <a:cubicBezTo>
                    <a:pt x="29" y="19"/>
                    <a:pt x="28" y="19"/>
                    <a:pt x="28" y="19"/>
                  </a:cubicBezTo>
                  <a:cubicBezTo>
                    <a:pt x="28" y="19"/>
                    <a:pt x="28" y="18"/>
                    <a:pt x="28" y="18"/>
                  </a:cubicBezTo>
                  <a:cubicBezTo>
                    <a:pt x="27" y="18"/>
                    <a:pt x="27" y="19"/>
                    <a:pt x="27" y="19"/>
                  </a:cubicBezTo>
                  <a:cubicBezTo>
                    <a:pt x="27" y="19"/>
                    <a:pt x="26" y="18"/>
                    <a:pt x="26" y="18"/>
                  </a:cubicBezTo>
                  <a:cubicBezTo>
                    <a:pt x="26" y="18"/>
                    <a:pt x="26" y="18"/>
                    <a:pt x="25" y="18"/>
                  </a:cubicBezTo>
                  <a:cubicBezTo>
                    <a:pt x="25" y="18"/>
                    <a:pt x="24" y="18"/>
                    <a:pt x="24" y="18"/>
                  </a:cubicBezTo>
                  <a:cubicBezTo>
                    <a:pt x="23" y="17"/>
                    <a:pt x="22" y="17"/>
                    <a:pt x="21" y="16"/>
                  </a:cubicBezTo>
                  <a:cubicBezTo>
                    <a:pt x="21" y="16"/>
                    <a:pt x="21" y="16"/>
                    <a:pt x="21" y="16"/>
                  </a:cubicBezTo>
                  <a:cubicBezTo>
                    <a:pt x="21" y="15"/>
                    <a:pt x="20" y="15"/>
                    <a:pt x="19" y="15"/>
                  </a:cubicBezTo>
                  <a:cubicBezTo>
                    <a:pt x="19" y="15"/>
                    <a:pt x="19" y="15"/>
                    <a:pt x="19" y="15"/>
                  </a:cubicBezTo>
                  <a:cubicBezTo>
                    <a:pt x="19" y="15"/>
                    <a:pt x="19" y="14"/>
                    <a:pt x="18" y="14"/>
                  </a:cubicBezTo>
                  <a:cubicBezTo>
                    <a:pt x="18" y="14"/>
                    <a:pt x="18" y="14"/>
                    <a:pt x="17" y="14"/>
                  </a:cubicBezTo>
                  <a:cubicBezTo>
                    <a:pt x="17" y="15"/>
                    <a:pt x="17" y="15"/>
                    <a:pt x="17" y="15"/>
                  </a:cubicBezTo>
                  <a:cubicBezTo>
                    <a:pt x="17" y="15"/>
                    <a:pt x="16" y="15"/>
                    <a:pt x="15" y="14"/>
                  </a:cubicBezTo>
                  <a:cubicBezTo>
                    <a:pt x="15" y="15"/>
                    <a:pt x="15" y="15"/>
                    <a:pt x="15" y="15"/>
                  </a:cubicBezTo>
                  <a:cubicBezTo>
                    <a:pt x="14" y="14"/>
                    <a:pt x="13" y="14"/>
                    <a:pt x="13" y="14"/>
                  </a:cubicBezTo>
                  <a:cubicBezTo>
                    <a:pt x="12" y="14"/>
                    <a:pt x="13" y="13"/>
                    <a:pt x="11" y="13"/>
                  </a:cubicBezTo>
                  <a:cubicBezTo>
                    <a:pt x="11" y="13"/>
                    <a:pt x="11" y="13"/>
                    <a:pt x="10" y="13"/>
                  </a:cubicBezTo>
                  <a:cubicBezTo>
                    <a:pt x="10" y="12"/>
                    <a:pt x="9" y="12"/>
                    <a:pt x="8" y="12"/>
                  </a:cubicBezTo>
                  <a:cubicBezTo>
                    <a:pt x="8" y="12"/>
                    <a:pt x="7" y="12"/>
                    <a:pt x="7" y="11"/>
                  </a:cubicBezTo>
                  <a:cubicBezTo>
                    <a:pt x="7" y="11"/>
                    <a:pt x="6" y="11"/>
                    <a:pt x="6" y="11"/>
                  </a:cubicBezTo>
                  <a:cubicBezTo>
                    <a:pt x="6" y="11"/>
                    <a:pt x="6" y="11"/>
                    <a:pt x="6" y="11"/>
                  </a:cubicBezTo>
                  <a:cubicBezTo>
                    <a:pt x="5" y="10"/>
                    <a:pt x="5" y="10"/>
                    <a:pt x="5" y="10"/>
                  </a:cubicBezTo>
                  <a:cubicBezTo>
                    <a:pt x="5" y="10"/>
                    <a:pt x="4" y="9"/>
                    <a:pt x="4" y="9"/>
                  </a:cubicBezTo>
                  <a:cubicBezTo>
                    <a:pt x="3" y="9"/>
                    <a:pt x="2" y="8"/>
                    <a:pt x="1" y="8"/>
                  </a:cubicBezTo>
                  <a:cubicBezTo>
                    <a:pt x="1" y="8"/>
                    <a:pt x="1" y="8"/>
                    <a:pt x="1" y="8"/>
                  </a:cubicBezTo>
                  <a:cubicBezTo>
                    <a:pt x="1" y="8"/>
                    <a:pt x="0" y="8"/>
                    <a:pt x="0" y="7"/>
                  </a:cubicBezTo>
                  <a:cubicBezTo>
                    <a:pt x="0" y="7"/>
                    <a:pt x="0" y="7"/>
                    <a:pt x="0" y="7"/>
                  </a:cubicBezTo>
                  <a:cubicBezTo>
                    <a:pt x="0" y="7"/>
                    <a:pt x="0" y="7"/>
                    <a:pt x="0" y="6"/>
                  </a:cubicBezTo>
                  <a:cubicBezTo>
                    <a:pt x="0" y="6"/>
                    <a:pt x="0" y="6"/>
                    <a:pt x="0" y="6"/>
                  </a:cubicBezTo>
                  <a:cubicBezTo>
                    <a:pt x="0" y="5"/>
                    <a:pt x="0" y="5"/>
                    <a:pt x="0" y="5"/>
                  </a:cubicBezTo>
                  <a:cubicBezTo>
                    <a:pt x="0" y="4"/>
                    <a:pt x="1" y="4"/>
                    <a:pt x="0" y="3"/>
                  </a:cubicBezTo>
                  <a:cubicBezTo>
                    <a:pt x="0" y="3"/>
                    <a:pt x="1" y="3"/>
                    <a:pt x="1" y="3"/>
                  </a:cubicBezTo>
                  <a:cubicBezTo>
                    <a:pt x="1" y="3"/>
                    <a:pt x="1" y="2"/>
                    <a:pt x="1" y="2"/>
                  </a:cubicBezTo>
                  <a:cubicBezTo>
                    <a:pt x="1" y="2"/>
                    <a:pt x="1" y="2"/>
                    <a:pt x="2" y="2"/>
                  </a:cubicBezTo>
                  <a:cubicBezTo>
                    <a:pt x="2" y="2"/>
                    <a:pt x="2" y="1"/>
                    <a:pt x="2" y="1"/>
                  </a:cubicBezTo>
                  <a:cubicBezTo>
                    <a:pt x="2" y="1"/>
                    <a:pt x="2" y="1"/>
                    <a:pt x="2" y="1"/>
                  </a:cubicBezTo>
                  <a:cubicBezTo>
                    <a:pt x="2" y="1"/>
                    <a:pt x="2" y="2"/>
                    <a:pt x="2" y="2"/>
                  </a:cubicBezTo>
                  <a:cubicBezTo>
                    <a:pt x="3" y="2"/>
                    <a:pt x="4" y="2"/>
                    <a:pt x="4" y="1"/>
                  </a:cubicBezTo>
                  <a:cubicBezTo>
                    <a:pt x="4" y="1"/>
                    <a:pt x="4" y="1"/>
                    <a:pt x="4" y="0"/>
                  </a:cubicBezTo>
                  <a:cubicBezTo>
                    <a:pt x="4" y="0"/>
                    <a:pt x="5" y="0"/>
                    <a:pt x="5" y="0"/>
                  </a:cubicBezTo>
                  <a:cubicBezTo>
                    <a:pt x="5" y="0"/>
                    <a:pt x="6" y="0"/>
                    <a:pt x="6" y="0"/>
                  </a:cubicBezTo>
                  <a:cubicBezTo>
                    <a:pt x="7" y="0"/>
                    <a:pt x="7" y="1"/>
                    <a:pt x="7" y="2"/>
                  </a:cubicBezTo>
                  <a:cubicBezTo>
                    <a:pt x="7" y="2"/>
                    <a:pt x="8" y="2"/>
                    <a:pt x="8" y="2"/>
                  </a:cubicBezTo>
                  <a:cubicBezTo>
                    <a:pt x="8" y="2"/>
                    <a:pt x="9" y="2"/>
                    <a:pt x="9" y="2"/>
                  </a:cubicBezTo>
                  <a:cubicBezTo>
                    <a:pt x="9" y="3"/>
                    <a:pt x="10" y="3"/>
                    <a:pt x="10" y="3"/>
                  </a:cubicBezTo>
                  <a:cubicBezTo>
                    <a:pt x="11" y="4"/>
                    <a:pt x="11" y="3"/>
                    <a:pt x="11" y="4"/>
                  </a:cubicBezTo>
                  <a:cubicBezTo>
                    <a:pt x="11" y="4"/>
                    <a:pt x="11" y="4"/>
                    <a:pt x="11" y="4"/>
                  </a:cubicBezTo>
                  <a:cubicBezTo>
                    <a:pt x="12" y="4"/>
                    <a:pt x="12" y="4"/>
                    <a:pt x="12" y="4"/>
                  </a:cubicBezTo>
                  <a:cubicBezTo>
                    <a:pt x="12" y="4"/>
                    <a:pt x="12" y="4"/>
                    <a:pt x="12" y="4"/>
                  </a:cubicBezTo>
                  <a:cubicBezTo>
                    <a:pt x="12" y="4"/>
                    <a:pt x="13" y="4"/>
                    <a:pt x="13" y="5"/>
                  </a:cubicBezTo>
                  <a:cubicBezTo>
                    <a:pt x="13" y="5"/>
                    <a:pt x="14" y="6"/>
                    <a:pt x="15" y="6"/>
                  </a:cubicBezTo>
                  <a:cubicBezTo>
                    <a:pt x="15" y="6"/>
                    <a:pt x="16" y="6"/>
                    <a:pt x="16" y="6"/>
                  </a:cubicBezTo>
                  <a:cubicBezTo>
                    <a:pt x="16" y="6"/>
                    <a:pt x="16" y="6"/>
                    <a:pt x="16" y="6"/>
                  </a:cubicBezTo>
                  <a:cubicBezTo>
                    <a:pt x="17" y="6"/>
                    <a:pt x="17" y="6"/>
                    <a:pt x="17" y="6"/>
                  </a:cubicBezTo>
                  <a:cubicBezTo>
                    <a:pt x="17" y="7"/>
                    <a:pt x="17" y="7"/>
                    <a:pt x="17" y="7"/>
                  </a:cubicBezTo>
                  <a:cubicBezTo>
                    <a:pt x="17" y="7"/>
                    <a:pt x="17" y="7"/>
                    <a:pt x="17" y="7"/>
                  </a:cubicBezTo>
                  <a:cubicBezTo>
                    <a:pt x="17" y="8"/>
                    <a:pt x="18" y="8"/>
                    <a:pt x="18" y="8"/>
                  </a:cubicBezTo>
                  <a:cubicBezTo>
                    <a:pt x="18" y="8"/>
                    <a:pt x="18" y="8"/>
                    <a:pt x="18" y="8"/>
                  </a:cubicBezTo>
                  <a:cubicBezTo>
                    <a:pt x="19" y="8"/>
                    <a:pt x="19" y="9"/>
                    <a:pt x="19" y="9"/>
                  </a:cubicBezTo>
                  <a:cubicBezTo>
                    <a:pt x="20" y="9"/>
                    <a:pt x="20" y="9"/>
                    <a:pt x="21" y="9"/>
                  </a:cubicBezTo>
                  <a:cubicBezTo>
                    <a:pt x="21" y="9"/>
                    <a:pt x="21" y="9"/>
                    <a:pt x="21" y="9"/>
                  </a:cubicBezTo>
                  <a:cubicBezTo>
                    <a:pt x="21" y="9"/>
                    <a:pt x="21" y="9"/>
                    <a:pt x="21" y="9"/>
                  </a:cubicBezTo>
                  <a:cubicBezTo>
                    <a:pt x="21" y="10"/>
                    <a:pt x="21" y="10"/>
                    <a:pt x="22" y="11"/>
                  </a:cubicBezTo>
                  <a:cubicBezTo>
                    <a:pt x="22" y="11"/>
                    <a:pt x="22" y="11"/>
                    <a:pt x="22" y="11"/>
                  </a:cubicBezTo>
                  <a:cubicBezTo>
                    <a:pt x="23" y="11"/>
                    <a:pt x="23" y="11"/>
                    <a:pt x="24" y="11"/>
                  </a:cubicBezTo>
                  <a:cubicBezTo>
                    <a:pt x="25" y="11"/>
                    <a:pt x="25" y="11"/>
                    <a:pt x="26" y="13"/>
                  </a:cubicBezTo>
                  <a:cubicBezTo>
                    <a:pt x="26" y="13"/>
                    <a:pt x="26" y="13"/>
                    <a:pt x="27" y="13"/>
                  </a:cubicBezTo>
                  <a:cubicBezTo>
                    <a:pt x="27" y="13"/>
                    <a:pt x="27" y="12"/>
                    <a:pt x="27" y="12"/>
                  </a:cubicBezTo>
                  <a:cubicBezTo>
                    <a:pt x="27" y="12"/>
                    <a:pt x="28" y="13"/>
                    <a:pt x="28" y="13"/>
                  </a:cubicBezTo>
                  <a:cubicBezTo>
                    <a:pt x="29" y="13"/>
                    <a:pt x="29" y="12"/>
                    <a:pt x="29" y="12"/>
                  </a:cubicBezTo>
                  <a:cubicBezTo>
                    <a:pt x="29" y="12"/>
                    <a:pt x="29" y="12"/>
                    <a:pt x="29" y="12"/>
                  </a:cubicBezTo>
                  <a:cubicBezTo>
                    <a:pt x="29" y="12"/>
                    <a:pt x="29" y="12"/>
                    <a:pt x="30" y="12"/>
                  </a:cubicBezTo>
                  <a:cubicBezTo>
                    <a:pt x="30" y="12"/>
                    <a:pt x="30" y="12"/>
                    <a:pt x="30" y="13"/>
                  </a:cubicBezTo>
                  <a:cubicBezTo>
                    <a:pt x="30" y="13"/>
                    <a:pt x="30" y="13"/>
                    <a:pt x="31" y="13"/>
                  </a:cubicBezTo>
                  <a:cubicBezTo>
                    <a:pt x="31" y="13"/>
                    <a:pt x="31" y="13"/>
                    <a:pt x="31" y="13"/>
                  </a:cubicBezTo>
                  <a:cubicBezTo>
                    <a:pt x="31" y="13"/>
                    <a:pt x="32" y="13"/>
                    <a:pt x="32" y="13"/>
                  </a:cubicBezTo>
                  <a:cubicBezTo>
                    <a:pt x="32" y="13"/>
                    <a:pt x="32" y="13"/>
                    <a:pt x="32" y="13"/>
                  </a:cubicBezTo>
                  <a:cubicBezTo>
                    <a:pt x="33" y="13"/>
                    <a:pt x="34" y="13"/>
                    <a:pt x="34" y="13"/>
                  </a:cubicBezTo>
                  <a:cubicBezTo>
                    <a:pt x="34" y="13"/>
                    <a:pt x="35" y="13"/>
                    <a:pt x="35" y="13"/>
                  </a:cubicBezTo>
                  <a:cubicBezTo>
                    <a:pt x="35" y="13"/>
                    <a:pt x="35" y="13"/>
                    <a:pt x="35" y="14"/>
                  </a:cubicBezTo>
                  <a:cubicBezTo>
                    <a:pt x="35" y="14"/>
                    <a:pt x="35" y="14"/>
                    <a:pt x="35" y="14"/>
                  </a:cubicBezTo>
                  <a:cubicBezTo>
                    <a:pt x="35" y="14"/>
                    <a:pt x="35" y="15"/>
                    <a:pt x="35" y="15"/>
                  </a:cubicBezTo>
                  <a:cubicBezTo>
                    <a:pt x="35" y="16"/>
                    <a:pt x="35" y="16"/>
                    <a:pt x="35" y="17"/>
                  </a:cubicBezTo>
                  <a:cubicBezTo>
                    <a:pt x="36" y="17"/>
                    <a:pt x="36" y="18"/>
                    <a:pt x="36" y="18"/>
                  </a:cubicBezTo>
                  <a:cubicBezTo>
                    <a:pt x="37" y="19"/>
                    <a:pt x="36" y="19"/>
                    <a:pt x="36" y="20"/>
                  </a:cubicBezTo>
                  <a:close/>
                </a:path>
              </a:pathLst>
            </a:custGeom>
            <a:solidFill>
              <a:sysClr val="window" lastClr="FFFFFF">
                <a:lumMod val="75000"/>
              </a:sysClr>
            </a:solidFill>
            <a:ln w="3175">
              <a:solidFill>
                <a:schemeClr val="bg1">
                  <a:lumMod val="65000"/>
                </a:schemeClr>
              </a:solid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defTabSz="2945407">
                <a:defRPr/>
              </a:pPr>
              <a:endParaRPr lang="en-US" sz="1600" kern="0">
                <a:solidFill>
                  <a:srgbClr val="0A0A0A"/>
                </a:solidFill>
                <a:cs typeface="Arial" charset="0"/>
              </a:endParaRPr>
            </a:p>
          </p:txBody>
        </p:sp>
        <p:sp>
          <p:nvSpPr>
            <p:cNvPr id="788" name="Freeform 110">
              <a:extLst>
                <a:ext uri="{FF2B5EF4-FFF2-40B4-BE49-F238E27FC236}">
                  <a16:creationId xmlns:a16="http://schemas.microsoft.com/office/drawing/2014/main" id="{803CC89C-01CE-DC06-94C6-47FE915F491A}"/>
                </a:ext>
              </a:extLst>
            </p:cNvPr>
            <p:cNvSpPr>
              <a:spLocks/>
            </p:cNvSpPr>
            <p:nvPr/>
          </p:nvSpPr>
          <p:spPr bwMode="auto">
            <a:xfrm>
              <a:off x="34456693" y="10863762"/>
              <a:ext cx="16560" cy="9042"/>
            </a:xfrm>
            <a:custGeom>
              <a:avLst/>
              <a:gdLst/>
              <a:ahLst/>
              <a:cxnLst>
                <a:cxn ang="0">
                  <a:pos x="0" y="0"/>
                </a:cxn>
                <a:cxn ang="0">
                  <a:pos x="1" y="0"/>
                </a:cxn>
                <a:cxn ang="0">
                  <a:pos x="1" y="0"/>
                </a:cxn>
                <a:cxn ang="0">
                  <a:pos x="0" y="0"/>
                </a:cxn>
                <a:cxn ang="0">
                  <a:pos x="0" y="0"/>
                </a:cxn>
              </a:cxnLst>
              <a:rect l="0" t="0" r="r" b="b"/>
              <a:pathLst>
                <a:path w="1">
                  <a:moveTo>
                    <a:pt x="0" y="0"/>
                  </a:moveTo>
                  <a:cubicBezTo>
                    <a:pt x="0" y="0"/>
                    <a:pt x="0" y="0"/>
                    <a:pt x="1" y="0"/>
                  </a:cubicBezTo>
                  <a:cubicBezTo>
                    <a:pt x="1" y="0"/>
                    <a:pt x="1" y="0"/>
                    <a:pt x="1" y="0"/>
                  </a:cubicBezTo>
                  <a:cubicBezTo>
                    <a:pt x="0" y="0"/>
                    <a:pt x="0" y="0"/>
                    <a:pt x="0" y="0"/>
                  </a:cubicBezTo>
                  <a:cubicBezTo>
                    <a:pt x="0" y="0"/>
                    <a:pt x="0" y="0"/>
                    <a:pt x="0" y="0"/>
                  </a:cubicBezTo>
                  <a:close/>
                </a:path>
              </a:pathLst>
            </a:custGeom>
            <a:solidFill>
              <a:srgbClr val="CBCBCB"/>
            </a:solidFill>
            <a:ln w="9525">
              <a:no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defTabSz="2945407">
                <a:defRPr/>
              </a:pPr>
              <a:endParaRPr lang="en-US" sz="1600" kern="0">
                <a:solidFill>
                  <a:srgbClr val="0A0A0A"/>
                </a:solidFill>
                <a:cs typeface="Arial" charset="0"/>
              </a:endParaRPr>
            </a:p>
          </p:txBody>
        </p:sp>
        <p:sp>
          <p:nvSpPr>
            <p:cNvPr id="789" name="Freeform 111">
              <a:extLst>
                <a:ext uri="{FF2B5EF4-FFF2-40B4-BE49-F238E27FC236}">
                  <a16:creationId xmlns:a16="http://schemas.microsoft.com/office/drawing/2014/main" id="{C5DCBA6B-C107-DE4E-E34D-F38BD3387279}"/>
                </a:ext>
              </a:extLst>
            </p:cNvPr>
            <p:cNvSpPr>
              <a:spLocks/>
            </p:cNvSpPr>
            <p:nvPr/>
          </p:nvSpPr>
          <p:spPr bwMode="auto">
            <a:xfrm>
              <a:off x="16218753" y="10936118"/>
              <a:ext cx="8274" cy="9042"/>
            </a:xfrm>
            <a:custGeom>
              <a:avLst/>
              <a:gdLst/>
              <a:ahLst/>
              <a:cxnLst>
                <a:cxn ang="0">
                  <a:pos x="0" y="0"/>
                </a:cxn>
                <a:cxn ang="0">
                  <a:pos x="0" y="0"/>
                </a:cxn>
                <a:cxn ang="0">
                  <a:pos x="0" y="0"/>
                </a:cxn>
                <a:cxn ang="0">
                  <a:pos x="0" y="0"/>
                </a:cxn>
              </a:cxnLst>
              <a:rect l="0" t="0" r="r" b="b"/>
              <a:pathLst>
                <a:path>
                  <a:moveTo>
                    <a:pt x="0" y="0"/>
                  </a:moveTo>
                  <a:cubicBezTo>
                    <a:pt x="0" y="0"/>
                    <a:pt x="0" y="0"/>
                    <a:pt x="0" y="0"/>
                  </a:cubicBezTo>
                  <a:cubicBezTo>
                    <a:pt x="0" y="0"/>
                    <a:pt x="0" y="0"/>
                    <a:pt x="0" y="0"/>
                  </a:cubicBezTo>
                  <a:cubicBezTo>
                    <a:pt x="0" y="0"/>
                    <a:pt x="0" y="0"/>
                    <a:pt x="0" y="0"/>
                  </a:cubicBezTo>
                  <a:close/>
                </a:path>
              </a:pathLst>
            </a:custGeom>
            <a:solidFill>
              <a:srgbClr val="CBCBCB"/>
            </a:solidFill>
            <a:ln w="9525">
              <a:no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defTabSz="2945407">
                <a:defRPr/>
              </a:pPr>
              <a:endParaRPr lang="en-US" sz="1600" kern="0">
                <a:solidFill>
                  <a:srgbClr val="0A0A0A"/>
                </a:solidFill>
                <a:cs typeface="Arial" charset="0"/>
              </a:endParaRPr>
            </a:p>
          </p:txBody>
        </p:sp>
        <p:sp>
          <p:nvSpPr>
            <p:cNvPr id="792" name="Freeform 112">
              <a:extLst>
                <a:ext uri="{FF2B5EF4-FFF2-40B4-BE49-F238E27FC236}">
                  <a16:creationId xmlns:a16="http://schemas.microsoft.com/office/drawing/2014/main" id="{96F9B64F-23BA-53BF-514E-ABABB834257B}"/>
                </a:ext>
              </a:extLst>
            </p:cNvPr>
            <p:cNvSpPr>
              <a:spLocks/>
            </p:cNvSpPr>
            <p:nvPr/>
          </p:nvSpPr>
          <p:spPr bwMode="auto">
            <a:xfrm>
              <a:off x="14356905" y="10936118"/>
              <a:ext cx="16560" cy="36182"/>
            </a:xfrm>
            <a:custGeom>
              <a:avLst/>
              <a:gdLst/>
              <a:ahLst/>
              <a:cxnLst>
                <a:cxn ang="0">
                  <a:pos x="0" y="0"/>
                </a:cxn>
                <a:cxn ang="0">
                  <a:pos x="1" y="1"/>
                </a:cxn>
                <a:cxn ang="0">
                  <a:pos x="1" y="2"/>
                </a:cxn>
                <a:cxn ang="0">
                  <a:pos x="1" y="2"/>
                </a:cxn>
                <a:cxn ang="0">
                  <a:pos x="1" y="2"/>
                </a:cxn>
                <a:cxn ang="0">
                  <a:pos x="1" y="2"/>
                </a:cxn>
                <a:cxn ang="0">
                  <a:pos x="1" y="2"/>
                </a:cxn>
                <a:cxn ang="0">
                  <a:pos x="0" y="0"/>
                </a:cxn>
                <a:cxn ang="0">
                  <a:pos x="0" y="0"/>
                </a:cxn>
              </a:cxnLst>
              <a:rect l="0" t="0" r="r" b="b"/>
              <a:pathLst>
                <a:path w="1" h="2">
                  <a:moveTo>
                    <a:pt x="0" y="0"/>
                  </a:moveTo>
                  <a:cubicBezTo>
                    <a:pt x="1" y="0"/>
                    <a:pt x="0" y="1"/>
                    <a:pt x="1" y="1"/>
                  </a:cubicBezTo>
                  <a:cubicBezTo>
                    <a:pt x="1" y="1"/>
                    <a:pt x="1" y="1"/>
                    <a:pt x="1" y="2"/>
                  </a:cubicBezTo>
                  <a:cubicBezTo>
                    <a:pt x="1" y="2"/>
                    <a:pt x="1" y="2"/>
                    <a:pt x="1" y="2"/>
                  </a:cubicBezTo>
                  <a:cubicBezTo>
                    <a:pt x="1" y="2"/>
                    <a:pt x="1" y="2"/>
                    <a:pt x="1" y="2"/>
                  </a:cubicBezTo>
                  <a:cubicBezTo>
                    <a:pt x="1" y="2"/>
                    <a:pt x="1" y="2"/>
                    <a:pt x="1" y="2"/>
                  </a:cubicBezTo>
                  <a:cubicBezTo>
                    <a:pt x="1" y="2"/>
                    <a:pt x="1" y="2"/>
                    <a:pt x="1" y="2"/>
                  </a:cubicBezTo>
                  <a:cubicBezTo>
                    <a:pt x="1" y="2"/>
                    <a:pt x="0" y="1"/>
                    <a:pt x="0" y="0"/>
                  </a:cubicBezTo>
                  <a:cubicBezTo>
                    <a:pt x="0" y="0"/>
                    <a:pt x="0" y="0"/>
                    <a:pt x="0" y="0"/>
                  </a:cubicBezTo>
                  <a:close/>
                </a:path>
              </a:pathLst>
            </a:custGeom>
            <a:solidFill>
              <a:srgbClr val="CBCBCB"/>
            </a:solidFill>
            <a:ln w="9525">
              <a:no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defTabSz="2945407">
                <a:defRPr/>
              </a:pPr>
              <a:endParaRPr lang="en-US" sz="1600" kern="0">
                <a:solidFill>
                  <a:srgbClr val="0A0A0A"/>
                </a:solidFill>
                <a:cs typeface="Arial" charset="0"/>
              </a:endParaRPr>
            </a:p>
          </p:txBody>
        </p:sp>
        <p:sp>
          <p:nvSpPr>
            <p:cNvPr id="793" name="Freeform 113">
              <a:extLst>
                <a:ext uri="{FF2B5EF4-FFF2-40B4-BE49-F238E27FC236}">
                  <a16:creationId xmlns:a16="http://schemas.microsoft.com/office/drawing/2014/main" id="{96A0FB7C-DC50-9BC9-5EC3-C52E69DB26EB}"/>
                </a:ext>
              </a:extLst>
            </p:cNvPr>
            <p:cNvSpPr>
              <a:spLocks/>
            </p:cNvSpPr>
            <p:nvPr/>
          </p:nvSpPr>
          <p:spPr bwMode="auto">
            <a:xfrm>
              <a:off x="14439657" y="10972315"/>
              <a:ext cx="16560" cy="45227"/>
            </a:xfrm>
            <a:custGeom>
              <a:avLst/>
              <a:gdLst/>
              <a:ahLst/>
              <a:cxnLst>
                <a:cxn ang="0">
                  <a:pos x="1" y="0"/>
                </a:cxn>
                <a:cxn ang="0">
                  <a:pos x="1" y="0"/>
                </a:cxn>
                <a:cxn ang="0">
                  <a:pos x="0" y="2"/>
                </a:cxn>
                <a:cxn ang="0">
                  <a:pos x="0" y="1"/>
                </a:cxn>
                <a:cxn ang="0">
                  <a:pos x="0" y="0"/>
                </a:cxn>
                <a:cxn ang="0">
                  <a:pos x="1" y="0"/>
                </a:cxn>
              </a:cxnLst>
              <a:rect l="0" t="0" r="r" b="b"/>
              <a:pathLst>
                <a:path w="1" h="2">
                  <a:moveTo>
                    <a:pt x="1" y="0"/>
                  </a:moveTo>
                  <a:cubicBezTo>
                    <a:pt x="1" y="0"/>
                    <a:pt x="1" y="0"/>
                    <a:pt x="1" y="0"/>
                  </a:cubicBezTo>
                  <a:cubicBezTo>
                    <a:pt x="1" y="1"/>
                    <a:pt x="1" y="1"/>
                    <a:pt x="0" y="2"/>
                  </a:cubicBezTo>
                  <a:cubicBezTo>
                    <a:pt x="0" y="2"/>
                    <a:pt x="0" y="2"/>
                    <a:pt x="0" y="1"/>
                  </a:cubicBezTo>
                  <a:cubicBezTo>
                    <a:pt x="0" y="1"/>
                    <a:pt x="0" y="1"/>
                    <a:pt x="0" y="0"/>
                  </a:cubicBezTo>
                  <a:cubicBezTo>
                    <a:pt x="1" y="0"/>
                    <a:pt x="1" y="0"/>
                    <a:pt x="1" y="0"/>
                  </a:cubicBezTo>
                  <a:close/>
                </a:path>
              </a:pathLst>
            </a:custGeom>
            <a:solidFill>
              <a:srgbClr val="CBCBCB"/>
            </a:solidFill>
            <a:ln w="9525">
              <a:no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defTabSz="2945407">
                <a:defRPr/>
              </a:pPr>
              <a:endParaRPr lang="en-US" sz="1600" kern="0">
                <a:solidFill>
                  <a:srgbClr val="0A0A0A"/>
                </a:solidFill>
                <a:cs typeface="Arial" charset="0"/>
              </a:endParaRPr>
            </a:p>
          </p:txBody>
        </p:sp>
        <p:sp>
          <p:nvSpPr>
            <p:cNvPr id="794" name="Freeform 114">
              <a:extLst>
                <a:ext uri="{FF2B5EF4-FFF2-40B4-BE49-F238E27FC236}">
                  <a16:creationId xmlns:a16="http://schemas.microsoft.com/office/drawing/2014/main" id="{43CF0527-AB73-BD59-8F4A-A56AF6A1BD4F}"/>
                </a:ext>
              </a:extLst>
            </p:cNvPr>
            <p:cNvSpPr>
              <a:spLocks/>
            </p:cNvSpPr>
            <p:nvPr/>
          </p:nvSpPr>
          <p:spPr bwMode="auto">
            <a:xfrm>
              <a:off x="22880094" y="10972315"/>
              <a:ext cx="24822" cy="27132"/>
            </a:xfrm>
            <a:custGeom>
              <a:avLst/>
              <a:gdLst/>
              <a:ahLst/>
              <a:cxnLst>
                <a:cxn ang="0">
                  <a:pos x="1" y="0"/>
                </a:cxn>
                <a:cxn ang="0">
                  <a:pos x="1" y="0"/>
                </a:cxn>
                <a:cxn ang="0">
                  <a:pos x="1" y="0"/>
                </a:cxn>
                <a:cxn ang="0">
                  <a:pos x="0" y="1"/>
                </a:cxn>
                <a:cxn ang="0">
                  <a:pos x="0" y="1"/>
                </a:cxn>
                <a:cxn ang="0">
                  <a:pos x="0" y="1"/>
                </a:cxn>
                <a:cxn ang="0">
                  <a:pos x="1" y="0"/>
                </a:cxn>
              </a:cxnLst>
              <a:rect l="0" t="0" r="r" b="b"/>
              <a:pathLst>
                <a:path w="1" h="1">
                  <a:moveTo>
                    <a:pt x="1" y="0"/>
                  </a:moveTo>
                  <a:cubicBezTo>
                    <a:pt x="1" y="0"/>
                    <a:pt x="1" y="0"/>
                    <a:pt x="1" y="0"/>
                  </a:cubicBezTo>
                  <a:cubicBezTo>
                    <a:pt x="1" y="0"/>
                    <a:pt x="1" y="0"/>
                    <a:pt x="1" y="0"/>
                  </a:cubicBezTo>
                  <a:cubicBezTo>
                    <a:pt x="0" y="1"/>
                    <a:pt x="0" y="1"/>
                    <a:pt x="0" y="1"/>
                  </a:cubicBezTo>
                  <a:cubicBezTo>
                    <a:pt x="0" y="1"/>
                    <a:pt x="0" y="1"/>
                    <a:pt x="0" y="1"/>
                  </a:cubicBezTo>
                  <a:cubicBezTo>
                    <a:pt x="0" y="1"/>
                    <a:pt x="0" y="1"/>
                    <a:pt x="0" y="1"/>
                  </a:cubicBezTo>
                  <a:cubicBezTo>
                    <a:pt x="0" y="1"/>
                    <a:pt x="0" y="1"/>
                    <a:pt x="1" y="0"/>
                  </a:cubicBezTo>
                  <a:close/>
                </a:path>
              </a:pathLst>
            </a:custGeom>
            <a:solidFill>
              <a:srgbClr val="CBCBCB"/>
            </a:solidFill>
            <a:ln w="9525">
              <a:no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defTabSz="2945407">
                <a:defRPr/>
              </a:pPr>
              <a:endParaRPr lang="en-US" sz="1600" kern="0">
                <a:solidFill>
                  <a:srgbClr val="0A0A0A"/>
                </a:solidFill>
                <a:cs typeface="Arial" charset="0"/>
              </a:endParaRPr>
            </a:p>
          </p:txBody>
        </p:sp>
        <p:sp>
          <p:nvSpPr>
            <p:cNvPr id="795" name="Freeform 115">
              <a:extLst>
                <a:ext uri="{FF2B5EF4-FFF2-40B4-BE49-F238E27FC236}">
                  <a16:creationId xmlns:a16="http://schemas.microsoft.com/office/drawing/2014/main" id="{03942B3C-2FE1-6B8E-B37F-C27198C0D5AB}"/>
                </a:ext>
              </a:extLst>
            </p:cNvPr>
            <p:cNvSpPr>
              <a:spLocks/>
            </p:cNvSpPr>
            <p:nvPr/>
          </p:nvSpPr>
          <p:spPr bwMode="auto">
            <a:xfrm>
              <a:off x="22532522" y="11017542"/>
              <a:ext cx="8274" cy="18087"/>
            </a:xfrm>
            <a:custGeom>
              <a:avLst/>
              <a:gdLst/>
              <a:ahLst/>
              <a:cxnLst>
                <a:cxn ang="0">
                  <a:pos x="0" y="0"/>
                </a:cxn>
                <a:cxn ang="0">
                  <a:pos x="0" y="0"/>
                </a:cxn>
                <a:cxn ang="0">
                  <a:pos x="0" y="1"/>
                </a:cxn>
                <a:cxn ang="0">
                  <a:pos x="0" y="1"/>
                </a:cxn>
                <a:cxn ang="0">
                  <a:pos x="0" y="1"/>
                </a:cxn>
                <a:cxn ang="0">
                  <a:pos x="0" y="1"/>
                </a:cxn>
                <a:cxn ang="0">
                  <a:pos x="0" y="0"/>
                </a:cxn>
              </a:cxnLst>
              <a:rect l="0" t="0" r="r" b="b"/>
              <a:pathLst>
                <a:path h="1">
                  <a:moveTo>
                    <a:pt x="0" y="0"/>
                  </a:moveTo>
                  <a:cubicBezTo>
                    <a:pt x="0" y="0"/>
                    <a:pt x="0" y="0"/>
                    <a:pt x="0" y="0"/>
                  </a:cubicBezTo>
                  <a:cubicBezTo>
                    <a:pt x="0" y="0"/>
                    <a:pt x="0" y="0"/>
                    <a:pt x="0" y="1"/>
                  </a:cubicBezTo>
                  <a:cubicBezTo>
                    <a:pt x="0" y="1"/>
                    <a:pt x="0" y="1"/>
                    <a:pt x="0" y="1"/>
                  </a:cubicBezTo>
                  <a:cubicBezTo>
                    <a:pt x="0" y="1"/>
                    <a:pt x="0" y="1"/>
                    <a:pt x="0" y="1"/>
                  </a:cubicBezTo>
                  <a:cubicBezTo>
                    <a:pt x="0" y="1"/>
                    <a:pt x="0" y="1"/>
                    <a:pt x="0" y="1"/>
                  </a:cubicBezTo>
                  <a:cubicBezTo>
                    <a:pt x="0" y="0"/>
                    <a:pt x="0" y="0"/>
                    <a:pt x="0" y="0"/>
                  </a:cubicBezTo>
                  <a:close/>
                </a:path>
              </a:pathLst>
            </a:custGeom>
            <a:solidFill>
              <a:srgbClr val="CBCBCB"/>
            </a:solidFill>
            <a:ln w="9525">
              <a:no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defTabSz="2945407">
                <a:defRPr/>
              </a:pPr>
              <a:endParaRPr lang="en-US" sz="1600" kern="0">
                <a:solidFill>
                  <a:srgbClr val="0A0A0A"/>
                </a:solidFill>
                <a:cs typeface="Arial" charset="0"/>
              </a:endParaRPr>
            </a:p>
          </p:txBody>
        </p:sp>
        <p:sp>
          <p:nvSpPr>
            <p:cNvPr id="799" name="Freeform 116">
              <a:extLst>
                <a:ext uri="{FF2B5EF4-FFF2-40B4-BE49-F238E27FC236}">
                  <a16:creationId xmlns:a16="http://schemas.microsoft.com/office/drawing/2014/main" id="{CAA70812-7FAE-A15D-AF67-2B834FDAB7B2}"/>
                </a:ext>
              </a:extLst>
            </p:cNvPr>
            <p:cNvSpPr>
              <a:spLocks/>
            </p:cNvSpPr>
            <p:nvPr/>
          </p:nvSpPr>
          <p:spPr bwMode="auto">
            <a:xfrm>
              <a:off x="22838712" y="11017519"/>
              <a:ext cx="24822" cy="63306"/>
            </a:xfrm>
            <a:custGeom>
              <a:avLst/>
              <a:gdLst/>
              <a:ahLst/>
              <a:cxnLst>
                <a:cxn ang="0">
                  <a:pos x="1" y="0"/>
                </a:cxn>
                <a:cxn ang="0">
                  <a:pos x="1" y="0"/>
                </a:cxn>
                <a:cxn ang="0">
                  <a:pos x="1" y="1"/>
                </a:cxn>
                <a:cxn ang="0">
                  <a:pos x="1" y="3"/>
                </a:cxn>
                <a:cxn ang="0">
                  <a:pos x="0" y="3"/>
                </a:cxn>
                <a:cxn ang="0">
                  <a:pos x="0" y="3"/>
                </a:cxn>
                <a:cxn ang="0">
                  <a:pos x="1" y="0"/>
                </a:cxn>
              </a:cxnLst>
              <a:rect l="0" t="0" r="r" b="b"/>
              <a:pathLst>
                <a:path w="1" h="3">
                  <a:moveTo>
                    <a:pt x="1" y="0"/>
                  </a:moveTo>
                  <a:cubicBezTo>
                    <a:pt x="1" y="0"/>
                    <a:pt x="1" y="0"/>
                    <a:pt x="1" y="0"/>
                  </a:cubicBezTo>
                  <a:cubicBezTo>
                    <a:pt x="1" y="1"/>
                    <a:pt x="1" y="1"/>
                    <a:pt x="1" y="1"/>
                  </a:cubicBezTo>
                  <a:cubicBezTo>
                    <a:pt x="1" y="1"/>
                    <a:pt x="1" y="2"/>
                    <a:pt x="1" y="3"/>
                  </a:cubicBezTo>
                  <a:cubicBezTo>
                    <a:pt x="0" y="3"/>
                    <a:pt x="0" y="3"/>
                    <a:pt x="0" y="3"/>
                  </a:cubicBezTo>
                  <a:cubicBezTo>
                    <a:pt x="0" y="3"/>
                    <a:pt x="0" y="3"/>
                    <a:pt x="0" y="3"/>
                  </a:cubicBezTo>
                  <a:cubicBezTo>
                    <a:pt x="0" y="2"/>
                    <a:pt x="1" y="1"/>
                    <a:pt x="1" y="0"/>
                  </a:cubicBezTo>
                  <a:close/>
                </a:path>
              </a:pathLst>
            </a:custGeom>
            <a:solidFill>
              <a:srgbClr val="CBCBCB"/>
            </a:solidFill>
            <a:ln w="9525">
              <a:no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defTabSz="2945407">
                <a:defRPr/>
              </a:pPr>
              <a:endParaRPr lang="en-US" sz="1600" kern="0">
                <a:solidFill>
                  <a:srgbClr val="0A0A0A"/>
                </a:solidFill>
                <a:cs typeface="Arial" charset="0"/>
              </a:endParaRPr>
            </a:p>
          </p:txBody>
        </p:sp>
        <p:sp>
          <p:nvSpPr>
            <p:cNvPr id="800" name="Freeform 117">
              <a:extLst>
                <a:ext uri="{FF2B5EF4-FFF2-40B4-BE49-F238E27FC236}">
                  <a16:creationId xmlns:a16="http://schemas.microsoft.com/office/drawing/2014/main" id="{29B8FBA2-0041-4706-8111-15E73F406568}"/>
                </a:ext>
              </a:extLst>
            </p:cNvPr>
            <p:cNvSpPr>
              <a:spLocks/>
            </p:cNvSpPr>
            <p:nvPr/>
          </p:nvSpPr>
          <p:spPr bwMode="auto">
            <a:xfrm>
              <a:off x="22607016" y="11062738"/>
              <a:ext cx="41374" cy="36182"/>
            </a:xfrm>
            <a:custGeom>
              <a:avLst/>
              <a:gdLst/>
              <a:ahLst/>
              <a:cxnLst>
                <a:cxn ang="0">
                  <a:pos x="2" y="0"/>
                </a:cxn>
                <a:cxn ang="0">
                  <a:pos x="1" y="1"/>
                </a:cxn>
                <a:cxn ang="0">
                  <a:pos x="1" y="2"/>
                </a:cxn>
                <a:cxn ang="0">
                  <a:pos x="1" y="1"/>
                </a:cxn>
                <a:cxn ang="0">
                  <a:pos x="0" y="0"/>
                </a:cxn>
                <a:cxn ang="0">
                  <a:pos x="0" y="0"/>
                </a:cxn>
                <a:cxn ang="0">
                  <a:pos x="0" y="0"/>
                </a:cxn>
                <a:cxn ang="0">
                  <a:pos x="2" y="0"/>
                </a:cxn>
              </a:cxnLst>
              <a:rect l="0" t="0" r="r" b="b"/>
              <a:pathLst>
                <a:path w="2" h="2">
                  <a:moveTo>
                    <a:pt x="2" y="0"/>
                  </a:moveTo>
                  <a:cubicBezTo>
                    <a:pt x="2" y="0"/>
                    <a:pt x="2" y="1"/>
                    <a:pt x="1" y="1"/>
                  </a:cubicBezTo>
                  <a:cubicBezTo>
                    <a:pt x="1" y="1"/>
                    <a:pt x="1" y="1"/>
                    <a:pt x="1" y="2"/>
                  </a:cubicBezTo>
                  <a:cubicBezTo>
                    <a:pt x="1" y="2"/>
                    <a:pt x="1" y="2"/>
                    <a:pt x="1" y="1"/>
                  </a:cubicBezTo>
                  <a:cubicBezTo>
                    <a:pt x="1" y="1"/>
                    <a:pt x="0" y="1"/>
                    <a:pt x="0" y="0"/>
                  </a:cubicBezTo>
                  <a:cubicBezTo>
                    <a:pt x="0" y="0"/>
                    <a:pt x="0" y="0"/>
                    <a:pt x="0" y="0"/>
                  </a:cubicBezTo>
                  <a:cubicBezTo>
                    <a:pt x="0" y="0"/>
                    <a:pt x="0" y="0"/>
                    <a:pt x="0" y="0"/>
                  </a:cubicBezTo>
                  <a:cubicBezTo>
                    <a:pt x="1" y="0"/>
                    <a:pt x="2" y="0"/>
                    <a:pt x="2" y="0"/>
                  </a:cubicBezTo>
                  <a:close/>
                </a:path>
              </a:pathLst>
            </a:custGeom>
            <a:solidFill>
              <a:srgbClr val="CBCBCB"/>
            </a:solidFill>
            <a:ln w="9525">
              <a:no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defTabSz="2945407">
                <a:defRPr/>
              </a:pPr>
              <a:endParaRPr lang="en-US" sz="1600" kern="0">
                <a:solidFill>
                  <a:srgbClr val="0A0A0A"/>
                </a:solidFill>
                <a:cs typeface="Arial" charset="0"/>
              </a:endParaRPr>
            </a:p>
          </p:txBody>
        </p:sp>
        <p:sp>
          <p:nvSpPr>
            <p:cNvPr id="801" name="Freeform 118">
              <a:extLst>
                <a:ext uri="{FF2B5EF4-FFF2-40B4-BE49-F238E27FC236}">
                  <a16:creationId xmlns:a16="http://schemas.microsoft.com/office/drawing/2014/main" id="{17281B75-8C21-1077-3492-AAE80E3CAEFF}"/>
                </a:ext>
              </a:extLst>
            </p:cNvPr>
            <p:cNvSpPr>
              <a:spLocks/>
            </p:cNvSpPr>
            <p:nvPr/>
          </p:nvSpPr>
          <p:spPr bwMode="auto">
            <a:xfrm>
              <a:off x="32073534" y="11062758"/>
              <a:ext cx="761289" cy="2007860"/>
            </a:xfrm>
            <a:custGeom>
              <a:avLst/>
              <a:gdLst/>
              <a:ahLst/>
              <a:cxnLst>
                <a:cxn ang="0">
                  <a:pos x="21" y="21"/>
                </a:cxn>
                <a:cxn ang="0">
                  <a:pos x="24" y="22"/>
                </a:cxn>
                <a:cxn ang="0">
                  <a:pos x="27" y="25"/>
                </a:cxn>
                <a:cxn ang="0">
                  <a:pos x="30" y="30"/>
                </a:cxn>
                <a:cxn ang="0">
                  <a:pos x="34" y="35"/>
                </a:cxn>
                <a:cxn ang="0">
                  <a:pos x="39" y="35"/>
                </a:cxn>
                <a:cxn ang="0">
                  <a:pos x="36" y="38"/>
                </a:cxn>
                <a:cxn ang="0">
                  <a:pos x="32" y="42"/>
                </a:cxn>
                <a:cxn ang="0">
                  <a:pos x="29" y="44"/>
                </a:cxn>
                <a:cxn ang="0">
                  <a:pos x="25" y="49"/>
                </a:cxn>
                <a:cxn ang="0">
                  <a:pos x="24" y="51"/>
                </a:cxn>
                <a:cxn ang="0">
                  <a:pos x="27" y="56"/>
                </a:cxn>
                <a:cxn ang="0">
                  <a:pos x="30" y="60"/>
                </a:cxn>
                <a:cxn ang="0">
                  <a:pos x="31" y="66"/>
                </a:cxn>
                <a:cxn ang="0">
                  <a:pos x="32" y="72"/>
                </a:cxn>
                <a:cxn ang="0">
                  <a:pos x="35" y="78"/>
                </a:cxn>
                <a:cxn ang="0">
                  <a:pos x="36" y="81"/>
                </a:cxn>
                <a:cxn ang="0">
                  <a:pos x="38" y="84"/>
                </a:cxn>
                <a:cxn ang="0">
                  <a:pos x="36" y="88"/>
                </a:cxn>
                <a:cxn ang="0">
                  <a:pos x="34" y="92"/>
                </a:cxn>
                <a:cxn ang="0">
                  <a:pos x="35" y="88"/>
                </a:cxn>
                <a:cxn ang="0">
                  <a:pos x="34" y="85"/>
                </a:cxn>
                <a:cxn ang="0">
                  <a:pos x="34" y="82"/>
                </a:cxn>
                <a:cxn ang="0">
                  <a:pos x="33" y="78"/>
                </a:cxn>
                <a:cxn ang="0">
                  <a:pos x="31" y="73"/>
                </a:cxn>
                <a:cxn ang="0">
                  <a:pos x="30" y="70"/>
                </a:cxn>
                <a:cxn ang="0">
                  <a:pos x="28" y="64"/>
                </a:cxn>
                <a:cxn ang="0">
                  <a:pos x="25" y="59"/>
                </a:cxn>
                <a:cxn ang="0">
                  <a:pos x="23" y="58"/>
                </a:cxn>
                <a:cxn ang="0">
                  <a:pos x="20" y="59"/>
                </a:cxn>
                <a:cxn ang="0">
                  <a:pos x="18" y="62"/>
                </a:cxn>
                <a:cxn ang="0">
                  <a:pos x="17" y="63"/>
                </a:cxn>
                <a:cxn ang="0">
                  <a:pos x="16" y="63"/>
                </a:cxn>
                <a:cxn ang="0">
                  <a:pos x="15" y="65"/>
                </a:cxn>
                <a:cxn ang="0">
                  <a:pos x="14" y="63"/>
                </a:cxn>
                <a:cxn ang="0">
                  <a:pos x="13" y="62"/>
                </a:cxn>
                <a:cxn ang="0">
                  <a:pos x="12" y="59"/>
                </a:cxn>
                <a:cxn ang="0">
                  <a:pos x="12" y="53"/>
                </a:cxn>
                <a:cxn ang="0">
                  <a:pos x="9" y="46"/>
                </a:cxn>
                <a:cxn ang="0">
                  <a:pos x="7" y="43"/>
                </a:cxn>
                <a:cxn ang="0">
                  <a:pos x="4" y="42"/>
                </a:cxn>
                <a:cxn ang="0">
                  <a:pos x="3" y="42"/>
                </a:cxn>
                <a:cxn ang="0">
                  <a:pos x="2" y="40"/>
                </a:cxn>
                <a:cxn ang="0">
                  <a:pos x="0" y="37"/>
                </a:cxn>
                <a:cxn ang="0">
                  <a:pos x="2" y="33"/>
                </a:cxn>
                <a:cxn ang="0">
                  <a:pos x="3" y="30"/>
                </a:cxn>
                <a:cxn ang="0">
                  <a:pos x="4" y="25"/>
                </a:cxn>
                <a:cxn ang="0">
                  <a:pos x="4" y="23"/>
                </a:cxn>
                <a:cxn ang="0">
                  <a:pos x="7" y="23"/>
                </a:cxn>
                <a:cxn ang="0">
                  <a:pos x="8" y="19"/>
                </a:cxn>
                <a:cxn ang="0">
                  <a:pos x="9" y="13"/>
                </a:cxn>
                <a:cxn ang="0">
                  <a:pos x="11" y="8"/>
                </a:cxn>
                <a:cxn ang="0">
                  <a:pos x="17" y="7"/>
                </a:cxn>
                <a:cxn ang="0">
                  <a:pos x="17" y="1"/>
                </a:cxn>
                <a:cxn ang="0">
                  <a:pos x="20" y="1"/>
                </a:cxn>
                <a:cxn ang="0">
                  <a:pos x="22" y="4"/>
                </a:cxn>
                <a:cxn ang="0">
                  <a:pos x="24" y="8"/>
                </a:cxn>
                <a:cxn ang="0">
                  <a:pos x="22" y="14"/>
                </a:cxn>
              </a:cxnLst>
              <a:rect l="0" t="0" r="r" b="b"/>
              <a:pathLst>
                <a:path w="39" h="94">
                  <a:moveTo>
                    <a:pt x="21" y="16"/>
                  </a:moveTo>
                  <a:cubicBezTo>
                    <a:pt x="21" y="16"/>
                    <a:pt x="21" y="16"/>
                    <a:pt x="21" y="17"/>
                  </a:cubicBezTo>
                  <a:cubicBezTo>
                    <a:pt x="21" y="17"/>
                    <a:pt x="21" y="18"/>
                    <a:pt x="21" y="18"/>
                  </a:cubicBezTo>
                  <a:cubicBezTo>
                    <a:pt x="21" y="18"/>
                    <a:pt x="21" y="18"/>
                    <a:pt x="20" y="19"/>
                  </a:cubicBezTo>
                  <a:cubicBezTo>
                    <a:pt x="20" y="19"/>
                    <a:pt x="21" y="20"/>
                    <a:pt x="21" y="20"/>
                  </a:cubicBezTo>
                  <a:cubicBezTo>
                    <a:pt x="21" y="20"/>
                    <a:pt x="21" y="21"/>
                    <a:pt x="21" y="21"/>
                  </a:cubicBezTo>
                  <a:cubicBezTo>
                    <a:pt x="21" y="21"/>
                    <a:pt x="21" y="21"/>
                    <a:pt x="21" y="21"/>
                  </a:cubicBezTo>
                  <a:cubicBezTo>
                    <a:pt x="21" y="21"/>
                    <a:pt x="22" y="21"/>
                    <a:pt x="22" y="22"/>
                  </a:cubicBezTo>
                  <a:cubicBezTo>
                    <a:pt x="22" y="22"/>
                    <a:pt x="22" y="22"/>
                    <a:pt x="22" y="22"/>
                  </a:cubicBezTo>
                  <a:cubicBezTo>
                    <a:pt x="21" y="22"/>
                    <a:pt x="21" y="22"/>
                    <a:pt x="21" y="23"/>
                  </a:cubicBezTo>
                  <a:cubicBezTo>
                    <a:pt x="21" y="23"/>
                    <a:pt x="22" y="24"/>
                    <a:pt x="22" y="24"/>
                  </a:cubicBezTo>
                  <a:cubicBezTo>
                    <a:pt x="22" y="23"/>
                    <a:pt x="24" y="22"/>
                    <a:pt x="24" y="22"/>
                  </a:cubicBezTo>
                  <a:cubicBezTo>
                    <a:pt x="24" y="22"/>
                    <a:pt x="25" y="22"/>
                    <a:pt x="25" y="22"/>
                  </a:cubicBezTo>
                  <a:cubicBezTo>
                    <a:pt x="25" y="22"/>
                    <a:pt x="25" y="22"/>
                    <a:pt x="25" y="22"/>
                  </a:cubicBezTo>
                  <a:cubicBezTo>
                    <a:pt x="26" y="22"/>
                    <a:pt x="26" y="22"/>
                    <a:pt x="26" y="22"/>
                  </a:cubicBezTo>
                  <a:cubicBezTo>
                    <a:pt x="26" y="23"/>
                    <a:pt x="26" y="24"/>
                    <a:pt x="27" y="24"/>
                  </a:cubicBezTo>
                  <a:cubicBezTo>
                    <a:pt x="27" y="24"/>
                    <a:pt x="27" y="24"/>
                    <a:pt x="27" y="25"/>
                  </a:cubicBezTo>
                  <a:cubicBezTo>
                    <a:pt x="27" y="25"/>
                    <a:pt x="27" y="25"/>
                    <a:pt x="27" y="25"/>
                  </a:cubicBezTo>
                  <a:cubicBezTo>
                    <a:pt x="28" y="26"/>
                    <a:pt x="28" y="26"/>
                    <a:pt x="28" y="27"/>
                  </a:cubicBezTo>
                  <a:cubicBezTo>
                    <a:pt x="28" y="27"/>
                    <a:pt x="28" y="27"/>
                    <a:pt x="28" y="27"/>
                  </a:cubicBezTo>
                  <a:cubicBezTo>
                    <a:pt x="29" y="27"/>
                    <a:pt x="29" y="27"/>
                    <a:pt x="29" y="27"/>
                  </a:cubicBezTo>
                  <a:cubicBezTo>
                    <a:pt x="29" y="27"/>
                    <a:pt x="29" y="27"/>
                    <a:pt x="30" y="27"/>
                  </a:cubicBezTo>
                  <a:cubicBezTo>
                    <a:pt x="30" y="28"/>
                    <a:pt x="30" y="28"/>
                    <a:pt x="31" y="28"/>
                  </a:cubicBezTo>
                  <a:cubicBezTo>
                    <a:pt x="30" y="29"/>
                    <a:pt x="30" y="29"/>
                    <a:pt x="30" y="30"/>
                  </a:cubicBezTo>
                  <a:cubicBezTo>
                    <a:pt x="30" y="31"/>
                    <a:pt x="29" y="31"/>
                    <a:pt x="30" y="32"/>
                  </a:cubicBezTo>
                  <a:cubicBezTo>
                    <a:pt x="30" y="32"/>
                    <a:pt x="30" y="33"/>
                    <a:pt x="31" y="33"/>
                  </a:cubicBezTo>
                  <a:cubicBezTo>
                    <a:pt x="31" y="33"/>
                    <a:pt x="31" y="33"/>
                    <a:pt x="32" y="33"/>
                  </a:cubicBezTo>
                  <a:cubicBezTo>
                    <a:pt x="32" y="33"/>
                    <a:pt x="32" y="33"/>
                    <a:pt x="32" y="33"/>
                  </a:cubicBezTo>
                  <a:cubicBezTo>
                    <a:pt x="33" y="33"/>
                    <a:pt x="33" y="33"/>
                    <a:pt x="33" y="33"/>
                  </a:cubicBezTo>
                  <a:cubicBezTo>
                    <a:pt x="33" y="34"/>
                    <a:pt x="34" y="34"/>
                    <a:pt x="34" y="35"/>
                  </a:cubicBezTo>
                  <a:cubicBezTo>
                    <a:pt x="34" y="35"/>
                    <a:pt x="34" y="35"/>
                    <a:pt x="34" y="35"/>
                  </a:cubicBezTo>
                  <a:cubicBezTo>
                    <a:pt x="34" y="35"/>
                    <a:pt x="35" y="36"/>
                    <a:pt x="35" y="36"/>
                  </a:cubicBezTo>
                  <a:cubicBezTo>
                    <a:pt x="35" y="36"/>
                    <a:pt x="35" y="36"/>
                    <a:pt x="35" y="36"/>
                  </a:cubicBezTo>
                  <a:cubicBezTo>
                    <a:pt x="36" y="36"/>
                    <a:pt x="36" y="36"/>
                    <a:pt x="36" y="36"/>
                  </a:cubicBezTo>
                  <a:cubicBezTo>
                    <a:pt x="36" y="36"/>
                    <a:pt x="37" y="36"/>
                    <a:pt x="37" y="36"/>
                  </a:cubicBezTo>
                  <a:cubicBezTo>
                    <a:pt x="38" y="35"/>
                    <a:pt x="38" y="35"/>
                    <a:pt x="39" y="35"/>
                  </a:cubicBezTo>
                  <a:cubicBezTo>
                    <a:pt x="39" y="35"/>
                    <a:pt x="39" y="35"/>
                    <a:pt x="39" y="35"/>
                  </a:cubicBezTo>
                  <a:cubicBezTo>
                    <a:pt x="38" y="35"/>
                    <a:pt x="38" y="36"/>
                    <a:pt x="38" y="36"/>
                  </a:cubicBezTo>
                  <a:cubicBezTo>
                    <a:pt x="38" y="36"/>
                    <a:pt x="37" y="36"/>
                    <a:pt x="37" y="36"/>
                  </a:cubicBezTo>
                  <a:cubicBezTo>
                    <a:pt x="37" y="36"/>
                    <a:pt x="37" y="37"/>
                    <a:pt x="37" y="37"/>
                  </a:cubicBezTo>
                  <a:cubicBezTo>
                    <a:pt x="37" y="37"/>
                    <a:pt x="37" y="38"/>
                    <a:pt x="37" y="38"/>
                  </a:cubicBezTo>
                  <a:cubicBezTo>
                    <a:pt x="36" y="38"/>
                    <a:pt x="37" y="38"/>
                    <a:pt x="36" y="38"/>
                  </a:cubicBezTo>
                  <a:cubicBezTo>
                    <a:pt x="36" y="39"/>
                    <a:pt x="36" y="39"/>
                    <a:pt x="35" y="39"/>
                  </a:cubicBezTo>
                  <a:cubicBezTo>
                    <a:pt x="35" y="39"/>
                    <a:pt x="35" y="40"/>
                    <a:pt x="35" y="40"/>
                  </a:cubicBezTo>
                  <a:cubicBezTo>
                    <a:pt x="35" y="40"/>
                    <a:pt x="34" y="40"/>
                    <a:pt x="34" y="40"/>
                  </a:cubicBezTo>
                  <a:cubicBezTo>
                    <a:pt x="34" y="40"/>
                    <a:pt x="34" y="41"/>
                    <a:pt x="34" y="41"/>
                  </a:cubicBezTo>
                  <a:cubicBezTo>
                    <a:pt x="33" y="41"/>
                    <a:pt x="33" y="41"/>
                    <a:pt x="32" y="41"/>
                  </a:cubicBezTo>
                  <a:cubicBezTo>
                    <a:pt x="32" y="41"/>
                    <a:pt x="32" y="41"/>
                    <a:pt x="32" y="42"/>
                  </a:cubicBezTo>
                  <a:cubicBezTo>
                    <a:pt x="33" y="42"/>
                    <a:pt x="33" y="42"/>
                    <a:pt x="33" y="42"/>
                  </a:cubicBezTo>
                  <a:cubicBezTo>
                    <a:pt x="32" y="42"/>
                    <a:pt x="32" y="42"/>
                    <a:pt x="32" y="42"/>
                  </a:cubicBezTo>
                  <a:cubicBezTo>
                    <a:pt x="32" y="42"/>
                    <a:pt x="31" y="42"/>
                    <a:pt x="31" y="42"/>
                  </a:cubicBezTo>
                  <a:cubicBezTo>
                    <a:pt x="31" y="42"/>
                    <a:pt x="31" y="42"/>
                    <a:pt x="31" y="42"/>
                  </a:cubicBezTo>
                  <a:cubicBezTo>
                    <a:pt x="31" y="43"/>
                    <a:pt x="31" y="43"/>
                    <a:pt x="31" y="44"/>
                  </a:cubicBezTo>
                  <a:cubicBezTo>
                    <a:pt x="30" y="44"/>
                    <a:pt x="30" y="44"/>
                    <a:pt x="29" y="44"/>
                  </a:cubicBezTo>
                  <a:cubicBezTo>
                    <a:pt x="29" y="44"/>
                    <a:pt x="29" y="44"/>
                    <a:pt x="29" y="44"/>
                  </a:cubicBezTo>
                  <a:cubicBezTo>
                    <a:pt x="28" y="45"/>
                    <a:pt x="28" y="44"/>
                    <a:pt x="27" y="44"/>
                  </a:cubicBezTo>
                  <a:cubicBezTo>
                    <a:pt x="27" y="44"/>
                    <a:pt x="27" y="44"/>
                    <a:pt x="26" y="44"/>
                  </a:cubicBezTo>
                  <a:cubicBezTo>
                    <a:pt x="26" y="45"/>
                    <a:pt x="26" y="44"/>
                    <a:pt x="26" y="46"/>
                  </a:cubicBezTo>
                  <a:cubicBezTo>
                    <a:pt x="25" y="46"/>
                    <a:pt x="26" y="47"/>
                    <a:pt x="26" y="48"/>
                  </a:cubicBezTo>
                  <a:cubicBezTo>
                    <a:pt x="26" y="48"/>
                    <a:pt x="25" y="48"/>
                    <a:pt x="25" y="49"/>
                  </a:cubicBezTo>
                  <a:cubicBezTo>
                    <a:pt x="25" y="49"/>
                    <a:pt x="26" y="50"/>
                    <a:pt x="26" y="50"/>
                  </a:cubicBezTo>
                  <a:cubicBezTo>
                    <a:pt x="26" y="50"/>
                    <a:pt x="25" y="50"/>
                    <a:pt x="25" y="50"/>
                  </a:cubicBezTo>
                  <a:cubicBezTo>
                    <a:pt x="25" y="50"/>
                    <a:pt x="25" y="50"/>
                    <a:pt x="25" y="50"/>
                  </a:cubicBezTo>
                  <a:cubicBezTo>
                    <a:pt x="25" y="50"/>
                    <a:pt x="24" y="50"/>
                    <a:pt x="24" y="50"/>
                  </a:cubicBezTo>
                  <a:cubicBezTo>
                    <a:pt x="24" y="50"/>
                    <a:pt x="24" y="50"/>
                    <a:pt x="24" y="51"/>
                  </a:cubicBezTo>
                  <a:cubicBezTo>
                    <a:pt x="24" y="51"/>
                    <a:pt x="24" y="51"/>
                    <a:pt x="24" y="51"/>
                  </a:cubicBezTo>
                  <a:cubicBezTo>
                    <a:pt x="24" y="51"/>
                    <a:pt x="24" y="51"/>
                    <a:pt x="25" y="51"/>
                  </a:cubicBezTo>
                  <a:cubicBezTo>
                    <a:pt x="25" y="52"/>
                    <a:pt x="25" y="52"/>
                    <a:pt x="25" y="52"/>
                  </a:cubicBezTo>
                  <a:cubicBezTo>
                    <a:pt x="25" y="52"/>
                    <a:pt x="25" y="52"/>
                    <a:pt x="25" y="52"/>
                  </a:cubicBezTo>
                  <a:cubicBezTo>
                    <a:pt x="25" y="52"/>
                    <a:pt x="26" y="53"/>
                    <a:pt x="26" y="53"/>
                  </a:cubicBezTo>
                  <a:cubicBezTo>
                    <a:pt x="26" y="54"/>
                    <a:pt x="26" y="54"/>
                    <a:pt x="26" y="54"/>
                  </a:cubicBezTo>
                  <a:cubicBezTo>
                    <a:pt x="26" y="55"/>
                    <a:pt x="27" y="56"/>
                    <a:pt x="27" y="56"/>
                  </a:cubicBezTo>
                  <a:cubicBezTo>
                    <a:pt x="27" y="56"/>
                    <a:pt x="28" y="56"/>
                    <a:pt x="28" y="56"/>
                  </a:cubicBezTo>
                  <a:cubicBezTo>
                    <a:pt x="28" y="56"/>
                    <a:pt x="28" y="57"/>
                    <a:pt x="28" y="57"/>
                  </a:cubicBezTo>
                  <a:cubicBezTo>
                    <a:pt x="28" y="57"/>
                    <a:pt x="29" y="58"/>
                    <a:pt x="29" y="58"/>
                  </a:cubicBezTo>
                  <a:cubicBezTo>
                    <a:pt x="29" y="58"/>
                    <a:pt x="29" y="58"/>
                    <a:pt x="29" y="58"/>
                  </a:cubicBezTo>
                  <a:cubicBezTo>
                    <a:pt x="30" y="59"/>
                    <a:pt x="30" y="59"/>
                    <a:pt x="30" y="59"/>
                  </a:cubicBezTo>
                  <a:cubicBezTo>
                    <a:pt x="30" y="59"/>
                    <a:pt x="30" y="60"/>
                    <a:pt x="30" y="60"/>
                  </a:cubicBezTo>
                  <a:cubicBezTo>
                    <a:pt x="31" y="61"/>
                    <a:pt x="31" y="61"/>
                    <a:pt x="31" y="61"/>
                  </a:cubicBezTo>
                  <a:cubicBezTo>
                    <a:pt x="31" y="62"/>
                    <a:pt x="31" y="62"/>
                    <a:pt x="31" y="62"/>
                  </a:cubicBezTo>
                  <a:cubicBezTo>
                    <a:pt x="32" y="62"/>
                    <a:pt x="32" y="62"/>
                    <a:pt x="32" y="63"/>
                  </a:cubicBezTo>
                  <a:cubicBezTo>
                    <a:pt x="31" y="63"/>
                    <a:pt x="31" y="63"/>
                    <a:pt x="31" y="64"/>
                  </a:cubicBezTo>
                  <a:cubicBezTo>
                    <a:pt x="31" y="64"/>
                    <a:pt x="31" y="66"/>
                    <a:pt x="31" y="66"/>
                  </a:cubicBezTo>
                  <a:cubicBezTo>
                    <a:pt x="31" y="66"/>
                    <a:pt x="31" y="66"/>
                    <a:pt x="31" y="66"/>
                  </a:cubicBezTo>
                  <a:cubicBezTo>
                    <a:pt x="31" y="67"/>
                    <a:pt x="31" y="67"/>
                    <a:pt x="31" y="67"/>
                  </a:cubicBezTo>
                  <a:cubicBezTo>
                    <a:pt x="31" y="67"/>
                    <a:pt x="30" y="67"/>
                    <a:pt x="30" y="67"/>
                  </a:cubicBezTo>
                  <a:cubicBezTo>
                    <a:pt x="30" y="67"/>
                    <a:pt x="30" y="68"/>
                    <a:pt x="30" y="69"/>
                  </a:cubicBezTo>
                  <a:cubicBezTo>
                    <a:pt x="30" y="69"/>
                    <a:pt x="30" y="70"/>
                    <a:pt x="30" y="70"/>
                  </a:cubicBezTo>
                  <a:cubicBezTo>
                    <a:pt x="31" y="70"/>
                    <a:pt x="31" y="71"/>
                    <a:pt x="31" y="71"/>
                  </a:cubicBezTo>
                  <a:cubicBezTo>
                    <a:pt x="32" y="71"/>
                    <a:pt x="32" y="72"/>
                    <a:pt x="32" y="72"/>
                  </a:cubicBezTo>
                  <a:cubicBezTo>
                    <a:pt x="32" y="72"/>
                    <a:pt x="32" y="73"/>
                    <a:pt x="33" y="73"/>
                  </a:cubicBezTo>
                  <a:cubicBezTo>
                    <a:pt x="33" y="73"/>
                    <a:pt x="33" y="73"/>
                    <a:pt x="33" y="73"/>
                  </a:cubicBezTo>
                  <a:cubicBezTo>
                    <a:pt x="33" y="73"/>
                    <a:pt x="34" y="73"/>
                    <a:pt x="34" y="74"/>
                  </a:cubicBezTo>
                  <a:cubicBezTo>
                    <a:pt x="34" y="74"/>
                    <a:pt x="35" y="75"/>
                    <a:pt x="35" y="75"/>
                  </a:cubicBezTo>
                  <a:cubicBezTo>
                    <a:pt x="35" y="76"/>
                    <a:pt x="35" y="76"/>
                    <a:pt x="35" y="76"/>
                  </a:cubicBezTo>
                  <a:cubicBezTo>
                    <a:pt x="35" y="77"/>
                    <a:pt x="36" y="77"/>
                    <a:pt x="35" y="78"/>
                  </a:cubicBezTo>
                  <a:cubicBezTo>
                    <a:pt x="35" y="78"/>
                    <a:pt x="35" y="78"/>
                    <a:pt x="35" y="78"/>
                  </a:cubicBezTo>
                  <a:cubicBezTo>
                    <a:pt x="35" y="78"/>
                    <a:pt x="35" y="79"/>
                    <a:pt x="35" y="79"/>
                  </a:cubicBezTo>
                  <a:cubicBezTo>
                    <a:pt x="35" y="79"/>
                    <a:pt x="35" y="79"/>
                    <a:pt x="35" y="79"/>
                  </a:cubicBezTo>
                  <a:cubicBezTo>
                    <a:pt x="35" y="80"/>
                    <a:pt x="35" y="80"/>
                    <a:pt x="35" y="80"/>
                  </a:cubicBezTo>
                  <a:cubicBezTo>
                    <a:pt x="35" y="80"/>
                    <a:pt x="36" y="80"/>
                    <a:pt x="36" y="80"/>
                  </a:cubicBezTo>
                  <a:cubicBezTo>
                    <a:pt x="36" y="80"/>
                    <a:pt x="36" y="81"/>
                    <a:pt x="36" y="81"/>
                  </a:cubicBezTo>
                  <a:cubicBezTo>
                    <a:pt x="36" y="81"/>
                    <a:pt x="37" y="81"/>
                    <a:pt x="37" y="81"/>
                  </a:cubicBezTo>
                  <a:cubicBezTo>
                    <a:pt x="37" y="82"/>
                    <a:pt x="37" y="82"/>
                    <a:pt x="37" y="83"/>
                  </a:cubicBezTo>
                  <a:cubicBezTo>
                    <a:pt x="37" y="83"/>
                    <a:pt x="37" y="83"/>
                    <a:pt x="37" y="83"/>
                  </a:cubicBezTo>
                  <a:cubicBezTo>
                    <a:pt x="37" y="83"/>
                    <a:pt x="37" y="83"/>
                    <a:pt x="37" y="84"/>
                  </a:cubicBezTo>
                  <a:cubicBezTo>
                    <a:pt x="37" y="84"/>
                    <a:pt x="37" y="84"/>
                    <a:pt x="37" y="84"/>
                  </a:cubicBezTo>
                  <a:cubicBezTo>
                    <a:pt x="37" y="84"/>
                    <a:pt x="38" y="84"/>
                    <a:pt x="38" y="84"/>
                  </a:cubicBezTo>
                  <a:cubicBezTo>
                    <a:pt x="38" y="85"/>
                    <a:pt x="38" y="85"/>
                    <a:pt x="38" y="85"/>
                  </a:cubicBezTo>
                  <a:cubicBezTo>
                    <a:pt x="38" y="85"/>
                    <a:pt x="38" y="85"/>
                    <a:pt x="38" y="85"/>
                  </a:cubicBezTo>
                  <a:cubicBezTo>
                    <a:pt x="38" y="86"/>
                    <a:pt x="37" y="86"/>
                    <a:pt x="37" y="86"/>
                  </a:cubicBezTo>
                  <a:cubicBezTo>
                    <a:pt x="37" y="86"/>
                    <a:pt x="37" y="87"/>
                    <a:pt x="37" y="87"/>
                  </a:cubicBezTo>
                  <a:cubicBezTo>
                    <a:pt x="37" y="87"/>
                    <a:pt x="37" y="88"/>
                    <a:pt x="37" y="88"/>
                  </a:cubicBezTo>
                  <a:cubicBezTo>
                    <a:pt x="36" y="88"/>
                    <a:pt x="36" y="88"/>
                    <a:pt x="36" y="88"/>
                  </a:cubicBezTo>
                  <a:cubicBezTo>
                    <a:pt x="36" y="89"/>
                    <a:pt x="36" y="89"/>
                    <a:pt x="35" y="89"/>
                  </a:cubicBezTo>
                  <a:cubicBezTo>
                    <a:pt x="35" y="90"/>
                    <a:pt x="35" y="90"/>
                    <a:pt x="35" y="90"/>
                  </a:cubicBezTo>
                  <a:cubicBezTo>
                    <a:pt x="35" y="90"/>
                    <a:pt x="35" y="90"/>
                    <a:pt x="35" y="90"/>
                  </a:cubicBezTo>
                  <a:cubicBezTo>
                    <a:pt x="35" y="90"/>
                    <a:pt x="35" y="90"/>
                    <a:pt x="35" y="91"/>
                  </a:cubicBezTo>
                  <a:cubicBezTo>
                    <a:pt x="35" y="91"/>
                    <a:pt x="35" y="93"/>
                    <a:pt x="34" y="94"/>
                  </a:cubicBezTo>
                  <a:cubicBezTo>
                    <a:pt x="34" y="93"/>
                    <a:pt x="34" y="93"/>
                    <a:pt x="34" y="92"/>
                  </a:cubicBezTo>
                  <a:cubicBezTo>
                    <a:pt x="34" y="92"/>
                    <a:pt x="34" y="91"/>
                    <a:pt x="34" y="91"/>
                  </a:cubicBezTo>
                  <a:cubicBezTo>
                    <a:pt x="34" y="91"/>
                    <a:pt x="34" y="91"/>
                    <a:pt x="34" y="91"/>
                  </a:cubicBezTo>
                  <a:cubicBezTo>
                    <a:pt x="34" y="91"/>
                    <a:pt x="34" y="90"/>
                    <a:pt x="34" y="90"/>
                  </a:cubicBezTo>
                  <a:cubicBezTo>
                    <a:pt x="34" y="90"/>
                    <a:pt x="35" y="90"/>
                    <a:pt x="35" y="90"/>
                  </a:cubicBezTo>
                  <a:cubicBezTo>
                    <a:pt x="35" y="89"/>
                    <a:pt x="35" y="89"/>
                    <a:pt x="35" y="89"/>
                  </a:cubicBezTo>
                  <a:cubicBezTo>
                    <a:pt x="35" y="89"/>
                    <a:pt x="35" y="88"/>
                    <a:pt x="35" y="88"/>
                  </a:cubicBezTo>
                  <a:cubicBezTo>
                    <a:pt x="35" y="88"/>
                    <a:pt x="35" y="87"/>
                    <a:pt x="34" y="87"/>
                  </a:cubicBezTo>
                  <a:cubicBezTo>
                    <a:pt x="34" y="87"/>
                    <a:pt x="35" y="87"/>
                    <a:pt x="35" y="87"/>
                  </a:cubicBezTo>
                  <a:cubicBezTo>
                    <a:pt x="35" y="87"/>
                    <a:pt x="34" y="86"/>
                    <a:pt x="35" y="86"/>
                  </a:cubicBezTo>
                  <a:cubicBezTo>
                    <a:pt x="35" y="86"/>
                    <a:pt x="35" y="86"/>
                    <a:pt x="35" y="85"/>
                  </a:cubicBezTo>
                  <a:cubicBezTo>
                    <a:pt x="35" y="85"/>
                    <a:pt x="35" y="85"/>
                    <a:pt x="35" y="85"/>
                  </a:cubicBezTo>
                  <a:cubicBezTo>
                    <a:pt x="35" y="85"/>
                    <a:pt x="34" y="85"/>
                    <a:pt x="34" y="85"/>
                  </a:cubicBezTo>
                  <a:cubicBezTo>
                    <a:pt x="34" y="85"/>
                    <a:pt x="34" y="84"/>
                    <a:pt x="34" y="84"/>
                  </a:cubicBezTo>
                  <a:cubicBezTo>
                    <a:pt x="34" y="84"/>
                    <a:pt x="34" y="83"/>
                    <a:pt x="34" y="83"/>
                  </a:cubicBezTo>
                  <a:cubicBezTo>
                    <a:pt x="34" y="83"/>
                    <a:pt x="34" y="83"/>
                    <a:pt x="34" y="83"/>
                  </a:cubicBezTo>
                  <a:cubicBezTo>
                    <a:pt x="34" y="83"/>
                    <a:pt x="34" y="83"/>
                    <a:pt x="34" y="83"/>
                  </a:cubicBezTo>
                  <a:cubicBezTo>
                    <a:pt x="34" y="83"/>
                    <a:pt x="34" y="83"/>
                    <a:pt x="34" y="82"/>
                  </a:cubicBezTo>
                  <a:cubicBezTo>
                    <a:pt x="34" y="82"/>
                    <a:pt x="34" y="82"/>
                    <a:pt x="34" y="82"/>
                  </a:cubicBezTo>
                  <a:cubicBezTo>
                    <a:pt x="34" y="82"/>
                    <a:pt x="34" y="82"/>
                    <a:pt x="34" y="82"/>
                  </a:cubicBezTo>
                  <a:cubicBezTo>
                    <a:pt x="34" y="82"/>
                    <a:pt x="34" y="81"/>
                    <a:pt x="34" y="81"/>
                  </a:cubicBezTo>
                  <a:cubicBezTo>
                    <a:pt x="34" y="81"/>
                    <a:pt x="34" y="81"/>
                    <a:pt x="34" y="80"/>
                  </a:cubicBezTo>
                  <a:cubicBezTo>
                    <a:pt x="34" y="80"/>
                    <a:pt x="34" y="80"/>
                    <a:pt x="34" y="80"/>
                  </a:cubicBezTo>
                  <a:cubicBezTo>
                    <a:pt x="34" y="80"/>
                    <a:pt x="34" y="80"/>
                    <a:pt x="34" y="80"/>
                  </a:cubicBezTo>
                  <a:cubicBezTo>
                    <a:pt x="33" y="79"/>
                    <a:pt x="33" y="79"/>
                    <a:pt x="33" y="78"/>
                  </a:cubicBezTo>
                  <a:cubicBezTo>
                    <a:pt x="33" y="78"/>
                    <a:pt x="33" y="78"/>
                    <a:pt x="33" y="78"/>
                  </a:cubicBezTo>
                  <a:cubicBezTo>
                    <a:pt x="33" y="77"/>
                    <a:pt x="32" y="77"/>
                    <a:pt x="32" y="77"/>
                  </a:cubicBezTo>
                  <a:cubicBezTo>
                    <a:pt x="32" y="76"/>
                    <a:pt x="32" y="76"/>
                    <a:pt x="32" y="76"/>
                  </a:cubicBezTo>
                  <a:cubicBezTo>
                    <a:pt x="32" y="76"/>
                    <a:pt x="31" y="75"/>
                    <a:pt x="31" y="75"/>
                  </a:cubicBezTo>
                  <a:cubicBezTo>
                    <a:pt x="31" y="75"/>
                    <a:pt x="31" y="75"/>
                    <a:pt x="31" y="74"/>
                  </a:cubicBezTo>
                  <a:cubicBezTo>
                    <a:pt x="31" y="74"/>
                    <a:pt x="31" y="74"/>
                    <a:pt x="31" y="73"/>
                  </a:cubicBezTo>
                  <a:cubicBezTo>
                    <a:pt x="31" y="73"/>
                    <a:pt x="31" y="73"/>
                    <a:pt x="31" y="73"/>
                  </a:cubicBezTo>
                  <a:cubicBezTo>
                    <a:pt x="30" y="73"/>
                    <a:pt x="31" y="73"/>
                    <a:pt x="31" y="73"/>
                  </a:cubicBezTo>
                  <a:cubicBezTo>
                    <a:pt x="30" y="72"/>
                    <a:pt x="30" y="72"/>
                    <a:pt x="30" y="72"/>
                  </a:cubicBezTo>
                  <a:cubicBezTo>
                    <a:pt x="30" y="71"/>
                    <a:pt x="30" y="71"/>
                    <a:pt x="29" y="71"/>
                  </a:cubicBezTo>
                  <a:cubicBezTo>
                    <a:pt x="30" y="71"/>
                    <a:pt x="30" y="71"/>
                    <a:pt x="30" y="71"/>
                  </a:cubicBezTo>
                  <a:cubicBezTo>
                    <a:pt x="30" y="70"/>
                    <a:pt x="30" y="70"/>
                    <a:pt x="30" y="70"/>
                  </a:cubicBezTo>
                  <a:cubicBezTo>
                    <a:pt x="29" y="70"/>
                    <a:pt x="29" y="70"/>
                    <a:pt x="29" y="70"/>
                  </a:cubicBezTo>
                  <a:cubicBezTo>
                    <a:pt x="29" y="69"/>
                    <a:pt x="29" y="68"/>
                    <a:pt x="29" y="68"/>
                  </a:cubicBezTo>
                  <a:cubicBezTo>
                    <a:pt x="29" y="68"/>
                    <a:pt x="28" y="67"/>
                    <a:pt x="28" y="67"/>
                  </a:cubicBezTo>
                  <a:cubicBezTo>
                    <a:pt x="28" y="67"/>
                    <a:pt x="28" y="66"/>
                    <a:pt x="28" y="66"/>
                  </a:cubicBezTo>
                  <a:cubicBezTo>
                    <a:pt x="28" y="66"/>
                    <a:pt x="28" y="65"/>
                    <a:pt x="28" y="65"/>
                  </a:cubicBezTo>
                  <a:cubicBezTo>
                    <a:pt x="28" y="65"/>
                    <a:pt x="28" y="64"/>
                    <a:pt x="28" y="64"/>
                  </a:cubicBezTo>
                  <a:cubicBezTo>
                    <a:pt x="28" y="64"/>
                    <a:pt x="27" y="64"/>
                    <a:pt x="27" y="63"/>
                  </a:cubicBezTo>
                  <a:cubicBezTo>
                    <a:pt x="28" y="63"/>
                    <a:pt x="27" y="62"/>
                    <a:pt x="27" y="61"/>
                  </a:cubicBezTo>
                  <a:cubicBezTo>
                    <a:pt x="27" y="61"/>
                    <a:pt x="27" y="61"/>
                    <a:pt x="28" y="61"/>
                  </a:cubicBezTo>
                  <a:cubicBezTo>
                    <a:pt x="27" y="61"/>
                    <a:pt x="27" y="60"/>
                    <a:pt x="27" y="60"/>
                  </a:cubicBezTo>
                  <a:cubicBezTo>
                    <a:pt x="27" y="61"/>
                    <a:pt x="26" y="61"/>
                    <a:pt x="26" y="61"/>
                  </a:cubicBezTo>
                  <a:cubicBezTo>
                    <a:pt x="26" y="60"/>
                    <a:pt x="25" y="59"/>
                    <a:pt x="25" y="59"/>
                  </a:cubicBezTo>
                  <a:cubicBezTo>
                    <a:pt x="25" y="58"/>
                    <a:pt x="25" y="58"/>
                    <a:pt x="25" y="58"/>
                  </a:cubicBezTo>
                  <a:cubicBezTo>
                    <a:pt x="25" y="58"/>
                    <a:pt x="24" y="57"/>
                    <a:pt x="24" y="57"/>
                  </a:cubicBezTo>
                  <a:cubicBezTo>
                    <a:pt x="24" y="56"/>
                    <a:pt x="23" y="56"/>
                    <a:pt x="23" y="56"/>
                  </a:cubicBezTo>
                  <a:cubicBezTo>
                    <a:pt x="23" y="57"/>
                    <a:pt x="23" y="57"/>
                    <a:pt x="23" y="57"/>
                  </a:cubicBezTo>
                  <a:cubicBezTo>
                    <a:pt x="23" y="57"/>
                    <a:pt x="23" y="57"/>
                    <a:pt x="23" y="58"/>
                  </a:cubicBezTo>
                  <a:cubicBezTo>
                    <a:pt x="23" y="58"/>
                    <a:pt x="23" y="58"/>
                    <a:pt x="23" y="58"/>
                  </a:cubicBezTo>
                  <a:cubicBezTo>
                    <a:pt x="23" y="58"/>
                    <a:pt x="23" y="59"/>
                    <a:pt x="23" y="59"/>
                  </a:cubicBezTo>
                  <a:cubicBezTo>
                    <a:pt x="23" y="59"/>
                    <a:pt x="23" y="59"/>
                    <a:pt x="23" y="59"/>
                  </a:cubicBezTo>
                  <a:cubicBezTo>
                    <a:pt x="23" y="60"/>
                    <a:pt x="22" y="61"/>
                    <a:pt x="22" y="61"/>
                  </a:cubicBezTo>
                  <a:cubicBezTo>
                    <a:pt x="21" y="61"/>
                    <a:pt x="21" y="60"/>
                    <a:pt x="21" y="60"/>
                  </a:cubicBezTo>
                  <a:cubicBezTo>
                    <a:pt x="21" y="60"/>
                    <a:pt x="21" y="60"/>
                    <a:pt x="21" y="59"/>
                  </a:cubicBezTo>
                  <a:cubicBezTo>
                    <a:pt x="21" y="59"/>
                    <a:pt x="21" y="59"/>
                    <a:pt x="20" y="59"/>
                  </a:cubicBezTo>
                  <a:cubicBezTo>
                    <a:pt x="20" y="59"/>
                    <a:pt x="20" y="59"/>
                    <a:pt x="20" y="60"/>
                  </a:cubicBezTo>
                  <a:cubicBezTo>
                    <a:pt x="20" y="60"/>
                    <a:pt x="21" y="61"/>
                    <a:pt x="21" y="61"/>
                  </a:cubicBezTo>
                  <a:cubicBezTo>
                    <a:pt x="20" y="62"/>
                    <a:pt x="20" y="61"/>
                    <a:pt x="20" y="61"/>
                  </a:cubicBezTo>
                  <a:cubicBezTo>
                    <a:pt x="20" y="62"/>
                    <a:pt x="20" y="62"/>
                    <a:pt x="20" y="62"/>
                  </a:cubicBezTo>
                  <a:cubicBezTo>
                    <a:pt x="19" y="62"/>
                    <a:pt x="19" y="62"/>
                    <a:pt x="19" y="62"/>
                  </a:cubicBezTo>
                  <a:cubicBezTo>
                    <a:pt x="19" y="62"/>
                    <a:pt x="19" y="62"/>
                    <a:pt x="18" y="62"/>
                  </a:cubicBezTo>
                  <a:cubicBezTo>
                    <a:pt x="18" y="62"/>
                    <a:pt x="18" y="63"/>
                    <a:pt x="18" y="63"/>
                  </a:cubicBezTo>
                  <a:cubicBezTo>
                    <a:pt x="19" y="63"/>
                    <a:pt x="18" y="65"/>
                    <a:pt x="17" y="65"/>
                  </a:cubicBezTo>
                  <a:cubicBezTo>
                    <a:pt x="17" y="65"/>
                    <a:pt x="17" y="65"/>
                    <a:pt x="17" y="65"/>
                  </a:cubicBezTo>
                  <a:cubicBezTo>
                    <a:pt x="17" y="64"/>
                    <a:pt x="17" y="63"/>
                    <a:pt x="17" y="63"/>
                  </a:cubicBezTo>
                  <a:cubicBezTo>
                    <a:pt x="17" y="63"/>
                    <a:pt x="17" y="63"/>
                    <a:pt x="17" y="63"/>
                  </a:cubicBezTo>
                  <a:cubicBezTo>
                    <a:pt x="17" y="63"/>
                    <a:pt x="17" y="63"/>
                    <a:pt x="17" y="63"/>
                  </a:cubicBezTo>
                  <a:cubicBezTo>
                    <a:pt x="17" y="63"/>
                    <a:pt x="17" y="63"/>
                    <a:pt x="17" y="63"/>
                  </a:cubicBezTo>
                  <a:cubicBezTo>
                    <a:pt x="17" y="63"/>
                    <a:pt x="17" y="63"/>
                    <a:pt x="17" y="63"/>
                  </a:cubicBezTo>
                  <a:cubicBezTo>
                    <a:pt x="17" y="63"/>
                    <a:pt x="16" y="63"/>
                    <a:pt x="16" y="63"/>
                  </a:cubicBezTo>
                  <a:cubicBezTo>
                    <a:pt x="16" y="64"/>
                    <a:pt x="16" y="64"/>
                    <a:pt x="16" y="64"/>
                  </a:cubicBezTo>
                  <a:cubicBezTo>
                    <a:pt x="16" y="64"/>
                    <a:pt x="16" y="64"/>
                    <a:pt x="16" y="64"/>
                  </a:cubicBezTo>
                  <a:cubicBezTo>
                    <a:pt x="16" y="64"/>
                    <a:pt x="16" y="63"/>
                    <a:pt x="16" y="63"/>
                  </a:cubicBezTo>
                  <a:cubicBezTo>
                    <a:pt x="16" y="63"/>
                    <a:pt x="16" y="63"/>
                    <a:pt x="16" y="63"/>
                  </a:cubicBezTo>
                  <a:cubicBezTo>
                    <a:pt x="16" y="63"/>
                    <a:pt x="16" y="63"/>
                    <a:pt x="16" y="63"/>
                  </a:cubicBezTo>
                  <a:cubicBezTo>
                    <a:pt x="16" y="63"/>
                    <a:pt x="16" y="63"/>
                    <a:pt x="16" y="63"/>
                  </a:cubicBezTo>
                  <a:cubicBezTo>
                    <a:pt x="16" y="63"/>
                    <a:pt x="15" y="63"/>
                    <a:pt x="15" y="63"/>
                  </a:cubicBezTo>
                  <a:cubicBezTo>
                    <a:pt x="15" y="64"/>
                    <a:pt x="16" y="64"/>
                    <a:pt x="15" y="64"/>
                  </a:cubicBezTo>
                  <a:cubicBezTo>
                    <a:pt x="15" y="64"/>
                    <a:pt x="15" y="65"/>
                    <a:pt x="15" y="65"/>
                  </a:cubicBezTo>
                  <a:cubicBezTo>
                    <a:pt x="15" y="65"/>
                    <a:pt x="15" y="64"/>
                    <a:pt x="15" y="64"/>
                  </a:cubicBezTo>
                  <a:cubicBezTo>
                    <a:pt x="15" y="64"/>
                    <a:pt x="15" y="64"/>
                    <a:pt x="15" y="64"/>
                  </a:cubicBezTo>
                  <a:cubicBezTo>
                    <a:pt x="15" y="64"/>
                    <a:pt x="15" y="63"/>
                    <a:pt x="15" y="63"/>
                  </a:cubicBezTo>
                  <a:cubicBezTo>
                    <a:pt x="15" y="63"/>
                    <a:pt x="15" y="63"/>
                    <a:pt x="15" y="62"/>
                  </a:cubicBezTo>
                  <a:cubicBezTo>
                    <a:pt x="15" y="62"/>
                    <a:pt x="15" y="63"/>
                    <a:pt x="14" y="63"/>
                  </a:cubicBezTo>
                  <a:cubicBezTo>
                    <a:pt x="14" y="63"/>
                    <a:pt x="14" y="63"/>
                    <a:pt x="14" y="63"/>
                  </a:cubicBezTo>
                  <a:cubicBezTo>
                    <a:pt x="14" y="63"/>
                    <a:pt x="14" y="63"/>
                    <a:pt x="14" y="63"/>
                  </a:cubicBezTo>
                  <a:cubicBezTo>
                    <a:pt x="14" y="62"/>
                    <a:pt x="14" y="61"/>
                    <a:pt x="14" y="61"/>
                  </a:cubicBezTo>
                  <a:cubicBezTo>
                    <a:pt x="14" y="61"/>
                    <a:pt x="14" y="61"/>
                    <a:pt x="13" y="61"/>
                  </a:cubicBezTo>
                  <a:cubicBezTo>
                    <a:pt x="13" y="61"/>
                    <a:pt x="13" y="61"/>
                    <a:pt x="13" y="61"/>
                  </a:cubicBezTo>
                  <a:cubicBezTo>
                    <a:pt x="13" y="61"/>
                    <a:pt x="14" y="61"/>
                    <a:pt x="13" y="61"/>
                  </a:cubicBezTo>
                  <a:cubicBezTo>
                    <a:pt x="13" y="62"/>
                    <a:pt x="13" y="62"/>
                    <a:pt x="13" y="62"/>
                  </a:cubicBezTo>
                  <a:cubicBezTo>
                    <a:pt x="13" y="62"/>
                    <a:pt x="13" y="63"/>
                    <a:pt x="12" y="63"/>
                  </a:cubicBezTo>
                  <a:cubicBezTo>
                    <a:pt x="12" y="63"/>
                    <a:pt x="12" y="63"/>
                    <a:pt x="12" y="63"/>
                  </a:cubicBezTo>
                  <a:cubicBezTo>
                    <a:pt x="12" y="63"/>
                    <a:pt x="12" y="63"/>
                    <a:pt x="12" y="63"/>
                  </a:cubicBezTo>
                  <a:cubicBezTo>
                    <a:pt x="12" y="63"/>
                    <a:pt x="12" y="62"/>
                    <a:pt x="12" y="61"/>
                  </a:cubicBezTo>
                  <a:cubicBezTo>
                    <a:pt x="12" y="61"/>
                    <a:pt x="12" y="61"/>
                    <a:pt x="12" y="61"/>
                  </a:cubicBezTo>
                  <a:cubicBezTo>
                    <a:pt x="12" y="61"/>
                    <a:pt x="12" y="60"/>
                    <a:pt x="12" y="59"/>
                  </a:cubicBezTo>
                  <a:cubicBezTo>
                    <a:pt x="13" y="59"/>
                    <a:pt x="13" y="59"/>
                    <a:pt x="13" y="59"/>
                  </a:cubicBezTo>
                  <a:cubicBezTo>
                    <a:pt x="13" y="59"/>
                    <a:pt x="13" y="58"/>
                    <a:pt x="13" y="58"/>
                  </a:cubicBezTo>
                  <a:cubicBezTo>
                    <a:pt x="13" y="57"/>
                    <a:pt x="13" y="57"/>
                    <a:pt x="13" y="57"/>
                  </a:cubicBezTo>
                  <a:cubicBezTo>
                    <a:pt x="13" y="57"/>
                    <a:pt x="13" y="55"/>
                    <a:pt x="13" y="55"/>
                  </a:cubicBezTo>
                  <a:cubicBezTo>
                    <a:pt x="13" y="55"/>
                    <a:pt x="12" y="54"/>
                    <a:pt x="12" y="54"/>
                  </a:cubicBezTo>
                  <a:cubicBezTo>
                    <a:pt x="12" y="53"/>
                    <a:pt x="12" y="53"/>
                    <a:pt x="12" y="53"/>
                  </a:cubicBezTo>
                  <a:cubicBezTo>
                    <a:pt x="12" y="53"/>
                    <a:pt x="12" y="52"/>
                    <a:pt x="12" y="52"/>
                  </a:cubicBezTo>
                  <a:cubicBezTo>
                    <a:pt x="12" y="52"/>
                    <a:pt x="12" y="52"/>
                    <a:pt x="12" y="51"/>
                  </a:cubicBezTo>
                  <a:cubicBezTo>
                    <a:pt x="11" y="51"/>
                    <a:pt x="11" y="51"/>
                    <a:pt x="11" y="51"/>
                  </a:cubicBezTo>
                  <a:cubicBezTo>
                    <a:pt x="11" y="50"/>
                    <a:pt x="11" y="50"/>
                    <a:pt x="10" y="49"/>
                  </a:cubicBezTo>
                  <a:cubicBezTo>
                    <a:pt x="10" y="49"/>
                    <a:pt x="10" y="49"/>
                    <a:pt x="10" y="48"/>
                  </a:cubicBezTo>
                  <a:cubicBezTo>
                    <a:pt x="9" y="48"/>
                    <a:pt x="9" y="47"/>
                    <a:pt x="9" y="46"/>
                  </a:cubicBezTo>
                  <a:cubicBezTo>
                    <a:pt x="9" y="46"/>
                    <a:pt x="9" y="46"/>
                    <a:pt x="9" y="46"/>
                  </a:cubicBezTo>
                  <a:cubicBezTo>
                    <a:pt x="9" y="45"/>
                    <a:pt x="8" y="45"/>
                    <a:pt x="8" y="45"/>
                  </a:cubicBezTo>
                  <a:cubicBezTo>
                    <a:pt x="8" y="45"/>
                    <a:pt x="8" y="45"/>
                    <a:pt x="8" y="44"/>
                  </a:cubicBezTo>
                  <a:cubicBezTo>
                    <a:pt x="8" y="44"/>
                    <a:pt x="7" y="44"/>
                    <a:pt x="7" y="44"/>
                  </a:cubicBezTo>
                  <a:cubicBezTo>
                    <a:pt x="7" y="44"/>
                    <a:pt x="7" y="44"/>
                    <a:pt x="7" y="43"/>
                  </a:cubicBezTo>
                  <a:cubicBezTo>
                    <a:pt x="7" y="43"/>
                    <a:pt x="7" y="43"/>
                    <a:pt x="7" y="43"/>
                  </a:cubicBezTo>
                  <a:cubicBezTo>
                    <a:pt x="6" y="43"/>
                    <a:pt x="6" y="43"/>
                    <a:pt x="6" y="43"/>
                  </a:cubicBezTo>
                  <a:cubicBezTo>
                    <a:pt x="6" y="43"/>
                    <a:pt x="6" y="42"/>
                    <a:pt x="6" y="42"/>
                  </a:cubicBezTo>
                  <a:cubicBezTo>
                    <a:pt x="6" y="42"/>
                    <a:pt x="5" y="42"/>
                    <a:pt x="5" y="42"/>
                  </a:cubicBezTo>
                  <a:cubicBezTo>
                    <a:pt x="5" y="43"/>
                    <a:pt x="5" y="42"/>
                    <a:pt x="4" y="42"/>
                  </a:cubicBezTo>
                  <a:cubicBezTo>
                    <a:pt x="5" y="42"/>
                    <a:pt x="5" y="42"/>
                    <a:pt x="4" y="42"/>
                  </a:cubicBezTo>
                  <a:cubicBezTo>
                    <a:pt x="4" y="42"/>
                    <a:pt x="4" y="42"/>
                    <a:pt x="4" y="42"/>
                  </a:cubicBezTo>
                  <a:cubicBezTo>
                    <a:pt x="4" y="41"/>
                    <a:pt x="4" y="41"/>
                    <a:pt x="4" y="40"/>
                  </a:cubicBezTo>
                  <a:cubicBezTo>
                    <a:pt x="4" y="40"/>
                    <a:pt x="4" y="40"/>
                    <a:pt x="4" y="40"/>
                  </a:cubicBezTo>
                  <a:cubicBezTo>
                    <a:pt x="4" y="40"/>
                    <a:pt x="4" y="40"/>
                    <a:pt x="4" y="40"/>
                  </a:cubicBezTo>
                  <a:cubicBezTo>
                    <a:pt x="4" y="40"/>
                    <a:pt x="4" y="40"/>
                    <a:pt x="4" y="40"/>
                  </a:cubicBezTo>
                  <a:cubicBezTo>
                    <a:pt x="4" y="41"/>
                    <a:pt x="3" y="41"/>
                    <a:pt x="3" y="42"/>
                  </a:cubicBezTo>
                  <a:cubicBezTo>
                    <a:pt x="3" y="42"/>
                    <a:pt x="3" y="42"/>
                    <a:pt x="3" y="42"/>
                  </a:cubicBezTo>
                  <a:cubicBezTo>
                    <a:pt x="3" y="42"/>
                    <a:pt x="3" y="42"/>
                    <a:pt x="3" y="42"/>
                  </a:cubicBezTo>
                  <a:cubicBezTo>
                    <a:pt x="3" y="41"/>
                    <a:pt x="3" y="41"/>
                    <a:pt x="3" y="40"/>
                  </a:cubicBezTo>
                  <a:cubicBezTo>
                    <a:pt x="3" y="40"/>
                    <a:pt x="3" y="40"/>
                    <a:pt x="3" y="40"/>
                  </a:cubicBezTo>
                  <a:cubicBezTo>
                    <a:pt x="2" y="40"/>
                    <a:pt x="2" y="39"/>
                    <a:pt x="2" y="39"/>
                  </a:cubicBezTo>
                  <a:cubicBezTo>
                    <a:pt x="2" y="39"/>
                    <a:pt x="2" y="39"/>
                    <a:pt x="2" y="39"/>
                  </a:cubicBezTo>
                  <a:cubicBezTo>
                    <a:pt x="2" y="40"/>
                    <a:pt x="2" y="40"/>
                    <a:pt x="2" y="40"/>
                  </a:cubicBezTo>
                  <a:cubicBezTo>
                    <a:pt x="2" y="40"/>
                    <a:pt x="2" y="40"/>
                    <a:pt x="2" y="40"/>
                  </a:cubicBezTo>
                  <a:cubicBezTo>
                    <a:pt x="2" y="40"/>
                    <a:pt x="2" y="40"/>
                    <a:pt x="1" y="39"/>
                  </a:cubicBezTo>
                  <a:cubicBezTo>
                    <a:pt x="1" y="39"/>
                    <a:pt x="1" y="39"/>
                    <a:pt x="1" y="39"/>
                  </a:cubicBezTo>
                  <a:cubicBezTo>
                    <a:pt x="1" y="39"/>
                    <a:pt x="1" y="39"/>
                    <a:pt x="1" y="39"/>
                  </a:cubicBezTo>
                  <a:cubicBezTo>
                    <a:pt x="1" y="39"/>
                    <a:pt x="0" y="38"/>
                    <a:pt x="0" y="38"/>
                  </a:cubicBezTo>
                  <a:cubicBezTo>
                    <a:pt x="0" y="38"/>
                    <a:pt x="0" y="37"/>
                    <a:pt x="0" y="37"/>
                  </a:cubicBezTo>
                  <a:cubicBezTo>
                    <a:pt x="0" y="37"/>
                    <a:pt x="0" y="37"/>
                    <a:pt x="0" y="37"/>
                  </a:cubicBezTo>
                  <a:cubicBezTo>
                    <a:pt x="0" y="36"/>
                    <a:pt x="0" y="36"/>
                    <a:pt x="0" y="36"/>
                  </a:cubicBezTo>
                  <a:cubicBezTo>
                    <a:pt x="0" y="36"/>
                    <a:pt x="1" y="36"/>
                    <a:pt x="1" y="36"/>
                  </a:cubicBezTo>
                  <a:cubicBezTo>
                    <a:pt x="1" y="36"/>
                    <a:pt x="1" y="37"/>
                    <a:pt x="1" y="37"/>
                  </a:cubicBezTo>
                  <a:cubicBezTo>
                    <a:pt x="1" y="37"/>
                    <a:pt x="2" y="37"/>
                    <a:pt x="2" y="37"/>
                  </a:cubicBezTo>
                  <a:cubicBezTo>
                    <a:pt x="2" y="35"/>
                    <a:pt x="1" y="34"/>
                    <a:pt x="2" y="33"/>
                  </a:cubicBezTo>
                  <a:cubicBezTo>
                    <a:pt x="2" y="33"/>
                    <a:pt x="2" y="33"/>
                    <a:pt x="2" y="33"/>
                  </a:cubicBezTo>
                  <a:cubicBezTo>
                    <a:pt x="2" y="33"/>
                    <a:pt x="2" y="33"/>
                    <a:pt x="2" y="33"/>
                  </a:cubicBezTo>
                  <a:cubicBezTo>
                    <a:pt x="2" y="33"/>
                    <a:pt x="2" y="33"/>
                    <a:pt x="3" y="33"/>
                  </a:cubicBezTo>
                  <a:cubicBezTo>
                    <a:pt x="3" y="33"/>
                    <a:pt x="3" y="32"/>
                    <a:pt x="3" y="32"/>
                  </a:cubicBezTo>
                  <a:cubicBezTo>
                    <a:pt x="3" y="32"/>
                    <a:pt x="3" y="32"/>
                    <a:pt x="4" y="32"/>
                  </a:cubicBezTo>
                  <a:cubicBezTo>
                    <a:pt x="4" y="31"/>
                    <a:pt x="4" y="30"/>
                    <a:pt x="3" y="30"/>
                  </a:cubicBezTo>
                  <a:cubicBezTo>
                    <a:pt x="3" y="30"/>
                    <a:pt x="3" y="30"/>
                    <a:pt x="3" y="30"/>
                  </a:cubicBezTo>
                  <a:cubicBezTo>
                    <a:pt x="3" y="30"/>
                    <a:pt x="3" y="29"/>
                    <a:pt x="3" y="29"/>
                  </a:cubicBezTo>
                  <a:cubicBezTo>
                    <a:pt x="3" y="29"/>
                    <a:pt x="3" y="29"/>
                    <a:pt x="3" y="29"/>
                  </a:cubicBezTo>
                  <a:cubicBezTo>
                    <a:pt x="3" y="29"/>
                    <a:pt x="3" y="28"/>
                    <a:pt x="3" y="28"/>
                  </a:cubicBezTo>
                  <a:cubicBezTo>
                    <a:pt x="3" y="28"/>
                    <a:pt x="3" y="28"/>
                    <a:pt x="4" y="28"/>
                  </a:cubicBezTo>
                  <a:cubicBezTo>
                    <a:pt x="4" y="27"/>
                    <a:pt x="4" y="26"/>
                    <a:pt x="4" y="25"/>
                  </a:cubicBezTo>
                  <a:cubicBezTo>
                    <a:pt x="4" y="25"/>
                    <a:pt x="4" y="24"/>
                    <a:pt x="4" y="24"/>
                  </a:cubicBezTo>
                  <a:cubicBezTo>
                    <a:pt x="4" y="24"/>
                    <a:pt x="4" y="23"/>
                    <a:pt x="3" y="23"/>
                  </a:cubicBezTo>
                  <a:cubicBezTo>
                    <a:pt x="3" y="23"/>
                    <a:pt x="3" y="23"/>
                    <a:pt x="4" y="23"/>
                  </a:cubicBezTo>
                  <a:cubicBezTo>
                    <a:pt x="4" y="23"/>
                    <a:pt x="4" y="23"/>
                    <a:pt x="4" y="23"/>
                  </a:cubicBezTo>
                  <a:cubicBezTo>
                    <a:pt x="4" y="23"/>
                    <a:pt x="4" y="23"/>
                    <a:pt x="4" y="23"/>
                  </a:cubicBezTo>
                  <a:cubicBezTo>
                    <a:pt x="4" y="23"/>
                    <a:pt x="4" y="23"/>
                    <a:pt x="4" y="23"/>
                  </a:cubicBezTo>
                  <a:cubicBezTo>
                    <a:pt x="4" y="23"/>
                    <a:pt x="4" y="23"/>
                    <a:pt x="4" y="23"/>
                  </a:cubicBezTo>
                  <a:cubicBezTo>
                    <a:pt x="5" y="23"/>
                    <a:pt x="5" y="23"/>
                    <a:pt x="5" y="23"/>
                  </a:cubicBezTo>
                  <a:cubicBezTo>
                    <a:pt x="6" y="23"/>
                    <a:pt x="6" y="24"/>
                    <a:pt x="7" y="24"/>
                  </a:cubicBezTo>
                  <a:cubicBezTo>
                    <a:pt x="7" y="24"/>
                    <a:pt x="7" y="24"/>
                    <a:pt x="7" y="24"/>
                  </a:cubicBezTo>
                  <a:cubicBezTo>
                    <a:pt x="7" y="24"/>
                    <a:pt x="7" y="24"/>
                    <a:pt x="7" y="24"/>
                  </a:cubicBezTo>
                  <a:cubicBezTo>
                    <a:pt x="7" y="23"/>
                    <a:pt x="7" y="23"/>
                    <a:pt x="7" y="23"/>
                  </a:cubicBezTo>
                  <a:cubicBezTo>
                    <a:pt x="7" y="22"/>
                    <a:pt x="7" y="22"/>
                    <a:pt x="7" y="21"/>
                  </a:cubicBezTo>
                  <a:cubicBezTo>
                    <a:pt x="7" y="21"/>
                    <a:pt x="7" y="21"/>
                    <a:pt x="7" y="21"/>
                  </a:cubicBezTo>
                  <a:cubicBezTo>
                    <a:pt x="7" y="20"/>
                    <a:pt x="7" y="20"/>
                    <a:pt x="7" y="20"/>
                  </a:cubicBezTo>
                  <a:cubicBezTo>
                    <a:pt x="8" y="20"/>
                    <a:pt x="8" y="20"/>
                    <a:pt x="8" y="20"/>
                  </a:cubicBezTo>
                  <a:cubicBezTo>
                    <a:pt x="8" y="20"/>
                    <a:pt x="8" y="19"/>
                    <a:pt x="8" y="19"/>
                  </a:cubicBezTo>
                  <a:cubicBezTo>
                    <a:pt x="8" y="19"/>
                    <a:pt x="8" y="19"/>
                    <a:pt x="8" y="19"/>
                  </a:cubicBezTo>
                  <a:cubicBezTo>
                    <a:pt x="8" y="19"/>
                    <a:pt x="8" y="19"/>
                    <a:pt x="8" y="18"/>
                  </a:cubicBezTo>
                  <a:cubicBezTo>
                    <a:pt x="8" y="18"/>
                    <a:pt x="8" y="18"/>
                    <a:pt x="8" y="18"/>
                  </a:cubicBezTo>
                  <a:cubicBezTo>
                    <a:pt x="8" y="18"/>
                    <a:pt x="8" y="17"/>
                    <a:pt x="8" y="17"/>
                  </a:cubicBezTo>
                  <a:cubicBezTo>
                    <a:pt x="8" y="16"/>
                    <a:pt x="8" y="16"/>
                    <a:pt x="8" y="16"/>
                  </a:cubicBezTo>
                  <a:cubicBezTo>
                    <a:pt x="8" y="15"/>
                    <a:pt x="9" y="14"/>
                    <a:pt x="9" y="14"/>
                  </a:cubicBezTo>
                  <a:cubicBezTo>
                    <a:pt x="9" y="13"/>
                    <a:pt x="9" y="13"/>
                    <a:pt x="9" y="13"/>
                  </a:cubicBezTo>
                  <a:cubicBezTo>
                    <a:pt x="9" y="12"/>
                    <a:pt x="10" y="12"/>
                    <a:pt x="10" y="11"/>
                  </a:cubicBezTo>
                  <a:cubicBezTo>
                    <a:pt x="9" y="11"/>
                    <a:pt x="9" y="11"/>
                    <a:pt x="9" y="11"/>
                  </a:cubicBezTo>
                  <a:cubicBezTo>
                    <a:pt x="9" y="11"/>
                    <a:pt x="9" y="10"/>
                    <a:pt x="9" y="10"/>
                  </a:cubicBezTo>
                  <a:cubicBezTo>
                    <a:pt x="9" y="9"/>
                    <a:pt x="10" y="9"/>
                    <a:pt x="10" y="9"/>
                  </a:cubicBezTo>
                  <a:cubicBezTo>
                    <a:pt x="10" y="9"/>
                    <a:pt x="10" y="8"/>
                    <a:pt x="10" y="8"/>
                  </a:cubicBezTo>
                  <a:cubicBezTo>
                    <a:pt x="10" y="8"/>
                    <a:pt x="11" y="8"/>
                    <a:pt x="11" y="8"/>
                  </a:cubicBezTo>
                  <a:cubicBezTo>
                    <a:pt x="11" y="8"/>
                    <a:pt x="11" y="8"/>
                    <a:pt x="11" y="7"/>
                  </a:cubicBezTo>
                  <a:cubicBezTo>
                    <a:pt x="12" y="7"/>
                    <a:pt x="12" y="7"/>
                    <a:pt x="12" y="7"/>
                  </a:cubicBezTo>
                  <a:cubicBezTo>
                    <a:pt x="12" y="7"/>
                    <a:pt x="12" y="6"/>
                    <a:pt x="13" y="6"/>
                  </a:cubicBezTo>
                  <a:cubicBezTo>
                    <a:pt x="13" y="6"/>
                    <a:pt x="15" y="6"/>
                    <a:pt x="15" y="6"/>
                  </a:cubicBezTo>
                  <a:cubicBezTo>
                    <a:pt x="16" y="6"/>
                    <a:pt x="15" y="7"/>
                    <a:pt x="17" y="7"/>
                  </a:cubicBezTo>
                  <a:cubicBezTo>
                    <a:pt x="17" y="7"/>
                    <a:pt x="17" y="7"/>
                    <a:pt x="17" y="7"/>
                  </a:cubicBezTo>
                  <a:cubicBezTo>
                    <a:pt x="17" y="7"/>
                    <a:pt x="17" y="6"/>
                    <a:pt x="17" y="6"/>
                  </a:cubicBezTo>
                  <a:cubicBezTo>
                    <a:pt x="17" y="6"/>
                    <a:pt x="17" y="6"/>
                    <a:pt x="17" y="6"/>
                  </a:cubicBezTo>
                  <a:cubicBezTo>
                    <a:pt x="17" y="5"/>
                    <a:pt x="16" y="5"/>
                    <a:pt x="16" y="4"/>
                  </a:cubicBezTo>
                  <a:cubicBezTo>
                    <a:pt x="16" y="4"/>
                    <a:pt x="17" y="3"/>
                    <a:pt x="17" y="2"/>
                  </a:cubicBezTo>
                  <a:cubicBezTo>
                    <a:pt x="17" y="2"/>
                    <a:pt x="17" y="2"/>
                    <a:pt x="17" y="2"/>
                  </a:cubicBezTo>
                  <a:cubicBezTo>
                    <a:pt x="17" y="1"/>
                    <a:pt x="17" y="1"/>
                    <a:pt x="17" y="1"/>
                  </a:cubicBezTo>
                  <a:cubicBezTo>
                    <a:pt x="17" y="1"/>
                    <a:pt x="17" y="0"/>
                    <a:pt x="17" y="0"/>
                  </a:cubicBezTo>
                  <a:cubicBezTo>
                    <a:pt x="18" y="0"/>
                    <a:pt x="18" y="0"/>
                    <a:pt x="18" y="0"/>
                  </a:cubicBezTo>
                  <a:cubicBezTo>
                    <a:pt x="18" y="0"/>
                    <a:pt x="18" y="0"/>
                    <a:pt x="18" y="0"/>
                  </a:cubicBezTo>
                  <a:cubicBezTo>
                    <a:pt x="18" y="0"/>
                    <a:pt x="18" y="0"/>
                    <a:pt x="19" y="0"/>
                  </a:cubicBezTo>
                  <a:cubicBezTo>
                    <a:pt x="19" y="1"/>
                    <a:pt x="19" y="1"/>
                    <a:pt x="19" y="1"/>
                  </a:cubicBezTo>
                  <a:cubicBezTo>
                    <a:pt x="19" y="1"/>
                    <a:pt x="20" y="1"/>
                    <a:pt x="20" y="1"/>
                  </a:cubicBezTo>
                  <a:cubicBezTo>
                    <a:pt x="20" y="2"/>
                    <a:pt x="20" y="3"/>
                    <a:pt x="20" y="3"/>
                  </a:cubicBezTo>
                  <a:cubicBezTo>
                    <a:pt x="20" y="3"/>
                    <a:pt x="20" y="3"/>
                    <a:pt x="21" y="3"/>
                  </a:cubicBezTo>
                  <a:cubicBezTo>
                    <a:pt x="21" y="3"/>
                    <a:pt x="21" y="4"/>
                    <a:pt x="21" y="4"/>
                  </a:cubicBezTo>
                  <a:cubicBezTo>
                    <a:pt x="21" y="4"/>
                    <a:pt x="21" y="4"/>
                    <a:pt x="21" y="5"/>
                  </a:cubicBezTo>
                  <a:cubicBezTo>
                    <a:pt x="21" y="5"/>
                    <a:pt x="22" y="5"/>
                    <a:pt x="22" y="5"/>
                  </a:cubicBezTo>
                  <a:cubicBezTo>
                    <a:pt x="22" y="4"/>
                    <a:pt x="22" y="4"/>
                    <a:pt x="22" y="4"/>
                  </a:cubicBezTo>
                  <a:cubicBezTo>
                    <a:pt x="23" y="4"/>
                    <a:pt x="23" y="4"/>
                    <a:pt x="23" y="4"/>
                  </a:cubicBezTo>
                  <a:cubicBezTo>
                    <a:pt x="23" y="5"/>
                    <a:pt x="23" y="5"/>
                    <a:pt x="23" y="5"/>
                  </a:cubicBezTo>
                  <a:cubicBezTo>
                    <a:pt x="23" y="5"/>
                    <a:pt x="23" y="5"/>
                    <a:pt x="23" y="5"/>
                  </a:cubicBezTo>
                  <a:cubicBezTo>
                    <a:pt x="23" y="6"/>
                    <a:pt x="23" y="6"/>
                    <a:pt x="23" y="6"/>
                  </a:cubicBezTo>
                  <a:cubicBezTo>
                    <a:pt x="23" y="6"/>
                    <a:pt x="24" y="7"/>
                    <a:pt x="24" y="7"/>
                  </a:cubicBezTo>
                  <a:cubicBezTo>
                    <a:pt x="24" y="7"/>
                    <a:pt x="24" y="7"/>
                    <a:pt x="24" y="8"/>
                  </a:cubicBezTo>
                  <a:cubicBezTo>
                    <a:pt x="24" y="8"/>
                    <a:pt x="24" y="9"/>
                    <a:pt x="24" y="9"/>
                  </a:cubicBezTo>
                  <a:cubicBezTo>
                    <a:pt x="24" y="10"/>
                    <a:pt x="24" y="10"/>
                    <a:pt x="24" y="11"/>
                  </a:cubicBezTo>
                  <a:cubicBezTo>
                    <a:pt x="24" y="11"/>
                    <a:pt x="24" y="11"/>
                    <a:pt x="24" y="12"/>
                  </a:cubicBezTo>
                  <a:cubicBezTo>
                    <a:pt x="24" y="12"/>
                    <a:pt x="24" y="12"/>
                    <a:pt x="24" y="13"/>
                  </a:cubicBezTo>
                  <a:cubicBezTo>
                    <a:pt x="24" y="13"/>
                    <a:pt x="23" y="13"/>
                    <a:pt x="23" y="14"/>
                  </a:cubicBezTo>
                  <a:cubicBezTo>
                    <a:pt x="23" y="14"/>
                    <a:pt x="23" y="14"/>
                    <a:pt x="22" y="14"/>
                  </a:cubicBezTo>
                  <a:cubicBezTo>
                    <a:pt x="22" y="14"/>
                    <a:pt x="22" y="15"/>
                    <a:pt x="22" y="15"/>
                  </a:cubicBezTo>
                  <a:cubicBezTo>
                    <a:pt x="22" y="16"/>
                    <a:pt x="22" y="16"/>
                    <a:pt x="21" y="16"/>
                  </a:cubicBezTo>
                  <a:close/>
                </a:path>
              </a:pathLst>
            </a:custGeom>
            <a:solidFill>
              <a:sysClr val="window" lastClr="FFFFFF">
                <a:lumMod val="75000"/>
              </a:sysClr>
            </a:solidFill>
            <a:ln w="3175">
              <a:solidFill>
                <a:schemeClr val="bg1">
                  <a:lumMod val="65000"/>
                </a:schemeClr>
              </a:solid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defTabSz="2945407">
                <a:defRPr/>
              </a:pPr>
              <a:endParaRPr lang="en-US" sz="1600" kern="0">
                <a:solidFill>
                  <a:srgbClr val="0A0A0A"/>
                </a:solidFill>
                <a:cs typeface="Arial" charset="0"/>
              </a:endParaRPr>
            </a:p>
          </p:txBody>
        </p:sp>
        <p:sp>
          <p:nvSpPr>
            <p:cNvPr id="802" name="Freeform 119">
              <a:extLst>
                <a:ext uri="{FF2B5EF4-FFF2-40B4-BE49-F238E27FC236}">
                  <a16:creationId xmlns:a16="http://schemas.microsoft.com/office/drawing/2014/main" id="{8C345CC7-EBE5-695E-343E-E67ECA3FDE77}"/>
                </a:ext>
              </a:extLst>
            </p:cNvPr>
            <p:cNvSpPr>
              <a:spLocks/>
            </p:cNvSpPr>
            <p:nvPr/>
          </p:nvSpPr>
          <p:spPr bwMode="auto">
            <a:xfrm>
              <a:off x="31701144" y="11080852"/>
              <a:ext cx="273074" cy="153757"/>
            </a:xfrm>
            <a:custGeom>
              <a:avLst/>
              <a:gdLst/>
              <a:ahLst/>
              <a:cxnLst>
                <a:cxn ang="0">
                  <a:pos x="14" y="7"/>
                </a:cxn>
                <a:cxn ang="0">
                  <a:pos x="12" y="7"/>
                </a:cxn>
                <a:cxn ang="0">
                  <a:pos x="11" y="7"/>
                </a:cxn>
                <a:cxn ang="0">
                  <a:pos x="10" y="7"/>
                </a:cxn>
                <a:cxn ang="0">
                  <a:pos x="8" y="7"/>
                </a:cxn>
                <a:cxn ang="0">
                  <a:pos x="8" y="7"/>
                </a:cxn>
                <a:cxn ang="0">
                  <a:pos x="6" y="7"/>
                </a:cxn>
                <a:cxn ang="0">
                  <a:pos x="5" y="7"/>
                </a:cxn>
                <a:cxn ang="0">
                  <a:pos x="4" y="7"/>
                </a:cxn>
                <a:cxn ang="0">
                  <a:pos x="3" y="7"/>
                </a:cxn>
                <a:cxn ang="0">
                  <a:pos x="3" y="7"/>
                </a:cxn>
                <a:cxn ang="0">
                  <a:pos x="2" y="6"/>
                </a:cxn>
                <a:cxn ang="0">
                  <a:pos x="1" y="7"/>
                </a:cxn>
                <a:cxn ang="0">
                  <a:pos x="1" y="6"/>
                </a:cxn>
                <a:cxn ang="0">
                  <a:pos x="0" y="6"/>
                </a:cxn>
                <a:cxn ang="0">
                  <a:pos x="0" y="5"/>
                </a:cxn>
                <a:cxn ang="0">
                  <a:pos x="0" y="4"/>
                </a:cxn>
                <a:cxn ang="0">
                  <a:pos x="0" y="3"/>
                </a:cxn>
                <a:cxn ang="0">
                  <a:pos x="1" y="2"/>
                </a:cxn>
                <a:cxn ang="0">
                  <a:pos x="1" y="2"/>
                </a:cxn>
                <a:cxn ang="0">
                  <a:pos x="2" y="1"/>
                </a:cxn>
                <a:cxn ang="0">
                  <a:pos x="2" y="1"/>
                </a:cxn>
                <a:cxn ang="0">
                  <a:pos x="2" y="0"/>
                </a:cxn>
                <a:cxn ang="0">
                  <a:pos x="3" y="0"/>
                </a:cxn>
                <a:cxn ang="0">
                  <a:pos x="3" y="0"/>
                </a:cxn>
                <a:cxn ang="0">
                  <a:pos x="3" y="0"/>
                </a:cxn>
                <a:cxn ang="0">
                  <a:pos x="5" y="0"/>
                </a:cxn>
                <a:cxn ang="0">
                  <a:pos x="5" y="1"/>
                </a:cxn>
                <a:cxn ang="0">
                  <a:pos x="7" y="1"/>
                </a:cxn>
                <a:cxn ang="0">
                  <a:pos x="7" y="1"/>
                </a:cxn>
                <a:cxn ang="0">
                  <a:pos x="7" y="1"/>
                </a:cxn>
                <a:cxn ang="0">
                  <a:pos x="8" y="1"/>
                </a:cxn>
                <a:cxn ang="0">
                  <a:pos x="9" y="1"/>
                </a:cxn>
                <a:cxn ang="0">
                  <a:pos x="9" y="1"/>
                </a:cxn>
                <a:cxn ang="0">
                  <a:pos x="11" y="2"/>
                </a:cxn>
                <a:cxn ang="0">
                  <a:pos x="11" y="2"/>
                </a:cxn>
                <a:cxn ang="0">
                  <a:pos x="11" y="3"/>
                </a:cxn>
                <a:cxn ang="0">
                  <a:pos x="13" y="4"/>
                </a:cxn>
                <a:cxn ang="0">
                  <a:pos x="13" y="4"/>
                </a:cxn>
                <a:cxn ang="0">
                  <a:pos x="13" y="6"/>
                </a:cxn>
                <a:cxn ang="0">
                  <a:pos x="14" y="7"/>
                </a:cxn>
              </a:cxnLst>
              <a:rect l="0" t="0" r="r" b="b"/>
              <a:pathLst>
                <a:path w="14" h="7">
                  <a:moveTo>
                    <a:pt x="14" y="7"/>
                  </a:moveTo>
                  <a:cubicBezTo>
                    <a:pt x="13" y="7"/>
                    <a:pt x="13" y="7"/>
                    <a:pt x="12" y="7"/>
                  </a:cubicBezTo>
                  <a:cubicBezTo>
                    <a:pt x="12" y="7"/>
                    <a:pt x="11" y="6"/>
                    <a:pt x="11" y="7"/>
                  </a:cubicBezTo>
                  <a:cubicBezTo>
                    <a:pt x="11" y="7"/>
                    <a:pt x="11" y="7"/>
                    <a:pt x="10" y="7"/>
                  </a:cubicBezTo>
                  <a:cubicBezTo>
                    <a:pt x="10" y="7"/>
                    <a:pt x="9" y="7"/>
                    <a:pt x="8" y="7"/>
                  </a:cubicBezTo>
                  <a:cubicBezTo>
                    <a:pt x="8" y="7"/>
                    <a:pt x="8" y="7"/>
                    <a:pt x="8" y="7"/>
                  </a:cubicBezTo>
                  <a:cubicBezTo>
                    <a:pt x="8" y="7"/>
                    <a:pt x="6" y="6"/>
                    <a:pt x="6" y="7"/>
                  </a:cubicBezTo>
                  <a:cubicBezTo>
                    <a:pt x="5" y="7"/>
                    <a:pt x="5" y="7"/>
                    <a:pt x="5" y="7"/>
                  </a:cubicBezTo>
                  <a:cubicBezTo>
                    <a:pt x="4" y="7"/>
                    <a:pt x="4" y="7"/>
                    <a:pt x="4" y="7"/>
                  </a:cubicBezTo>
                  <a:cubicBezTo>
                    <a:pt x="4" y="7"/>
                    <a:pt x="4" y="7"/>
                    <a:pt x="3" y="7"/>
                  </a:cubicBezTo>
                  <a:cubicBezTo>
                    <a:pt x="3" y="7"/>
                    <a:pt x="3" y="7"/>
                    <a:pt x="3" y="7"/>
                  </a:cubicBezTo>
                  <a:cubicBezTo>
                    <a:pt x="3" y="7"/>
                    <a:pt x="2" y="6"/>
                    <a:pt x="2" y="6"/>
                  </a:cubicBezTo>
                  <a:cubicBezTo>
                    <a:pt x="2" y="6"/>
                    <a:pt x="1" y="6"/>
                    <a:pt x="1" y="7"/>
                  </a:cubicBezTo>
                  <a:cubicBezTo>
                    <a:pt x="1" y="6"/>
                    <a:pt x="1" y="6"/>
                    <a:pt x="1" y="6"/>
                  </a:cubicBezTo>
                  <a:cubicBezTo>
                    <a:pt x="1" y="6"/>
                    <a:pt x="1" y="6"/>
                    <a:pt x="0" y="6"/>
                  </a:cubicBezTo>
                  <a:cubicBezTo>
                    <a:pt x="0" y="6"/>
                    <a:pt x="0" y="5"/>
                    <a:pt x="0" y="5"/>
                  </a:cubicBezTo>
                  <a:cubicBezTo>
                    <a:pt x="0" y="5"/>
                    <a:pt x="0" y="4"/>
                    <a:pt x="0" y="4"/>
                  </a:cubicBezTo>
                  <a:cubicBezTo>
                    <a:pt x="0" y="4"/>
                    <a:pt x="0" y="4"/>
                    <a:pt x="0" y="3"/>
                  </a:cubicBezTo>
                  <a:cubicBezTo>
                    <a:pt x="0" y="3"/>
                    <a:pt x="1" y="3"/>
                    <a:pt x="1" y="2"/>
                  </a:cubicBezTo>
                  <a:cubicBezTo>
                    <a:pt x="1" y="2"/>
                    <a:pt x="1" y="2"/>
                    <a:pt x="1" y="2"/>
                  </a:cubicBezTo>
                  <a:cubicBezTo>
                    <a:pt x="1" y="2"/>
                    <a:pt x="1" y="1"/>
                    <a:pt x="2" y="1"/>
                  </a:cubicBezTo>
                  <a:cubicBezTo>
                    <a:pt x="2" y="1"/>
                    <a:pt x="2" y="1"/>
                    <a:pt x="2" y="1"/>
                  </a:cubicBezTo>
                  <a:cubicBezTo>
                    <a:pt x="2" y="0"/>
                    <a:pt x="2" y="0"/>
                    <a:pt x="2" y="0"/>
                  </a:cubicBezTo>
                  <a:cubicBezTo>
                    <a:pt x="2" y="0"/>
                    <a:pt x="2" y="0"/>
                    <a:pt x="3" y="0"/>
                  </a:cubicBezTo>
                  <a:cubicBezTo>
                    <a:pt x="3" y="0"/>
                    <a:pt x="3" y="0"/>
                    <a:pt x="3" y="0"/>
                  </a:cubicBezTo>
                  <a:cubicBezTo>
                    <a:pt x="3" y="0"/>
                    <a:pt x="3" y="0"/>
                    <a:pt x="3" y="0"/>
                  </a:cubicBezTo>
                  <a:cubicBezTo>
                    <a:pt x="4" y="0"/>
                    <a:pt x="4" y="0"/>
                    <a:pt x="5" y="0"/>
                  </a:cubicBezTo>
                  <a:cubicBezTo>
                    <a:pt x="5" y="0"/>
                    <a:pt x="5" y="1"/>
                    <a:pt x="5" y="1"/>
                  </a:cubicBezTo>
                  <a:cubicBezTo>
                    <a:pt x="5" y="1"/>
                    <a:pt x="6" y="1"/>
                    <a:pt x="7" y="1"/>
                  </a:cubicBezTo>
                  <a:cubicBezTo>
                    <a:pt x="7" y="1"/>
                    <a:pt x="7" y="1"/>
                    <a:pt x="7" y="1"/>
                  </a:cubicBezTo>
                  <a:cubicBezTo>
                    <a:pt x="7" y="1"/>
                    <a:pt x="7" y="1"/>
                    <a:pt x="7" y="1"/>
                  </a:cubicBezTo>
                  <a:cubicBezTo>
                    <a:pt x="8" y="1"/>
                    <a:pt x="8" y="1"/>
                    <a:pt x="8" y="1"/>
                  </a:cubicBezTo>
                  <a:cubicBezTo>
                    <a:pt x="8" y="1"/>
                    <a:pt x="9" y="1"/>
                    <a:pt x="9" y="1"/>
                  </a:cubicBezTo>
                  <a:cubicBezTo>
                    <a:pt x="9" y="1"/>
                    <a:pt x="9" y="1"/>
                    <a:pt x="9" y="1"/>
                  </a:cubicBezTo>
                  <a:cubicBezTo>
                    <a:pt x="9" y="1"/>
                    <a:pt x="11" y="2"/>
                    <a:pt x="11" y="2"/>
                  </a:cubicBezTo>
                  <a:cubicBezTo>
                    <a:pt x="11" y="2"/>
                    <a:pt x="11" y="2"/>
                    <a:pt x="11" y="2"/>
                  </a:cubicBezTo>
                  <a:cubicBezTo>
                    <a:pt x="11" y="2"/>
                    <a:pt x="10" y="3"/>
                    <a:pt x="11" y="3"/>
                  </a:cubicBezTo>
                  <a:cubicBezTo>
                    <a:pt x="11" y="4"/>
                    <a:pt x="12" y="4"/>
                    <a:pt x="13" y="4"/>
                  </a:cubicBezTo>
                  <a:cubicBezTo>
                    <a:pt x="13" y="4"/>
                    <a:pt x="13" y="4"/>
                    <a:pt x="13" y="4"/>
                  </a:cubicBezTo>
                  <a:cubicBezTo>
                    <a:pt x="13" y="5"/>
                    <a:pt x="13" y="6"/>
                    <a:pt x="13" y="6"/>
                  </a:cubicBezTo>
                  <a:cubicBezTo>
                    <a:pt x="13" y="6"/>
                    <a:pt x="14" y="6"/>
                    <a:pt x="14" y="7"/>
                  </a:cubicBezTo>
                  <a:close/>
                </a:path>
              </a:pathLst>
            </a:custGeom>
            <a:solidFill>
              <a:sysClr val="window" lastClr="FFFFFF">
                <a:lumMod val="75000"/>
              </a:sysClr>
            </a:solidFill>
            <a:ln w="3175">
              <a:solidFill>
                <a:schemeClr val="bg1">
                  <a:lumMod val="65000"/>
                </a:schemeClr>
              </a:solid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defTabSz="2945407">
                <a:defRPr/>
              </a:pPr>
              <a:endParaRPr lang="en-US" sz="1600" kern="0">
                <a:solidFill>
                  <a:srgbClr val="0A0A0A"/>
                </a:solidFill>
                <a:cs typeface="Arial" charset="0"/>
              </a:endParaRPr>
            </a:p>
          </p:txBody>
        </p:sp>
        <p:sp>
          <p:nvSpPr>
            <p:cNvPr id="803" name="Freeform 120">
              <a:extLst>
                <a:ext uri="{FF2B5EF4-FFF2-40B4-BE49-F238E27FC236}">
                  <a16:creationId xmlns:a16="http://schemas.microsoft.com/office/drawing/2014/main" id="{779ED10D-2154-5EAF-3388-604C9B7A7673}"/>
                </a:ext>
              </a:extLst>
            </p:cNvPr>
            <p:cNvSpPr>
              <a:spLocks/>
            </p:cNvSpPr>
            <p:nvPr/>
          </p:nvSpPr>
          <p:spPr bwMode="auto">
            <a:xfrm>
              <a:off x="22565638" y="11080852"/>
              <a:ext cx="24822" cy="18087"/>
            </a:xfrm>
            <a:custGeom>
              <a:avLst/>
              <a:gdLst/>
              <a:ahLst/>
              <a:cxnLst>
                <a:cxn ang="0">
                  <a:pos x="0" y="0"/>
                </a:cxn>
                <a:cxn ang="0">
                  <a:pos x="0" y="0"/>
                </a:cxn>
                <a:cxn ang="0">
                  <a:pos x="0" y="0"/>
                </a:cxn>
              </a:cxnLst>
              <a:rect l="0" t="0" r="r" b="b"/>
              <a:pathLst>
                <a:path w="1" h="1">
                  <a:moveTo>
                    <a:pt x="0" y="0"/>
                  </a:moveTo>
                  <a:cubicBezTo>
                    <a:pt x="1" y="0"/>
                    <a:pt x="1" y="1"/>
                    <a:pt x="0" y="0"/>
                  </a:cubicBezTo>
                  <a:cubicBezTo>
                    <a:pt x="0" y="0"/>
                    <a:pt x="0" y="0"/>
                    <a:pt x="0" y="0"/>
                  </a:cubicBezTo>
                  <a:close/>
                </a:path>
              </a:pathLst>
            </a:custGeom>
            <a:solidFill>
              <a:srgbClr val="CBCBCB"/>
            </a:solidFill>
            <a:ln w="9525">
              <a:no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defTabSz="2945407">
                <a:defRPr/>
              </a:pPr>
              <a:endParaRPr lang="en-US" sz="1600" kern="0">
                <a:solidFill>
                  <a:srgbClr val="0A0A0A"/>
                </a:solidFill>
                <a:cs typeface="Arial" charset="0"/>
              </a:endParaRPr>
            </a:p>
          </p:txBody>
        </p:sp>
        <p:sp>
          <p:nvSpPr>
            <p:cNvPr id="804" name="Freeform 121">
              <a:extLst>
                <a:ext uri="{FF2B5EF4-FFF2-40B4-BE49-F238E27FC236}">
                  <a16:creationId xmlns:a16="http://schemas.microsoft.com/office/drawing/2014/main" id="{A7FC5609-E09D-3963-DECA-9D480973ACED}"/>
                </a:ext>
              </a:extLst>
            </p:cNvPr>
            <p:cNvSpPr>
              <a:spLocks/>
            </p:cNvSpPr>
            <p:nvPr/>
          </p:nvSpPr>
          <p:spPr bwMode="auto">
            <a:xfrm>
              <a:off x="22706296" y="11080852"/>
              <a:ext cx="16560" cy="45227"/>
            </a:xfrm>
            <a:custGeom>
              <a:avLst/>
              <a:gdLst/>
              <a:ahLst/>
              <a:cxnLst>
                <a:cxn ang="0">
                  <a:pos x="1" y="0"/>
                </a:cxn>
                <a:cxn ang="0">
                  <a:pos x="1" y="1"/>
                </a:cxn>
                <a:cxn ang="0">
                  <a:pos x="1" y="1"/>
                </a:cxn>
                <a:cxn ang="0">
                  <a:pos x="0" y="2"/>
                </a:cxn>
                <a:cxn ang="0">
                  <a:pos x="0" y="1"/>
                </a:cxn>
                <a:cxn ang="0">
                  <a:pos x="0" y="1"/>
                </a:cxn>
                <a:cxn ang="0">
                  <a:pos x="1" y="0"/>
                </a:cxn>
              </a:cxnLst>
              <a:rect l="0" t="0" r="r" b="b"/>
              <a:pathLst>
                <a:path w="1" h="2">
                  <a:moveTo>
                    <a:pt x="1" y="0"/>
                  </a:moveTo>
                  <a:cubicBezTo>
                    <a:pt x="1" y="0"/>
                    <a:pt x="1" y="0"/>
                    <a:pt x="1" y="1"/>
                  </a:cubicBezTo>
                  <a:cubicBezTo>
                    <a:pt x="1" y="1"/>
                    <a:pt x="1" y="1"/>
                    <a:pt x="1" y="1"/>
                  </a:cubicBezTo>
                  <a:cubicBezTo>
                    <a:pt x="1" y="2"/>
                    <a:pt x="1" y="2"/>
                    <a:pt x="0" y="2"/>
                  </a:cubicBezTo>
                  <a:cubicBezTo>
                    <a:pt x="0" y="2"/>
                    <a:pt x="0" y="2"/>
                    <a:pt x="0" y="1"/>
                  </a:cubicBezTo>
                  <a:cubicBezTo>
                    <a:pt x="0" y="1"/>
                    <a:pt x="0" y="1"/>
                    <a:pt x="0" y="1"/>
                  </a:cubicBezTo>
                  <a:cubicBezTo>
                    <a:pt x="0" y="1"/>
                    <a:pt x="0" y="1"/>
                    <a:pt x="1" y="0"/>
                  </a:cubicBezTo>
                  <a:close/>
                </a:path>
              </a:pathLst>
            </a:custGeom>
            <a:solidFill>
              <a:srgbClr val="CBCBCB"/>
            </a:solidFill>
            <a:ln w="9525">
              <a:no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defTabSz="2945407">
                <a:defRPr/>
              </a:pPr>
              <a:endParaRPr lang="en-US" sz="1600" kern="0">
                <a:solidFill>
                  <a:srgbClr val="0A0A0A"/>
                </a:solidFill>
                <a:cs typeface="Arial" charset="0"/>
              </a:endParaRPr>
            </a:p>
          </p:txBody>
        </p:sp>
        <p:sp>
          <p:nvSpPr>
            <p:cNvPr id="805" name="Freeform 122">
              <a:extLst>
                <a:ext uri="{FF2B5EF4-FFF2-40B4-BE49-F238E27FC236}">
                  <a16:creationId xmlns:a16="http://schemas.microsoft.com/office/drawing/2014/main" id="{B94574FC-81A2-A6FF-1070-7FE62265AF9F}"/>
                </a:ext>
              </a:extLst>
            </p:cNvPr>
            <p:cNvSpPr>
              <a:spLocks/>
            </p:cNvSpPr>
            <p:nvPr/>
          </p:nvSpPr>
          <p:spPr bwMode="auto">
            <a:xfrm>
              <a:off x="16955228" y="11098943"/>
              <a:ext cx="8274" cy="27132"/>
            </a:xfrm>
            <a:custGeom>
              <a:avLst/>
              <a:gdLst/>
              <a:ahLst/>
              <a:cxnLst>
                <a:cxn ang="0">
                  <a:pos x="0" y="0"/>
                </a:cxn>
                <a:cxn ang="0">
                  <a:pos x="0" y="1"/>
                </a:cxn>
                <a:cxn ang="0">
                  <a:pos x="0" y="1"/>
                </a:cxn>
                <a:cxn ang="0">
                  <a:pos x="0" y="1"/>
                </a:cxn>
                <a:cxn ang="0">
                  <a:pos x="0" y="1"/>
                </a:cxn>
                <a:cxn ang="0">
                  <a:pos x="0" y="1"/>
                </a:cxn>
                <a:cxn ang="0">
                  <a:pos x="0" y="0"/>
                </a:cxn>
              </a:cxnLst>
              <a:rect l="0" t="0" r="r" b="b"/>
              <a:pathLst>
                <a:path h="1">
                  <a:moveTo>
                    <a:pt x="0" y="0"/>
                  </a:moveTo>
                  <a:cubicBezTo>
                    <a:pt x="0" y="0"/>
                    <a:pt x="0" y="1"/>
                    <a:pt x="0" y="1"/>
                  </a:cubicBezTo>
                  <a:cubicBezTo>
                    <a:pt x="0" y="1"/>
                    <a:pt x="0" y="1"/>
                    <a:pt x="0" y="1"/>
                  </a:cubicBezTo>
                  <a:cubicBezTo>
                    <a:pt x="0" y="1"/>
                    <a:pt x="0" y="1"/>
                    <a:pt x="0" y="1"/>
                  </a:cubicBezTo>
                  <a:cubicBezTo>
                    <a:pt x="0" y="1"/>
                    <a:pt x="0" y="1"/>
                    <a:pt x="0" y="1"/>
                  </a:cubicBezTo>
                  <a:cubicBezTo>
                    <a:pt x="0" y="1"/>
                    <a:pt x="0" y="1"/>
                    <a:pt x="0" y="1"/>
                  </a:cubicBezTo>
                  <a:cubicBezTo>
                    <a:pt x="0" y="0"/>
                    <a:pt x="0" y="1"/>
                    <a:pt x="0" y="0"/>
                  </a:cubicBezTo>
                  <a:close/>
                </a:path>
              </a:pathLst>
            </a:custGeom>
            <a:solidFill>
              <a:srgbClr val="CBCBCB"/>
            </a:solidFill>
            <a:ln w="9525">
              <a:no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defTabSz="2945407">
                <a:defRPr/>
              </a:pPr>
              <a:endParaRPr lang="en-US" sz="1600" kern="0">
                <a:solidFill>
                  <a:srgbClr val="0A0A0A"/>
                </a:solidFill>
                <a:cs typeface="Arial" charset="0"/>
              </a:endParaRPr>
            </a:p>
          </p:txBody>
        </p:sp>
        <p:sp>
          <p:nvSpPr>
            <p:cNvPr id="806" name="Freeform 123">
              <a:extLst>
                <a:ext uri="{FF2B5EF4-FFF2-40B4-BE49-F238E27FC236}">
                  <a16:creationId xmlns:a16="http://schemas.microsoft.com/office/drawing/2014/main" id="{0B5D456C-FCFF-3C5C-0412-0D6FFD3539CE}"/>
                </a:ext>
              </a:extLst>
            </p:cNvPr>
            <p:cNvSpPr>
              <a:spLocks/>
            </p:cNvSpPr>
            <p:nvPr/>
          </p:nvSpPr>
          <p:spPr bwMode="auto">
            <a:xfrm>
              <a:off x="22565626" y="11144159"/>
              <a:ext cx="728189" cy="687375"/>
            </a:xfrm>
            <a:custGeom>
              <a:avLst/>
              <a:gdLst/>
              <a:ahLst/>
              <a:cxnLst>
                <a:cxn ang="0">
                  <a:pos x="18" y="0"/>
                </a:cxn>
                <a:cxn ang="0">
                  <a:pos x="37" y="0"/>
                </a:cxn>
                <a:cxn ang="0">
                  <a:pos x="37" y="2"/>
                </a:cxn>
                <a:cxn ang="0">
                  <a:pos x="37" y="4"/>
                </a:cxn>
                <a:cxn ang="0">
                  <a:pos x="37" y="8"/>
                </a:cxn>
                <a:cxn ang="0">
                  <a:pos x="33" y="8"/>
                </a:cxn>
                <a:cxn ang="0">
                  <a:pos x="23" y="8"/>
                </a:cxn>
                <a:cxn ang="0">
                  <a:pos x="22" y="8"/>
                </a:cxn>
                <a:cxn ang="0">
                  <a:pos x="22" y="11"/>
                </a:cxn>
                <a:cxn ang="0">
                  <a:pos x="22" y="13"/>
                </a:cxn>
                <a:cxn ang="0">
                  <a:pos x="22" y="15"/>
                </a:cxn>
                <a:cxn ang="0">
                  <a:pos x="22" y="17"/>
                </a:cxn>
                <a:cxn ang="0">
                  <a:pos x="22" y="21"/>
                </a:cxn>
                <a:cxn ang="0">
                  <a:pos x="21" y="21"/>
                </a:cxn>
                <a:cxn ang="0">
                  <a:pos x="20" y="22"/>
                </a:cxn>
                <a:cxn ang="0">
                  <a:pos x="19" y="22"/>
                </a:cxn>
                <a:cxn ang="0">
                  <a:pos x="18" y="23"/>
                </a:cxn>
                <a:cxn ang="0">
                  <a:pos x="17" y="24"/>
                </a:cxn>
                <a:cxn ang="0">
                  <a:pos x="17" y="26"/>
                </a:cxn>
                <a:cxn ang="0">
                  <a:pos x="17" y="32"/>
                </a:cxn>
                <a:cxn ang="0">
                  <a:pos x="15" y="32"/>
                </a:cxn>
                <a:cxn ang="0">
                  <a:pos x="12" y="32"/>
                </a:cxn>
                <a:cxn ang="0">
                  <a:pos x="0" y="32"/>
                </a:cxn>
                <a:cxn ang="0">
                  <a:pos x="0" y="32"/>
                </a:cxn>
                <a:cxn ang="0">
                  <a:pos x="0" y="32"/>
                </a:cxn>
                <a:cxn ang="0">
                  <a:pos x="0" y="30"/>
                </a:cxn>
                <a:cxn ang="0">
                  <a:pos x="1" y="28"/>
                </a:cxn>
                <a:cxn ang="0">
                  <a:pos x="1" y="27"/>
                </a:cxn>
                <a:cxn ang="0">
                  <a:pos x="2" y="27"/>
                </a:cxn>
                <a:cxn ang="0">
                  <a:pos x="3" y="26"/>
                </a:cxn>
                <a:cxn ang="0">
                  <a:pos x="3" y="26"/>
                </a:cxn>
                <a:cxn ang="0">
                  <a:pos x="3" y="24"/>
                </a:cxn>
                <a:cxn ang="0">
                  <a:pos x="4" y="24"/>
                </a:cxn>
                <a:cxn ang="0">
                  <a:pos x="4" y="23"/>
                </a:cxn>
                <a:cxn ang="0">
                  <a:pos x="4" y="23"/>
                </a:cxn>
                <a:cxn ang="0">
                  <a:pos x="4" y="22"/>
                </a:cxn>
                <a:cxn ang="0">
                  <a:pos x="5" y="22"/>
                </a:cxn>
                <a:cxn ang="0">
                  <a:pos x="5" y="21"/>
                </a:cxn>
                <a:cxn ang="0">
                  <a:pos x="6" y="20"/>
                </a:cxn>
                <a:cxn ang="0">
                  <a:pos x="6" y="19"/>
                </a:cxn>
                <a:cxn ang="0">
                  <a:pos x="7" y="17"/>
                </a:cxn>
                <a:cxn ang="0">
                  <a:pos x="8" y="17"/>
                </a:cxn>
                <a:cxn ang="0">
                  <a:pos x="9" y="16"/>
                </a:cxn>
                <a:cxn ang="0">
                  <a:pos x="10" y="15"/>
                </a:cxn>
                <a:cxn ang="0">
                  <a:pos x="10" y="12"/>
                </a:cxn>
                <a:cxn ang="0">
                  <a:pos x="11" y="10"/>
                </a:cxn>
                <a:cxn ang="0">
                  <a:pos x="12" y="9"/>
                </a:cxn>
                <a:cxn ang="0">
                  <a:pos x="12" y="9"/>
                </a:cxn>
                <a:cxn ang="0">
                  <a:pos x="12" y="7"/>
                </a:cxn>
                <a:cxn ang="0">
                  <a:pos x="13" y="7"/>
                </a:cxn>
                <a:cxn ang="0">
                  <a:pos x="13" y="6"/>
                </a:cxn>
                <a:cxn ang="0">
                  <a:pos x="14" y="6"/>
                </a:cxn>
                <a:cxn ang="0">
                  <a:pos x="16" y="5"/>
                </a:cxn>
                <a:cxn ang="0">
                  <a:pos x="17" y="3"/>
                </a:cxn>
                <a:cxn ang="0">
                  <a:pos x="17" y="2"/>
                </a:cxn>
                <a:cxn ang="0">
                  <a:pos x="17" y="2"/>
                </a:cxn>
                <a:cxn ang="0">
                  <a:pos x="18" y="0"/>
                </a:cxn>
              </a:cxnLst>
              <a:rect l="0" t="0" r="r" b="b"/>
              <a:pathLst>
                <a:path w="37" h="32">
                  <a:moveTo>
                    <a:pt x="18" y="0"/>
                  </a:moveTo>
                  <a:cubicBezTo>
                    <a:pt x="25" y="0"/>
                    <a:pt x="31" y="0"/>
                    <a:pt x="37" y="0"/>
                  </a:cubicBezTo>
                  <a:cubicBezTo>
                    <a:pt x="37" y="0"/>
                    <a:pt x="37" y="1"/>
                    <a:pt x="37" y="2"/>
                  </a:cubicBezTo>
                  <a:cubicBezTo>
                    <a:pt x="37" y="2"/>
                    <a:pt x="37" y="3"/>
                    <a:pt x="37" y="4"/>
                  </a:cubicBezTo>
                  <a:cubicBezTo>
                    <a:pt x="37" y="5"/>
                    <a:pt x="37" y="6"/>
                    <a:pt x="37" y="8"/>
                  </a:cubicBezTo>
                  <a:cubicBezTo>
                    <a:pt x="36" y="8"/>
                    <a:pt x="34" y="8"/>
                    <a:pt x="33" y="8"/>
                  </a:cubicBezTo>
                  <a:cubicBezTo>
                    <a:pt x="29" y="8"/>
                    <a:pt x="26" y="8"/>
                    <a:pt x="23" y="8"/>
                  </a:cubicBezTo>
                  <a:cubicBezTo>
                    <a:pt x="23" y="8"/>
                    <a:pt x="23" y="8"/>
                    <a:pt x="22" y="8"/>
                  </a:cubicBezTo>
                  <a:cubicBezTo>
                    <a:pt x="22" y="9"/>
                    <a:pt x="22" y="10"/>
                    <a:pt x="22" y="11"/>
                  </a:cubicBezTo>
                  <a:cubicBezTo>
                    <a:pt x="22" y="12"/>
                    <a:pt x="22" y="12"/>
                    <a:pt x="22" y="13"/>
                  </a:cubicBezTo>
                  <a:cubicBezTo>
                    <a:pt x="22" y="14"/>
                    <a:pt x="22" y="14"/>
                    <a:pt x="22" y="15"/>
                  </a:cubicBezTo>
                  <a:cubicBezTo>
                    <a:pt x="22" y="15"/>
                    <a:pt x="22" y="16"/>
                    <a:pt x="22" y="17"/>
                  </a:cubicBezTo>
                  <a:cubicBezTo>
                    <a:pt x="22" y="18"/>
                    <a:pt x="22" y="20"/>
                    <a:pt x="22" y="21"/>
                  </a:cubicBezTo>
                  <a:cubicBezTo>
                    <a:pt x="22" y="21"/>
                    <a:pt x="21" y="21"/>
                    <a:pt x="21" y="21"/>
                  </a:cubicBezTo>
                  <a:cubicBezTo>
                    <a:pt x="21" y="21"/>
                    <a:pt x="21" y="22"/>
                    <a:pt x="20" y="22"/>
                  </a:cubicBezTo>
                  <a:cubicBezTo>
                    <a:pt x="20" y="22"/>
                    <a:pt x="20" y="22"/>
                    <a:pt x="19" y="22"/>
                  </a:cubicBezTo>
                  <a:cubicBezTo>
                    <a:pt x="19" y="22"/>
                    <a:pt x="18" y="22"/>
                    <a:pt x="18" y="23"/>
                  </a:cubicBezTo>
                  <a:cubicBezTo>
                    <a:pt x="18" y="23"/>
                    <a:pt x="17" y="24"/>
                    <a:pt x="17" y="24"/>
                  </a:cubicBezTo>
                  <a:cubicBezTo>
                    <a:pt x="16" y="25"/>
                    <a:pt x="17" y="26"/>
                    <a:pt x="17" y="26"/>
                  </a:cubicBezTo>
                  <a:cubicBezTo>
                    <a:pt x="17" y="28"/>
                    <a:pt x="17" y="30"/>
                    <a:pt x="17" y="32"/>
                  </a:cubicBezTo>
                  <a:cubicBezTo>
                    <a:pt x="17" y="32"/>
                    <a:pt x="16" y="32"/>
                    <a:pt x="15" y="32"/>
                  </a:cubicBezTo>
                  <a:cubicBezTo>
                    <a:pt x="14" y="32"/>
                    <a:pt x="13" y="32"/>
                    <a:pt x="12" y="32"/>
                  </a:cubicBezTo>
                  <a:cubicBezTo>
                    <a:pt x="8" y="32"/>
                    <a:pt x="4" y="32"/>
                    <a:pt x="0" y="32"/>
                  </a:cubicBezTo>
                  <a:cubicBezTo>
                    <a:pt x="0" y="32"/>
                    <a:pt x="0" y="32"/>
                    <a:pt x="0" y="32"/>
                  </a:cubicBezTo>
                  <a:cubicBezTo>
                    <a:pt x="0" y="32"/>
                    <a:pt x="0" y="32"/>
                    <a:pt x="0" y="32"/>
                  </a:cubicBezTo>
                  <a:cubicBezTo>
                    <a:pt x="0" y="31"/>
                    <a:pt x="0" y="31"/>
                    <a:pt x="0" y="30"/>
                  </a:cubicBezTo>
                  <a:cubicBezTo>
                    <a:pt x="0" y="29"/>
                    <a:pt x="0" y="29"/>
                    <a:pt x="1" y="28"/>
                  </a:cubicBezTo>
                  <a:cubicBezTo>
                    <a:pt x="1" y="28"/>
                    <a:pt x="1" y="28"/>
                    <a:pt x="1" y="27"/>
                  </a:cubicBezTo>
                  <a:cubicBezTo>
                    <a:pt x="2" y="27"/>
                    <a:pt x="2" y="27"/>
                    <a:pt x="2" y="27"/>
                  </a:cubicBezTo>
                  <a:cubicBezTo>
                    <a:pt x="2" y="27"/>
                    <a:pt x="2" y="27"/>
                    <a:pt x="3" y="26"/>
                  </a:cubicBezTo>
                  <a:cubicBezTo>
                    <a:pt x="3" y="26"/>
                    <a:pt x="3" y="26"/>
                    <a:pt x="3" y="26"/>
                  </a:cubicBezTo>
                  <a:cubicBezTo>
                    <a:pt x="3" y="25"/>
                    <a:pt x="3" y="25"/>
                    <a:pt x="3" y="24"/>
                  </a:cubicBezTo>
                  <a:cubicBezTo>
                    <a:pt x="3" y="24"/>
                    <a:pt x="4" y="24"/>
                    <a:pt x="4" y="24"/>
                  </a:cubicBezTo>
                  <a:cubicBezTo>
                    <a:pt x="4" y="24"/>
                    <a:pt x="4" y="23"/>
                    <a:pt x="4" y="23"/>
                  </a:cubicBezTo>
                  <a:cubicBezTo>
                    <a:pt x="4" y="23"/>
                    <a:pt x="4" y="23"/>
                    <a:pt x="4" y="23"/>
                  </a:cubicBezTo>
                  <a:cubicBezTo>
                    <a:pt x="4" y="23"/>
                    <a:pt x="4" y="22"/>
                    <a:pt x="4" y="22"/>
                  </a:cubicBezTo>
                  <a:cubicBezTo>
                    <a:pt x="4" y="22"/>
                    <a:pt x="5" y="22"/>
                    <a:pt x="5" y="22"/>
                  </a:cubicBezTo>
                  <a:cubicBezTo>
                    <a:pt x="5" y="21"/>
                    <a:pt x="5" y="21"/>
                    <a:pt x="5" y="21"/>
                  </a:cubicBezTo>
                  <a:cubicBezTo>
                    <a:pt x="5" y="20"/>
                    <a:pt x="6" y="20"/>
                    <a:pt x="6" y="20"/>
                  </a:cubicBezTo>
                  <a:cubicBezTo>
                    <a:pt x="6" y="20"/>
                    <a:pt x="6" y="19"/>
                    <a:pt x="6" y="19"/>
                  </a:cubicBezTo>
                  <a:cubicBezTo>
                    <a:pt x="6" y="18"/>
                    <a:pt x="7" y="18"/>
                    <a:pt x="7" y="17"/>
                  </a:cubicBezTo>
                  <a:cubicBezTo>
                    <a:pt x="7" y="17"/>
                    <a:pt x="8" y="17"/>
                    <a:pt x="8" y="17"/>
                  </a:cubicBezTo>
                  <a:cubicBezTo>
                    <a:pt x="8" y="17"/>
                    <a:pt x="8" y="16"/>
                    <a:pt x="9" y="16"/>
                  </a:cubicBezTo>
                  <a:cubicBezTo>
                    <a:pt x="9" y="16"/>
                    <a:pt x="10" y="15"/>
                    <a:pt x="10" y="15"/>
                  </a:cubicBezTo>
                  <a:cubicBezTo>
                    <a:pt x="10" y="14"/>
                    <a:pt x="10" y="13"/>
                    <a:pt x="10" y="12"/>
                  </a:cubicBezTo>
                  <a:cubicBezTo>
                    <a:pt x="10" y="11"/>
                    <a:pt x="11" y="11"/>
                    <a:pt x="11" y="10"/>
                  </a:cubicBezTo>
                  <a:cubicBezTo>
                    <a:pt x="11" y="10"/>
                    <a:pt x="11" y="9"/>
                    <a:pt x="12" y="9"/>
                  </a:cubicBezTo>
                  <a:cubicBezTo>
                    <a:pt x="12" y="9"/>
                    <a:pt x="12" y="9"/>
                    <a:pt x="12" y="9"/>
                  </a:cubicBezTo>
                  <a:cubicBezTo>
                    <a:pt x="12" y="8"/>
                    <a:pt x="12" y="8"/>
                    <a:pt x="12" y="7"/>
                  </a:cubicBezTo>
                  <a:cubicBezTo>
                    <a:pt x="12" y="7"/>
                    <a:pt x="13" y="7"/>
                    <a:pt x="13" y="7"/>
                  </a:cubicBezTo>
                  <a:cubicBezTo>
                    <a:pt x="13" y="7"/>
                    <a:pt x="13" y="6"/>
                    <a:pt x="13" y="6"/>
                  </a:cubicBezTo>
                  <a:cubicBezTo>
                    <a:pt x="14" y="6"/>
                    <a:pt x="14" y="6"/>
                    <a:pt x="14" y="6"/>
                  </a:cubicBezTo>
                  <a:cubicBezTo>
                    <a:pt x="14" y="6"/>
                    <a:pt x="16" y="5"/>
                    <a:pt x="16" y="5"/>
                  </a:cubicBezTo>
                  <a:cubicBezTo>
                    <a:pt x="16" y="4"/>
                    <a:pt x="17" y="3"/>
                    <a:pt x="17" y="3"/>
                  </a:cubicBezTo>
                  <a:cubicBezTo>
                    <a:pt x="17" y="3"/>
                    <a:pt x="17" y="2"/>
                    <a:pt x="17" y="2"/>
                  </a:cubicBezTo>
                  <a:cubicBezTo>
                    <a:pt x="17" y="2"/>
                    <a:pt x="17" y="2"/>
                    <a:pt x="17" y="2"/>
                  </a:cubicBezTo>
                  <a:cubicBezTo>
                    <a:pt x="18" y="1"/>
                    <a:pt x="18" y="0"/>
                    <a:pt x="18" y="0"/>
                  </a:cubicBezTo>
                  <a:close/>
                </a:path>
              </a:pathLst>
            </a:custGeom>
            <a:solidFill>
              <a:sysClr val="window" lastClr="FFFFFF">
                <a:lumMod val="75000"/>
              </a:sysClr>
            </a:solidFill>
            <a:ln w="3175">
              <a:solidFill>
                <a:schemeClr val="bg1">
                  <a:lumMod val="65000"/>
                </a:schemeClr>
              </a:solid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defTabSz="2945407">
                <a:defRPr/>
              </a:pPr>
              <a:endParaRPr lang="en-US" sz="1600" kern="0">
                <a:solidFill>
                  <a:srgbClr val="0A0A0A"/>
                </a:solidFill>
                <a:cs typeface="Arial" charset="0"/>
              </a:endParaRPr>
            </a:p>
          </p:txBody>
        </p:sp>
        <p:sp>
          <p:nvSpPr>
            <p:cNvPr id="807" name="Freeform 124">
              <a:extLst>
                <a:ext uri="{FF2B5EF4-FFF2-40B4-BE49-F238E27FC236}">
                  <a16:creationId xmlns:a16="http://schemas.microsoft.com/office/drawing/2014/main" id="{5A654D97-DD06-7D8B-A2D4-24D8C17B04A8}"/>
                </a:ext>
              </a:extLst>
            </p:cNvPr>
            <p:cNvSpPr>
              <a:spLocks/>
            </p:cNvSpPr>
            <p:nvPr/>
          </p:nvSpPr>
          <p:spPr bwMode="auto">
            <a:xfrm>
              <a:off x="22565626" y="11189378"/>
              <a:ext cx="1042641" cy="1365700"/>
            </a:xfrm>
            <a:custGeom>
              <a:avLst/>
              <a:gdLst/>
              <a:ahLst/>
              <a:cxnLst>
                <a:cxn ang="0">
                  <a:pos x="39" y="1"/>
                </a:cxn>
                <a:cxn ang="0">
                  <a:pos x="42" y="3"/>
                </a:cxn>
                <a:cxn ang="0">
                  <a:pos x="51" y="10"/>
                </a:cxn>
                <a:cxn ang="0">
                  <a:pos x="53" y="11"/>
                </a:cxn>
                <a:cxn ang="0">
                  <a:pos x="46" y="11"/>
                </a:cxn>
                <a:cxn ang="0">
                  <a:pos x="46" y="15"/>
                </a:cxn>
                <a:cxn ang="0">
                  <a:pos x="47" y="24"/>
                </a:cxn>
                <a:cxn ang="0">
                  <a:pos x="48" y="32"/>
                </a:cxn>
                <a:cxn ang="0">
                  <a:pos x="48" y="41"/>
                </a:cxn>
                <a:cxn ang="0">
                  <a:pos x="49" y="46"/>
                </a:cxn>
                <a:cxn ang="0">
                  <a:pos x="49" y="50"/>
                </a:cxn>
                <a:cxn ang="0">
                  <a:pos x="49" y="55"/>
                </a:cxn>
                <a:cxn ang="0">
                  <a:pos x="50" y="60"/>
                </a:cxn>
                <a:cxn ang="0">
                  <a:pos x="48" y="60"/>
                </a:cxn>
                <a:cxn ang="0">
                  <a:pos x="34" y="60"/>
                </a:cxn>
                <a:cxn ang="0">
                  <a:pos x="31" y="60"/>
                </a:cxn>
                <a:cxn ang="0">
                  <a:pos x="29" y="60"/>
                </a:cxn>
                <a:cxn ang="0">
                  <a:pos x="26" y="60"/>
                </a:cxn>
                <a:cxn ang="0">
                  <a:pos x="24" y="60"/>
                </a:cxn>
                <a:cxn ang="0">
                  <a:pos x="23" y="59"/>
                </a:cxn>
                <a:cxn ang="0">
                  <a:pos x="22" y="60"/>
                </a:cxn>
                <a:cxn ang="0">
                  <a:pos x="21" y="61"/>
                </a:cxn>
                <a:cxn ang="0">
                  <a:pos x="20" y="64"/>
                </a:cxn>
                <a:cxn ang="0">
                  <a:pos x="19" y="63"/>
                </a:cxn>
                <a:cxn ang="0">
                  <a:pos x="18" y="62"/>
                </a:cxn>
                <a:cxn ang="0">
                  <a:pos x="17" y="60"/>
                </a:cxn>
                <a:cxn ang="0">
                  <a:pos x="16" y="60"/>
                </a:cxn>
                <a:cxn ang="0">
                  <a:pos x="16" y="59"/>
                </a:cxn>
                <a:cxn ang="0">
                  <a:pos x="15" y="56"/>
                </a:cxn>
                <a:cxn ang="0">
                  <a:pos x="13" y="56"/>
                </a:cxn>
                <a:cxn ang="0">
                  <a:pos x="12" y="55"/>
                </a:cxn>
                <a:cxn ang="0">
                  <a:pos x="11" y="55"/>
                </a:cxn>
                <a:cxn ang="0">
                  <a:pos x="8" y="54"/>
                </a:cxn>
                <a:cxn ang="0">
                  <a:pos x="7" y="54"/>
                </a:cxn>
                <a:cxn ang="0">
                  <a:pos x="5" y="54"/>
                </a:cxn>
                <a:cxn ang="0">
                  <a:pos x="2" y="54"/>
                </a:cxn>
                <a:cxn ang="0">
                  <a:pos x="1" y="55"/>
                </a:cxn>
                <a:cxn ang="0">
                  <a:pos x="1" y="55"/>
                </a:cxn>
                <a:cxn ang="0">
                  <a:pos x="2" y="53"/>
                </a:cxn>
                <a:cxn ang="0">
                  <a:pos x="3" y="46"/>
                </a:cxn>
                <a:cxn ang="0">
                  <a:pos x="3" y="44"/>
                </a:cxn>
                <a:cxn ang="0">
                  <a:pos x="2" y="41"/>
                </a:cxn>
                <a:cxn ang="0">
                  <a:pos x="2" y="40"/>
                </a:cxn>
                <a:cxn ang="0">
                  <a:pos x="3" y="39"/>
                </a:cxn>
                <a:cxn ang="0">
                  <a:pos x="3" y="37"/>
                </a:cxn>
                <a:cxn ang="0">
                  <a:pos x="3" y="35"/>
                </a:cxn>
                <a:cxn ang="0">
                  <a:pos x="1" y="33"/>
                </a:cxn>
                <a:cxn ang="0">
                  <a:pos x="1" y="32"/>
                </a:cxn>
                <a:cxn ang="0">
                  <a:pos x="0" y="31"/>
                </a:cxn>
                <a:cxn ang="0">
                  <a:pos x="18" y="29"/>
                </a:cxn>
                <a:cxn ang="0">
                  <a:pos x="18" y="21"/>
                </a:cxn>
                <a:cxn ang="0">
                  <a:pos x="20" y="20"/>
                </a:cxn>
                <a:cxn ang="0">
                  <a:pos x="22" y="20"/>
                </a:cxn>
                <a:cxn ang="0">
                  <a:pos x="23" y="19"/>
                </a:cxn>
                <a:cxn ang="0">
                  <a:pos x="23" y="15"/>
                </a:cxn>
                <a:cxn ang="0">
                  <a:pos x="23" y="7"/>
                </a:cxn>
                <a:cxn ang="0">
                  <a:pos x="27" y="7"/>
                </a:cxn>
                <a:cxn ang="0">
                  <a:pos x="38" y="6"/>
                </a:cxn>
                <a:cxn ang="0">
                  <a:pos x="38" y="0"/>
                </a:cxn>
              </a:cxnLst>
              <a:rect l="0" t="0" r="r" b="b"/>
              <a:pathLst>
                <a:path w="53" h="64">
                  <a:moveTo>
                    <a:pt x="38" y="0"/>
                  </a:moveTo>
                  <a:cubicBezTo>
                    <a:pt x="38" y="0"/>
                    <a:pt x="39" y="1"/>
                    <a:pt x="39" y="1"/>
                  </a:cubicBezTo>
                  <a:cubicBezTo>
                    <a:pt x="40" y="1"/>
                    <a:pt x="40" y="2"/>
                    <a:pt x="41" y="2"/>
                  </a:cubicBezTo>
                  <a:cubicBezTo>
                    <a:pt x="41" y="2"/>
                    <a:pt x="41" y="3"/>
                    <a:pt x="42" y="3"/>
                  </a:cubicBezTo>
                  <a:cubicBezTo>
                    <a:pt x="44" y="5"/>
                    <a:pt x="46" y="6"/>
                    <a:pt x="49" y="8"/>
                  </a:cubicBezTo>
                  <a:cubicBezTo>
                    <a:pt x="50" y="8"/>
                    <a:pt x="50" y="9"/>
                    <a:pt x="51" y="10"/>
                  </a:cubicBezTo>
                  <a:cubicBezTo>
                    <a:pt x="52" y="10"/>
                    <a:pt x="52" y="10"/>
                    <a:pt x="52" y="10"/>
                  </a:cubicBezTo>
                  <a:cubicBezTo>
                    <a:pt x="53" y="10"/>
                    <a:pt x="53" y="11"/>
                    <a:pt x="53" y="11"/>
                  </a:cubicBezTo>
                  <a:cubicBezTo>
                    <a:pt x="53" y="11"/>
                    <a:pt x="53" y="11"/>
                    <a:pt x="53" y="11"/>
                  </a:cubicBezTo>
                  <a:cubicBezTo>
                    <a:pt x="51" y="11"/>
                    <a:pt x="48" y="11"/>
                    <a:pt x="46" y="11"/>
                  </a:cubicBezTo>
                  <a:cubicBezTo>
                    <a:pt x="46" y="11"/>
                    <a:pt x="46" y="12"/>
                    <a:pt x="46" y="12"/>
                  </a:cubicBezTo>
                  <a:cubicBezTo>
                    <a:pt x="46" y="12"/>
                    <a:pt x="46" y="14"/>
                    <a:pt x="46" y="15"/>
                  </a:cubicBezTo>
                  <a:cubicBezTo>
                    <a:pt x="47" y="17"/>
                    <a:pt x="46" y="19"/>
                    <a:pt x="47" y="21"/>
                  </a:cubicBezTo>
                  <a:cubicBezTo>
                    <a:pt x="47" y="22"/>
                    <a:pt x="47" y="23"/>
                    <a:pt x="47" y="24"/>
                  </a:cubicBezTo>
                  <a:cubicBezTo>
                    <a:pt x="47" y="24"/>
                    <a:pt x="47" y="25"/>
                    <a:pt x="47" y="26"/>
                  </a:cubicBezTo>
                  <a:cubicBezTo>
                    <a:pt x="48" y="28"/>
                    <a:pt x="47" y="30"/>
                    <a:pt x="48" y="32"/>
                  </a:cubicBezTo>
                  <a:cubicBezTo>
                    <a:pt x="48" y="33"/>
                    <a:pt x="48" y="34"/>
                    <a:pt x="48" y="36"/>
                  </a:cubicBezTo>
                  <a:cubicBezTo>
                    <a:pt x="48" y="37"/>
                    <a:pt x="48" y="39"/>
                    <a:pt x="48" y="41"/>
                  </a:cubicBezTo>
                  <a:cubicBezTo>
                    <a:pt x="48" y="41"/>
                    <a:pt x="48" y="42"/>
                    <a:pt x="48" y="42"/>
                  </a:cubicBezTo>
                  <a:cubicBezTo>
                    <a:pt x="49" y="44"/>
                    <a:pt x="48" y="45"/>
                    <a:pt x="49" y="46"/>
                  </a:cubicBezTo>
                  <a:cubicBezTo>
                    <a:pt x="49" y="47"/>
                    <a:pt x="49" y="47"/>
                    <a:pt x="49" y="48"/>
                  </a:cubicBezTo>
                  <a:cubicBezTo>
                    <a:pt x="49" y="48"/>
                    <a:pt x="49" y="49"/>
                    <a:pt x="49" y="50"/>
                  </a:cubicBezTo>
                  <a:cubicBezTo>
                    <a:pt x="49" y="50"/>
                    <a:pt x="49" y="51"/>
                    <a:pt x="49" y="52"/>
                  </a:cubicBezTo>
                  <a:cubicBezTo>
                    <a:pt x="49" y="53"/>
                    <a:pt x="49" y="54"/>
                    <a:pt x="49" y="55"/>
                  </a:cubicBezTo>
                  <a:cubicBezTo>
                    <a:pt x="50" y="55"/>
                    <a:pt x="50" y="56"/>
                    <a:pt x="50" y="56"/>
                  </a:cubicBezTo>
                  <a:cubicBezTo>
                    <a:pt x="50" y="57"/>
                    <a:pt x="50" y="59"/>
                    <a:pt x="50" y="60"/>
                  </a:cubicBezTo>
                  <a:cubicBezTo>
                    <a:pt x="50" y="60"/>
                    <a:pt x="49" y="60"/>
                    <a:pt x="49" y="60"/>
                  </a:cubicBezTo>
                  <a:cubicBezTo>
                    <a:pt x="49" y="60"/>
                    <a:pt x="48" y="60"/>
                    <a:pt x="48" y="60"/>
                  </a:cubicBezTo>
                  <a:cubicBezTo>
                    <a:pt x="47" y="60"/>
                    <a:pt x="45" y="60"/>
                    <a:pt x="44" y="60"/>
                  </a:cubicBezTo>
                  <a:cubicBezTo>
                    <a:pt x="41" y="60"/>
                    <a:pt x="37" y="60"/>
                    <a:pt x="34" y="60"/>
                  </a:cubicBezTo>
                  <a:cubicBezTo>
                    <a:pt x="33" y="60"/>
                    <a:pt x="33" y="59"/>
                    <a:pt x="32" y="59"/>
                  </a:cubicBezTo>
                  <a:cubicBezTo>
                    <a:pt x="32" y="60"/>
                    <a:pt x="32" y="60"/>
                    <a:pt x="31" y="60"/>
                  </a:cubicBezTo>
                  <a:cubicBezTo>
                    <a:pt x="31" y="60"/>
                    <a:pt x="30" y="61"/>
                    <a:pt x="29" y="60"/>
                  </a:cubicBezTo>
                  <a:cubicBezTo>
                    <a:pt x="29" y="60"/>
                    <a:pt x="29" y="60"/>
                    <a:pt x="29" y="60"/>
                  </a:cubicBezTo>
                  <a:cubicBezTo>
                    <a:pt x="28" y="60"/>
                    <a:pt x="27" y="60"/>
                    <a:pt x="27" y="60"/>
                  </a:cubicBezTo>
                  <a:cubicBezTo>
                    <a:pt x="27" y="60"/>
                    <a:pt x="27" y="60"/>
                    <a:pt x="26" y="60"/>
                  </a:cubicBezTo>
                  <a:cubicBezTo>
                    <a:pt x="26" y="60"/>
                    <a:pt x="26" y="61"/>
                    <a:pt x="26" y="61"/>
                  </a:cubicBezTo>
                  <a:cubicBezTo>
                    <a:pt x="25" y="61"/>
                    <a:pt x="25" y="60"/>
                    <a:pt x="24" y="60"/>
                  </a:cubicBezTo>
                  <a:cubicBezTo>
                    <a:pt x="24" y="60"/>
                    <a:pt x="24" y="59"/>
                    <a:pt x="24" y="59"/>
                  </a:cubicBezTo>
                  <a:cubicBezTo>
                    <a:pt x="24" y="59"/>
                    <a:pt x="23" y="59"/>
                    <a:pt x="23" y="59"/>
                  </a:cubicBezTo>
                  <a:cubicBezTo>
                    <a:pt x="23" y="59"/>
                    <a:pt x="23" y="59"/>
                    <a:pt x="23" y="60"/>
                  </a:cubicBezTo>
                  <a:cubicBezTo>
                    <a:pt x="22" y="60"/>
                    <a:pt x="22" y="60"/>
                    <a:pt x="22" y="60"/>
                  </a:cubicBezTo>
                  <a:cubicBezTo>
                    <a:pt x="22" y="60"/>
                    <a:pt x="22" y="60"/>
                    <a:pt x="22" y="60"/>
                  </a:cubicBezTo>
                  <a:cubicBezTo>
                    <a:pt x="22" y="61"/>
                    <a:pt x="21" y="61"/>
                    <a:pt x="21" y="61"/>
                  </a:cubicBezTo>
                  <a:cubicBezTo>
                    <a:pt x="21" y="62"/>
                    <a:pt x="21" y="62"/>
                    <a:pt x="21" y="63"/>
                  </a:cubicBezTo>
                  <a:cubicBezTo>
                    <a:pt x="21" y="63"/>
                    <a:pt x="21" y="63"/>
                    <a:pt x="20" y="64"/>
                  </a:cubicBezTo>
                  <a:cubicBezTo>
                    <a:pt x="20" y="64"/>
                    <a:pt x="20" y="64"/>
                    <a:pt x="20" y="63"/>
                  </a:cubicBezTo>
                  <a:cubicBezTo>
                    <a:pt x="20" y="63"/>
                    <a:pt x="19" y="63"/>
                    <a:pt x="19" y="63"/>
                  </a:cubicBezTo>
                  <a:cubicBezTo>
                    <a:pt x="19" y="63"/>
                    <a:pt x="19" y="63"/>
                    <a:pt x="19" y="62"/>
                  </a:cubicBezTo>
                  <a:cubicBezTo>
                    <a:pt x="19" y="62"/>
                    <a:pt x="18" y="62"/>
                    <a:pt x="18" y="62"/>
                  </a:cubicBezTo>
                  <a:cubicBezTo>
                    <a:pt x="17" y="61"/>
                    <a:pt x="18" y="61"/>
                    <a:pt x="17" y="61"/>
                  </a:cubicBezTo>
                  <a:cubicBezTo>
                    <a:pt x="17" y="61"/>
                    <a:pt x="17" y="60"/>
                    <a:pt x="17" y="60"/>
                  </a:cubicBezTo>
                  <a:cubicBezTo>
                    <a:pt x="17" y="60"/>
                    <a:pt x="17" y="60"/>
                    <a:pt x="17" y="60"/>
                  </a:cubicBezTo>
                  <a:cubicBezTo>
                    <a:pt x="17" y="60"/>
                    <a:pt x="16" y="60"/>
                    <a:pt x="16" y="60"/>
                  </a:cubicBezTo>
                  <a:cubicBezTo>
                    <a:pt x="16" y="60"/>
                    <a:pt x="16" y="59"/>
                    <a:pt x="16" y="59"/>
                  </a:cubicBezTo>
                  <a:cubicBezTo>
                    <a:pt x="16" y="59"/>
                    <a:pt x="16" y="59"/>
                    <a:pt x="16" y="59"/>
                  </a:cubicBezTo>
                  <a:cubicBezTo>
                    <a:pt x="16" y="59"/>
                    <a:pt x="16" y="59"/>
                    <a:pt x="16" y="59"/>
                  </a:cubicBezTo>
                  <a:cubicBezTo>
                    <a:pt x="15" y="58"/>
                    <a:pt x="15" y="57"/>
                    <a:pt x="15" y="56"/>
                  </a:cubicBezTo>
                  <a:cubicBezTo>
                    <a:pt x="14" y="56"/>
                    <a:pt x="14" y="56"/>
                    <a:pt x="14" y="56"/>
                  </a:cubicBezTo>
                  <a:cubicBezTo>
                    <a:pt x="14" y="57"/>
                    <a:pt x="13" y="56"/>
                    <a:pt x="13" y="56"/>
                  </a:cubicBezTo>
                  <a:cubicBezTo>
                    <a:pt x="13" y="56"/>
                    <a:pt x="13" y="56"/>
                    <a:pt x="12" y="56"/>
                  </a:cubicBezTo>
                  <a:cubicBezTo>
                    <a:pt x="12" y="56"/>
                    <a:pt x="12" y="56"/>
                    <a:pt x="12" y="55"/>
                  </a:cubicBezTo>
                  <a:cubicBezTo>
                    <a:pt x="12" y="55"/>
                    <a:pt x="12" y="55"/>
                    <a:pt x="12" y="55"/>
                  </a:cubicBezTo>
                  <a:cubicBezTo>
                    <a:pt x="12" y="55"/>
                    <a:pt x="12" y="55"/>
                    <a:pt x="11" y="55"/>
                  </a:cubicBezTo>
                  <a:cubicBezTo>
                    <a:pt x="11" y="54"/>
                    <a:pt x="11" y="54"/>
                    <a:pt x="11" y="54"/>
                  </a:cubicBezTo>
                  <a:cubicBezTo>
                    <a:pt x="10" y="54"/>
                    <a:pt x="9" y="54"/>
                    <a:pt x="8" y="54"/>
                  </a:cubicBezTo>
                  <a:cubicBezTo>
                    <a:pt x="8" y="54"/>
                    <a:pt x="8" y="54"/>
                    <a:pt x="8" y="54"/>
                  </a:cubicBezTo>
                  <a:cubicBezTo>
                    <a:pt x="8" y="54"/>
                    <a:pt x="7" y="54"/>
                    <a:pt x="7" y="54"/>
                  </a:cubicBezTo>
                  <a:cubicBezTo>
                    <a:pt x="7" y="54"/>
                    <a:pt x="7" y="54"/>
                    <a:pt x="6" y="54"/>
                  </a:cubicBezTo>
                  <a:cubicBezTo>
                    <a:pt x="6" y="54"/>
                    <a:pt x="5" y="54"/>
                    <a:pt x="5" y="54"/>
                  </a:cubicBezTo>
                  <a:cubicBezTo>
                    <a:pt x="5" y="55"/>
                    <a:pt x="4" y="55"/>
                    <a:pt x="3" y="55"/>
                  </a:cubicBezTo>
                  <a:cubicBezTo>
                    <a:pt x="3" y="55"/>
                    <a:pt x="3" y="54"/>
                    <a:pt x="2" y="54"/>
                  </a:cubicBezTo>
                  <a:cubicBezTo>
                    <a:pt x="2" y="54"/>
                    <a:pt x="2" y="55"/>
                    <a:pt x="1" y="55"/>
                  </a:cubicBezTo>
                  <a:cubicBezTo>
                    <a:pt x="1" y="55"/>
                    <a:pt x="1" y="55"/>
                    <a:pt x="1" y="55"/>
                  </a:cubicBezTo>
                  <a:cubicBezTo>
                    <a:pt x="1" y="55"/>
                    <a:pt x="1" y="55"/>
                    <a:pt x="1" y="55"/>
                  </a:cubicBezTo>
                  <a:cubicBezTo>
                    <a:pt x="1" y="55"/>
                    <a:pt x="1" y="55"/>
                    <a:pt x="1" y="55"/>
                  </a:cubicBezTo>
                  <a:cubicBezTo>
                    <a:pt x="1" y="54"/>
                    <a:pt x="1" y="54"/>
                    <a:pt x="2" y="53"/>
                  </a:cubicBezTo>
                  <a:cubicBezTo>
                    <a:pt x="2" y="53"/>
                    <a:pt x="2" y="53"/>
                    <a:pt x="2" y="53"/>
                  </a:cubicBezTo>
                  <a:cubicBezTo>
                    <a:pt x="3" y="52"/>
                    <a:pt x="3" y="50"/>
                    <a:pt x="3" y="49"/>
                  </a:cubicBezTo>
                  <a:cubicBezTo>
                    <a:pt x="3" y="49"/>
                    <a:pt x="3" y="47"/>
                    <a:pt x="3" y="46"/>
                  </a:cubicBezTo>
                  <a:cubicBezTo>
                    <a:pt x="3" y="46"/>
                    <a:pt x="3" y="45"/>
                    <a:pt x="3" y="45"/>
                  </a:cubicBezTo>
                  <a:cubicBezTo>
                    <a:pt x="3" y="44"/>
                    <a:pt x="3" y="44"/>
                    <a:pt x="3" y="44"/>
                  </a:cubicBezTo>
                  <a:cubicBezTo>
                    <a:pt x="3" y="43"/>
                    <a:pt x="3" y="43"/>
                    <a:pt x="3" y="42"/>
                  </a:cubicBezTo>
                  <a:cubicBezTo>
                    <a:pt x="3" y="42"/>
                    <a:pt x="3" y="41"/>
                    <a:pt x="2" y="41"/>
                  </a:cubicBezTo>
                  <a:cubicBezTo>
                    <a:pt x="2" y="41"/>
                    <a:pt x="2" y="41"/>
                    <a:pt x="2" y="40"/>
                  </a:cubicBezTo>
                  <a:cubicBezTo>
                    <a:pt x="2" y="40"/>
                    <a:pt x="2" y="40"/>
                    <a:pt x="2" y="40"/>
                  </a:cubicBezTo>
                  <a:cubicBezTo>
                    <a:pt x="3" y="39"/>
                    <a:pt x="2" y="39"/>
                    <a:pt x="2" y="39"/>
                  </a:cubicBezTo>
                  <a:cubicBezTo>
                    <a:pt x="2" y="39"/>
                    <a:pt x="3" y="39"/>
                    <a:pt x="3" y="39"/>
                  </a:cubicBezTo>
                  <a:cubicBezTo>
                    <a:pt x="3" y="38"/>
                    <a:pt x="3" y="38"/>
                    <a:pt x="3" y="37"/>
                  </a:cubicBezTo>
                  <a:cubicBezTo>
                    <a:pt x="3" y="37"/>
                    <a:pt x="3" y="37"/>
                    <a:pt x="3" y="37"/>
                  </a:cubicBezTo>
                  <a:cubicBezTo>
                    <a:pt x="3" y="37"/>
                    <a:pt x="3" y="36"/>
                    <a:pt x="3" y="36"/>
                  </a:cubicBezTo>
                  <a:cubicBezTo>
                    <a:pt x="3" y="35"/>
                    <a:pt x="3" y="35"/>
                    <a:pt x="3" y="35"/>
                  </a:cubicBezTo>
                  <a:cubicBezTo>
                    <a:pt x="2" y="34"/>
                    <a:pt x="2" y="33"/>
                    <a:pt x="1" y="33"/>
                  </a:cubicBezTo>
                  <a:cubicBezTo>
                    <a:pt x="1" y="33"/>
                    <a:pt x="1" y="33"/>
                    <a:pt x="1" y="33"/>
                  </a:cubicBezTo>
                  <a:cubicBezTo>
                    <a:pt x="1" y="33"/>
                    <a:pt x="1" y="33"/>
                    <a:pt x="1" y="33"/>
                  </a:cubicBezTo>
                  <a:cubicBezTo>
                    <a:pt x="1" y="33"/>
                    <a:pt x="1" y="33"/>
                    <a:pt x="1" y="32"/>
                  </a:cubicBezTo>
                  <a:cubicBezTo>
                    <a:pt x="0" y="32"/>
                    <a:pt x="0" y="31"/>
                    <a:pt x="0" y="31"/>
                  </a:cubicBezTo>
                  <a:cubicBezTo>
                    <a:pt x="0" y="31"/>
                    <a:pt x="0" y="31"/>
                    <a:pt x="0" y="31"/>
                  </a:cubicBezTo>
                  <a:cubicBezTo>
                    <a:pt x="6" y="31"/>
                    <a:pt x="12" y="31"/>
                    <a:pt x="18" y="31"/>
                  </a:cubicBezTo>
                  <a:cubicBezTo>
                    <a:pt x="18" y="30"/>
                    <a:pt x="18" y="30"/>
                    <a:pt x="18" y="29"/>
                  </a:cubicBezTo>
                  <a:cubicBezTo>
                    <a:pt x="18" y="29"/>
                    <a:pt x="18" y="27"/>
                    <a:pt x="18" y="26"/>
                  </a:cubicBezTo>
                  <a:cubicBezTo>
                    <a:pt x="18" y="24"/>
                    <a:pt x="17" y="23"/>
                    <a:pt x="18" y="21"/>
                  </a:cubicBezTo>
                  <a:cubicBezTo>
                    <a:pt x="19" y="21"/>
                    <a:pt x="19" y="21"/>
                    <a:pt x="19" y="21"/>
                  </a:cubicBezTo>
                  <a:cubicBezTo>
                    <a:pt x="20" y="21"/>
                    <a:pt x="20" y="20"/>
                    <a:pt x="20" y="20"/>
                  </a:cubicBezTo>
                  <a:cubicBezTo>
                    <a:pt x="20" y="20"/>
                    <a:pt x="20" y="20"/>
                    <a:pt x="21" y="20"/>
                  </a:cubicBezTo>
                  <a:cubicBezTo>
                    <a:pt x="21" y="20"/>
                    <a:pt x="21" y="20"/>
                    <a:pt x="22" y="20"/>
                  </a:cubicBezTo>
                  <a:cubicBezTo>
                    <a:pt x="22" y="20"/>
                    <a:pt x="22" y="20"/>
                    <a:pt x="23" y="20"/>
                  </a:cubicBezTo>
                  <a:cubicBezTo>
                    <a:pt x="23" y="20"/>
                    <a:pt x="23" y="19"/>
                    <a:pt x="23" y="19"/>
                  </a:cubicBezTo>
                  <a:cubicBezTo>
                    <a:pt x="23" y="18"/>
                    <a:pt x="23" y="18"/>
                    <a:pt x="23" y="17"/>
                  </a:cubicBezTo>
                  <a:cubicBezTo>
                    <a:pt x="23" y="16"/>
                    <a:pt x="23" y="16"/>
                    <a:pt x="23" y="15"/>
                  </a:cubicBezTo>
                  <a:cubicBezTo>
                    <a:pt x="23" y="14"/>
                    <a:pt x="23" y="12"/>
                    <a:pt x="23" y="10"/>
                  </a:cubicBezTo>
                  <a:cubicBezTo>
                    <a:pt x="23" y="9"/>
                    <a:pt x="23" y="7"/>
                    <a:pt x="23" y="7"/>
                  </a:cubicBezTo>
                  <a:cubicBezTo>
                    <a:pt x="23" y="6"/>
                    <a:pt x="24" y="7"/>
                    <a:pt x="24" y="7"/>
                  </a:cubicBezTo>
                  <a:cubicBezTo>
                    <a:pt x="25" y="7"/>
                    <a:pt x="26" y="7"/>
                    <a:pt x="27" y="7"/>
                  </a:cubicBezTo>
                  <a:cubicBezTo>
                    <a:pt x="31" y="7"/>
                    <a:pt x="34" y="7"/>
                    <a:pt x="38" y="7"/>
                  </a:cubicBezTo>
                  <a:cubicBezTo>
                    <a:pt x="38" y="6"/>
                    <a:pt x="38" y="6"/>
                    <a:pt x="38" y="6"/>
                  </a:cubicBezTo>
                  <a:cubicBezTo>
                    <a:pt x="38" y="5"/>
                    <a:pt x="38" y="4"/>
                    <a:pt x="38" y="4"/>
                  </a:cubicBezTo>
                  <a:cubicBezTo>
                    <a:pt x="38" y="3"/>
                    <a:pt x="38" y="2"/>
                    <a:pt x="38" y="0"/>
                  </a:cubicBezTo>
                  <a:close/>
                </a:path>
              </a:pathLst>
            </a:custGeom>
            <a:solidFill>
              <a:sysClr val="window" lastClr="FFFFFF">
                <a:lumMod val="75000"/>
              </a:sysClr>
            </a:solidFill>
            <a:ln w="3175">
              <a:solidFill>
                <a:schemeClr val="bg1">
                  <a:lumMod val="65000"/>
                </a:schemeClr>
              </a:solid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defTabSz="2945407">
                <a:defRPr/>
              </a:pPr>
              <a:endParaRPr lang="en-US" sz="1600" kern="0">
                <a:solidFill>
                  <a:srgbClr val="0A0A0A"/>
                </a:solidFill>
                <a:cs typeface="Arial" charset="0"/>
              </a:endParaRPr>
            </a:p>
          </p:txBody>
        </p:sp>
        <p:sp>
          <p:nvSpPr>
            <p:cNvPr id="808" name="Freeform 125">
              <a:extLst>
                <a:ext uri="{FF2B5EF4-FFF2-40B4-BE49-F238E27FC236}">
                  <a16:creationId xmlns:a16="http://schemas.microsoft.com/office/drawing/2014/main" id="{608ADDDC-34A2-7396-1194-95939FDBF7D0}"/>
                </a:ext>
              </a:extLst>
            </p:cNvPr>
            <p:cNvSpPr>
              <a:spLocks/>
            </p:cNvSpPr>
            <p:nvPr/>
          </p:nvSpPr>
          <p:spPr bwMode="auto">
            <a:xfrm>
              <a:off x="34373941" y="11234613"/>
              <a:ext cx="8274" cy="18087"/>
            </a:xfrm>
            <a:custGeom>
              <a:avLst/>
              <a:gdLst/>
              <a:ahLst/>
              <a:cxnLst>
                <a:cxn ang="0">
                  <a:pos x="0" y="0"/>
                </a:cxn>
                <a:cxn ang="0">
                  <a:pos x="0" y="1"/>
                </a:cxn>
                <a:cxn ang="0">
                  <a:pos x="0" y="1"/>
                </a:cxn>
                <a:cxn ang="0">
                  <a:pos x="0" y="1"/>
                </a:cxn>
                <a:cxn ang="0">
                  <a:pos x="0" y="1"/>
                </a:cxn>
                <a:cxn ang="0">
                  <a:pos x="0" y="1"/>
                </a:cxn>
                <a:cxn ang="0">
                  <a:pos x="0" y="0"/>
                </a:cxn>
              </a:cxnLst>
              <a:rect l="0" t="0" r="r" b="b"/>
              <a:pathLst>
                <a:path h="1">
                  <a:moveTo>
                    <a:pt x="0" y="0"/>
                  </a:moveTo>
                  <a:cubicBezTo>
                    <a:pt x="0" y="1"/>
                    <a:pt x="0" y="0"/>
                    <a:pt x="0" y="1"/>
                  </a:cubicBezTo>
                  <a:cubicBezTo>
                    <a:pt x="0" y="1"/>
                    <a:pt x="0" y="1"/>
                    <a:pt x="0" y="1"/>
                  </a:cubicBezTo>
                  <a:cubicBezTo>
                    <a:pt x="0" y="1"/>
                    <a:pt x="0" y="1"/>
                    <a:pt x="0" y="1"/>
                  </a:cubicBezTo>
                  <a:cubicBezTo>
                    <a:pt x="0" y="1"/>
                    <a:pt x="0" y="1"/>
                    <a:pt x="0" y="1"/>
                  </a:cubicBezTo>
                  <a:cubicBezTo>
                    <a:pt x="0" y="1"/>
                    <a:pt x="0" y="1"/>
                    <a:pt x="0" y="1"/>
                  </a:cubicBezTo>
                  <a:cubicBezTo>
                    <a:pt x="0" y="1"/>
                    <a:pt x="0" y="1"/>
                    <a:pt x="0" y="0"/>
                  </a:cubicBezTo>
                  <a:close/>
                </a:path>
              </a:pathLst>
            </a:custGeom>
            <a:solidFill>
              <a:srgbClr val="CBCBCB"/>
            </a:solidFill>
            <a:ln w="9525">
              <a:no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defTabSz="2945407">
                <a:defRPr/>
              </a:pPr>
              <a:endParaRPr lang="en-US" sz="1600" kern="0">
                <a:solidFill>
                  <a:srgbClr val="0A0A0A"/>
                </a:solidFill>
                <a:cs typeface="Arial" charset="0"/>
              </a:endParaRPr>
            </a:p>
          </p:txBody>
        </p:sp>
        <p:sp>
          <p:nvSpPr>
            <p:cNvPr id="809" name="Oval 808">
              <a:extLst>
                <a:ext uri="{FF2B5EF4-FFF2-40B4-BE49-F238E27FC236}">
                  <a16:creationId xmlns:a16="http://schemas.microsoft.com/office/drawing/2014/main" id="{8061673D-983A-3618-EB84-68093EF90368}"/>
                </a:ext>
              </a:extLst>
            </p:cNvPr>
            <p:cNvSpPr>
              <a:spLocks noChangeArrowheads="1"/>
            </p:cNvSpPr>
            <p:nvPr/>
          </p:nvSpPr>
          <p:spPr bwMode="auto">
            <a:xfrm>
              <a:off x="28391188" y="11315979"/>
              <a:ext cx="24822" cy="9042"/>
            </a:xfrm>
            <a:prstGeom prst="ellipse">
              <a:avLst/>
            </a:prstGeom>
            <a:solidFill>
              <a:srgbClr val="CBCBCB"/>
            </a:solidFill>
            <a:ln w="9525">
              <a:no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defTabSz="2945407">
                <a:defRPr/>
              </a:pPr>
              <a:endParaRPr lang="en-US" sz="1600" kern="0">
                <a:solidFill>
                  <a:srgbClr val="0A0A0A"/>
                </a:solidFill>
                <a:cs typeface="Arial" charset="0"/>
              </a:endParaRPr>
            </a:p>
          </p:txBody>
        </p:sp>
        <p:sp>
          <p:nvSpPr>
            <p:cNvPr id="810" name="Freeform 127">
              <a:extLst>
                <a:ext uri="{FF2B5EF4-FFF2-40B4-BE49-F238E27FC236}">
                  <a16:creationId xmlns:a16="http://schemas.microsoft.com/office/drawing/2014/main" id="{8A944590-6754-F85E-DE4B-093035B94B30}"/>
                </a:ext>
              </a:extLst>
            </p:cNvPr>
            <p:cNvSpPr>
              <a:spLocks/>
            </p:cNvSpPr>
            <p:nvPr/>
          </p:nvSpPr>
          <p:spPr bwMode="auto">
            <a:xfrm>
              <a:off x="28432566" y="11316002"/>
              <a:ext cx="82748" cy="153757"/>
            </a:xfrm>
            <a:custGeom>
              <a:avLst/>
              <a:gdLst/>
              <a:ahLst/>
              <a:cxnLst>
                <a:cxn ang="0">
                  <a:pos x="1" y="0"/>
                </a:cxn>
                <a:cxn ang="0">
                  <a:pos x="2" y="1"/>
                </a:cxn>
                <a:cxn ang="0">
                  <a:pos x="3" y="1"/>
                </a:cxn>
                <a:cxn ang="0">
                  <a:pos x="3" y="3"/>
                </a:cxn>
                <a:cxn ang="0">
                  <a:pos x="3" y="4"/>
                </a:cxn>
                <a:cxn ang="0">
                  <a:pos x="3" y="4"/>
                </a:cxn>
                <a:cxn ang="0">
                  <a:pos x="3" y="7"/>
                </a:cxn>
                <a:cxn ang="0">
                  <a:pos x="2" y="7"/>
                </a:cxn>
                <a:cxn ang="0">
                  <a:pos x="1" y="7"/>
                </a:cxn>
                <a:cxn ang="0">
                  <a:pos x="1" y="7"/>
                </a:cxn>
                <a:cxn ang="0">
                  <a:pos x="0" y="6"/>
                </a:cxn>
                <a:cxn ang="0">
                  <a:pos x="0" y="5"/>
                </a:cxn>
                <a:cxn ang="0">
                  <a:pos x="0" y="5"/>
                </a:cxn>
                <a:cxn ang="0">
                  <a:pos x="0" y="5"/>
                </a:cxn>
                <a:cxn ang="0">
                  <a:pos x="0" y="4"/>
                </a:cxn>
                <a:cxn ang="0">
                  <a:pos x="0" y="3"/>
                </a:cxn>
                <a:cxn ang="0">
                  <a:pos x="0" y="3"/>
                </a:cxn>
                <a:cxn ang="0">
                  <a:pos x="0" y="3"/>
                </a:cxn>
                <a:cxn ang="0">
                  <a:pos x="0" y="3"/>
                </a:cxn>
                <a:cxn ang="0">
                  <a:pos x="0" y="2"/>
                </a:cxn>
                <a:cxn ang="0">
                  <a:pos x="1" y="1"/>
                </a:cxn>
                <a:cxn ang="0">
                  <a:pos x="1" y="0"/>
                </a:cxn>
                <a:cxn ang="0">
                  <a:pos x="1" y="0"/>
                </a:cxn>
              </a:cxnLst>
              <a:rect l="0" t="0" r="r" b="b"/>
              <a:pathLst>
                <a:path w="4" h="7">
                  <a:moveTo>
                    <a:pt x="1" y="0"/>
                  </a:moveTo>
                  <a:cubicBezTo>
                    <a:pt x="2" y="0"/>
                    <a:pt x="2" y="0"/>
                    <a:pt x="2" y="1"/>
                  </a:cubicBezTo>
                  <a:cubicBezTo>
                    <a:pt x="3" y="1"/>
                    <a:pt x="3" y="1"/>
                    <a:pt x="3" y="1"/>
                  </a:cubicBezTo>
                  <a:cubicBezTo>
                    <a:pt x="3" y="2"/>
                    <a:pt x="2" y="2"/>
                    <a:pt x="3" y="3"/>
                  </a:cubicBezTo>
                  <a:cubicBezTo>
                    <a:pt x="3" y="3"/>
                    <a:pt x="3" y="4"/>
                    <a:pt x="3" y="4"/>
                  </a:cubicBezTo>
                  <a:cubicBezTo>
                    <a:pt x="3" y="4"/>
                    <a:pt x="3" y="4"/>
                    <a:pt x="3" y="4"/>
                  </a:cubicBezTo>
                  <a:cubicBezTo>
                    <a:pt x="4" y="5"/>
                    <a:pt x="3" y="6"/>
                    <a:pt x="3" y="7"/>
                  </a:cubicBezTo>
                  <a:cubicBezTo>
                    <a:pt x="2" y="7"/>
                    <a:pt x="2" y="7"/>
                    <a:pt x="2" y="7"/>
                  </a:cubicBezTo>
                  <a:cubicBezTo>
                    <a:pt x="2" y="7"/>
                    <a:pt x="2" y="7"/>
                    <a:pt x="1" y="7"/>
                  </a:cubicBezTo>
                  <a:cubicBezTo>
                    <a:pt x="1" y="7"/>
                    <a:pt x="1" y="7"/>
                    <a:pt x="1" y="7"/>
                  </a:cubicBezTo>
                  <a:cubicBezTo>
                    <a:pt x="1" y="7"/>
                    <a:pt x="1" y="6"/>
                    <a:pt x="0" y="6"/>
                  </a:cubicBezTo>
                  <a:cubicBezTo>
                    <a:pt x="0" y="6"/>
                    <a:pt x="0" y="6"/>
                    <a:pt x="0" y="5"/>
                  </a:cubicBezTo>
                  <a:cubicBezTo>
                    <a:pt x="0" y="5"/>
                    <a:pt x="0" y="5"/>
                    <a:pt x="0" y="5"/>
                  </a:cubicBezTo>
                  <a:cubicBezTo>
                    <a:pt x="0" y="5"/>
                    <a:pt x="0" y="5"/>
                    <a:pt x="0" y="5"/>
                  </a:cubicBezTo>
                  <a:cubicBezTo>
                    <a:pt x="0" y="5"/>
                    <a:pt x="0" y="5"/>
                    <a:pt x="0" y="4"/>
                  </a:cubicBezTo>
                  <a:cubicBezTo>
                    <a:pt x="0" y="4"/>
                    <a:pt x="0" y="3"/>
                    <a:pt x="0" y="3"/>
                  </a:cubicBezTo>
                  <a:cubicBezTo>
                    <a:pt x="0" y="3"/>
                    <a:pt x="0" y="3"/>
                    <a:pt x="0" y="3"/>
                  </a:cubicBezTo>
                  <a:cubicBezTo>
                    <a:pt x="0" y="3"/>
                    <a:pt x="0" y="3"/>
                    <a:pt x="0" y="3"/>
                  </a:cubicBezTo>
                  <a:cubicBezTo>
                    <a:pt x="0" y="3"/>
                    <a:pt x="0" y="3"/>
                    <a:pt x="0" y="3"/>
                  </a:cubicBezTo>
                  <a:cubicBezTo>
                    <a:pt x="0" y="2"/>
                    <a:pt x="0" y="2"/>
                    <a:pt x="0" y="2"/>
                  </a:cubicBezTo>
                  <a:cubicBezTo>
                    <a:pt x="0" y="2"/>
                    <a:pt x="1" y="1"/>
                    <a:pt x="1" y="1"/>
                  </a:cubicBezTo>
                  <a:cubicBezTo>
                    <a:pt x="1" y="1"/>
                    <a:pt x="1" y="1"/>
                    <a:pt x="1" y="0"/>
                  </a:cubicBezTo>
                  <a:cubicBezTo>
                    <a:pt x="1" y="0"/>
                    <a:pt x="1" y="0"/>
                    <a:pt x="1" y="0"/>
                  </a:cubicBezTo>
                  <a:close/>
                </a:path>
              </a:pathLst>
            </a:custGeom>
            <a:solidFill>
              <a:sysClr val="window" lastClr="FFFFFF">
                <a:lumMod val="75000"/>
              </a:sysClr>
            </a:solidFill>
            <a:ln w="3175">
              <a:solidFill>
                <a:schemeClr val="bg1">
                  <a:lumMod val="65000"/>
                </a:schemeClr>
              </a:solid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defTabSz="2945407">
                <a:defRPr/>
              </a:pPr>
              <a:endParaRPr lang="en-US" sz="1600" kern="0">
                <a:solidFill>
                  <a:srgbClr val="0A0A0A"/>
                </a:solidFill>
                <a:cs typeface="Arial" charset="0"/>
              </a:endParaRPr>
            </a:p>
          </p:txBody>
        </p:sp>
        <p:sp>
          <p:nvSpPr>
            <p:cNvPr id="811" name="Freeform 128">
              <a:extLst>
                <a:ext uri="{FF2B5EF4-FFF2-40B4-BE49-F238E27FC236}">
                  <a16:creationId xmlns:a16="http://schemas.microsoft.com/office/drawing/2014/main" id="{DAA8AE9C-E8E9-9D4B-2B11-D09579CE19C0}"/>
                </a:ext>
              </a:extLst>
            </p:cNvPr>
            <p:cNvSpPr>
              <a:spLocks/>
            </p:cNvSpPr>
            <p:nvPr/>
          </p:nvSpPr>
          <p:spPr bwMode="auto">
            <a:xfrm>
              <a:off x="34357405" y="11379293"/>
              <a:ext cx="8274" cy="9042"/>
            </a:xfrm>
            <a:custGeom>
              <a:avLst/>
              <a:gdLst/>
              <a:ahLst/>
              <a:cxnLst>
                <a:cxn ang="0">
                  <a:pos x="0" y="0"/>
                </a:cxn>
                <a:cxn ang="0">
                  <a:pos x="0" y="0"/>
                </a:cxn>
                <a:cxn ang="0">
                  <a:pos x="0" y="0"/>
                </a:cxn>
                <a:cxn ang="0">
                  <a:pos x="0" y="0"/>
                </a:cxn>
                <a:cxn ang="0">
                  <a:pos x="0" y="0"/>
                </a:cxn>
                <a:cxn ang="0">
                  <a:pos x="0" y="0"/>
                </a:cxn>
              </a:cxnLst>
              <a:rect l="0" t="0" r="r" b="b"/>
              <a:pathLst>
                <a:path>
                  <a:moveTo>
                    <a:pt x="0" y="0"/>
                  </a:moveTo>
                  <a:cubicBezTo>
                    <a:pt x="0" y="0"/>
                    <a:pt x="0" y="0"/>
                    <a:pt x="0" y="0"/>
                  </a:cubicBezTo>
                  <a:cubicBezTo>
                    <a:pt x="0" y="0"/>
                    <a:pt x="0" y="0"/>
                    <a:pt x="0" y="0"/>
                  </a:cubicBezTo>
                  <a:cubicBezTo>
                    <a:pt x="0" y="0"/>
                    <a:pt x="0" y="0"/>
                    <a:pt x="0" y="0"/>
                  </a:cubicBezTo>
                  <a:cubicBezTo>
                    <a:pt x="0" y="0"/>
                    <a:pt x="0" y="0"/>
                    <a:pt x="0" y="0"/>
                  </a:cubicBezTo>
                  <a:cubicBezTo>
                    <a:pt x="0" y="0"/>
                    <a:pt x="0" y="0"/>
                    <a:pt x="0" y="0"/>
                  </a:cubicBezTo>
                  <a:close/>
                </a:path>
              </a:pathLst>
            </a:custGeom>
            <a:solidFill>
              <a:srgbClr val="CBCBCB"/>
            </a:solidFill>
            <a:ln w="9525">
              <a:no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defTabSz="2945407">
                <a:defRPr/>
              </a:pPr>
              <a:endParaRPr lang="en-US" sz="1600" kern="0">
                <a:solidFill>
                  <a:srgbClr val="0A0A0A"/>
                </a:solidFill>
                <a:cs typeface="Arial" charset="0"/>
              </a:endParaRPr>
            </a:p>
          </p:txBody>
        </p:sp>
        <p:sp>
          <p:nvSpPr>
            <p:cNvPr id="812" name="Oval 811">
              <a:extLst>
                <a:ext uri="{FF2B5EF4-FFF2-40B4-BE49-F238E27FC236}">
                  <a16:creationId xmlns:a16="http://schemas.microsoft.com/office/drawing/2014/main" id="{8E20E89B-7A9D-E52C-EFEB-906AD400F75F}"/>
                </a:ext>
              </a:extLst>
            </p:cNvPr>
            <p:cNvSpPr>
              <a:spLocks noChangeArrowheads="1"/>
            </p:cNvSpPr>
            <p:nvPr/>
          </p:nvSpPr>
          <p:spPr bwMode="auto">
            <a:xfrm>
              <a:off x="17037972" y="11406425"/>
              <a:ext cx="16560" cy="9042"/>
            </a:xfrm>
            <a:prstGeom prst="ellipse">
              <a:avLst/>
            </a:prstGeom>
            <a:solidFill>
              <a:srgbClr val="CBCBCB"/>
            </a:solidFill>
            <a:ln w="9525">
              <a:no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defTabSz="2945407">
                <a:defRPr/>
              </a:pPr>
              <a:endParaRPr lang="en-US" sz="1600" kern="0">
                <a:solidFill>
                  <a:srgbClr val="0A0A0A"/>
                </a:solidFill>
                <a:cs typeface="Arial" charset="0"/>
              </a:endParaRPr>
            </a:p>
          </p:txBody>
        </p:sp>
        <p:sp>
          <p:nvSpPr>
            <p:cNvPr id="813" name="Freeform 130">
              <a:extLst>
                <a:ext uri="{FF2B5EF4-FFF2-40B4-BE49-F238E27FC236}">
                  <a16:creationId xmlns:a16="http://schemas.microsoft.com/office/drawing/2014/main" id="{0C725C85-3064-F5CC-4A5A-9C0EEFA4F465}"/>
                </a:ext>
              </a:extLst>
            </p:cNvPr>
            <p:cNvSpPr>
              <a:spLocks/>
            </p:cNvSpPr>
            <p:nvPr/>
          </p:nvSpPr>
          <p:spPr bwMode="auto">
            <a:xfrm>
              <a:off x="34456693" y="11406445"/>
              <a:ext cx="132408" cy="361774"/>
            </a:xfrm>
            <a:custGeom>
              <a:avLst/>
              <a:gdLst/>
              <a:ahLst/>
              <a:cxnLst>
                <a:cxn ang="0">
                  <a:pos x="4" y="0"/>
                </a:cxn>
                <a:cxn ang="0">
                  <a:pos x="5" y="1"/>
                </a:cxn>
                <a:cxn ang="0">
                  <a:pos x="6" y="2"/>
                </a:cxn>
                <a:cxn ang="0">
                  <a:pos x="6" y="5"/>
                </a:cxn>
                <a:cxn ang="0">
                  <a:pos x="6" y="6"/>
                </a:cxn>
                <a:cxn ang="0">
                  <a:pos x="6" y="7"/>
                </a:cxn>
                <a:cxn ang="0">
                  <a:pos x="6" y="10"/>
                </a:cxn>
                <a:cxn ang="0">
                  <a:pos x="6" y="11"/>
                </a:cxn>
                <a:cxn ang="0">
                  <a:pos x="5" y="12"/>
                </a:cxn>
                <a:cxn ang="0">
                  <a:pos x="5" y="13"/>
                </a:cxn>
                <a:cxn ang="0">
                  <a:pos x="4" y="14"/>
                </a:cxn>
                <a:cxn ang="0">
                  <a:pos x="4" y="17"/>
                </a:cxn>
                <a:cxn ang="0">
                  <a:pos x="4" y="17"/>
                </a:cxn>
                <a:cxn ang="0">
                  <a:pos x="3" y="14"/>
                </a:cxn>
                <a:cxn ang="0">
                  <a:pos x="2" y="14"/>
                </a:cxn>
                <a:cxn ang="0">
                  <a:pos x="2" y="14"/>
                </a:cxn>
                <a:cxn ang="0">
                  <a:pos x="1" y="13"/>
                </a:cxn>
                <a:cxn ang="0">
                  <a:pos x="1" y="13"/>
                </a:cxn>
                <a:cxn ang="0">
                  <a:pos x="1" y="12"/>
                </a:cxn>
                <a:cxn ang="0">
                  <a:pos x="1" y="11"/>
                </a:cxn>
                <a:cxn ang="0">
                  <a:pos x="0" y="11"/>
                </a:cxn>
                <a:cxn ang="0">
                  <a:pos x="0" y="9"/>
                </a:cxn>
                <a:cxn ang="0">
                  <a:pos x="0" y="8"/>
                </a:cxn>
                <a:cxn ang="0">
                  <a:pos x="1" y="6"/>
                </a:cxn>
                <a:cxn ang="0">
                  <a:pos x="1" y="5"/>
                </a:cxn>
                <a:cxn ang="0">
                  <a:pos x="1" y="4"/>
                </a:cxn>
                <a:cxn ang="0">
                  <a:pos x="1" y="4"/>
                </a:cxn>
                <a:cxn ang="0">
                  <a:pos x="2" y="3"/>
                </a:cxn>
                <a:cxn ang="0">
                  <a:pos x="2" y="2"/>
                </a:cxn>
                <a:cxn ang="0">
                  <a:pos x="3" y="1"/>
                </a:cxn>
                <a:cxn ang="0">
                  <a:pos x="4" y="0"/>
                </a:cxn>
              </a:cxnLst>
              <a:rect l="0" t="0" r="r" b="b"/>
              <a:pathLst>
                <a:path w="7" h="17">
                  <a:moveTo>
                    <a:pt x="4" y="0"/>
                  </a:moveTo>
                  <a:cubicBezTo>
                    <a:pt x="5" y="0"/>
                    <a:pt x="5" y="1"/>
                    <a:pt x="5" y="1"/>
                  </a:cubicBezTo>
                  <a:cubicBezTo>
                    <a:pt x="5" y="1"/>
                    <a:pt x="6" y="1"/>
                    <a:pt x="6" y="2"/>
                  </a:cubicBezTo>
                  <a:cubicBezTo>
                    <a:pt x="5" y="2"/>
                    <a:pt x="7" y="4"/>
                    <a:pt x="6" y="5"/>
                  </a:cubicBezTo>
                  <a:cubicBezTo>
                    <a:pt x="6" y="5"/>
                    <a:pt x="6" y="5"/>
                    <a:pt x="6" y="6"/>
                  </a:cubicBezTo>
                  <a:cubicBezTo>
                    <a:pt x="6" y="6"/>
                    <a:pt x="6" y="6"/>
                    <a:pt x="6" y="7"/>
                  </a:cubicBezTo>
                  <a:cubicBezTo>
                    <a:pt x="6" y="8"/>
                    <a:pt x="6" y="9"/>
                    <a:pt x="6" y="10"/>
                  </a:cubicBezTo>
                  <a:cubicBezTo>
                    <a:pt x="6" y="10"/>
                    <a:pt x="6" y="11"/>
                    <a:pt x="6" y="11"/>
                  </a:cubicBezTo>
                  <a:cubicBezTo>
                    <a:pt x="5" y="11"/>
                    <a:pt x="5" y="12"/>
                    <a:pt x="5" y="12"/>
                  </a:cubicBezTo>
                  <a:cubicBezTo>
                    <a:pt x="5" y="12"/>
                    <a:pt x="5" y="12"/>
                    <a:pt x="5" y="13"/>
                  </a:cubicBezTo>
                  <a:cubicBezTo>
                    <a:pt x="5" y="13"/>
                    <a:pt x="4" y="13"/>
                    <a:pt x="4" y="14"/>
                  </a:cubicBezTo>
                  <a:cubicBezTo>
                    <a:pt x="4" y="15"/>
                    <a:pt x="4" y="16"/>
                    <a:pt x="4" y="17"/>
                  </a:cubicBezTo>
                  <a:cubicBezTo>
                    <a:pt x="4" y="17"/>
                    <a:pt x="4" y="17"/>
                    <a:pt x="4" y="17"/>
                  </a:cubicBezTo>
                  <a:cubicBezTo>
                    <a:pt x="4" y="16"/>
                    <a:pt x="3" y="15"/>
                    <a:pt x="3" y="14"/>
                  </a:cubicBezTo>
                  <a:cubicBezTo>
                    <a:pt x="2" y="14"/>
                    <a:pt x="2" y="14"/>
                    <a:pt x="2" y="14"/>
                  </a:cubicBezTo>
                  <a:cubicBezTo>
                    <a:pt x="2" y="14"/>
                    <a:pt x="2" y="14"/>
                    <a:pt x="2" y="14"/>
                  </a:cubicBezTo>
                  <a:cubicBezTo>
                    <a:pt x="2" y="14"/>
                    <a:pt x="2" y="14"/>
                    <a:pt x="1" y="13"/>
                  </a:cubicBezTo>
                  <a:cubicBezTo>
                    <a:pt x="1" y="13"/>
                    <a:pt x="1" y="13"/>
                    <a:pt x="1" y="13"/>
                  </a:cubicBezTo>
                  <a:cubicBezTo>
                    <a:pt x="1" y="12"/>
                    <a:pt x="1" y="12"/>
                    <a:pt x="1" y="12"/>
                  </a:cubicBezTo>
                  <a:cubicBezTo>
                    <a:pt x="1" y="12"/>
                    <a:pt x="1" y="12"/>
                    <a:pt x="1" y="11"/>
                  </a:cubicBezTo>
                  <a:cubicBezTo>
                    <a:pt x="1" y="11"/>
                    <a:pt x="0" y="11"/>
                    <a:pt x="0" y="11"/>
                  </a:cubicBezTo>
                  <a:cubicBezTo>
                    <a:pt x="0" y="10"/>
                    <a:pt x="0" y="10"/>
                    <a:pt x="0" y="9"/>
                  </a:cubicBezTo>
                  <a:cubicBezTo>
                    <a:pt x="0" y="9"/>
                    <a:pt x="0" y="9"/>
                    <a:pt x="0" y="8"/>
                  </a:cubicBezTo>
                  <a:cubicBezTo>
                    <a:pt x="0" y="7"/>
                    <a:pt x="1" y="6"/>
                    <a:pt x="1" y="6"/>
                  </a:cubicBezTo>
                  <a:cubicBezTo>
                    <a:pt x="1" y="5"/>
                    <a:pt x="1" y="5"/>
                    <a:pt x="1" y="5"/>
                  </a:cubicBezTo>
                  <a:cubicBezTo>
                    <a:pt x="1" y="5"/>
                    <a:pt x="1" y="4"/>
                    <a:pt x="1" y="4"/>
                  </a:cubicBezTo>
                  <a:cubicBezTo>
                    <a:pt x="1" y="4"/>
                    <a:pt x="1" y="4"/>
                    <a:pt x="1" y="4"/>
                  </a:cubicBezTo>
                  <a:cubicBezTo>
                    <a:pt x="2" y="3"/>
                    <a:pt x="2" y="3"/>
                    <a:pt x="2" y="3"/>
                  </a:cubicBezTo>
                  <a:cubicBezTo>
                    <a:pt x="2" y="3"/>
                    <a:pt x="2" y="2"/>
                    <a:pt x="2" y="2"/>
                  </a:cubicBezTo>
                  <a:cubicBezTo>
                    <a:pt x="2" y="2"/>
                    <a:pt x="2" y="2"/>
                    <a:pt x="3" y="1"/>
                  </a:cubicBezTo>
                  <a:cubicBezTo>
                    <a:pt x="3" y="1"/>
                    <a:pt x="4" y="1"/>
                    <a:pt x="4" y="0"/>
                  </a:cubicBezTo>
                  <a:close/>
                </a:path>
              </a:pathLst>
            </a:custGeom>
            <a:solidFill>
              <a:schemeClr val="accent5"/>
            </a:solidFill>
            <a:ln w="3175">
              <a:solidFill>
                <a:schemeClr val="bg1">
                  <a:lumMod val="65000"/>
                </a:schemeClr>
              </a:solid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defTabSz="2945407"/>
              <a:endParaRPr lang="en-US" sz="1600" kern="0">
                <a:solidFill>
                  <a:srgbClr val="0A0A0A"/>
                </a:solidFill>
                <a:cs typeface="Arial" charset="0"/>
              </a:endParaRPr>
            </a:p>
          </p:txBody>
        </p:sp>
        <p:sp>
          <p:nvSpPr>
            <p:cNvPr id="814" name="Freeform 131">
              <a:extLst>
                <a:ext uri="{FF2B5EF4-FFF2-40B4-BE49-F238E27FC236}">
                  <a16:creationId xmlns:a16="http://schemas.microsoft.com/office/drawing/2014/main" id="{18259419-B53E-4E4E-0114-090BF73F76DD}"/>
                </a:ext>
              </a:extLst>
            </p:cNvPr>
            <p:cNvSpPr>
              <a:spLocks/>
            </p:cNvSpPr>
            <p:nvPr/>
          </p:nvSpPr>
          <p:spPr bwMode="auto">
            <a:xfrm>
              <a:off x="17286244" y="11424516"/>
              <a:ext cx="24822" cy="63306"/>
            </a:xfrm>
            <a:custGeom>
              <a:avLst/>
              <a:gdLst/>
              <a:ahLst/>
              <a:cxnLst>
                <a:cxn ang="0">
                  <a:pos x="0" y="3"/>
                </a:cxn>
                <a:cxn ang="0">
                  <a:pos x="0" y="3"/>
                </a:cxn>
                <a:cxn ang="0">
                  <a:pos x="0" y="3"/>
                </a:cxn>
                <a:cxn ang="0">
                  <a:pos x="0" y="2"/>
                </a:cxn>
                <a:cxn ang="0">
                  <a:pos x="0" y="1"/>
                </a:cxn>
                <a:cxn ang="0">
                  <a:pos x="0" y="0"/>
                </a:cxn>
                <a:cxn ang="0">
                  <a:pos x="1" y="0"/>
                </a:cxn>
                <a:cxn ang="0">
                  <a:pos x="1" y="0"/>
                </a:cxn>
                <a:cxn ang="0">
                  <a:pos x="1" y="0"/>
                </a:cxn>
                <a:cxn ang="0">
                  <a:pos x="1" y="3"/>
                </a:cxn>
                <a:cxn ang="0">
                  <a:pos x="0" y="3"/>
                </a:cxn>
                <a:cxn ang="0">
                  <a:pos x="0" y="3"/>
                </a:cxn>
              </a:cxnLst>
              <a:rect l="0" t="0" r="r" b="b"/>
              <a:pathLst>
                <a:path w="1" h="3">
                  <a:moveTo>
                    <a:pt x="0" y="3"/>
                  </a:moveTo>
                  <a:cubicBezTo>
                    <a:pt x="0" y="3"/>
                    <a:pt x="0" y="3"/>
                    <a:pt x="0" y="3"/>
                  </a:cubicBezTo>
                  <a:cubicBezTo>
                    <a:pt x="0" y="3"/>
                    <a:pt x="0" y="3"/>
                    <a:pt x="0" y="3"/>
                  </a:cubicBezTo>
                  <a:cubicBezTo>
                    <a:pt x="0" y="2"/>
                    <a:pt x="0" y="2"/>
                    <a:pt x="0" y="2"/>
                  </a:cubicBezTo>
                  <a:cubicBezTo>
                    <a:pt x="0" y="1"/>
                    <a:pt x="0" y="1"/>
                    <a:pt x="0" y="1"/>
                  </a:cubicBezTo>
                  <a:cubicBezTo>
                    <a:pt x="0" y="0"/>
                    <a:pt x="0" y="0"/>
                    <a:pt x="0" y="0"/>
                  </a:cubicBezTo>
                  <a:cubicBezTo>
                    <a:pt x="0" y="0"/>
                    <a:pt x="1" y="0"/>
                    <a:pt x="1" y="0"/>
                  </a:cubicBezTo>
                  <a:cubicBezTo>
                    <a:pt x="1" y="0"/>
                    <a:pt x="1" y="0"/>
                    <a:pt x="1" y="0"/>
                  </a:cubicBezTo>
                  <a:cubicBezTo>
                    <a:pt x="1" y="0"/>
                    <a:pt x="1" y="0"/>
                    <a:pt x="1" y="0"/>
                  </a:cubicBezTo>
                  <a:cubicBezTo>
                    <a:pt x="1" y="1"/>
                    <a:pt x="1" y="1"/>
                    <a:pt x="1" y="3"/>
                  </a:cubicBezTo>
                  <a:cubicBezTo>
                    <a:pt x="1" y="3"/>
                    <a:pt x="1" y="3"/>
                    <a:pt x="0" y="3"/>
                  </a:cubicBezTo>
                  <a:cubicBezTo>
                    <a:pt x="0" y="3"/>
                    <a:pt x="0" y="3"/>
                    <a:pt x="0" y="3"/>
                  </a:cubicBezTo>
                  <a:close/>
                </a:path>
              </a:pathLst>
            </a:custGeom>
            <a:solidFill>
              <a:sysClr val="window" lastClr="FFFFFF">
                <a:lumMod val="75000"/>
              </a:sysClr>
            </a:solidFill>
            <a:ln w="3175">
              <a:solidFill>
                <a:schemeClr val="bg1">
                  <a:lumMod val="65000"/>
                </a:schemeClr>
              </a:solid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defTabSz="2945407">
                <a:defRPr/>
              </a:pPr>
              <a:endParaRPr lang="en-US" sz="1600" kern="0">
                <a:solidFill>
                  <a:srgbClr val="0A0A0A"/>
                </a:solidFill>
                <a:cs typeface="Arial" charset="0"/>
              </a:endParaRPr>
            </a:p>
          </p:txBody>
        </p:sp>
        <p:sp>
          <p:nvSpPr>
            <p:cNvPr id="815" name="Freeform 132">
              <a:extLst>
                <a:ext uri="{FF2B5EF4-FFF2-40B4-BE49-F238E27FC236}">
                  <a16:creationId xmlns:a16="http://schemas.microsoft.com/office/drawing/2014/main" id="{B4989EA5-5B11-50DF-9EB5-345B76CC3A24}"/>
                </a:ext>
              </a:extLst>
            </p:cNvPr>
            <p:cNvSpPr>
              <a:spLocks/>
            </p:cNvSpPr>
            <p:nvPr/>
          </p:nvSpPr>
          <p:spPr bwMode="auto">
            <a:xfrm>
              <a:off x="22962834" y="11442623"/>
              <a:ext cx="1439834" cy="1600858"/>
            </a:xfrm>
            <a:custGeom>
              <a:avLst/>
              <a:gdLst/>
              <a:ahLst/>
              <a:cxnLst>
                <a:cxn ang="0">
                  <a:pos x="37" y="2"/>
                </a:cxn>
                <a:cxn ang="0">
                  <a:pos x="43" y="7"/>
                </a:cxn>
                <a:cxn ang="0">
                  <a:pos x="60" y="20"/>
                </a:cxn>
                <a:cxn ang="0">
                  <a:pos x="62" y="22"/>
                </a:cxn>
                <a:cxn ang="0">
                  <a:pos x="65" y="24"/>
                </a:cxn>
                <a:cxn ang="0">
                  <a:pos x="69" y="28"/>
                </a:cxn>
                <a:cxn ang="0">
                  <a:pos x="74" y="30"/>
                </a:cxn>
                <a:cxn ang="0">
                  <a:pos x="73" y="43"/>
                </a:cxn>
                <a:cxn ang="0">
                  <a:pos x="71" y="48"/>
                </a:cxn>
                <a:cxn ang="0">
                  <a:pos x="65" y="49"/>
                </a:cxn>
                <a:cxn ang="0">
                  <a:pos x="59" y="51"/>
                </a:cxn>
                <a:cxn ang="0">
                  <a:pos x="55" y="51"/>
                </a:cxn>
                <a:cxn ang="0">
                  <a:pos x="51" y="50"/>
                </a:cxn>
                <a:cxn ang="0">
                  <a:pos x="45" y="54"/>
                </a:cxn>
                <a:cxn ang="0">
                  <a:pos x="42" y="56"/>
                </a:cxn>
                <a:cxn ang="0">
                  <a:pos x="40" y="59"/>
                </a:cxn>
                <a:cxn ang="0">
                  <a:pos x="39" y="60"/>
                </a:cxn>
                <a:cxn ang="0">
                  <a:pos x="36" y="58"/>
                </a:cxn>
                <a:cxn ang="0">
                  <a:pos x="35" y="61"/>
                </a:cxn>
                <a:cxn ang="0">
                  <a:pos x="34" y="63"/>
                </a:cxn>
                <a:cxn ang="0">
                  <a:pos x="31" y="66"/>
                </a:cxn>
                <a:cxn ang="0">
                  <a:pos x="30" y="68"/>
                </a:cxn>
                <a:cxn ang="0">
                  <a:pos x="29" y="71"/>
                </a:cxn>
                <a:cxn ang="0">
                  <a:pos x="27" y="74"/>
                </a:cxn>
                <a:cxn ang="0">
                  <a:pos x="25" y="73"/>
                </a:cxn>
                <a:cxn ang="0">
                  <a:pos x="22" y="75"/>
                </a:cxn>
                <a:cxn ang="0">
                  <a:pos x="19" y="75"/>
                </a:cxn>
                <a:cxn ang="0">
                  <a:pos x="18" y="74"/>
                </a:cxn>
                <a:cxn ang="0">
                  <a:pos x="16" y="71"/>
                </a:cxn>
                <a:cxn ang="0">
                  <a:pos x="17" y="70"/>
                </a:cxn>
                <a:cxn ang="0">
                  <a:pos x="16" y="68"/>
                </a:cxn>
                <a:cxn ang="0">
                  <a:pos x="15" y="66"/>
                </a:cxn>
                <a:cxn ang="0">
                  <a:pos x="14" y="64"/>
                </a:cxn>
                <a:cxn ang="0">
                  <a:pos x="11" y="65"/>
                </a:cxn>
                <a:cxn ang="0">
                  <a:pos x="6" y="66"/>
                </a:cxn>
                <a:cxn ang="0">
                  <a:pos x="4" y="66"/>
                </a:cxn>
                <a:cxn ang="0">
                  <a:pos x="4" y="63"/>
                </a:cxn>
                <a:cxn ang="0">
                  <a:pos x="2" y="59"/>
                </a:cxn>
                <a:cxn ang="0">
                  <a:pos x="1" y="55"/>
                </a:cxn>
                <a:cxn ang="0">
                  <a:pos x="1" y="52"/>
                </a:cxn>
                <a:cxn ang="0">
                  <a:pos x="3" y="48"/>
                </a:cxn>
                <a:cxn ang="0">
                  <a:pos x="6" y="51"/>
                </a:cxn>
                <a:cxn ang="0">
                  <a:pos x="10" y="49"/>
                </a:cxn>
                <a:cxn ang="0">
                  <a:pos x="18" y="48"/>
                </a:cxn>
                <a:cxn ang="0">
                  <a:pos x="31" y="45"/>
                </a:cxn>
                <a:cxn ang="0">
                  <a:pos x="30" y="36"/>
                </a:cxn>
                <a:cxn ang="0">
                  <a:pos x="28" y="21"/>
                </a:cxn>
                <a:cxn ang="0">
                  <a:pos x="27" y="7"/>
                </a:cxn>
              </a:cxnLst>
              <a:rect l="0" t="0" r="r" b="b"/>
              <a:pathLst>
                <a:path w="74" h="75">
                  <a:moveTo>
                    <a:pt x="27" y="0"/>
                  </a:moveTo>
                  <a:cubicBezTo>
                    <a:pt x="29" y="0"/>
                    <a:pt x="32" y="0"/>
                    <a:pt x="34" y="0"/>
                  </a:cubicBezTo>
                  <a:cubicBezTo>
                    <a:pt x="35" y="0"/>
                    <a:pt x="36" y="1"/>
                    <a:pt x="36" y="1"/>
                  </a:cubicBezTo>
                  <a:cubicBezTo>
                    <a:pt x="36" y="1"/>
                    <a:pt x="37" y="2"/>
                    <a:pt x="37" y="2"/>
                  </a:cubicBezTo>
                  <a:cubicBezTo>
                    <a:pt x="38" y="3"/>
                    <a:pt x="40" y="4"/>
                    <a:pt x="41" y="5"/>
                  </a:cubicBezTo>
                  <a:cubicBezTo>
                    <a:pt x="41" y="5"/>
                    <a:pt x="42" y="5"/>
                    <a:pt x="42" y="6"/>
                  </a:cubicBezTo>
                  <a:cubicBezTo>
                    <a:pt x="42" y="6"/>
                    <a:pt x="43" y="6"/>
                    <a:pt x="43" y="6"/>
                  </a:cubicBezTo>
                  <a:cubicBezTo>
                    <a:pt x="43" y="7"/>
                    <a:pt x="43" y="7"/>
                    <a:pt x="43" y="7"/>
                  </a:cubicBezTo>
                  <a:cubicBezTo>
                    <a:pt x="46" y="9"/>
                    <a:pt x="48" y="11"/>
                    <a:pt x="51" y="13"/>
                  </a:cubicBezTo>
                  <a:cubicBezTo>
                    <a:pt x="52" y="13"/>
                    <a:pt x="53" y="14"/>
                    <a:pt x="54" y="15"/>
                  </a:cubicBezTo>
                  <a:cubicBezTo>
                    <a:pt x="55" y="16"/>
                    <a:pt x="57" y="18"/>
                    <a:pt x="59" y="19"/>
                  </a:cubicBezTo>
                  <a:cubicBezTo>
                    <a:pt x="59" y="19"/>
                    <a:pt x="60" y="19"/>
                    <a:pt x="60" y="20"/>
                  </a:cubicBezTo>
                  <a:cubicBezTo>
                    <a:pt x="60" y="20"/>
                    <a:pt x="60" y="21"/>
                    <a:pt x="60" y="21"/>
                  </a:cubicBezTo>
                  <a:cubicBezTo>
                    <a:pt x="60" y="22"/>
                    <a:pt x="61" y="21"/>
                    <a:pt x="61" y="22"/>
                  </a:cubicBezTo>
                  <a:cubicBezTo>
                    <a:pt x="61" y="22"/>
                    <a:pt x="61" y="22"/>
                    <a:pt x="61" y="22"/>
                  </a:cubicBezTo>
                  <a:cubicBezTo>
                    <a:pt x="61" y="22"/>
                    <a:pt x="62" y="22"/>
                    <a:pt x="62" y="22"/>
                  </a:cubicBezTo>
                  <a:cubicBezTo>
                    <a:pt x="62" y="23"/>
                    <a:pt x="62" y="23"/>
                    <a:pt x="62" y="23"/>
                  </a:cubicBezTo>
                  <a:cubicBezTo>
                    <a:pt x="62" y="23"/>
                    <a:pt x="63" y="24"/>
                    <a:pt x="63" y="24"/>
                  </a:cubicBezTo>
                  <a:cubicBezTo>
                    <a:pt x="64" y="24"/>
                    <a:pt x="64" y="24"/>
                    <a:pt x="64" y="24"/>
                  </a:cubicBezTo>
                  <a:cubicBezTo>
                    <a:pt x="64" y="24"/>
                    <a:pt x="65" y="24"/>
                    <a:pt x="65" y="24"/>
                  </a:cubicBezTo>
                  <a:cubicBezTo>
                    <a:pt x="65" y="24"/>
                    <a:pt x="65" y="25"/>
                    <a:pt x="66" y="25"/>
                  </a:cubicBezTo>
                  <a:cubicBezTo>
                    <a:pt x="67" y="26"/>
                    <a:pt x="69" y="25"/>
                    <a:pt x="69" y="27"/>
                  </a:cubicBezTo>
                  <a:cubicBezTo>
                    <a:pt x="69" y="27"/>
                    <a:pt x="69" y="28"/>
                    <a:pt x="69" y="28"/>
                  </a:cubicBezTo>
                  <a:cubicBezTo>
                    <a:pt x="69" y="28"/>
                    <a:pt x="69" y="28"/>
                    <a:pt x="69" y="28"/>
                  </a:cubicBezTo>
                  <a:cubicBezTo>
                    <a:pt x="69" y="29"/>
                    <a:pt x="69" y="29"/>
                    <a:pt x="69" y="30"/>
                  </a:cubicBezTo>
                  <a:cubicBezTo>
                    <a:pt x="69" y="30"/>
                    <a:pt x="69" y="30"/>
                    <a:pt x="70" y="31"/>
                  </a:cubicBezTo>
                  <a:cubicBezTo>
                    <a:pt x="71" y="31"/>
                    <a:pt x="72" y="30"/>
                    <a:pt x="72" y="30"/>
                  </a:cubicBezTo>
                  <a:cubicBezTo>
                    <a:pt x="73" y="30"/>
                    <a:pt x="73" y="30"/>
                    <a:pt x="74" y="30"/>
                  </a:cubicBezTo>
                  <a:cubicBezTo>
                    <a:pt x="74" y="30"/>
                    <a:pt x="74" y="31"/>
                    <a:pt x="74" y="31"/>
                  </a:cubicBezTo>
                  <a:cubicBezTo>
                    <a:pt x="74" y="32"/>
                    <a:pt x="74" y="33"/>
                    <a:pt x="74" y="35"/>
                  </a:cubicBezTo>
                  <a:cubicBezTo>
                    <a:pt x="74" y="37"/>
                    <a:pt x="74" y="39"/>
                    <a:pt x="73" y="41"/>
                  </a:cubicBezTo>
                  <a:cubicBezTo>
                    <a:pt x="73" y="42"/>
                    <a:pt x="73" y="43"/>
                    <a:pt x="73" y="43"/>
                  </a:cubicBezTo>
                  <a:cubicBezTo>
                    <a:pt x="73" y="43"/>
                    <a:pt x="73" y="44"/>
                    <a:pt x="73" y="44"/>
                  </a:cubicBezTo>
                  <a:cubicBezTo>
                    <a:pt x="73" y="44"/>
                    <a:pt x="73" y="44"/>
                    <a:pt x="73" y="44"/>
                  </a:cubicBezTo>
                  <a:cubicBezTo>
                    <a:pt x="72" y="45"/>
                    <a:pt x="72" y="46"/>
                    <a:pt x="72" y="47"/>
                  </a:cubicBezTo>
                  <a:cubicBezTo>
                    <a:pt x="71" y="47"/>
                    <a:pt x="71" y="47"/>
                    <a:pt x="71" y="48"/>
                  </a:cubicBezTo>
                  <a:cubicBezTo>
                    <a:pt x="70" y="48"/>
                    <a:pt x="71" y="48"/>
                    <a:pt x="70" y="48"/>
                  </a:cubicBezTo>
                  <a:cubicBezTo>
                    <a:pt x="70" y="48"/>
                    <a:pt x="69" y="48"/>
                    <a:pt x="68" y="48"/>
                  </a:cubicBezTo>
                  <a:cubicBezTo>
                    <a:pt x="68" y="48"/>
                    <a:pt x="68" y="48"/>
                    <a:pt x="68" y="49"/>
                  </a:cubicBezTo>
                  <a:cubicBezTo>
                    <a:pt x="67" y="49"/>
                    <a:pt x="66" y="49"/>
                    <a:pt x="65" y="49"/>
                  </a:cubicBezTo>
                  <a:cubicBezTo>
                    <a:pt x="65" y="49"/>
                    <a:pt x="65" y="49"/>
                    <a:pt x="64" y="49"/>
                  </a:cubicBezTo>
                  <a:cubicBezTo>
                    <a:pt x="64" y="49"/>
                    <a:pt x="63" y="49"/>
                    <a:pt x="62" y="49"/>
                  </a:cubicBezTo>
                  <a:cubicBezTo>
                    <a:pt x="62" y="49"/>
                    <a:pt x="61" y="49"/>
                    <a:pt x="60" y="49"/>
                  </a:cubicBezTo>
                  <a:cubicBezTo>
                    <a:pt x="60" y="49"/>
                    <a:pt x="59" y="50"/>
                    <a:pt x="59" y="51"/>
                  </a:cubicBezTo>
                  <a:cubicBezTo>
                    <a:pt x="58" y="51"/>
                    <a:pt x="58" y="51"/>
                    <a:pt x="58" y="51"/>
                  </a:cubicBezTo>
                  <a:cubicBezTo>
                    <a:pt x="57" y="50"/>
                    <a:pt x="57" y="51"/>
                    <a:pt x="56" y="51"/>
                  </a:cubicBezTo>
                  <a:cubicBezTo>
                    <a:pt x="56" y="50"/>
                    <a:pt x="56" y="50"/>
                    <a:pt x="56" y="50"/>
                  </a:cubicBezTo>
                  <a:cubicBezTo>
                    <a:pt x="55" y="50"/>
                    <a:pt x="55" y="51"/>
                    <a:pt x="55" y="51"/>
                  </a:cubicBezTo>
                  <a:cubicBezTo>
                    <a:pt x="55" y="50"/>
                    <a:pt x="54" y="50"/>
                    <a:pt x="54" y="50"/>
                  </a:cubicBezTo>
                  <a:cubicBezTo>
                    <a:pt x="53" y="50"/>
                    <a:pt x="53" y="50"/>
                    <a:pt x="53" y="50"/>
                  </a:cubicBezTo>
                  <a:cubicBezTo>
                    <a:pt x="53" y="50"/>
                    <a:pt x="53" y="50"/>
                    <a:pt x="53" y="50"/>
                  </a:cubicBezTo>
                  <a:cubicBezTo>
                    <a:pt x="52" y="50"/>
                    <a:pt x="52" y="50"/>
                    <a:pt x="51" y="50"/>
                  </a:cubicBezTo>
                  <a:cubicBezTo>
                    <a:pt x="51" y="50"/>
                    <a:pt x="50" y="51"/>
                    <a:pt x="50" y="51"/>
                  </a:cubicBezTo>
                  <a:cubicBezTo>
                    <a:pt x="49" y="52"/>
                    <a:pt x="49" y="52"/>
                    <a:pt x="48" y="52"/>
                  </a:cubicBezTo>
                  <a:cubicBezTo>
                    <a:pt x="48" y="52"/>
                    <a:pt x="47" y="53"/>
                    <a:pt x="47" y="53"/>
                  </a:cubicBezTo>
                  <a:cubicBezTo>
                    <a:pt x="46" y="53"/>
                    <a:pt x="46" y="53"/>
                    <a:pt x="45" y="54"/>
                  </a:cubicBezTo>
                  <a:cubicBezTo>
                    <a:pt x="45" y="54"/>
                    <a:pt x="45" y="54"/>
                    <a:pt x="45" y="55"/>
                  </a:cubicBezTo>
                  <a:cubicBezTo>
                    <a:pt x="45" y="54"/>
                    <a:pt x="45" y="54"/>
                    <a:pt x="45" y="54"/>
                  </a:cubicBezTo>
                  <a:cubicBezTo>
                    <a:pt x="43" y="54"/>
                    <a:pt x="43" y="54"/>
                    <a:pt x="42" y="55"/>
                  </a:cubicBezTo>
                  <a:cubicBezTo>
                    <a:pt x="42" y="55"/>
                    <a:pt x="42" y="55"/>
                    <a:pt x="42" y="56"/>
                  </a:cubicBezTo>
                  <a:cubicBezTo>
                    <a:pt x="41" y="56"/>
                    <a:pt x="41" y="56"/>
                    <a:pt x="41" y="57"/>
                  </a:cubicBezTo>
                  <a:cubicBezTo>
                    <a:pt x="41" y="57"/>
                    <a:pt x="40" y="57"/>
                    <a:pt x="40" y="57"/>
                  </a:cubicBezTo>
                  <a:cubicBezTo>
                    <a:pt x="40" y="57"/>
                    <a:pt x="40" y="58"/>
                    <a:pt x="40" y="58"/>
                  </a:cubicBezTo>
                  <a:cubicBezTo>
                    <a:pt x="39" y="58"/>
                    <a:pt x="40" y="59"/>
                    <a:pt x="40" y="59"/>
                  </a:cubicBezTo>
                  <a:cubicBezTo>
                    <a:pt x="40" y="59"/>
                    <a:pt x="40" y="59"/>
                    <a:pt x="40" y="59"/>
                  </a:cubicBezTo>
                  <a:cubicBezTo>
                    <a:pt x="40" y="59"/>
                    <a:pt x="40" y="59"/>
                    <a:pt x="40" y="59"/>
                  </a:cubicBezTo>
                  <a:cubicBezTo>
                    <a:pt x="39" y="59"/>
                    <a:pt x="39" y="59"/>
                    <a:pt x="39" y="59"/>
                  </a:cubicBezTo>
                  <a:cubicBezTo>
                    <a:pt x="39" y="59"/>
                    <a:pt x="39" y="59"/>
                    <a:pt x="39" y="60"/>
                  </a:cubicBezTo>
                  <a:cubicBezTo>
                    <a:pt x="38" y="59"/>
                    <a:pt x="38" y="59"/>
                    <a:pt x="38" y="59"/>
                  </a:cubicBezTo>
                  <a:cubicBezTo>
                    <a:pt x="38" y="59"/>
                    <a:pt x="37" y="59"/>
                    <a:pt x="37" y="59"/>
                  </a:cubicBezTo>
                  <a:cubicBezTo>
                    <a:pt x="37" y="58"/>
                    <a:pt x="37" y="58"/>
                    <a:pt x="37" y="58"/>
                  </a:cubicBezTo>
                  <a:cubicBezTo>
                    <a:pt x="37" y="58"/>
                    <a:pt x="37" y="58"/>
                    <a:pt x="36" y="58"/>
                  </a:cubicBezTo>
                  <a:cubicBezTo>
                    <a:pt x="36" y="59"/>
                    <a:pt x="36" y="59"/>
                    <a:pt x="35" y="59"/>
                  </a:cubicBezTo>
                  <a:cubicBezTo>
                    <a:pt x="35" y="59"/>
                    <a:pt x="35" y="60"/>
                    <a:pt x="35" y="60"/>
                  </a:cubicBezTo>
                  <a:cubicBezTo>
                    <a:pt x="35" y="60"/>
                    <a:pt x="35" y="60"/>
                    <a:pt x="35" y="60"/>
                  </a:cubicBezTo>
                  <a:cubicBezTo>
                    <a:pt x="35" y="60"/>
                    <a:pt x="35" y="60"/>
                    <a:pt x="35" y="61"/>
                  </a:cubicBezTo>
                  <a:cubicBezTo>
                    <a:pt x="35" y="61"/>
                    <a:pt x="35" y="62"/>
                    <a:pt x="35" y="62"/>
                  </a:cubicBezTo>
                  <a:cubicBezTo>
                    <a:pt x="35" y="62"/>
                    <a:pt x="35" y="62"/>
                    <a:pt x="35" y="62"/>
                  </a:cubicBezTo>
                  <a:cubicBezTo>
                    <a:pt x="35" y="62"/>
                    <a:pt x="34" y="62"/>
                    <a:pt x="34" y="62"/>
                  </a:cubicBezTo>
                  <a:cubicBezTo>
                    <a:pt x="34" y="62"/>
                    <a:pt x="34" y="63"/>
                    <a:pt x="34" y="63"/>
                  </a:cubicBezTo>
                  <a:cubicBezTo>
                    <a:pt x="34" y="63"/>
                    <a:pt x="34" y="63"/>
                    <a:pt x="34" y="64"/>
                  </a:cubicBezTo>
                  <a:cubicBezTo>
                    <a:pt x="34" y="64"/>
                    <a:pt x="34" y="65"/>
                    <a:pt x="33" y="65"/>
                  </a:cubicBezTo>
                  <a:cubicBezTo>
                    <a:pt x="33" y="66"/>
                    <a:pt x="32" y="66"/>
                    <a:pt x="31" y="66"/>
                  </a:cubicBezTo>
                  <a:cubicBezTo>
                    <a:pt x="31" y="66"/>
                    <a:pt x="31" y="66"/>
                    <a:pt x="31" y="66"/>
                  </a:cubicBezTo>
                  <a:cubicBezTo>
                    <a:pt x="31" y="66"/>
                    <a:pt x="31" y="66"/>
                    <a:pt x="31" y="66"/>
                  </a:cubicBezTo>
                  <a:cubicBezTo>
                    <a:pt x="30" y="67"/>
                    <a:pt x="30" y="67"/>
                    <a:pt x="30" y="67"/>
                  </a:cubicBezTo>
                  <a:cubicBezTo>
                    <a:pt x="30" y="67"/>
                    <a:pt x="30" y="67"/>
                    <a:pt x="30" y="67"/>
                  </a:cubicBezTo>
                  <a:cubicBezTo>
                    <a:pt x="30" y="67"/>
                    <a:pt x="30" y="68"/>
                    <a:pt x="30" y="68"/>
                  </a:cubicBezTo>
                  <a:cubicBezTo>
                    <a:pt x="30" y="68"/>
                    <a:pt x="31" y="68"/>
                    <a:pt x="31" y="69"/>
                  </a:cubicBezTo>
                  <a:cubicBezTo>
                    <a:pt x="30" y="69"/>
                    <a:pt x="31" y="69"/>
                    <a:pt x="30" y="70"/>
                  </a:cubicBezTo>
                  <a:cubicBezTo>
                    <a:pt x="30" y="70"/>
                    <a:pt x="30" y="70"/>
                    <a:pt x="30" y="70"/>
                  </a:cubicBezTo>
                  <a:cubicBezTo>
                    <a:pt x="30" y="71"/>
                    <a:pt x="29" y="70"/>
                    <a:pt x="29" y="71"/>
                  </a:cubicBezTo>
                  <a:cubicBezTo>
                    <a:pt x="30" y="72"/>
                    <a:pt x="30" y="73"/>
                    <a:pt x="29" y="74"/>
                  </a:cubicBezTo>
                  <a:cubicBezTo>
                    <a:pt x="29" y="74"/>
                    <a:pt x="28" y="74"/>
                    <a:pt x="28" y="74"/>
                  </a:cubicBezTo>
                  <a:cubicBezTo>
                    <a:pt x="27" y="74"/>
                    <a:pt x="28" y="75"/>
                    <a:pt x="27" y="75"/>
                  </a:cubicBezTo>
                  <a:cubicBezTo>
                    <a:pt x="27" y="75"/>
                    <a:pt x="27" y="75"/>
                    <a:pt x="27" y="74"/>
                  </a:cubicBezTo>
                  <a:cubicBezTo>
                    <a:pt x="27" y="74"/>
                    <a:pt x="27" y="73"/>
                    <a:pt x="27" y="72"/>
                  </a:cubicBezTo>
                  <a:cubicBezTo>
                    <a:pt x="27" y="72"/>
                    <a:pt x="26" y="72"/>
                    <a:pt x="26" y="72"/>
                  </a:cubicBezTo>
                  <a:cubicBezTo>
                    <a:pt x="26" y="72"/>
                    <a:pt x="26" y="72"/>
                    <a:pt x="26" y="73"/>
                  </a:cubicBezTo>
                  <a:cubicBezTo>
                    <a:pt x="25" y="73"/>
                    <a:pt x="25" y="73"/>
                    <a:pt x="25" y="73"/>
                  </a:cubicBezTo>
                  <a:cubicBezTo>
                    <a:pt x="25" y="73"/>
                    <a:pt x="25" y="73"/>
                    <a:pt x="24" y="73"/>
                  </a:cubicBezTo>
                  <a:cubicBezTo>
                    <a:pt x="24" y="73"/>
                    <a:pt x="24" y="74"/>
                    <a:pt x="24" y="74"/>
                  </a:cubicBezTo>
                  <a:cubicBezTo>
                    <a:pt x="23" y="74"/>
                    <a:pt x="23" y="75"/>
                    <a:pt x="22" y="75"/>
                  </a:cubicBezTo>
                  <a:cubicBezTo>
                    <a:pt x="22" y="75"/>
                    <a:pt x="22" y="75"/>
                    <a:pt x="22" y="75"/>
                  </a:cubicBezTo>
                  <a:cubicBezTo>
                    <a:pt x="22" y="75"/>
                    <a:pt x="21" y="74"/>
                    <a:pt x="21" y="74"/>
                  </a:cubicBezTo>
                  <a:cubicBezTo>
                    <a:pt x="21" y="74"/>
                    <a:pt x="21" y="74"/>
                    <a:pt x="20" y="74"/>
                  </a:cubicBezTo>
                  <a:cubicBezTo>
                    <a:pt x="20" y="74"/>
                    <a:pt x="20" y="74"/>
                    <a:pt x="20" y="74"/>
                  </a:cubicBezTo>
                  <a:cubicBezTo>
                    <a:pt x="19" y="74"/>
                    <a:pt x="19" y="74"/>
                    <a:pt x="19" y="75"/>
                  </a:cubicBezTo>
                  <a:cubicBezTo>
                    <a:pt x="19" y="75"/>
                    <a:pt x="19" y="75"/>
                    <a:pt x="19" y="75"/>
                  </a:cubicBezTo>
                  <a:cubicBezTo>
                    <a:pt x="19" y="75"/>
                    <a:pt x="19" y="75"/>
                    <a:pt x="19" y="75"/>
                  </a:cubicBezTo>
                  <a:cubicBezTo>
                    <a:pt x="19" y="74"/>
                    <a:pt x="19" y="75"/>
                    <a:pt x="19" y="74"/>
                  </a:cubicBezTo>
                  <a:cubicBezTo>
                    <a:pt x="19" y="74"/>
                    <a:pt x="18" y="74"/>
                    <a:pt x="18" y="74"/>
                  </a:cubicBezTo>
                  <a:cubicBezTo>
                    <a:pt x="18" y="74"/>
                    <a:pt x="18" y="74"/>
                    <a:pt x="18" y="74"/>
                  </a:cubicBezTo>
                  <a:cubicBezTo>
                    <a:pt x="17" y="73"/>
                    <a:pt x="18" y="72"/>
                    <a:pt x="18" y="71"/>
                  </a:cubicBezTo>
                  <a:cubicBezTo>
                    <a:pt x="17" y="71"/>
                    <a:pt x="17" y="71"/>
                    <a:pt x="17" y="71"/>
                  </a:cubicBezTo>
                  <a:cubicBezTo>
                    <a:pt x="17" y="71"/>
                    <a:pt x="17" y="71"/>
                    <a:pt x="16" y="71"/>
                  </a:cubicBezTo>
                  <a:cubicBezTo>
                    <a:pt x="16" y="71"/>
                    <a:pt x="16" y="70"/>
                    <a:pt x="16" y="70"/>
                  </a:cubicBezTo>
                  <a:cubicBezTo>
                    <a:pt x="16" y="70"/>
                    <a:pt x="17" y="70"/>
                    <a:pt x="17" y="70"/>
                  </a:cubicBezTo>
                  <a:cubicBezTo>
                    <a:pt x="17" y="70"/>
                    <a:pt x="17" y="70"/>
                    <a:pt x="17" y="70"/>
                  </a:cubicBezTo>
                  <a:cubicBezTo>
                    <a:pt x="17" y="70"/>
                    <a:pt x="17" y="70"/>
                    <a:pt x="17" y="70"/>
                  </a:cubicBezTo>
                  <a:cubicBezTo>
                    <a:pt x="17" y="70"/>
                    <a:pt x="17" y="69"/>
                    <a:pt x="17" y="69"/>
                  </a:cubicBezTo>
                  <a:cubicBezTo>
                    <a:pt x="17" y="69"/>
                    <a:pt x="17" y="69"/>
                    <a:pt x="16" y="68"/>
                  </a:cubicBezTo>
                  <a:cubicBezTo>
                    <a:pt x="16" y="68"/>
                    <a:pt x="16" y="68"/>
                    <a:pt x="16" y="68"/>
                  </a:cubicBezTo>
                  <a:cubicBezTo>
                    <a:pt x="16" y="68"/>
                    <a:pt x="16" y="68"/>
                    <a:pt x="16" y="68"/>
                  </a:cubicBezTo>
                  <a:cubicBezTo>
                    <a:pt x="16" y="68"/>
                    <a:pt x="16" y="68"/>
                    <a:pt x="16" y="68"/>
                  </a:cubicBezTo>
                  <a:cubicBezTo>
                    <a:pt x="15" y="68"/>
                    <a:pt x="15" y="67"/>
                    <a:pt x="15" y="67"/>
                  </a:cubicBezTo>
                  <a:cubicBezTo>
                    <a:pt x="15" y="67"/>
                    <a:pt x="15" y="66"/>
                    <a:pt x="15" y="66"/>
                  </a:cubicBezTo>
                  <a:cubicBezTo>
                    <a:pt x="15" y="66"/>
                    <a:pt x="15" y="66"/>
                    <a:pt x="15" y="66"/>
                  </a:cubicBezTo>
                  <a:cubicBezTo>
                    <a:pt x="15" y="65"/>
                    <a:pt x="15" y="65"/>
                    <a:pt x="15" y="65"/>
                  </a:cubicBezTo>
                  <a:cubicBezTo>
                    <a:pt x="15" y="65"/>
                    <a:pt x="15" y="65"/>
                    <a:pt x="15" y="65"/>
                  </a:cubicBezTo>
                  <a:cubicBezTo>
                    <a:pt x="15" y="65"/>
                    <a:pt x="15" y="65"/>
                    <a:pt x="15" y="64"/>
                  </a:cubicBezTo>
                  <a:cubicBezTo>
                    <a:pt x="15" y="64"/>
                    <a:pt x="14" y="64"/>
                    <a:pt x="14" y="64"/>
                  </a:cubicBezTo>
                  <a:cubicBezTo>
                    <a:pt x="14" y="64"/>
                    <a:pt x="13" y="63"/>
                    <a:pt x="12" y="63"/>
                  </a:cubicBezTo>
                  <a:cubicBezTo>
                    <a:pt x="12" y="63"/>
                    <a:pt x="12" y="64"/>
                    <a:pt x="12" y="64"/>
                  </a:cubicBezTo>
                  <a:cubicBezTo>
                    <a:pt x="12" y="64"/>
                    <a:pt x="12" y="64"/>
                    <a:pt x="12" y="64"/>
                  </a:cubicBezTo>
                  <a:cubicBezTo>
                    <a:pt x="12" y="64"/>
                    <a:pt x="11" y="65"/>
                    <a:pt x="11" y="65"/>
                  </a:cubicBezTo>
                  <a:cubicBezTo>
                    <a:pt x="11" y="65"/>
                    <a:pt x="11" y="65"/>
                    <a:pt x="10" y="65"/>
                  </a:cubicBezTo>
                  <a:cubicBezTo>
                    <a:pt x="10" y="65"/>
                    <a:pt x="9" y="65"/>
                    <a:pt x="8" y="65"/>
                  </a:cubicBezTo>
                  <a:cubicBezTo>
                    <a:pt x="7" y="65"/>
                    <a:pt x="7" y="65"/>
                    <a:pt x="6" y="66"/>
                  </a:cubicBezTo>
                  <a:cubicBezTo>
                    <a:pt x="6" y="66"/>
                    <a:pt x="6" y="66"/>
                    <a:pt x="6" y="66"/>
                  </a:cubicBezTo>
                  <a:cubicBezTo>
                    <a:pt x="6" y="66"/>
                    <a:pt x="6" y="66"/>
                    <a:pt x="6" y="66"/>
                  </a:cubicBezTo>
                  <a:cubicBezTo>
                    <a:pt x="6" y="65"/>
                    <a:pt x="6" y="65"/>
                    <a:pt x="5" y="65"/>
                  </a:cubicBezTo>
                  <a:cubicBezTo>
                    <a:pt x="5" y="65"/>
                    <a:pt x="5" y="65"/>
                    <a:pt x="4" y="65"/>
                  </a:cubicBezTo>
                  <a:cubicBezTo>
                    <a:pt x="4" y="65"/>
                    <a:pt x="4" y="65"/>
                    <a:pt x="4" y="66"/>
                  </a:cubicBezTo>
                  <a:cubicBezTo>
                    <a:pt x="4" y="66"/>
                    <a:pt x="4" y="66"/>
                    <a:pt x="4" y="66"/>
                  </a:cubicBezTo>
                  <a:cubicBezTo>
                    <a:pt x="4" y="66"/>
                    <a:pt x="4" y="66"/>
                    <a:pt x="4" y="66"/>
                  </a:cubicBezTo>
                  <a:cubicBezTo>
                    <a:pt x="4" y="65"/>
                    <a:pt x="3" y="65"/>
                    <a:pt x="3" y="65"/>
                  </a:cubicBezTo>
                  <a:cubicBezTo>
                    <a:pt x="3" y="65"/>
                    <a:pt x="4" y="64"/>
                    <a:pt x="4" y="63"/>
                  </a:cubicBezTo>
                  <a:cubicBezTo>
                    <a:pt x="4" y="63"/>
                    <a:pt x="3" y="63"/>
                    <a:pt x="3" y="63"/>
                  </a:cubicBezTo>
                  <a:cubicBezTo>
                    <a:pt x="4" y="62"/>
                    <a:pt x="4" y="61"/>
                    <a:pt x="4" y="61"/>
                  </a:cubicBezTo>
                  <a:cubicBezTo>
                    <a:pt x="4" y="61"/>
                    <a:pt x="3" y="60"/>
                    <a:pt x="3" y="60"/>
                  </a:cubicBezTo>
                  <a:cubicBezTo>
                    <a:pt x="3" y="59"/>
                    <a:pt x="3" y="59"/>
                    <a:pt x="2" y="59"/>
                  </a:cubicBezTo>
                  <a:cubicBezTo>
                    <a:pt x="2" y="59"/>
                    <a:pt x="2" y="59"/>
                    <a:pt x="2" y="58"/>
                  </a:cubicBezTo>
                  <a:cubicBezTo>
                    <a:pt x="1" y="58"/>
                    <a:pt x="1" y="58"/>
                    <a:pt x="1" y="57"/>
                  </a:cubicBezTo>
                  <a:cubicBezTo>
                    <a:pt x="2" y="57"/>
                    <a:pt x="1" y="56"/>
                    <a:pt x="1" y="56"/>
                  </a:cubicBezTo>
                  <a:cubicBezTo>
                    <a:pt x="1" y="56"/>
                    <a:pt x="1" y="56"/>
                    <a:pt x="1" y="55"/>
                  </a:cubicBezTo>
                  <a:cubicBezTo>
                    <a:pt x="1" y="55"/>
                    <a:pt x="1" y="54"/>
                    <a:pt x="1" y="54"/>
                  </a:cubicBezTo>
                  <a:cubicBezTo>
                    <a:pt x="1" y="54"/>
                    <a:pt x="0" y="54"/>
                    <a:pt x="0" y="53"/>
                  </a:cubicBezTo>
                  <a:cubicBezTo>
                    <a:pt x="0" y="53"/>
                    <a:pt x="0" y="53"/>
                    <a:pt x="0" y="53"/>
                  </a:cubicBezTo>
                  <a:cubicBezTo>
                    <a:pt x="1" y="52"/>
                    <a:pt x="1" y="53"/>
                    <a:pt x="1" y="52"/>
                  </a:cubicBezTo>
                  <a:cubicBezTo>
                    <a:pt x="1" y="52"/>
                    <a:pt x="2" y="52"/>
                    <a:pt x="2" y="51"/>
                  </a:cubicBezTo>
                  <a:cubicBezTo>
                    <a:pt x="2" y="51"/>
                    <a:pt x="2" y="50"/>
                    <a:pt x="2" y="50"/>
                  </a:cubicBezTo>
                  <a:cubicBezTo>
                    <a:pt x="2" y="49"/>
                    <a:pt x="2" y="49"/>
                    <a:pt x="2" y="48"/>
                  </a:cubicBezTo>
                  <a:cubicBezTo>
                    <a:pt x="3" y="48"/>
                    <a:pt x="3" y="48"/>
                    <a:pt x="3" y="48"/>
                  </a:cubicBezTo>
                  <a:cubicBezTo>
                    <a:pt x="4" y="48"/>
                    <a:pt x="4" y="49"/>
                    <a:pt x="4" y="49"/>
                  </a:cubicBezTo>
                  <a:cubicBezTo>
                    <a:pt x="4" y="49"/>
                    <a:pt x="5" y="49"/>
                    <a:pt x="5" y="50"/>
                  </a:cubicBezTo>
                  <a:cubicBezTo>
                    <a:pt x="5" y="50"/>
                    <a:pt x="5" y="50"/>
                    <a:pt x="5" y="51"/>
                  </a:cubicBezTo>
                  <a:cubicBezTo>
                    <a:pt x="6" y="51"/>
                    <a:pt x="6" y="51"/>
                    <a:pt x="6" y="51"/>
                  </a:cubicBezTo>
                  <a:cubicBezTo>
                    <a:pt x="6" y="50"/>
                    <a:pt x="7" y="49"/>
                    <a:pt x="7" y="49"/>
                  </a:cubicBezTo>
                  <a:cubicBezTo>
                    <a:pt x="7" y="49"/>
                    <a:pt x="8" y="49"/>
                    <a:pt x="8" y="49"/>
                  </a:cubicBezTo>
                  <a:cubicBezTo>
                    <a:pt x="9" y="49"/>
                    <a:pt x="9" y="49"/>
                    <a:pt x="9" y="49"/>
                  </a:cubicBezTo>
                  <a:cubicBezTo>
                    <a:pt x="10" y="49"/>
                    <a:pt x="10" y="49"/>
                    <a:pt x="10" y="49"/>
                  </a:cubicBezTo>
                  <a:cubicBezTo>
                    <a:pt x="11" y="49"/>
                    <a:pt x="11" y="49"/>
                    <a:pt x="11" y="49"/>
                  </a:cubicBezTo>
                  <a:cubicBezTo>
                    <a:pt x="11" y="49"/>
                    <a:pt x="11" y="49"/>
                    <a:pt x="11" y="49"/>
                  </a:cubicBezTo>
                  <a:cubicBezTo>
                    <a:pt x="12" y="49"/>
                    <a:pt x="12" y="49"/>
                    <a:pt x="13" y="48"/>
                  </a:cubicBezTo>
                  <a:cubicBezTo>
                    <a:pt x="14" y="49"/>
                    <a:pt x="17" y="48"/>
                    <a:pt x="18" y="48"/>
                  </a:cubicBezTo>
                  <a:cubicBezTo>
                    <a:pt x="22" y="48"/>
                    <a:pt x="26" y="48"/>
                    <a:pt x="30" y="48"/>
                  </a:cubicBezTo>
                  <a:cubicBezTo>
                    <a:pt x="30" y="48"/>
                    <a:pt x="30" y="48"/>
                    <a:pt x="30" y="48"/>
                  </a:cubicBezTo>
                  <a:cubicBezTo>
                    <a:pt x="30" y="48"/>
                    <a:pt x="30" y="48"/>
                    <a:pt x="30" y="48"/>
                  </a:cubicBezTo>
                  <a:cubicBezTo>
                    <a:pt x="31" y="47"/>
                    <a:pt x="31" y="46"/>
                    <a:pt x="31" y="45"/>
                  </a:cubicBezTo>
                  <a:cubicBezTo>
                    <a:pt x="31" y="45"/>
                    <a:pt x="31" y="44"/>
                    <a:pt x="31" y="44"/>
                  </a:cubicBezTo>
                  <a:cubicBezTo>
                    <a:pt x="31" y="43"/>
                    <a:pt x="30" y="43"/>
                    <a:pt x="30" y="42"/>
                  </a:cubicBezTo>
                  <a:cubicBezTo>
                    <a:pt x="30" y="42"/>
                    <a:pt x="30" y="40"/>
                    <a:pt x="30" y="39"/>
                  </a:cubicBezTo>
                  <a:cubicBezTo>
                    <a:pt x="30" y="38"/>
                    <a:pt x="30" y="37"/>
                    <a:pt x="30" y="36"/>
                  </a:cubicBezTo>
                  <a:cubicBezTo>
                    <a:pt x="29" y="35"/>
                    <a:pt x="30" y="33"/>
                    <a:pt x="29" y="31"/>
                  </a:cubicBezTo>
                  <a:cubicBezTo>
                    <a:pt x="29" y="31"/>
                    <a:pt x="29" y="30"/>
                    <a:pt x="29" y="30"/>
                  </a:cubicBezTo>
                  <a:cubicBezTo>
                    <a:pt x="29" y="30"/>
                    <a:pt x="29" y="29"/>
                    <a:pt x="29" y="29"/>
                  </a:cubicBezTo>
                  <a:cubicBezTo>
                    <a:pt x="29" y="27"/>
                    <a:pt x="29" y="24"/>
                    <a:pt x="28" y="21"/>
                  </a:cubicBezTo>
                  <a:cubicBezTo>
                    <a:pt x="28" y="21"/>
                    <a:pt x="28" y="20"/>
                    <a:pt x="28" y="19"/>
                  </a:cubicBezTo>
                  <a:cubicBezTo>
                    <a:pt x="28" y="17"/>
                    <a:pt x="28" y="15"/>
                    <a:pt x="28" y="13"/>
                  </a:cubicBezTo>
                  <a:cubicBezTo>
                    <a:pt x="28" y="12"/>
                    <a:pt x="28" y="11"/>
                    <a:pt x="28" y="10"/>
                  </a:cubicBezTo>
                  <a:cubicBezTo>
                    <a:pt x="28" y="9"/>
                    <a:pt x="28" y="8"/>
                    <a:pt x="27" y="7"/>
                  </a:cubicBezTo>
                  <a:cubicBezTo>
                    <a:pt x="27" y="7"/>
                    <a:pt x="27" y="6"/>
                    <a:pt x="27" y="6"/>
                  </a:cubicBezTo>
                  <a:cubicBezTo>
                    <a:pt x="27" y="5"/>
                    <a:pt x="27" y="4"/>
                    <a:pt x="27" y="4"/>
                  </a:cubicBezTo>
                  <a:cubicBezTo>
                    <a:pt x="27" y="3"/>
                    <a:pt x="27" y="1"/>
                    <a:pt x="27" y="0"/>
                  </a:cubicBezTo>
                  <a:close/>
                </a:path>
              </a:pathLst>
            </a:custGeom>
            <a:solidFill>
              <a:sysClr val="window" lastClr="FFFFFF">
                <a:lumMod val="75000"/>
              </a:sysClr>
            </a:solidFill>
            <a:ln w="3175">
              <a:solidFill>
                <a:schemeClr val="bg1">
                  <a:lumMod val="65000"/>
                </a:schemeClr>
              </a:solid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defTabSz="2945407">
                <a:defRPr/>
              </a:pPr>
              <a:endParaRPr lang="en-US" sz="1600" kern="0">
                <a:solidFill>
                  <a:srgbClr val="0A0A0A"/>
                </a:solidFill>
                <a:cs typeface="Arial" charset="0"/>
              </a:endParaRPr>
            </a:p>
          </p:txBody>
        </p:sp>
        <p:sp>
          <p:nvSpPr>
            <p:cNvPr id="816" name="Freeform 133">
              <a:extLst>
                <a:ext uri="{FF2B5EF4-FFF2-40B4-BE49-F238E27FC236}">
                  <a16:creationId xmlns:a16="http://schemas.microsoft.com/office/drawing/2014/main" id="{61C57BD4-4949-169B-3F71-6137BBA720BE}"/>
                </a:ext>
              </a:extLst>
            </p:cNvPr>
            <p:cNvSpPr>
              <a:spLocks/>
            </p:cNvSpPr>
            <p:nvPr/>
          </p:nvSpPr>
          <p:spPr bwMode="auto">
            <a:xfrm>
              <a:off x="17311042" y="11533046"/>
              <a:ext cx="8274" cy="9042"/>
            </a:xfrm>
            <a:custGeom>
              <a:avLst/>
              <a:gdLst/>
              <a:ahLst/>
              <a:cxnLst>
                <a:cxn ang="0">
                  <a:pos x="0" y="0"/>
                </a:cxn>
                <a:cxn ang="0">
                  <a:pos x="0" y="0"/>
                </a:cxn>
                <a:cxn ang="0">
                  <a:pos x="0" y="0"/>
                </a:cxn>
                <a:cxn ang="0">
                  <a:pos x="0" y="0"/>
                </a:cxn>
              </a:cxnLst>
              <a:rect l="0" t="0" r="r" b="b"/>
              <a:pathLst>
                <a:path>
                  <a:moveTo>
                    <a:pt x="0" y="0"/>
                  </a:moveTo>
                  <a:cubicBezTo>
                    <a:pt x="0" y="0"/>
                    <a:pt x="0" y="0"/>
                    <a:pt x="0" y="0"/>
                  </a:cubicBezTo>
                  <a:cubicBezTo>
                    <a:pt x="0" y="0"/>
                    <a:pt x="0" y="0"/>
                    <a:pt x="0" y="0"/>
                  </a:cubicBezTo>
                  <a:cubicBezTo>
                    <a:pt x="0" y="0"/>
                    <a:pt x="0" y="0"/>
                    <a:pt x="0" y="0"/>
                  </a:cubicBezTo>
                  <a:close/>
                </a:path>
              </a:pathLst>
            </a:custGeom>
            <a:solidFill>
              <a:srgbClr val="CBCBCB"/>
            </a:solidFill>
            <a:ln w="9525">
              <a:no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defTabSz="2945407">
                <a:defRPr/>
              </a:pPr>
              <a:endParaRPr lang="en-US" sz="1600" kern="0">
                <a:solidFill>
                  <a:srgbClr val="0A0A0A"/>
                </a:solidFill>
                <a:cs typeface="Arial" charset="0"/>
              </a:endParaRPr>
            </a:p>
          </p:txBody>
        </p:sp>
        <p:sp>
          <p:nvSpPr>
            <p:cNvPr id="817" name="Freeform 134">
              <a:extLst>
                <a:ext uri="{FF2B5EF4-FFF2-40B4-BE49-F238E27FC236}">
                  <a16:creationId xmlns:a16="http://schemas.microsoft.com/office/drawing/2014/main" id="{0660C453-A44D-11C6-64D3-C2B9D13A9D31}"/>
                </a:ext>
              </a:extLst>
            </p:cNvPr>
            <p:cNvSpPr>
              <a:spLocks/>
            </p:cNvSpPr>
            <p:nvPr/>
          </p:nvSpPr>
          <p:spPr bwMode="auto">
            <a:xfrm>
              <a:off x="17311042" y="11533065"/>
              <a:ext cx="16560" cy="18087"/>
            </a:xfrm>
            <a:custGeom>
              <a:avLst/>
              <a:gdLst/>
              <a:ahLst/>
              <a:cxnLst>
                <a:cxn ang="0">
                  <a:pos x="0" y="0"/>
                </a:cxn>
                <a:cxn ang="0">
                  <a:pos x="1" y="0"/>
                </a:cxn>
                <a:cxn ang="0">
                  <a:pos x="1" y="1"/>
                </a:cxn>
                <a:cxn ang="0">
                  <a:pos x="1" y="1"/>
                </a:cxn>
                <a:cxn ang="0">
                  <a:pos x="0" y="1"/>
                </a:cxn>
                <a:cxn ang="0">
                  <a:pos x="0" y="1"/>
                </a:cxn>
                <a:cxn ang="0">
                  <a:pos x="0" y="1"/>
                </a:cxn>
                <a:cxn ang="0">
                  <a:pos x="0" y="1"/>
                </a:cxn>
                <a:cxn ang="0">
                  <a:pos x="0" y="0"/>
                </a:cxn>
              </a:cxnLst>
              <a:rect l="0" t="0" r="r" b="b"/>
              <a:pathLst>
                <a:path w="1" h="1">
                  <a:moveTo>
                    <a:pt x="0" y="0"/>
                  </a:moveTo>
                  <a:cubicBezTo>
                    <a:pt x="1" y="0"/>
                    <a:pt x="1" y="0"/>
                    <a:pt x="1" y="0"/>
                  </a:cubicBezTo>
                  <a:cubicBezTo>
                    <a:pt x="1" y="0"/>
                    <a:pt x="1" y="0"/>
                    <a:pt x="1" y="1"/>
                  </a:cubicBezTo>
                  <a:cubicBezTo>
                    <a:pt x="1" y="1"/>
                    <a:pt x="1" y="1"/>
                    <a:pt x="1" y="1"/>
                  </a:cubicBezTo>
                  <a:cubicBezTo>
                    <a:pt x="1" y="1"/>
                    <a:pt x="1" y="1"/>
                    <a:pt x="0" y="1"/>
                  </a:cubicBezTo>
                  <a:cubicBezTo>
                    <a:pt x="0" y="1"/>
                    <a:pt x="0" y="1"/>
                    <a:pt x="0" y="1"/>
                  </a:cubicBezTo>
                  <a:cubicBezTo>
                    <a:pt x="0" y="1"/>
                    <a:pt x="0" y="1"/>
                    <a:pt x="0" y="1"/>
                  </a:cubicBezTo>
                  <a:cubicBezTo>
                    <a:pt x="0" y="1"/>
                    <a:pt x="0" y="1"/>
                    <a:pt x="0" y="1"/>
                  </a:cubicBezTo>
                  <a:cubicBezTo>
                    <a:pt x="0" y="1"/>
                    <a:pt x="0" y="1"/>
                    <a:pt x="0" y="0"/>
                  </a:cubicBezTo>
                  <a:close/>
                </a:path>
              </a:pathLst>
            </a:custGeom>
            <a:solidFill>
              <a:srgbClr val="CBCBCB"/>
            </a:solidFill>
            <a:ln w="9525">
              <a:no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defTabSz="2945407">
                <a:defRPr/>
              </a:pPr>
              <a:endParaRPr lang="en-US" sz="1600" kern="0">
                <a:solidFill>
                  <a:srgbClr val="0A0A0A"/>
                </a:solidFill>
                <a:cs typeface="Arial" charset="0"/>
              </a:endParaRPr>
            </a:p>
          </p:txBody>
        </p:sp>
        <p:sp>
          <p:nvSpPr>
            <p:cNvPr id="818" name="Freeform 135">
              <a:extLst>
                <a:ext uri="{FF2B5EF4-FFF2-40B4-BE49-F238E27FC236}">
                  <a16:creationId xmlns:a16="http://schemas.microsoft.com/office/drawing/2014/main" id="{F510BA96-B87E-2302-1914-BE3A81F45414}"/>
                </a:ext>
              </a:extLst>
            </p:cNvPr>
            <p:cNvSpPr>
              <a:spLocks/>
            </p:cNvSpPr>
            <p:nvPr/>
          </p:nvSpPr>
          <p:spPr bwMode="auto">
            <a:xfrm>
              <a:off x="29922032" y="11551145"/>
              <a:ext cx="8274" cy="9042"/>
            </a:xfrm>
            <a:custGeom>
              <a:avLst/>
              <a:gdLst/>
              <a:ahLst/>
              <a:cxnLst>
                <a:cxn ang="0">
                  <a:pos x="0" y="0"/>
                </a:cxn>
                <a:cxn ang="0">
                  <a:pos x="0" y="0"/>
                </a:cxn>
                <a:cxn ang="0">
                  <a:pos x="0" y="0"/>
                </a:cxn>
              </a:cxnLst>
              <a:rect l="0" t="0" r="r" b="b"/>
              <a:pathLst>
                <a:path>
                  <a:moveTo>
                    <a:pt x="0" y="0"/>
                  </a:moveTo>
                  <a:cubicBezTo>
                    <a:pt x="0" y="0"/>
                    <a:pt x="0" y="0"/>
                    <a:pt x="0" y="0"/>
                  </a:cubicBezTo>
                  <a:cubicBezTo>
                    <a:pt x="0" y="0"/>
                    <a:pt x="0" y="0"/>
                    <a:pt x="0" y="0"/>
                  </a:cubicBezTo>
                  <a:close/>
                </a:path>
              </a:pathLst>
            </a:custGeom>
            <a:solidFill>
              <a:srgbClr val="CBCBCB"/>
            </a:solidFill>
            <a:ln w="9525">
              <a:no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defTabSz="2945407">
                <a:defRPr/>
              </a:pPr>
              <a:endParaRPr lang="en-US" sz="1600" kern="0">
                <a:solidFill>
                  <a:srgbClr val="0A0A0A"/>
                </a:solidFill>
                <a:cs typeface="Arial" charset="0"/>
              </a:endParaRPr>
            </a:p>
          </p:txBody>
        </p:sp>
        <p:sp>
          <p:nvSpPr>
            <p:cNvPr id="819" name="Freeform 136">
              <a:extLst>
                <a:ext uri="{FF2B5EF4-FFF2-40B4-BE49-F238E27FC236}">
                  <a16:creationId xmlns:a16="http://schemas.microsoft.com/office/drawing/2014/main" id="{148482C8-F971-B06A-90FA-F5869F98CE7B}"/>
                </a:ext>
              </a:extLst>
            </p:cNvPr>
            <p:cNvSpPr>
              <a:spLocks/>
            </p:cNvSpPr>
            <p:nvPr/>
          </p:nvSpPr>
          <p:spPr bwMode="auto">
            <a:xfrm>
              <a:off x="29955160" y="11551164"/>
              <a:ext cx="24822" cy="18087"/>
            </a:xfrm>
            <a:custGeom>
              <a:avLst/>
              <a:gdLst/>
              <a:ahLst/>
              <a:cxnLst>
                <a:cxn ang="0">
                  <a:pos x="1" y="0"/>
                </a:cxn>
                <a:cxn ang="0">
                  <a:pos x="1" y="0"/>
                </a:cxn>
                <a:cxn ang="0">
                  <a:pos x="1" y="0"/>
                </a:cxn>
                <a:cxn ang="0">
                  <a:pos x="1" y="1"/>
                </a:cxn>
                <a:cxn ang="0">
                  <a:pos x="0" y="1"/>
                </a:cxn>
                <a:cxn ang="0">
                  <a:pos x="0" y="1"/>
                </a:cxn>
                <a:cxn ang="0">
                  <a:pos x="0" y="1"/>
                </a:cxn>
                <a:cxn ang="0">
                  <a:pos x="0" y="0"/>
                </a:cxn>
                <a:cxn ang="0">
                  <a:pos x="1" y="0"/>
                </a:cxn>
              </a:cxnLst>
              <a:rect l="0" t="0" r="r" b="b"/>
              <a:pathLst>
                <a:path w="1" h="1">
                  <a:moveTo>
                    <a:pt x="1" y="0"/>
                  </a:moveTo>
                  <a:cubicBezTo>
                    <a:pt x="1" y="0"/>
                    <a:pt x="1" y="0"/>
                    <a:pt x="1" y="0"/>
                  </a:cubicBezTo>
                  <a:cubicBezTo>
                    <a:pt x="1" y="0"/>
                    <a:pt x="1" y="0"/>
                    <a:pt x="1" y="0"/>
                  </a:cubicBezTo>
                  <a:cubicBezTo>
                    <a:pt x="1" y="0"/>
                    <a:pt x="1" y="0"/>
                    <a:pt x="1" y="1"/>
                  </a:cubicBezTo>
                  <a:cubicBezTo>
                    <a:pt x="1" y="1"/>
                    <a:pt x="1" y="1"/>
                    <a:pt x="0" y="1"/>
                  </a:cubicBezTo>
                  <a:cubicBezTo>
                    <a:pt x="0" y="1"/>
                    <a:pt x="0" y="1"/>
                    <a:pt x="0" y="1"/>
                  </a:cubicBezTo>
                  <a:cubicBezTo>
                    <a:pt x="0" y="1"/>
                    <a:pt x="0" y="1"/>
                    <a:pt x="0" y="1"/>
                  </a:cubicBezTo>
                  <a:cubicBezTo>
                    <a:pt x="0" y="0"/>
                    <a:pt x="0" y="0"/>
                    <a:pt x="0" y="0"/>
                  </a:cubicBezTo>
                  <a:cubicBezTo>
                    <a:pt x="0" y="0"/>
                    <a:pt x="1" y="0"/>
                    <a:pt x="1" y="0"/>
                  </a:cubicBezTo>
                  <a:close/>
                </a:path>
              </a:pathLst>
            </a:custGeom>
            <a:solidFill>
              <a:srgbClr val="CBCBCB"/>
            </a:solidFill>
            <a:ln w="9525">
              <a:no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defTabSz="2945407">
                <a:defRPr/>
              </a:pPr>
              <a:endParaRPr lang="en-US" sz="1600" kern="0">
                <a:solidFill>
                  <a:srgbClr val="0A0A0A"/>
                </a:solidFill>
                <a:cs typeface="Arial" charset="0"/>
              </a:endParaRPr>
            </a:p>
          </p:txBody>
        </p:sp>
        <p:sp>
          <p:nvSpPr>
            <p:cNvPr id="820" name="Freeform 137">
              <a:extLst>
                <a:ext uri="{FF2B5EF4-FFF2-40B4-BE49-F238E27FC236}">
                  <a16:creationId xmlns:a16="http://schemas.microsoft.com/office/drawing/2014/main" id="{CFA58BC2-ED55-E9E9-D245-865018C73669}"/>
                </a:ext>
              </a:extLst>
            </p:cNvPr>
            <p:cNvSpPr>
              <a:spLocks/>
            </p:cNvSpPr>
            <p:nvPr/>
          </p:nvSpPr>
          <p:spPr bwMode="auto">
            <a:xfrm>
              <a:off x="24055123" y="11596352"/>
              <a:ext cx="1365363" cy="1284303"/>
            </a:xfrm>
            <a:custGeom>
              <a:avLst/>
              <a:gdLst/>
              <a:ahLst/>
              <a:cxnLst>
                <a:cxn ang="0">
                  <a:pos x="9" y="58"/>
                </a:cxn>
                <a:cxn ang="0">
                  <a:pos x="9" y="56"/>
                </a:cxn>
                <a:cxn ang="0">
                  <a:pos x="6" y="56"/>
                </a:cxn>
                <a:cxn ang="0">
                  <a:pos x="3" y="53"/>
                </a:cxn>
                <a:cxn ang="0">
                  <a:pos x="5" y="52"/>
                </a:cxn>
                <a:cxn ang="0">
                  <a:pos x="3" y="50"/>
                </a:cxn>
                <a:cxn ang="0">
                  <a:pos x="2" y="50"/>
                </a:cxn>
                <a:cxn ang="0">
                  <a:pos x="1" y="49"/>
                </a:cxn>
                <a:cxn ang="0">
                  <a:pos x="0" y="46"/>
                </a:cxn>
                <a:cxn ang="0">
                  <a:pos x="3" y="44"/>
                </a:cxn>
                <a:cxn ang="0">
                  <a:pos x="9" y="42"/>
                </a:cxn>
                <a:cxn ang="0">
                  <a:pos x="15" y="42"/>
                </a:cxn>
                <a:cxn ang="0">
                  <a:pos x="17" y="39"/>
                </a:cxn>
                <a:cxn ang="0">
                  <a:pos x="18" y="37"/>
                </a:cxn>
                <a:cxn ang="0">
                  <a:pos x="18" y="25"/>
                </a:cxn>
                <a:cxn ang="0">
                  <a:pos x="21" y="22"/>
                </a:cxn>
                <a:cxn ang="0">
                  <a:pos x="27" y="19"/>
                </a:cxn>
                <a:cxn ang="0">
                  <a:pos x="34" y="13"/>
                </a:cxn>
                <a:cxn ang="0">
                  <a:pos x="39" y="10"/>
                </a:cxn>
                <a:cxn ang="0">
                  <a:pos x="53" y="0"/>
                </a:cxn>
                <a:cxn ang="0">
                  <a:pos x="59" y="2"/>
                </a:cxn>
                <a:cxn ang="0">
                  <a:pos x="65" y="4"/>
                </a:cxn>
                <a:cxn ang="0">
                  <a:pos x="66" y="8"/>
                </a:cxn>
                <a:cxn ang="0">
                  <a:pos x="68" y="13"/>
                </a:cxn>
                <a:cxn ang="0">
                  <a:pos x="69" y="15"/>
                </a:cxn>
                <a:cxn ang="0">
                  <a:pos x="69" y="17"/>
                </a:cxn>
                <a:cxn ang="0">
                  <a:pos x="68" y="25"/>
                </a:cxn>
                <a:cxn ang="0">
                  <a:pos x="68" y="34"/>
                </a:cxn>
                <a:cxn ang="0">
                  <a:pos x="64" y="39"/>
                </a:cxn>
                <a:cxn ang="0">
                  <a:pos x="61" y="43"/>
                </a:cxn>
                <a:cxn ang="0">
                  <a:pos x="60" y="45"/>
                </a:cxn>
                <a:cxn ang="0">
                  <a:pos x="59" y="47"/>
                </a:cxn>
                <a:cxn ang="0">
                  <a:pos x="57" y="51"/>
                </a:cxn>
                <a:cxn ang="0">
                  <a:pos x="54" y="53"/>
                </a:cxn>
                <a:cxn ang="0">
                  <a:pos x="50" y="52"/>
                </a:cxn>
                <a:cxn ang="0">
                  <a:pos x="44" y="52"/>
                </a:cxn>
                <a:cxn ang="0">
                  <a:pos x="39" y="54"/>
                </a:cxn>
                <a:cxn ang="0">
                  <a:pos x="37" y="53"/>
                </a:cxn>
                <a:cxn ang="0">
                  <a:pos x="34" y="52"/>
                </a:cxn>
                <a:cxn ang="0">
                  <a:pos x="30" y="54"/>
                </a:cxn>
                <a:cxn ang="0">
                  <a:pos x="29" y="52"/>
                </a:cxn>
                <a:cxn ang="0">
                  <a:pos x="25" y="49"/>
                </a:cxn>
                <a:cxn ang="0">
                  <a:pos x="23" y="49"/>
                </a:cxn>
                <a:cxn ang="0">
                  <a:pos x="20" y="50"/>
                </a:cxn>
                <a:cxn ang="0">
                  <a:pos x="17" y="52"/>
                </a:cxn>
                <a:cxn ang="0">
                  <a:pos x="16" y="55"/>
                </a:cxn>
                <a:cxn ang="0">
                  <a:pos x="14" y="59"/>
                </a:cxn>
                <a:cxn ang="0">
                  <a:pos x="12" y="57"/>
                </a:cxn>
              </a:cxnLst>
              <a:rect l="0" t="0" r="r" b="b"/>
              <a:pathLst>
                <a:path w="70" h="60">
                  <a:moveTo>
                    <a:pt x="9" y="58"/>
                  </a:moveTo>
                  <a:cubicBezTo>
                    <a:pt x="9" y="58"/>
                    <a:pt x="9" y="58"/>
                    <a:pt x="9" y="58"/>
                  </a:cubicBezTo>
                  <a:cubicBezTo>
                    <a:pt x="9" y="58"/>
                    <a:pt x="9" y="58"/>
                    <a:pt x="9" y="58"/>
                  </a:cubicBezTo>
                  <a:cubicBezTo>
                    <a:pt x="9" y="58"/>
                    <a:pt x="9" y="58"/>
                    <a:pt x="9" y="58"/>
                  </a:cubicBezTo>
                  <a:cubicBezTo>
                    <a:pt x="9" y="58"/>
                    <a:pt x="9" y="58"/>
                    <a:pt x="9" y="57"/>
                  </a:cubicBezTo>
                  <a:cubicBezTo>
                    <a:pt x="9" y="57"/>
                    <a:pt x="9" y="57"/>
                    <a:pt x="9" y="56"/>
                  </a:cubicBezTo>
                  <a:cubicBezTo>
                    <a:pt x="9" y="56"/>
                    <a:pt x="9" y="56"/>
                    <a:pt x="9" y="56"/>
                  </a:cubicBezTo>
                  <a:cubicBezTo>
                    <a:pt x="8" y="55"/>
                    <a:pt x="8" y="55"/>
                    <a:pt x="7" y="55"/>
                  </a:cubicBezTo>
                  <a:cubicBezTo>
                    <a:pt x="7" y="55"/>
                    <a:pt x="7" y="56"/>
                    <a:pt x="6" y="56"/>
                  </a:cubicBezTo>
                  <a:cubicBezTo>
                    <a:pt x="6" y="55"/>
                    <a:pt x="5" y="55"/>
                    <a:pt x="5" y="55"/>
                  </a:cubicBezTo>
                  <a:cubicBezTo>
                    <a:pt x="5" y="54"/>
                    <a:pt x="5" y="54"/>
                    <a:pt x="4" y="54"/>
                  </a:cubicBezTo>
                  <a:cubicBezTo>
                    <a:pt x="4" y="54"/>
                    <a:pt x="4" y="54"/>
                    <a:pt x="3" y="53"/>
                  </a:cubicBezTo>
                  <a:cubicBezTo>
                    <a:pt x="4" y="53"/>
                    <a:pt x="4" y="53"/>
                    <a:pt x="5" y="53"/>
                  </a:cubicBezTo>
                  <a:cubicBezTo>
                    <a:pt x="5" y="52"/>
                    <a:pt x="5" y="52"/>
                    <a:pt x="5" y="52"/>
                  </a:cubicBezTo>
                  <a:cubicBezTo>
                    <a:pt x="5" y="52"/>
                    <a:pt x="5" y="52"/>
                    <a:pt x="5" y="52"/>
                  </a:cubicBezTo>
                  <a:cubicBezTo>
                    <a:pt x="4" y="51"/>
                    <a:pt x="4" y="52"/>
                    <a:pt x="4" y="51"/>
                  </a:cubicBezTo>
                  <a:cubicBezTo>
                    <a:pt x="3" y="51"/>
                    <a:pt x="3" y="51"/>
                    <a:pt x="3" y="50"/>
                  </a:cubicBezTo>
                  <a:cubicBezTo>
                    <a:pt x="3" y="50"/>
                    <a:pt x="3" y="50"/>
                    <a:pt x="3" y="50"/>
                  </a:cubicBezTo>
                  <a:cubicBezTo>
                    <a:pt x="2" y="50"/>
                    <a:pt x="2" y="50"/>
                    <a:pt x="2" y="50"/>
                  </a:cubicBezTo>
                  <a:cubicBezTo>
                    <a:pt x="2" y="50"/>
                    <a:pt x="2" y="50"/>
                    <a:pt x="2" y="50"/>
                  </a:cubicBezTo>
                  <a:cubicBezTo>
                    <a:pt x="2" y="50"/>
                    <a:pt x="2" y="50"/>
                    <a:pt x="2" y="50"/>
                  </a:cubicBezTo>
                  <a:cubicBezTo>
                    <a:pt x="2" y="50"/>
                    <a:pt x="2" y="50"/>
                    <a:pt x="2" y="50"/>
                  </a:cubicBezTo>
                  <a:cubicBezTo>
                    <a:pt x="2" y="50"/>
                    <a:pt x="1" y="49"/>
                    <a:pt x="1" y="49"/>
                  </a:cubicBezTo>
                  <a:cubicBezTo>
                    <a:pt x="1" y="49"/>
                    <a:pt x="1" y="49"/>
                    <a:pt x="1" y="49"/>
                  </a:cubicBezTo>
                  <a:cubicBezTo>
                    <a:pt x="1" y="49"/>
                    <a:pt x="1" y="49"/>
                    <a:pt x="1" y="48"/>
                  </a:cubicBezTo>
                  <a:cubicBezTo>
                    <a:pt x="1" y="48"/>
                    <a:pt x="1" y="48"/>
                    <a:pt x="1" y="47"/>
                  </a:cubicBezTo>
                  <a:cubicBezTo>
                    <a:pt x="1" y="47"/>
                    <a:pt x="0" y="46"/>
                    <a:pt x="0" y="46"/>
                  </a:cubicBezTo>
                  <a:cubicBezTo>
                    <a:pt x="0" y="46"/>
                    <a:pt x="0" y="45"/>
                    <a:pt x="0" y="44"/>
                  </a:cubicBezTo>
                  <a:cubicBezTo>
                    <a:pt x="0" y="44"/>
                    <a:pt x="1" y="44"/>
                    <a:pt x="1" y="44"/>
                  </a:cubicBezTo>
                  <a:cubicBezTo>
                    <a:pt x="1" y="44"/>
                    <a:pt x="3" y="45"/>
                    <a:pt x="3" y="44"/>
                  </a:cubicBezTo>
                  <a:cubicBezTo>
                    <a:pt x="4" y="44"/>
                    <a:pt x="4" y="43"/>
                    <a:pt x="5" y="43"/>
                  </a:cubicBezTo>
                  <a:cubicBezTo>
                    <a:pt x="6" y="42"/>
                    <a:pt x="6" y="43"/>
                    <a:pt x="7" y="43"/>
                  </a:cubicBezTo>
                  <a:cubicBezTo>
                    <a:pt x="7" y="42"/>
                    <a:pt x="8" y="43"/>
                    <a:pt x="9" y="42"/>
                  </a:cubicBezTo>
                  <a:cubicBezTo>
                    <a:pt x="10" y="42"/>
                    <a:pt x="11" y="42"/>
                    <a:pt x="13" y="42"/>
                  </a:cubicBezTo>
                  <a:cubicBezTo>
                    <a:pt x="13" y="42"/>
                    <a:pt x="13" y="42"/>
                    <a:pt x="13" y="42"/>
                  </a:cubicBezTo>
                  <a:cubicBezTo>
                    <a:pt x="13" y="42"/>
                    <a:pt x="14" y="42"/>
                    <a:pt x="15" y="42"/>
                  </a:cubicBezTo>
                  <a:cubicBezTo>
                    <a:pt x="15" y="41"/>
                    <a:pt x="16" y="41"/>
                    <a:pt x="17" y="40"/>
                  </a:cubicBezTo>
                  <a:cubicBezTo>
                    <a:pt x="17" y="40"/>
                    <a:pt x="17" y="39"/>
                    <a:pt x="17" y="39"/>
                  </a:cubicBezTo>
                  <a:cubicBezTo>
                    <a:pt x="17" y="39"/>
                    <a:pt x="17" y="39"/>
                    <a:pt x="17" y="39"/>
                  </a:cubicBezTo>
                  <a:cubicBezTo>
                    <a:pt x="17" y="38"/>
                    <a:pt x="17" y="38"/>
                    <a:pt x="17" y="38"/>
                  </a:cubicBezTo>
                  <a:cubicBezTo>
                    <a:pt x="17" y="38"/>
                    <a:pt x="17" y="38"/>
                    <a:pt x="17" y="37"/>
                  </a:cubicBezTo>
                  <a:cubicBezTo>
                    <a:pt x="18" y="37"/>
                    <a:pt x="18" y="37"/>
                    <a:pt x="18" y="37"/>
                  </a:cubicBezTo>
                  <a:cubicBezTo>
                    <a:pt x="18" y="36"/>
                    <a:pt x="18" y="35"/>
                    <a:pt x="18" y="35"/>
                  </a:cubicBezTo>
                  <a:cubicBezTo>
                    <a:pt x="18" y="34"/>
                    <a:pt x="18" y="34"/>
                    <a:pt x="18" y="34"/>
                  </a:cubicBezTo>
                  <a:cubicBezTo>
                    <a:pt x="18" y="31"/>
                    <a:pt x="18" y="28"/>
                    <a:pt x="18" y="25"/>
                  </a:cubicBezTo>
                  <a:cubicBezTo>
                    <a:pt x="18" y="25"/>
                    <a:pt x="18" y="23"/>
                    <a:pt x="18" y="23"/>
                  </a:cubicBezTo>
                  <a:cubicBezTo>
                    <a:pt x="19" y="23"/>
                    <a:pt x="20" y="22"/>
                    <a:pt x="20" y="22"/>
                  </a:cubicBezTo>
                  <a:cubicBezTo>
                    <a:pt x="20" y="22"/>
                    <a:pt x="20" y="22"/>
                    <a:pt x="21" y="22"/>
                  </a:cubicBezTo>
                  <a:cubicBezTo>
                    <a:pt x="21" y="22"/>
                    <a:pt x="23" y="22"/>
                    <a:pt x="24" y="22"/>
                  </a:cubicBezTo>
                  <a:cubicBezTo>
                    <a:pt x="24" y="21"/>
                    <a:pt x="25" y="21"/>
                    <a:pt x="25" y="21"/>
                  </a:cubicBezTo>
                  <a:cubicBezTo>
                    <a:pt x="26" y="21"/>
                    <a:pt x="27" y="20"/>
                    <a:pt x="27" y="19"/>
                  </a:cubicBezTo>
                  <a:cubicBezTo>
                    <a:pt x="28" y="18"/>
                    <a:pt x="30" y="17"/>
                    <a:pt x="31" y="16"/>
                  </a:cubicBezTo>
                  <a:cubicBezTo>
                    <a:pt x="31" y="15"/>
                    <a:pt x="32" y="15"/>
                    <a:pt x="33" y="14"/>
                  </a:cubicBezTo>
                  <a:cubicBezTo>
                    <a:pt x="33" y="14"/>
                    <a:pt x="34" y="13"/>
                    <a:pt x="34" y="13"/>
                  </a:cubicBezTo>
                  <a:cubicBezTo>
                    <a:pt x="34" y="13"/>
                    <a:pt x="35" y="13"/>
                    <a:pt x="35" y="12"/>
                  </a:cubicBezTo>
                  <a:cubicBezTo>
                    <a:pt x="35" y="12"/>
                    <a:pt x="36" y="12"/>
                    <a:pt x="36" y="12"/>
                  </a:cubicBezTo>
                  <a:cubicBezTo>
                    <a:pt x="37" y="11"/>
                    <a:pt x="38" y="10"/>
                    <a:pt x="39" y="10"/>
                  </a:cubicBezTo>
                  <a:cubicBezTo>
                    <a:pt x="41" y="8"/>
                    <a:pt x="44" y="6"/>
                    <a:pt x="46" y="5"/>
                  </a:cubicBezTo>
                  <a:cubicBezTo>
                    <a:pt x="48" y="4"/>
                    <a:pt x="49" y="3"/>
                    <a:pt x="51" y="2"/>
                  </a:cubicBezTo>
                  <a:cubicBezTo>
                    <a:pt x="51" y="1"/>
                    <a:pt x="52" y="1"/>
                    <a:pt x="53" y="0"/>
                  </a:cubicBezTo>
                  <a:cubicBezTo>
                    <a:pt x="53" y="1"/>
                    <a:pt x="54" y="1"/>
                    <a:pt x="54" y="1"/>
                  </a:cubicBezTo>
                  <a:cubicBezTo>
                    <a:pt x="55" y="1"/>
                    <a:pt x="57" y="1"/>
                    <a:pt x="58" y="2"/>
                  </a:cubicBezTo>
                  <a:cubicBezTo>
                    <a:pt x="58" y="2"/>
                    <a:pt x="58" y="2"/>
                    <a:pt x="59" y="2"/>
                  </a:cubicBezTo>
                  <a:cubicBezTo>
                    <a:pt x="60" y="2"/>
                    <a:pt x="61" y="3"/>
                    <a:pt x="61" y="4"/>
                  </a:cubicBezTo>
                  <a:cubicBezTo>
                    <a:pt x="62" y="4"/>
                    <a:pt x="62" y="5"/>
                    <a:pt x="63" y="5"/>
                  </a:cubicBezTo>
                  <a:cubicBezTo>
                    <a:pt x="63" y="4"/>
                    <a:pt x="64" y="4"/>
                    <a:pt x="65" y="4"/>
                  </a:cubicBezTo>
                  <a:cubicBezTo>
                    <a:pt x="65" y="4"/>
                    <a:pt x="65" y="3"/>
                    <a:pt x="66" y="3"/>
                  </a:cubicBezTo>
                  <a:cubicBezTo>
                    <a:pt x="66" y="4"/>
                    <a:pt x="66" y="4"/>
                    <a:pt x="66" y="5"/>
                  </a:cubicBezTo>
                  <a:cubicBezTo>
                    <a:pt x="66" y="6"/>
                    <a:pt x="66" y="7"/>
                    <a:pt x="66" y="8"/>
                  </a:cubicBezTo>
                  <a:cubicBezTo>
                    <a:pt x="66" y="9"/>
                    <a:pt x="66" y="9"/>
                    <a:pt x="66" y="10"/>
                  </a:cubicBezTo>
                  <a:cubicBezTo>
                    <a:pt x="67" y="11"/>
                    <a:pt x="67" y="11"/>
                    <a:pt x="67" y="11"/>
                  </a:cubicBezTo>
                  <a:cubicBezTo>
                    <a:pt x="67" y="12"/>
                    <a:pt x="68" y="12"/>
                    <a:pt x="68" y="13"/>
                  </a:cubicBezTo>
                  <a:cubicBezTo>
                    <a:pt x="68" y="13"/>
                    <a:pt x="68" y="13"/>
                    <a:pt x="68" y="13"/>
                  </a:cubicBezTo>
                  <a:cubicBezTo>
                    <a:pt x="68" y="13"/>
                    <a:pt x="68" y="14"/>
                    <a:pt x="68" y="14"/>
                  </a:cubicBezTo>
                  <a:cubicBezTo>
                    <a:pt x="68" y="15"/>
                    <a:pt x="69" y="15"/>
                    <a:pt x="69" y="15"/>
                  </a:cubicBezTo>
                  <a:cubicBezTo>
                    <a:pt x="69" y="15"/>
                    <a:pt x="69" y="16"/>
                    <a:pt x="70" y="16"/>
                  </a:cubicBezTo>
                  <a:cubicBezTo>
                    <a:pt x="70" y="16"/>
                    <a:pt x="70" y="16"/>
                    <a:pt x="70" y="16"/>
                  </a:cubicBezTo>
                  <a:cubicBezTo>
                    <a:pt x="70" y="16"/>
                    <a:pt x="69" y="17"/>
                    <a:pt x="69" y="17"/>
                  </a:cubicBezTo>
                  <a:cubicBezTo>
                    <a:pt x="69" y="18"/>
                    <a:pt x="69" y="20"/>
                    <a:pt x="69" y="21"/>
                  </a:cubicBezTo>
                  <a:cubicBezTo>
                    <a:pt x="69" y="21"/>
                    <a:pt x="69" y="21"/>
                    <a:pt x="69" y="22"/>
                  </a:cubicBezTo>
                  <a:cubicBezTo>
                    <a:pt x="68" y="23"/>
                    <a:pt x="69" y="24"/>
                    <a:pt x="68" y="25"/>
                  </a:cubicBezTo>
                  <a:cubicBezTo>
                    <a:pt x="68" y="26"/>
                    <a:pt x="68" y="27"/>
                    <a:pt x="68" y="28"/>
                  </a:cubicBezTo>
                  <a:cubicBezTo>
                    <a:pt x="68" y="28"/>
                    <a:pt x="68" y="29"/>
                    <a:pt x="68" y="30"/>
                  </a:cubicBezTo>
                  <a:cubicBezTo>
                    <a:pt x="68" y="31"/>
                    <a:pt x="68" y="32"/>
                    <a:pt x="68" y="34"/>
                  </a:cubicBezTo>
                  <a:cubicBezTo>
                    <a:pt x="67" y="34"/>
                    <a:pt x="67" y="35"/>
                    <a:pt x="66" y="36"/>
                  </a:cubicBezTo>
                  <a:cubicBezTo>
                    <a:pt x="66" y="36"/>
                    <a:pt x="66" y="36"/>
                    <a:pt x="66" y="36"/>
                  </a:cubicBezTo>
                  <a:cubicBezTo>
                    <a:pt x="65" y="37"/>
                    <a:pt x="64" y="38"/>
                    <a:pt x="64" y="39"/>
                  </a:cubicBezTo>
                  <a:cubicBezTo>
                    <a:pt x="64" y="39"/>
                    <a:pt x="63" y="39"/>
                    <a:pt x="63" y="40"/>
                  </a:cubicBezTo>
                  <a:cubicBezTo>
                    <a:pt x="62" y="40"/>
                    <a:pt x="62" y="41"/>
                    <a:pt x="61" y="42"/>
                  </a:cubicBezTo>
                  <a:cubicBezTo>
                    <a:pt x="61" y="43"/>
                    <a:pt x="61" y="43"/>
                    <a:pt x="61" y="43"/>
                  </a:cubicBezTo>
                  <a:cubicBezTo>
                    <a:pt x="61" y="43"/>
                    <a:pt x="60" y="44"/>
                    <a:pt x="60" y="44"/>
                  </a:cubicBezTo>
                  <a:cubicBezTo>
                    <a:pt x="60" y="45"/>
                    <a:pt x="60" y="45"/>
                    <a:pt x="60" y="45"/>
                  </a:cubicBezTo>
                  <a:cubicBezTo>
                    <a:pt x="60" y="45"/>
                    <a:pt x="60" y="45"/>
                    <a:pt x="60" y="45"/>
                  </a:cubicBezTo>
                  <a:cubicBezTo>
                    <a:pt x="60" y="45"/>
                    <a:pt x="60" y="46"/>
                    <a:pt x="60" y="46"/>
                  </a:cubicBezTo>
                  <a:cubicBezTo>
                    <a:pt x="60" y="46"/>
                    <a:pt x="59" y="46"/>
                    <a:pt x="59" y="46"/>
                  </a:cubicBezTo>
                  <a:cubicBezTo>
                    <a:pt x="59" y="46"/>
                    <a:pt x="59" y="46"/>
                    <a:pt x="59" y="47"/>
                  </a:cubicBezTo>
                  <a:cubicBezTo>
                    <a:pt x="59" y="47"/>
                    <a:pt x="60" y="49"/>
                    <a:pt x="59" y="50"/>
                  </a:cubicBezTo>
                  <a:cubicBezTo>
                    <a:pt x="59" y="50"/>
                    <a:pt x="59" y="50"/>
                    <a:pt x="58" y="50"/>
                  </a:cubicBezTo>
                  <a:cubicBezTo>
                    <a:pt x="58" y="51"/>
                    <a:pt x="57" y="51"/>
                    <a:pt x="57" y="51"/>
                  </a:cubicBezTo>
                  <a:cubicBezTo>
                    <a:pt x="56" y="51"/>
                    <a:pt x="56" y="52"/>
                    <a:pt x="55" y="52"/>
                  </a:cubicBezTo>
                  <a:cubicBezTo>
                    <a:pt x="55" y="52"/>
                    <a:pt x="55" y="52"/>
                    <a:pt x="55" y="52"/>
                  </a:cubicBezTo>
                  <a:cubicBezTo>
                    <a:pt x="55" y="52"/>
                    <a:pt x="54" y="53"/>
                    <a:pt x="54" y="53"/>
                  </a:cubicBezTo>
                  <a:cubicBezTo>
                    <a:pt x="54" y="53"/>
                    <a:pt x="54" y="53"/>
                    <a:pt x="53" y="53"/>
                  </a:cubicBezTo>
                  <a:cubicBezTo>
                    <a:pt x="53" y="53"/>
                    <a:pt x="53" y="53"/>
                    <a:pt x="53" y="52"/>
                  </a:cubicBezTo>
                  <a:cubicBezTo>
                    <a:pt x="52" y="52"/>
                    <a:pt x="51" y="52"/>
                    <a:pt x="50" y="52"/>
                  </a:cubicBezTo>
                  <a:cubicBezTo>
                    <a:pt x="50" y="52"/>
                    <a:pt x="49" y="52"/>
                    <a:pt x="48" y="52"/>
                  </a:cubicBezTo>
                  <a:cubicBezTo>
                    <a:pt x="47" y="52"/>
                    <a:pt x="46" y="52"/>
                    <a:pt x="45" y="52"/>
                  </a:cubicBezTo>
                  <a:cubicBezTo>
                    <a:pt x="45" y="52"/>
                    <a:pt x="45" y="52"/>
                    <a:pt x="44" y="52"/>
                  </a:cubicBezTo>
                  <a:cubicBezTo>
                    <a:pt x="44" y="52"/>
                    <a:pt x="43" y="53"/>
                    <a:pt x="43" y="53"/>
                  </a:cubicBezTo>
                  <a:cubicBezTo>
                    <a:pt x="42" y="54"/>
                    <a:pt x="42" y="55"/>
                    <a:pt x="41" y="55"/>
                  </a:cubicBezTo>
                  <a:cubicBezTo>
                    <a:pt x="41" y="54"/>
                    <a:pt x="39" y="54"/>
                    <a:pt x="39" y="54"/>
                  </a:cubicBezTo>
                  <a:cubicBezTo>
                    <a:pt x="38" y="54"/>
                    <a:pt x="38" y="54"/>
                    <a:pt x="38" y="54"/>
                  </a:cubicBezTo>
                  <a:cubicBezTo>
                    <a:pt x="38" y="54"/>
                    <a:pt x="38" y="53"/>
                    <a:pt x="38" y="53"/>
                  </a:cubicBezTo>
                  <a:cubicBezTo>
                    <a:pt x="37" y="53"/>
                    <a:pt x="37" y="53"/>
                    <a:pt x="37" y="53"/>
                  </a:cubicBezTo>
                  <a:cubicBezTo>
                    <a:pt x="37" y="53"/>
                    <a:pt x="36" y="53"/>
                    <a:pt x="36" y="53"/>
                  </a:cubicBezTo>
                  <a:cubicBezTo>
                    <a:pt x="36" y="52"/>
                    <a:pt x="36" y="52"/>
                    <a:pt x="35" y="52"/>
                  </a:cubicBezTo>
                  <a:cubicBezTo>
                    <a:pt x="35" y="52"/>
                    <a:pt x="34" y="52"/>
                    <a:pt x="34" y="52"/>
                  </a:cubicBezTo>
                  <a:cubicBezTo>
                    <a:pt x="33" y="52"/>
                    <a:pt x="32" y="53"/>
                    <a:pt x="32" y="53"/>
                  </a:cubicBezTo>
                  <a:cubicBezTo>
                    <a:pt x="32" y="53"/>
                    <a:pt x="31" y="53"/>
                    <a:pt x="31" y="53"/>
                  </a:cubicBezTo>
                  <a:cubicBezTo>
                    <a:pt x="31" y="53"/>
                    <a:pt x="31" y="53"/>
                    <a:pt x="30" y="54"/>
                  </a:cubicBezTo>
                  <a:cubicBezTo>
                    <a:pt x="30" y="54"/>
                    <a:pt x="30" y="54"/>
                    <a:pt x="30" y="54"/>
                  </a:cubicBezTo>
                  <a:cubicBezTo>
                    <a:pt x="30" y="54"/>
                    <a:pt x="30" y="54"/>
                    <a:pt x="30" y="54"/>
                  </a:cubicBezTo>
                  <a:cubicBezTo>
                    <a:pt x="30" y="53"/>
                    <a:pt x="30" y="53"/>
                    <a:pt x="29" y="52"/>
                  </a:cubicBezTo>
                  <a:cubicBezTo>
                    <a:pt x="29" y="52"/>
                    <a:pt x="28" y="51"/>
                    <a:pt x="28" y="50"/>
                  </a:cubicBezTo>
                  <a:cubicBezTo>
                    <a:pt x="27" y="50"/>
                    <a:pt x="26" y="50"/>
                    <a:pt x="26" y="50"/>
                  </a:cubicBezTo>
                  <a:cubicBezTo>
                    <a:pt x="25" y="50"/>
                    <a:pt x="25" y="50"/>
                    <a:pt x="25" y="49"/>
                  </a:cubicBezTo>
                  <a:cubicBezTo>
                    <a:pt x="25" y="49"/>
                    <a:pt x="25" y="49"/>
                    <a:pt x="24" y="49"/>
                  </a:cubicBezTo>
                  <a:cubicBezTo>
                    <a:pt x="24" y="49"/>
                    <a:pt x="24" y="49"/>
                    <a:pt x="24" y="49"/>
                  </a:cubicBezTo>
                  <a:cubicBezTo>
                    <a:pt x="24" y="49"/>
                    <a:pt x="23" y="49"/>
                    <a:pt x="23" y="49"/>
                  </a:cubicBezTo>
                  <a:cubicBezTo>
                    <a:pt x="22" y="49"/>
                    <a:pt x="22" y="50"/>
                    <a:pt x="22" y="50"/>
                  </a:cubicBezTo>
                  <a:cubicBezTo>
                    <a:pt x="22" y="50"/>
                    <a:pt x="21" y="50"/>
                    <a:pt x="20" y="50"/>
                  </a:cubicBezTo>
                  <a:cubicBezTo>
                    <a:pt x="20" y="50"/>
                    <a:pt x="20" y="50"/>
                    <a:pt x="20" y="50"/>
                  </a:cubicBezTo>
                  <a:cubicBezTo>
                    <a:pt x="19" y="50"/>
                    <a:pt x="19" y="50"/>
                    <a:pt x="18" y="50"/>
                  </a:cubicBezTo>
                  <a:cubicBezTo>
                    <a:pt x="18" y="51"/>
                    <a:pt x="18" y="51"/>
                    <a:pt x="18" y="51"/>
                  </a:cubicBezTo>
                  <a:cubicBezTo>
                    <a:pt x="17" y="51"/>
                    <a:pt x="17" y="51"/>
                    <a:pt x="17" y="52"/>
                  </a:cubicBezTo>
                  <a:cubicBezTo>
                    <a:pt x="17" y="52"/>
                    <a:pt x="17" y="53"/>
                    <a:pt x="17" y="53"/>
                  </a:cubicBezTo>
                  <a:cubicBezTo>
                    <a:pt x="17" y="53"/>
                    <a:pt x="17" y="54"/>
                    <a:pt x="17" y="54"/>
                  </a:cubicBezTo>
                  <a:cubicBezTo>
                    <a:pt x="17" y="54"/>
                    <a:pt x="16" y="55"/>
                    <a:pt x="16" y="55"/>
                  </a:cubicBezTo>
                  <a:cubicBezTo>
                    <a:pt x="16" y="55"/>
                    <a:pt x="15" y="56"/>
                    <a:pt x="15" y="56"/>
                  </a:cubicBezTo>
                  <a:cubicBezTo>
                    <a:pt x="15" y="57"/>
                    <a:pt x="15" y="59"/>
                    <a:pt x="15" y="60"/>
                  </a:cubicBezTo>
                  <a:cubicBezTo>
                    <a:pt x="14" y="60"/>
                    <a:pt x="15" y="60"/>
                    <a:pt x="14" y="59"/>
                  </a:cubicBezTo>
                  <a:cubicBezTo>
                    <a:pt x="14" y="59"/>
                    <a:pt x="14" y="59"/>
                    <a:pt x="14" y="59"/>
                  </a:cubicBezTo>
                  <a:cubicBezTo>
                    <a:pt x="13" y="58"/>
                    <a:pt x="12" y="58"/>
                    <a:pt x="12" y="57"/>
                  </a:cubicBezTo>
                  <a:cubicBezTo>
                    <a:pt x="12" y="57"/>
                    <a:pt x="12" y="57"/>
                    <a:pt x="12" y="57"/>
                  </a:cubicBezTo>
                  <a:cubicBezTo>
                    <a:pt x="12" y="57"/>
                    <a:pt x="11" y="57"/>
                    <a:pt x="11" y="57"/>
                  </a:cubicBezTo>
                  <a:cubicBezTo>
                    <a:pt x="11" y="57"/>
                    <a:pt x="10" y="57"/>
                    <a:pt x="9" y="58"/>
                  </a:cubicBezTo>
                  <a:close/>
                </a:path>
              </a:pathLst>
            </a:custGeom>
            <a:solidFill>
              <a:srgbClr val="BFBFBF"/>
            </a:solidFill>
            <a:ln w="3175">
              <a:solidFill>
                <a:schemeClr val="bg1">
                  <a:lumMod val="65000"/>
                </a:schemeClr>
              </a:solid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defTabSz="2945407">
                <a:defRPr/>
              </a:pPr>
              <a:endParaRPr lang="en-US" sz="1600" kern="0">
                <a:solidFill>
                  <a:srgbClr val="0A0A0A"/>
                </a:solidFill>
                <a:cs typeface="Arial" charset="0"/>
              </a:endParaRPr>
            </a:p>
          </p:txBody>
        </p:sp>
        <p:sp>
          <p:nvSpPr>
            <p:cNvPr id="821" name="Freeform 138">
              <a:extLst>
                <a:ext uri="{FF2B5EF4-FFF2-40B4-BE49-F238E27FC236}">
                  <a16:creationId xmlns:a16="http://schemas.microsoft.com/office/drawing/2014/main" id="{65C7FD60-A387-0225-1722-B1462ED1280B}"/>
                </a:ext>
              </a:extLst>
            </p:cNvPr>
            <p:cNvSpPr>
              <a:spLocks/>
            </p:cNvSpPr>
            <p:nvPr/>
          </p:nvSpPr>
          <p:spPr bwMode="auto">
            <a:xfrm>
              <a:off x="25230169" y="11614470"/>
              <a:ext cx="893697" cy="1736520"/>
            </a:xfrm>
            <a:custGeom>
              <a:avLst/>
              <a:gdLst/>
              <a:ahLst/>
              <a:cxnLst>
                <a:cxn ang="0">
                  <a:pos x="44" y="39"/>
                </a:cxn>
                <a:cxn ang="0">
                  <a:pos x="41" y="40"/>
                </a:cxn>
                <a:cxn ang="0">
                  <a:pos x="41" y="43"/>
                </a:cxn>
                <a:cxn ang="0">
                  <a:pos x="40" y="44"/>
                </a:cxn>
                <a:cxn ang="0">
                  <a:pos x="39" y="47"/>
                </a:cxn>
                <a:cxn ang="0">
                  <a:pos x="38" y="50"/>
                </a:cxn>
                <a:cxn ang="0">
                  <a:pos x="38" y="55"/>
                </a:cxn>
                <a:cxn ang="0">
                  <a:pos x="40" y="57"/>
                </a:cxn>
                <a:cxn ang="0">
                  <a:pos x="41" y="61"/>
                </a:cxn>
                <a:cxn ang="0">
                  <a:pos x="41" y="63"/>
                </a:cxn>
                <a:cxn ang="0">
                  <a:pos x="38" y="64"/>
                </a:cxn>
                <a:cxn ang="0">
                  <a:pos x="36" y="66"/>
                </a:cxn>
                <a:cxn ang="0">
                  <a:pos x="35" y="68"/>
                </a:cxn>
                <a:cxn ang="0">
                  <a:pos x="33" y="70"/>
                </a:cxn>
                <a:cxn ang="0">
                  <a:pos x="32" y="71"/>
                </a:cxn>
                <a:cxn ang="0">
                  <a:pos x="30" y="73"/>
                </a:cxn>
                <a:cxn ang="0">
                  <a:pos x="27" y="73"/>
                </a:cxn>
                <a:cxn ang="0">
                  <a:pos x="24" y="75"/>
                </a:cxn>
                <a:cxn ang="0">
                  <a:pos x="20" y="78"/>
                </a:cxn>
                <a:cxn ang="0">
                  <a:pos x="14" y="80"/>
                </a:cxn>
                <a:cxn ang="0">
                  <a:pos x="12" y="80"/>
                </a:cxn>
                <a:cxn ang="0">
                  <a:pos x="9" y="81"/>
                </a:cxn>
                <a:cxn ang="0">
                  <a:pos x="8" y="78"/>
                </a:cxn>
                <a:cxn ang="0">
                  <a:pos x="7" y="75"/>
                </a:cxn>
                <a:cxn ang="0">
                  <a:pos x="3" y="72"/>
                </a:cxn>
                <a:cxn ang="0">
                  <a:pos x="5" y="69"/>
                </a:cxn>
                <a:cxn ang="0">
                  <a:pos x="10" y="69"/>
                </a:cxn>
                <a:cxn ang="0">
                  <a:pos x="8" y="66"/>
                </a:cxn>
                <a:cxn ang="0">
                  <a:pos x="7" y="64"/>
                </a:cxn>
                <a:cxn ang="0">
                  <a:pos x="7" y="60"/>
                </a:cxn>
                <a:cxn ang="0">
                  <a:pos x="7" y="57"/>
                </a:cxn>
                <a:cxn ang="0">
                  <a:pos x="5" y="54"/>
                </a:cxn>
                <a:cxn ang="0">
                  <a:pos x="2" y="52"/>
                </a:cxn>
                <a:cxn ang="0">
                  <a:pos x="0" y="49"/>
                </a:cxn>
                <a:cxn ang="0">
                  <a:pos x="1" y="45"/>
                </a:cxn>
                <a:cxn ang="0">
                  <a:pos x="1" y="43"/>
                </a:cxn>
                <a:cxn ang="0">
                  <a:pos x="4" y="39"/>
                </a:cxn>
                <a:cxn ang="0">
                  <a:pos x="9" y="31"/>
                </a:cxn>
                <a:cxn ang="0">
                  <a:pos x="10" y="19"/>
                </a:cxn>
                <a:cxn ang="0">
                  <a:pos x="9" y="13"/>
                </a:cxn>
                <a:cxn ang="0">
                  <a:pos x="7" y="6"/>
                </a:cxn>
                <a:cxn ang="0">
                  <a:pos x="9" y="0"/>
                </a:cxn>
                <a:cxn ang="0">
                  <a:pos x="18" y="4"/>
                </a:cxn>
                <a:cxn ang="0">
                  <a:pos x="25" y="8"/>
                </a:cxn>
                <a:cxn ang="0">
                  <a:pos x="43" y="18"/>
                </a:cxn>
                <a:cxn ang="0">
                  <a:pos x="46" y="26"/>
                </a:cxn>
              </a:cxnLst>
              <a:rect l="0" t="0" r="r" b="b"/>
              <a:pathLst>
                <a:path w="46" h="81">
                  <a:moveTo>
                    <a:pt x="46" y="39"/>
                  </a:moveTo>
                  <a:cubicBezTo>
                    <a:pt x="46" y="39"/>
                    <a:pt x="45" y="38"/>
                    <a:pt x="45" y="38"/>
                  </a:cubicBezTo>
                  <a:cubicBezTo>
                    <a:pt x="44" y="39"/>
                    <a:pt x="44" y="39"/>
                    <a:pt x="44" y="39"/>
                  </a:cubicBezTo>
                  <a:cubicBezTo>
                    <a:pt x="43" y="39"/>
                    <a:pt x="43" y="39"/>
                    <a:pt x="43" y="39"/>
                  </a:cubicBezTo>
                  <a:cubicBezTo>
                    <a:pt x="42" y="39"/>
                    <a:pt x="42" y="39"/>
                    <a:pt x="42" y="39"/>
                  </a:cubicBezTo>
                  <a:cubicBezTo>
                    <a:pt x="42" y="40"/>
                    <a:pt x="41" y="40"/>
                    <a:pt x="41" y="40"/>
                  </a:cubicBezTo>
                  <a:cubicBezTo>
                    <a:pt x="42" y="40"/>
                    <a:pt x="42" y="41"/>
                    <a:pt x="42" y="41"/>
                  </a:cubicBezTo>
                  <a:cubicBezTo>
                    <a:pt x="42" y="41"/>
                    <a:pt x="42" y="42"/>
                    <a:pt x="42" y="42"/>
                  </a:cubicBezTo>
                  <a:cubicBezTo>
                    <a:pt x="41" y="42"/>
                    <a:pt x="41" y="42"/>
                    <a:pt x="41" y="43"/>
                  </a:cubicBezTo>
                  <a:cubicBezTo>
                    <a:pt x="41" y="43"/>
                    <a:pt x="41" y="43"/>
                    <a:pt x="41" y="43"/>
                  </a:cubicBezTo>
                  <a:cubicBezTo>
                    <a:pt x="41" y="43"/>
                    <a:pt x="40" y="43"/>
                    <a:pt x="40" y="43"/>
                  </a:cubicBezTo>
                  <a:cubicBezTo>
                    <a:pt x="40" y="44"/>
                    <a:pt x="40" y="44"/>
                    <a:pt x="40" y="44"/>
                  </a:cubicBezTo>
                  <a:cubicBezTo>
                    <a:pt x="40" y="44"/>
                    <a:pt x="39" y="44"/>
                    <a:pt x="39" y="45"/>
                  </a:cubicBezTo>
                  <a:cubicBezTo>
                    <a:pt x="39" y="45"/>
                    <a:pt x="39" y="46"/>
                    <a:pt x="39" y="46"/>
                  </a:cubicBezTo>
                  <a:cubicBezTo>
                    <a:pt x="39" y="46"/>
                    <a:pt x="39" y="47"/>
                    <a:pt x="39" y="47"/>
                  </a:cubicBezTo>
                  <a:cubicBezTo>
                    <a:pt x="39" y="47"/>
                    <a:pt x="40" y="47"/>
                    <a:pt x="40" y="47"/>
                  </a:cubicBezTo>
                  <a:cubicBezTo>
                    <a:pt x="39" y="47"/>
                    <a:pt x="39" y="47"/>
                    <a:pt x="39" y="48"/>
                  </a:cubicBezTo>
                  <a:cubicBezTo>
                    <a:pt x="38" y="48"/>
                    <a:pt x="38" y="49"/>
                    <a:pt x="38" y="50"/>
                  </a:cubicBezTo>
                  <a:cubicBezTo>
                    <a:pt x="38" y="50"/>
                    <a:pt x="39" y="51"/>
                    <a:pt x="39" y="51"/>
                  </a:cubicBezTo>
                  <a:cubicBezTo>
                    <a:pt x="38" y="52"/>
                    <a:pt x="37" y="53"/>
                    <a:pt x="37" y="54"/>
                  </a:cubicBezTo>
                  <a:cubicBezTo>
                    <a:pt x="37" y="55"/>
                    <a:pt x="37" y="55"/>
                    <a:pt x="38" y="55"/>
                  </a:cubicBezTo>
                  <a:cubicBezTo>
                    <a:pt x="39" y="55"/>
                    <a:pt x="39" y="55"/>
                    <a:pt x="39" y="55"/>
                  </a:cubicBezTo>
                  <a:cubicBezTo>
                    <a:pt x="39" y="55"/>
                    <a:pt x="39" y="55"/>
                    <a:pt x="39" y="55"/>
                  </a:cubicBezTo>
                  <a:cubicBezTo>
                    <a:pt x="39" y="56"/>
                    <a:pt x="40" y="56"/>
                    <a:pt x="40" y="57"/>
                  </a:cubicBezTo>
                  <a:cubicBezTo>
                    <a:pt x="40" y="58"/>
                    <a:pt x="40" y="58"/>
                    <a:pt x="40" y="58"/>
                  </a:cubicBezTo>
                  <a:cubicBezTo>
                    <a:pt x="40" y="58"/>
                    <a:pt x="40" y="58"/>
                    <a:pt x="40" y="58"/>
                  </a:cubicBezTo>
                  <a:cubicBezTo>
                    <a:pt x="40" y="60"/>
                    <a:pt x="40" y="61"/>
                    <a:pt x="41" y="61"/>
                  </a:cubicBezTo>
                  <a:cubicBezTo>
                    <a:pt x="42" y="62"/>
                    <a:pt x="42" y="61"/>
                    <a:pt x="42" y="62"/>
                  </a:cubicBezTo>
                  <a:cubicBezTo>
                    <a:pt x="42" y="62"/>
                    <a:pt x="42" y="63"/>
                    <a:pt x="42" y="63"/>
                  </a:cubicBezTo>
                  <a:cubicBezTo>
                    <a:pt x="42" y="63"/>
                    <a:pt x="41" y="63"/>
                    <a:pt x="41" y="63"/>
                  </a:cubicBezTo>
                  <a:cubicBezTo>
                    <a:pt x="41" y="63"/>
                    <a:pt x="41" y="63"/>
                    <a:pt x="41" y="63"/>
                  </a:cubicBezTo>
                  <a:cubicBezTo>
                    <a:pt x="39" y="63"/>
                    <a:pt x="40" y="63"/>
                    <a:pt x="39" y="64"/>
                  </a:cubicBezTo>
                  <a:cubicBezTo>
                    <a:pt x="39" y="64"/>
                    <a:pt x="38" y="64"/>
                    <a:pt x="38" y="64"/>
                  </a:cubicBezTo>
                  <a:cubicBezTo>
                    <a:pt x="38" y="64"/>
                    <a:pt x="38" y="64"/>
                    <a:pt x="38" y="64"/>
                  </a:cubicBezTo>
                  <a:cubicBezTo>
                    <a:pt x="37" y="65"/>
                    <a:pt x="37" y="65"/>
                    <a:pt x="36" y="65"/>
                  </a:cubicBezTo>
                  <a:cubicBezTo>
                    <a:pt x="36" y="65"/>
                    <a:pt x="36" y="66"/>
                    <a:pt x="36" y="66"/>
                  </a:cubicBezTo>
                  <a:cubicBezTo>
                    <a:pt x="36" y="67"/>
                    <a:pt x="36" y="67"/>
                    <a:pt x="36" y="67"/>
                  </a:cubicBezTo>
                  <a:cubicBezTo>
                    <a:pt x="36" y="67"/>
                    <a:pt x="36" y="67"/>
                    <a:pt x="35" y="67"/>
                  </a:cubicBezTo>
                  <a:cubicBezTo>
                    <a:pt x="35" y="67"/>
                    <a:pt x="35" y="68"/>
                    <a:pt x="35" y="68"/>
                  </a:cubicBezTo>
                  <a:cubicBezTo>
                    <a:pt x="35" y="68"/>
                    <a:pt x="34" y="68"/>
                    <a:pt x="34" y="68"/>
                  </a:cubicBezTo>
                  <a:cubicBezTo>
                    <a:pt x="34" y="69"/>
                    <a:pt x="34" y="69"/>
                    <a:pt x="34" y="69"/>
                  </a:cubicBezTo>
                  <a:cubicBezTo>
                    <a:pt x="33" y="69"/>
                    <a:pt x="33" y="69"/>
                    <a:pt x="33" y="70"/>
                  </a:cubicBezTo>
                  <a:cubicBezTo>
                    <a:pt x="33" y="70"/>
                    <a:pt x="33" y="70"/>
                    <a:pt x="33" y="70"/>
                  </a:cubicBezTo>
                  <a:cubicBezTo>
                    <a:pt x="33" y="70"/>
                    <a:pt x="33" y="71"/>
                    <a:pt x="32" y="71"/>
                  </a:cubicBezTo>
                  <a:cubicBezTo>
                    <a:pt x="32" y="71"/>
                    <a:pt x="32" y="71"/>
                    <a:pt x="32" y="71"/>
                  </a:cubicBezTo>
                  <a:cubicBezTo>
                    <a:pt x="32" y="71"/>
                    <a:pt x="32" y="72"/>
                    <a:pt x="31" y="72"/>
                  </a:cubicBezTo>
                  <a:cubicBezTo>
                    <a:pt x="31" y="72"/>
                    <a:pt x="31" y="72"/>
                    <a:pt x="31" y="72"/>
                  </a:cubicBezTo>
                  <a:cubicBezTo>
                    <a:pt x="31" y="72"/>
                    <a:pt x="31" y="72"/>
                    <a:pt x="30" y="73"/>
                  </a:cubicBezTo>
                  <a:cubicBezTo>
                    <a:pt x="30" y="73"/>
                    <a:pt x="29" y="72"/>
                    <a:pt x="29" y="73"/>
                  </a:cubicBezTo>
                  <a:cubicBezTo>
                    <a:pt x="29" y="73"/>
                    <a:pt x="29" y="73"/>
                    <a:pt x="29" y="73"/>
                  </a:cubicBezTo>
                  <a:cubicBezTo>
                    <a:pt x="28" y="73"/>
                    <a:pt x="28" y="73"/>
                    <a:pt x="27" y="73"/>
                  </a:cubicBezTo>
                  <a:cubicBezTo>
                    <a:pt x="27" y="73"/>
                    <a:pt x="26" y="73"/>
                    <a:pt x="26" y="73"/>
                  </a:cubicBezTo>
                  <a:cubicBezTo>
                    <a:pt x="25" y="73"/>
                    <a:pt x="24" y="74"/>
                    <a:pt x="24" y="75"/>
                  </a:cubicBezTo>
                  <a:cubicBezTo>
                    <a:pt x="24" y="75"/>
                    <a:pt x="24" y="75"/>
                    <a:pt x="24" y="75"/>
                  </a:cubicBezTo>
                  <a:cubicBezTo>
                    <a:pt x="24" y="76"/>
                    <a:pt x="24" y="76"/>
                    <a:pt x="24" y="77"/>
                  </a:cubicBezTo>
                  <a:cubicBezTo>
                    <a:pt x="23" y="77"/>
                    <a:pt x="23" y="77"/>
                    <a:pt x="22" y="78"/>
                  </a:cubicBezTo>
                  <a:cubicBezTo>
                    <a:pt x="21" y="78"/>
                    <a:pt x="20" y="78"/>
                    <a:pt x="20" y="78"/>
                  </a:cubicBezTo>
                  <a:cubicBezTo>
                    <a:pt x="19" y="78"/>
                    <a:pt x="19" y="78"/>
                    <a:pt x="18" y="78"/>
                  </a:cubicBezTo>
                  <a:cubicBezTo>
                    <a:pt x="18" y="79"/>
                    <a:pt x="17" y="79"/>
                    <a:pt x="17" y="79"/>
                  </a:cubicBezTo>
                  <a:cubicBezTo>
                    <a:pt x="16" y="79"/>
                    <a:pt x="15" y="81"/>
                    <a:pt x="14" y="80"/>
                  </a:cubicBezTo>
                  <a:cubicBezTo>
                    <a:pt x="14" y="80"/>
                    <a:pt x="14" y="79"/>
                    <a:pt x="13" y="79"/>
                  </a:cubicBezTo>
                  <a:cubicBezTo>
                    <a:pt x="13" y="79"/>
                    <a:pt x="13" y="79"/>
                    <a:pt x="12" y="80"/>
                  </a:cubicBezTo>
                  <a:cubicBezTo>
                    <a:pt x="12" y="80"/>
                    <a:pt x="13" y="80"/>
                    <a:pt x="12" y="80"/>
                  </a:cubicBezTo>
                  <a:cubicBezTo>
                    <a:pt x="12" y="80"/>
                    <a:pt x="12" y="80"/>
                    <a:pt x="11" y="80"/>
                  </a:cubicBezTo>
                  <a:cubicBezTo>
                    <a:pt x="11" y="81"/>
                    <a:pt x="11" y="81"/>
                    <a:pt x="10" y="81"/>
                  </a:cubicBezTo>
                  <a:cubicBezTo>
                    <a:pt x="10" y="81"/>
                    <a:pt x="10" y="81"/>
                    <a:pt x="9" y="81"/>
                  </a:cubicBezTo>
                  <a:cubicBezTo>
                    <a:pt x="9" y="80"/>
                    <a:pt x="9" y="80"/>
                    <a:pt x="9" y="80"/>
                  </a:cubicBezTo>
                  <a:cubicBezTo>
                    <a:pt x="9" y="80"/>
                    <a:pt x="9" y="79"/>
                    <a:pt x="9" y="79"/>
                  </a:cubicBezTo>
                  <a:cubicBezTo>
                    <a:pt x="9" y="79"/>
                    <a:pt x="9" y="79"/>
                    <a:pt x="8" y="78"/>
                  </a:cubicBezTo>
                  <a:cubicBezTo>
                    <a:pt x="8" y="78"/>
                    <a:pt x="8" y="77"/>
                    <a:pt x="8" y="77"/>
                  </a:cubicBezTo>
                  <a:cubicBezTo>
                    <a:pt x="8" y="77"/>
                    <a:pt x="8" y="76"/>
                    <a:pt x="8" y="76"/>
                  </a:cubicBezTo>
                  <a:cubicBezTo>
                    <a:pt x="8" y="76"/>
                    <a:pt x="7" y="75"/>
                    <a:pt x="7" y="75"/>
                  </a:cubicBezTo>
                  <a:cubicBezTo>
                    <a:pt x="7" y="75"/>
                    <a:pt x="6" y="75"/>
                    <a:pt x="6" y="74"/>
                  </a:cubicBezTo>
                  <a:cubicBezTo>
                    <a:pt x="5" y="74"/>
                    <a:pt x="5" y="73"/>
                    <a:pt x="4" y="73"/>
                  </a:cubicBezTo>
                  <a:cubicBezTo>
                    <a:pt x="4" y="73"/>
                    <a:pt x="4" y="72"/>
                    <a:pt x="3" y="72"/>
                  </a:cubicBezTo>
                  <a:cubicBezTo>
                    <a:pt x="3" y="71"/>
                    <a:pt x="2" y="71"/>
                    <a:pt x="2" y="70"/>
                  </a:cubicBezTo>
                  <a:cubicBezTo>
                    <a:pt x="3" y="70"/>
                    <a:pt x="3" y="69"/>
                    <a:pt x="3" y="69"/>
                  </a:cubicBezTo>
                  <a:cubicBezTo>
                    <a:pt x="4" y="69"/>
                    <a:pt x="4" y="69"/>
                    <a:pt x="5" y="69"/>
                  </a:cubicBezTo>
                  <a:cubicBezTo>
                    <a:pt x="5" y="69"/>
                    <a:pt x="6" y="69"/>
                    <a:pt x="7" y="69"/>
                  </a:cubicBezTo>
                  <a:cubicBezTo>
                    <a:pt x="7" y="69"/>
                    <a:pt x="8" y="69"/>
                    <a:pt x="8" y="69"/>
                  </a:cubicBezTo>
                  <a:cubicBezTo>
                    <a:pt x="8" y="69"/>
                    <a:pt x="10" y="69"/>
                    <a:pt x="10" y="69"/>
                  </a:cubicBezTo>
                  <a:cubicBezTo>
                    <a:pt x="10" y="69"/>
                    <a:pt x="10" y="68"/>
                    <a:pt x="10" y="68"/>
                  </a:cubicBezTo>
                  <a:cubicBezTo>
                    <a:pt x="9" y="68"/>
                    <a:pt x="8" y="67"/>
                    <a:pt x="8" y="67"/>
                  </a:cubicBezTo>
                  <a:cubicBezTo>
                    <a:pt x="8" y="66"/>
                    <a:pt x="8" y="66"/>
                    <a:pt x="8" y="66"/>
                  </a:cubicBezTo>
                  <a:cubicBezTo>
                    <a:pt x="8" y="66"/>
                    <a:pt x="7" y="66"/>
                    <a:pt x="7" y="66"/>
                  </a:cubicBezTo>
                  <a:cubicBezTo>
                    <a:pt x="7" y="65"/>
                    <a:pt x="7" y="65"/>
                    <a:pt x="7" y="65"/>
                  </a:cubicBezTo>
                  <a:cubicBezTo>
                    <a:pt x="7" y="65"/>
                    <a:pt x="7" y="64"/>
                    <a:pt x="7" y="64"/>
                  </a:cubicBezTo>
                  <a:cubicBezTo>
                    <a:pt x="7" y="64"/>
                    <a:pt x="7" y="64"/>
                    <a:pt x="7" y="63"/>
                  </a:cubicBezTo>
                  <a:cubicBezTo>
                    <a:pt x="7" y="63"/>
                    <a:pt x="7" y="63"/>
                    <a:pt x="7" y="63"/>
                  </a:cubicBezTo>
                  <a:cubicBezTo>
                    <a:pt x="6" y="62"/>
                    <a:pt x="7" y="61"/>
                    <a:pt x="7" y="60"/>
                  </a:cubicBezTo>
                  <a:cubicBezTo>
                    <a:pt x="7" y="60"/>
                    <a:pt x="7" y="60"/>
                    <a:pt x="7" y="60"/>
                  </a:cubicBezTo>
                  <a:cubicBezTo>
                    <a:pt x="7" y="60"/>
                    <a:pt x="7" y="59"/>
                    <a:pt x="7" y="59"/>
                  </a:cubicBezTo>
                  <a:cubicBezTo>
                    <a:pt x="7" y="58"/>
                    <a:pt x="7" y="58"/>
                    <a:pt x="7" y="57"/>
                  </a:cubicBezTo>
                  <a:cubicBezTo>
                    <a:pt x="6" y="57"/>
                    <a:pt x="6" y="57"/>
                    <a:pt x="6" y="56"/>
                  </a:cubicBezTo>
                  <a:cubicBezTo>
                    <a:pt x="6" y="56"/>
                    <a:pt x="6" y="55"/>
                    <a:pt x="6" y="55"/>
                  </a:cubicBezTo>
                  <a:cubicBezTo>
                    <a:pt x="5" y="54"/>
                    <a:pt x="5" y="54"/>
                    <a:pt x="5" y="54"/>
                  </a:cubicBezTo>
                  <a:cubicBezTo>
                    <a:pt x="4" y="53"/>
                    <a:pt x="4" y="52"/>
                    <a:pt x="4" y="52"/>
                  </a:cubicBezTo>
                  <a:cubicBezTo>
                    <a:pt x="3" y="52"/>
                    <a:pt x="3" y="52"/>
                    <a:pt x="2" y="52"/>
                  </a:cubicBezTo>
                  <a:cubicBezTo>
                    <a:pt x="2" y="52"/>
                    <a:pt x="2" y="52"/>
                    <a:pt x="2" y="52"/>
                  </a:cubicBezTo>
                  <a:cubicBezTo>
                    <a:pt x="2" y="51"/>
                    <a:pt x="1" y="51"/>
                    <a:pt x="1" y="50"/>
                  </a:cubicBezTo>
                  <a:cubicBezTo>
                    <a:pt x="1" y="50"/>
                    <a:pt x="1" y="50"/>
                    <a:pt x="1" y="50"/>
                  </a:cubicBezTo>
                  <a:cubicBezTo>
                    <a:pt x="1" y="50"/>
                    <a:pt x="0" y="49"/>
                    <a:pt x="0" y="49"/>
                  </a:cubicBezTo>
                  <a:cubicBezTo>
                    <a:pt x="0" y="49"/>
                    <a:pt x="0" y="48"/>
                    <a:pt x="0" y="48"/>
                  </a:cubicBezTo>
                  <a:cubicBezTo>
                    <a:pt x="0" y="47"/>
                    <a:pt x="0" y="47"/>
                    <a:pt x="0" y="46"/>
                  </a:cubicBezTo>
                  <a:cubicBezTo>
                    <a:pt x="0" y="46"/>
                    <a:pt x="0" y="45"/>
                    <a:pt x="1" y="45"/>
                  </a:cubicBezTo>
                  <a:cubicBezTo>
                    <a:pt x="1" y="45"/>
                    <a:pt x="1" y="45"/>
                    <a:pt x="1" y="45"/>
                  </a:cubicBezTo>
                  <a:cubicBezTo>
                    <a:pt x="1" y="45"/>
                    <a:pt x="1" y="44"/>
                    <a:pt x="1" y="44"/>
                  </a:cubicBezTo>
                  <a:cubicBezTo>
                    <a:pt x="1" y="44"/>
                    <a:pt x="1" y="43"/>
                    <a:pt x="1" y="43"/>
                  </a:cubicBezTo>
                  <a:cubicBezTo>
                    <a:pt x="1" y="43"/>
                    <a:pt x="2" y="42"/>
                    <a:pt x="2" y="42"/>
                  </a:cubicBezTo>
                  <a:cubicBezTo>
                    <a:pt x="3" y="41"/>
                    <a:pt x="3" y="40"/>
                    <a:pt x="3" y="40"/>
                  </a:cubicBezTo>
                  <a:cubicBezTo>
                    <a:pt x="4" y="39"/>
                    <a:pt x="4" y="39"/>
                    <a:pt x="4" y="39"/>
                  </a:cubicBezTo>
                  <a:cubicBezTo>
                    <a:pt x="5" y="37"/>
                    <a:pt x="6" y="36"/>
                    <a:pt x="7" y="35"/>
                  </a:cubicBezTo>
                  <a:cubicBezTo>
                    <a:pt x="8" y="34"/>
                    <a:pt x="8" y="34"/>
                    <a:pt x="9" y="33"/>
                  </a:cubicBezTo>
                  <a:cubicBezTo>
                    <a:pt x="9" y="33"/>
                    <a:pt x="9" y="32"/>
                    <a:pt x="9" y="31"/>
                  </a:cubicBezTo>
                  <a:cubicBezTo>
                    <a:pt x="9" y="30"/>
                    <a:pt x="9" y="27"/>
                    <a:pt x="9" y="26"/>
                  </a:cubicBezTo>
                  <a:cubicBezTo>
                    <a:pt x="9" y="25"/>
                    <a:pt x="9" y="25"/>
                    <a:pt x="9" y="24"/>
                  </a:cubicBezTo>
                  <a:cubicBezTo>
                    <a:pt x="9" y="22"/>
                    <a:pt x="9" y="21"/>
                    <a:pt x="10" y="19"/>
                  </a:cubicBezTo>
                  <a:cubicBezTo>
                    <a:pt x="10" y="19"/>
                    <a:pt x="10" y="18"/>
                    <a:pt x="10" y="18"/>
                  </a:cubicBezTo>
                  <a:cubicBezTo>
                    <a:pt x="10" y="17"/>
                    <a:pt x="11" y="16"/>
                    <a:pt x="11" y="15"/>
                  </a:cubicBezTo>
                  <a:cubicBezTo>
                    <a:pt x="10" y="15"/>
                    <a:pt x="9" y="13"/>
                    <a:pt x="9" y="13"/>
                  </a:cubicBezTo>
                  <a:cubicBezTo>
                    <a:pt x="9" y="12"/>
                    <a:pt x="8" y="11"/>
                    <a:pt x="8" y="10"/>
                  </a:cubicBezTo>
                  <a:cubicBezTo>
                    <a:pt x="8" y="10"/>
                    <a:pt x="7" y="9"/>
                    <a:pt x="7" y="9"/>
                  </a:cubicBezTo>
                  <a:cubicBezTo>
                    <a:pt x="7" y="8"/>
                    <a:pt x="7" y="7"/>
                    <a:pt x="7" y="6"/>
                  </a:cubicBezTo>
                  <a:cubicBezTo>
                    <a:pt x="7" y="5"/>
                    <a:pt x="6" y="3"/>
                    <a:pt x="6" y="2"/>
                  </a:cubicBezTo>
                  <a:cubicBezTo>
                    <a:pt x="7" y="1"/>
                    <a:pt x="7" y="1"/>
                    <a:pt x="8" y="1"/>
                  </a:cubicBezTo>
                  <a:cubicBezTo>
                    <a:pt x="8" y="1"/>
                    <a:pt x="9" y="0"/>
                    <a:pt x="9" y="0"/>
                  </a:cubicBezTo>
                  <a:cubicBezTo>
                    <a:pt x="10" y="0"/>
                    <a:pt x="10" y="0"/>
                    <a:pt x="10" y="0"/>
                  </a:cubicBezTo>
                  <a:cubicBezTo>
                    <a:pt x="11" y="0"/>
                    <a:pt x="12" y="1"/>
                    <a:pt x="13" y="1"/>
                  </a:cubicBezTo>
                  <a:cubicBezTo>
                    <a:pt x="15" y="2"/>
                    <a:pt x="16" y="3"/>
                    <a:pt x="18" y="4"/>
                  </a:cubicBezTo>
                  <a:cubicBezTo>
                    <a:pt x="18" y="4"/>
                    <a:pt x="19" y="4"/>
                    <a:pt x="19" y="5"/>
                  </a:cubicBezTo>
                  <a:cubicBezTo>
                    <a:pt x="21" y="5"/>
                    <a:pt x="22" y="6"/>
                    <a:pt x="24" y="7"/>
                  </a:cubicBezTo>
                  <a:cubicBezTo>
                    <a:pt x="24" y="7"/>
                    <a:pt x="25" y="7"/>
                    <a:pt x="25" y="8"/>
                  </a:cubicBezTo>
                  <a:cubicBezTo>
                    <a:pt x="29" y="10"/>
                    <a:pt x="33" y="12"/>
                    <a:pt x="37" y="15"/>
                  </a:cubicBezTo>
                  <a:cubicBezTo>
                    <a:pt x="38" y="15"/>
                    <a:pt x="38" y="15"/>
                    <a:pt x="38" y="15"/>
                  </a:cubicBezTo>
                  <a:cubicBezTo>
                    <a:pt x="40" y="16"/>
                    <a:pt x="42" y="17"/>
                    <a:pt x="43" y="18"/>
                  </a:cubicBezTo>
                  <a:cubicBezTo>
                    <a:pt x="44" y="19"/>
                    <a:pt x="46" y="19"/>
                    <a:pt x="46" y="20"/>
                  </a:cubicBezTo>
                  <a:cubicBezTo>
                    <a:pt x="46" y="20"/>
                    <a:pt x="46" y="23"/>
                    <a:pt x="46" y="24"/>
                  </a:cubicBezTo>
                  <a:cubicBezTo>
                    <a:pt x="46" y="24"/>
                    <a:pt x="46" y="25"/>
                    <a:pt x="46" y="26"/>
                  </a:cubicBezTo>
                  <a:cubicBezTo>
                    <a:pt x="46" y="27"/>
                    <a:pt x="46" y="29"/>
                    <a:pt x="46" y="30"/>
                  </a:cubicBezTo>
                  <a:cubicBezTo>
                    <a:pt x="46" y="33"/>
                    <a:pt x="46" y="36"/>
                    <a:pt x="46" y="39"/>
                  </a:cubicBezTo>
                  <a:close/>
                </a:path>
              </a:pathLst>
            </a:custGeom>
            <a:solidFill>
              <a:sysClr val="window" lastClr="FFFFFF">
                <a:lumMod val="75000"/>
              </a:sysClr>
            </a:solidFill>
            <a:ln w="3175">
              <a:solidFill>
                <a:schemeClr val="bg1">
                  <a:lumMod val="65000"/>
                </a:schemeClr>
              </a:solid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defTabSz="2945407">
                <a:defRPr/>
              </a:pPr>
              <a:endParaRPr lang="en-US" sz="1600" kern="0">
                <a:solidFill>
                  <a:srgbClr val="0A0A0A"/>
                </a:solidFill>
                <a:cs typeface="Arial" charset="0"/>
              </a:endParaRPr>
            </a:p>
          </p:txBody>
        </p:sp>
        <p:sp>
          <p:nvSpPr>
            <p:cNvPr id="822" name="Freeform 139">
              <a:extLst>
                <a:ext uri="{FF2B5EF4-FFF2-40B4-BE49-F238E27FC236}">
                  <a16:creationId xmlns:a16="http://schemas.microsoft.com/office/drawing/2014/main" id="{E3CF9FCF-B3D5-21E0-133D-AF801CCBB3E3}"/>
                </a:ext>
              </a:extLst>
            </p:cNvPr>
            <p:cNvSpPr>
              <a:spLocks/>
            </p:cNvSpPr>
            <p:nvPr/>
          </p:nvSpPr>
          <p:spPr bwMode="auto">
            <a:xfrm>
              <a:off x="25950068" y="11659670"/>
              <a:ext cx="1448108" cy="2116397"/>
            </a:xfrm>
            <a:custGeom>
              <a:avLst/>
              <a:gdLst/>
              <a:ahLst/>
              <a:cxnLst>
                <a:cxn ang="0">
                  <a:pos x="62" y="1"/>
                </a:cxn>
                <a:cxn ang="0">
                  <a:pos x="64" y="3"/>
                </a:cxn>
                <a:cxn ang="0">
                  <a:pos x="66" y="6"/>
                </a:cxn>
                <a:cxn ang="0">
                  <a:pos x="68" y="12"/>
                </a:cxn>
                <a:cxn ang="0">
                  <a:pos x="68" y="17"/>
                </a:cxn>
                <a:cxn ang="0">
                  <a:pos x="70" y="22"/>
                </a:cxn>
                <a:cxn ang="0">
                  <a:pos x="73" y="24"/>
                </a:cxn>
                <a:cxn ang="0">
                  <a:pos x="74" y="25"/>
                </a:cxn>
                <a:cxn ang="0">
                  <a:pos x="72" y="28"/>
                </a:cxn>
                <a:cxn ang="0">
                  <a:pos x="70" y="29"/>
                </a:cxn>
                <a:cxn ang="0">
                  <a:pos x="67" y="33"/>
                </a:cxn>
                <a:cxn ang="0">
                  <a:pos x="66" y="37"/>
                </a:cxn>
                <a:cxn ang="0">
                  <a:pos x="66" y="43"/>
                </a:cxn>
                <a:cxn ang="0">
                  <a:pos x="65" y="47"/>
                </a:cxn>
                <a:cxn ang="0">
                  <a:pos x="64" y="52"/>
                </a:cxn>
                <a:cxn ang="0">
                  <a:pos x="61" y="55"/>
                </a:cxn>
                <a:cxn ang="0">
                  <a:pos x="60" y="59"/>
                </a:cxn>
                <a:cxn ang="0">
                  <a:pos x="59" y="62"/>
                </a:cxn>
                <a:cxn ang="0">
                  <a:pos x="57" y="62"/>
                </a:cxn>
                <a:cxn ang="0">
                  <a:pos x="56" y="67"/>
                </a:cxn>
                <a:cxn ang="0">
                  <a:pos x="56" y="74"/>
                </a:cxn>
                <a:cxn ang="0">
                  <a:pos x="51" y="76"/>
                </a:cxn>
                <a:cxn ang="0">
                  <a:pos x="52" y="78"/>
                </a:cxn>
                <a:cxn ang="0">
                  <a:pos x="54" y="79"/>
                </a:cxn>
                <a:cxn ang="0">
                  <a:pos x="56" y="81"/>
                </a:cxn>
                <a:cxn ang="0">
                  <a:pos x="59" y="84"/>
                </a:cxn>
                <a:cxn ang="0">
                  <a:pos x="60" y="87"/>
                </a:cxn>
                <a:cxn ang="0">
                  <a:pos x="62" y="91"/>
                </a:cxn>
                <a:cxn ang="0">
                  <a:pos x="63" y="94"/>
                </a:cxn>
                <a:cxn ang="0">
                  <a:pos x="53" y="98"/>
                </a:cxn>
                <a:cxn ang="0">
                  <a:pos x="48" y="98"/>
                </a:cxn>
                <a:cxn ang="0">
                  <a:pos x="43" y="98"/>
                </a:cxn>
                <a:cxn ang="0">
                  <a:pos x="40" y="98"/>
                </a:cxn>
                <a:cxn ang="0">
                  <a:pos x="38" y="96"/>
                </a:cxn>
                <a:cxn ang="0">
                  <a:pos x="37" y="94"/>
                </a:cxn>
                <a:cxn ang="0">
                  <a:pos x="33" y="94"/>
                </a:cxn>
                <a:cxn ang="0">
                  <a:pos x="29" y="95"/>
                </a:cxn>
                <a:cxn ang="0">
                  <a:pos x="27" y="92"/>
                </a:cxn>
                <a:cxn ang="0">
                  <a:pos x="25" y="88"/>
                </a:cxn>
                <a:cxn ang="0">
                  <a:pos x="23" y="87"/>
                </a:cxn>
                <a:cxn ang="0">
                  <a:pos x="20" y="82"/>
                </a:cxn>
                <a:cxn ang="0">
                  <a:pos x="16" y="79"/>
                </a:cxn>
                <a:cxn ang="0">
                  <a:pos x="14" y="75"/>
                </a:cxn>
                <a:cxn ang="0">
                  <a:pos x="12" y="73"/>
                </a:cxn>
                <a:cxn ang="0">
                  <a:pos x="9" y="71"/>
                </a:cxn>
                <a:cxn ang="0">
                  <a:pos x="8" y="65"/>
                </a:cxn>
                <a:cxn ang="0">
                  <a:pos x="5" y="59"/>
                </a:cxn>
                <a:cxn ang="0">
                  <a:pos x="3" y="55"/>
                </a:cxn>
                <a:cxn ang="0">
                  <a:pos x="1" y="53"/>
                </a:cxn>
                <a:cxn ang="0">
                  <a:pos x="2" y="49"/>
                </a:cxn>
                <a:cxn ang="0">
                  <a:pos x="3" y="44"/>
                </a:cxn>
                <a:cxn ang="0">
                  <a:pos x="4" y="42"/>
                </a:cxn>
                <a:cxn ang="0">
                  <a:pos x="6" y="37"/>
                </a:cxn>
                <a:cxn ang="0">
                  <a:pos x="10" y="33"/>
                </a:cxn>
                <a:cxn ang="0">
                  <a:pos x="10" y="23"/>
                </a:cxn>
                <a:cxn ang="0">
                  <a:pos x="14" y="11"/>
                </a:cxn>
                <a:cxn ang="0">
                  <a:pos x="22" y="5"/>
                </a:cxn>
                <a:cxn ang="0">
                  <a:pos x="50" y="5"/>
                </a:cxn>
                <a:cxn ang="0">
                  <a:pos x="54" y="4"/>
                </a:cxn>
                <a:cxn ang="0">
                  <a:pos x="58" y="1"/>
                </a:cxn>
                <a:cxn ang="0">
                  <a:pos x="60" y="0"/>
                </a:cxn>
              </a:cxnLst>
              <a:rect l="0" t="0" r="r" b="b"/>
              <a:pathLst>
                <a:path w="74" h="99">
                  <a:moveTo>
                    <a:pt x="60" y="0"/>
                  </a:moveTo>
                  <a:cubicBezTo>
                    <a:pt x="61" y="0"/>
                    <a:pt x="61" y="1"/>
                    <a:pt x="61" y="1"/>
                  </a:cubicBezTo>
                  <a:cubicBezTo>
                    <a:pt x="61" y="1"/>
                    <a:pt x="62" y="1"/>
                    <a:pt x="62" y="1"/>
                  </a:cubicBezTo>
                  <a:cubicBezTo>
                    <a:pt x="62" y="1"/>
                    <a:pt x="62" y="1"/>
                    <a:pt x="62" y="1"/>
                  </a:cubicBezTo>
                  <a:cubicBezTo>
                    <a:pt x="62" y="2"/>
                    <a:pt x="63" y="1"/>
                    <a:pt x="63" y="2"/>
                  </a:cubicBezTo>
                  <a:cubicBezTo>
                    <a:pt x="63" y="2"/>
                    <a:pt x="63" y="2"/>
                    <a:pt x="63" y="2"/>
                  </a:cubicBezTo>
                  <a:cubicBezTo>
                    <a:pt x="63" y="2"/>
                    <a:pt x="64" y="2"/>
                    <a:pt x="64" y="3"/>
                  </a:cubicBezTo>
                  <a:cubicBezTo>
                    <a:pt x="64" y="3"/>
                    <a:pt x="64" y="3"/>
                    <a:pt x="64" y="3"/>
                  </a:cubicBezTo>
                  <a:cubicBezTo>
                    <a:pt x="64" y="3"/>
                    <a:pt x="64" y="3"/>
                    <a:pt x="64" y="3"/>
                  </a:cubicBezTo>
                  <a:cubicBezTo>
                    <a:pt x="65" y="4"/>
                    <a:pt x="65" y="4"/>
                    <a:pt x="65" y="4"/>
                  </a:cubicBezTo>
                  <a:cubicBezTo>
                    <a:pt x="66" y="4"/>
                    <a:pt x="66" y="4"/>
                    <a:pt x="66" y="5"/>
                  </a:cubicBezTo>
                  <a:cubicBezTo>
                    <a:pt x="66" y="5"/>
                    <a:pt x="66" y="6"/>
                    <a:pt x="66" y="6"/>
                  </a:cubicBezTo>
                  <a:cubicBezTo>
                    <a:pt x="66" y="6"/>
                    <a:pt x="66" y="7"/>
                    <a:pt x="66" y="7"/>
                  </a:cubicBezTo>
                  <a:cubicBezTo>
                    <a:pt x="66" y="8"/>
                    <a:pt x="67" y="8"/>
                    <a:pt x="67" y="9"/>
                  </a:cubicBezTo>
                  <a:cubicBezTo>
                    <a:pt x="67" y="9"/>
                    <a:pt x="67" y="10"/>
                    <a:pt x="68" y="11"/>
                  </a:cubicBezTo>
                  <a:cubicBezTo>
                    <a:pt x="68" y="11"/>
                    <a:pt x="68" y="12"/>
                    <a:pt x="68" y="12"/>
                  </a:cubicBezTo>
                  <a:cubicBezTo>
                    <a:pt x="68" y="12"/>
                    <a:pt x="68" y="14"/>
                    <a:pt x="68" y="14"/>
                  </a:cubicBezTo>
                  <a:cubicBezTo>
                    <a:pt x="68" y="15"/>
                    <a:pt x="68" y="15"/>
                    <a:pt x="68" y="15"/>
                  </a:cubicBezTo>
                  <a:cubicBezTo>
                    <a:pt x="68" y="16"/>
                    <a:pt x="68" y="16"/>
                    <a:pt x="68" y="16"/>
                  </a:cubicBezTo>
                  <a:cubicBezTo>
                    <a:pt x="68" y="17"/>
                    <a:pt x="68" y="17"/>
                    <a:pt x="68" y="17"/>
                  </a:cubicBezTo>
                  <a:cubicBezTo>
                    <a:pt x="68" y="18"/>
                    <a:pt x="68" y="18"/>
                    <a:pt x="69" y="19"/>
                  </a:cubicBezTo>
                  <a:cubicBezTo>
                    <a:pt x="69" y="19"/>
                    <a:pt x="69" y="19"/>
                    <a:pt x="69" y="20"/>
                  </a:cubicBezTo>
                  <a:cubicBezTo>
                    <a:pt x="69" y="20"/>
                    <a:pt x="69" y="20"/>
                    <a:pt x="69" y="20"/>
                  </a:cubicBezTo>
                  <a:cubicBezTo>
                    <a:pt x="69" y="21"/>
                    <a:pt x="69" y="22"/>
                    <a:pt x="70" y="22"/>
                  </a:cubicBezTo>
                  <a:cubicBezTo>
                    <a:pt x="70" y="22"/>
                    <a:pt x="70" y="22"/>
                    <a:pt x="71" y="22"/>
                  </a:cubicBezTo>
                  <a:cubicBezTo>
                    <a:pt x="71" y="22"/>
                    <a:pt x="71" y="22"/>
                    <a:pt x="71" y="22"/>
                  </a:cubicBezTo>
                  <a:cubicBezTo>
                    <a:pt x="71" y="23"/>
                    <a:pt x="72" y="23"/>
                    <a:pt x="72" y="23"/>
                  </a:cubicBezTo>
                  <a:cubicBezTo>
                    <a:pt x="72" y="24"/>
                    <a:pt x="72" y="24"/>
                    <a:pt x="73" y="24"/>
                  </a:cubicBezTo>
                  <a:cubicBezTo>
                    <a:pt x="73" y="24"/>
                    <a:pt x="73" y="24"/>
                    <a:pt x="73" y="24"/>
                  </a:cubicBezTo>
                  <a:cubicBezTo>
                    <a:pt x="73" y="24"/>
                    <a:pt x="73" y="24"/>
                    <a:pt x="73" y="24"/>
                  </a:cubicBezTo>
                  <a:cubicBezTo>
                    <a:pt x="73" y="24"/>
                    <a:pt x="74" y="24"/>
                    <a:pt x="74" y="24"/>
                  </a:cubicBezTo>
                  <a:cubicBezTo>
                    <a:pt x="74" y="25"/>
                    <a:pt x="74" y="25"/>
                    <a:pt x="74" y="25"/>
                  </a:cubicBezTo>
                  <a:cubicBezTo>
                    <a:pt x="74" y="25"/>
                    <a:pt x="74" y="25"/>
                    <a:pt x="74" y="25"/>
                  </a:cubicBezTo>
                  <a:cubicBezTo>
                    <a:pt x="74" y="26"/>
                    <a:pt x="74" y="27"/>
                    <a:pt x="73" y="27"/>
                  </a:cubicBezTo>
                  <a:cubicBezTo>
                    <a:pt x="73" y="27"/>
                    <a:pt x="73" y="27"/>
                    <a:pt x="72" y="27"/>
                  </a:cubicBezTo>
                  <a:cubicBezTo>
                    <a:pt x="72" y="27"/>
                    <a:pt x="72" y="28"/>
                    <a:pt x="72" y="28"/>
                  </a:cubicBezTo>
                  <a:cubicBezTo>
                    <a:pt x="71" y="28"/>
                    <a:pt x="71" y="28"/>
                    <a:pt x="71" y="28"/>
                  </a:cubicBezTo>
                  <a:cubicBezTo>
                    <a:pt x="71" y="28"/>
                    <a:pt x="71" y="28"/>
                    <a:pt x="71" y="28"/>
                  </a:cubicBezTo>
                  <a:cubicBezTo>
                    <a:pt x="71" y="28"/>
                    <a:pt x="70" y="28"/>
                    <a:pt x="70" y="28"/>
                  </a:cubicBezTo>
                  <a:cubicBezTo>
                    <a:pt x="70" y="28"/>
                    <a:pt x="70" y="28"/>
                    <a:pt x="70" y="29"/>
                  </a:cubicBezTo>
                  <a:cubicBezTo>
                    <a:pt x="70" y="29"/>
                    <a:pt x="70" y="29"/>
                    <a:pt x="70" y="30"/>
                  </a:cubicBezTo>
                  <a:cubicBezTo>
                    <a:pt x="69" y="30"/>
                    <a:pt x="68" y="30"/>
                    <a:pt x="68" y="30"/>
                  </a:cubicBezTo>
                  <a:cubicBezTo>
                    <a:pt x="68" y="31"/>
                    <a:pt x="68" y="31"/>
                    <a:pt x="68" y="31"/>
                  </a:cubicBezTo>
                  <a:cubicBezTo>
                    <a:pt x="67" y="32"/>
                    <a:pt x="67" y="33"/>
                    <a:pt x="67" y="33"/>
                  </a:cubicBezTo>
                  <a:cubicBezTo>
                    <a:pt x="67" y="34"/>
                    <a:pt x="67" y="34"/>
                    <a:pt x="67" y="34"/>
                  </a:cubicBezTo>
                  <a:cubicBezTo>
                    <a:pt x="67" y="34"/>
                    <a:pt x="67" y="34"/>
                    <a:pt x="67" y="35"/>
                  </a:cubicBezTo>
                  <a:cubicBezTo>
                    <a:pt x="67" y="35"/>
                    <a:pt x="67" y="35"/>
                    <a:pt x="67" y="36"/>
                  </a:cubicBezTo>
                  <a:cubicBezTo>
                    <a:pt x="67" y="36"/>
                    <a:pt x="66" y="37"/>
                    <a:pt x="66" y="37"/>
                  </a:cubicBezTo>
                  <a:cubicBezTo>
                    <a:pt x="66" y="38"/>
                    <a:pt x="66" y="38"/>
                    <a:pt x="66" y="39"/>
                  </a:cubicBezTo>
                  <a:cubicBezTo>
                    <a:pt x="66" y="39"/>
                    <a:pt x="65" y="39"/>
                    <a:pt x="65" y="40"/>
                  </a:cubicBezTo>
                  <a:cubicBezTo>
                    <a:pt x="65" y="40"/>
                    <a:pt x="65" y="41"/>
                    <a:pt x="65" y="42"/>
                  </a:cubicBezTo>
                  <a:cubicBezTo>
                    <a:pt x="66" y="42"/>
                    <a:pt x="66" y="43"/>
                    <a:pt x="66" y="43"/>
                  </a:cubicBezTo>
                  <a:cubicBezTo>
                    <a:pt x="66" y="44"/>
                    <a:pt x="66" y="44"/>
                    <a:pt x="66" y="45"/>
                  </a:cubicBezTo>
                  <a:cubicBezTo>
                    <a:pt x="66" y="45"/>
                    <a:pt x="66" y="45"/>
                    <a:pt x="66" y="45"/>
                  </a:cubicBezTo>
                  <a:cubicBezTo>
                    <a:pt x="65" y="46"/>
                    <a:pt x="66" y="46"/>
                    <a:pt x="66" y="47"/>
                  </a:cubicBezTo>
                  <a:cubicBezTo>
                    <a:pt x="65" y="47"/>
                    <a:pt x="65" y="47"/>
                    <a:pt x="65" y="47"/>
                  </a:cubicBezTo>
                  <a:cubicBezTo>
                    <a:pt x="65" y="47"/>
                    <a:pt x="65" y="48"/>
                    <a:pt x="65" y="48"/>
                  </a:cubicBezTo>
                  <a:cubicBezTo>
                    <a:pt x="65" y="48"/>
                    <a:pt x="65" y="48"/>
                    <a:pt x="65" y="49"/>
                  </a:cubicBezTo>
                  <a:cubicBezTo>
                    <a:pt x="64" y="50"/>
                    <a:pt x="64" y="51"/>
                    <a:pt x="64" y="52"/>
                  </a:cubicBezTo>
                  <a:cubicBezTo>
                    <a:pt x="64" y="52"/>
                    <a:pt x="64" y="52"/>
                    <a:pt x="64" y="52"/>
                  </a:cubicBezTo>
                  <a:cubicBezTo>
                    <a:pt x="64" y="52"/>
                    <a:pt x="64" y="52"/>
                    <a:pt x="64" y="52"/>
                  </a:cubicBezTo>
                  <a:cubicBezTo>
                    <a:pt x="64" y="52"/>
                    <a:pt x="63" y="52"/>
                    <a:pt x="62" y="52"/>
                  </a:cubicBezTo>
                  <a:cubicBezTo>
                    <a:pt x="62" y="53"/>
                    <a:pt x="61" y="54"/>
                    <a:pt x="61" y="54"/>
                  </a:cubicBezTo>
                  <a:cubicBezTo>
                    <a:pt x="61" y="55"/>
                    <a:pt x="61" y="55"/>
                    <a:pt x="61" y="55"/>
                  </a:cubicBezTo>
                  <a:cubicBezTo>
                    <a:pt x="61" y="55"/>
                    <a:pt x="61" y="55"/>
                    <a:pt x="61" y="55"/>
                  </a:cubicBezTo>
                  <a:cubicBezTo>
                    <a:pt x="61" y="55"/>
                    <a:pt x="61" y="56"/>
                    <a:pt x="61" y="56"/>
                  </a:cubicBezTo>
                  <a:cubicBezTo>
                    <a:pt x="61" y="56"/>
                    <a:pt x="60" y="57"/>
                    <a:pt x="60" y="57"/>
                  </a:cubicBezTo>
                  <a:cubicBezTo>
                    <a:pt x="60" y="57"/>
                    <a:pt x="60" y="58"/>
                    <a:pt x="60" y="59"/>
                  </a:cubicBezTo>
                  <a:cubicBezTo>
                    <a:pt x="59" y="59"/>
                    <a:pt x="59" y="59"/>
                    <a:pt x="59" y="60"/>
                  </a:cubicBezTo>
                  <a:cubicBezTo>
                    <a:pt x="59" y="60"/>
                    <a:pt x="59" y="60"/>
                    <a:pt x="59" y="61"/>
                  </a:cubicBezTo>
                  <a:cubicBezTo>
                    <a:pt x="59" y="61"/>
                    <a:pt x="59" y="61"/>
                    <a:pt x="59" y="62"/>
                  </a:cubicBezTo>
                  <a:cubicBezTo>
                    <a:pt x="59" y="62"/>
                    <a:pt x="59" y="62"/>
                    <a:pt x="59" y="62"/>
                  </a:cubicBezTo>
                  <a:cubicBezTo>
                    <a:pt x="59" y="62"/>
                    <a:pt x="59" y="62"/>
                    <a:pt x="59" y="62"/>
                  </a:cubicBezTo>
                  <a:cubicBezTo>
                    <a:pt x="59" y="62"/>
                    <a:pt x="59" y="62"/>
                    <a:pt x="59" y="62"/>
                  </a:cubicBezTo>
                  <a:cubicBezTo>
                    <a:pt x="58" y="62"/>
                    <a:pt x="58" y="61"/>
                    <a:pt x="58" y="61"/>
                  </a:cubicBezTo>
                  <a:cubicBezTo>
                    <a:pt x="57" y="62"/>
                    <a:pt x="57" y="62"/>
                    <a:pt x="57" y="62"/>
                  </a:cubicBezTo>
                  <a:cubicBezTo>
                    <a:pt x="56" y="62"/>
                    <a:pt x="56" y="63"/>
                    <a:pt x="56" y="64"/>
                  </a:cubicBezTo>
                  <a:cubicBezTo>
                    <a:pt x="56" y="64"/>
                    <a:pt x="56" y="64"/>
                    <a:pt x="56" y="65"/>
                  </a:cubicBezTo>
                  <a:cubicBezTo>
                    <a:pt x="57" y="66"/>
                    <a:pt x="56" y="66"/>
                    <a:pt x="56" y="66"/>
                  </a:cubicBezTo>
                  <a:cubicBezTo>
                    <a:pt x="56" y="66"/>
                    <a:pt x="56" y="67"/>
                    <a:pt x="56" y="67"/>
                  </a:cubicBezTo>
                  <a:cubicBezTo>
                    <a:pt x="56" y="67"/>
                    <a:pt x="55" y="68"/>
                    <a:pt x="55" y="68"/>
                  </a:cubicBezTo>
                  <a:cubicBezTo>
                    <a:pt x="55" y="69"/>
                    <a:pt x="55" y="69"/>
                    <a:pt x="55" y="70"/>
                  </a:cubicBezTo>
                  <a:cubicBezTo>
                    <a:pt x="55" y="70"/>
                    <a:pt x="55" y="70"/>
                    <a:pt x="55" y="71"/>
                  </a:cubicBezTo>
                  <a:cubicBezTo>
                    <a:pt x="56" y="72"/>
                    <a:pt x="56" y="73"/>
                    <a:pt x="56" y="74"/>
                  </a:cubicBezTo>
                  <a:cubicBezTo>
                    <a:pt x="55" y="74"/>
                    <a:pt x="55" y="74"/>
                    <a:pt x="55" y="74"/>
                  </a:cubicBezTo>
                  <a:cubicBezTo>
                    <a:pt x="55" y="74"/>
                    <a:pt x="55" y="74"/>
                    <a:pt x="54" y="74"/>
                  </a:cubicBezTo>
                  <a:cubicBezTo>
                    <a:pt x="53" y="74"/>
                    <a:pt x="53" y="74"/>
                    <a:pt x="51" y="74"/>
                  </a:cubicBezTo>
                  <a:cubicBezTo>
                    <a:pt x="51" y="75"/>
                    <a:pt x="51" y="75"/>
                    <a:pt x="51" y="76"/>
                  </a:cubicBezTo>
                  <a:cubicBezTo>
                    <a:pt x="51" y="76"/>
                    <a:pt x="50" y="77"/>
                    <a:pt x="50" y="78"/>
                  </a:cubicBezTo>
                  <a:cubicBezTo>
                    <a:pt x="51" y="78"/>
                    <a:pt x="51" y="78"/>
                    <a:pt x="51" y="78"/>
                  </a:cubicBezTo>
                  <a:cubicBezTo>
                    <a:pt x="51" y="78"/>
                    <a:pt x="51" y="78"/>
                    <a:pt x="52" y="78"/>
                  </a:cubicBezTo>
                  <a:cubicBezTo>
                    <a:pt x="52" y="78"/>
                    <a:pt x="52" y="78"/>
                    <a:pt x="52" y="78"/>
                  </a:cubicBezTo>
                  <a:cubicBezTo>
                    <a:pt x="52" y="78"/>
                    <a:pt x="53" y="78"/>
                    <a:pt x="53" y="78"/>
                  </a:cubicBezTo>
                  <a:cubicBezTo>
                    <a:pt x="53" y="78"/>
                    <a:pt x="53" y="79"/>
                    <a:pt x="53" y="79"/>
                  </a:cubicBezTo>
                  <a:cubicBezTo>
                    <a:pt x="53" y="79"/>
                    <a:pt x="54" y="79"/>
                    <a:pt x="54" y="79"/>
                  </a:cubicBezTo>
                  <a:cubicBezTo>
                    <a:pt x="54" y="79"/>
                    <a:pt x="54" y="79"/>
                    <a:pt x="54" y="79"/>
                  </a:cubicBezTo>
                  <a:cubicBezTo>
                    <a:pt x="54" y="79"/>
                    <a:pt x="54" y="79"/>
                    <a:pt x="55" y="79"/>
                  </a:cubicBezTo>
                  <a:cubicBezTo>
                    <a:pt x="55" y="79"/>
                    <a:pt x="55" y="80"/>
                    <a:pt x="55" y="80"/>
                  </a:cubicBezTo>
                  <a:cubicBezTo>
                    <a:pt x="55" y="80"/>
                    <a:pt x="55" y="81"/>
                    <a:pt x="55" y="81"/>
                  </a:cubicBezTo>
                  <a:cubicBezTo>
                    <a:pt x="55" y="81"/>
                    <a:pt x="56" y="81"/>
                    <a:pt x="56" y="81"/>
                  </a:cubicBezTo>
                  <a:cubicBezTo>
                    <a:pt x="56" y="82"/>
                    <a:pt x="56" y="82"/>
                    <a:pt x="57" y="82"/>
                  </a:cubicBezTo>
                  <a:cubicBezTo>
                    <a:pt x="57" y="83"/>
                    <a:pt x="57" y="82"/>
                    <a:pt x="57" y="83"/>
                  </a:cubicBezTo>
                  <a:cubicBezTo>
                    <a:pt x="58" y="83"/>
                    <a:pt x="58" y="83"/>
                    <a:pt x="58" y="84"/>
                  </a:cubicBezTo>
                  <a:cubicBezTo>
                    <a:pt x="58" y="84"/>
                    <a:pt x="58" y="84"/>
                    <a:pt x="59" y="84"/>
                  </a:cubicBezTo>
                  <a:cubicBezTo>
                    <a:pt x="59" y="84"/>
                    <a:pt x="59" y="85"/>
                    <a:pt x="59" y="85"/>
                  </a:cubicBezTo>
                  <a:cubicBezTo>
                    <a:pt x="59" y="85"/>
                    <a:pt x="59" y="85"/>
                    <a:pt x="59" y="85"/>
                  </a:cubicBezTo>
                  <a:cubicBezTo>
                    <a:pt x="59" y="86"/>
                    <a:pt x="59" y="86"/>
                    <a:pt x="59" y="86"/>
                  </a:cubicBezTo>
                  <a:cubicBezTo>
                    <a:pt x="59" y="86"/>
                    <a:pt x="60" y="87"/>
                    <a:pt x="60" y="87"/>
                  </a:cubicBezTo>
                  <a:cubicBezTo>
                    <a:pt x="60" y="87"/>
                    <a:pt x="60" y="88"/>
                    <a:pt x="60" y="88"/>
                  </a:cubicBezTo>
                  <a:cubicBezTo>
                    <a:pt x="60" y="88"/>
                    <a:pt x="60" y="89"/>
                    <a:pt x="61" y="89"/>
                  </a:cubicBezTo>
                  <a:cubicBezTo>
                    <a:pt x="61" y="90"/>
                    <a:pt x="61" y="90"/>
                    <a:pt x="61" y="90"/>
                  </a:cubicBezTo>
                  <a:cubicBezTo>
                    <a:pt x="61" y="90"/>
                    <a:pt x="61" y="91"/>
                    <a:pt x="62" y="91"/>
                  </a:cubicBezTo>
                  <a:cubicBezTo>
                    <a:pt x="62" y="91"/>
                    <a:pt x="62" y="90"/>
                    <a:pt x="62" y="90"/>
                  </a:cubicBezTo>
                  <a:cubicBezTo>
                    <a:pt x="62" y="90"/>
                    <a:pt x="63" y="91"/>
                    <a:pt x="63" y="91"/>
                  </a:cubicBezTo>
                  <a:cubicBezTo>
                    <a:pt x="63" y="91"/>
                    <a:pt x="63" y="90"/>
                    <a:pt x="63" y="91"/>
                  </a:cubicBezTo>
                  <a:cubicBezTo>
                    <a:pt x="63" y="91"/>
                    <a:pt x="63" y="93"/>
                    <a:pt x="63" y="94"/>
                  </a:cubicBezTo>
                  <a:cubicBezTo>
                    <a:pt x="63" y="94"/>
                    <a:pt x="63" y="94"/>
                    <a:pt x="63" y="94"/>
                  </a:cubicBezTo>
                  <a:cubicBezTo>
                    <a:pt x="61" y="94"/>
                    <a:pt x="59" y="94"/>
                    <a:pt x="57" y="94"/>
                  </a:cubicBezTo>
                  <a:cubicBezTo>
                    <a:pt x="57" y="94"/>
                    <a:pt x="57" y="94"/>
                    <a:pt x="57" y="94"/>
                  </a:cubicBezTo>
                  <a:cubicBezTo>
                    <a:pt x="56" y="95"/>
                    <a:pt x="54" y="97"/>
                    <a:pt x="53" y="98"/>
                  </a:cubicBezTo>
                  <a:cubicBezTo>
                    <a:pt x="53" y="98"/>
                    <a:pt x="52" y="98"/>
                    <a:pt x="52" y="98"/>
                  </a:cubicBezTo>
                  <a:cubicBezTo>
                    <a:pt x="52" y="98"/>
                    <a:pt x="51" y="97"/>
                    <a:pt x="51" y="98"/>
                  </a:cubicBezTo>
                  <a:cubicBezTo>
                    <a:pt x="50" y="98"/>
                    <a:pt x="50" y="98"/>
                    <a:pt x="49" y="98"/>
                  </a:cubicBezTo>
                  <a:cubicBezTo>
                    <a:pt x="49" y="98"/>
                    <a:pt x="49" y="98"/>
                    <a:pt x="48" y="98"/>
                  </a:cubicBezTo>
                  <a:cubicBezTo>
                    <a:pt x="48" y="98"/>
                    <a:pt x="48" y="99"/>
                    <a:pt x="47" y="99"/>
                  </a:cubicBezTo>
                  <a:cubicBezTo>
                    <a:pt x="47" y="99"/>
                    <a:pt x="46" y="98"/>
                    <a:pt x="46" y="98"/>
                  </a:cubicBezTo>
                  <a:cubicBezTo>
                    <a:pt x="45" y="98"/>
                    <a:pt x="45" y="99"/>
                    <a:pt x="44" y="98"/>
                  </a:cubicBezTo>
                  <a:cubicBezTo>
                    <a:pt x="44" y="98"/>
                    <a:pt x="44" y="98"/>
                    <a:pt x="43" y="98"/>
                  </a:cubicBezTo>
                  <a:cubicBezTo>
                    <a:pt x="43" y="98"/>
                    <a:pt x="42" y="99"/>
                    <a:pt x="41" y="99"/>
                  </a:cubicBezTo>
                  <a:cubicBezTo>
                    <a:pt x="41" y="99"/>
                    <a:pt x="41" y="99"/>
                    <a:pt x="41" y="99"/>
                  </a:cubicBezTo>
                  <a:cubicBezTo>
                    <a:pt x="40" y="98"/>
                    <a:pt x="40" y="98"/>
                    <a:pt x="40" y="98"/>
                  </a:cubicBezTo>
                  <a:cubicBezTo>
                    <a:pt x="40" y="98"/>
                    <a:pt x="40" y="98"/>
                    <a:pt x="40" y="98"/>
                  </a:cubicBezTo>
                  <a:cubicBezTo>
                    <a:pt x="40" y="97"/>
                    <a:pt x="39" y="97"/>
                    <a:pt x="39" y="97"/>
                  </a:cubicBezTo>
                  <a:cubicBezTo>
                    <a:pt x="38" y="97"/>
                    <a:pt x="39" y="97"/>
                    <a:pt x="38" y="96"/>
                  </a:cubicBezTo>
                  <a:cubicBezTo>
                    <a:pt x="38" y="96"/>
                    <a:pt x="38" y="96"/>
                    <a:pt x="38" y="96"/>
                  </a:cubicBezTo>
                  <a:cubicBezTo>
                    <a:pt x="38" y="96"/>
                    <a:pt x="38" y="96"/>
                    <a:pt x="38" y="96"/>
                  </a:cubicBezTo>
                  <a:cubicBezTo>
                    <a:pt x="38" y="96"/>
                    <a:pt x="38" y="96"/>
                    <a:pt x="37" y="96"/>
                  </a:cubicBezTo>
                  <a:cubicBezTo>
                    <a:pt x="37" y="95"/>
                    <a:pt x="37" y="95"/>
                    <a:pt x="37" y="95"/>
                  </a:cubicBezTo>
                  <a:cubicBezTo>
                    <a:pt x="37" y="95"/>
                    <a:pt x="37" y="95"/>
                    <a:pt x="37" y="95"/>
                  </a:cubicBezTo>
                  <a:cubicBezTo>
                    <a:pt x="37" y="95"/>
                    <a:pt x="37" y="94"/>
                    <a:pt x="37" y="94"/>
                  </a:cubicBezTo>
                  <a:cubicBezTo>
                    <a:pt x="36" y="94"/>
                    <a:pt x="35" y="93"/>
                    <a:pt x="35" y="94"/>
                  </a:cubicBezTo>
                  <a:cubicBezTo>
                    <a:pt x="34" y="94"/>
                    <a:pt x="34" y="94"/>
                    <a:pt x="34" y="95"/>
                  </a:cubicBezTo>
                  <a:cubicBezTo>
                    <a:pt x="34" y="95"/>
                    <a:pt x="34" y="95"/>
                    <a:pt x="33" y="94"/>
                  </a:cubicBezTo>
                  <a:cubicBezTo>
                    <a:pt x="33" y="94"/>
                    <a:pt x="33" y="94"/>
                    <a:pt x="33" y="94"/>
                  </a:cubicBezTo>
                  <a:cubicBezTo>
                    <a:pt x="32" y="94"/>
                    <a:pt x="32" y="94"/>
                    <a:pt x="32" y="94"/>
                  </a:cubicBezTo>
                  <a:cubicBezTo>
                    <a:pt x="31" y="94"/>
                    <a:pt x="30" y="95"/>
                    <a:pt x="30" y="95"/>
                  </a:cubicBezTo>
                  <a:cubicBezTo>
                    <a:pt x="30" y="95"/>
                    <a:pt x="30" y="95"/>
                    <a:pt x="30" y="95"/>
                  </a:cubicBezTo>
                  <a:cubicBezTo>
                    <a:pt x="29" y="95"/>
                    <a:pt x="29" y="95"/>
                    <a:pt x="29" y="95"/>
                  </a:cubicBezTo>
                  <a:cubicBezTo>
                    <a:pt x="29" y="95"/>
                    <a:pt x="29" y="95"/>
                    <a:pt x="29" y="94"/>
                  </a:cubicBezTo>
                  <a:cubicBezTo>
                    <a:pt x="29" y="94"/>
                    <a:pt x="29" y="94"/>
                    <a:pt x="29" y="94"/>
                  </a:cubicBezTo>
                  <a:cubicBezTo>
                    <a:pt x="28" y="94"/>
                    <a:pt x="28" y="94"/>
                    <a:pt x="28" y="94"/>
                  </a:cubicBezTo>
                  <a:cubicBezTo>
                    <a:pt x="28" y="94"/>
                    <a:pt x="27" y="93"/>
                    <a:pt x="27" y="92"/>
                  </a:cubicBezTo>
                  <a:cubicBezTo>
                    <a:pt x="27" y="92"/>
                    <a:pt x="27" y="92"/>
                    <a:pt x="27" y="92"/>
                  </a:cubicBezTo>
                  <a:cubicBezTo>
                    <a:pt x="26" y="92"/>
                    <a:pt x="26" y="91"/>
                    <a:pt x="26" y="91"/>
                  </a:cubicBezTo>
                  <a:cubicBezTo>
                    <a:pt x="26" y="91"/>
                    <a:pt x="26" y="91"/>
                    <a:pt x="25" y="91"/>
                  </a:cubicBezTo>
                  <a:cubicBezTo>
                    <a:pt x="25" y="90"/>
                    <a:pt x="25" y="89"/>
                    <a:pt x="25" y="88"/>
                  </a:cubicBezTo>
                  <a:cubicBezTo>
                    <a:pt x="25" y="88"/>
                    <a:pt x="24" y="87"/>
                    <a:pt x="24" y="87"/>
                  </a:cubicBezTo>
                  <a:cubicBezTo>
                    <a:pt x="24" y="87"/>
                    <a:pt x="23" y="87"/>
                    <a:pt x="23" y="87"/>
                  </a:cubicBezTo>
                  <a:cubicBezTo>
                    <a:pt x="23" y="87"/>
                    <a:pt x="23" y="87"/>
                    <a:pt x="23" y="87"/>
                  </a:cubicBezTo>
                  <a:cubicBezTo>
                    <a:pt x="23" y="87"/>
                    <a:pt x="23" y="87"/>
                    <a:pt x="23" y="87"/>
                  </a:cubicBezTo>
                  <a:cubicBezTo>
                    <a:pt x="22" y="86"/>
                    <a:pt x="22" y="86"/>
                    <a:pt x="22" y="85"/>
                  </a:cubicBezTo>
                  <a:cubicBezTo>
                    <a:pt x="22" y="85"/>
                    <a:pt x="21" y="85"/>
                    <a:pt x="21" y="85"/>
                  </a:cubicBezTo>
                  <a:cubicBezTo>
                    <a:pt x="21" y="84"/>
                    <a:pt x="21" y="84"/>
                    <a:pt x="21" y="83"/>
                  </a:cubicBezTo>
                  <a:cubicBezTo>
                    <a:pt x="21" y="83"/>
                    <a:pt x="20" y="83"/>
                    <a:pt x="20" y="82"/>
                  </a:cubicBezTo>
                  <a:cubicBezTo>
                    <a:pt x="20" y="82"/>
                    <a:pt x="20" y="82"/>
                    <a:pt x="20" y="82"/>
                  </a:cubicBezTo>
                  <a:cubicBezTo>
                    <a:pt x="20" y="81"/>
                    <a:pt x="19" y="81"/>
                    <a:pt x="19" y="81"/>
                  </a:cubicBezTo>
                  <a:cubicBezTo>
                    <a:pt x="19" y="81"/>
                    <a:pt x="19" y="81"/>
                    <a:pt x="19" y="81"/>
                  </a:cubicBezTo>
                  <a:cubicBezTo>
                    <a:pt x="18" y="80"/>
                    <a:pt x="16" y="80"/>
                    <a:pt x="16" y="79"/>
                  </a:cubicBezTo>
                  <a:cubicBezTo>
                    <a:pt x="17" y="79"/>
                    <a:pt x="16" y="78"/>
                    <a:pt x="16" y="77"/>
                  </a:cubicBezTo>
                  <a:cubicBezTo>
                    <a:pt x="16" y="77"/>
                    <a:pt x="16" y="77"/>
                    <a:pt x="16" y="77"/>
                  </a:cubicBezTo>
                  <a:cubicBezTo>
                    <a:pt x="15" y="77"/>
                    <a:pt x="15" y="77"/>
                    <a:pt x="15" y="77"/>
                  </a:cubicBezTo>
                  <a:cubicBezTo>
                    <a:pt x="15" y="76"/>
                    <a:pt x="15" y="76"/>
                    <a:pt x="14" y="75"/>
                  </a:cubicBezTo>
                  <a:cubicBezTo>
                    <a:pt x="14" y="75"/>
                    <a:pt x="13" y="75"/>
                    <a:pt x="13" y="75"/>
                  </a:cubicBezTo>
                  <a:cubicBezTo>
                    <a:pt x="13" y="75"/>
                    <a:pt x="12" y="75"/>
                    <a:pt x="12" y="75"/>
                  </a:cubicBezTo>
                  <a:cubicBezTo>
                    <a:pt x="12" y="75"/>
                    <a:pt x="11" y="75"/>
                    <a:pt x="11" y="75"/>
                  </a:cubicBezTo>
                  <a:cubicBezTo>
                    <a:pt x="11" y="74"/>
                    <a:pt x="12" y="74"/>
                    <a:pt x="12" y="73"/>
                  </a:cubicBezTo>
                  <a:cubicBezTo>
                    <a:pt x="11" y="73"/>
                    <a:pt x="11" y="73"/>
                    <a:pt x="11" y="73"/>
                  </a:cubicBezTo>
                  <a:cubicBezTo>
                    <a:pt x="10" y="72"/>
                    <a:pt x="9" y="73"/>
                    <a:pt x="9" y="73"/>
                  </a:cubicBezTo>
                  <a:cubicBezTo>
                    <a:pt x="8" y="72"/>
                    <a:pt x="8" y="73"/>
                    <a:pt x="8" y="72"/>
                  </a:cubicBezTo>
                  <a:cubicBezTo>
                    <a:pt x="9" y="72"/>
                    <a:pt x="9" y="72"/>
                    <a:pt x="9" y="71"/>
                  </a:cubicBezTo>
                  <a:cubicBezTo>
                    <a:pt x="8" y="71"/>
                    <a:pt x="8" y="71"/>
                    <a:pt x="8" y="71"/>
                  </a:cubicBezTo>
                  <a:cubicBezTo>
                    <a:pt x="9" y="71"/>
                    <a:pt x="9" y="70"/>
                    <a:pt x="9" y="69"/>
                  </a:cubicBezTo>
                  <a:cubicBezTo>
                    <a:pt x="9" y="69"/>
                    <a:pt x="9" y="69"/>
                    <a:pt x="9" y="69"/>
                  </a:cubicBezTo>
                  <a:cubicBezTo>
                    <a:pt x="9" y="67"/>
                    <a:pt x="8" y="66"/>
                    <a:pt x="8" y="65"/>
                  </a:cubicBezTo>
                  <a:cubicBezTo>
                    <a:pt x="7" y="64"/>
                    <a:pt x="7" y="64"/>
                    <a:pt x="7" y="64"/>
                  </a:cubicBezTo>
                  <a:cubicBezTo>
                    <a:pt x="7" y="63"/>
                    <a:pt x="6" y="63"/>
                    <a:pt x="5" y="62"/>
                  </a:cubicBezTo>
                  <a:cubicBezTo>
                    <a:pt x="5" y="61"/>
                    <a:pt x="6" y="60"/>
                    <a:pt x="5" y="59"/>
                  </a:cubicBezTo>
                  <a:cubicBezTo>
                    <a:pt x="5" y="59"/>
                    <a:pt x="5" y="59"/>
                    <a:pt x="5" y="59"/>
                  </a:cubicBezTo>
                  <a:cubicBezTo>
                    <a:pt x="4" y="59"/>
                    <a:pt x="4" y="58"/>
                    <a:pt x="4" y="58"/>
                  </a:cubicBezTo>
                  <a:cubicBezTo>
                    <a:pt x="4" y="57"/>
                    <a:pt x="4" y="56"/>
                    <a:pt x="4" y="56"/>
                  </a:cubicBezTo>
                  <a:cubicBezTo>
                    <a:pt x="4" y="55"/>
                    <a:pt x="4" y="55"/>
                    <a:pt x="3" y="55"/>
                  </a:cubicBezTo>
                  <a:cubicBezTo>
                    <a:pt x="3" y="55"/>
                    <a:pt x="3" y="55"/>
                    <a:pt x="3" y="55"/>
                  </a:cubicBezTo>
                  <a:cubicBezTo>
                    <a:pt x="3" y="54"/>
                    <a:pt x="3" y="54"/>
                    <a:pt x="3" y="54"/>
                  </a:cubicBezTo>
                  <a:cubicBezTo>
                    <a:pt x="3" y="54"/>
                    <a:pt x="3" y="53"/>
                    <a:pt x="3" y="53"/>
                  </a:cubicBezTo>
                  <a:cubicBezTo>
                    <a:pt x="3" y="52"/>
                    <a:pt x="3" y="52"/>
                    <a:pt x="2" y="52"/>
                  </a:cubicBezTo>
                  <a:cubicBezTo>
                    <a:pt x="2" y="52"/>
                    <a:pt x="1" y="52"/>
                    <a:pt x="1" y="53"/>
                  </a:cubicBezTo>
                  <a:cubicBezTo>
                    <a:pt x="1" y="52"/>
                    <a:pt x="1" y="52"/>
                    <a:pt x="0" y="52"/>
                  </a:cubicBezTo>
                  <a:cubicBezTo>
                    <a:pt x="1" y="51"/>
                    <a:pt x="1" y="51"/>
                    <a:pt x="1" y="51"/>
                  </a:cubicBezTo>
                  <a:cubicBezTo>
                    <a:pt x="2" y="50"/>
                    <a:pt x="2" y="50"/>
                    <a:pt x="2" y="50"/>
                  </a:cubicBezTo>
                  <a:cubicBezTo>
                    <a:pt x="2" y="50"/>
                    <a:pt x="2" y="50"/>
                    <a:pt x="2" y="49"/>
                  </a:cubicBezTo>
                  <a:cubicBezTo>
                    <a:pt x="2" y="48"/>
                    <a:pt x="2" y="48"/>
                    <a:pt x="2" y="47"/>
                  </a:cubicBezTo>
                  <a:cubicBezTo>
                    <a:pt x="2" y="47"/>
                    <a:pt x="2" y="46"/>
                    <a:pt x="2" y="46"/>
                  </a:cubicBezTo>
                  <a:cubicBezTo>
                    <a:pt x="3" y="46"/>
                    <a:pt x="4" y="46"/>
                    <a:pt x="4" y="45"/>
                  </a:cubicBezTo>
                  <a:cubicBezTo>
                    <a:pt x="3" y="45"/>
                    <a:pt x="3" y="44"/>
                    <a:pt x="3" y="44"/>
                  </a:cubicBezTo>
                  <a:cubicBezTo>
                    <a:pt x="3" y="44"/>
                    <a:pt x="3" y="44"/>
                    <a:pt x="3" y="44"/>
                  </a:cubicBezTo>
                  <a:cubicBezTo>
                    <a:pt x="3" y="44"/>
                    <a:pt x="3" y="43"/>
                    <a:pt x="3" y="43"/>
                  </a:cubicBezTo>
                  <a:cubicBezTo>
                    <a:pt x="3" y="43"/>
                    <a:pt x="3" y="43"/>
                    <a:pt x="3" y="43"/>
                  </a:cubicBezTo>
                  <a:cubicBezTo>
                    <a:pt x="4" y="43"/>
                    <a:pt x="4" y="43"/>
                    <a:pt x="4" y="42"/>
                  </a:cubicBezTo>
                  <a:cubicBezTo>
                    <a:pt x="4" y="41"/>
                    <a:pt x="4" y="41"/>
                    <a:pt x="4" y="41"/>
                  </a:cubicBezTo>
                  <a:cubicBezTo>
                    <a:pt x="5" y="41"/>
                    <a:pt x="5" y="41"/>
                    <a:pt x="5" y="40"/>
                  </a:cubicBezTo>
                  <a:cubicBezTo>
                    <a:pt x="6" y="40"/>
                    <a:pt x="5" y="39"/>
                    <a:pt x="5" y="38"/>
                  </a:cubicBezTo>
                  <a:cubicBezTo>
                    <a:pt x="6" y="38"/>
                    <a:pt x="6" y="38"/>
                    <a:pt x="6" y="37"/>
                  </a:cubicBezTo>
                  <a:cubicBezTo>
                    <a:pt x="7" y="38"/>
                    <a:pt x="7" y="37"/>
                    <a:pt x="8" y="37"/>
                  </a:cubicBezTo>
                  <a:cubicBezTo>
                    <a:pt x="9" y="37"/>
                    <a:pt x="9" y="37"/>
                    <a:pt x="10" y="38"/>
                  </a:cubicBezTo>
                  <a:cubicBezTo>
                    <a:pt x="10" y="37"/>
                    <a:pt x="10" y="36"/>
                    <a:pt x="10" y="35"/>
                  </a:cubicBezTo>
                  <a:cubicBezTo>
                    <a:pt x="10" y="34"/>
                    <a:pt x="10" y="34"/>
                    <a:pt x="10" y="33"/>
                  </a:cubicBezTo>
                  <a:cubicBezTo>
                    <a:pt x="10" y="32"/>
                    <a:pt x="10" y="31"/>
                    <a:pt x="10" y="30"/>
                  </a:cubicBezTo>
                  <a:cubicBezTo>
                    <a:pt x="10" y="29"/>
                    <a:pt x="10" y="28"/>
                    <a:pt x="10" y="27"/>
                  </a:cubicBezTo>
                  <a:cubicBezTo>
                    <a:pt x="10" y="27"/>
                    <a:pt x="10" y="26"/>
                    <a:pt x="10" y="26"/>
                  </a:cubicBezTo>
                  <a:cubicBezTo>
                    <a:pt x="10" y="25"/>
                    <a:pt x="10" y="24"/>
                    <a:pt x="10" y="23"/>
                  </a:cubicBezTo>
                  <a:cubicBezTo>
                    <a:pt x="10" y="23"/>
                    <a:pt x="10" y="21"/>
                    <a:pt x="10" y="20"/>
                  </a:cubicBezTo>
                  <a:cubicBezTo>
                    <a:pt x="10" y="19"/>
                    <a:pt x="10" y="17"/>
                    <a:pt x="10" y="15"/>
                  </a:cubicBezTo>
                  <a:cubicBezTo>
                    <a:pt x="10" y="15"/>
                    <a:pt x="13" y="15"/>
                    <a:pt x="14" y="15"/>
                  </a:cubicBezTo>
                  <a:cubicBezTo>
                    <a:pt x="14" y="15"/>
                    <a:pt x="14" y="12"/>
                    <a:pt x="14" y="11"/>
                  </a:cubicBezTo>
                  <a:cubicBezTo>
                    <a:pt x="14" y="11"/>
                    <a:pt x="14" y="10"/>
                    <a:pt x="14" y="9"/>
                  </a:cubicBezTo>
                  <a:cubicBezTo>
                    <a:pt x="14" y="8"/>
                    <a:pt x="14" y="7"/>
                    <a:pt x="14" y="5"/>
                  </a:cubicBezTo>
                  <a:cubicBezTo>
                    <a:pt x="14" y="5"/>
                    <a:pt x="16" y="5"/>
                    <a:pt x="16" y="5"/>
                  </a:cubicBezTo>
                  <a:cubicBezTo>
                    <a:pt x="18" y="5"/>
                    <a:pt x="20" y="5"/>
                    <a:pt x="22" y="5"/>
                  </a:cubicBezTo>
                  <a:cubicBezTo>
                    <a:pt x="29" y="5"/>
                    <a:pt x="35" y="5"/>
                    <a:pt x="41" y="5"/>
                  </a:cubicBezTo>
                  <a:cubicBezTo>
                    <a:pt x="41" y="5"/>
                    <a:pt x="42" y="5"/>
                    <a:pt x="42" y="5"/>
                  </a:cubicBezTo>
                  <a:cubicBezTo>
                    <a:pt x="42" y="5"/>
                    <a:pt x="43" y="5"/>
                    <a:pt x="44" y="5"/>
                  </a:cubicBezTo>
                  <a:cubicBezTo>
                    <a:pt x="46" y="5"/>
                    <a:pt x="48" y="5"/>
                    <a:pt x="50" y="5"/>
                  </a:cubicBezTo>
                  <a:cubicBezTo>
                    <a:pt x="50" y="6"/>
                    <a:pt x="51" y="6"/>
                    <a:pt x="52" y="6"/>
                  </a:cubicBezTo>
                  <a:cubicBezTo>
                    <a:pt x="52" y="6"/>
                    <a:pt x="53" y="6"/>
                    <a:pt x="54" y="6"/>
                  </a:cubicBezTo>
                  <a:cubicBezTo>
                    <a:pt x="54" y="6"/>
                    <a:pt x="54" y="5"/>
                    <a:pt x="54" y="5"/>
                  </a:cubicBezTo>
                  <a:cubicBezTo>
                    <a:pt x="54" y="5"/>
                    <a:pt x="54" y="4"/>
                    <a:pt x="54" y="4"/>
                  </a:cubicBezTo>
                  <a:cubicBezTo>
                    <a:pt x="55" y="3"/>
                    <a:pt x="57" y="4"/>
                    <a:pt x="57" y="3"/>
                  </a:cubicBezTo>
                  <a:cubicBezTo>
                    <a:pt x="57" y="3"/>
                    <a:pt x="57" y="3"/>
                    <a:pt x="57" y="2"/>
                  </a:cubicBezTo>
                  <a:cubicBezTo>
                    <a:pt x="57" y="2"/>
                    <a:pt x="57" y="2"/>
                    <a:pt x="57" y="2"/>
                  </a:cubicBezTo>
                  <a:cubicBezTo>
                    <a:pt x="58" y="2"/>
                    <a:pt x="58" y="1"/>
                    <a:pt x="58" y="1"/>
                  </a:cubicBezTo>
                  <a:cubicBezTo>
                    <a:pt x="58" y="1"/>
                    <a:pt x="58" y="1"/>
                    <a:pt x="59" y="1"/>
                  </a:cubicBezTo>
                  <a:cubicBezTo>
                    <a:pt x="59" y="1"/>
                    <a:pt x="59" y="1"/>
                    <a:pt x="59" y="1"/>
                  </a:cubicBezTo>
                  <a:cubicBezTo>
                    <a:pt x="59" y="1"/>
                    <a:pt x="59" y="0"/>
                    <a:pt x="59" y="0"/>
                  </a:cubicBezTo>
                  <a:cubicBezTo>
                    <a:pt x="60" y="0"/>
                    <a:pt x="60" y="0"/>
                    <a:pt x="60" y="0"/>
                  </a:cubicBezTo>
                  <a:cubicBezTo>
                    <a:pt x="60" y="0"/>
                    <a:pt x="60" y="0"/>
                    <a:pt x="60" y="0"/>
                  </a:cubicBezTo>
                  <a:close/>
                </a:path>
              </a:pathLst>
            </a:custGeom>
            <a:solidFill>
              <a:sysClr val="window" lastClr="FFFFFF">
                <a:lumMod val="75000"/>
              </a:sysClr>
            </a:solidFill>
            <a:ln w="3175">
              <a:solidFill>
                <a:schemeClr val="bg1">
                  <a:lumMod val="65000"/>
                </a:schemeClr>
              </a:solid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defTabSz="2945407">
                <a:defRPr/>
              </a:pPr>
              <a:endParaRPr lang="en-US" sz="1600" kern="0">
                <a:solidFill>
                  <a:srgbClr val="0A0A0A"/>
                </a:solidFill>
                <a:cs typeface="Arial" charset="0"/>
              </a:endParaRPr>
            </a:p>
          </p:txBody>
        </p:sp>
        <p:sp>
          <p:nvSpPr>
            <p:cNvPr id="823" name="Freeform 140">
              <a:extLst>
                <a:ext uri="{FF2B5EF4-FFF2-40B4-BE49-F238E27FC236}">
                  <a16:creationId xmlns:a16="http://schemas.microsoft.com/office/drawing/2014/main" id="{00648027-8E92-4856-8F6C-726B663D6D3C}"/>
                </a:ext>
              </a:extLst>
            </p:cNvPr>
            <p:cNvSpPr>
              <a:spLocks/>
            </p:cNvSpPr>
            <p:nvPr/>
          </p:nvSpPr>
          <p:spPr bwMode="auto">
            <a:xfrm>
              <a:off x="33943648" y="11704917"/>
              <a:ext cx="8274" cy="18087"/>
            </a:xfrm>
            <a:custGeom>
              <a:avLst/>
              <a:gdLst/>
              <a:ahLst/>
              <a:cxnLst>
                <a:cxn ang="0">
                  <a:pos x="0" y="1"/>
                </a:cxn>
                <a:cxn ang="0">
                  <a:pos x="0" y="1"/>
                </a:cxn>
                <a:cxn ang="0">
                  <a:pos x="0" y="1"/>
                </a:cxn>
                <a:cxn ang="0">
                  <a:pos x="0" y="0"/>
                </a:cxn>
                <a:cxn ang="0">
                  <a:pos x="0" y="1"/>
                </a:cxn>
              </a:cxnLst>
              <a:rect l="0" t="0" r="r" b="b"/>
              <a:pathLst>
                <a:path h="1">
                  <a:moveTo>
                    <a:pt x="0" y="1"/>
                  </a:moveTo>
                  <a:cubicBezTo>
                    <a:pt x="0" y="1"/>
                    <a:pt x="0" y="1"/>
                    <a:pt x="0" y="1"/>
                  </a:cubicBezTo>
                  <a:cubicBezTo>
                    <a:pt x="0" y="1"/>
                    <a:pt x="0" y="1"/>
                    <a:pt x="0" y="1"/>
                  </a:cubicBezTo>
                  <a:cubicBezTo>
                    <a:pt x="0" y="0"/>
                    <a:pt x="0" y="0"/>
                    <a:pt x="0" y="0"/>
                  </a:cubicBezTo>
                  <a:cubicBezTo>
                    <a:pt x="0" y="0"/>
                    <a:pt x="0" y="1"/>
                    <a:pt x="0" y="1"/>
                  </a:cubicBezTo>
                  <a:close/>
                </a:path>
              </a:pathLst>
            </a:custGeom>
            <a:solidFill>
              <a:srgbClr val="CBCBCB"/>
            </a:solidFill>
            <a:ln w="9525">
              <a:no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defTabSz="2945407">
                <a:defRPr/>
              </a:pPr>
              <a:endParaRPr lang="en-US" sz="1600" kern="0">
                <a:solidFill>
                  <a:srgbClr val="0A0A0A"/>
                </a:solidFill>
                <a:cs typeface="Arial" charset="0"/>
              </a:endParaRPr>
            </a:p>
          </p:txBody>
        </p:sp>
        <p:sp>
          <p:nvSpPr>
            <p:cNvPr id="824" name="Freeform 141">
              <a:extLst>
                <a:ext uri="{FF2B5EF4-FFF2-40B4-BE49-F238E27FC236}">
                  <a16:creationId xmlns:a16="http://schemas.microsoft.com/office/drawing/2014/main" id="{C2E9F859-D6A8-658D-CEF8-721C6563A039}"/>
                </a:ext>
              </a:extLst>
            </p:cNvPr>
            <p:cNvSpPr>
              <a:spLocks/>
            </p:cNvSpPr>
            <p:nvPr/>
          </p:nvSpPr>
          <p:spPr bwMode="auto">
            <a:xfrm>
              <a:off x="32776881" y="11722992"/>
              <a:ext cx="703371" cy="922529"/>
            </a:xfrm>
            <a:custGeom>
              <a:avLst/>
              <a:gdLst/>
              <a:ahLst/>
              <a:cxnLst>
                <a:cxn ang="0">
                  <a:pos x="24" y="31"/>
                </a:cxn>
                <a:cxn ang="0">
                  <a:pos x="24" y="30"/>
                </a:cxn>
                <a:cxn ang="0">
                  <a:pos x="23" y="27"/>
                </a:cxn>
                <a:cxn ang="0">
                  <a:pos x="21" y="24"/>
                </a:cxn>
                <a:cxn ang="0">
                  <a:pos x="20" y="22"/>
                </a:cxn>
                <a:cxn ang="0">
                  <a:pos x="17" y="20"/>
                </a:cxn>
                <a:cxn ang="0">
                  <a:pos x="15" y="20"/>
                </a:cxn>
                <a:cxn ang="0">
                  <a:pos x="14" y="21"/>
                </a:cxn>
                <a:cxn ang="0">
                  <a:pos x="13" y="22"/>
                </a:cxn>
                <a:cxn ang="0">
                  <a:pos x="12" y="22"/>
                </a:cxn>
                <a:cxn ang="0">
                  <a:pos x="9" y="22"/>
                </a:cxn>
                <a:cxn ang="0">
                  <a:pos x="7" y="24"/>
                </a:cxn>
                <a:cxn ang="0">
                  <a:pos x="6" y="23"/>
                </a:cxn>
                <a:cxn ang="0">
                  <a:pos x="6" y="20"/>
                </a:cxn>
                <a:cxn ang="0">
                  <a:pos x="6" y="17"/>
                </a:cxn>
                <a:cxn ang="0">
                  <a:pos x="5" y="14"/>
                </a:cxn>
                <a:cxn ang="0">
                  <a:pos x="2" y="14"/>
                </a:cxn>
                <a:cxn ang="0">
                  <a:pos x="1" y="10"/>
                </a:cxn>
                <a:cxn ang="0">
                  <a:pos x="0" y="9"/>
                </a:cxn>
                <a:cxn ang="0">
                  <a:pos x="2" y="7"/>
                </a:cxn>
                <a:cxn ang="0">
                  <a:pos x="2" y="6"/>
                </a:cxn>
                <a:cxn ang="0">
                  <a:pos x="4" y="6"/>
                </a:cxn>
                <a:cxn ang="0">
                  <a:pos x="7" y="6"/>
                </a:cxn>
                <a:cxn ang="0">
                  <a:pos x="7" y="3"/>
                </a:cxn>
                <a:cxn ang="0">
                  <a:pos x="6" y="2"/>
                </a:cxn>
                <a:cxn ang="0">
                  <a:pos x="7" y="0"/>
                </a:cxn>
                <a:cxn ang="0">
                  <a:pos x="9" y="2"/>
                </a:cxn>
                <a:cxn ang="0">
                  <a:pos x="11" y="3"/>
                </a:cxn>
                <a:cxn ang="0">
                  <a:pos x="11" y="7"/>
                </a:cxn>
                <a:cxn ang="0">
                  <a:pos x="13" y="8"/>
                </a:cxn>
                <a:cxn ang="0">
                  <a:pos x="14" y="8"/>
                </a:cxn>
                <a:cxn ang="0">
                  <a:pos x="18" y="8"/>
                </a:cxn>
                <a:cxn ang="0">
                  <a:pos x="19" y="9"/>
                </a:cxn>
                <a:cxn ang="0">
                  <a:pos x="18" y="10"/>
                </a:cxn>
                <a:cxn ang="0">
                  <a:pos x="19" y="10"/>
                </a:cxn>
                <a:cxn ang="0">
                  <a:pos x="21" y="12"/>
                </a:cxn>
                <a:cxn ang="0">
                  <a:pos x="20" y="14"/>
                </a:cxn>
                <a:cxn ang="0">
                  <a:pos x="17" y="15"/>
                </a:cxn>
                <a:cxn ang="0">
                  <a:pos x="20" y="18"/>
                </a:cxn>
                <a:cxn ang="0">
                  <a:pos x="21" y="18"/>
                </a:cxn>
                <a:cxn ang="0">
                  <a:pos x="23" y="19"/>
                </a:cxn>
                <a:cxn ang="0">
                  <a:pos x="24" y="21"/>
                </a:cxn>
                <a:cxn ang="0">
                  <a:pos x="26" y="24"/>
                </a:cxn>
                <a:cxn ang="0">
                  <a:pos x="29" y="26"/>
                </a:cxn>
                <a:cxn ang="0">
                  <a:pos x="30" y="29"/>
                </a:cxn>
                <a:cxn ang="0">
                  <a:pos x="33" y="31"/>
                </a:cxn>
                <a:cxn ang="0">
                  <a:pos x="35" y="33"/>
                </a:cxn>
                <a:cxn ang="0">
                  <a:pos x="35" y="35"/>
                </a:cxn>
                <a:cxn ang="0">
                  <a:pos x="36" y="36"/>
                </a:cxn>
                <a:cxn ang="0">
                  <a:pos x="36" y="37"/>
                </a:cxn>
                <a:cxn ang="0">
                  <a:pos x="35" y="40"/>
                </a:cxn>
                <a:cxn ang="0">
                  <a:pos x="33" y="40"/>
                </a:cxn>
                <a:cxn ang="0">
                  <a:pos x="32" y="39"/>
                </a:cxn>
                <a:cxn ang="0">
                  <a:pos x="30" y="41"/>
                </a:cxn>
                <a:cxn ang="0">
                  <a:pos x="30" y="42"/>
                </a:cxn>
                <a:cxn ang="0">
                  <a:pos x="30" y="43"/>
                </a:cxn>
                <a:cxn ang="0">
                  <a:pos x="28" y="42"/>
                </a:cxn>
                <a:cxn ang="0">
                  <a:pos x="27" y="41"/>
                </a:cxn>
                <a:cxn ang="0">
                  <a:pos x="28" y="37"/>
                </a:cxn>
                <a:cxn ang="0">
                  <a:pos x="26" y="33"/>
                </a:cxn>
              </a:cxnLst>
              <a:rect l="0" t="0" r="r" b="b"/>
              <a:pathLst>
                <a:path w="36" h="43">
                  <a:moveTo>
                    <a:pt x="27" y="32"/>
                  </a:moveTo>
                  <a:cubicBezTo>
                    <a:pt x="26" y="32"/>
                    <a:pt x="25" y="32"/>
                    <a:pt x="25" y="32"/>
                  </a:cubicBezTo>
                  <a:cubicBezTo>
                    <a:pt x="25" y="32"/>
                    <a:pt x="25" y="31"/>
                    <a:pt x="24" y="31"/>
                  </a:cubicBezTo>
                  <a:cubicBezTo>
                    <a:pt x="24" y="31"/>
                    <a:pt x="24" y="31"/>
                    <a:pt x="24" y="31"/>
                  </a:cubicBezTo>
                  <a:cubicBezTo>
                    <a:pt x="24" y="31"/>
                    <a:pt x="24" y="31"/>
                    <a:pt x="24" y="31"/>
                  </a:cubicBezTo>
                  <a:cubicBezTo>
                    <a:pt x="24" y="31"/>
                    <a:pt x="24" y="30"/>
                    <a:pt x="24" y="30"/>
                  </a:cubicBezTo>
                  <a:cubicBezTo>
                    <a:pt x="24" y="30"/>
                    <a:pt x="23" y="30"/>
                    <a:pt x="23" y="29"/>
                  </a:cubicBezTo>
                  <a:cubicBezTo>
                    <a:pt x="23" y="29"/>
                    <a:pt x="23" y="28"/>
                    <a:pt x="23" y="28"/>
                  </a:cubicBezTo>
                  <a:cubicBezTo>
                    <a:pt x="23" y="28"/>
                    <a:pt x="23" y="28"/>
                    <a:pt x="23" y="27"/>
                  </a:cubicBezTo>
                  <a:cubicBezTo>
                    <a:pt x="23" y="27"/>
                    <a:pt x="23" y="27"/>
                    <a:pt x="23" y="27"/>
                  </a:cubicBezTo>
                  <a:cubicBezTo>
                    <a:pt x="23" y="26"/>
                    <a:pt x="23" y="25"/>
                    <a:pt x="23" y="25"/>
                  </a:cubicBezTo>
                  <a:cubicBezTo>
                    <a:pt x="22" y="24"/>
                    <a:pt x="22" y="24"/>
                    <a:pt x="21" y="24"/>
                  </a:cubicBezTo>
                  <a:cubicBezTo>
                    <a:pt x="21" y="24"/>
                    <a:pt x="21" y="23"/>
                    <a:pt x="21" y="23"/>
                  </a:cubicBezTo>
                  <a:cubicBezTo>
                    <a:pt x="21" y="23"/>
                    <a:pt x="20" y="23"/>
                    <a:pt x="20" y="23"/>
                  </a:cubicBezTo>
                  <a:cubicBezTo>
                    <a:pt x="20" y="22"/>
                    <a:pt x="20" y="22"/>
                    <a:pt x="20" y="22"/>
                  </a:cubicBezTo>
                  <a:cubicBezTo>
                    <a:pt x="20" y="22"/>
                    <a:pt x="19" y="22"/>
                    <a:pt x="19" y="22"/>
                  </a:cubicBezTo>
                  <a:cubicBezTo>
                    <a:pt x="19" y="21"/>
                    <a:pt x="19" y="21"/>
                    <a:pt x="19" y="20"/>
                  </a:cubicBezTo>
                  <a:cubicBezTo>
                    <a:pt x="18" y="20"/>
                    <a:pt x="17" y="20"/>
                    <a:pt x="17" y="20"/>
                  </a:cubicBezTo>
                  <a:cubicBezTo>
                    <a:pt x="17" y="20"/>
                    <a:pt x="17" y="20"/>
                    <a:pt x="17" y="20"/>
                  </a:cubicBezTo>
                  <a:cubicBezTo>
                    <a:pt x="16" y="20"/>
                    <a:pt x="15" y="20"/>
                    <a:pt x="15" y="20"/>
                  </a:cubicBezTo>
                  <a:cubicBezTo>
                    <a:pt x="15" y="20"/>
                    <a:pt x="15" y="20"/>
                    <a:pt x="15" y="20"/>
                  </a:cubicBezTo>
                  <a:cubicBezTo>
                    <a:pt x="15" y="20"/>
                    <a:pt x="15" y="20"/>
                    <a:pt x="15" y="21"/>
                  </a:cubicBezTo>
                  <a:cubicBezTo>
                    <a:pt x="14" y="21"/>
                    <a:pt x="14" y="21"/>
                    <a:pt x="14" y="21"/>
                  </a:cubicBezTo>
                  <a:cubicBezTo>
                    <a:pt x="14" y="21"/>
                    <a:pt x="14" y="21"/>
                    <a:pt x="14" y="21"/>
                  </a:cubicBezTo>
                  <a:cubicBezTo>
                    <a:pt x="14" y="21"/>
                    <a:pt x="14" y="21"/>
                    <a:pt x="14" y="21"/>
                  </a:cubicBezTo>
                  <a:cubicBezTo>
                    <a:pt x="14" y="22"/>
                    <a:pt x="14" y="22"/>
                    <a:pt x="14" y="22"/>
                  </a:cubicBezTo>
                  <a:cubicBezTo>
                    <a:pt x="14" y="22"/>
                    <a:pt x="13" y="22"/>
                    <a:pt x="13" y="22"/>
                  </a:cubicBezTo>
                  <a:cubicBezTo>
                    <a:pt x="13" y="22"/>
                    <a:pt x="13" y="22"/>
                    <a:pt x="13" y="22"/>
                  </a:cubicBezTo>
                  <a:cubicBezTo>
                    <a:pt x="13" y="22"/>
                    <a:pt x="13" y="22"/>
                    <a:pt x="13" y="22"/>
                  </a:cubicBezTo>
                  <a:cubicBezTo>
                    <a:pt x="13" y="22"/>
                    <a:pt x="12" y="22"/>
                    <a:pt x="12" y="22"/>
                  </a:cubicBezTo>
                  <a:cubicBezTo>
                    <a:pt x="12" y="22"/>
                    <a:pt x="12" y="22"/>
                    <a:pt x="12" y="22"/>
                  </a:cubicBezTo>
                  <a:cubicBezTo>
                    <a:pt x="11" y="22"/>
                    <a:pt x="11" y="21"/>
                    <a:pt x="10" y="21"/>
                  </a:cubicBezTo>
                  <a:cubicBezTo>
                    <a:pt x="9" y="21"/>
                    <a:pt x="9" y="21"/>
                    <a:pt x="9" y="22"/>
                  </a:cubicBezTo>
                  <a:cubicBezTo>
                    <a:pt x="9" y="22"/>
                    <a:pt x="8" y="21"/>
                    <a:pt x="8" y="22"/>
                  </a:cubicBezTo>
                  <a:cubicBezTo>
                    <a:pt x="8" y="22"/>
                    <a:pt x="8" y="22"/>
                    <a:pt x="8" y="23"/>
                  </a:cubicBezTo>
                  <a:cubicBezTo>
                    <a:pt x="8" y="23"/>
                    <a:pt x="7" y="23"/>
                    <a:pt x="7" y="24"/>
                  </a:cubicBezTo>
                  <a:cubicBezTo>
                    <a:pt x="6" y="24"/>
                    <a:pt x="6" y="24"/>
                    <a:pt x="6" y="24"/>
                  </a:cubicBezTo>
                  <a:cubicBezTo>
                    <a:pt x="6" y="24"/>
                    <a:pt x="6" y="24"/>
                    <a:pt x="6" y="24"/>
                  </a:cubicBezTo>
                  <a:cubicBezTo>
                    <a:pt x="6" y="23"/>
                    <a:pt x="6" y="23"/>
                    <a:pt x="6" y="23"/>
                  </a:cubicBezTo>
                  <a:cubicBezTo>
                    <a:pt x="6" y="23"/>
                    <a:pt x="6" y="22"/>
                    <a:pt x="6" y="22"/>
                  </a:cubicBezTo>
                  <a:cubicBezTo>
                    <a:pt x="6" y="22"/>
                    <a:pt x="6" y="21"/>
                    <a:pt x="6" y="20"/>
                  </a:cubicBezTo>
                  <a:cubicBezTo>
                    <a:pt x="6" y="20"/>
                    <a:pt x="6" y="20"/>
                    <a:pt x="6" y="20"/>
                  </a:cubicBezTo>
                  <a:cubicBezTo>
                    <a:pt x="6" y="20"/>
                    <a:pt x="6" y="19"/>
                    <a:pt x="6" y="19"/>
                  </a:cubicBezTo>
                  <a:cubicBezTo>
                    <a:pt x="6" y="18"/>
                    <a:pt x="6" y="18"/>
                    <a:pt x="6" y="18"/>
                  </a:cubicBezTo>
                  <a:cubicBezTo>
                    <a:pt x="6" y="18"/>
                    <a:pt x="6" y="17"/>
                    <a:pt x="6" y="17"/>
                  </a:cubicBezTo>
                  <a:cubicBezTo>
                    <a:pt x="6" y="17"/>
                    <a:pt x="6" y="16"/>
                    <a:pt x="6" y="15"/>
                  </a:cubicBezTo>
                  <a:cubicBezTo>
                    <a:pt x="6" y="15"/>
                    <a:pt x="6" y="15"/>
                    <a:pt x="6" y="14"/>
                  </a:cubicBezTo>
                  <a:cubicBezTo>
                    <a:pt x="5" y="14"/>
                    <a:pt x="5" y="14"/>
                    <a:pt x="5" y="14"/>
                  </a:cubicBezTo>
                  <a:cubicBezTo>
                    <a:pt x="5" y="14"/>
                    <a:pt x="5" y="14"/>
                    <a:pt x="5" y="14"/>
                  </a:cubicBezTo>
                  <a:cubicBezTo>
                    <a:pt x="4" y="14"/>
                    <a:pt x="4" y="13"/>
                    <a:pt x="4" y="14"/>
                  </a:cubicBezTo>
                  <a:cubicBezTo>
                    <a:pt x="3" y="14"/>
                    <a:pt x="3" y="14"/>
                    <a:pt x="2" y="14"/>
                  </a:cubicBezTo>
                  <a:cubicBezTo>
                    <a:pt x="2" y="14"/>
                    <a:pt x="2" y="14"/>
                    <a:pt x="2" y="13"/>
                  </a:cubicBezTo>
                  <a:cubicBezTo>
                    <a:pt x="2" y="13"/>
                    <a:pt x="2" y="12"/>
                    <a:pt x="2" y="11"/>
                  </a:cubicBezTo>
                  <a:cubicBezTo>
                    <a:pt x="1" y="11"/>
                    <a:pt x="1" y="10"/>
                    <a:pt x="1" y="10"/>
                  </a:cubicBezTo>
                  <a:cubicBezTo>
                    <a:pt x="1" y="10"/>
                    <a:pt x="0" y="10"/>
                    <a:pt x="0" y="10"/>
                  </a:cubicBezTo>
                  <a:cubicBezTo>
                    <a:pt x="0" y="9"/>
                    <a:pt x="0" y="9"/>
                    <a:pt x="0" y="9"/>
                  </a:cubicBezTo>
                  <a:cubicBezTo>
                    <a:pt x="0" y="9"/>
                    <a:pt x="0" y="9"/>
                    <a:pt x="0" y="9"/>
                  </a:cubicBezTo>
                  <a:cubicBezTo>
                    <a:pt x="0" y="9"/>
                    <a:pt x="0" y="8"/>
                    <a:pt x="1" y="8"/>
                  </a:cubicBezTo>
                  <a:cubicBezTo>
                    <a:pt x="1" y="8"/>
                    <a:pt x="1" y="8"/>
                    <a:pt x="2" y="8"/>
                  </a:cubicBezTo>
                  <a:cubicBezTo>
                    <a:pt x="2" y="8"/>
                    <a:pt x="2" y="7"/>
                    <a:pt x="2" y="7"/>
                  </a:cubicBezTo>
                  <a:cubicBezTo>
                    <a:pt x="2" y="7"/>
                    <a:pt x="2" y="7"/>
                    <a:pt x="1" y="7"/>
                  </a:cubicBezTo>
                  <a:cubicBezTo>
                    <a:pt x="2" y="7"/>
                    <a:pt x="2" y="6"/>
                    <a:pt x="2" y="6"/>
                  </a:cubicBezTo>
                  <a:cubicBezTo>
                    <a:pt x="2" y="6"/>
                    <a:pt x="2" y="6"/>
                    <a:pt x="2" y="6"/>
                  </a:cubicBezTo>
                  <a:cubicBezTo>
                    <a:pt x="3" y="5"/>
                    <a:pt x="3" y="5"/>
                    <a:pt x="3" y="5"/>
                  </a:cubicBezTo>
                  <a:cubicBezTo>
                    <a:pt x="3" y="5"/>
                    <a:pt x="3" y="5"/>
                    <a:pt x="3" y="5"/>
                  </a:cubicBezTo>
                  <a:cubicBezTo>
                    <a:pt x="3" y="5"/>
                    <a:pt x="4" y="6"/>
                    <a:pt x="4" y="6"/>
                  </a:cubicBezTo>
                  <a:cubicBezTo>
                    <a:pt x="4" y="6"/>
                    <a:pt x="4" y="6"/>
                    <a:pt x="5" y="6"/>
                  </a:cubicBezTo>
                  <a:cubicBezTo>
                    <a:pt x="5" y="6"/>
                    <a:pt x="5" y="6"/>
                    <a:pt x="5" y="6"/>
                  </a:cubicBezTo>
                  <a:cubicBezTo>
                    <a:pt x="6" y="6"/>
                    <a:pt x="6" y="6"/>
                    <a:pt x="7" y="6"/>
                  </a:cubicBezTo>
                  <a:cubicBezTo>
                    <a:pt x="7" y="6"/>
                    <a:pt x="7" y="6"/>
                    <a:pt x="7" y="6"/>
                  </a:cubicBezTo>
                  <a:cubicBezTo>
                    <a:pt x="7" y="6"/>
                    <a:pt x="7" y="6"/>
                    <a:pt x="7" y="5"/>
                  </a:cubicBezTo>
                  <a:cubicBezTo>
                    <a:pt x="6" y="5"/>
                    <a:pt x="7" y="4"/>
                    <a:pt x="7" y="3"/>
                  </a:cubicBezTo>
                  <a:cubicBezTo>
                    <a:pt x="7" y="3"/>
                    <a:pt x="6" y="3"/>
                    <a:pt x="6" y="3"/>
                  </a:cubicBezTo>
                  <a:cubicBezTo>
                    <a:pt x="6" y="3"/>
                    <a:pt x="6" y="2"/>
                    <a:pt x="6" y="2"/>
                  </a:cubicBezTo>
                  <a:cubicBezTo>
                    <a:pt x="6" y="2"/>
                    <a:pt x="6" y="2"/>
                    <a:pt x="6" y="2"/>
                  </a:cubicBezTo>
                  <a:cubicBezTo>
                    <a:pt x="5" y="1"/>
                    <a:pt x="5" y="1"/>
                    <a:pt x="5" y="1"/>
                  </a:cubicBezTo>
                  <a:cubicBezTo>
                    <a:pt x="5" y="1"/>
                    <a:pt x="5" y="0"/>
                    <a:pt x="5" y="0"/>
                  </a:cubicBezTo>
                  <a:cubicBezTo>
                    <a:pt x="6" y="0"/>
                    <a:pt x="6" y="0"/>
                    <a:pt x="7" y="0"/>
                  </a:cubicBezTo>
                  <a:cubicBezTo>
                    <a:pt x="7" y="1"/>
                    <a:pt x="8" y="1"/>
                    <a:pt x="8" y="1"/>
                  </a:cubicBezTo>
                  <a:cubicBezTo>
                    <a:pt x="8" y="2"/>
                    <a:pt x="8" y="2"/>
                    <a:pt x="9" y="2"/>
                  </a:cubicBezTo>
                  <a:cubicBezTo>
                    <a:pt x="9" y="2"/>
                    <a:pt x="9" y="2"/>
                    <a:pt x="9" y="2"/>
                  </a:cubicBezTo>
                  <a:cubicBezTo>
                    <a:pt x="10" y="3"/>
                    <a:pt x="9" y="4"/>
                    <a:pt x="11" y="4"/>
                  </a:cubicBezTo>
                  <a:cubicBezTo>
                    <a:pt x="11" y="4"/>
                    <a:pt x="11" y="4"/>
                    <a:pt x="11" y="3"/>
                  </a:cubicBezTo>
                  <a:cubicBezTo>
                    <a:pt x="11" y="3"/>
                    <a:pt x="11" y="3"/>
                    <a:pt x="11" y="3"/>
                  </a:cubicBezTo>
                  <a:cubicBezTo>
                    <a:pt x="11" y="4"/>
                    <a:pt x="11" y="4"/>
                    <a:pt x="11" y="4"/>
                  </a:cubicBezTo>
                  <a:cubicBezTo>
                    <a:pt x="11" y="4"/>
                    <a:pt x="11" y="4"/>
                    <a:pt x="11" y="4"/>
                  </a:cubicBezTo>
                  <a:cubicBezTo>
                    <a:pt x="11" y="4"/>
                    <a:pt x="11" y="6"/>
                    <a:pt x="11" y="7"/>
                  </a:cubicBezTo>
                  <a:cubicBezTo>
                    <a:pt x="11" y="7"/>
                    <a:pt x="12" y="7"/>
                    <a:pt x="12" y="7"/>
                  </a:cubicBezTo>
                  <a:cubicBezTo>
                    <a:pt x="12" y="8"/>
                    <a:pt x="12" y="8"/>
                    <a:pt x="13" y="8"/>
                  </a:cubicBezTo>
                  <a:cubicBezTo>
                    <a:pt x="13" y="8"/>
                    <a:pt x="13" y="8"/>
                    <a:pt x="13" y="8"/>
                  </a:cubicBezTo>
                  <a:cubicBezTo>
                    <a:pt x="13" y="8"/>
                    <a:pt x="13" y="8"/>
                    <a:pt x="13" y="8"/>
                  </a:cubicBezTo>
                  <a:cubicBezTo>
                    <a:pt x="14" y="8"/>
                    <a:pt x="14" y="8"/>
                    <a:pt x="14" y="8"/>
                  </a:cubicBezTo>
                  <a:cubicBezTo>
                    <a:pt x="14" y="8"/>
                    <a:pt x="14" y="8"/>
                    <a:pt x="14" y="8"/>
                  </a:cubicBezTo>
                  <a:cubicBezTo>
                    <a:pt x="15" y="9"/>
                    <a:pt x="15" y="9"/>
                    <a:pt x="16" y="9"/>
                  </a:cubicBezTo>
                  <a:cubicBezTo>
                    <a:pt x="16" y="8"/>
                    <a:pt x="16" y="8"/>
                    <a:pt x="17" y="8"/>
                  </a:cubicBezTo>
                  <a:cubicBezTo>
                    <a:pt x="17" y="8"/>
                    <a:pt x="17" y="8"/>
                    <a:pt x="18" y="8"/>
                  </a:cubicBezTo>
                  <a:cubicBezTo>
                    <a:pt x="18" y="8"/>
                    <a:pt x="18" y="8"/>
                    <a:pt x="18" y="8"/>
                  </a:cubicBezTo>
                  <a:cubicBezTo>
                    <a:pt x="18" y="8"/>
                    <a:pt x="18" y="8"/>
                    <a:pt x="18" y="8"/>
                  </a:cubicBezTo>
                  <a:cubicBezTo>
                    <a:pt x="18" y="8"/>
                    <a:pt x="19" y="9"/>
                    <a:pt x="19" y="9"/>
                  </a:cubicBezTo>
                  <a:cubicBezTo>
                    <a:pt x="19" y="9"/>
                    <a:pt x="19" y="9"/>
                    <a:pt x="19" y="9"/>
                  </a:cubicBezTo>
                  <a:cubicBezTo>
                    <a:pt x="19" y="9"/>
                    <a:pt x="19" y="9"/>
                    <a:pt x="19" y="9"/>
                  </a:cubicBezTo>
                  <a:cubicBezTo>
                    <a:pt x="18" y="9"/>
                    <a:pt x="18" y="9"/>
                    <a:pt x="18" y="10"/>
                  </a:cubicBezTo>
                  <a:cubicBezTo>
                    <a:pt x="18" y="10"/>
                    <a:pt x="18" y="10"/>
                    <a:pt x="18" y="10"/>
                  </a:cubicBezTo>
                  <a:cubicBezTo>
                    <a:pt x="18" y="10"/>
                    <a:pt x="18" y="10"/>
                    <a:pt x="18" y="10"/>
                  </a:cubicBezTo>
                  <a:cubicBezTo>
                    <a:pt x="19" y="10"/>
                    <a:pt x="19" y="10"/>
                    <a:pt x="19" y="10"/>
                  </a:cubicBezTo>
                  <a:cubicBezTo>
                    <a:pt x="20" y="11"/>
                    <a:pt x="20" y="11"/>
                    <a:pt x="21" y="11"/>
                  </a:cubicBezTo>
                  <a:cubicBezTo>
                    <a:pt x="21" y="11"/>
                    <a:pt x="21" y="11"/>
                    <a:pt x="21" y="11"/>
                  </a:cubicBezTo>
                  <a:cubicBezTo>
                    <a:pt x="21" y="12"/>
                    <a:pt x="21" y="12"/>
                    <a:pt x="21" y="12"/>
                  </a:cubicBezTo>
                  <a:cubicBezTo>
                    <a:pt x="21" y="12"/>
                    <a:pt x="20" y="12"/>
                    <a:pt x="20" y="12"/>
                  </a:cubicBezTo>
                  <a:cubicBezTo>
                    <a:pt x="20" y="13"/>
                    <a:pt x="20" y="13"/>
                    <a:pt x="20" y="13"/>
                  </a:cubicBezTo>
                  <a:cubicBezTo>
                    <a:pt x="20" y="13"/>
                    <a:pt x="20" y="13"/>
                    <a:pt x="20" y="14"/>
                  </a:cubicBezTo>
                  <a:cubicBezTo>
                    <a:pt x="19" y="13"/>
                    <a:pt x="18" y="13"/>
                    <a:pt x="17" y="13"/>
                  </a:cubicBezTo>
                  <a:cubicBezTo>
                    <a:pt x="17" y="13"/>
                    <a:pt x="17" y="14"/>
                    <a:pt x="17" y="14"/>
                  </a:cubicBezTo>
                  <a:cubicBezTo>
                    <a:pt x="17" y="14"/>
                    <a:pt x="17" y="14"/>
                    <a:pt x="17" y="15"/>
                  </a:cubicBezTo>
                  <a:cubicBezTo>
                    <a:pt x="17" y="15"/>
                    <a:pt x="17" y="15"/>
                    <a:pt x="17" y="16"/>
                  </a:cubicBezTo>
                  <a:cubicBezTo>
                    <a:pt x="18" y="16"/>
                    <a:pt x="19" y="17"/>
                    <a:pt x="20" y="17"/>
                  </a:cubicBezTo>
                  <a:cubicBezTo>
                    <a:pt x="20" y="17"/>
                    <a:pt x="20" y="18"/>
                    <a:pt x="20" y="18"/>
                  </a:cubicBezTo>
                  <a:cubicBezTo>
                    <a:pt x="20" y="18"/>
                    <a:pt x="21" y="18"/>
                    <a:pt x="21" y="18"/>
                  </a:cubicBezTo>
                  <a:cubicBezTo>
                    <a:pt x="21" y="18"/>
                    <a:pt x="21" y="18"/>
                    <a:pt x="21" y="18"/>
                  </a:cubicBezTo>
                  <a:cubicBezTo>
                    <a:pt x="21" y="18"/>
                    <a:pt x="21" y="18"/>
                    <a:pt x="21" y="18"/>
                  </a:cubicBezTo>
                  <a:cubicBezTo>
                    <a:pt x="21" y="18"/>
                    <a:pt x="21" y="19"/>
                    <a:pt x="21" y="19"/>
                  </a:cubicBezTo>
                  <a:cubicBezTo>
                    <a:pt x="22" y="19"/>
                    <a:pt x="22" y="19"/>
                    <a:pt x="22" y="19"/>
                  </a:cubicBezTo>
                  <a:cubicBezTo>
                    <a:pt x="22" y="19"/>
                    <a:pt x="23" y="19"/>
                    <a:pt x="23" y="19"/>
                  </a:cubicBezTo>
                  <a:cubicBezTo>
                    <a:pt x="23" y="19"/>
                    <a:pt x="23" y="20"/>
                    <a:pt x="23" y="20"/>
                  </a:cubicBezTo>
                  <a:cubicBezTo>
                    <a:pt x="23" y="20"/>
                    <a:pt x="23" y="21"/>
                    <a:pt x="24" y="21"/>
                  </a:cubicBezTo>
                  <a:cubicBezTo>
                    <a:pt x="24" y="21"/>
                    <a:pt x="24" y="21"/>
                    <a:pt x="24" y="21"/>
                  </a:cubicBezTo>
                  <a:cubicBezTo>
                    <a:pt x="24" y="21"/>
                    <a:pt x="24" y="22"/>
                    <a:pt x="24" y="22"/>
                  </a:cubicBezTo>
                  <a:cubicBezTo>
                    <a:pt x="25" y="22"/>
                    <a:pt x="25" y="22"/>
                    <a:pt x="25" y="22"/>
                  </a:cubicBezTo>
                  <a:cubicBezTo>
                    <a:pt x="26" y="23"/>
                    <a:pt x="26" y="24"/>
                    <a:pt x="26" y="24"/>
                  </a:cubicBezTo>
                  <a:cubicBezTo>
                    <a:pt x="26" y="24"/>
                    <a:pt x="27" y="24"/>
                    <a:pt x="27" y="25"/>
                  </a:cubicBezTo>
                  <a:cubicBezTo>
                    <a:pt x="27" y="25"/>
                    <a:pt x="28" y="26"/>
                    <a:pt x="29" y="26"/>
                  </a:cubicBezTo>
                  <a:cubicBezTo>
                    <a:pt x="29" y="26"/>
                    <a:pt x="29" y="26"/>
                    <a:pt x="29" y="26"/>
                  </a:cubicBezTo>
                  <a:cubicBezTo>
                    <a:pt x="29" y="27"/>
                    <a:pt x="30" y="27"/>
                    <a:pt x="30" y="28"/>
                  </a:cubicBezTo>
                  <a:cubicBezTo>
                    <a:pt x="30" y="28"/>
                    <a:pt x="30" y="28"/>
                    <a:pt x="30" y="28"/>
                  </a:cubicBezTo>
                  <a:cubicBezTo>
                    <a:pt x="30" y="28"/>
                    <a:pt x="30" y="29"/>
                    <a:pt x="30" y="29"/>
                  </a:cubicBezTo>
                  <a:cubicBezTo>
                    <a:pt x="31" y="29"/>
                    <a:pt x="31" y="30"/>
                    <a:pt x="31" y="31"/>
                  </a:cubicBezTo>
                  <a:cubicBezTo>
                    <a:pt x="32" y="31"/>
                    <a:pt x="32" y="31"/>
                    <a:pt x="32" y="31"/>
                  </a:cubicBezTo>
                  <a:cubicBezTo>
                    <a:pt x="32" y="31"/>
                    <a:pt x="33" y="31"/>
                    <a:pt x="33" y="31"/>
                  </a:cubicBezTo>
                  <a:cubicBezTo>
                    <a:pt x="33" y="31"/>
                    <a:pt x="33" y="31"/>
                    <a:pt x="33" y="31"/>
                  </a:cubicBezTo>
                  <a:cubicBezTo>
                    <a:pt x="33" y="32"/>
                    <a:pt x="34" y="32"/>
                    <a:pt x="34" y="32"/>
                  </a:cubicBezTo>
                  <a:cubicBezTo>
                    <a:pt x="34" y="32"/>
                    <a:pt x="35" y="32"/>
                    <a:pt x="35" y="33"/>
                  </a:cubicBezTo>
                  <a:cubicBezTo>
                    <a:pt x="34" y="33"/>
                    <a:pt x="34" y="33"/>
                    <a:pt x="34" y="33"/>
                  </a:cubicBezTo>
                  <a:cubicBezTo>
                    <a:pt x="34" y="34"/>
                    <a:pt x="34" y="34"/>
                    <a:pt x="34" y="34"/>
                  </a:cubicBezTo>
                  <a:cubicBezTo>
                    <a:pt x="34" y="34"/>
                    <a:pt x="34" y="35"/>
                    <a:pt x="35" y="35"/>
                  </a:cubicBezTo>
                  <a:cubicBezTo>
                    <a:pt x="35" y="35"/>
                    <a:pt x="35" y="35"/>
                    <a:pt x="35" y="35"/>
                  </a:cubicBezTo>
                  <a:cubicBezTo>
                    <a:pt x="35" y="35"/>
                    <a:pt x="36" y="36"/>
                    <a:pt x="36" y="36"/>
                  </a:cubicBezTo>
                  <a:cubicBezTo>
                    <a:pt x="36" y="36"/>
                    <a:pt x="36" y="36"/>
                    <a:pt x="36" y="36"/>
                  </a:cubicBezTo>
                  <a:cubicBezTo>
                    <a:pt x="36" y="36"/>
                    <a:pt x="36" y="36"/>
                    <a:pt x="36" y="36"/>
                  </a:cubicBezTo>
                  <a:cubicBezTo>
                    <a:pt x="36" y="37"/>
                    <a:pt x="36" y="37"/>
                    <a:pt x="36" y="37"/>
                  </a:cubicBezTo>
                  <a:cubicBezTo>
                    <a:pt x="36" y="37"/>
                    <a:pt x="36" y="37"/>
                    <a:pt x="36" y="37"/>
                  </a:cubicBezTo>
                  <a:cubicBezTo>
                    <a:pt x="36" y="38"/>
                    <a:pt x="36" y="37"/>
                    <a:pt x="36" y="38"/>
                  </a:cubicBezTo>
                  <a:cubicBezTo>
                    <a:pt x="36" y="38"/>
                    <a:pt x="36" y="39"/>
                    <a:pt x="36" y="40"/>
                  </a:cubicBezTo>
                  <a:cubicBezTo>
                    <a:pt x="36" y="40"/>
                    <a:pt x="35" y="40"/>
                    <a:pt x="35" y="40"/>
                  </a:cubicBezTo>
                  <a:cubicBezTo>
                    <a:pt x="35" y="40"/>
                    <a:pt x="35" y="40"/>
                    <a:pt x="35" y="40"/>
                  </a:cubicBezTo>
                  <a:cubicBezTo>
                    <a:pt x="35" y="40"/>
                    <a:pt x="34" y="41"/>
                    <a:pt x="34" y="41"/>
                  </a:cubicBezTo>
                  <a:cubicBezTo>
                    <a:pt x="33" y="41"/>
                    <a:pt x="33" y="40"/>
                    <a:pt x="33" y="40"/>
                  </a:cubicBezTo>
                  <a:cubicBezTo>
                    <a:pt x="33" y="40"/>
                    <a:pt x="33" y="40"/>
                    <a:pt x="33" y="40"/>
                  </a:cubicBezTo>
                  <a:cubicBezTo>
                    <a:pt x="33" y="40"/>
                    <a:pt x="32" y="39"/>
                    <a:pt x="32" y="39"/>
                  </a:cubicBezTo>
                  <a:cubicBezTo>
                    <a:pt x="32" y="39"/>
                    <a:pt x="32" y="39"/>
                    <a:pt x="32" y="39"/>
                  </a:cubicBezTo>
                  <a:cubicBezTo>
                    <a:pt x="32" y="39"/>
                    <a:pt x="31" y="40"/>
                    <a:pt x="31" y="40"/>
                  </a:cubicBezTo>
                  <a:cubicBezTo>
                    <a:pt x="31" y="40"/>
                    <a:pt x="31" y="40"/>
                    <a:pt x="31" y="40"/>
                  </a:cubicBezTo>
                  <a:cubicBezTo>
                    <a:pt x="30" y="40"/>
                    <a:pt x="30" y="40"/>
                    <a:pt x="30" y="41"/>
                  </a:cubicBezTo>
                  <a:cubicBezTo>
                    <a:pt x="30" y="41"/>
                    <a:pt x="30" y="41"/>
                    <a:pt x="30" y="41"/>
                  </a:cubicBezTo>
                  <a:cubicBezTo>
                    <a:pt x="30" y="41"/>
                    <a:pt x="29" y="41"/>
                    <a:pt x="29" y="41"/>
                  </a:cubicBezTo>
                  <a:cubicBezTo>
                    <a:pt x="30" y="42"/>
                    <a:pt x="30" y="42"/>
                    <a:pt x="30" y="42"/>
                  </a:cubicBezTo>
                  <a:cubicBezTo>
                    <a:pt x="30" y="42"/>
                    <a:pt x="30" y="43"/>
                    <a:pt x="30" y="43"/>
                  </a:cubicBezTo>
                  <a:cubicBezTo>
                    <a:pt x="30" y="43"/>
                    <a:pt x="30" y="43"/>
                    <a:pt x="30" y="43"/>
                  </a:cubicBezTo>
                  <a:cubicBezTo>
                    <a:pt x="30" y="43"/>
                    <a:pt x="30" y="43"/>
                    <a:pt x="30" y="43"/>
                  </a:cubicBezTo>
                  <a:cubicBezTo>
                    <a:pt x="30" y="43"/>
                    <a:pt x="30" y="43"/>
                    <a:pt x="30" y="43"/>
                  </a:cubicBezTo>
                  <a:cubicBezTo>
                    <a:pt x="29" y="43"/>
                    <a:pt x="29" y="42"/>
                    <a:pt x="29" y="42"/>
                  </a:cubicBezTo>
                  <a:cubicBezTo>
                    <a:pt x="29" y="42"/>
                    <a:pt x="29" y="42"/>
                    <a:pt x="28" y="42"/>
                  </a:cubicBezTo>
                  <a:cubicBezTo>
                    <a:pt x="28" y="42"/>
                    <a:pt x="28" y="42"/>
                    <a:pt x="28" y="42"/>
                  </a:cubicBezTo>
                  <a:cubicBezTo>
                    <a:pt x="28" y="42"/>
                    <a:pt x="27" y="42"/>
                    <a:pt x="27" y="42"/>
                  </a:cubicBezTo>
                  <a:cubicBezTo>
                    <a:pt x="27" y="42"/>
                    <a:pt x="27" y="42"/>
                    <a:pt x="27" y="41"/>
                  </a:cubicBezTo>
                  <a:cubicBezTo>
                    <a:pt x="27" y="41"/>
                    <a:pt x="28" y="40"/>
                    <a:pt x="28" y="40"/>
                  </a:cubicBezTo>
                  <a:cubicBezTo>
                    <a:pt x="28" y="39"/>
                    <a:pt x="28" y="39"/>
                    <a:pt x="28" y="39"/>
                  </a:cubicBezTo>
                  <a:cubicBezTo>
                    <a:pt x="28" y="38"/>
                    <a:pt x="28" y="38"/>
                    <a:pt x="28" y="37"/>
                  </a:cubicBezTo>
                  <a:cubicBezTo>
                    <a:pt x="28" y="37"/>
                    <a:pt x="27" y="37"/>
                    <a:pt x="27" y="37"/>
                  </a:cubicBezTo>
                  <a:cubicBezTo>
                    <a:pt x="28" y="36"/>
                    <a:pt x="28" y="35"/>
                    <a:pt x="28" y="34"/>
                  </a:cubicBezTo>
                  <a:cubicBezTo>
                    <a:pt x="27" y="34"/>
                    <a:pt x="27" y="33"/>
                    <a:pt x="26" y="33"/>
                  </a:cubicBezTo>
                  <a:cubicBezTo>
                    <a:pt x="27" y="33"/>
                    <a:pt x="27" y="33"/>
                    <a:pt x="27" y="32"/>
                  </a:cubicBezTo>
                  <a:close/>
                </a:path>
              </a:pathLst>
            </a:custGeom>
            <a:solidFill>
              <a:sysClr val="window" lastClr="FFFFFF">
                <a:lumMod val="75000"/>
              </a:sysClr>
            </a:solidFill>
            <a:ln w="3175">
              <a:solidFill>
                <a:schemeClr val="bg1">
                  <a:lumMod val="65000"/>
                </a:schemeClr>
              </a:solid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defTabSz="2945407">
                <a:defRPr/>
              </a:pPr>
              <a:endParaRPr lang="en-US" sz="1600" kern="0">
                <a:solidFill>
                  <a:srgbClr val="0A0A0A"/>
                </a:solidFill>
                <a:cs typeface="Arial" charset="0"/>
              </a:endParaRPr>
            </a:p>
          </p:txBody>
        </p:sp>
        <p:sp>
          <p:nvSpPr>
            <p:cNvPr id="825" name="Freeform 142">
              <a:extLst>
                <a:ext uri="{FF2B5EF4-FFF2-40B4-BE49-F238E27FC236}">
                  <a16:creationId xmlns:a16="http://schemas.microsoft.com/office/drawing/2014/main" id="{6DE43FE6-8865-3B89-450A-56B531A900D8}"/>
                </a:ext>
              </a:extLst>
            </p:cNvPr>
            <p:cNvSpPr>
              <a:spLocks/>
            </p:cNvSpPr>
            <p:nvPr/>
          </p:nvSpPr>
          <p:spPr bwMode="auto">
            <a:xfrm>
              <a:off x="17526218" y="11976245"/>
              <a:ext cx="256518" cy="217063"/>
            </a:xfrm>
            <a:custGeom>
              <a:avLst/>
              <a:gdLst/>
              <a:ahLst/>
              <a:cxnLst>
                <a:cxn ang="0">
                  <a:pos x="11" y="7"/>
                </a:cxn>
                <a:cxn ang="0">
                  <a:pos x="12" y="9"/>
                </a:cxn>
                <a:cxn ang="0">
                  <a:pos x="11" y="9"/>
                </a:cxn>
                <a:cxn ang="0">
                  <a:pos x="11" y="9"/>
                </a:cxn>
                <a:cxn ang="0">
                  <a:pos x="9" y="9"/>
                </a:cxn>
                <a:cxn ang="0">
                  <a:pos x="8" y="9"/>
                </a:cxn>
                <a:cxn ang="0">
                  <a:pos x="7" y="9"/>
                </a:cxn>
                <a:cxn ang="0">
                  <a:pos x="3" y="9"/>
                </a:cxn>
                <a:cxn ang="0">
                  <a:pos x="2" y="9"/>
                </a:cxn>
                <a:cxn ang="0">
                  <a:pos x="2" y="10"/>
                </a:cxn>
                <a:cxn ang="0">
                  <a:pos x="1" y="9"/>
                </a:cxn>
                <a:cxn ang="0">
                  <a:pos x="0" y="8"/>
                </a:cxn>
                <a:cxn ang="0">
                  <a:pos x="0" y="8"/>
                </a:cxn>
                <a:cxn ang="0">
                  <a:pos x="1" y="7"/>
                </a:cxn>
                <a:cxn ang="0">
                  <a:pos x="3" y="8"/>
                </a:cxn>
                <a:cxn ang="0">
                  <a:pos x="5" y="8"/>
                </a:cxn>
                <a:cxn ang="0">
                  <a:pos x="8" y="8"/>
                </a:cxn>
                <a:cxn ang="0">
                  <a:pos x="9" y="8"/>
                </a:cxn>
                <a:cxn ang="0">
                  <a:pos x="10" y="8"/>
                </a:cxn>
                <a:cxn ang="0">
                  <a:pos x="10" y="8"/>
                </a:cxn>
                <a:cxn ang="0">
                  <a:pos x="10" y="7"/>
                </a:cxn>
                <a:cxn ang="0">
                  <a:pos x="8" y="5"/>
                </a:cxn>
                <a:cxn ang="0">
                  <a:pos x="8" y="4"/>
                </a:cxn>
                <a:cxn ang="0">
                  <a:pos x="8" y="2"/>
                </a:cxn>
                <a:cxn ang="0">
                  <a:pos x="7" y="2"/>
                </a:cxn>
                <a:cxn ang="0">
                  <a:pos x="5" y="2"/>
                </a:cxn>
                <a:cxn ang="0">
                  <a:pos x="7" y="1"/>
                </a:cxn>
                <a:cxn ang="0">
                  <a:pos x="8" y="1"/>
                </a:cxn>
                <a:cxn ang="0">
                  <a:pos x="8" y="1"/>
                </a:cxn>
                <a:cxn ang="0">
                  <a:pos x="10" y="1"/>
                </a:cxn>
                <a:cxn ang="0">
                  <a:pos x="11" y="1"/>
                </a:cxn>
                <a:cxn ang="0">
                  <a:pos x="11" y="2"/>
                </a:cxn>
                <a:cxn ang="0">
                  <a:pos x="12" y="2"/>
                </a:cxn>
                <a:cxn ang="0">
                  <a:pos x="12" y="2"/>
                </a:cxn>
                <a:cxn ang="0">
                  <a:pos x="12" y="3"/>
                </a:cxn>
                <a:cxn ang="0">
                  <a:pos x="12" y="4"/>
                </a:cxn>
                <a:cxn ang="0">
                  <a:pos x="12" y="6"/>
                </a:cxn>
                <a:cxn ang="0">
                  <a:pos x="12" y="6"/>
                </a:cxn>
                <a:cxn ang="0">
                  <a:pos x="12" y="6"/>
                </a:cxn>
                <a:cxn ang="0">
                  <a:pos x="11" y="7"/>
                </a:cxn>
                <a:cxn ang="0">
                  <a:pos x="11" y="7"/>
                </a:cxn>
              </a:cxnLst>
              <a:rect l="0" t="0" r="r" b="b"/>
              <a:pathLst>
                <a:path w="13" h="10">
                  <a:moveTo>
                    <a:pt x="11" y="7"/>
                  </a:moveTo>
                  <a:cubicBezTo>
                    <a:pt x="11" y="8"/>
                    <a:pt x="11" y="9"/>
                    <a:pt x="12" y="9"/>
                  </a:cubicBezTo>
                  <a:cubicBezTo>
                    <a:pt x="12" y="9"/>
                    <a:pt x="11" y="9"/>
                    <a:pt x="11" y="9"/>
                  </a:cubicBezTo>
                  <a:cubicBezTo>
                    <a:pt x="11" y="9"/>
                    <a:pt x="11" y="9"/>
                    <a:pt x="11" y="9"/>
                  </a:cubicBezTo>
                  <a:cubicBezTo>
                    <a:pt x="11" y="9"/>
                    <a:pt x="10" y="9"/>
                    <a:pt x="9" y="9"/>
                  </a:cubicBezTo>
                  <a:cubicBezTo>
                    <a:pt x="9" y="9"/>
                    <a:pt x="8" y="9"/>
                    <a:pt x="8" y="9"/>
                  </a:cubicBezTo>
                  <a:cubicBezTo>
                    <a:pt x="8" y="9"/>
                    <a:pt x="7" y="9"/>
                    <a:pt x="7" y="9"/>
                  </a:cubicBezTo>
                  <a:cubicBezTo>
                    <a:pt x="6" y="9"/>
                    <a:pt x="4" y="9"/>
                    <a:pt x="3" y="9"/>
                  </a:cubicBezTo>
                  <a:cubicBezTo>
                    <a:pt x="3" y="9"/>
                    <a:pt x="3" y="9"/>
                    <a:pt x="2" y="9"/>
                  </a:cubicBezTo>
                  <a:cubicBezTo>
                    <a:pt x="2" y="10"/>
                    <a:pt x="2" y="10"/>
                    <a:pt x="2" y="10"/>
                  </a:cubicBezTo>
                  <a:cubicBezTo>
                    <a:pt x="2" y="9"/>
                    <a:pt x="2" y="9"/>
                    <a:pt x="1" y="9"/>
                  </a:cubicBezTo>
                  <a:cubicBezTo>
                    <a:pt x="1" y="8"/>
                    <a:pt x="1" y="9"/>
                    <a:pt x="0" y="8"/>
                  </a:cubicBezTo>
                  <a:cubicBezTo>
                    <a:pt x="0" y="8"/>
                    <a:pt x="0" y="8"/>
                    <a:pt x="0" y="8"/>
                  </a:cubicBezTo>
                  <a:cubicBezTo>
                    <a:pt x="0" y="8"/>
                    <a:pt x="0" y="7"/>
                    <a:pt x="1" y="7"/>
                  </a:cubicBezTo>
                  <a:cubicBezTo>
                    <a:pt x="1" y="7"/>
                    <a:pt x="2" y="8"/>
                    <a:pt x="3" y="8"/>
                  </a:cubicBezTo>
                  <a:cubicBezTo>
                    <a:pt x="3" y="8"/>
                    <a:pt x="4" y="8"/>
                    <a:pt x="5" y="8"/>
                  </a:cubicBezTo>
                  <a:cubicBezTo>
                    <a:pt x="6" y="8"/>
                    <a:pt x="7" y="8"/>
                    <a:pt x="8" y="8"/>
                  </a:cubicBezTo>
                  <a:cubicBezTo>
                    <a:pt x="8" y="8"/>
                    <a:pt x="8" y="8"/>
                    <a:pt x="9" y="8"/>
                  </a:cubicBezTo>
                  <a:cubicBezTo>
                    <a:pt x="9" y="8"/>
                    <a:pt x="9" y="8"/>
                    <a:pt x="10" y="8"/>
                  </a:cubicBezTo>
                  <a:cubicBezTo>
                    <a:pt x="10" y="8"/>
                    <a:pt x="10" y="8"/>
                    <a:pt x="10" y="8"/>
                  </a:cubicBezTo>
                  <a:cubicBezTo>
                    <a:pt x="10" y="7"/>
                    <a:pt x="10" y="7"/>
                    <a:pt x="10" y="7"/>
                  </a:cubicBezTo>
                  <a:cubicBezTo>
                    <a:pt x="9" y="6"/>
                    <a:pt x="8" y="5"/>
                    <a:pt x="8" y="5"/>
                  </a:cubicBezTo>
                  <a:cubicBezTo>
                    <a:pt x="8" y="4"/>
                    <a:pt x="8" y="4"/>
                    <a:pt x="8" y="4"/>
                  </a:cubicBezTo>
                  <a:cubicBezTo>
                    <a:pt x="8" y="3"/>
                    <a:pt x="8" y="3"/>
                    <a:pt x="8" y="2"/>
                  </a:cubicBezTo>
                  <a:cubicBezTo>
                    <a:pt x="8" y="2"/>
                    <a:pt x="7" y="2"/>
                    <a:pt x="7" y="2"/>
                  </a:cubicBezTo>
                  <a:cubicBezTo>
                    <a:pt x="6" y="2"/>
                    <a:pt x="6" y="2"/>
                    <a:pt x="5" y="2"/>
                  </a:cubicBezTo>
                  <a:cubicBezTo>
                    <a:pt x="6" y="1"/>
                    <a:pt x="6" y="1"/>
                    <a:pt x="7" y="1"/>
                  </a:cubicBezTo>
                  <a:cubicBezTo>
                    <a:pt x="7" y="1"/>
                    <a:pt x="8" y="1"/>
                    <a:pt x="8" y="1"/>
                  </a:cubicBezTo>
                  <a:cubicBezTo>
                    <a:pt x="8" y="1"/>
                    <a:pt x="8" y="0"/>
                    <a:pt x="8" y="1"/>
                  </a:cubicBezTo>
                  <a:cubicBezTo>
                    <a:pt x="9" y="1"/>
                    <a:pt x="9" y="1"/>
                    <a:pt x="10" y="1"/>
                  </a:cubicBezTo>
                  <a:cubicBezTo>
                    <a:pt x="10" y="1"/>
                    <a:pt x="10" y="1"/>
                    <a:pt x="11" y="1"/>
                  </a:cubicBezTo>
                  <a:cubicBezTo>
                    <a:pt x="11" y="1"/>
                    <a:pt x="11" y="2"/>
                    <a:pt x="11" y="2"/>
                  </a:cubicBezTo>
                  <a:cubicBezTo>
                    <a:pt x="12" y="2"/>
                    <a:pt x="12" y="2"/>
                    <a:pt x="12" y="2"/>
                  </a:cubicBezTo>
                  <a:cubicBezTo>
                    <a:pt x="12" y="2"/>
                    <a:pt x="12" y="2"/>
                    <a:pt x="12" y="2"/>
                  </a:cubicBezTo>
                  <a:cubicBezTo>
                    <a:pt x="13" y="3"/>
                    <a:pt x="12" y="3"/>
                    <a:pt x="12" y="3"/>
                  </a:cubicBezTo>
                  <a:cubicBezTo>
                    <a:pt x="12" y="4"/>
                    <a:pt x="13" y="4"/>
                    <a:pt x="12" y="4"/>
                  </a:cubicBezTo>
                  <a:cubicBezTo>
                    <a:pt x="12" y="5"/>
                    <a:pt x="12" y="5"/>
                    <a:pt x="12" y="6"/>
                  </a:cubicBezTo>
                  <a:cubicBezTo>
                    <a:pt x="12" y="6"/>
                    <a:pt x="12" y="6"/>
                    <a:pt x="12" y="6"/>
                  </a:cubicBezTo>
                  <a:cubicBezTo>
                    <a:pt x="12" y="6"/>
                    <a:pt x="12" y="6"/>
                    <a:pt x="12" y="6"/>
                  </a:cubicBezTo>
                  <a:cubicBezTo>
                    <a:pt x="12" y="6"/>
                    <a:pt x="12" y="7"/>
                    <a:pt x="11" y="7"/>
                  </a:cubicBezTo>
                  <a:cubicBezTo>
                    <a:pt x="11" y="7"/>
                    <a:pt x="11" y="7"/>
                    <a:pt x="11" y="7"/>
                  </a:cubicBezTo>
                  <a:close/>
                </a:path>
              </a:pathLst>
            </a:custGeom>
            <a:solidFill>
              <a:sysClr val="window" lastClr="FFFFFF">
                <a:lumMod val="75000"/>
              </a:sysClr>
            </a:solidFill>
            <a:ln w="3175">
              <a:solidFill>
                <a:schemeClr val="bg1">
                  <a:lumMod val="65000"/>
                </a:schemeClr>
              </a:solid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defTabSz="2945407">
                <a:defRPr/>
              </a:pPr>
              <a:endParaRPr lang="en-US" sz="1600" kern="0">
                <a:solidFill>
                  <a:srgbClr val="0A0A0A"/>
                </a:solidFill>
                <a:cs typeface="Arial" charset="0"/>
              </a:endParaRPr>
            </a:p>
          </p:txBody>
        </p:sp>
        <p:sp>
          <p:nvSpPr>
            <p:cNvPr id="826" name="Freeform 143">
              <a:extLst>
                <a:ext uri="{FF2B5EF4-FFF2-40B4-BE49-F238E27FC236}">
                  <a16:creationId xmlns:a16="http://schemas.microsoft.com/office/drawing/2014/main" id="{39FD97D5-944F-6C5D-BB18-573BAE166BAC}"/>
                </a:ext>
              </a:extLst>
            </p:cNvPr>
            <p:cNvSpPr>
              <a:spLocks noEditPoints="1"/>
            </p:cNvSpPr>
            <p:nvPr/>
          </p:nvSpPr>
          <p:spPr bwMode="auto">
            <a:xfrm>
              <a:off x="17757910" y="12003377"/>
              <a:ext cx="297900" cy="235146"/>
            </a:xfrm>
            <a:custGeom>
              <a:avLst/>
              <a:gdLst/>
              <a:ahLst/>
              <a:cxnLst>
                <a:cxn ang="0">
                  <a:pos x="10" y="3"/>
                </a:cxn>
                <a:cxn ang="0">
                  <a:pos x="10" y="4"/>
                </a:cxn>
                <a:cxn ang="0">
                  <a:pos x="11" y="4"/>
                </a:cxn>
                <a:cxn ang="0">
                  <a:pos x="11" y="4"/>
                </a:cxn>
                <a:cxn ang="0">
                  <a:pos x="12" y="4"/>
                </a:cxn>
                <a:cxn ang="0">
                  <a:pos x="12" y="4"/>
                </a:cxn>
                <a:cxn ang="0">
                  <a:pos x="14" y="5"/>
                </a:cxn>
                <a:cxn ang="0">
                  <a:pos x="14" y="5"/>
                </a:cxn>
                <a:cxn ang="0">
                  <a:pos x="15" y="6"/>
                </a:cxn>
                <a:cxn ang="0">
                  <a:pos x="15" y="6"/>
                </a:cxn>
                <a:cxn ang="0">
                  <a:pos x="15" y="7"/>
                </a:cxn>
                <a:cxn ang="0">
                  <a:pos x="14" y="7"/>
                </a:cxn>
                <a:cxn ang="0">
                  <a:pos x="14" y="8"/>
                </a:cxn>
                <a:cxn ang="0">
                  <a:pos x="14" y="8"/>
                </a:cxn>
                <a:cxn ang="0">
                  <a:pos x="13" y="7"/>
                </a:cxn>
                <a:cxn ang="0">
                  <a:pos x="12" y="7"/>
                </a:cxn>
                <a:cxn ang="0">
                  <a:pos x="12" y="7"/>
                </a:cxn>
                <a:cxn ang="0">
                  <a:pos x="10" y="7"/>
                </a:cxn>
                <a:cxn ang="0">
                  <a:pos x="8" y="7"/>
                </a:cxn>
                <a:cxn ang="0">
                  <a:pos x="7" y="8"/>
                </a:cxn>
                <a:cxn ang="0">
                  <a:pos x="5" y="8"/>
                </a:cxn>
                <a:cxn ang="0">
                  <a:pos x="5" y="8"/>
                </a:cxn>
                <a:cxn ang="0">
                  <a:pos x="5" y="7"/>
                </a:cxn>
                <a:cxn ang="0">
                  <a:pos x="5" y="7"/>
                </a:cxn>
                <a:cxn ang="0">
                  <a:pos x="4" y="7"/>
                </a:cxn>
                <a:cxn ang="0">
                  <a:pos x="4" y="7"/>
                </a:cxn>
                <a:cxn ang="0">
                  <a:pos x="4" y="8"/>
                </a:cxn>
                <a:cxn ang="0">
                  <a:pos x="3" y="8"/>
                </a:cxn>
                <a:cxn ang="0">
                  <a:pos x="3" y="9"/>
                </a:cxn>
                <a:cxn ang="0">
                  <a:pos x="1" y="11"/>
                </a:cxn>
                <a:cxn ang="0">
                  <a:pos x="0" y="10"/>
                </a:cxn>
                <a:cxn ang="0">
                  <a:pos x="0" y="8"/>
                </a:cxn>
                <a:cxn ang="0">
                  <a:pos x="0" y="7"/>
                </a:cxn>
                <a:cxn ang="0">
                  <a:pos x="0" y="7"/>
                </a:cxn>
                <a:cxn ang="0">
                  <a:pos x="0" y="7"/>
                </a:cxn>
                <a:cxn ang="0">
                  <a:pos x="1" y="6"/>
                </a:cxn>
                <a:cxn ang="0">
                  <a:pos x="1" y="4"/>
                </a:cxn>
                <a:cxn ang="0">
                  <a:pos x="1" y="4"/>
                </a:cxn>
                <a:cxn ang="0">
                  <a:pos x="1" y="3"/>
                </a:cxn>
                <a:cxn ang="0">
                  <a:pos x="1" y="2"/>
                </a:cxn>
                <a:cxn ang="0">
                  <a:pos x="1" y="0"/>
                </a:cxn>
                <a:cxn ang="0">
                  <a:pos x="2" y="0"/>
                </a:cxn>
                <a:cxn ang="0">
                  <a:pos x="5" y="0"/>
                </a:cxn>
                <a:cxn ang="0">
                  <a:pos x="6" y="0"/>
                </a:cxn>
                <a:cxn ang="0">
                  <a:pos x="7" y="0"/>
                </a:cxn>
                <a:cxn ang="0">
                  <a:pos x="7" y="1"/>
                </a:cxn>
                <a:cxn ang="0">
                  <a:pos x="8" y="1"/>
                </a:cxn>
                <a:cxn ang="0">
                  <a:pos x="9" y="1"/>
                </a:cxn>
                <a:cxn ang="0">
                  <a:pos x="10" y="3"/>
                </a:cxn>
                <a:cxn ang="0">
                  <a:pos x="11" y="3"/>
                </a:cxn>
                <a:cxn ang="0">
                  <a:pos x="12" y="3"/>
                </a:cxn>
                <a:cxn ang="0">
                  <a:pos x="12" y="3"/>
                </a:cxn>
                <a:cxn ang="0">
                  <a:pos x="12" y="3"/>
                </a:cxn>
                <a:cxn ang="0">
                  <a:pos x="11" y="3"/>
                </a:cxn>
              </a:cxnLst>
              <a:rect l="0" t="0" r="r" b="b"/>
              <a:pathLst>
                <a:path w="15" h="11">
                  <a:moveTo>
                    <a:pt x="10" y="3"/>
                  </a:moveTo>
                  <a:cubicBezTo>
                    <a:pt x="10" y="3"/>
                    <a:pt x="10" y="3"/>
                    <a:pt x="10" y="4"/>
                  </a:cubicBezTo>
                  <a:cubicBezTo>
                    <a:pt x="10" y="4"/>
                    <a:pt x="10" y="4"/>
                    <a:pt x="11" y="4"/>
                  </a:cubicBezTo>
                  <a:cubicBezTo>
                    <a:pt x="11" y="4"/>
                    <a:pt x="11" y="4"/>
                    <a:pt x="11" y="4"/>
                  </a:cubicBezTo>
                  <a:cubicBezTo>
                    <a:pt x="12" y="4"/>
                    <a:pt x="12" y="4"/>
                    <a:pt x="12" y="4"/>
                  </a:cubicBezTo>
                  <a:cubicBezTo>
                    <a:pt x="12" y="4"/>
                    <a:pt x="12" y="4"/>
                    <a:pt x="12" y="4"/>
                  </a:cubicBezTo>
                  <a:cubicBezTo>
                    <a:pt x="13" y="5"/>
                    <a:pt x="13" y="4"/>
                    <a:pt x="14" y="5"/>
                  </a:cubicBezTo>
                  <a:cubicBezTo>
                    <a:pt x="14" y="5"/>
                    <a:pt x="14" y="5"/>
                    <a:pt x="14" y="5"/>
                  </a:cubicBezTo>
                  <a:cubicBezTo>
                    <a:pt x="14" y="6"/>
                    <a:pt x="15" y="6"/>
                    <a:pt x="15" y="6"/>
                  </a:cubicBezTo>
                  <a:cubicBezTo>
                    <a:pt x="15" y="6"/>
                    <a:pt x="15" y="6"/>
                    <a:pt x="15" y="6"/>
                  </a:cubicBezTo>
                  <a:cubicBezTo>
                    <a:pt x="15" y="7"/>
                    <a:pt x="15" y="7"/>
                    <a:pt x="15" y="7"/>
                  </a:cubicBezTo>
                  <a:cubicBezTo>
                    <a:pt x="14" y="7"/>
                    <a:pt x="14" y="7"/>
                    <a:pt x="14" y="7"/>
                  </a:cubicBezTo>
                  <a:cubicBezTo>
                    <a:pt x="14" y="7"/>
                    <a:pt x="14" y="8"/>
                    <a:pt x="14" y="8"/>
                  </a:cubicBezTo>
                  <a:cubicBezTo>
                    <a:pt x="14" y="8"/>
                    <a:pt x="14" y="8"/>
                    <a:pt x="14" y="8"/>
                  </a:cubicBezTo>
                  <a:cubicBezTo>
                    <a:pt x="13" y="8"/>
                    <a:pt x="13" y="7"/>
                    <a:pt x="13" y="7"/>
                  </a:cubicBezTo>
                  <a:cubicBezTo>
                    <a:pt x="13" y="7"/>
                    <a:pt x="12" y="7"/>
                    <a:pt x="12" y="7"/>
                  </a:cubicBezTo>
                  <a:cubicBezTo>
                    <a:pt x="12" y="7"/>
                    <a:pt x="12" y="7"/>
                    <a:pt x="12" y="7"/>
                  </a:cubicBezTo>
                  <a:cubicBezTo>
                    <a:pt x="11" y="7"/>
                    <a:pt x="10" y="7"/>
                    <a:pt x="10" y="7"/>
                  </a:cubicBezTo>
                  <a:cubicBezTo>
                    <a:pt x="10" y="7"/>
                    <a:pt x="9" y="6"/>
                    <a:pt x="8" y="7"/>
                  </a:cubicBezTo>
                  <a:cubicBezTo>
                    <a:pt x="8" y="7"/>
                    <a:pt x="7" y="7"/>
                    <a:pt x="7" y="8"/>
                  </a:cubicBezTo>
                  <a:cubicBezTo>
                    <a:pt x="6" y="8"/>
                    <a:pt x="6" y="8"/>
                    <a:pt x="5" y="8"/>
                  </a:cubicBezTo>
                  <a:cubicBezTo>
                    <a:pt x="5" y="8"/>
                    <a:pt x="5" y="8"/>
                    <a:pt x="5" y="8"/>
                  </a:cubicBezTo>
                  <a:cubicBezTo>
                    <a:pt x="5" y="8"/>
                    <a:pt x="5" y="7"/>
                    <a:pt x="5" y="7"/>
                  </a:cubicBezTo>
                  <a:cubicBezTo>
                    <a:pt x="5" y="7"/>
                    <a:pt x="5" y="7"/>
                    <a:pt x="5" y="7"/>
                  </a:cubicBezTo>
                  <a:cubicBezTo>
                    <a:pt x="5" y="7"/>
                    <a:pt x="4" y="7"/>
                    <a:pt x="4" y="7"/>
                  </a:cubicBezTo>
                  <a:cubicBezTo>
                    <a:pt x="4" y="7"/>
                    <a:pt x="4" y="7"/>
                    <a:pt x="4" y="7"/>
                  </a:cubicBezTo>
                  <a:cubicBezTo>
                    <a:pt x="4" y="7"/>
                    <a:pt x="4" y="7"/>
                    <a:pt x="4" y="8"/>
                  </a:cubicBezTo>
                  <a:cubicBezTo>
                    <a:pt x="3" y="8"/>
                    <a:pt x="3" y="8"/>
                    <a:pt x="3" y="8"/>
                  </a:cubicBezTo>
                  <a:cubicBezTo>
                    <a:pt x="3" y="8"/>
                    <a:pt x="3" y="8"/>
                    <a:pt x="3" y="9"/>
                  </a:cubicBezTo>
                  <a:cubicBezTo>
                    <a:pt x="2" y="9"/>
                    <a:pt x="2" y="10"/>
                    <a:pt x="1" y="11"/>
                  </a:cubicBezTo>
                  <a:cubicBezTo>
                    <a:pt x="1" y="11"/>
                    <a:pt x="0" y="10"/>
                    <a:pt x="0" y="10"/>
                  </a:cubicBezTo>
                  <a:cubicBezTo>
                    <a:pt x="0" y="9"/>
                    <a:pt x="0" y="8"/>
                    <a:pt x="0" y="8"/>
                  </a:cubicBezTo>
                  <a:cubicBezTo>
                    <a:pt x="0" y="8"/>
                    <a:pt x="0" y="7"/>
                    <a:pt x="0" y="7"/>
                  </a:cubicBezTo>
                  <a:cubicBezTo>
                    <a:pt x="0" y="7"/>
                    <a:pt x="0" y="7"/>
                    <a:pt x="0" y="7"/>
                  </a:cubicBezTo>
                  <a:cubicBezTo>
                    <a:pt x="0" y="7"/>
                    <a:pt x="0" y="7"/>
                    <a:pt x="0" y="7"/>
                  </a:cubicBezTo>
                  <a:cubicBezTo>
                    <a:pt x="0" y="6"/>
                    <a:pt x="1" y="6"/>
                    <a:pt x="1" y="6"/>
                  </a:cubicBezTo>
                  <a:cubicBezTo>
                    <a:pt x="1" y="5"/>
                    <a:pt x="1" y="5"/>
                    <a:pt x="1" y="4"/>
                  </a:cubicBezTo>
                  <a:cubicBezTo>
                    <a:pt x="1" y="4"/>
                    <a:pt x="1" y="4"/>
                    <a:pt x="1" y="4"/>
                  </a:cubicBezTo>
                  <a:cubicBezTo>
                    <a:pt x="1" y="4"/>
                    <a:pt x="1" y="4"/>
                    <a:pt x="1" y="3"/>
                  </a:cubicBezTo>
                  <a:cubicBezTo>
                    <a:pt x="1" y="3"/>
                    <a:pt x="1" y="3"/>
                    <a:pt x="1" y="2"/>
                  </a:cubicBezTo>
                  <a:cubicBezTo>
                    <a:pt x="2" y="2"/>
                    <a:pt x="1" y="1"/>
                    <a:pt x="1" y="0"/>
                  </a:cubicBezTo>
                  <a:cubicBezTo>
                    <a:pt x="2" y="0"/>
                    <a:pt x="2" y="0"/>
                    <a:pt x="2" y="0"/>
                  </a:cubicBezTo>
                  <a:cubicBezTo>
                    <a:pt x="3" y="0"/>
                    <a:pt x="4" y="0"/>
                    <a:pt x="5" y="0"/>
                  </a:cubicBezTo>
                  <a:cubicBezTo>
                    <a:pt x="5" y="0"/>
                    <a:pt x="5" y="0"/>
                    <a:pt x="6" y="0"/>
                  </a:cubicBezTo>
                  <a:cubicBezTo>
                    <a:pt x="6" y="0"/>
                    <a:pt x="6" y="0"/>
                    <a:pt x="7" y="0"/>
                  </a:cubicBezTo>
                  <a:cubicBezTo>
                    <a:pt x="7" y="1"/>
                    <a:pt x="7" y="1"/>
                    <a:pt x="7" y="1"/>
                  </a:cubicBezTo>
                  <a:cubicBezTo>
                    <a:pt x="8" y="1"/>
                    <a:pt x="8" y="1"/>
                    <a:pt x="8" y="1"/>
                  </a:cubicBezTo>
                  <a:cubicBezTo>
                    <a:pt x="9" y="1"/>
                    <a:pt x="9" y="1"/>
                    <a:pt x="9" y="1"/>
                  </a:cubicBezTo>
                  <a:cubicBezTo>
                    <a:pt x="9" y="2"/>
                    <a:pt x="8" y="3"/>
                    <a:pt x="10" y="3"/>
                  </a:cubicBezTo>
                  <a:close/>
                  <a:moveTo>
                    <a:pt x="11" y="3"/>
                  </a:moveTo>
                  <a:cubicBezTo>
                    <a:pt x="11" y="3"/>
                    <a:pt x="11" y="3"/>
                    <a:pt x="12" y="3"/>
                  </a:cubicBezTo>
                  <a:cubicBezTo>
                    <a:pt x="12" y="3"/>
                    <a:pt x="12" y="3"/>
                    <a:pt x="12" y="3"/>
                  </a:cubicBezTo>
                  <a:cubicBezTo>
                    <a:pt x="12" y="3"/>
                    <a:pt x="12" y="3"/>
                    <a:pt x="12" y="3"/>
                  </a:cubicBezTo>
                  <a:cubicBezTo>
                    <a:pt x="11" y="3"/>
                    <a:pt x="11" y="3"/>
                    <a:pt x="11" y="3"/>
                  </a:cubicBezTo>
                  <a:close/>
                </a:path>
              </a:pathLst>
            </a:custGeom>
            <a:solidFill>
              <a:sysClr val="window" lastClr="FFFFFF">
                <a:lumMod val="75000"/>
              </a:sysClr>
            </a:solidFill>
            <a:ln w="3175">
              <a:solidFill>
                <a:schemeClr val="bg1">
                  <a:lumMod val="65000"/>
                </a:schemeClr>
              </a:solid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defTabSz="2945407">
                <a:defRPr/>
              </a:pPr>
              <a:endParaRPr lang="en-US" sz="1600" kern="0">
                <a:solidFill>
                  <a:srgbClr val="0A0A0A"/>
                </a:solidFill>
                <a:cs typeface="Arial" charset="0"/>
              </a:endParaRPr>
            </a:p>
          </p:txBody>
        </p:sp>
        <p:sp>
          <p:nvSpPr>
            <p:cNvPr id="827" name="Freeform 144">
              <a:extLst>
                <a:ext uri="{FF2B5EF4-FFF2-40B4-BE49-F238E27FC236}">
                  <a16:creationId xmlns:a16="http://schemas.microsoft.com/office/drawing/2014/main" id="{8F9E4DBF-05EC-807E-915B-28C65B2F82B1}"/>
                </a:ext>
              </a:extLst>
            </p:cNvPr>
            <p:cNvSpPr>
              <a:spLocks/>
            </p:cNvSpPr>
            <p:nvPr/>
          </p:nvSpPr>
          <p:spPr bwMode="auto">
            <a:xfrm>
              <a:off x="32222470" y="12039535"/>
              <a:ext cx="8274" cy="9042"/>
            </a:xfrm>
            <a:custGeom>
              <a:avLst/>
              <a:gdLst/>
              <a:ahLst/>
              <a:cxnLst>
                <a:cxn ang="0">
                  <a:pos x="0" y="0"/>
                </a:cxn>
                <a:cxn ang="0">
                  <a:pos x="0" y="0"/>
                </a:cxn>
                <a:cxn ang="0">
                  <a:pos x="0" y="0"/>
                </a:cxn>
                <a:cxn ang="0">
                  <a:pos x="0" y="0"/>
                </a:cxn>
                <a:cxn ang="0">
                  <a:pos x="0" y="0"/>
                </a:cxn>
                <a:cxn ang="0">
                  <a:pos x="0" y="0"/>
                </a:cxn>
              </a:cxnLst>
              <a:rect l="0" t="0" r="r" b="b"/>
              <a:pathLst>
                <a:path>
                  <a:moveTo>
                    <a:pt x="0" y="0"/>
                  </a:moveTo>
                  <a:cubicBezTo>
                    <a:pt x="0" y="0"/>
                    <a:pt x="0" y="0"/>
                    <a:pt x="0" y="0"/>
                  </a:cubicBezTo>
                  <a:cubicBezTo>
                    <a:pt x="0" y="0"/>
                    <a:pt x="0" y="0"/>
                    <a:pt x="0" y="0"/>
                  </a:cubicBezTo>
                  <a:cubicBezTo>
                    <a:pt x="0" y="0"/>
                    <a:pt x="0" y="0"/>
                    <a:pt x="0" y="0"/>
                  </a:cubicBezTo>
                  <a:cubicBezTo>
                    <a:pt x="0" y="0"/>
                    <a:pt x="0" y="0"/>
                    <a:pt x="0" y="0"/>
                  </a:cubicBezTo>
                  <a:cubicBezTo>
                    <a:pt x="0" y="0"/>
                    <a:pt x="0" y="0"/>
                    <a:pt x="0" y="0"/>
                  </a:cubicBezTo>
                  <a:close/>
                </a:path>
              </a:pathLst>
            </a:custGeom>
            <a:solidFill>
              <a:srgbClr val="CBCBCB"/>
            </a:solidFill>
            <a:ln w="9525">
              <a:no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defTabSz="2945407">
                <a:defRPr/>
              </a:pPr>
              <a:endParaRPr lang="en-US" sz="1600" kern="0">
                <a:solidFill>
                  <a:srgbClr val="0A0A0A"/>
                </a:solidFill>
                <a:cs typeface="Arial" charset="0"/>
              </a:endParaRPr>
            </a:p>
          </p:txBody>
        </p:sp>
        <p:sp>
          <p:nvSpPr>
            <p:cNvPr id="828" name="Freeform 145">
              <a:extLst>
                <a:ext uri="{FF2B5EF4-FFF2-40B4-BE49-F238E27FC236}">
                  <a16:creationId xmlns:a16="http://schemas.microsoft.com/office/drawing/2014/main" id="{558BE23D-63E7-157C-3E1D-43114E86AFE0}"/>
                </a:ext>
              </a:extLst>
            </p:cNvPr>
            <p:cNvSpPr>
              <a:spLocks/>
            </p:cNvSpPr>
            <p:nvPr/>
          </p:nvSpPr>
          <p:spPr bwMode="auto">
            <a:xfrm>
              <a:off x="30385444" y="12066680"/>
              <a:ext cx="24822" cy="18087"/>
            </a:xfrm>
            <a:custGeom>
              <a:avLst/>
              <a:gdLst/>
              <a:ahLst/>
              <a:cxnLst>
                <a:cxn ang="0">
                  <a:pos x="1" y="0"/>
                </a:cxn>
                <a:cxn ang="0">
                  <a:pos x="1" y="0"/>
                </a:cxn>
                <a:cxn ang="0">
                  <a:pos x="1" y="1"/>
                </a:cxn>
                <a:cxn ang="0">
                  <a:pos x="1" y="1"/>
                </a:cxn>
                <a:cxn ang="0">
                  <a:pos x="1" y="1"/>
                </a:cxn>
                <a:cxn ang="0">
                  <a:pos x="1" y="0"/>
                </a:cxn>
              </a:cxnLst>
              <a:rect l="0" t="0" r="r" b="b"/>
              <a:pathLst>
                <a:path w="1" h="1">
                  <a:moveTo>
                    <a:pt x="1" y="0"/>
                  </a:moveTo>
                  <a:cubicBezTo>
                    <a:pt x="1" y="0"/>
                    <a:pt x="1" y="0"/>
                    <a:pt x="1" y="0"/>
                  </a:cubicBezTo>
                  <a:cubicBezTo>
                    <a:pt x="1" y="0"/>
                    <a:pt x="1" y="0"/>
                    <a:pt x="1" y="1"/>
                  </a:cubicBezTo>
                  <a:cubicBezTo>
                    <a:pt x="1" y="1"/>
                    <a:pt x="1" y="1"/>
                    <a:pt x="1" y="1"/>
                  </a:cubicBezTo>
                  <a:cubicBezTo>
                    <a:pt x="1" y="1"/>
                    <a:pt x="1" y="1"/>
                    <a:pt x="1" y="1"/>
                  </a:cubicBezTo>
                  <a:cubicBezTo>
                    <a:pt x="0" y="0"/>
                    <a:pt x="1" y="0"/>
                    <a:pt x="1" y="0"/>
                  </a:cubicBezTo>
                  <a:close/>
                </a:path>
              </a:pathLst>
            </a:custGeom>
            <a:solidFill>
              <a:srgbClr val="CBCBCB"/>
            </a:solidFill>
            <a:ln w="9525">
              <a:no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defTabSz="2945407">
                <a:defRPr/>
              </a:pPr>
              <a:endParaRPr lang="en-US" sz="1600" kern="0">
                <a:solidFill>
                  <a:srgbClr val="0A0A0A"/>
                </a:solidFill>
                <a:cs typeface="Arial" charset="0"/>
              </a:endParaRPr>
            </a:p>
          </p:txBody>
        </p:sp>
        <p:sp>
          <p:nvSpPr>
            <p:cNvPr id="829" name="Freeform 146">
              <a:extLst>
                <a:ext uri="{FF2B5EF4-FFF2-40B4-BE49-F238E27FC236}">
                  <a16:creationId xmlns:a16="http://schemas.microsoft.com/office/drawing/2014/main" id="{F4182128-200B-F8A8-B840-C38C9DD35559}"/>
                </a:ext>
              </a:extLst>
            </p:cNvPr>
            <p:cNvSpPr>
              <a:spLocks/>
            </p:cNvSpPr>
            <p:nvPr/>
          </p:nvSpPr>
          <p:spPr bwMode="auto">
            <a:xfrm>
              <a:off x="32205926" y="12066680"/>
              <a:ext cx="41374" cy="18087"/>
            </a:xfrm>
            <a:custGeom>
              <a:avLst/>
              <a:gdLst/>
              <a:ahLst/>
              <a:cxnLst>
                <a:cxn ang="0">
                  <a:pos x="0" y="0"/>
                </a:cxn>
                <a:cxn ang="0">
                  <a:pos x="1" y="0"/>
                </a:cxn>
                <a:cxn ang="0">
                  <a:pos x="2" y="1"/>
                </a:cxn>
                <a:cxn ang="0">
                  <a:pos x="2" y="1"/>
                </a:cxn>
                <a:cxn ang="0">
                  <a:pos x="1" y="1"/>
                </a:cxn>
                <a:cxn ang="0">
                  <a:pos x="0" y="0"/>
                </a:cxn>
              </a:cxnLst>
              <a:rect l="0" t="0" r="r" b="b"/>
              <a:pathLst>
                <a:path w="2" h="1">
                  <a:moveTo>
                    <a:pt x="0" y="0"/>
                  </a:moveTo>
                  <a:cubicBezTo>
                    <a:pt x="1" y="0"/>
                    <a:pt x="1" y="0"/>
                    <a:pt x="1" y="0"/>
                  </a:cubicBezTo>
                  <a:cubicBezTo>
                    <a:pt x="1" y="1"/>
                    <a:pt x="2" y="1"/>
                    <a:pt x="2" y="1"/>
                  </a:cubicBezTo>
                  <a:cubicBezTo>
                    <a:pt x="2" y="1"/>
                    <a:pt x="2" y="1"/>
                    <a:pt x="2" y="1"/>
                  </a:cubicBezTo>
                  <a:cubicBezTo>
                    <a:pt x="1" y="1"/>
                    <a:pt x="1" y="1"/>
                    <a:pt x="1" y="1"/>
                  </a:cubicBezTo>
                  <a:cubicBezTo>
                    <a:pt x="1" y="1"/>
                    <a:pt x="1" y="0"/>
                    <a:pt x="0" y="0"/>
                  </a:cubicBezTo>
                  <a:close/>
                </a:path>
              </a:pathLst>
            </a:custGeom>
            <a:solidFill>
              <a:srgbClr val="CBCBCB"/>
            </a:solidFill>
            <a:ln w="9525">
              <a:no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defTabSz="2945407">
                <a:defRPr/>
              </a:pPr>
              <a:endParaRPr lang="en-US" sz="1600" kern="0">
                <a:solidFill>
                  <a:srgbClr val="0A0A0A"/>
                </a:solidFill>
                <a:cs typeface="Arial" charset="0"/>
              </a:endParaRPr>
            </a:p>
          </p:txBody>
        </p:sp>
        <p:sp>
          <p:nvSpPr>
            <p:cNvPr id="830" name="Freeform 147">
              <a:extLst>
                <a:ext uri="{FF2B5EF4-FFF2-40B4-BE49-F238E27FC236}">
                  <a16:creationId xmlns:a16="http://schemas.microsoft.com/office/drawing/2014/main" id="{EC596C8F-6ADC-1FDD-73CB-AD99E62C9616}"/>
                </a:ext>
              </a:extLst>
            </p:cNvPr>
            <p:cNvSpPr>
              <a:spLocks/>
            </p:cNvSpPr>
            <p:nvPr/>
          </p:nvSpPr>
          <p:spPr bwMode="auto">
            <a:xfrm>
              <a:off x="32205911" y="12102850"/>
              <a:ext cx="16560" cy="9042"/>
            </a:xfrm>
            <a:custGeom>
              <a:avLst/>
              <a:gdLst/>
              <a:ahLst/>
              <a:cxnLst>
                <a:cxn ang="0">
                  <a:pos x="0" y="0"/>
                </a:cxn>
                <a:cxn ang="0">
                  <a:pos x="1" y="0"/>
                </a:cxn>
                <a:cxn ang="0">
                  <a:pos x="1" y="0"/>
                </a:cxn>
                <a:cxn ang="0">
                  <a:pos x="1" y="0"/>
                </a:cxn>
                <a:cxn ang="0">
                  <a:pos x="1" y="0"/>
                </a:cxn>
                <a:cxn ang="0">
                  <a:pos x="1" y="0"/>
                </a:cxn>
                <a:cxn ang="0">
                  <a:pos x="0" y="0"/>
                </a:cxn>
              </a:cxnLst>
              <a:rect l="0" t="0" r="r" b="b"/>
              <a:pathLst>
                <a:path w="1">
                  <a:moveTo>
                    <a:pt x="0" y="0"/>
                  </a:moveTo>
                  <a:cubicBezTo>
                    <a:pt x="1" y="0"/>
                    <a:pt x="1" y="0"/>
                    <a:pt x="1" y="0"/>
                  </a:cubicBezTo>
                  <a:cubicBezTo>
                    <a:pt x="1" y="0"/>
                    <a:pt x="1" y="0"/>
                    <a:pt x="1" y="0"/>
                  </a:cubicBezTo>
                  <a:cubicBezTo>
                    <a:pt x="1" y="0"/>
                    <a:pt x="1" y="0"/>
                    <a:pt x="1" y="0"/>
                  </a:cubicBezTo>
                  <a:cubicBezTo>
                    <a:pt x="1" y="0"/>
                    <a:pt x="1" y="0"/>
                    <a:pt x="1" y="0"/>
                  </a:cubicBezTo>
                  <a:cubicBezTo>
                    <a:pt x="1" y="0"/>
                    <a:pt x="1" y="0"/>
                    <a:pt x="1" y="0"/>
                  </a:cubicBezTo>
                  <a:cubicBezTo>
                    <a:pt x="1" y="0"/>
                    <a:pt x="0" y="0"/>
                    <a:pt x="0" y="0"/>
                  </a:cubicBezTo>
                  <a:close/>
                </a:path>
              </a:pathLst>
            </a:custGeom>
            <a:solidFill>
              <a:srgbClr val="CBCBCB"/>
            </a:solidFill>
            <a:ln w="9525">
              <a:no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defTabSz="2945407">
                <a:defRPr/>
              </a:pPr>
              <a:endParaRPr lang="en-US" sz="1600" kern="0">
                <a:solidFill>
                  <a:srgbClr val="0A0A0A"/>
                </a:solidFill>
                <a:cs typeface="Arial" charset="0"/>
              </a:endParaRPr>
            </a:p>
          </p:txBody>
        </p:sp>
        <p:sp>
          <p:nvSpPr>
            <p:cNvPr id="831" name="Freeform 148">
              <a:extLst>
                <a:ext uri="{FF2B5EF4-FFF2-40B4-BE49-F238E27FC236}">
                  <a16:creationId xmlns:a16="http://schemas.microsoft.com/office/drawing/2014/main" id="{B4D1B75C-B01F-F8BC-7B5E-84DA53C24655}"/>
                </a:ext>
              </a:extLst>
            </p:cNvPr>
            <p:cNvSpPr>
              <a:spLocks/>
            </p:cNvSpPr>
            <p:nvPr/>
          </p:nvSpPr>
          <p:spPr bwMode="auto">
            <a:xfrm>
              <a:off x="17195214" y="12148065"/>
              <a:ext cx="173762" cy="63306"/>
            </a:xfrm>
            <a:custGeom>
              <a:avLst/>
              <a:gdLst/>
              <a:ahLst/>
              <a:cxnLst>
                <a:cxn ang="0">
                  <a:pos x="2" y="0"/>
                </a:cxn>
                <a:cxn ang="0">
                  <a:pos x="5" y="0"/>
                </a:cxn>
                <a:cxn ang="0">
                  <a:pos x="6" y="0"/>
                </a:cxn>
                <a:cxn ang="0">
                  <a:pos x="7" y="1"/>
                </a:cxn>
                <a:cxn ang="0">
                  <a:pos x="8" y="1"/>
                </a:cxn>
                <a:cxn ang="0">
                  <a:pos x="8" y="3"/>
                </a:cxn>
                <a:cxn ang="0">
                  <a:pos x="6" y="2"/>
                </a:cxn>
                <a:cxn ang="0">
                  <a:pos x="5" y="3"/>
                </a:cxn>
                <a:cxn ang="0">
                  <a:pos x="4" y="3"/>
                </a:cxn>
                <a:cxn ang="0">
                  <a:pos x="4" y="3"/>
                </a:cxn>
                <a:cxn ang="0">
                  <a:pos x="2" y="3"/>
                </a:cxn>
                <a:cxn ang="0">
                  <a:pos x="0" y="1"/>
                </a:cxn>
                <a:cxn ang="0">
                  <a:pos x="0" y="1"/>
                </a:cxn>
                <a:cxn ang="0">
                  <a:pos x="0" y="1"/>
                </a:cxn>
                <a:cxn ang="0">
                  <a:pos x="0" y="0"/>
                </a:cxn>
                <a:cxn ang="0">
                  <a:pos x="2" y="0"/>
                </a:cxn>
              </a:cxnLst>
              <a:rect l="0" t="0" r="r" b="b"/>
              <a:pathLst>
                <a:path w="9" h="3">
                  <a:moveTo>
                    <a:pt x="2" y="0"/>
                  </a:moveTo>
                  <a:cubicBezTo>
                    <a:pt x="3" y="0"/>
                    <a:pt x="4" y="0"/>
                    <a:pt x="5" y="0"/>
                  </a:cubicBezTo>
                  <a:cubicBezTo>
                    <a:pt x="5" y="0"/>
                    <a:pt x="5" y="0"/>
                    <a:pt x="6" y="0"/>
                  </a:cubicBezTo>
                  <a:cubicBezTo>
                    <a:pt x="6" y="1"/>
                    <a:pt x="6" y="1"/>
                    <a:pt x="7" y="1"/>
                  </a:cubicBezTo>
                  <a:cubicBezTo>
                    <a:pt x="7" y="1"/>
                    <a:pt x="7" y="1"/>
                    <a:pt x="8" y="1"/>
                  </a:cubicBezTo>
                  <a:cubicBezTo>
                    <a:pt x="8" y="2"/>
                    <a:pt x="9" y="2"/>
                    <a:pt x="8" y="3"/>
                  </a:cubicBezTo>
                  <a:cubicBezTo>
                    <a:pt x="8" y="3"/>
                    <a:pt x="7" y="2"/>
                    <a:pt x="6" y="2"/>
                  </a:cubicBezTo>
                  <a:cubicBezTo>
                    <a:pt x="6" y="2"/>
                    <a:pt x="5" y="3"/>
                    <a:pt x="5" y="3"/>
                  </a:cubicBezTo>
                  <a:cubicBezTo>
                    <a:pt x="5" y="3"/>
                    <a:pt x="5" y="3"/>
                    <a:pt x="4" y="3"/>
                  </a:cubicBezTo>
                  <a:cubicBezTo>
                    <a:pt x="4" y="3"/>
                    <a:pt x="4" y="3"/>
                    <a:pt x="4" y="3"/>
                  </a:cubicBezTo>
                  <a:cubicBezTo>
                    <a:pt x="4" y="3"/>
                    <a:pt x="3" y="3"/>
                    <a:pt x="2" y="3"/>
                  </a:cubicBezTo>
                  <a:cubicBezTo>
                    <a:pt x="2" y="2"/>
                    <a:pt x="1" y="1"/>
                    <a:pt x="0" y="1"/>
                  </a:cubicBezTo>
                  <a:cubicBezTo>
                    <a:pt x="0" y="1"/>
                    <a:pt x="0" y="1"/>
                    <a:pt x="0" y="1"/>
                  </a:cubicBezTo>
                  <a:cubicBezTo>
                    <a:pt x="0" y="1"/>
                    <a:pt x="0" y="1"/>
                    <a:pt x="0" y="1"/>
                  </a:cubicBezTo>
                  <a:cubicBezTo>
                    <a:pt x="0" y="1"/>
                    <a:pt x="0" y="0"/>
                    <a:pt x="0" y="0"/>
                  </a:cubicBezTo>
                  <a:cubicBezTo>
                    <a:pt x="1" y="0"/>
                    <a:pt x="1" y="0"/>
                    <a:pt x="2" y="0"/>
                  </a:cubicBezTo>
                  <a:close/>
                </a:path>
              </a:pathLst>
            </a:custGeom>
            <a:solidFill>
              <a:sysClr val="window" lastClr="FFFFFF">
                <a:lumMod val="75000"/>
              </a:sysClr>
            </a:solidFill>
            <a:ln w="3175">
              <a:solidFill>
                <a:schemeClr val="bg1">
                  <a:lumMod val="65000"/>
                </a:schemeClr>
              </a:solid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defTabSz="2945407">
                <a:defRPr/>
              </a:pPr>
              <a:endParaRPr lang="en-US" sz="1600" kern="0">
                <a:solidFill>
                  <a:srgbClr val="0A0A0A"/>
                </a:solidFill>
                <a:cs typeface="Arial" charset="0"/>
              </a:endParaRPr>
            </a:p>
          </p:txBody>
        </p:sp>
        <p:sp>
          <p:nvSpPr>
            <p:cNvPr id="321" name="Freeform 149">
              <a:extLst>
                <a:ext uri="{FF2B5EF4-FFF2-40B4-BE49-F238E27FC236}">
                  <a16:creationId xmlns:a16="http://schemas.microsoft.com/office/drawing/2014/main" id="{8A512BC1-F892-61E3-F8EE-0FE55C3F3A81}"/>
                </a:ext>
              </a:extLst>
            </p:cNvPr>
            <p:cNvSpPr>
              <a:spLocks/>
            </p:cNvSpPr>
            <p:nvPr/>
          </p:nvSpPr>
          <p:spPr bwMode="auto">
            <a:xfrm>
              <a:off x="18146845" y="12148085"/>
              <a:ext cx="140670" cy="45227"/>
            </a:xfrm>
            <a:custGeom>
              <a:avLst/>
              <a:gdLst/>
              <a:ahLst/>
              <a:cxnLst>
                <a:cxn ang="0">
                  <a:pos x="1" y="0"/>
                </a:cxn>
                <a:cxn ang="0">
                  <a:pos x="3" y="0"/>
                </a:cxn>
                <a:cxn ang="0">
                  <a:pos x="3" y="0"/>
                </a:cxn>
                <a:cxn ang="0">
                  <a:pos x="5" y="0"/>
                </a:cxn>
                <a:cxn ang="0">
                  <a:pos x="5" y="0"/>
                </a:cxn>
                <a:cxn ang="0">
                  <a:pos x="6" y="0"/>
                </a:cxn>
                <a:cxn ang="0">
                  <a:pos x="7" y="1"/>
                </a:cxn>
                <a:cxn ang="0">
                  <a:pos x="7" y="1"/>
                </a:cxn>
                <a:cxn ang="0">
                  <a:pos x="6" y="2"/>
                </a:cxn>
                <a:cxn ang="0">
                  <a:pos x="1" y="2"/>
                </a:cxn>
                <a:cxn ang="0">
                  <a:pos x="1" y="2"/>
                </a:cxn>
                <a:cxn ang="0">
                  <a:pos x="1" y="1"/>
                </a:cxn>
                <a:cxn ang="0">
                  <a:pos x="0" y="0"/>
                </a:cxn>
                <a:cxn ang="0">
                  <a:pos x="1" y="0"/>
                </a:cxn>
              </a:cxnLst>
              <a:rect l="0" t="0" r="r" b="b"/>
              <a:pathLst>
                <a:path w="7" h="2">
                  <a:moveTo>
                    <a:pt x="1" y="0"/>
                  </a:moveTo>
                  <a:cubicBezTo>
                    <a:pt x="2" y="0"/>
                    <a:pt x="2" y="0"/>
                    <a:pt x="3" y="0"/>
                  </a:cubicBezTo>
                  <a:cubicBezTo>
                    <a:pt x="3" y="0"/>
                    <a:pt x="3" y="0"/>
                    <a:pt x="3" y="0"/>
                  </a:cubicBezTo>
                  <a:cubicBezTo>
                    <a:pt x="3" y="0"/>
                    <a:pt x="4" y="0"/>
                    <a:pt x="5" y="0"/>
                  </a:cubicBezTo>
                  <a:cubicBezTo>
                    <a:pt x="5" y="0"/>
                    <a:pt x="5" y="0"/>
                    <a:pt x="5" y="0"/>
                  </a:cubicBezTo>
                  <a:cubicBezTo>
                    <a:pt x="5" y="0"/>
                    <a:pt x="6" y="0"/>
                    <a:pt x="6" y="0"/>
                  </a:cubicBezTo>
                  <a:cubicBezTo>
                    <a:pt x="7" y="1"/>
                    <a:pt x="7" y="1"/>
                    <a:pt x="7" y="1"/>
                  </a:cubicBezTo>
                  <a:cubicBezTo>
                    <a:pt x="7" y="1"/>
                    <a:pt x="7" y="1"/>
                    <a:pt x="7" y="1"/>
                  </a:cubicBezTo>
                  <a:cubicBezTo>
                    <a:pt x="6" y="1"/>
                    <a:pt x="6" y="2"/>
                    <a:pt x="6" y="2"/>
                  </a:cubicBezTo>
                  <a:cubicBezTo>
                    <a:pt x="4" y="2"/>
                    <a:pt x="2" y="2"/>
                    <a:pt x="1" y="2"/>
                  </a:cubicBezTo>
                  <a:cubicBezTo>
                    <a:pt x="1" y="2"/>
                    <a:pt x="1" y="2"/>
                    <a:pt x="1" y="2"/>
                  </a:cubicBezTo>
                  <a:cubicBezTo>
                    <a:pt x="0" y="2"/>
                    <a:pt x="1" y="2"/>
                    <a:pt x="1" y="1"/>
                  </a:cubicBezTo>
                  <a:cubicBezTo>
                    <a:pt x="1" y="1"/>
                    <a:pt x="0" y="1"/>
                    <a:pt x="0" y="0"/>
                  </a:cubicBezTo>
                  <a:cubicBezTo>
                    <a:pt x="1" y="0"/>
                    <a:pt x="1" y="0"/>
                    <a:pt x="1" y="0"/>
                  </a:cubicBezTo>
                  <a:close/>
                </a:path>
              </a:pathLst>
            </a:custGeom>
            <a:solidFill>
              <a:sysClr val="window" lastClr="FFFFFF">
                <a:lumMod val="75000"/>
              </a:sysClr>
            </a:solidFill>
            <a:ln w="3175">
              <a:solidFill>
                <a:schemeClr val="bg1">
                  <a:lumMod val="65000"/>
                </a:schemeClr>
              </a:solid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defTabSz="2945407">
                <a:defRPr/>
              </a:pPr>
              <a:endParaRPr lang="en-US" sz="1600" kern="0">
                <a:solidFill>
                  <a:srgbClr val="0A0A0A"/>
                </a:solidFill>
                <a:cs typeface="Arial" charset="0"/>
              </a:endParaRPr>
            </a:p>
          </p:txBody>
        </p:sp>
        <p:sp>
          <p:nvSpPr>
            <p:cNvPr id="322" name="Freeform 150">
              <a:extLst>
                <a:ext uri="{FF2B5EF4-FFF2-40B4-BE49-F238E27FC236}">
                  <a16:creationId xmlns:a16="http://schemas.microsoft.com/office/drawing/2014/main" id="{21B9187E-907A-D804-B944-5224EF8F74F3}"/>
                </a:ext>
              </a:extLst>
            </p:cNvPr>
            <p:cNvSpPr>
              <a:spLocks/>
            </p:cNvSpPr>
            <p:nvPr/>
          </p:nvSpPr>
          <p:spPr bwMode="auto">
            <a:xfrm>
              <a:off x="16218757" y="12148065"/>
              <a:ext cx="91030" cy="280377"/>
            </a:xfrm>
            <a:custGeom>
              <a:avLst/>
              <a:gdLst/>
              <a:ahLst/>
              <a:cxnLst>
                <a:cxn ang="0">
                  <a:pos x="5" y="1"/>
                </a:cxn>
                <a:cxn ang="0">
                  <a:pos x="5" y="1"/>
                </a:cxn>
                <a:cxn ang="0">
                  <a:pos x="5" y="1"/>
                </a:cxn>
                <a:cxn ang="0">
                  <a:pos x="5" y="4"/>
                </a:cxn>
                <a:cxn ang="0">
                  <a:pos x="4" y="4"/>
                </a:cxn>
                <a:cxn ang="0">
                  <a:pos x="4" y="5"/>
                </a:cxn>
                <a:cxn ang="0">
                  <a:pos x="4" y="6"/>
                </a:cxn>
                <a:cxn ang="0">
                  <a:pos x="4" y="8"/>
                </a:cxn>
                <a:cxn ang="0">
                  <a:pos x="4" y="8"/>
                </a:cxn>
                <a:cxn ang="0">
                  <a:pos x="4" y="9"/>
                </a:cxn>
                <a:cxn ang="0">
                  <a:pos x="3" y="9"/>
                </a:cxn>
                <a:cxn ang="0">
                  <a:pos x="3" y="10"/>
                </a:cxn>
                <a:cxn ang="0">
                  <a:pos x="3" y="10"/>
                </a:cxn>
                <a:cxn ang="0">
                  <a:pos x="2" y="11"/>
                </a:cxn>
                <a:cxn ang="0">
                  <a:pos x="2" y="11"/>
                </a:cxn>
                <a:cxn ang="0">
                  <a:pos x="1" y="12"/>
                </a:cxn>
                <a:cxn ang="0">
                  <a:pos x="0" y="12"/>
                </a:cxn>
                <a:cxn ang="0">
                  <a:pos x="0" y="13"/>
                </a:cxn>
                <a:cxn ang="0">
                  <a:pos x="0" y="13"/>
                </a:cxn>
                <a:cxn ang="0">
                  <a:pos x="0" y="12"/>
                </a:cxn>
                <a:cxn ang="0">
                  <a:pos x="0" y="10"/>
                </a:cxn>
                <a:cxn ang="0">
                  <a:pos x="1" y="6"/>
                </a:cxn>
                <a:cxn ang="0">
                  <a:pos x="1" y="3"/>
                </a:cxn>
                <a:cxn ang="0">
                  <a:pos x="1" y="3"/>
                </a:cxn>
                <a:cxn ang="0">
                  <a:pos x="2" y="3"/>
                </a:cxn>
                <a:cxn ang="0">
                  <a:pos x="4" y="1"/>
                </a:cxn>
                <a:cxn ang="0">
                  <a:pos x="5" y="0"/>
                </a:cxn>
                <a:cxn ang="0">
                  <a:pos x="5" y="1"/>
                </a:cxn>
              </a:cxnLst>
              <a:rect l="0" t="0" r="r" b="b"/>
              <a:pathLst>
                <a:path w="5" h="13">
                  <a:moveTo>
                    <a:pt x="5" y="1"/>
                  </a:moveTo>
                  <a:cubicBezTo>
                    <a:pt x="5" y="1"/>
                    <a:pt x="5" y="1"/>
                    <a:pt x="5" y="1"/>
                  </a:cubicBezTo>
                  <a:cubicBezTo>
                    <a:pt x="5" y="1"/>
                    <a:pt x="5" y="1"/>
                    <a:pt x="5" y="1"/>
                  </a:cubicBezTo>
                  <a:cubicBezTo>
                    <a:pt x="5" y="2"/>
                    <a:pt x="5" y="3"/>
                    <a:pt x="5" y="4"/>
                  </a:cubicBezTo>
                  <a:cubicBezTo>
                    <a:pt x="5" y="4"/>
                    <a:pt x="4" y="4"/>
                    <a:pt x="4" y="4"/>
                  </a:cubicBezTo>
                  <a:cubicBezTo>
                    <a:pt x="4" y="4"/>
                    <a:pt x="4" y="5"/>
                    <a:pt x="4" y="5"/>
                  </a:cubicBezTo>
                  <a:cubicBezTo>
                    <a:pt x="4" y="5"/>
                    <a:pt x="4" y="6"/>
                    <a:pt x="4" y="6"/>
                  </a:cubicBezTo>
                  <a:cubicBezTo>
                    <a:pt x="4" y="7"/>
                    <a:pt x="4" y="7"/>
                    <a:pt x="4" y="8"/>
                  </a:cubicBezTo>
                  <a:cubicBezTo>
                    <a:pt x="4" y="8"/>
                    <a:pt x="4" y="8"/>
                    <a:pt x="4" y="8"/>
                  </a:cubicBezTo>
                  <a:cubicBezTo>
                    <a:pt x="4" y="9"/>
                    <a:pt x="4" y="9"/>
                    <a:pt x="4" y="9"/>
                  </a:cubicBezTo>
                  <a:cubicBezTo>
                    <a:pt x="4" y="9"/>
                    <a:pt x="3" y="9"/>
                    <a:pt x="3" y="9"/>
                  </a:cubicBezTo>
                  <a:cubicBezTo>
                    <a:pt x="3" y="10"/>
                    <a:pt x="3" y="10"/>
                    <a:pt x="3" y="10"/>
                  </a:cubicBezTo>
                  <a:cubicBezTo>
                    <a:pt x="3" y="10"/>
                    <a:pt x="3" y="10"/>
                    <a:pt x="3" y="10"/>
                  </a:cubicBezTo>
                  <a:cubicBezTo>
                    <a:pt x="2" y="11"/>
                    <a:pt x="2" y="11"/>
                    <a:pt x="2" y="11"/>
                  </a:cubicBezTo>
                  <a:cubicBezTo>
                    <a:pt x="2" y="11"/>
                    <a:pt x="2" y="11"/>
                    <a:pt x="2" y="11"/>
                  </a:cubicBezTo>
                  <a:cubicBezTo>
                    <a:pt x="1" y="11"/>
                    <a:pt x="1" y="11"/>
                    <a:pt x="1" y="12"/>
                  </a:cubicBezTo>
                  <a:cubicBezTo>
                    <a:pt x="1" y="12"/>
                    <a:pt x="1" y="12"/>
                    <a:pt x="0" y="12"/>
                  </a:cubicBezTo>
                  <a:cubicBezTo>
                    <a:pt x="0" y="12"/>
                    <a:pt x="0" y="13"/>
                    <a:pt x="0" y="13"/>
                  </a:cubicBezTo>
                  <a:cubicBezTo>
                    <a:pt x="0" y="13"/>
                    <a:pt x="0" y="13"/>
                    <a:pt x="0" y="13"/>
                  </a:cubicBezTo>
                  <a:cubicBezTo>
                    <a:pt x="0" y="13"/>
                    <a:pt x="0" y="13"/>
                    <a:pt x="0" y="12"/>
                  </a:cubicBezTo>
                  <a:cubicBezTo>
                    <a:pt x="0" y="12"/>
                    <a:pt x="0" y="11"/>
                    <a:pt x="0" y="10"/>
                  </a:cubicBezTo>
                  <a:cubicBezTo>
                    <a:pt x="0" y="9"/>
                    <a:pt x="1" y="7"/>
                    <a:pt x="1" y="6"/>
                  </a:cubicBezTo>
                  <a:cubicBezTo>
                    <a:pt x="1" y="5"/>
                    <a:pt x="1" y="4"/>
                    <a:pt x="1" y="3"/>
                  </a:cubicBezTo>
                  <a:cubicBezTo>
                    <a:pt x="1" y="3"/>
                    <a:pt x="1" y="3"/>
                    <a:pt x="1" y="3"/>
                  </a:cubicBezTo>
                  <a:cubicBezTo>
                    <a:pt x="2" y="3"/>
                    <a:pt x="2" y="3"/>
                    <a:pt x="2" y="3"/>
                  </a:cubicBezTo>
                  <a:cubicBezTo>
                    <a:pt x="3" y="3"/>
                    <a:pt x="3" y="2"/>
                    <a:pt x="4" y="1"/>
                  </a:cubicBezTo>
                  <a:cubicBezTo>
                    <a:pt x="4" y="1"/>
                    <a:pt x="4" y="1"/>
                    <a:pt x="5" y="0"/>
                  </a:cubicBezTo>
                  <a:cubicBezTo>
                    <a:pt x="5" y="1"/>
                    <a:pt x="5" y="1"/>
                    <a:pt x="5" y="1"/>
                  </a:cubicBezTo>
                  <a:close/>
                </a:path>
              </a:pathLst>
            </a:custGeom>
            <a:solidFill>
              <a:sysClr val="window" lastClr="FFFFFF">
                <a:lumMod val="75000"/>
              </a:sysClr>
            </a:solidFill>
            <a:ln w="3175">
              <a:solidFill>
                <a:schemeClr val="bg1">
                  <a:lumMod val="65000"/>
                </a:schemeClr>
              </a:solid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defTabSz="2945407">
                <a:defRPr/>
              </a:pPr>
              <a:endParaRPr lang="en-US" sz="1600" kern="0">
                <a:solidFill>
                  <a:srgbClr val="0A0A0A"/>
                </a:solidFill>
                <a:cs typeface="Arial" charset="0"/>
              </a:endParaRPr>
            </a:p>
          </p:txBody>
        </p:sp>
        <p:sp>
          <p:nvSpPr>
            <p:cNvPr id="323" name="Freeform 151">
              <a:extLst>
                <a:ext uri="{FF2B5EF4-FFF2-40B4-BE49-F238E27FC236}">
                  <a16:creationId xmlns:a16="http://schemas.microsoft.com/office/drawing/2014/main" id="{7A5D8BCD-B7D5-8952-095A-89C3CB186669}"/>
                </a:ext>
              </a:extLst>
            </p:cNvPr>
            <p:cNvSpPr>
              <a:spLocks/>
            </p:cNvSpPr>
            <p:nvPr/>
          </p:nvSpPr>
          <p:spPr bwMode="auto">
            <a:xfrm>
              <a:off x="15920857" y="12211391"/>
              <a:ext cx="355830" cy="452217"/>
            </a:xfrm>
            <a:custGeom>
              <a:avLst/>
              <a:gdLst/>
              <a:ahLst/>
              <a:cxnLst>
                <a:cxn ang="0">
                  <a:pos x="6" y="3"/>
                </a:cxn>
                <a:cxn ang="0">
                  <a:pos x="7" y="3"/>
                </a:cxn>
                <a:cxn ang="0">
                  <a:pos x="7" y="3"/>
                </a:cxn>
                <a:cxn ang="0">
                  <a:pos x="8" y="3"/>
                </a:cxn>
                <a:cxn ang="0">
                  <a:pos x="8" y="1"/>
                </a:cxn>
                <a:cxn ang="0">
                  <a:pos x="10" y="1"/>
                </a:cxn>
                <a:cxn ang="0">
                  <a:pos x="15" y="1"/>
                </a:cxn>
                <a:cxn ang="0">
                  <a:pos x="15" y="1"/>
                </a:cxn>
                <a:cxn ang="0">
                  <a:pos x="15" y="4"/>
                </a:cxn>
                <a:cxn ang="0">
                  <a:pos x="15" y="4"/>
                </a:cxn>
                <a:cxn ang="0">
                  <a:pos x="14" y="7"/>
                </a:cxn>
                <a:cxn ang="0">
                  <a:pos x="14" y="7"/>
                </a:cxn>
                <a:cxn ang="0">
                  <a:pos x="14" y="10"/>
                </a:cxn>
                <a:cxn ang="0">
                  <a:pos x="16" y="10"/>
                </a:cxn>
                <a:cxn ang="0">
                  <a:pos x="16" y="11"/>
                </a:cxn>
                <a:cxn ang="0">
                  <a:pos x="17" y="11"/>
                </a:cxn>
                <a:cxn ang="0">
                  <a:pos x="17" y="10"/>
                </a:cxn>
                <a:cxn ang="0">
                  <a:pos x="18" y="10"/>
                </a:cxn>
                <a:cxn ang="0">
                  <a:pos x="18" y="11"/>
                </a:cxn>
                <a:cxn ang="0">
                  <a:pos x="18" y="11"/>
                </a:cxn>
                <a:cxn ang="0">
                  <a:pos x="17" y="12"/>
                </a:cxn>
                <a:cxn ang="0">
                  <a:pos x="15" y="13"/>
                </a:cxn>
                <a:cxn ang="0">
                  <a:pos x="14" y="14"/>
                </a:cxn>
                <a:cxn ang="0">
                  <a:pos x="13" y="16"/>
                </a:cxn>
                <a:cxn ang="0">
                  <a:pos x="13" y="16"/>
                </a:cxn>
                <a:cxn ang="0">
                  <a:pos x="13" y="17"/>
                </a:cxn>
                <a:cxn ang="0">
                  <a:pos x="12" y="17"/>
                </a:cxn>
                <a:cxn ang="0">
                  <a:pos x="11" y="18"/>
                </a:cxn>
                <a:cxn ang="0">
                  <a:pos x="11" y="18"/>
                </a:cxn>
                <a:cxn ang="0">
                  <a:pos x="10" y="19"/>
                </a:cxn>
                <a:cxn ang="0">
                  <a:pos x="10" y="19"/>
                </a:cxn>
                <a:cxn ang="0">
                  <a:pos x="10" y="19"/>
                </a:cxn>
                <a:cxn ang="0">
                  <a:pos x="9" y="21"/>
                </a:cxn>
                <a:cxn ang="0">
                  <a:pos x="7" y="20"/>
                </a:cxn>
                <a:cxn ang="0">
                  <a:pos x="5" y="20"/>
                </a:cxn>
                <a:cxn ang="0">
                  <a:pos x="2" y="19"/>
                </a:cxn>
                <a:cxn ang="0">
                  <a:pos x="0" y="17"/>
                </a:cxn>
                <a:cxn ang="0">
                  <a:pos x="1" y="16"/>
                </a:cxn>
                <a:cxn ang="0">
                  <a:pos x="1" y="14"/>
                </a:cxn>
                <a:cxn ang="0">
                  <a:pos x="1" y="13"/>
                </a:cxn>
                <a:cxn ang="0">
                  <a:pos x="1" y="12"/>
                </a:cxn>
                <a:cxn ang="0">
                  <a:pos x="2" y="11"/>
                </a:cxn>
                <a:cxn ang="0">
                  <a:pos x="3" y="10"/>
                </a:cxn>
                <a:cxn ang="0">
                  <a:pos x="9" y="10"/>
                </a:cxn>
                <a:cxn ang="0">
                  <a:pos x="9" y="9"/>
                </a:cxn>
                <a:cxn ang="0">
                  <a:pos x="9" y="8"/>
                </a:cxn>
                <a:cxn ang="0">
                  <a:pos x="10" y="7"/>
                </a:cxn>
                <a:cxn ang="0">
                  <a:pos x="8" y="6"/>
                </a:cxn>
                <a:cxn ang="0">
                  <a:pos x="8" y="6"/>
                </a:cxn>
                <a:cxn ang="0">
                  <a:pos x="7" y="5"/>
                </a:cxn>
                <a:cxn ang="0">
                  <a:pos x="6" y="4"/>
                </a:cxn>
                <a:cxn ang="0">
                  <a:pos x="6" y="3"/>
                </a:cxn>
              </a:cxnLst>
              <a:rect l="0" t="0" r="r" b="b"/>
              <a:pathLst>
                <a:path w="18" h="21">
                  <a:moveTo>
                    <a:pt x="6" y="3"/>
                  </a:moveTo>
                  <a:cubicBezTo>
                    <a:pt x="7" y="3"/>
                    <a:pt x="7" y="3"/>
                    <a:pt x="7" y="3"/>
                  </a:cubicBezTo>
                  <a:cubicBezTo>
                    <a:pt x="7" y="3"/>
                    <a:pt x="7" y="3"/>
                    <a:pt x="7" y="3"/>
                  </a:cubicBezTo>
                  <a:cubicBezTo>
                    <a:pt x="7" y="3"/>
                    <a:pt x="7" y="3"/>
                    <a:pt x="8" y="3"/>
                  </a:cubicBezTo>
                  <a:cubicBezTo>
                    <a:pt x="8" y="3"/>
                    <a:pt x="8" y="1"/>
                    <a:pt x="8" y="1"/>
                  </a:cubicBezTo>
                  <a:cubicBezTo>
                    <a:pt x="8" y="0"/>
                    <a:pt x="9" y="1"/>
                    <a:pt x="10" y="1"/>
                  </a:cubicBezTo>
                  <a:cubicBezTo>
                    <a:pt x="12" y="1"/>
                    <a:pt x="14" y="1"/>
                    <a:pt x="15" y="1"/>
                  </a:cubicBezTo>
                  <a:cubicBezTo>
                    <a:pt x="15" y="1"/>
                    <a:pt x="15" y="1"/>
                    <a:pt x="15" y="1"/>
                  </a:cubicBezTo>
                  <a:cubicBezTo>
                    <a:pt x="15" y="1"/>
                    <a:pt x="15" y="3"/>
                    <a:pt x="15" y="4"/>
                  </a:cubicBezTo>
                  <a:cubicBezTo>
                    <a:pt x="15" y="4"/>
                    <a:pt x="15" y="4"/>
                    <a:pt x="15" y="4"/>
                  </a:cubicBezTo>
                  <a:cubicBezTo>
                    <a:pt x="15" y="5"/>
                    <a:pt x="15" y="6"/>
                    <a:pt x="14" y="7"/>
                  </a:cubicBezTo>
                  <a:cubicBezTo>
                    <a:pt x="14" y="7"/>
                    <a:pt x="14" y="7"/>
                    <a:pt x="14" y="7"/>
                  </a:cubicBezTo>
                  <a:cubicBezTo>
                    <a:pt x="14" y="8"/>
                    <a:pt x="14" y="9"/>
                    <a:pt x="14" y="10"/>
                  </a:cubicBezTo>
                  <a:cubicBezTo>
                    <a:pt x="14" y="11"/>
                    <a:pt x="15" y="10"/>
                    <a:pt x="16" y="10"/>
                  </a:cubicBezTo>
                  <a:cubicBezTo>
                    <a:pt x="16" y="10"/>
                    <a:pt x="16" y="11"/>
                    <a:pt x="16" y="11"/>
                  </a:cubicBezTo>
                  <a:cubicBezTo>
                    <a:pt x="16" y="11"/>
                    <a:pt x="16" y="11"/>
                    <a:pt x="17" y="11"/>
                  </a:cubicBezTo>
                  <a:cubicBezTo>
                    <a:pt x="17" y="11"/>
                    <a:pt x="17" y="11"/>
                    <a:pt x="17" y="10"/>
                  </a:cubicBezTo>
                  <a:cubicBezTo>
                    <a:pt x="18" y="10"/>
                    <a:pt x="18" y="10"/>
                    <a:pt x="18" y="10"/>
                  </a:cubicBezTo>
                  <a:cubicBezTo>
                    <a:pt x="18" y="10"/>
                    <a:pt x="18" y="11"/>
                    <a:pt x="18" y="11"/>
                  </a:cubicBezTo>
                  <a:cubicBezTo>
                    <a:pt x="18" y="11"/>
                    <a:pt x="18" y="11"/>
                    <a:pt x="18" y="11"/>
                  </a:cubicBezTo>
                  <a:cubicBezTo>
                    <a:pt x="18" y="11"/>
                    <a:pt x="18" y="11"/>
                    <a:pt x="17" y="12"/>
                  </a:cubicBezTo>
                  <a:cubicBezTo>
                    <a:pt x="16" y="12"/>
                    <a:pt x="16" y="13"/>
                    <a:pt x="15" y="13"/>
                  </a:cubicBezTo>
                  <a:cubicBezTo>
                    <a:pt x="14" y="14"/>
                    <a:pt x="14" y="14"/>
                    <a:pt x="14" y="14"/>
                  </a:cubicBezTo>
                  <a:cubicBezTo>
                    <a:pt x="13" y="15"/>
                    <a:pt x="13" y="16"/>
                    <a:pt x="13" y="16"/>
                  </a:cubicBezTo>
                  <a:cubicBezTo>
                    <a:pt x="13" y="16"/>
                    <a:pt x="13" y="16"/>
                    <a:pt x="13" y="16"/>
                  </a:cubicBezTo>
                  <a:cubicBezTo>
                    <a:pt x="13" y="16"/>
                    <a:pt x="13" y="17"/>
                    <a:pt x="13" y="17"/>
                  </a:cubicBezTo>
                  <a:cubicBezTo>
                    <a:pt x="13" y="17"/>
                    <a:pt x="12" y="17"/>
                    <a:pt x="12" y="17"/>
                  </a:cubicBezTo>
                  <a:cubicBezTo>
                    <a:pt x="12" y="18"/>
                    <a:pt x="12" y="17"/>
                    <a:pt x="11" y="18"/>
                  </a:cubicBezTo>
                  <a:cubicBezTo>
                    <a:pt x="11" y="18"/>
                    <a:pt x="11" y="18"/>
                    <a:pt x="11" y="18"/>
                  </a:cubicBezTo>
                  <a:cubicBezTo>
                    <a:pt x="11" y="19"/>
                    <a:pt x="11" y="19"/>
                    <a:pt x="10" y="19"/>
                  </a:cubicBezTo>
                  <a:cubicBezTo>
                    <a:pt x="10" y="19"/>
                    <a:pt x="10" y="19"/>
                    <a:pt x="10" y="19"/>
                  </a:cubicBezTo>
                  <a:cubicBezTo>
                    <a:pt x="10" y="19"/>
                    <a:pt x="10" y="19"/>
                    <a:pt x="10" y="19"/>
                  </a:cubicBezTo>
                  <a:cubicBezTo>
                    <a:pt x="9" y="20"/>
                    <a:pt x="9" y="20"/>
                    <a:pt x="9" y="21"/>
                  </a:cubicBezTo>
                  <a:cubicBezTo>
                    <a:pt x="8" y="21"/>
                    <a:pt x="8" y="20"/>
                    <a:pt x="7" y="20"/>
                  </a:cubicBezTo>
                  <a:cubicBezTo>
                    <a:pt x="6" y="20"/>
                    <a:pt x="5" y="20"/>
                    <a:pt x="5" y="20"/>
                  </a:cubicBezTo>
                  <a:cubicBezTo>
                    <a:pt x="3" y="20"/>
                    <a:pt x="3" y="19"/>
                    <a:pt x="2" y="19"/>
                  </a:cubicBezTo>
                  <a:cubicBezTo>
                    <a:pt x="1" y="18"/>
                    <a:pt x="0" y="18"/>
                    <a:pt x="0" y="17"/>
                  </a:cubicBezTo>
                  <a:cubicBezTo>
                    <a:pt x="1" y="17"/>
                    <a:pt x="0" y="16"/>
                    <a:pt x="1" y="16"/>
                  </a:cubicBezTo>
                  <a:cubicBezTo>
                    <a:pt x="1" y="15"/>
                    <a:pt x="1" y="15"/>
                    <a:pt x="1" y="14"/>
                  </a:cubicBezTo>
                  <a:cubicBezTo>
                    <a:pt x="1" y="14"/>
                    <a:pt x="1" y="13"/>
                    <a:pt x="1" y="13"/>
                  </a:cubicBezTo>
                  <a:cubicBezTo>
                    <a:pt x="1" y="13"/>
                    <a:pt x="1" y="12"/>
                    <a:pt x="1" y="12"/>
                  </a:cubicBezTo>
                  <a:cubicBezTo>
                    <a:pt x="2" y="12"/>
                    <a:pt x="2" y="12"/>
                    <a:pt x="2" y="11"/>
                  </a:cubicBezTo>
                  <a:cubicBezTo>
                    <a:pt x="2" y="11"/>
                    <a:pt x="3" y="10"/>
                    <a:pt x="3" y="10"/>
                  </a:cubicBezTo>
                  <a:cubicBezTo>
                    <a:pt x="5" y="10"/>
                    <a:pt x="7" y="10"/>
                    <a:pt x="9" y="10"/>
                  </a:cubicBezTo>
                  <a:cubicBezTo>
                    <a:pt x="9" y="9"/>
                    <a:pt x="9" y="9"/>
                    <a:pt x="9" y="9"/>
                  </a:cubicBezTo>
                  <a:cubicBezTo>
                    <a:pt x="9" y="9"/>
                    <a:pt x="9" y="9"/>
                    <a:pt x="9" y="8"/>
                  </a:cubicBezTo>
                  <a:cubicBezTo>
                    <a:pt x="9" y="8"/>
                    <a:pt x="10" y="8"/>
                    <a:pt x="10" y="7"/>
                  </a:cubicBezTo>
                  <a:cubicBezTo>
                    <a:pt x="9" y="7"/>
                    <a:pt x="9" y="7"/>
                    <a:pt x="8" y="6"/>
                  </a:cubicBezTo>
                  <a:cubicBezTo>
                    <a:pt x="8" y="6"/>
                    <a:pt x="8" y="6"/>
                    <a:pt x="8" y="6"/>
                  </a:cubicBezTo>
                  <a:cubicBezTo>
                    <a:pt x="8" y="5"/>
                    <a:pt x="7" y="5"/>
                    <a:pt x="7" y="5"/>
                  </a:cubicBezTo>
                  <a:cubicBezTo>
                    <a:pt x="7" y="5"/>
                    <a:pt x="7" y="4"/>
                    <a:pt x="6" y="4"/>
                  </a:cubicBezTo>
                  <a:cubicBezTo>
                    <a:pt x="6" y="4"/>
                    <a:pt x="6" y="4"/>
                    <a:pt x="6" y="3"/>
                  </a:cubicBezTo>
                  <a:close/>
                </a:path>
              </a:pathLst>
            </a:custGeom>
            <a:solidFill>
              <a:sysClr val="window" lastClr="FFFFFF">
                <a:lumMod val="75000"/>
              </a:sysClr>
            </a:solidFill>
            <a:ln w="3175">
              <a:solidFill>
                <a:schemeClr val="bg1">
                  <a:lumMod val="65000"/>
                </a:schemeClr>
              </a:solid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defTabSz="2945407">
                <a:defRPr/>
              </a:pPr>
              <a:endParaRPr lang="en-US" sz="1600" kern="0">
                <a:solidFill>
                  <a:srgbClr val="0A0A0A"/>
                </a:solidFill>
                <a:cs typeface="Arial" charset="0"/>
              </a:endParaRPr>
            </a:p>
          </p:txBody>
        </p:sp>
        <p:sp>
          <p:nvSpPr>
            <p:cNvPr id="324" name="Freeform 152">
              <a:extLst>
                <a:ext uri="{FF2B5EF4-FFF2-40B4-BE49-F238E27FC236}">
                  <a16:creationId xmlns:a16="http://schemas.microsoft.com/office/drawing/2014/main" id="{AA5FCE06-C375-F0AA-2BCC-8B186BA7B445}"/>
                </a:ext>
              </a:extLst>
            </p:cNvPr>
            <p:cNvSpPr>
              <a:spLocks/>
            </p:cNvSpPr>
            <p:nvPr/>
          </p:nvSpPr>
          <p:spPr bwMode="auto">
            <a:xfrm>
              <a:off x="22507724" y="12337996"/>
              <a:ext cx="513048" cy="470312"/>
            </a:xfrm>
            <a:custGeom>
              <a:avLst/>
              <a:gdLst/>
              <a:ahLst/>
              <a:cxnLst>
                <a:cxn ang="0">
                  <a:pos x="19" y="21"/>
                </a:cxn>
                <a:cxn ang="0">
                  <a:pos x="9" y="20"/>
                </a:cxn>
                <a:cxn ang="0">
                  <a:pos x="8" y="21"/>
                </a:cxn>
                <a:cxn ang="0">
                  <a:pos x="8" y="20"/>
                </a:cxn>
                <a:cxn ang="0">
                  <a:pos x="6" y="20"/>
                </a:cxn>
                <a:cxn ang="0">
                  <a:pos x="4" y="21"/>
                </a:cxn>
                <a:cxn ang="0">
                  <a:pos x="2" y="20"/>
                </a:cxn>
                <a:cxn ang="0">
                  <a:pos x="7" y="19"/>
                </a:cxn>
                <a:cxn ang="0">
                  <a:pos x="9" y="17"/>
                </a:cxn>
                <a:cxn ang="0">
                  <a:pos x="11" y="18"/>
                </a:cxn>
                <a:cxn ang="0">
                  <a:pos x="12" y="18"/>
                </a:cxn>
                <a:cxn ang="0">
                  <a:pos x="15" y="18"/>
                </a:cxn>
                <a:cxn ang="0">
                  <a:pos x="16" y="17"/>
                </a:cxn>
                <a:cxn ang="0">
                  <a:pos x="15" y="16"/>
                </a:cxn>
                <a:cxn ang="0">
                  <a:pos x="13" y="16"/>
                </a:cxn>
                <a:cxn ang="0">
                  <a:pos x="12" y="15"/>
                </a:cxn>
                <a:cxn ang="0">
                  <a:pos x="9" y="15"/>
                </a:cxn>
                <a:cxn ang="0">
                  <a:pos x="8" y="15"/>
                </a:cxn>
                <a:cxn ang="0">
                  <a:pos x="4" y="16"/>
                </a:cxn>
                <a:cxn ang="0">
                  <a:pos x="4" y="14"/>
                </a:cxn>
                <a:cxn ang="0">
                  <a:pos x="4" y="14"/>
                </a:cxn>
                <a:cxn ang="0">
                  <a:pos x="4" y="13"/>
                </a:cxn>
                <a:cxn ang="0">
                  <a:pos x="2" y="14"/>
                </a:cxn>
                <a:cxn ang="0">
                  <a:pos x="2" y="13"/>
                </a:cxn>
                <a:cxn ang="0">
                  <a:pos x="2" y="12"/>
                </a:cxn>
                <a:cxn ang="0">
                  <a:pos x="1" y="10"/>
                </a:cxn>
                <a:cxn ang="0">
                  <a:pos x="2" y="8"/>
                </a:cxn>
                <a:cxn ang="0">
                  <a:pos x="3" y="7"/>
                </a:cxn>
                <a:cxn ang="0">
                  <a:pos x="4" y="4"/>
                </a:cxn>
                <a:cxn ang="0">
                  <a:pos x="4" y="3"/>
                </a:cxn>
                <a:cxn ang="0">
                  <a:pos x="5" y="2"/>
                </a:cxn>
                <a:cxn ang="0">
                  <a:pos x="5" y="1"/>
                </a:cxn>
                <a:cxn ang="0">
                  <a:pos x="10" y="1"/>
                </a:cxn>
                <a:cxn ang="0">
                  <a:pos x="13" y="1"/>
                </a:cxn>
                <a:cxn ang="0">
                  <a:pos x="15" y="2"/>
                </a:cxn>
                <a:cxn ang="0">
                  <a:pos x="15" y="3"/>
                </a:cxn>
                <a:cxn ang="0">
                  <a:pos x="18" y="5"/>
                </a:cxn>
                <a:cxn ang="0">
                  <a:pos x="18" y="6"/>
                </a:cxn>
                <a:cxn ang="0">
                  <a:pos x="19" y="6"/>
                </a:cxn>
                <a:cxn ang="0">
                  <a:pos x="19" y="7"/>
                </a:cxn>
                <a:cxn ang="0">
                  <a:pos x="20" y="8"/>
                </a:cxn>
                <a:cxn ang="0">
                  <a:pos x="21" y="10"/>
                </a:cxn>
                <a:cxn ang="0">
                  <a:pos x="22" y="10"/>
                </a:cxn>
                <a:cxn ang="0">
                  <a:pos x="22" y="12"/>
                </a:cxn>
                <a:cxn ang="0">
                  <a:pos x="23" y="14"/>
                </a:cxn>
                <a:cxn ang="0">
                  <a:pos x="23" y="16"/>
                </a:cxn>
                <a:cxn ang="0">
                  <a:pos x="24" y="17"/>
                </a:cxn>
                <a:cxn ang="0">
                  <a:pos x="24" y="18"/>
                </a:cxn>
                <a:cxn ang="0">
                  <a:pos x="26" y="19"/>
                </a:cxn>
                <a:cxn ang="0">
                  <a:pos x="26" y="21"/>
                </a:cxn>
                <a:cxn ang="0">
                  <a:pos x="24" y="22"/>
                </a:cxn>
                <a:cxn ang="0">
                  <a:pos x="22" y="22"/>
                </a:cxn>
                <a:cxn ang="0">
                  <a:pos x="21" y="22"/>
                </a:cxn>
                <a:cxn ang="0">
                  <a:pos x="20" y="21"/>
                </a:cxn>
              </a:cxnLst>
              <a:rect l="0" t="0" r="r" b="b"/>
              <a:pathLst>
                <a:path w="26" h="22">
                  <a:moveTo>
                    <a:pt x="19" y="21"/>
                  </a:moveTo>
                  <a:cubicBezTo>
                    <a:pt x="19" y="21"/>
                    <a:pt x="19" y="21"/>
                    <a:pt x="19" y="21"/>
                  </a:cubicBezTo>
                  <a:cubicBezTo>
                    <a:pt x="17" y="20"/>
                    <a:pt x="14" y="20"/>
                    <a:pt x="12" y="20"/>
                  </a:cubicBezTo>
                  <a:cubicBezTo>
                    <a:pt x="11" y="20"/>
                    <a:pt x="10" y="20"/>
                    <a:pt x="9" y="20"/>
                  </a:cubicBezTo>
                  <a:cubicBezTo>
                    <a:pt x="8" y="20"/>
                    <a:pt x="8" y="21"/>
                    <a:pt x="8" y="21"/>
                  </a:cubicBezTo>
                  <a:cubicBezTo>
                    <a:pt x="8" y="21"/>
                    <a:pt x="8" y="21"/>
                    <a:pt x="8" y="21"/>
                  </a:cubicBezTo>
                  <a:cubicBezTo>
                    <a:pt x="8" y="20"/>
                    <a:pt x="8" y="20"/>
                    <a:pt x="8" y="20"/>
                  </a:cubicBezTo>
                  <a:cubicBezTo>
                    <a:pt x="8" y="20"/>
                    <a:pt x="8" y="20"/>
                    <a:pt x="8" y="20"/>
                  </a:cubicBezTo>
                  <a:cubicBezTo>
                    <a:pt x="7" y="21"/>
                    <a:pt x="8" y="21"/>
                    <a:pt x="6" y="21"/>
                  </a:cubicBezTo>
                  <a:cubicBezTo>
                    <a:pt x="6" y="21"/>
                    <a:pt x="6" y="21"/>
                    <a:pt x="6" y="20"/>
                  </a:cubicBezTo>
                  <a:cubicBezTo>
                    <a:pt x="5" y="20"/>
                    <a:pt x="5" y="21"/>
                    <a:pt x="5" y="21"/>
                  </a:cubicBezTo>
                  <a:cubicBezTo>
                    <a:pt x="5" y="21"/>
                    <a:pt x="4" y="21"/>
                    <a:pt x="4" y="21"/>
                  </a:cubicBezTo>
                  <a:cubicBezTo>
                    <a:pt x="3" y="21"/>
                    <a:pt x="3" y="21"/>
                    <a:pt x="3" y="20"/>
                  </a:cubicBezTo>
                  <a:cubicBezTo>
                    <a:pt x="2" y="20"/>
                    <a:pt x="3" y="20"/>
                    <a:pt x="2" y="20"/>
                  </a:cubicBezTo>
                  <a:cubicBezTo>
                    <a:pt x="2" y="20"/>
                    <a:pt x="3" y="19"/>
                    <a:pt x="3" y="19"/>
                  </a:cubicBezTo>
                  <a:cubicBezTo>
                    <a:pt x="4" y="19"/>
                    <a:pt x="5" y="19"/>
                    <a:pt x="7" y="19"/>
                  </a:cubicBezTo>
                  <a:cubicBezTo>
                    <a:pt x="7" y="18"/>
                    <a:pt x="7" y="17"/>
                    <a:pt x="8" y="18"/>
                  </a:cubicBezTo>
                  <a:cubicBezTo>
                    <a:pt x="8" y="17"/>
                    <a:pt x="9" y="17"/>
                    <a:pt x="9" y="17"/>
                  </a:cubicBezTo>
                  <a:cubicBezTo>
                    <a:pt x="9" y="17"/>
                    <a:pt x="10" y="17"/>
                    <a:pt x="10" y="17"/>
                  </a:cubicBezTo>
                  <a:cubicBezTo>
                    <a:pt x="10" y="17"/>
                    <a:pt x="11" y="17"/>
                    <a:pt x="11" y="18"/>
                  </a:cubicBezTo>
                  <a:cubicBezTo>
                    <a:pt x="12" y="18"/>
                    <a:pt x="12" y="18"/>
                    <a:pt x="12" y="18"/>
                  </a:cubicBezTo>
                  <a:cubicBezTo>
                    <a:pt x="12" y="18"/>
                    <a:pt x="12" y="18"/>
                    <a:pt x="12" y="18"/>
                  </a:cubicBezTo>
                  <a:cubicBezTo>
                    <a:pt x="13" y="18"/>
                    <a:pt x="14" y="18"/>
                    <a:pt x="14" y="18"/>
                  </a:cubicBezTo>
                  <a:cubicBezTo>
                    <a:pt x="14" y="18"/>
                    <a:pt x="15" y="18"/>
                    <a:pt x="15" y="18"/>
                  </a:cubicBezTo>
                  <a:cubicBezTo>
                    <a:pt x="15" y="18"/>
                    <a:pt x="15" y="18"/>
                    <a:pt x="16" y="18"/>
                  </a:cubicBezTo>
                  <a:cubicBezTo>
                    <a:pt x="16" y="17"/>
                    <a:pt x="16" y="17"/>
                    <a:pt x="16" y="17"/>
                  </a:cubicBezTo>
                  <a:cubicBezTo>
                    <a:pt x="16" y="17"/>
                    <a:pt x="16" y="17"/>
                    <a:pt x="16" y="17"/>
                  </a:cubicBezTo>
                  <a:cubicBezTo>
                    <a:pt x="16" y="16"/>
                    <a:pt x="15" y="16"/>
                    <a:pt x="15" y="16"/>
                  </a:cubicBezTo>
                  <a:cubicBezTo>
                    <a:pt x="14" y="16"/>
                    <a:pt x="13" y="16"/>
                    <a:pt x="13" y="16"/>
                  </a:cubicBezTo>
                  <a:cubicBezTo>
                    <a:pt x="13" y="16"/>
                    <a:pt x="13" y="16"/>
                    <a:pt x="13" y="16"/>
                  </a:cubicBezTo>
                  <a:cubicBezTo>
                    <a:pt x="13" y="16"/>
                    <a:pt x="13" y="16"/>
                    <a:pt x="13" y="15"/>
                  </a:cubicBezTo>
                  <a:cubicBezTo>
                    <a:pt x="12" y="15"/>
                    <a:pt x="12" y="15"/>
                    <a:pt x="12" y="15"/>
                  </a:cubicBezTo>
                  <a:cubicBezTo>
                    <a:pt x="11" y="15"/>
                    <a:pt x="11" y="15"/>
                    <a:pt x="11" y="15"/>
                  </a:cubicBezTo>
                  <a:cubicBezTo>
                    <a:pt x="10" y="15"/>
                    <a:pt x="10" y="15"/>
                    <a:pt x="9" y="15"/>
                  </a:cubicBezTo>
                  <a:cubicBezTo>
                    <a:pt x="9" y="15"/>
                    <a:pt x="9" y="15"/>
                    <a:pt x="9" y="15"/>
                  </a:cubicBezTo>
                  <a:cubicBezTo>
                    <a:pt x="9" y="15"/>
                    <a:pt x="8" y="14"/>
                    <a:pt x="8" y="15"/>
                  </a:cubicBezTo>
                  <a:cubicBezTo>
                    <a:pt x="8" y="15"/>
                    <a:pt x="8" y="15"/>
                    <a:pt x="8" y="16"/>
                  </a:cubicBezTo>
                  <a:cubicBezTo>
                    <a:pt x="6" y="16"/>
                    <a:pt x="5" y="16"/>
                    <a:pt x="4" y="16"/>
                  </a:cubicBezTo>
                  <a:cubicBezTo>
                    <a:pt x="4" y="15"/>
                    <a:pt x="3" y="15"/>
                    <a:pt x="3" y="15"/>
                  </a:cubicBezTo>
                  <a:cubicBezTo>
                    <a:pt x="4" y="15"/>
                    <a:pt x="4" y="14"/>
                    <a:pt x="4" y="14"/>
                  </a:cubicBezTo>
                  <a:cubicBezTo>
                    <a:pt x="4" y="14"/>
                    <a:pt x="4" y="14"/>
                    <a:pt x="3" y="14"/>
                  </a:cubicBezTo>
                  <a:cubicBezTo>
                    <a:pt x="4" y="14"/>
                    <a:pt x="4" y="14"/>
                    <a:pt x="4" y="14"/>
                  </a:cubicBezTo>
                  <a:cubicBezTo>
                    <a:pt x="4" y="13"/>
                    <a:pt x="4" y="13"/>
                    <a:pt x="4" y="13"/>
                  </a:cubicBezTo>
                  <a:cubicBezTo>
                    <a:pt x="4" y="13"/>
                    <a:pt x="4" y="13"/>
                    <a:pt x="4" y="13"/>
                  </a:cubicBezTo>
                  <a:cubicBezTo>
                    <a:pt x="4" y="13"/>
                    <a:pt x="4" y="13"/>
                    <a:pt x="3" y="13"/>
                  </a:cubicBezTo>
                  <a:cubicBezTo>
                    <a:pt x="3" y="13"/>
                    <a:pt x="3" y="13"/>
                    <a:pt x="2" y="14"/>
                  </a:cubicBezTo>
                  <a:cubicBezTo>
                    <a:pt x="2" y="13"/>
                    <a:pt x="2" y="13"/>
                    <a:pt x="2" y="13"/>
                  </a:cubicBezTo>
                  <a:cubicBezTo>
                    <a:pt x="2" y="13"/>
                    <a:pt x="2" y="13"/>
                    <a:pt x="2" y="13"/>
                  </a:cubicBezTo>
                  <a:cubicBezTo>
                    <a:pt x="2" y="13"/>
                    <a:pt x="2" y="13"/>
                    <a:pt x="2" y="13"/>
                  </a:cubicBezTo>
                  <a:cubicBezTo>
                    <a:pt x="2" y="12"/>
                    <a:pt x="2" y="12"/>
                    <a:pt x="2" y="12"/>
                  </a:cubicBezTo>
                  <a:cubicBezTo>
                    <a:pt x="1" y="11"/>
                    <a:pt x="1" y="11"/>
                    <a:pt x="1" y="11"/>
                  </a:cubicBezTo>
                  <a:cubicBezTo>
                    <a:pt x="1" y="11"/>
                    <a:pt x="1" y="11"/>
                    <a:pt x="1" y="10"/>
                  </a:cubicBezTo>
                  <a:cubicBezTo>
                    <a:pt x="1" y="10"/>
                    <a:pt x="0" y="10"/>
                    <a:pt x="0" y="10"/>
                  </a:cubicBezTo>
                  <a:cubicBezTo>
                    <a:pt x="1" y="10"/>
                    <a:pt x="1" y="9"/>
                    <a:pt x="2" y="8"/>
                  </a:cubicBezTo>
                  <a:cubicBezTo>
                    <a:pt x="2" y="8"/>
                    <a:pt x="2" y="8"/>
                    <a:pt x="2" y="8"/>
                  </a:cubicBezTo>
                  <a:cubicBezTo>
                    <a:pt x="2" y="8"/>
                    <a:pt x="2" y="7"/>
                    <a:pt x="3" y="7"/>
                  </a:cubicBezTo>
                  <a:cubicBezTo>
                    <a:pt x="3" y="6"/>
                    <a:pt x="3" y="6"/>
                    <a:pt x="4" y="5"/>
                  </a:cubicBezTo>
                  <a:cubicBezTo>
                    <a:pt x="4" y="5"/>
                    <a:pt x="4" y="4"/>
                    <a:pt x="4" y="4"/>
                  </a:cubicBezTo>
                  <a:cubicBezTo>
                    <a:pt x="4" y="4"/>
                    <a:pt x="4" y="4"/>
                    <a:pt x="4" y="4"/>
                  </a:cubicBezTo>
                  <a:cubicBezTo>
                    <a:pt x="4" y="4"/>
                    <a:pt x="4" y="3"/>
                    <a:pt x="4" y="3"/>
                  </a:cubicBezTo>
                  <a:cubicBezTo>
                    <a:pt x="4" y="3"/>
                    <a:pt x="5" y="3"/>
                    <a:pt x="5" y="3"/>
                  </a:cubicBezTo>
                  <a:cubicBezTo>
                    <a:pt x="5" y="3"/>
                    <a:pt x="5" y="2"/>
                    <a:pt x="5" y="2"/>
                  </a:cubicBezTo>
                  <a:cubicBezTo>
                    <a:pt x="5" y="2"/>
                    <a:pt x="5" y="2"/>
                    <a:pt x="5" y="1"/>
                  </a:cubicBezTo>
                  <a:cubicBezTo>
                    <a:pt x="5" y="1"/>
                    <a:pt x="5" y="1"/>
                    <a:pt x="5" y="1"/>
                  </a:cubicBezTo>
                  <a:cubicBezTo>
                    <a:pt x="6" y="2"/>
                    <a:pt x="8" y="1"/>
                    <a:pt x="9" y="1"/>
                  </a:cubicBezTo>
                  <a:cubicBezTo>
                    <a:pt x="9" y="1"/>
                    <a:pt x="10" y="1"/>
                    <a:pt x="10" y="1"/>
                  </a:cubicBezTo>
                  <a:cubicBezTo>
                    <a:pt x="10" y="1"/>
                    <a:pt x="10" y="1"/>
                    <a:pt x="11" y="0"/>
                  </a:cubicBezTo>
                  <a:cubicBezTo>
                    <a:pt x="11" y="1"/>
                    <a:pt x="12" y="1"/>
                    <a:pt x="13" y="1"/>
                  </a:cubicBezTo>
                  <a:cubicBezTo>
                    <a:pt x="13" y="1"/>
                    <a:pt x="14" y="2"/>
                    <a:pt x="14" y="2"/>
                  </a:cubicBezTo>
                  <a:cubicBezTo>
                    <a:pt x="15" y="2"/>
                    <a:pt x="15" y="2"/>
                    <a:pt x="15" y="2"/>
                  </a:cubicBezTo>
                  <a:cubicBezTo>
                    <a:pt x="15" y="2"/>
                    <a:pt x="15" y="2"/>
                    <a:pt x="15" y="2"/>
                  </a:cubicBezTo>
                  <a:cubicBezTo>
                    <a:pt x="15" y="3"/>
                    <a:pt x="15" y="3"/>
                    <a:pt x="15" y="3"/>
                  </a:cubicBezTo>
                  <a:cubicBezTo>
                    <a:pt x="16" y="3"/>
                    <a:pt x="17" y="3"/>
                    <a:pt x="17" y="3"/>
                  </a:cubicBezTo>
                  <a:cubicBezTo>
                    <a:pt x="17" y="4"/>
                    <a:pt x="18" y="4"/>
                    <a:pt x="18" y="5"/>
                  </a:cubicBezTo>
                  <a:cubicBezTo>
                    <a:pt x="18" y="5"/>
                    <a:pt x="18" y="5"/>
                    <a:pt x="18" y="6"/>
                  </a:cubicBezTo>
                  <a:cubicBezTo>
                    <a:pt x="18" y="6"/>
                    <a:pt x="18" y="6"/>
                    <a:pt x="18" y="6"/>
                  </a:cubicBezTo>
                  <a:cubicBezTo>
                    <a:pt x="18" y="6"/>
                    <a:pt x="18" y="6"/>
                    <a:pt x="18" y="6"/>
                  </a:cubicBezTo>
                  <a:cubicBezTo>
                    <a:pt x="18" y="6"/>
                    <a:pt x="19" y="6"/>
                    <a:pt x="19" y="6"/>
                  </a:cubicBezTo>
                  <a:cubicBezTo>
                    <a:pt x="19" y="7"/>
                    <a:pt x="19" y="6"/>
                    <a:pt x="19" y="7"/>
                  </a:cubicBezTo>
                  <a:cubicBezTo>
                    <a:pt x="19" y="7"/>
                    <a:pt x="19" y="7"/>
                    <a:pt x="19" y="7"/>
                  </a:cubicBezTo>
                  <a:cubicBezTo>
                    <a:pt x="19" y="7"/>
                    <a:pt x="19" y="7"/>
                    <a:pt x="20" y="7"/>
                  </a:cubicBezTo>
                  <a:cubicBezTo>
                    <a:pt x="20" y="7"/>
                    <a:pt x="20" y="8"/>
                    <a:pt x="20" y="8"/>
                  </a:cubicBezTo>
                  <a:cubicBezTo>
                    <a:pt x="20" y="8"/>
                    <a:pt x="21" y="9"/>
                    <a:pt x="21" y="9"/>
                  </a:cubicBezTo>
                  <a:cubicBezTo>
                    <a:pt x="21" y="9"/>
                    <a:pt x="21" y="9"/>
                    <a:pt x="21" y="10"/>
                  </a:cubicBezTo>
                  <a:cubicBezTo>
                    <a:pt x="21" y="10"/>
                    <a:pt x="21" y="10"/>
                    <a:pt x="22" y="10"/>
                  </a:cubicBezTo>
                  <a:cubicBezTo>
                    <a:pt x="22" y="10"/>
                    <a:pt x="22" y="10"/>
                    <a:pt x="22" y="10"/>
                  </a:cubicBezTo>
                  <a:cubicBezTo>
                    <a:pt x="22" y="10"/>
                    <a:pt x="22" y="10"/>
                    <a:pt x="23" y="11"/>
                  </a:cubicBezTo>
                  <a:cubicBezTo>
                    <a:pt x="22" y="11"/>
                    <a:pt x="22" y="11"/>
                    <a:pt x="22" y="12"/>
                  </a:cubicBezTo>
                  <a:cubicBezTo>
                    <a:pt x="23" y="12"/>
                    <a:pt x="23" y="13"/>
                    <a:pt x="23" y="13"/>
                  </a:cubicBezTo>
                  <a:cubicBezTo>
                    <a:pt x="23" y="13"/>
                    <a:pt x="23" y="14"/>
                    <a:pt x="23" y="14"/>
                  </a:cubicBezTo>
                  <a:cubicBezTo>
                    <a:pt x="23" y="14"/>
                    <a:pt x="23" y="14"/>
                    <a:pt x="23" y="15"/>
                  </a:cubicBezTo>
                  <a:cubicBezTo>
                    <a:pt x="23" y="15"/>
                    <a:pt x="23" y="15"/>
                    <a:pt x="23" y="16"/>
                  </a:cubicBezTo>
                  <a:cubicBezTo>
                    <a:pt x="23" y="16"/>
                    <a:pt x="23" y="16"/>
                    <a:pt x="23" y="17"/>
                  </a:cubicBezTo>
                  <a:cubicBezTo>
                    <a:pt x="23" y="17"/>
                    <a:pt x="24" y="17"/>
                    <a:pt x="24" y="17"/>
                  </a:cubicBezTo>
                  <a:cubicBezTo>
                    <a:pt x="24" y="17"/>
                    <a:pt x="24" y="17"/>
                    <a:pt x="24" y="17"/>
                  </a:cubicBezTo>
                  <a:cubicBezTo>
                    <a:pt x="24" y="17"/>
                    <a:pt x="24" y="18"/>
                    <a:pt x="24" y="18"/>
                  </a:cubicBezTo>
                  <a:cubicBezTo>
                    <a:pt x="25" y="18"/>
                    <a:pt x="25" y="18"/>
                    <a:pt x="25" y="18"/>
                  </a:cubicBezTo>
                  <a:cubicBezTo>
                    <a:pt x="25" y="18"/>
                    <a:pt x="25" y="19"/>
                    <a:pt x="26" y="19"/>
                  </a:cubicBezTo>
                  <a:cubicBezTo>
                    <a:pt x="26" y="20"/>
                    <a:pt x="26" y="21"/>
                    <a:pt x="26" y="21"/>
                  </a:cubicBezTo>
                  <a:cubicBezTo>
                    <a:pt x="26" y="21"/>
                    <a:pt x="26" y="21"/>
                    <a:pt x="26" y="21"/>
                  </a:cubicBezTo>
                  <a:cubicBezTo>
                    <a:pt x="26" y="22"/>
                    <a:pt x="26" y="22"/>
                    <a:pt x="26" y="22"/>
                  </a:cubicBezTo>
                  <a:cubicBezTo>
                    <a:pt x="25" y="22"/>
                    <a:pt x="25" y="22"/>
                    <a:pt x="24" y="22"/>
                  </a:cubicBezTo>
                  <a:cubicBezTo>
                    <a:pt x="24" y="22"/>
                    <a:pt x="23" y="22"/>
                    <a:pt x="23" y="22"/>
                  </a:cubicBezTo>
                  <a:cubicBezTo>
                    <a:pt x="23" y="22"/>
                    <a:pt x="22" y="22"/>
                    <a:pt x="22" y="22"/>
                  </a:cubicBezTo>
                  <a:cubicBezTo>
                    <a:pt x="22" y="22"/>
                    <a:pt x="22" y="22"/>
                    <a:pt x="22" y="22"/>
                  </a:cubicBezTo>
                  <a:cubicBezTo>
                    <a:pt x="22" y="22"/>
                    <a:pt x="21" y="22"/>
                    <a:pt x="21" y="22"/>
                  </a:cubicBezTo>
                  <a:cubicBezTo>
                    <a:pt x="21" y="22"/>
                    <a:pt x="21" y="22"/>
                    <a:pt x="21" y="22"/>
                  </a:cubicBezTo>
                  <a:cubicBezTo>
                    <a:pt x="21" y="22"/>
                    <a:pt x="20" y="22"/>
                    <a:pt x="20" y="21"/>
                  </a:cubicBezTo>
                  <a:cubicBezTo>
                    <a:pt x="20" y="21"/>
                    <a:pt x="20" y="21"/>
                    <a:pt x="19" y="21"/>
                  </a:cubicBezTo>
                  <a:close/>
                </a:path>
              </a:pathLst>
            </a:custGeom>
            <a:solidFill>
              <a:sysClr val="window" lastClr="FFFFFF">
                <a:lumMod val="75000"/>
              </a:sysClr>
            </a:solidFill>
            <a:ln w="3175">
              <a:solidFill>
                <a:schemeClr val="bg1">
                  <a:lumMod val="65000"/>
                </a:schemeClr>
              </a:solid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defTabSz="2945407">
                <a:defRPr/>
              </a:pPr>
              <a:endParaRPr lang="en-US" sz="1600" kern="0">
                <a:solidFill>
                  <a:srgbClr val="0A0A0A"/>
                </a:solidFill>
                <a:cs typeface="Arial" charset="0"/>
              </a:endParaRPr>
            </a:p>
          </p:txBody>
        </p:sp>
        <p:sp>
          <p:nvSpPr>
            <p:cNvPr id="325" name="Freeform 153">
              <a:extLst>
                <a:ext uri="{FF2B5EF4-FFF2-40B4-BE49-F238E27FC236}">
                  <a16:creationId xmlns:a16="http://schemas.microsoft.com/office/drawing/2014/main" id="{072DB904-DA8D-A41C-E4DC-0F941FF8E114}"/>
                </a:ext>
              </a:extLst>
            </p:cNvPr>
            <p:cNvSpPr>
              <a:spLocks/>
            </p:cNvSpPr>
            <p:nvPr/>
          </p:nvSpPr>
          <p:spPr bwMode="auto">
            <a:xfrm>
              <a:off x="22590448" y="12383227"/>
              <a:ext cx="8274" cy="9042"/>
            </a:xfrm>
            <a:custGeom>
              <a:avLst/>
              <a:gdLst/>
              <a:ahLst/>
              <a:cxnLst>
                <a:cxn ang="0">
                  <a:pos x="0" y="0"/>
                </a:cxn>
                <a:cxn ang="0">
                  <a:pos x="0" y="0"/>
                </a:cxn>
                <a:cxn ang="0">
                  <a:pos x="0" y="0"/>
                </a:cxn>
                <a:cxn ang="0">
                  <a:pos x="0" y="0"/>
                </a:cxn>
              </a:cxnLst>
              <a:rect l="0" t="0" r="r" b="b"/>
              <a:pathLst>
                <a:path>
                  <a:moveTo>
                    <a:pt x="0" y="0"/>
                  </a:moveTo>
                  <a:cubicBezTo>
                    <a:pt x="0" y="0"/>
                    <a:pt x="0" y="0"/>
                    <a:pt x="0" y="0"/>
                  </a:cubicBezTo>
                  <a:cubicBezTo>
                    <a:pt x="0" y="0"/>
                    <a:pt x="0" y="0"/>
                    <a:pt x="0" y="0"/>
                  </a:cubicBezTo>
                  <a:cubicBezTo>
                    <a:pt x="0" y="0"/>
                    <a:pt x="0" y="0"/>
                    <a:pt x="0" y="0"/>
                  </a:cubicBezTo>
                  <a:close/>
                </a:path>
              </a:pathLst>
            </a:custGeom>
            <a:solidFill>
              <a:srgbClr val="CBCBCB"/>
            </a:solidFill>
            <a:ln w="9525">
              <a:no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defTabSz="2945407">
                <a:defRPr/>
              </a:pPr>
              <a:endParaRPr lang="en-US" sz="1600" kern="0">
                <a:solidFill>
                  <a:srgbClr val="0A0A0A"/>
                </a:solidFill>
                <a:cs typeface="Arial" charset="0"/>
              </a:endParaRPr>
            </a:p>
          </p:txBody>
        </p:sp>
        <p:sp>
          <p:nvSpPr>
            <p:cNvPr id="326" name="Freeform 154">
              <a:extLst>
                <a:ext uri="{FF2B5EF4-FFF2-40B4-BE49-F238E27FC236}">
                  <a16:creationId xmlns:a16="http://schemas.microsoft.com/office/drawing/2014/main" id="{9EF784CE-5C30-2066-27ED-5D68D28EDEF0}"/>
                </a:ext>
              </a:extLst>
            </p:cNvPr>
            <p:cNvSpPr>
              <a:spLocks/>
            </p:cNvSpPr>
            <p:nvPr/>
          </p:nvSpPr>
          <p:spPr bwMode="auto">
            <a:xfrm>
              <a:off x="16177407" y="12428458"/>
              <a:ext cx="529593" cy="316551"/>
            </a:xfrm>
            <a:custGeom>
              <a:avLst/>
              <a:gdLst/>
              <a:ahLst/>
              <a:cxnLst>
                <a:cxn ang="0">
                  <a:pos x="24" y="2"/>
                </a:cxn>
                <a:cxn ang="0">
                  <a:pos x="24" y="3"/>
                </a:cxn>
                <a:cxn ang="0">
                  <a:pos x="25" y="4"/>
                </a:cxn>
                <a:cxn ang="0">
                  <a:pos x="25" y="4"/>
                </a:cxn>
                <a:cxn ang="0">
                  <a:pos x="26" y="4"/>
                </a:cxn>
                <a:cxn ang="0">
                  <a:pos x="27" y="4"/>
                </a:cxn>
                <a:cxn ang="0">
                  <a:pos x="26" y="5"/>
                </a:cxn>
                <a:cxn ang="0">
                  <a:pos x="24" y="5"/>
                </a:cxn>
                <a:cxn ang="0">
                  <a:pos x="22" y="6"/>
                </a:cxn>
                <a:cxn ang="0">
                  <a:pos x="21" y="6"/>
                </a:cxn>
                <a:cxn ang="0">
                  <a:pos x="20" y="5"/>
                </a:cxn>
                <a:cxn ang="0">
                  <a:pos x="19" y="7"/>
                </a:cxn>
                <a:cxn ang="0">
                  <a:pos x="18" y="8"/>
                </a:cxn>
                <a:cxn ang="0">
                  <a:pos x="15" y="10"/>
                </a:cxn>
                <a:cxn ang="0">
                  <a:pos x="12" y="11"/>
                </a:cxn>
                <a:cxn ang="0">
                  <a:pos x="11" y="13"/>
                </a:cxn>
                <a:cxn ang="0">
                  <a:pos x="10" y="13"/>
                </a:cxn>
                <a:cxn ang="0">
                  <a:pos x="9" y="15"/>
                </a:cxn>
                <a:cxn ang="0">
                  <a:pos x="8" y="13"/>
                </a:cxn>
                <a:cxn ang="0">
                  <a:pos x="8" y="13"/>
                </a:cxn>
                <a:cxn ang="0">
                  <a:pos x="7" y="12"/>
                </a:cxn>
                <a:cxn ang="0">
                  <a:pos x="6" y="10"/>
                </a:cxn>
                <a:cxn ang="0">
                  <a:pos x="4" y="10"/>
                </a:cxn>
                <a:cxn ang="0">
                  <a:pos x="3" y="9"/>
                </a:cxn>
                <a:cxn ang="0">
                  <a:pos x="2" y="9"/>
                </a:cxn>
                <a:cxn ang="0">
                  <a:pos x="2" y="9"/>
                </a:cxn>
                <a:cxn ang="0">
                  <a:pos x="0" y="7"/>
                </a:cxn>
                <a:cxn ang="0">
                  <a:pos x="1" y="5"/>
                </a:cxn>
                <a:cxn ang="0">
                  <a:pos x="5" y="2"/>
                </a:cxn>
                <a:cxn ang="0">
                  <a:pos x="6" y="1"/>
                </a:cxn>
                <a:cxn ang="0">
                  <a:pos x="7" y="1"/>
                </a:cxn>
                <a:cxn ang="0">
                  <a:pos x="9" y="1"/>
                </a:cxn>
                <a:cxn ang="0">
                  <a:pos x="13" y="1"/>
                </a:cxn>
                <a:cxn ang="0">
                  <a:pos x="15" y="0"/>
                </a:cxn>
                <a:cxn ang="0">
                  <a:pos x="16" y="0"/>
                </a:cxn>
                <a:cxn ang="0">
                  <a:pos x="19" y="0"/>
                </a:cxn>
                <a:cxn ang="0">
                  <a:pos x="20" y="0"/>
                </a:cxn>
                <a:cxn ang="0">
                  <a:pos x="22" y="1"/>
                </a:cxn>
                <a:cxn ang="0">
                  <a:pos x="23" y="1"/>
                </a:cxn>
                <a:cxn ang="0">
                  <a:pos x="24" y="2"/>
                </a:cxn>
                <a:cxn ang="0">
                  <a:pos x="24" y="2"/>
                </a:cxn>
              </a:cxnLst>
              <a:rect l="0" t="0" r="r" b="b"/>
              <a:pathLst>
                <a:path w="27" h="15">
                  <a:moveTo>
                    <a:pt x="23" y="2"/>
                  </a:moveTo>
                  <a:cubicBezTo>
                    <a:pt x="23" y="2"/>
                    <a:pt x="23" y="2"/>
                    <a:pt x="24" y="2"/>
                  </a:cubicBezTo>
                  <a:cubicBezTo>
                    <a:pt x="24" y="3"/>
                    <a:pt x="24" y="3"/>
                    <a:pt x="24" y="3"/>
                  </a:cubicBezTo>
                  <a:cubicBezTo>
                    <a:pt x="24" y="3"/>
                    <a:pt x="24" y="3"/>
                    <a:pt x="24" y="3"/>
                  </a:cubicBezTo>
                  <a:cubicBezTo>
                    <a:pt x="24" y="3"/>
                    <a:pt x="24" y="4"/>
                    <a:pt x="24" y="4"/>
                  </a:cubicBezTo>
                  <a:cubicBezTo>
                    <a:pt x="24" y="4"/>
                    <a:pt x="25" y="4"/>
                    <a:pt x="25" y="4"/>
                  </a:cubicBezTo>
                  <a:cubicBezTo>
                    <a:pt x="25" y="4"/>
                    <a:pt x="25" y="4"/>
                    <a:pt x="25" y="3"/>
                  </a:cubicBezTo>
                  <a:cubicBezTo>
                    <a:pt x="25" y="3"/>
                    <a:pt x="25" y="4"/>
                    <a:pt x="25" y="4"/>
                  </a:cubicBezTo>
                  <a:cubicBezTo>
                    <a:pt x="25" y="4"/>
                    <a:pt x="26" y="4"/>
                    <a:pt x="26" y="4"/>
                  </a:cubicBezTo>
                  <a:cubicBezTo>
                    <a:pt x="26" y="4"/>
                    <a:pt x="26" y="4"/>
                    <a:pt x="26" y="4"/>
                  </a:cubicBezTo>
                  <a:cubicBezTo>
                    <a:pt x="26" y="4"/>
                    <a:pt x="26" y="4"/>
                    <a:pt x="27" y="4"/>
                  </a:cubicBezTo>
                  <a:cubicBezTo>
                    <a:pt x="27" y="4"/>
                    <a:pt x="27" y="4"/>
                    <a:pt x="27" y="4"/>
                  </a:cubicBezTo>
                  <a:cubicBezTo>
                    <a:pt x="27" y="4"/>
                    <a:pt x="27" y="4"/>
                    <a:pt x="27" y="4"/>
                  </a:cubicBezTo>
                  <a:cubicBezTo>
                    <a:pt x="27" y="4"/>
                    <a:pt x="26" y="4"/>
                    <a:pt x="26" y="5"/>
                  </a:cubicBezTo>
                  <a:cubicBezTo>
                    <a:pt x="26" y="5"/>
                    <a:pt x="25" y="5"/>
                    <a:pt x="25" y="5"/>
                  </a:cubicBezTo>
                  <a:cubicBezTo>
                    <a:pt x="24" y="5"/>
                    <a:pt x="24" y="5"/>
                    <a:pt x="24" y="5"/>
                  </a:cubicBezTo>
                  <a:cubicBezTo>
                    <a:pt x="24" y="5"/>
                    <a:pt x="24" y="6"/>
                    <a:pt x="23" y="6"/>
                  </a:cubicBezTo>
                  <a:cubicBezTo>
                    <a:pt x="23" y="6"/>
                    <a:pt x="23" y="6"/>
                    <a:pt x="22" y="6"/>
                  </a:cubicBezTo>
                  <a:cubicBezTo>
                    <a:pt x="22" y="6"/>
                    <a:pt x="22" y="6"/>
                    <a:pt x="21" y="6"/>
                  </a:cubicBezTo>
                  <a:cubicBezTo>
                    <a:pt x="21" y="6"/>
                    <a:pt x="21" y="6"/>
                    <a:pt x="21" y="6"/>
                  </a:cubicBezTo>
                  <a:cubicBezTo>
                    <a:pt x="21" y="5"/>
                    <a:pt x="21" y="5"/>
                    <a:pt x="21" y="5"/>
                  </a:cubicBezTo>
                  <a:cubicBezTo>
                    <a:pt x="20" y="5"/>
                    <a:pt x="20" y="5"/>
                    <a:pt x="20" y="5"/>
                  </a:cubicBezTo>
                  <a:cubicBezTo>
                    <a:pt x="19" y="6"/>
                    <a:pt x="19" y="6"/>
                    <a:pt x="19" y="6"/>
                  </a:cubicBezTo>
                  <a:cubicBezTo>
                    <a:pt x="19" y="6"/>
                    <a:pt x="19" y="6"/>
                    <a:pt x="19" y="7"/>
                  </a:cubicBezTo>
                  <a:cubicBezTo>
                    <a:pt x="19" y="7"/>
                    <a:pt x="18" y="7"/>
                    <a:pt x="18" y="7"/>
                  </a:cubicBezTo>
                  <a:cubicBezTo>
                    <a:pt x="18" y="7"/>
                    <a:pt x="18" y="8"/>
                    <a:pt x="18" y="8"/>
                  </a:cubicBezTo>
                  <a:cubicBezTo>
                    <a:pt x="18" y="8"/>
                    <a:pt x="18" y="8"/>
                    <a:pt x="17" y="8"/>
                  </a:cubicBezTo>
                  <a:cubicBezTo>
                    <a:pt x="17" y="8"/>
                    <a:pt x="16" y="10"/>
                    <a:pt x="15" y="10"/>
                  </a:cubicBezTo>
                  <a:cubicBezTo>
                    <a:pt x="15" y="10"/>
                    <a:pt x="15" y="9"/>
                    <a:pt x="14" y="9"/>
                  </a:cubicBezTo>
                  <a:cubicBezTo>
                    <a:pt x="14" y="10"/>
                    <a:pt x="13" y="11"/>
                    <a:pt x="12" y="11"/>
                  </a:cubicBezTo>
                  <a:cubicBezTo>
                    <a:pt x="12" y="10"/>
                    <a:pt x="11" y="11"/>
                    <a:pt x="11" y="11"/>
                  </a:cubicBezTo>
                  <a:cubicBezTo>
                    <a:pt x="10" y="11"/>
                    <a:pt x="11" y="12"/>
                    <a:pt x="11" y="13"/>
                  </a:cubicBezTo>
                  <a:cubicBezTo>
                    <a:pt x="11" y="13"/>
                    <a:pt x="11" y="13"/>
                    <a:pt x="11" y="13"/>
                  </a:cubicBezTo>
                  <a:cubicBezTo>
                    <a:pt x="10" y="13"/>
                    <a:pt x="10" y="13"/>
                    <a:pt x="10" y="13"/>
                  </a:cubicBezTo>
                  <a:cubicBezTo>
                    <a:pt x="10" y="14"/>
                    <a:pt x="10" y="14"/>
                    <a:pt x="9" y="15"/>
                  </a:cubicBezTo>
                  <a:cubicBezTo>
                    <a:pt x="9" y="15"/>
                    <a:pt x="9" y="15"/>
                    <a:pt x="9" y="15"/>
                  </a:cubicBezTo>
                  <a:cubicBezTo>
                    <a:pt x="8" y="14"/>
                    <a:pt x="8" y="14"/>
                    <a:pt x="8" y="14"/>
                  </a:cubicBezTo>
                  <a:cubicBezTo>
                    <a:pt x="8" y="13"/>
                    <a:pt x="8" y="13"/>
                    <a:pt x="8" y="13"/>
                  </a:cubicBezTo>
                  <a:cubicBezTo>
                    <a:pt x="8" y="13"/>
                    <a:pt x="8" y="13"/>
                    <a:pt x="8" y="13"/>
                  </a:cubicBezTo>
                  <a:cubicBezTo>
                    <a:pt x="8" y="13"/>
                    <a:pt x="8" y="13"/>
                    <a:pt x="8" y="13"/>
                  </a:cubicBezTo>
                  <a:cubicBezTo>
                    <a:pt x="8" y="13"/>
                    <a:pt x="7" y="13"/>
                    <a:pt x="7" y="13"/>
                  </a:cubicBezTo>
                  <a:cubicBezTo>
                    <a:pt x="7" y="13"/>
                    <a:pt x="7" y="12"/>
                    <a:pt x="7" y="12"/>
                  </a:cubicBezTo>
                  <a:cubicBezTo>
                    <a:pt x="7" y="12"/>
                    <a:pt x="8" y="10"/>
                    <a:pt x="7" y="10"/>
                  </a:cubicBezTo>
                  <a:cubicBezTo>
                    <a:pt x="6" y="10"/>
                    <a:pt x="6" y="10"/>
                    <a:pt x="6" y="10"/>
                  </a:cubicBezTo>
                  <a:cubicBezTo>
                    <a:pt x="6" y="10"/>
                    <a:pt x="6" y="10"/>
                    <a:pt x="5" y="10"/>
                  </a:cubicBezTo>
                  <a:cubicBezTo>
                    <a:pt x="5" y="10"/>
                    <a:pt x="5" y="10"/>
                    <a:pt x="4" y="10"/>
                  </a:cubicBezTo>
                  <a:cubicBezTo>
                    <a:pt x="4" y="10"/>
                    <a:pt x="4" y="10"/>
                    <a:pt x="4" y="10"/>
                  </a:cubicBezTo>
                  <a:cubicBezTo>
                    <a:pt x="3" y="9"/>
                    <a:pt x="3" y="10"/>
                    <a:pt x="3" y="9"/>
                  </a:cubicBezTo>
                  <a:cubicBezTo>
                    <a:pt x="3" y="9"/>
                    <a:pt x="3" y="9"/>
                    <a:pt x="3" y="9"/>
                  </a:cubicBezTo>
                  <a:cubicBezTo>
                    <a:pt x="2" y="9"/>
                    <a:pt x="2" y="9"/>
                    <a:pt x="2" y="9"/>
                  </a:cubicBezTo>
                  <a:cubicBezTo>
                    <a:pt x="2" y="9"/>
                    <a:pt x="2" y="9"/>
                    <a:pt x="2" y="9"/>
                  </a:cubicBezTo>
                  <a:cubicBezTo>
                    <a:pt x="2" y="9"/>
                    <a:pt x="2" y="9"/>
                    <a:pt x="2" y="9"/>
                  </a:cubicBezTo>
                  <a:cubicBezTo>
                    <a:pt x="2" y="8"/>
                    <a:pt x="1" y="8"/>
                    <a:pt x="1" y="8"/>
                  </a:cubicBezTo>
                  <a:cubicBezTo>
                    <a:pt x="1" y="8"/>
                    <a:pt x="1" y="8"/>
                    <a:pt x="0" y="7"/>
                  </a:cubicBezTo>
                  <a:cubicBezTo>
                    <a:pt x="1" y="7"/>
                    <a:pt x="1" y="7"/>
                    <a:pt x="1" y="7"/>
                  </a:cubicBezTo>
                  <a:cubicBezTo>
                    <a:pt x="2" y="6"/>
                    <a:pt x="1" y="6"/>
                    <a:pt x="1" y="5"/>
                  </a:cubicBezTo>
                  <a:cubicBezTo>
                    <a:pt x="1" y="5"/>
                    <a:pt x="2" y="4"/>
                    <a:pt x="3" y="4"/>
                  </a:cubicBezTo>
                  <a:cubicBezTo>
                    <a:pt x="4" y="3"/>
                    <a:pt x="4" y="3"/>
                    <a:pt x="5" y="2"/>
                  </a:cubicBezTo>
                  <a:cubicBezTo>
                    <a:pt x="5" y="2"/>
                    <a:pt x="5" y="2"/>
                    <a:pt x="5" y="2"/>
                  </a:cubicBezTo>
                  <a:cubicBezTo>
                    <a:pt x="6" y="1"/>
                    <a:pt x="6" y="1"/>
                    <a:pt x="6" y="1"/>
                  </a:cubicBezTo>
                  <a:cubicBezTo>
                    <a:pt x="6" y="1"/>
                    <a:pt x="7" y="1"/>
                    <a:pt x="7" y="1"/>
                  </a:cubicBezTo>
                  <a:cubicBezTo>
                    <a:pt x="7" y="1"/>
                    <a:pt x="7" y="1"/>
                    <a:pt x="7" y="1"/>
                  </a:cubicBezTo>
                  <a:cubicBezTo>
                    <a:pt x="7" y="1"/>
                    <a:pt x="7" y="0"/>
                    <a:pt x="8" y="0"/>
                  </a:cubicBezTo>
                  <a:cubicBezTo>
                    <a:pt x="8" y="1"/>
                    <a:pt x="9" y="1"/>
                    <a:pt x="9" y="1"/>
                  </a:cubicBezTo>
                  <a:cubicBezTo>
                    <a:pt x="10" y="0"/>
                    <a:pt x="11" y="1"/>
                    <a:pt x="12" y="1"/>
                  </a:cubicBezTo>
                  <a:cubicBezTo>
                    <a:pt x="12" y="1"/>
                    <a:pt x="13" y="1"/>
                    <a:pt x="13" y="1"/>
                  </a:cubicBezTo>
                  <a:cubicBezTo>
                    <a:pt x="14" y="1"/>
                    <a:pt x="14" y="1"/>
                    <a:pt x="14" y="1"/>
                  </a:cubicBezTo>
                  <a:cubicBezTo>
                    <a:pt x="14" y="1"/>
                    <a:pt x="15" y="1"/>
                    <a:pt x="15" y="0"/>
                  </a:cubicBezTo>
                  <a:cubicBezTo>
                    <a:pt x="15" y="0"/>
                    <a:pt x="16" y="0"/>
                    <a:pt x="16" y="0"/>
                  </a:cubicBezTo>
                  <a:cubicBezTo>
                    <a:pt x="16" y="0"/>
                    <a:pt x="16" y="0"/>
                    <a:pt x="16" y="0"/>
                  </a:cubicBezTo>
                  <a:cubicBezTo>
                    <a:pt x="17" y="0"/>
                    <a:pt x="17" y="0"/>
                    <a:pt x="18" y="0"/>
                  </a:cubicBezTo>
                  <a:cubicBezTo>
                    <a:pt x="18" y="0"/>
                    <a:pt x="18" y="0"/>
                    <a:pt x="19" y="0"/>
                  </a:cubicBezTo>
                  <a:cubicBezTo>
                    <a:pt x="19" y="0"/>
                    <a:pt x="19" y="0"/>
                    <a:pt x="19" y="0"/>
                  </a:cubicBezTo>
                  <a:cubicBezTo>
                    <a:pt x="20" y="0"/>
                    <a:pt x="20" y="0"/>
                    <a:pt x="20" y="0"/>
                  </a:cubicBezTo>
                  <a:cubicBezTo>
                    <a:pt x="21" y="0"/>
                    <a:pt x="21" y="0"/>
                    <a:pt x="21" y="0"/>
                  </a:cubicBezTo>
                  <a:cubicBezTo>
                    <a:pt x="22" y="0"/>
                    <a:pt x="22" y="1"/>
                    <a:pt x="22" y="1"/>
                  </a:cubicBezTo>
                  <a:cubicBezTo>
                    <a:pt x="22" y="1"/>
                    <a:pt x="22" y="1"/>
                    <a:pt x="23" y="1"/>
                  </a:cubicBezTo>
                  <a:cubicBezTo>
                    <a:pt x="23" y="1"/>
                    <a:pt x="23" y="1"/>
                    <a:pt x="23" y="1"/>
                  </a:cubicBezTo>
                  <a:cubicBezTo>
                    <a:pt x="24" y="1"/>
                    <a:pt x="24" y="1"/>
                    <a:pt x="24" y="2"/>
                  </a:cubicBezTo>
                  <a:cubicBezTo>
                    <a:pt x="24" y="2"/>
                    <a:pt x="24" y="2"/>
                    <a:pt x="24" y="2"/>
                  </a:cubicBezTo>
                  <a:cubicBezTo>
                    <a:pt x="24" y="2"/>
                    <a:pt x="24" y="2"/>
                    <a:pt x="24" y="2"/>
                  </a:cubicBezTo>
                  <a:cubicBezTo>
                    <a:pt x="24" y="2"/>
                    <a:pt x="24" y="2"/>
                    <a:pt x="24" y="2"/>
                  </a:cubicBezTo>
                  <a:cubicBezTo>
                    <a:pt x="24" y="2"/>
                    <a:pt x="24" y="2"/>
                    <a:pt x="23" y="2"/>
                  </a:cubicBezTo>
                  <a:close/>
                </a:path>
              </a:pathLst>
            </a:custGeom>
            <a:solidFill>
              <a:sysClr val="window" lastClr="FFFFFF">
                <a:lumMod val="75000"/>
              </a:sysClr>
            </a:solidFill>
            <a:ln w="3175">
              <a:solidFill>
                <a:schemeClr val="bg1">
                  <a:lumMod val="65000"/>
                </a:schemeClr>
              </a:solid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defTabSz="2945407">
                <a:defRPr/>
              </a:pPr>
              <a:endParaRPr lang="en-US" sz="1600" kern="0">
                <a:solidFill>
                  <a:srgbClr val="0A0A0A"/>
                </a:solidFill>
                <a:cs typeface="Arial" charset="0"/>
              </a:endParaRPr>
            </a:p>
          </p:txBody>
        </p:sp>
        <p:sp>
          <p:nvSpPr>
            <p:cNvPr id="327" name="Freeform 155">
              <a:extLst>
                <a:ext uri="{FF2B5EF4-FFF2-40B4-BE49-F238E27FC236}">
                  <a16:creationId xmlns:a16="http://schemas.microsoft.com/office/drawing/2014/main" id="{39A6F7E0-5C26-3A21-AE6B-EEA04CE009B0}"/>
                </a:ext>
              </a:extLst>
            </p:cNvPr>
            <p:cNvSpPr>
              <a:spLocks/>
            </p:cNvSpPr>
            <p:nvPr/>
          </p:nvSpPr>
          <p:spPr bwMode="auto">
            <a:xfrm>
              <a:off x="23550341" y="12536987"/>
              <a:ext cx="678541" cy="578845"/>
            </a:xfrm>
            <a:custGeom>
              <a:avLst/>
              <a:gdLst/>
              <a:ahLst/>
              <a:cxnLst>
                <a:cxn ang="0">
                  <a:pos x="6" y="12"/>
                </a:cxn>
                <a:cxn ang="0">
                  <a:pos x="6" y="10"/>
                </a:cxn>
                <a:cxn ang="0">
                  <a:pos x="6" y="9"/>
                </a:cxn>
                <a:cxn ang="0">
                  <a:pos x="7" y="8"/>
                </a:cxn>
                <a:cxn ang="0">
                  <a:pos x="9" y="9"/>
                </a:cxn>
                <a:cxn ang="0">
                  <a:pos x="10" y="9"/>
                </a:cxn>
                <a:cxn ang="0">
                  <a:pos x="11" y="7"/>
                </a:cxn>
                <a:cxn ang="0">
                  <a:pos x="12" y="5"/>
                </a:cxn>
                <a:cxn ang="0">
                  <a:pos x="14" y="4"/>
                </a:cxn>
                <a:cxn ang="0">
                  <a:pos x="16" y="4"/>
                </a:cxn>
                <a:cxn ang="0">
                  <a:pos x="17" y="3"/>
                </a:cxn>
                <a:cxn ang="0">
                  <a:pos x="20" y="1"/>
                </a:cxn>
                <a:cxn ang="0">
                  <a:pos x="23" y="0"/>
                </a:cxn>
                <a:cxn ang="0">
                  <a:pos x="25" y="0"/>
                </a:cxn>
                <a:cxn ang="0">
                  <a:pos x="25" y="3"/>
                </a:cxn>
                <a:cxn ang="0">
                  <a:pos x="26" y="5"/>
                </a:cxn>
                <a:cxn ang="0">
                  <a:pos x="27" y="6"/>
                </a:cxn>
                <a:cxn ang="0">
                  <a:pos x="27" y="7"/>
                </a:cxn>
                <a:cxn ang="0">
                  <a:pos x="29" y="10"/>
                </a:cxn>
                <a:cxn ang="0">
                  <a:pos x="34" y="12"/>
                </a:cxn>
                <a:cxn ang="0">
                  <a:pos x="34" y="13"/>
                </a:cxn>
                <a:cxn ang="0">
                  <a:pos x="34" y="14"/>
                </a:cxn>
                <a:cxn ang="0">
                  <a:pos x="35" y="16"/>
                </a:cxn>
                <a:cxn ang="0">
                  <a:pos x="33" y="18"/>
                </a:cxn>
                <a:cxn ang="0">
                  <a:pos x="32" y="18"/>
                </a:cxn>
                <a:cxn ang="0">
                  <a:pos x="31" y="18"/>
                </a:cxn>
                <a:cxn ang="0">
                  <a:pos x="30" y="19"/>
                </a:cxn>
                <a:cxn ang="0">
                  <a:pos x="29" y="20"/>
                </a:cxn>
                <a:cxn ang="0">
                  <a:pos x="28" y="20"/>
                </a:cxn>
                <a:cxn ang="0">
                  <a:pos x="23" y="19"/>
                </a:cxn>
                <a:cxn ang="0">
                  <a:pos x="21" y="20"/>
                </a:cxn>
                <a:cxn ang="0">
                  <a:pos x="19" y="20"/>
                </a:cxn>
                <a:cxn ang="0">
                  <a:pos x="12" y="20"/>
                </a:cxn>
                <a:cxn ang="0">
                  <a:pos x="11" y="20"/>
                </a:cxn>
                <a:cxn ang="0">
                  <a:pos x="11" y="23"/>
                </a:cxn>
                <a:cxn ang="0">
                  <a:pos x="11" y="27"/>
                </a:cxn>
                <a:cxn ang="0">
                  <a:pos x="10" y="25"/>
                </a:cxn>
                <a:cxn ang="0">
                  <a:pos x="7" y="26"/>
                </a:cxn>
                <a:cxn ang="0">
                  <a:pos x="6" y="26"/>
                </a:cxn>
                <a:cxn ang="0">
                  <a:pos x="5" y="27"/>
                </a:cxn>
                <a:cxn ang="0">
                  <a:pos x="3" y="26"/>
                </a:cxn>
                <a:cxn ang="0">
                  <a:pos x="2" y="25"/>
                </a:cxn>
                <a:cxn ang="0">
                  <a:pos x="1" y="24"/>
                </a:cxn>
                <a:cxn ang="0">
                  <a:pos x="0" y="23"/>
                </a:cxn>
                <a:cxn ang="0">
                  <a:pos x="0" y="22"/>
                </a:cxn>
                <a:cxn ang="0">
                  <a:pos x="1" y="20"/>
                </a:cxn>
                <a:cxn ang="0">
                  <a:pos x="1" y="16"/>
                </a:cxn>
                <a:cxn ang="0">
                  <a:pos x="2" y="16"/>
                </a:cxn>
                <a:cxn ang="0">
                  <a:pos x="4" y="14"/>
                </a:cxn>
                <a:cxn ang="0">
                  <a:pos x="5" y="12"/>
                </a:cxn>
              </a:cxnLst>
              <a:rect l="0" t="0" r="r" b="b"/>
              <a:pathLst>
                <a:path w="35" h="27">
                  <a:moveTo>
                    <a:pt x="5" y="12"/>
                  </a:moveTo>
                  <a:cubicBezTo>
                    <a:pt x="5" y="12"/>
                    <a:pt x="6" y="12"/>
                    <a:pt x="6" y="12"/>
                  </a:cubicBezTo>
                  <a:cubicBezTo>
                    <a:pt x="6" y="12"/>
                    <a:pt x="6" y="11"/>
                    <a:pt x="6" y="11"/>
                  </a:cubicBezTo>
                  <a:cubicBezTo>
                    <a:pt x="6" y="11"/>
                    <a:pt x="6" y="10"/>
                    <a:pt x="6" y="10"/>
                  </a:cubicBezTo>
                  <a:cubicBezTo>
                    <a:pt x="6" y="10"/>
                    <a:pt x="6" y="10"/>
                    <a:pt x="6" y="9"/>
                  </a:cubicBezTo>
                  <a:cubicBezTo>
                    <a:pt x="6" y="9"/>
                    <a:pt x="6" y="9"/>
                    <a:pt x="6" y="9"/>
                  </a:cubicBezTo>
                  <a:cubicBezTo>
                    <a:pt x="6" y="9"/>
                    <a:pt x="6" y="9"/>
                    <a:pt x="6" y="9"/>
                  </a:cubicBezTo>
                  <a:cubicBezTo>
                    <a:pt x="6" y="9"/>
                    <a:pt x="7" y="9"/>
                    <a:pt x="7" y="8"/>
                  </a:cubicBezTo>
                  <a:cubicBezTo>
                    <a:pt x="7" y="8"/>
                    <a:pt x="7" y="8"/>
                    <a:pt x="7" y="8"/>
                  </a:cubicBezTo>
                  <a:cubicBezTo>
                    <a:pt x="8" y="9"/>
                    <a:pt x="8" y="9"/>
                    <a:pt x="9" y="9"/>
                  </a:cubicBezTo>
                  <a:cubicBezTo>
                    <a:pt x="10" y="9"/>
                    <a:pt x="10" y="9"/>
                    <a:pt x="10" y="9"/>
                  </a:cubicBezTo>
                  <a:cubicBezTo>
                    <a:pt x="10" y="9"/>
                    <a:pt x="10" y="9"/>
                    <a:pt x="10" y="9"/>
                  </a:cubicBezTo>
                  <a:cubicBezTo>
                    <a:pt x="11" y="9"/>
                    <a:pt x="10" y="7"/>
                    <a:pt x="10" y="7"/>
                  </a:cubicBezTo>
                  <a:cubicBezTo>
                    <a:pt x="10" y="7"/>
                    <a:pt x="11" y="7"/>
                    <a:pt x="11" y="7"/>
                  </a:cubicBezTo>
                  <a:cubicBezTo>
                    <a:pt x="11" y="7"/>
                    <a:pt x="11" y="7"/>
                    <a:pt x="12" y="7"/>
                  </a:cubicBezTo>
                  <a:cubicBezTo>
                    <a:pt x="12" y="7"/>
                    <a:pt x="12" y="6"/>
                    <a:pt x="12" y="5"/>
                  </a:cubicBezTo>
                  <a:cubicBezTo>
                    <a:pt x="12" y="5"/>
                    <a:pt x="13" y="5"/>
                    <a:pt x="13" y="4"/>
                  </a:cubicBezTo>
                  <a:cubicBezTo>
                    <a:pt x="13" y="4"/>
                    <a:pt x="13" y="4"/>
                    <a:pt x="14" y="4"/>
                  </a:cubicBezTo>
                  <a:cubicBezTo>
                    <a:pt x="14" y="4"/>
                    <a:pt x="15" y="4"/>
                    <a:pt x="16" y="4"/>
                  </a:cubicBezTo>
                  <a:cubicBezTo>
                    <a:pt x="16" y="4"/>
                    <a:pt x="16" y="4"/>
                    <a:pt x="16" y="4"/>
                  </a:cubicBezTo>
                  <a:cubicBezTo>
                    <a:pt x="16" y="4"/>
                    <a:pt x="16" y="3"/>
                    <a:pt x="16" y="3"/>
                  </a:cubicBezTo>
                  <a:cubicBezTo>
                    <a:pt x="17" y="3"/>
                    <a:pt x="17" y="3"/>
                    <a:pt x="17" y="3"/>
                  </a:cubicBezTo>
                  <a:cubicBezTo>
                    <a:pt x="18" y="2"/>
                    <a:pt x="18" y="2"/>
                    <a:pt x="19" y="2"/>
                  </a:cubicBezTo>
                  <a:cubicBezTo>
                    <a:pt x="19" y="1"/>
                    <a:pt x="20" y="1"/>
                    <a:pt x="20" y="1"/>
                  </a:cubicBezTo>
                  <a:cubicBezTo>
                    <a:pt x="21" y="1"/>
                    <a:pt x="21" y="0"/>
                    <a:pt x="22" y="0"/>
                  </a:cubicBezTo>
                  <a:cubicBezTo>
                    <a:pt x="23" y="0"/>
                    <a:pt x="23" y="0"/>
                    <a:pt x="23" y="0"/>
                  </a:cubicBezTo>
                  <a:cubicBezTo>
                    <a:pt x="24" y="0"/>
                    <a:pt x="24" y="0"/>
                    <a:pt x="24" y="0"/>
                  </a:cubicBezTo>
                  <a:cubicBezTo>
                    <a:pt x="24" y="0"/>
                    <a:pt x="25" y="0"/>
                    <a:pt x="25" y="0"/>
                  </a:cubicBezTo>
                  <a:cubicBezTo>
                    <a:pt x="25" y="1"/>
                    <a:pt x="25" y="1"/>
                    <a:pt x="25" y="1"/>
                  </a:cubicBezTo>
                  <a:cubicBezTo>
                    <a:pt x="25" y="2"/>
                    <a:pt x="25" y="2"/>
                    <a:pt x="25" y="3"/>
                  </a:cubicBezTo>
                  <a:cubicBezTo>
                    <a:pt x="26" y="3"/>
                    <a:pt x="26" y="3"/>
                    <a:pt x="26" y="4"/>
                  </a:cubicBezTo>
                  <a:cubicBezTo>
                    <a:pt x="26" y="4"/>
                    <a:pt x="26" y="5"/>
                    <a:pt x="26" y="5"/>
                  </a:cubicBezTo>
                  <a:cubicBezTo>
                    <a:pt x="26" y="5"/>
                    <a:pt x="26" y="5"/>
                    <a:pt x="27" y="6"/>
                  </a:cubicBezTo>
                  <a:cubicBezTo>
                    <a:pt x="27" y="6"/>
                    <a:pt x="27" y="6"/>
                    <a:pt x="27" y="6"/>
                  </a:cubicBezTo>
                  <a:cubicBezTo>
                    <a:pt x="27" y="6"/>
                    <a:pt x="27" y="6"/>
                    <a:pt x="27" y="6"/>
                  </a:cubicBezTo>
                  <a:cubicBezTo>
                    <a:pt x="27" y="6"/>
                    <a:pt x="27" y="7"/>
                    <a:pt x="27" y="7"/>
                  </a:cubicBezTo>
                  <a:cubicBezTo>
                    <a:pt x="28" y="7"/>
                    <a:pt x="29" y="7"/>
                    <a:pt x="29" y="8"/>
                  </a:cubicBezTo>
                  <a:cubicBezTo>
                    <a:pt x="29" y="8"/>
                    <a:pt x="29" y="9"/>
                    <a:pt x="29" y="10"/>
                  </a:cubicBezTo>
                  <a:cubicBezTo>
                    <a:pt x="30" y="10"/>
                    <a:pt x="31" y="12"/>
                    <a:pt x="32" y="12"/>
                  </a:cubicBezTo>
                  <a:cubicBezTo>
                    <a:pt x="32" y="13"/>
                    <a:pt x="34" y="12"/>
                    <a:pt x="34" y="12"/>
                  </a:cubicBezTo>
                  <a:cubicBezTo>
                    <a:pt x="34" y="12"/>
                    <a:pt x="34" y="12"/>
                    <a:pt x="34" y="12"/>
                  </a:cubicBezTo>
                  <a:cubicBezTo>
                    <a:pt x="34" y="12"/>
                    <a:pt x="34" y="12"/>
                    <a:pt x="34" y="13"/>
                  </a:cubicBezTo>
                  <a:cubicBezTo>
                    <a:pt x="34" y="13"/>
                    <a:pt x="34" y="13"/>
                    <a:pt x="34" y="14"/>
                  </a:cubicBezTo>
                  <a:cubicBezTo>
                    <a:pt x="34" y="14"/>
                    <a:pt x="34" y="14"/>
                    <a:pt x="34" y="14"/>
                  </a:cubicBezTo>
                  <a:cubicBezTo>
                    <a:pt x="34" y="15"/>
                    <a:pt x="35" y="15"/>
                    <a:pt x="35" y="16"/>
                  </a:cubicBezTo>
                  <a:cubicBezTo>
                    <a:pt x="35" y="16"/>
                    <a:pt x="35" y="16"/>
                    <a:pt x="35" y="16"/>
                  </a:cubicBezTo>
                  <a:cubicBezTo>
                    <a:pt x="35" y="17"/>
                    <a:pt x="34" y="17"/>
                    <a:pt x="34" y="17"/>
                  </a:cubicBezTo>
                  <a:cubicBezTo>
                    <a:pt x="34" y="17"/>
                    <a:pt x="34" y="17"/>
                    <a:pt x="33" y="18"/>
                  </a:cubicBezTo>
                  <a:cubicBezTo>
                    <a:pt x="33" y="18"/>
                    <a:pt x="33" y="18"/>
                    <a:pt x="32" y="18"/>
                  </a:cubicBezTo>
                  <a:cubicBezTo>
                    <a:pt x="32" y="18"/>
                    <a:pt x="32" y="18"/>
                    <a:pt x="32" y="18"/>
                  </a:cubicBezTo>
                  <a:cubicBezTo>
                    <a:pt x="32" y="18"/>
                    <a:pt x="32" y="18"/>
                    <a:pt x="32" y="18"/>
                  </a:cubicBezTo>
                  <a:cubicBezTo>
                    <a:pt x="31" y="18"/>
                    <a:pt x="31" y="18"/>
                    <a:pt x="31" y="18"/>
                  </a:cubicBezTo>
                  <a:cubicBezTo>
                    <a:pt x="31" y="18"/>
                    <a:pt x="30" y="18"/>
                    <a:pt x="30" y="18"/>
                  </a:cubicBezTo>
                  <a:cubicBezTo>
                    <a:pt x="30" y="19"/>
                    <a:pt x="30" y="19"/>
                    <a:pt x="30" y="19"/>
                  </a:cubicBezTo>
                  <a:cubicBezTo>
                    <a:pt x="29" y="19"/>
                    <a:pt x="29" y="19"/>
                    <a:pt x="29" y="19"/>
                  </a:cubicBezTo>
                  <a:cubicBezTo>
                    <a:pt x="29" y="20"/>
                    <a:pt x="29" y="20"/>
                    <a:pt x="29" y="20"/>
                  </a:cubicBezTo>
                  <a:cubicBezTo>
                    <a:pt x="29" y="20"/>
                    <a:pt x="28" y="20"/>
                    <a:pt x="28" y="20"/>
                  </a:cubicBezTo>
                  <a:cubicBezTo>
                    <a:pt x="28" y="20"/>
                    <a:pt x="28" y="20"/>
                    <a:pt x="28" y="20"/>
                  </a:cubicBezTo>
                  <a:cubicBezTo>
                    <a:pt x="27" y="20"/>
                    <a:pt x="27" y="20"/>
                    <a:pt x="26" y="20"/>
                  </a:cubicBezTo>
                  <a:cubicBezTo>
                    <a:pt x="25" y="19"/>
                    <a:pt x="24" y="19"/>
                    <a:pt x="23" y="19"/>
                  </a:cubicBezTo>
                  <a:cubicBezTo>
                    <a:pt x="23" y="19"/>
                    <a:pt x="22" y="20"/>
                    <a:pt x="22" y="20"/>
                  </a:cubicBezTo>
                  <a:cubicBezTo>
                    <a:pt x="22" y="20"/>
                    <a:pt x="21" y="20"/>
                    <a:pt x="21" y="20"/>
                  </a:cubicBezTo>
                  <a:cubicBezTo>
                    <a:pt x="20" y="20"/>
                    <a:pt x="20" y="20"/>
                    <a:pt x="19" y="20"/>
                  </a:cubicBezTo>
                  <a:cubicBezTo>
                    <a:pt x="19" y="20"/>
                    <a:pt x="19" y="20"/>
                    <a:pt x="19" y="20"/>
                  </a:cubicBezTo>
                  <a:cubicBezTo>
                    <a:pt x="18" y="20"/>
                    <a:pt x="18" y="20"/>
                    <a:pt x="17" y="20"/>
                  </a:cubicBezTo>
                  <a:cubicBezTo>
                    <a:pt x="16" y="20"/>
                    <a:pt x="13" y="20"/>
                    <a:pt x="12" y="20"/>
                  </a:cubicBezTo>
                  <a:cubicBezTo>
                    <a:pt x="12" y="20"/>
                    <a:pt x="12" y="20"/>
                    <a:pt x="12" y="20"/>
                  </a:cubicBezTo>
                  <a:cubicBezTo>
                    <a:pt x="11" y="20"/>
                    <a:pt x="11" y="20"/>
                    <a:pt x="11" y="20"/>
                  </a:cubicBezTo>
                  <a:cubicBezTo>
                    <a:pt x="11" y="21"/>
                    <a:pt x="11" y="21"/>
                    <a:pt x="11" y="23"/>
                  </a:cubicBezTo>
                  <a:cubicBezTo>
                    <a:pt x="11" y="23"/>
                    <a:pt x="11" y="23"/>
                    <a:pt x="11" y="23"/>
                  </a:cubicBezTo>
                  <a:cubicBezTo>
                    <a:pt x="12" y="24"/>
                    <a:pt x="11" y="25"/>
                    <a:pt x="12" y="26"/>
                  </a:cubicBezTo>
                  <a:cubicBezTo>
                    <a:pt x="12" y="26"/>
                    <a:pt x="12" y="27"/>
                    <a:pt x="11" y="27"/>
                  </a:cubicBezTo>
                  <a:cubicBezTo>
                    <a:pt x="11" y="26"/>
                    <a:pt x="11" y="27"/>
                    <a:pt x="11" y="26"/>
                  </a:cubicBezTo>
                  <a:cubicBezTo>
                    <a:pt x="10" y="26"/>
                    <a:pt x="11" y="25"/>
                    <a:pt x="10" y="25"/>
                  </a:cubicBezTo>
                  <a:cubicBezTo>
                    <a:pt x="9" y="26"/>
                    <a:pt x="8" y="25"/>
                    <a:pt x="7" y="25"/>
                  </a:cubicBezTo>
                  <a:cubicBezTo>
                    <a:pt x="7" y="25"/>
                    <a:pt x="7" y="26"/>
                    <a:pt x="7" y="26"/>
                  </a:cubicBezTo>
                  <a:cubicBezTo>
                    <a:pt x="7" y="26"/>
                    <a:pt x="7" y="26"/>
                    <a:pt x="7" y="26"/>
                  </a:cubicBezTo>
                  <a:cubicBezTo>
                    <a:pt x="6" y="26"/>
                    <a:pt x="6" y="26"/>
                    <a:pt x="6" y="26"/>
                  </a:cubicBezTo>
                  <a:cubicBezTo>
                    <a:pt x="6" y="26"/>
                    <a:pt x="6" y="26"/>
                    <a:pt x="6" y="26"/>
                  </a:cubicBezTo>
                  <a:cubicBezTo>
                    <a:pt x="5" y="26"/>
                    <a:pt x="5" y="27"/>
                    <a:pt x="5" y="27"/>
                  </a:cubicBezTo>
                  <a:cubicBezTo>
                    <a:pt x="4" y="27"/>
                    <a:pt x="4" y="27"/>
                    <a:pt x="4" y="26"/>
                  </a:cubicBezTo>
                  <a:cubicBezTo>
                    <a:pt x="4" y="26"/>
                    <a:pt x="4" y="26"/>
                    <a:pt x="3" y="26"/>
                  </a:cubicBezTo>
                  <a:cubicBezTo>
                    <a:pt x="3" y="26"/>
                    <a:pt x="3" y="26"/>
                    <a:pt x="3" y="26"/>
                  </a:cubicBezTo>
                  <a:cubicBezTo>
                    <a:pt x="3" y="26"/>
                    <a:pt x="2" y="26"/>
                    <a:pt x="2" y="25"/>
                  </a:cubicBezTo>
                  <a:cubicBezTo>
                    <a:pt x="2" y="25"/>
                    <a:pt x="2" y="25"/>
                    <a:pt x="2" y="25"/>
                  </a:cubicBezTo>
                  <a:cubicBezTo>
                    <a:pt x="2" y="25"/>
                    <a:pt x="2" y="24"/>
                    <a:pt x="1" y="24"/>
                  </a:cubicBezTo>
                  <a:cubicBezTo>
                    <a:pt x="1" y="23"/>
                    <a:pt x="0" y="23"/>
                    <a:pt x="0" y="23"/>
                  </a:cubicBezTo>
                  <a:cubicBezTo>
                    <a:pt x="0" y="23"/>
                    <a:pt x="0" y="23"/>
                    <a:pt x="0" y="23"/>
                  </a:cubicBezTo>
                  <a:cubicBezTo>
                    <a:pt x="0" y="23"/>
                    <a:pt x="0" y="22"/>
                    <a:pt x="0" y="22"/>
                  </a:cubicBezTo>
                  <a:cubicBezTo>
                    <a:pt x="0" y="22"/>
                    <a:pt x="0" y="22"/>
                    <a:pt x="0" y="22"/>
                  </a:cubicBezTo>
                  <a:cubicBezTo>
                    <a:pt x="1" y="21"/>
                    <a:pt x="0" y="20"/>
                    <a:pt x="0" y="20"/>
                  </a:cubicBezTo>
                  <a:cubicBezTo>
                    <a:pt x="0" y="20"/>
                    <a:pt x="1" y="20"/>
                    <a:pt x="1" y="20"/>
                  </a:cubicBezTo>
                  <a:cubicBezTo>
                    <a:pt x="1" y="20"/>
                    <a:pt x="1" y="18"/>
                    <a:pt x="1" y="17"/>
                  </a:cubicBezTo>
                  <a:cubicBezTo>
                    <a:pt x="1" y="17"/>
                    <a:pt x="1" y="17"/>
                    <a:pt x="1" y="16"/>
                  </a:cubicBezTo>
                  <a:cubicBezTo>
                    <a:pt x="1" y="16"/>
                    <a:pt x="2" y="16"/>
                    <a:pt x="2" y="16"/>
                  </a:cubicBezTo>
                  <a:cubicBezTo>
                    <a:pt x="2" y="16"/>
                    <a:pt x="2" y="16"/>
                    <a:pt x="2" y="16"/>
                  </a:cubicBezTo>
                  <a:cubicBezTo>
                    <a:pt x="3" y="15"/>
                    <a:pt x="4" y="15"/>
                    <a:pt x="4" y="15"/>
                  </a:cubicBezTo>
                  <a:cubicBezTo>
                    <a:pt x="4" y="15"/>
                    <a:pt x="4" y="14"/>
                    <a:pt x="4" y="14"/>
                  </a:cubicBezTo>
                  <a:cubicBezTo>
                    <a:pt x="5" y="14"/>
                    <a:pt x="5" y="14"/>
                    <a:pt x="5" y="13"/>
                  </a:cubicBezTo>
                  <a:cubicBezTo>
                    <a:pt x="5" y="13"/>
                    <a:pt x="5" y="12"/>
                    <a:pt x="5" y="12"/>
                  </a:cubicBezTo>
                  <a:close/>
                </a:path>
              </a:pathLst>
            </a:custGeom>
            <a:solidFill>
              <a:sysClr val="window" lastClr="FFFFFF">
                <a:lumMod val="75000"/>
              </a:sysClr>
            </a:solidFill>
            <a:ln w="3175">
              <a:solidFill>
                <a:schemeClr val="bg1">
                  <a:lumMod val="65000"/>
                </a:schemeClr>
              </a:solid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defTabSz="2945407">
                <a:defRPr/>
              </a:pPr>
              <a:endParaRPr lang="en-US" sz="1600" kern="0">
                <a:solidFill>
                  <a:srgbClr val="0A0A0A"/>
                </a:solidFill>
                <a:cs typeface="Arial" charset="0"/>
              </a:endParaRPr>
            </a:p>
          </p:txBody>
        </p:sp>
        <p:sp>
          <p:nvSpPr>
            <p:cNvPr id="328" name="Freeform 156">
              <a:extLst>
                <a:ext uri="{FF2B5EF4-FFF2-40B4-BE49-F238E27FC236}">
                  <a16:creationId xmlns:a16="http://schemas.microsoft.com/office/drawing/2014/main" id="{D5D157B2-0AA1-15D8-2117-7784955CA745}"/>
                </a:ext>
              </a:extLst>
            </p:cNvPr>
            <p:cNvSpPr>
              <a:spLocks/>
            </p:cNvSpPr>
            <p:nvPr/>
          </p:nvSpPr>
          <p:spPr bwMode="auto">
            <a:xfrm>
              <a:off x="16309791" y="12536991"/>
              <a:ext cx="397200" cy="443179"/>
            </a:xfrm>
            <a:custGeom>
              <a:avLst/>
              <a:gdLst/>
              <a:ahLst/>
              <a:cxnLst>
                <a:cxn ang="0">
                  <a:pos x="17" y="14"/>
                </a:cxn>
                <a:cxn ang="0">
                  <a:pos x="17" y="14"/>
                </a:cxn>
                <a:cxn ang="0">
                  <a:pos x="16" y="16"/>
                </a:cxn>
                <a:cxn ang="0">
                  <a:pos x="16" y="20"/>
                </a:cxn>
                <a:cxn ang="0">
                  <a:pos x="16" y="21"/>
                </a:cxn>
                <a:cxn ang="0">
                  <a:pos x="14" y="21"/>
                </a:cxn>
                <a:cxn ang="0">
                  <a:pos x="12" y="20"/>
                </a:cxn>
                <a:cxn ang="0">
                  <a:pos x="12" y="19"/>
                </a:cxn>
                <a:cxn ang="0">
                  <a:pos x="11" y="17"/>
                </a:cxn>
                <a:cxn ang="0">
                  <a:pos x="9" y="15"/>
                </a:cxn>
                <a:cxn ang="0">
                  <a:pos x="8" y="15"/>
                </a:cxn>
                <a:cxn ang="0">
                  <a:pos x="7" y="16"/>
                </a:cxn>
                <a:cxn ang="0">
                  <a:pos x="7" y="19"/>
                </a:cxn>
                <a:cxn ang="0">
                  <a:pos x="7" y="19"/>
                </a:cxn>
                <a:cxn ang="0">
                  <a:pos x="6" y="18"/>
                </a:cxn>
                <a:cxn ang="0">
                  <a:pos x="4" y="16"/>
                </a:cxn>
                <a:cxn ang="0">
                  <a:pos x="4" y="15"/>
                </a:cxn>
                <a:cxn ang="0">
                  <a:pos x="2" y="13"/>
                </a:cxn>
                <a:cxn ang="0">
                  <a:pos x="2" y="13"/>
                </a:cxn>
                <a:cxn ang="0">
                  <a:pos x="0" y="11"/>
                </a:cxn>
                <a:cxn ang="0">
                  <a:pos x="0" y="11"/>
                </a:cxn>
                <a:cxn ang="0">
                  <a:pos x="0" y="10"/>
                </a:cxn>
                <a:cxn ang="0">
                  <a:pos x="0" y="10"/>
                </a:cxn>
                <a:cxn ang="0">
                  <a:pos x="0" y="11"/>
                </a:cxn>
                <a:cxn ang="0">
                  <a:pos x="3" y="10"/>
                </a:cxn>
                <a:cxn ang="0">
                  <a:pos x="4" y="9"/>
                </a:cxn>
                <a:cxn ang="0">
                  <a:pos x="5" y="6"/>
                </a:cxn>
                <a:cxn ang="0">
                  <a:pos x="7" y="5"/>
                </a:cxn>
                <a:cxn ang="0">
                  <a:pos x="9" y="6"/>
                </a:cxn>
                <a:cxn ang="0">
                  <a:pos x="10" y="5"/>
                </a:cxn>
                <a:cxn ang="0">
                  <a:pos x="11" y="4"/>
                </a:cxn>
                <a:cxn ang="0">
                  <a:pos x="12" y="3"/>
                </a:cxn>
                <a:cxn ang="0">
                  <a:pos x="13" y="2"/>
                </a:cxn>
                <a:cxn ang="0">
                  <a:pos x="13" y="1"/>
                </a:cxn>
                <a:cxn ang="0">
                  <a:pos x="15" y="2"/>
                </a:cxn>
                <a:cxn ang="0">
                  <a:pos x="17" y="1"/>
                </a:cxn>
                <a:cxn ang="0">
                  <a:pos x="20" y="0"/>
                </a:cxn>
                <a:cxn ang="0">
                  <a:pos x="20" y="3"/>
                </a:cxn>
                <a:cxn ang="0">
                  <a:pos x="20" y="3"/>
                </a:cxn>
                <a:cxn ang="0">
                  <a:pos x="19" y="5"/>
                </a:cxn>
                <a:cxn ang="0">
                  <a:pos x="18" y="11"/>
                </a:cxn>
                <a:cxn ang="0">
                  <a:pos x="17" y="12"/>
                </a:cxn>
                <a:cxn ang="0">
                  <a:pos x="17" y="12"/>
                </a:cxn>
              </a:cxnLst>
              <a:rect l="0" t="0" r="r" b="b"/>
              <a:pathLst>
                <a:path w="20" h="21">
                  <a:moveTo>
                    <a:pt x="17" y="12"/>
                  </a:moveTo>
                  <a:cubicBezTo>
                    <a:pt x="17" y="13"/>
                    <a:pt x="17" y="13"/>
                    <a:pt x="17" y="14"/>
                  </a:cubicBezTo>
                  <a:cubicBezTo>
                    <a:pt x="17" y="14"/>
                    <a:pt x="17" y="14"/>
                    <a:pt x="17" y="14"/>
                  </a:cubicBezTo>
                  <a:cubicBezTo>
                    <a:pt x="17" y="14"/>
                    <a:pt x="17" y="14"/>
                    <a:pt x="17" y="14"/>
                  </a:cubicBezTo>
                  <a:cubicBezTo>
                    <a:pt x="17" y="14"/>
                    <a:pt x="17" y="15"/>
                    <a:pt x="17" y="15"/>
                  </a:cubicBezTo>
                  <a:cubicBezTo>
                    <a:pt x="16" y="15"/>
                    <a:pt x="16" y="16"/>
                    <a:pt x="16" y="16"/>
                  </a:cubicBezTo>
                  <a:cubicBezTo>
                    <a:pt x="17" y="16"/>
                    <a:pt x="17" y="16"/>
                    <a:pt x="17" y="17"/>
                  </a:cubicBezTo>
                  <a:cubicBezTo>
                    <a:pt x="16" y="17"/>
                    <a:pt x="15" y="18"/>
                    <a:pt x="16" y="20"/>
                  </a:cubicBezTo>
                  <a:cubicBezTo>
                    <a:pt x="16" y="20"/>
                    <a:pt x="16" y="21"/>
                    <a:pt x="16" y="21"/>
                  </a:cubicBezTo>
                  <a:cubicBezTo>
                    <a:pt x="16" y="21"/>
                    <a:pt x="16" y="21"/>
                    <a:pt x="16" y="21"/>
                  </a:cubicBezTo>
                  <a:cubicBezTo>
                    <a:pt x="16" y="21"/>
                    <a:pt x="16" y="21"/>
                    <a:pt x="16" y="21"/>
                  </a:cubicBezTo>
                  <a:cubicBezTo>
                    <a:pt x="16" y="21"/>
                    <a:pt x="15" y="21"/>
                    <a:pt x="14" y="21"/>
                  </a:cubicBezTo>
                  <a:cubicBezTo>
                    <a:pt x="14" y="21"/>
                    <a:pt x="14" y="20"/>
                    <a:pt x="14" y="20"/>
                  </a:cubicBezTo>
                  <a:cubicBezTo>
                    <a:pt x="13" y="20"/>
                    <a:pt x="12" y="20"/>
                    <a:pt x="12" y="20"/>
                  </a:cubicBezTo>
                  <a:cubicBezTo>
                    <a:pt x="12" y="19"/>
                    <a:pt x="12" y="19"/>
                    <a:pt x="12" y="19"/>
                  </a:cubicBezTo>
                  <a:cubicBezTo>
                    <a:pt x="12" y="19"/>
                    <a:pt x="12" y="19"/>
                    <a:pt x="12" y="19"/>
                  </a:cubicBezTo>
                  <a:cubicBezTo>
                    <a:pt x="12" y="18"/>
                    <a:pt x="12" y="18"/>
                    <a:pt x="11" y="18"/>
                  </a:cubicBezTo>
                  <a:cubicBezTo>
                    <a:pt x="11" y="18"/>
                    <a:pt x="11" y="17"/>
                    <a:pt x="11" y="17"/>
                  </a:cubicBezTo>
                  <a:cubicBezTo>
                    <a:pt x="11" y="17"/>
                    <a:pt x="10" y="17"/>
                    <a:pt x="10" y="16"/>
                  </a:cubicBezTo>
                  <a:cubicBezTo>
                    <a:pt x="10" y="16"/>
                    <a:pt x="10" y="16"/>
                    <a:pt x="9" y="15"/>
                  </a:cubicBezTo>
                  <a:cubicBezTo>
                    <a:pt x="9" y="15"/>
                    <a:pt x="9" y="15"/>
                    <a:pt x="9" y="15"/>
                  </a:cubicBezTo>
                  <a:cubicBezTo>
                    <a:pt x="9" y="15"/>
                    <a:pt x="9" y="15"/>
                    <a:pt x="8" y="15"/>
                  </a:cubicBezTo>
                  <a:cubicBezTo>
                    <a:pt x="8" y="15"/>
                    <a:pt x="7" y="14"/>
                    <a:pt x="7" y="15"/>
                  </a:cubicBezTo>
                  <a:cubicBezTo>
                    <a:pt x="7" y="15"/>
                    <a:pt x="7" y="16"/>
                    <a:pt x="7" y="16"/>
                  </a:cubicBezTo>
                  <a:cubicBezTo>
                    <a:pt x="7" y="17"/>
                    <a:pt x="7" y="18"/>
                    <a:pt x="8" y="19"/>
                  </a:cubicBezTo>
                  <a:cubicBezTo>
                    <a:pt x="7" y="19"/>
                    <a:pt x="7" y="19"/>
                    <a:pt x="7" y="19"/>
                  </a:cubicBezTo>
                  <a:cubicBezTo>
                    <a:pt x="7" y="19"/>
                    <a:pt x="7" y="19"/>
                    <a:pt x="7" y="19"/>
                  </a:cubicBezTo>
                  <a:cubicBezTo>
                    <a:pt x="7" y="19"/>
                    <a:pt x="7" y="19"/>
                    <a:pt x="7" y="19"/>
                  </a:cubicBezTo>
                  <a:cubicBezTo>
                    <a:pt x="7" y="19"/>
                    <a:pt x="7" y="19"/>
                    <a:pt x="7" y="19"/>
                  </a:cubicBezTo>
                  <a:cubicBezTo>
                    <a:pt x="7" y="19"/>
                    <a:pt x="6" y="18"/>
                    <a:pt x="6" y="18"/>
                  </a:cubicBezTo>
                  <a:cubicBezTo>
                    <a:pt x="6" y="18"/>
                    <a:pt x="6" y="17"/>
                    <a:pt x="6" y="17"/>
                  </a:cubicBezTo>
                  <a:cubicBezTo>
                    <a:pt x="5" y="17"/>
                    <a:pt x="5" y="16"/>
                    <a:pt x="4" y="16"/>
                  </a:cubicBezTo>
                  <a:cubicBezTo>
                    <a:pt x="4" y="16"/>
                    <a:pt x="4" y="16"/>
                    <a:pt x="4" y="16"/>
                  </a:cubicBezTo>
                  <a:cubicBezTo>
                    <a:pt x="4" y="15"/>
                    <a:pt x="4" y="15"/>
                    <a:pt x="4" y="15"/>
                  </a:cubicBezTo>
                  <a:cubicBezTo>
                    <a:pt x="4" y="14"/>
                    <a:pt x="3" y="14"/>
                    <a:pt x="3" y="14"/>
                  </a:cubicBezTo>
                  <a:cubicBezTo>
                    <a:pt x="3" y="14"/>
                    <a:pt x="3" y="13"/>
                    <a:pt x="2" y="13"/>
                  </a:cubicBezTo>
                  <a:cubicBezTo>
                    <a:pt x="2" y="13"/>
                    <a:pt x="2" y="13"/>
                    <a:pt x="2" y="13"/>
                  </a:cubicBezTo>
                  <a:cubicBezTo>
                    <a:pt x="2" y="13"/>
                    <a:pt x="2" y="13"/>
                    <a:pt x="2" y="13"/>
                  </a:cubicBezTo>
                  <a:cubicBezTo>
                    <a:pt x="2" y="12"/>
                    <a:pt x="2" y="12"/>
                    <a:pt x="2" y="12"/>
                  </a:cubicBezTo>
                  <a:cubicBezTo>
                    <a:pt x="1" y="12"/>
                    <a:pt x="1" y="12"/>
                    <a:pt x="0" y="11"/>
                  </a:cubicBezTo>
                  <a:cubicBezTo>
                    <a:pt x="0" y="11"/>
                    <a:pt x="0" y="11"/>
                    <a:pt x="0" y="11"/>
                  </a:cubicBezTo>
                  <a:cubicBezTo>
                    <a:pt x="0" y="11"/>
                    <a:pt x="0" y="11"/>
                    <a:pt x="0" y="11"/>
                  </a:cubicBezTo>
                  <a:cubicBezTo>
                    <a:pt x="0" y="11"/>
                    <a:pt x="0" y="10"/>
                    <a:pt x="0" y="10"/>
                  </a:cubicBezTo>
                  <a:cubicBezTo>
                    <a:pt x="0" y="10"/>
                    <a:pt x="0" y="10"/>
                    <a:pt x="0" y="10"/>
                  </a:cubicBezTo>
                  <a:cubicBezTo>
                    <a:pt x="0" y="10"/>
                    <a:pt x="0" y="10"/>
                    <a:pt x="0" y="10"/>
                  </a:cubicBezTo>
                  <a:cubicBezTo>
                    <a:pt x="0" y="10"/>
                    <a:pt x="0" y="10"/>
                    <a:pt x="0" y="10"/>
                  </a:cubicBezTo>
                  <a:cubicBezTo>
                    <a:pt x="0" y="10"/>
                    <a:pt x="0" y="10"/>
                    <a:pt x="0" y="10"/>
                  </a:cubicBezTo>
                  <a:cubicBezTo>
                    <a:pt x="0" y="10"/>
                    <a:pt x="0" y="10"/>
                    <a:pt x="0" y="11"/>
                  </a:cubicBezTo>
                  <a:cubicBezTo>
                    <a:pt x="1" y="11"/>
                    <a:pt x="1" y="10"/>
                    <a:pt x="2" y="10"/>
                  </a:cubicBezTo>
                  <a:cubicBezTo>
                    <a:pt x="2" y="10"/>
                    <a:pt x="3" y="10"/>
                    <a:pt x="3" y="10"/>
                  </a:cubicBezTo>
                  <a:cubicBezTo>
                    <a:pt x="3" y="10"/>
                    <a:pt x="3" y="9"/>
                    <a:pt x="3" y="9"/>
                  </a:cubicBezTo>
                  <a:cubicBezTo>
                    <a:pt x="4" y="9"/>
                    <a:pt x="4" y="9"/>
                    <a:pt x="4" y="9"/>
                  </a:cubicBezTo>
                  <a:cubicBezTo>
                    <a:pt x="5" y="8"/>
                    <a:pt x="4" y="7"/>
                    <a:pt x="4" y="6"/>
                  </a:cubicBezTo>
                  <a:cubicBezTo>
                    <a:pt x="5" y="6"/>
                    <a:pt x="5" y="6"/>
                    <a:pt x="5" y="6"/>
                  </a:cubicBezTo>
                  <a:cubicBezTo>
                    <a:pt x="6" y="7"/>
                    <a:pt x="6" y="7"/>
                    <a:pt x="6" y="6"/>
                  </a:cubicBezTo>
                  <a:cubicBezTo>
                    <a:pt x="6" y="6"/>
                    <a:pt x="7" y="6"/>
                    <a:pt x="7" y="5"/>
                  </a:cubicBezTo>
                  <a:cubicBezTo>
                    <a:pt x="8" y="6"/>
                    <a:pt x="8" y="6"/>
                    <a:pt x="9" y="6"/>
                  </a:cubicBezTo>
                  <a:cubicBezTo>
                    <a:pt x="9" y="6"/>
                    <a:pt x="9" y="6"/>
                    <a:pt x="9" y="6"/>
                  </a:cubicBezTo>
                  <a:cubicBezTo>
                    <a:pt x="9" y="6"/>
                    <a:pt x="9" y="6"/>
                    <a:pt x="9" y="6"/>
                  </a:cubicBezTo>
                  <a:cubicBezTo>
                    <a:pt x="9" y="5"/>
                    <a:pt x="10" y="5"/>
                    <a:pt x="10" y="5"/>
                  </a:cubicBezTo>
                  <a:cubicBezTo>
                    <a:pt x="10" y="5"/>
                    <a:pt x="10" y="5"/>
                    <a:pt x="10" y="4"/>
                  </a:cubicBezTo>
                  <a:cubicBezTo>
                    <a:pt x="11" y="4"/>
                    <a:pt x="11" y="4"/>
                    <a:pt x="11" y="4"/>
                  </a:cubicBezTo>
                  <a:cubicBezTo>
                    <a:pt x="12" y="3"/>
                    <a:pt x="12" y="4"/>
                    <a:pt x="12" y="3"/>
                  </a:cubicBezTo>
                  <a:cubicBezTo>
                    <a:pt x="12" y="3"/>
                    <a:pt x="12" y="3"/>
                    <a:pt x="12" y="3"/>
                  </a:cubicBezTo>
                  <a:cubicBezTo>
                    <a:pt x="12" y="3"/>
                    <a:pt x="12" y="2"/>
                    <a:pt x="13" y="2"/>
                  </a:cubicBezTo>
                  <a:cubicBezTo>
                    <a:pt x="13" y="2"/>
                    <a:pt x="13" y="2"/>
                    <a:pt x="13" y="2"/>
                  </a:cubicBezTo>
                  <a:cubicBezTo>
                    <a:pt x="13" y="1"/>
                    <a:pt x="13" y="1"/>
                    <a:pt x="13" y="1"/>
                  </a:cubicBezTo>
                  <a:cubicBezTo>
                    <a:pt x="13" y="1"/>
                    <a:pt x="13" y="1"/>
                    <a:pt x="13" y="1"/>
                  </a:cubicBezTo>
                  <a:cubicBezTo>
                    <a:pt x="13" y="1"/>
                    <a:pt x="13" y="1"/>
                    <a:pt x="13" y="1"/>
                  </a:cubicBezTo>
                  <a:cubicBezTo>
                    <a:pt x="14" y="2"/>
                    <a:pt x="14" y="2"/>
                    <a:pt x="15" y="2"/>
                  </a:cubicBezTo>
                  <a:cubicBezTo>
                    <a:pt x="16" y="1"/>
                    <a:pt x="16" y="2"/>
                    <a:pt x="17" y="2"/>
                  </a:cubicBezTo>
                  <a:cubicBezTo>
                    <a:pt x="17" y="1"/>
                    <a:pt x="17" y="1"/>
                    <a:pt x="17" y="1"/>
                  </a:cubicBezTo>
                  <a:cubicBezTo>
                    <a:pt x="18" y="1"/>
                    <a:pt x="18" y="1"/>
                    <a:pt x="18" y="1"/>
                  </a:cubicBezTo>
                  <a:cubicBezTo>
                    <a:pt x="19" y="1"/>
                    <a:pt x="19" y="0"/>
                    <a:pt x="20" y="0"/>
                  </a:cubicBezTo>
                  <a:cubicBezTo>
                    <a:pt x="20" y="0"/>
                    <a:pt x="20" y="0"/>
                    <a:pt x="20" y="0"/>
                  </a:cubicBezTo>
                  <a:cubicBezTo>
                    <a:pt x="19" y="1"/>
                    <a:pt x="20" y="2"/>
                    <a:pt x="20" y="3"/>
                  </a:cubicBezTo>
                  <a:cubicBezTo>
                    <a:pt x="20" y="3"/>
                    <a:pt x="20" y="3"/>
                    <a:pt x="20" y="3"/>
                  </a:cubicBezTo>
                  <a:cubicBezTo>
                    <a:pt x="20" y="3"/>
                    <a:pt x="20" y="3"/>
                    <a:pt x="20" y="3"/>
                  </a:cubicBezTo>
                  <a:cubicBezTo>
                    <a:pt x="19" y="3"/>
                    <a:pt x="20" y="4"/>
                    <a:pt x="20" y="4"/>
                  </a:cubicBezTo>
                  <a:cubicBezTo>
                    <a:pt x="19" y="4"/>
                    <a:pt x="19" y="5"/>
                    <a:pt x="19" y="5"/>
                  </a:cubicBezTo>
                  <a:cubicBezTo>
                    <a:pt x="18" y="6"/>
                    <a:pt x="18" y="7"/>
                    <a:pt x="18" y="8"/>
                  </a:cubicBezTo>
                  <a:cubicBezTo>
                    <a:pt x="18" y="9"/>
                    <a:pt x="18" y="10"/>
                    <a:pt x="18" y="11"/>
                  </a:cubicBezTo>
                  <a:cubicBezTo>
                    <a:pt x="18" y="11"/>
                    <a:pt x="17" y="11"/>
                    <a:pt x="17" y="12"/>
                  </a:cubicBezTo>
                  <a:cubicBezTo>
                    <a:pt x="17" y="12"/>
                    <a:pt x="17" y="12"/>
                    <a:pt x="17" y="12"/>
                  </a:cubicBezTo>
                  <a:cubicBezTo>
                    <a:pt x="17" y="12"/>
                    <a:pt x="17" y="12"/>
                    <a:pt x="17" y="12"/>
                  </a:cubicBezTo>
                  <a:cubicBezTo>
                    <a:pt x="17" y="12"/>
                    <a:pt x="17" y="12"/>
                    <a:pt x="17" y="12"/>
                  </a:cubicBezTo>
                  <a:close/>
                </a:path>
              </a:pathLst>
            </a:custGeom>
            <a:solidFill>
              <a:sysClr val="window" lastClr="FFFFFF">
                <a:lumMod val="75000"/>
              </a:sysClr>
            </a:solidFill>
            <a:ln w="3175">
              <a:solidFill>
                <a:schemeClr val="bg1">
                  <a:lumMod val="65000"/>
                </a:schemeClr>
              </a:solid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defTabSz="2945407">
                <a:defRPr/>
              </a:pPr>
              <a:endParaRPr lang="en-US" sz="1600" kern="0">
                <a:solidFill>
                  <a:srgbClr val="0A0A0A"/>
                </a:solidFill>
                <a:cs typeface="Arial" charset="0"/>
              </a:endParaRPr>
            </a:p>
          </p:txBody>
        </p:sp>
        <p:sp>
          <p:nvSpPr>
            <p:cNvPr id="329" name="Freeform 157">
              <a:extLst>
                <a:ext uri="{FF2B5EF4-FFF2-40B4-BE49-F238E27FC236}">
                  <a16:creationId xmlns:a16="http://schemas.microsoft.com/office/drawing/2014/main" id="{3FC2B5A9-57FA-0EA6-61B4-DB33A11735FE}"/>
                </a:ext>
              </a:extLst>
            </p:cNvPr>
            <p:cNvSpPr>
              <a:spLocks/>
            </p:cNvSpPr>
            <p:nvPr/>
          </p:nvSpPr>
          <p:spPr bwMode="auto">
            <a:xfrm>
              <a:off x="26951339" y="12555086"/>
              <a:ext cx="1307441" cy="1239076"/>
            </a:xfrm>
            <a:custGeom>
              <a:avLst/>
              <a:gdLst/>
              <a:ahLst/>
              <a:cxnLst>
                <a:cxn ang="0">
                  <a:pos x="23" y="1"/>
                </a:cxn>
                <a:cxn ang="0">
                  <a:pos x="27" y="1"/>
                </a:cxn>
                <a:cxn ang="0">
                  <a:pos x="30" y="2"/>
                </a:cxn>
                <a:cxn ang="0">
                  <a:pos x="35" y="4"/>
                </a:cxn>
                <a:cxn ang="0">
                  <a:pos x="39" y="8"/>
                </a:cxn>
                <a:cxn ang="0">
                  <a:pos x="41" y="12"/>
                </a:cxn>
                <a:cxn ang="0">
                  <a:pos x="39" y="15"/>
                </a:cxn>
                <a:cxn ang="0">
                  <a:pos x="40" y="20"/>
                </a:cxn>
                <a:cxn ang="0">
                  <a:pos x="43" y="19"/>
                </a:cxn>
                <a:cxn ang="0">
                  <a:pos x="44" y="20"/>
                </a:cxn>
                <a:cxn ang="0">
                  <a:pos x="44" y="24"/>
                </a:cxn>
                <a:cxn ang="0">
                  <a:pos x="46" y="25"/>
                </a:cxn>
                <a:cxn ang="0">
                  <a:pos x="47" y="28"/>
                </a:cxn>
                <a:cxn ang="0">
                  <a:pos x="48" y="28"/>
                </a:cxn>
                <a:cxn ang="0">
                  <a:pos x="52" y="31"/>
                </a:cxn>
                <a:cxn ang="0">
                  <a:pos x="63" y="35"/>
                </a:cxn>
                <a:cxn ang="0">
                  <a:pos x="66" y="36"/>
                </a:cxn>
                <a:cxn ang="0">
                  <a:pos x="63" y="39"/>
                </a:cxn>
                <a:cxn ang="0">
                  <a:pos x="61" y="41"/>
                </a:cxn>
                <a:cxn ang="0">
                  <a:pos x="59" y="44"/>
                </a:cxn>
                <a:cxn ang="0">
                  <a:pos x="57" y="46"/>
                </a:cxn>
                <a:cxn ang="0">
                  <a:pos x="56" y="48"/>
                </a:cxn>
                <a:cxn ang="0">
                  <a:pos x="53" y="50"/>
                </a:cxn>
                <a:cxn ang="0">
                  <a:pos x="47" y="51"/>
                </a:cxn>
                <a:cxn ang="0">
                  <a:pos x="44" y="53"/>
                </a:cxn>
                <a:cxn ang="0">
                  <a:pos x="41" y="54"/>
                </a:cxn>
                <a:cxn ang="0">
                  <a:pos x="36" y="53"/>
                </a:cxn>
                <a:cxn ang="0">
                  <a:pos x="33" y="55"/>
                </a:cxn>
                <a:cxn ang="0">
                  <a:pos x="31" y="56"/>
                </a:cxn>
                <a:cxn ang="0">
                  <a:pos x="29" y="58"/>
                </a:cxn>
                <a:cxn ang="0">
                  <a:pos x="27" y="57"/>
                </a:cxn>
                <a:cxn ang="0">
                  <a:pos x="23" y="57"/>
                </a:cxn>
                <a:cxn ang="0">
                  <a:pos x="19" y="54"/>
                </a:cxn>
                <a:cxn ang="0">
                  <a:pos x="14" y="53"/>
                </a:cxn>
                <a:cxn ang="0">
                  <a:pos x="13" y="51"/>
                </a:cxn>
                <a:cxn ang="0">
                  <a:pos x="13" y="48"/>
                </a:cxn>
                <a:cxn ang="0">
                  <a:pos x="11" y="48"/>
                </a:cxn>
                <a:cxn ang="0">
                  <a:pos x="9" y="45"/>
                </a:cxn>
                <a:cxn ang="0">
                  <a:pos x="9" y="43"/>
                </a:cxn>
                <a:cxn ang="0">
                  <a:pos x="7" y="41"/>
                </a:cxn>
                <a:cxn ang="0">
                  <a:pos x="6" y="39"/>
                </a:cxn>
                <a:cxn ang="0">
                  <a:pos x="2" y="36"/>
                </a:cxn>
                <a:cxn ang="0">
                  <a:pos x="0" y="35"/>
                </a:cxn>
                <a:cxn ang="0">
                  <a:pos x="1" y="33"/>
                </a:cxn>
                <a:cxn ang="0">
                  <a:pos x="2" y="33"/>
                </a:cxn>
                <a:cxn ang="0">
                  <a:pos x="5" y="31"/>
                </a:cxn>
                <a:cxn ang="0">
                  <a:pos x="6" y="25"/>
                </a:cxn>
                <a:cxn ang="0">
                  <a:pos x="6" y="22"/>
                </a:cxn>
                <a:cxn ang="0">
                  <a:pos x="9" y="20"/>
                </a:cxn>
                <a:cxn ang="0">
                  <a:pos x="11" y="13"/>
                </a:cxn>
                <a:cxn ang="0">
                  <a:pos x="14" y="11"/>
                </a:cxn>
                <a:cxn ang="0">
                  <a:pos x="15" y="6"/>
                </a:cxn>
                <a:cxn ang="0">
                  <a:pos x="15" y="4"/>
                </a:cxn>
                <a:cxn ang="0">
                  <a:pos x="18" y="3"/>
                </a:cxn>
                <a:cxn ang="0">
                  <a:pos x="18" y="2"/>
                </a:cxn>
                <a:cxn ang="0">
                  <a:pos x="20" y="4"/>
                </a:cxn>
              </a:cxnLst>
              <a:rect l="0" t="0" r="r" b="b"/>
              <a:pathLst>
                <a:path w="67" h="58">
                  <a:moveTo>
                    <a:pt x="21" y="0"/>
                  </a:moveTo>
                  <a:cubicBezTo>
                    <a:pt x="22" y="0"/>
                    <a:pt x="22" y="1"/>
                    <a:pt x="22" y="1"/>
                  </a:cubicBezTo>
                  <a:cubicBezTo>
                    <a:pt x="22" y="1"/>
                    <a:pt x="22" y="1"/>
                    <a:pt x="23" y="1"/>
                  </a:cubicBezTo>
                  <a:cubicBezTo>
                    <a:pt x="23" y="2"/>
                    <a:pt x="23" y="2"/>
                    <a:pt x="25" y="2"/>
                  </a:cubicBezTo>
                  <a:cubicBezTo>
                    <a:pt x="25" y="2"/>
                    <a:pt x="26" y="2"/>
                    <a:pt x="26" y="2"/>
                  </a:cubicBezTo>
                  <a:cubicBezTo>
                    <a:pt x="26" y="2"/>
                    <a:pt x="26" y="1"/>
                    <a:pt x="27" y="1"/>
                  </a:cubicBezTo>
                  <a:cubicBezTo>
                    <a:pt x="27" y="2"/>
                    <a:pt x="27" y="2"/>
                    <a:pt x="28" y="2"/>
                  </a:cubicBezTo>
                  <a:cubicBezTo>
                    <a:pt x="28" y="2"/>
                    <a:pt x="29" y="1"/>
                    <a:pt x="30" y="2"/>
                  </a:cubicBezTo>
                  <a:cubicBezTo>
                    <a:pt x="30" y="2"/>
                    <a:pt x="30" y="2"/>
                    <a:pt x="30" y="2"/>
                  </a:cubicBezTo>
                  <a:cubicBezTo>
                    <a:pt x="30" y="2"/>
                    <a:pt x="31" y="2"/>
                    <a:pt x="31" y="2"/>
                  </a:cubicBezTo>
                  <a:cubicBezTo>
                    <a:pt x="31" y="2"/>
                    <a:pt x="31" y="2"/>
                    <a:pt x="32" y="2"/>
                  </a:cubicBezTo>
                  <a:cubicBezTo>
                    <a:pt x="32" y="3"/>
                    <a:pt x="34" y="3"/>
                    <a:pt x="35" y="4"/>
                  </a:cubicBezTo>
                  <a:cubicBezTo>
                    <a:pt x="35" y="5"/>
                    <a:pt x="36" y="6"/>
                    <a:pt x="36" y="6"/>
                  </a:cubicBezTo>
                  <a:cubicBezTo>
                    <a:pt x="37" y="7"/>
                    <a:pt x="38" y="7"/>
                    <a:pt x="38" y="8"/>
                  </a:cubicBezTo>
                  <a:cubicBezTo>
                    <a:pt x="39" y="8"/>
                    <a:pt x="39" y="8"/>
                    <a:pt x="39" y="8"/>
                  </a:cubicBezTo>
                  <a:cubicBezTo>
                    <a:pt x="39" y="9"/>
                    <a:pt x="39" y="9"/>
                    <a:pt x="39" y="10"/>
                  </a:cubicBezTo>
                  <a:cubicBezTo>
                    <a:pt x="40" y="10"/>
                    <a:pt x="40" y="10"/>
                    <a:pt x="40" y="10"/>
                  </a:cubicBezTo>
                  <a:cubicBezTo>
                    <a:pt x="41" y="11"/>
                    <a:pt x="41" y="11"/>
                    <a:pt x="41" y="12"/>
                  </a:cubicBezTo>
                  <a:cubicBezTo>
                    <a:pt x="41" y="13"/>
                    <a:pt x="40" y="13"/>
                    <a:pt x="40" y="14"/>
                  </a:cubicBezTo>
                  <a:cubicBezTo>
                    <a:pt x="40" y="14"/>
                    <a:pt x="40" y="15"/>
                    <a:pt x="40" y="15"/>
                  </a:cubicBezTo>
                  <a:cubicBezTo>
                    <a:pt x="39" y="15"/>
                    <a:pt x="39" y="15"/>
                    <a:pt x="39" y="15"/>
                  </a:cubicBezTo>
                  <a:cubicBezTo>
                    <a:pt x="39" y="16"/>
                    <a:pt x="39" y="17"/>
                    <a:pt x="39" y="18"/>
                  </a:cubicBezTo>
                  <a:cubicBezTo>
                    <a:pt x="39" y="18"/>
                    <a:pt x="39" y="19"/>
                    <a:pt x="39" y="19"/>
                  </a:cubicBezTo>
                  <a:cubicBezTo>
                    <a:pt x="39" y="20"/>
                    <a:pt x="40" y="20"/>
                    <a:pt x="40" y="20"/>
                  </a:cubicBezTo>
                  <a:cubicBezTo>
                    <a:pt x="41" y="20"/>
                    <a:pt x="41" y="20"/>
                    <a:pt x="42" y="20"/>
                  </a:cubicBezTo>
                  <a:cubicBezTo>
                    <a:pt x="42" y="20"/>
                    <a:pt x="42" y="20"/>
                    <a:pt x="43" y="20"/>
                  </a:cubicBezTo>
                  <a:cubicBezTo>
                    <a:pt x="43" y="19"/>
                    <a:pt x="43" y="19"/>
                    <a:pt x="43" y="19"/>
                  </a:cubicBezTo>
                  <a:cubicBezTo>
                    <a:pt x="43" y="19"/>
                    <a:pt x="43" y="19"/>
                    <a:pt x="43" y="19"/>
                  </a:cubicBezTo>
                  <a:cubicBezTo>
                    <a:pt x="44" y="19"/>
                    <a:pt x="44" y="19"/>
                    <a:pt x="44" y="20"/>
                  </a:cubicBezTo>
                  <a:cubicBezTo>
                    <a:pt x="44" y="20"/>
                    <a:pt x="44" y="20"/>
                    <a:pt x="44" y="20"/>
                  </a:cubicBezTo>
                  <a:cubicBezTo>
                    <a:pt x="43" y="20"/>
                    <a:pt x="43" y="21"/>
                    <a:pt x="43" y="22"/>
                  </a:cubicBezTo>
                  <a:cubicBezTo>
                    <a:pt x="43" y="22"/>
                    <a:pt x="44" y="22"/>
                    <a:pt x="44" y="23"/>
                  </a:cubicBezTo>
                  <a:cubicBezTo>
                    <a:pt x="44" y="23"/>
                    <a:pt x="44" y="23"/>
                    <a:pt x="44" y="24"/>
                  </a:cubicBezTo>
                  <a:cubicBezTo>
                    <a:pt x="44" y="24"/>
                    <a:pt x="44" y="24"/>
                    <a:pt x="45" y="24"/>
                  </a:cubicBezTo>
                  <a:cubicBezTo>
                    <a:pt x="45" y="25"/>
                    <a:pt x="45" y="25"/>
                    <a:pt x="45" y="25"/>
                  </a:cubicBezTo>
                  <a:cubicBezTo>
                    <a:pt x="45" y="25"/>
                    <a:pt x="45" y="25"/>
                    <a:pt x="46" y="25"/>
                  </a:cubicBezTo>
                  <a:cubicBezTo>
                    <a:pt x="46" y="26"/>
                    <a:pt x="46" y="26"/>
                    <a:pt x="46" y="26"/>
                  </a:cubicBezTo>
                  <a:cubicBezTo>
                    <a:pt x="46" y="27"/>
                    <a:pt x="46" y="27"/>
                    <a:pt x="46" y="27"/>
                  </a:cubicBezTo>
                  <a:cubicBezTo>
                    <a:pt x="47" y="27"/>
                    <a:pt x="47" y="28"/>
                    <a:pt x="47" y="28"/>
                  </a:cubicBezTo>
                  <a:cubicBezTo>
                    <a:pt x="47" y="28"/>
                    <a:pt x="47" y="28"/>
                    <a:pt x="47" y="28"/>
                  </a:cubicBezTo>
                  <a:cubicBezTo>
                    <a:pt x="47" y="28"/>
                    <a:pt x="47" y="28"/>
                    <a:pt x="48" y="28"/>
                  </a:cubicBezTo>
                  <a:cubicBezTo>
                    <a:pt x="48" y="28"/>
                    <a:pt x="48" y="28"/>
                    <a:pt x="48" y="28"/>
                  </a:cubicBezTo>
                  <a:cubicBezTo>
                    <a:pt x="48" y="29"/>
                    <a:pt x="49" y="29"/>
                    <a:pt x="49" y="30"/>
                  </a:cubicBezTo>
                  <a:cubicBezTo>
                    <a:pt x="50" y="30"/>
                    <a:pt x="50" y="30"/>
                    <a:pt x="50" y="30"/>
                  </a:cubicBezTo>
                  <a:cubicBezTo>
                    <a:pt x="51" y="30"/>
                    <a:pt x="52" y="31"/>
                    <a:pt x="52" y="31"/>
                  </a:cubicBezTo>
                  <a:cubicBezTo>
                    <a:pt x="54" y="32"/>
                    <a:pt x="56" y="32"/>
                    <a:pt x="58" y="33"/>
                  </a:cubicBezTo>
                  <a:cubicBezTo>
                    <a:pt x="59" y="34"/>
                    <a:pt x="59" y="34"/>
                    <a:pt x="60" y="34"/>
                  </a:cubicBezTo>
                  <a:cubicBezTo>
                    <a:pt x="61" y="34"/>
                    <a:pt x="62" y="35"/>
                    <a:pt x="63" y="35"/>
                  </a:cubicBezTo>
                  <a:cubicBezTo>
                    <a:pt x="64" y="35"/>
                    <a:pt x="65" y="35"/>
                    <a:pt x="67" y="35"/>
                  </a:cubicBezTo>
                  <a:cubicBezTo>
                    <a:pt x="67" y="35"/>
                    <a:pt x="67" y="35"/>
                    <a:pt x="67" y="35"/>
                  </a:cubicBezTo>
                  <a:cubicBezTo>
                    <a:pt x="67" y="35"/>
                    <a:pt x="66" y="36"/>
                    <a:pt x="66" y="36"/>
                  </a:cubicBezTo>
                  <a:cubicBezTo>
                    <a:pt x="66" y="37"/>
                    <a:pt x="66" y="37"/>
                    <a:pt x="66" y="37"/>
                  </a:cubicBezTo>
                  <a:cubicBezTo>
                    <a:pt x="65" y="37"/>
                    <a:pt x="65" y="37"/>
                    <a:pt x="64" y="38"/>
                  </a:cubicBezTo>
                  <a:cubicBezTo>
                    <a:pt x="64" y="38"/>
                    <a:pt x="63" y="39"/>
                    <a:pt x="63" y="39"/>
                  </a:cubicBezTo>
                  <a:cubicBezTo>
                    <a:pt x="63" y="39"/>
                    <a:pt x="63" y="40"/>
                    <a:pt x="63" y="40"/>
                  </a:cubicBezTo>
                  <a:cubicBezTo>
                    <a:pt x="62" y="40"/>
                    <a:pt x="63" y="40"/>
                    <a:pt x="62" y="40"/>
                  </a:cubicBezTo>
                  <a:cubicBezTo>
                    <a:pt x="62" y="41"/>
                    <a:pt x="62" y="41"/>
                    <a:pt x="61" y="41"/>
                  </a:cubicBezTo>
                  <a:cubicBezTo>
                    <a:pt x="61" y="42"/>
                    <a:pt x="60" y="42"/>
                    <a:pt x="60" y="43"/>
                  </a:cubicBezTo>
                  <a:cubicBezTo>
                    <a:pt x="60" y="43"/>
                    <a:pt x="60" y="43"/>
                    <a:pt x="60" y="43"/>
                  </a:cubicBezTo>
                  <a:cubicBezTo>
                    <a:pt x="59" y="43"/>
                    <a:pt x="59" y="44"/>
                    <a:pt x="59" y="44"/>
                  </a:cubicBezTo>
                  <a:cubicBezTo>
                    <a:pt x="59" y="44"/>
                    <a:pt x="59" y="44"/>
                    <a:pt x="59" y="44"/>
                  </a:cubicBezTo>
                  <a:cubicBezTo>
                    <a:pt x="58" y="45"/>
                    <a:pt x="58" y="45"/>
                    <a:pt x="58" y="46"/>
                  </a:cubicBezTo>
                  <a:cubicBezTo>
                    <a:pt x="57" y="46"/>
                    <a:pt x="57" y="46"/>
                    <a:pt x="57" y="46"/>
                  </a:cubicBezTo>
                  <a:cubicBezTo>
                    <a:pt x="57" y="46"/>
                    <a:pt x="57" y="46"/>
                    <a:pt x="57" y="46"/>
                  </a:cubicBezTo>
                  <a:cubicBezTo>
                    <a:pt x="57" y="47"/>
                    <a:pt x="56" y="47"/>
                    <a:pt x="56" y="47"/>
                  </a:cubicBezTo>
                  <a:cubicBezTo>
                    <a:pt x="56" y="47"/>
                    <a:pt x="56" y="48"/>
                    <a:pt x="56" y="48"/>
                  </a:cubicBezTo>
                  <a:cubicBezTo>
                    <a:pt x="56" y="48"/>
                    <a:pt x="55" y="48"/>
                    <a:pt x="55" y="49"/>
                  </a:cubicBezTo>
                  <a:cubicBezTo>
                    <a:pt x="55" y="49"/>
                    <a:pt x="54" y="50"/>
                    <a:pt x="54" y="50"/>
                  </a:cubicBezTo>
                  <a:cubicBezTo>
                    <a:pt x="54" y="50"/>
                    <a:pt x="53" y="50"/>
                    <a:pt x="53" y="50"/>
                  </a:cubicBezTo>
                  <a:cubicBezTo>
                    <a:pt x="53" y="50"/>
                    <a:pt x="51" y="50"/>
                    <a:pt x="51" y="50"/>
                  </a:cubicBezTo>
                  <a:cubicBezTo>
                    <a:pt x="51" y="50"/>
                    <a:pt x="50" y="50"/>
                    <a:pt x="50" y="50"/>
                  </a:cubicBezTo>
                  <a:cubicBezTo>
                    <a:pt x="49" y="50"/>
                    <a:pt x="47" y="51"/>
                    <a:pt x="47" y="51"/>
                  </a:cubicBezTo>
                  <a:cubicBezTo>
                    <a:pt x="46" y="51"/>
                    <a:pt x="46" y="51"/>
                    <a:pt x="46" y="52"/>
                  </a:cubicBezTo>
                  <a:cubicBezTo>
                    <a:pt x="46" y="52"/>
                    <a:pt x="46" y="52"/>
                    <a:pt x="46" y="52"/>
                  </a:cubicBezTo>
                  <a:cubicBezTo>
                    <a:pt x="46" y="52"/>
                    <a:pt x="45" y="53"/>
                    <a:pt x="44" y="53"/>
                  </a:cubicBezTo>
                  <a:cubicBezTo>
                    <a:pt x="44" y="53"/>
                    <a:pt x="44" y="54"/>
                    <a:pt x="44" y="54"/>
                  </a:cubicBezTo>
                  <a:cubicBezTo>
                    <a:pt x="43" y="54"/>
                    <a:pt x="43" y="54"/>
                    <a:pt x="43" y="54"/>
                  </a:cubicBezTo>
                  <a:cubicBezTo>
                    <a:pt x="42" y="54"/>
                    <a:pt x="42" y="54"/>
                    <a:pt x="41" y="54"/>
                  </a:cubicBezTo>
                  <a:cubicBezTo>
                    <a:pt x="41" y="54"/>
                    <a:pt x="41" y="55"/>
                    <a:pt x="40" y="55"/>
                  </a:cubicBezTo>
                  <a:cubicBezTo>
                    <a:pt x="40" y="55"/>
                    <a:pt x="38" y="55"/>
                    <a:pt x="37" y="55"/>
                  </a:cubicBezTo>
                  <a:cubicBezTo>
                    <a:pt x="37" y="55"/>
                    <a:pt x="36" y="54"/>
                    <a:pt x="36" y="53"/>
                  </a:cubicBezTo>
                  <a:cubicBezTo>
                    <a:pt x="36" y="53"/>
                    <a:pt x="35" y="53"/>
                    <a:pt x="35" y="53"/>
                  </a:cubicBezTo>
                  <a:cubicBezTo>
                    <a:pt x="35" y="54"/>
                    <a:pt x="34" y="54"/>
                    <a:pt x="34" y="54"/>
                  </a:cubicBezTo>
                  <a:cubicBezTo>
                    <a:pt x="33" y="54"/>
                    <a:pt x="33" y="54"/>
                    <a:pt x="33" y="55"/>
                  </a:cubicBezTo>
                  <a:cubicBezTo>
                    <a:pt x="33" y="55"/>
                    <a:pt x="33" y="55"/>
                    <a:pt x="32" y="55"/>
                  </a:cubicBezTo>
                  <a:cubicBezTo>
                    <a:pt x="32" y="55"/>
                    <a:pt x="32" y="55"/>
                    <a:pt x="32" y="55"/>
                  </a:cubicBezTo>
                  <a:cubicBezTo>
                    <a:pt x="31" y="55"/>
                    <a:pt x="31" y="55"/>
                    <a:pt x="31" y="56"/>
                  </a:cubicBezTo>
                  <a:cubicBezTo>
                    <a:pt x="31" y="56"/>
                    <a:pt x="31" y="56"/>
                    <a:pt x="31" y="56"/>
                  </a:cubicBezTo>
                  <a:cubicBezTo>
                    <a:pt x="31" y="56"/>
                    <a:pt x="30" y="58"/>
                    <a:pt x="30" y="58"/>
                  </a:cubicBezTo>
                  <a:cubicBezTo>
                    <a:pt x="29" y="58"/>
                    <a:pt x="29" y="58"/>
                    <a:pt x="29" y="58"/>
                  </a:cubicBezTo>
                  <a:cubicBezTo>
                    <a:pt x="29" y="58"/>
                    <a:pt x="29" y="58"/>
                    <a:pt x="28" y="58"/>
                  </a:cubicBezTo>
                  <a:cubicBezTo>
                    <a:pt x="28" y="58"/>
                    <a:pt x="28" y="57"/>
                    <a:pt x="28" y="57"/>
                  </a:cubicBezTo>
                  <a:cubicBezTo>
                    <a:pt x="28" y="57"/>
                    <a:pt x="27" y="57"/>
                    <a:pt x="27" y="57"/>
                  </a:cubicBezTo>
                  <a:cubicBezTo>
                    <a:pt x="27" y="57"/>
                    <a:pt x="26" y="57"/>
                    <a:pt x="26" y="57"/>
                  </a:cubicBezTo>
                  <a:cubicBezTo>
                    <a:pt x="26" y="57"/>
                    <a:pt x="25" y="57"/>
                    <a:pt x="25" y="57"/>
                  </a:cubicBezTo>
                  <a:cubicBezTo>
                    <a:pt x="24" y="57"/>
                    <a:pt x="24" y="57"/>
                    <a:pt x="23" y="57"/>
                  </a:cubicBezTo>
                  <a:cubicBezTo>
                    <a:pt x="23" y="56"/>
                    <a:pt x="22" y="56"/>
                    <a:pt x="21" y="55"/>
                  </a:cubicBezTo>
                  <a:cubicBezTo>
                    <a:pt x="21" y="55"/>
                    <a:pt x="20" y="54"/>
                    <a:pt x="20" y="54"/>
                  </a:cubicBezTo>
                  <a:cubicBezTo>
                    <a:pt x="20" y="54"/>
                    <a:pt x="19" y="54"/>
                    <a:pt x="19" y="54"/>
                  </a:cubicBezTo>
                  <a:cubicBezTo>
                    <a:pt x="19" y="53"/>
                    <a:pt x="19" y="53"/>
                    <a:pt x="18" y="53"/>
                  </a:cubicBezTo>
                  <a:cubicBezTo>
                    <a:pt x="18" y="53"/>
                    <a:pt x="17" y="53"/>
                    <a:pt x="17" y="53"/>
                  </a:cubicBezTo>
                  <a:cubicBezTo>
                    <a:pt x="16" y="53"/>
                    <a:pt x="15" y="53"/>
                    <a:pt x="14" y="53"/>
                  </a:cubicBezTo>
                  <a:cubicBezTo>
                    <a:pt x="14" y="53"/>
                    <a:pt x="14" y="52"/>
                    <a:pt x="14" y="52"/>
                  </a:cubicBezTo>
                  <a:cubicBezTo>
                    <a:pt x="14" y="52"/>
                    <a:pt x="14" y="52"/>
                    <a:pt x="14" y="52"/>
                  </a:cubicBezTo>
                  <a:cubicBezTo>
                    <a:pt x="13" y="51"/>
                    <a:pt x="13" y="51"/>
                    <a:pt x="13" y="51"/>
                  </a:cubicBezTo>
                  <a:cubicBezTo>
                    <a:pt x="13" y="51"/>
                    <a:pt x="13" y="50"/>
                    <a:pt x="13" y="50"/>
                  </a:cubicBezTo>
                  <a:cubicBezTo>
                    <a:pt x="13" y="49"/>
                    <a:pt x="13" y="49"/>
                    <a:pt x="13" y="48"/>
                  </a:cubicBezTo>
                  <a:cubicBezTo>
                    <a:pt x="13" y="48"/>
                    <a:pt x="13" y="48"/>
                    <a:pt x="13" y="48"/>
                  </a:cubicBezTo>
                  <a:cubicBezTo>
                    <a:pt x="12" y="48"/>
                    <a:pt x="12" y="48"/>
                    <a:pt x="12" y="48"/>
                  </a:cubicBezTo>
                  <a:cubicBezTo>
                    <a:pt x="12" y="48"/>
                    <a:pt x="12" y="48"/>
                    <a:pt x="12" y="48"/>
                  </a:cubicBezTo>
                  <a:cubicBezTo>
                    <a:pt x="12" y="47"/>
                    <a:pt x="11" y="48"/>
                    <a:pt x="11" y="48"/>
                  </a:cubicBezTo>
                  <a:cubicBezTo>
                    <a:pt x="11" y="47"/>
                    <a:pt x="11" y="47"/>
                    <a:pt x="11" y="47"/>
                  </a:cubicBezTo>
                  <a:cubicBezTo>
                    <a:pt x="10" y="47"/>
                    <a:pt x="10" y="47"/>
                    <a:pt x="10" y="47"/>
                  </a:cubicBezTo>
                  <a:cubicBezTo>
                    <a:pt x="10" y="47"/>
                    <a:pt x="9" y="46"/>
                    <a:pt x="9" y="45"/>
                  </a:cubicBezTo>
                  <a:cubicBezTo>
                    <a:pt x="9" y="45"/>
                    <a:pt x="9" y="45"/>
                    <a:pt x="9" y="45"/>
                  </a:cubicBezTo>
                  <a:cubicBezTo>
                    <a:pt x="9" y="44"/>
                    <a:pt x="9" y="44"/>
                    <a:pt x="9" y="43"/>
                  </a:cubicBezTo>
                  <a:cubicBezTo>
                    <a:pt x="9" y="43"/>
                    <a:pt x="9" y="43"/>
                    <a:pt x="9" y="43"/>
                  </a:cubicBezTo>
                  <a:cubicBezTo>
                    <a:pt x="9" y="43"/>
                    <a:pt x="8" y="43"/>
                    <a:pt x="8" y="42"/>
                  </a:cubicBezTo>
                  <a:cubicBezTo>
                    <a:pt x="8" y="42"/>
                    <a:pt x="8" y="42"/>
                    <a:pt x="8" y="41"/>
                  </a:cubicBezTo>
                  <a:cubicBezTo>
                    <a:pt x="8" y="41"/>
                    <a:pt x="7" y="41"/>
                    <a:pt x="7" y="41"/>
                  </a:cubicBezTo>
                  <a:cubicBezTo>
                    <a:pt x="7" y="41"/>
                    <a:pt x="7" y="40"/>
                    <a:pt x="7" y="40"/>
                  </a:cubicBezTo>
                  <a:cubicBezTo>
                    <a:pt x="7" y="40"/>
                    <a:pt x="6" y="40"/>
                    <a:pt x="6" y="39"/>
                  </a:cubicBezTo>
                  <a:cubicBezTo>
                    <a:pt x="6" y="39"/>
                    <a:pt x="6" y="39"/>
                    <a:pt x="6" y="39"/>
                  </a:cubicBezTo>
                  <a:cubicBezTo>
                    <a:pt x="6" y="39"/>
                    <a:pt x="5" y="38"/>
                    <a:pt x="5" y="38"/>
                  </a:cubicBezTo>
                  <a:cubicBezTo>
                    <a:pt x="5" y="38"/>
                    <a:pt x="5" y="38"/>
                    <a:pt x="5" y="37"/>
                  </a:cubicBezTo>
                  <a:cubicBezTo>
                    <a:pt x="4" y="37"/>
                    <a:pt x="3" y="36"/>
                    <a:pt x="2" y="36"/>
                  </a:cubicBezTo>
                  <a:cubicBezTo>
                    <a:pt x="2" y="36"/>
                    <a:pt x="2" y="36"/>
                    <a:pt x="1" y="36"/>
                  </a:cubicBezTo>
                  <a:cubicBezTo>
                    <a:pt x="1" y="36"/>
                    <a:pt x="1" y="35"/>
                    <a:pt x="1" y="35"/>
                  </a:cubicBezTo>
                  <a:cubicBezTo>
                    <a:pt x="1" y="35"/>
                    <a:pt x="0" y="36"/>
                    <a:pt x="0" y="35"/>
                  </a:cubicBezTo>
                  <a:cubicBezTo>
                    <a:pt x="0" y="35"/>
                    <a:pt x="0" y="35"/>
                    <a:pt x="0" y="35"/>
                  </a:cubicBezTo>
                  <a:cubicBezTo>
                    <a:pt x="1" y="35"/>
                    <a:pt x="1" y="35"/>
                    <a:pt x="1" y="34"/>
                  </a:cubicBezTo>
                  <a:cubicBezTo>
                    <a:pt x="1" y="34"/>
                    <a:pt x="1" y="33"/>
                    <a:pt x="1" y="33"/>
                  </a:cubicBezTo>
                  <a:cubicBezTo>
                    <a:pt x="1" y="33"/>
                    <a:pt x="1" y="33"/>
                    <a:pt x="1" y="33"/>
                  </a:cubicBezTo>
                  <a:cubicBezTo>
                    <a:pt x="1" y="33"/>
                    <a:pt x="1" y="33"/>
                    <a:pt x="1" y="33"/>
                  </a:cubicBezTo>
                  <a:cubicBezTo>
                    <a:pt x="2" y="33"/>
                    <a:pt x="2" y="33"/>
                    <a:pt x="2" y="33"/>
                  </a:cubicBezTo>
                  <a:cubicBezTo>
                    <a:pt x="3" y="33"/>
                    <a:pt x="3" y="33"/>
                    <a:pt x="4" y="33"/>
                  </a:cubicBezTo>
                  <a:cubicBezTo>
                    <a:pt x="4" y="33"/>
                    <a:pt x="4" y="33"/>
                    <a:pt x="5" y="33"/>
                  </a:cubicBezTo>
                  <a:cubicBezTo>
                    <a:pt x="5" y="32"/>
                    <a:pt x="5" y="32"/>
                    <a:pt x="5" y="31"/>
                  </a:cubicBezTo>
                  <a:cubicBezTo>
                    <a:pt x="5" y="30"/>
                    <a:pt x="5" y="30"/>
                    <a:pt x="5" y="30"/>
                  </a:cubicBezTo>
                  <a:cubicBezTo>
                    <a:pt x="5" y="29"/>
                    <a:pt x="5" y="28"/>
                    <a:pt x="5" y="27"/>
                  </a:cubicBezTo>
                  <a:cubicBezTo>
                    <a:pt x="5" y="26"/>
                    <a:pt x="5" y="26"/>
                    <a:pt x="6" y="25"/>
                  </a:cubicBezTo>
                  <a:cubicBezTo>
                    <a:pt x="6" y="25"/>
                    <a:pt x="6" y="25"/>
                    <a:pt x="6" y="25"/>
                  </a:cubicBezTo>
                  <a:cubicBezTo>
                    <a:pt x="6" y="24"/>
                    <a:pt x="6" y="24"/>
                    <a:pt x="6" y="24"/>
                  </a:cubicBezTo>
                  <a:cubicBezTo>
                    <a:pt x="6" y="23"/>
                    <a:pt x="6" y="22"/>
                    <a:pt x="6" y="22"/>
                  </a:cubicBezTo>
                  <a:cubicBezTo>
                    <a:pt x="6" y="21"/>
                    <a:pt x="6" y="21"/>
                    <a:pt x="7" y="20"/>
                  </a:cubicBezTo>
                  <a:cubicBezTo>
                    <a:pt x="7" y="21"/>
                    <a:pt x="7" y="21"/>
                    <a:pt x="8" y="21"/>
                  </a:cubicBezTo>
                  <a:cubicBezTo>
                    <a:pt x="8" y="21"/>
                    <a:pt x="9" y="21"/>
                    <a:pt x="9" y="20"/>
                  </a:cubicBezTo>
                  <a:cubicBezTo>
                    <a:pt x="9" y="19"/>
                    <a:pt x="9" y="17"/>
                    <a:pt x="9" y="17"/>
                  </a:cubicBezTo>
                  <a:cubicBezTo>
                    <a:pt x="10" y="16"/>
                    <a:pt x="9" y="16"/>
                    <a:pt x="9" y="15"/>
                  </a:cubicBezTo>
                  <a:cubicBezTo>
                    <a:pt x="10" y="15"/>
                    <a:pt x="10" y="14"/>
                    <a:pt x="11" y="13"/>
                  </a:cubicBezTo>
                  <a:cubicBezTo>
                    <a:pt x="11" y="12"/>
                    <a:pt x="12" y="12"/>
                    <a:pt x="12" y="11"/>
                  </a:cubicBezTo>
                  <a:cubicBezTo>
                    <a:pt x="12" y="11"/>
                    <a:pt x="13" y="11"/>
                    <a:pt x="13" y="11"/>
                  </a:cubicBezTo>
                  <a:cubicBezTo>
                    <a:pt x="13" y="11"/>
                    <a:pt x="14" y="11"/>
                    <a:pt x="14" y="11"/>
                  </a:cubicBezTo>
                  <a:cubicBezTo>
                    <a:pt x="14" y="10"/>
                    <a:pt x="14" y="9"/>
                    <a:pt x="14" y="9"/>
                  </a:cubicBezTo>
                  <a:cubicBezTo>
                    <a:pt x="14" y="8"/>
                    <a:pt x="14" y="8"/>
                    <a:pt x="14" y="8"/>
                  </a:cubicBezTo>
                  <a:cubicBezTo>
                    <a:pt x="14" y="7"/>
                    <a:pt x="15" y="7"/>
                    <a:pt x="15" y="6"/>
                  </a:cubicBezTo>
                  <a:cubicBezTo>
                    <a:pt x="15" y="6"/>
                    <a:pt x="15" y="6"/>
                    <a:pt x="15" y="6"/>
                  </a:cubicBezTo>
                  <a:cubicBezTo>
                    <a:pt x="15" y="5"/>
                    <a:pt x="15" y="5"/>
                    <a:pt x="15" y="5"/>
                  </a:cubicBezTo>
                  <a:cubicBezTo>
                    <a:pt x="15" y="5"/>
                    <a:pt x="15" y="4"/>
                    <a:pt x="15" y="4"/>
                  </a:cubicBezTo>
                  <a:cubicBezTo>
                    <a:pt x="15" y="3"/>
                    <a:pt x="16" y="3"/>
                    <a:pt x="16" y="3"/>
                  </a:cubicBezTo>
                  <a:cubicBezTo>
                    <a:pt x="16" y="3"/>
                    <a:pt x="16" y="3"/>
                    <a:pt x="16" y="3"/>
                  </a:cubicBezTo>
                  <a:cubicBezTo>
                    <a:pt x="17" y="3"/>
                    <a:pt x="17" y="3"/>
                    <a:pt x="18" y="3"/>
                  </a:cubicBezTo>
                  <a:cubicBezTo>
                    <a:pt x="18" y="2"/>
                    <a:pt x="18" y="2"/>
                    <a:pt x="18" y="2"/>
                  </a:cubicBezTo>
                  <a:cubicBezTo>
                    <a:pt x="18" y="2"/>
                    <a:pt x="18" y="2"/>
                    <a:pt x="18" y="2"/>
                  </a:cubicBezTo>
                  <a:cubicBezTo>
                    <a:pt x="18" y="2"/>
                    <a:pt x="18" y="2"/>
                    <a:pt x="18" y="2"/>
                  </a:cubicBezTo>
                  <a:cubicBezTo>
                    <a:pt x="19" y="3"/>
                    <a:pt x="19" y="4"/>
                    <a:pt x="20" y="4"/>
                  </a:cubicBezTo>
                  <a:cubicBezTo>
                    <a:pt x="20" y="4"/>
                    <a:pt x="20" y="4"/>
                    <a:pt x="20" y="4"/>
                  </a:cubicBezTo>
                  <a:cubicBezTo>
                    <a:pt x="20" y="4"/>
                    <a:pt x="20" y="4"/>
                    <a:pt x="20" y="4"/>
                  </a:cubicBezTo>
                  <a:cubicBezTo>
                    <a:pt x="20" y="2"/>
                    <a:pt x="21" y="1"/>
                    <a:pt x="21" y="0"/>
                  </a:cubicBezTo>
                  <a:close/>
                </a:path>
              </a:pathLst>
            </a:custGeom>
            <a:solidFill>
              <a:sysClr val="window" lastClr="FFFFFF">
                <a:lumMod val="75000"/>
              </a:sysClr>
            </a:solidFill>
            <a:ln w="3175">
              <a:solidFill>
                <a:schemeClr val="bg1">
                  <a:lumMod val="65000"/>
                </a:schemeClr>
              </a:solid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defTabSz="2945407">
                <a:defRPr/>
              </a:pPr>
              <a:endParaRPr lang="en-US" sz="1600" kern="0">
                <a:solidFill>
                  <a:srgbClr val="0A0A0A"/>
                </a:solidFill>
                <a:cs typeface="Arial" charset="0"/>
              </a:endParaRPr>
            </a:p>
          </p:txBody>
        </p:sp>
        <p:sp>
          <p:nvSpPr>
            <p:cNvPr id="330" name="Freeform 158">
              <a:extLst>
                <a:ext uri="{FF2B5EF4-FFF2-40B4-BE49-F238E27FC236}">
                  <a16:creationId xmlns:a16="http://schemas.microsoft.com/office/drawing/2014/main" id="{3DEFFBBF-1510-BF86-7239-B89D87502926}"/>
                </a:ext>
              </a:extLst>
            </p:cNvPr>
            <p:cNvSpPr>
              <a:spLocks/>
            </p:cNvSpPr>
            <p:nvPr/>
          </p:nvSpPr>
          <p:spPr bwMode="auto">
            <a:xfrm>
              <a:off x="33049975" y="12573173"/>
              <a:ext cx="463396" cy="452217"/>
            </a:xfrm>
            <a:custGeom>
              <a:avLst/>
              <a:gdLst/>
              <a:ahLst/>
              <a:cxnLst>
                <a:cxn ang="0">
                  <a:pos x="22" y="1"/>
                </a:cxn>
                <a:cxn ang="0">
                  <a:pos x="22" y="4"/>
                </a:cxn>
                <a:cxn ang="0">
                  <a:pos x="23" y="5"/>
                </a:cxn>
                <a:cxn ang="0">
                  <a:pos x="23" y="8"/>
                </a:cxn>
                <a:cxn ang="0">
                  <a:pos x="22" y="11"/>
                </a:cxn>
                <a:cxn ang="0">
                  <a:pos x="20" y="12"/>
                </a:cxn>
                <a:cxn ang="0">
                  <a:pos x="19" y="13"/>
                </a:cxn>
                <a:cxn ang="0">
                  <a:pos x="19" y="14"/>
                </a:cxn>
                <a:cxn ang="0">
                  <a:pos x="19" y="14"/>
                </a:cxn>
                <a:cxn ang="0">
                  <a:pos x="16" y="16"/>
                </a:cxn>
                <a:cxn ang="0">
                  <a:pos x="16" y="17"/>
                </a:cxn>
                <a:cxn ang="0">
                  <a:pos x="17" y="18"/>
                </a:cxn>
                <a:cxn ang="0">
                  <a:pos x="18" y="18"/>
                </a:cxn>
                <a:cxn ang="0">
                  <a:pos x="18" y="19"/>
                </a:cxn>
                <a:cxn ang="0">
                  <a:pos x="17" y="18"/>
                </a:cxn>
                <a:cxn ang="0">
                  <a:pos x="14" y="18"/>
                </a:cxn>
                <a:cxn ang="0">
                  <a:pos x="13" y="20"/>
                </a:cxn>
                <a:cxn ang="0">
                  <a:pos x="12" y="20"/>
                </a:cxn>
                <a:cxn ang="0">
                  <a:pos x="10" y="21"/>
                </a:cxn>
                <a:cxn ang="0">
                  <a:pos x="9" y="20"/>
                </a:cxn>
                <a:cxn ang="0">
                  <a:pos x="7" y="21"/>
                </a:cxn>
                <a:cxn ang="0">
                  <a:pos x="7" y="20"/>
                </a:cxn>
                <a:cxn ang="0">
                  <a:pos x="6" y="17"/>
                </a:cxn>
                <a:cxn ang="0">
                  <a:pos x="6" y="17"/>
                </a:cxn>
                <a:cxn ang="0">
                  <a:pos x="5" y="18"/>
                </a:cxn>
                <a:cxn ang="0">
                  <a:pos x="4" y="18"/>
                </a:cxn>
                <a:cxn ang="0">
                  <a:pos x="4" y="16"/>
                </a:cxn>
                <a:cxn ang="0">
                  <a:pos x="4" y="14"/>
                </a:cxn>
                <a:cxn ang="0">
                  <a:pos x="2" y="11"/>
                </a:cxn>
                <a:cxn ang="0">
                  <a:pos x="1" y="8"/>
                </a:cxn>
                <a:cxn ang="0">
                  <a:pos x="0" y="6"/>
                </a:cxn>
                <a:cxn ang="0">
                  <a:pos x="0" y="5"/>
                </a:cxn>
                <a:cxn ang="0">
                  <a:pos x="1" y="5"/>
                </a:cxn>
                <a:cxn ang="0">
                  <a:pos x="2" y="4"/>
                </a:cxn>
                <a:cxn ang="0">
                  <a:pos x="2" y="2"/>
                </a:cxn>
                <a:cxn ang="0">
                  <a:pos x="5" y="1"/>
                </a:cxn>
                <a:cxn ang="0">
                  <a:pos x="7" y="1"/>
                </a:cxn>
                <a:cxn ang="0">
                  <a:pos x="9" y="1"/>
                </a:cxn>
                <a:cxn ang="0">
                  <a:pos x="12" y="2"/>
                </a:cxn>
                <a:cxn ang="0">
                  <a:pos x="14" y="3"/>
                </a:cxn>
                <a:cxn ang="0">
                  <a:pos x="16" y="4"/>
                </a:cxn>
                <a:cxn ang="0">
                  <a:pos x="16" y="1"/>
                </a:cxn>
                <a:cxn ang="0">
                  <a:pos x="18" y="1"/>
                </a:cxn>
                <a:cxn ang="0">
                  <a:pos x="19" y="1"/>
                </a:cxn>
                <a:cxn ang="0">
                  <a:pos x="20" y="2"/>
                </a:cxn>
              </a:cxnLst>
              <a:rect l="0" t="0" r="r" b="b"/>
              <a:pathLst>
                <a:path w="24" h="21">
                  <a:moveTo>
                    <a:pt x="22" y="0"/>
                  </a:moveTo>
                  <a:cubicBezTo>
                    <a:pt x="22" y="1"/>
                    <a:pt x="22" y="1"/>
                    <a:pt x="22" y="1"/>
                  </a:cubicBezTo>
                  <a:cubicBezTo>
                    <a:pt x="21" y="1"/>
                    <a:pt x="22" y="3"/>
                    <a:pt x="22" y="3"/>
                  </a:cubicBezTo>
                  <a:cubicBezTo>
                    <a:pt x="22" y="3"/>
                    <a:pt x="22" y="3"/>
                    <a:pt x="22" y="4"/>
                  </a:cubicBezTo>
                  <a:cubicBezTo>
                    <a:pt x="22" y="4"/>
                    <a:pt x="22" y="4"/>
                    <a:pt x="22" y="4"/>
                  </a:cubicBezTo>
                  <a:cubicBezTo>
                    <a:pt x="22" y="4"/>
                    <a:pt x="23" y="4"/>
                    <a:pt x="23" y="5"/>
                  </a:cubicBezTo>
                  <a:cubicBezTo>
                    <a:pt x="23" y="5"/>
                    <a:pt x="23" y="6"/>
                    <a:pt x="23" y="6"/>
                  </a:cubicBezTo>
                  <a:cubicBezTo>
                    <a:pt x="23" y="6"/>
                    <a:pt x="23" y="7"/>
                    <a:pt x="23" y="8"/>
                  </a:cubicBezTo>
                  <a:cubicBezTo>
                    <a:pt x="23" y="9"/>
                    <a:pt x="24" y="10"/>
                    <a:pt x="23" y="11"/>
                  </a:cubicBezTo>
                  <a:cubicBezTo>
                    <a:pt x="23" y="11"/>
                    <a:pt x="22" y="11"/>
                    <a:pt x="22" y="11"/>
                  </a:cubicBezTo>
                  <a:cubicBezTo>
                    <a:pt x="22" y="11"/>
                    <a:pt x="22" y="11"/>
                    <a:pt x="22" y="12"/>
                  </a:cubicBezTo>
                  <a:cubicBezTo>
                    <a:pt x="21" y="12"/>
                    <a:pt x="21" y="12"/>
                    <a:pt x="20" y="12"/>
                  </a:cubicBezTo>
                  <a:cubicBezTo>
                    <a:pt x="20" y="13"/>
                    <a:pt x="20" y="13"/>
                    <a:pt x="20" y="13"/>
                  </a:cubicBezTo>
                  <a:cubicBezTo>
                    <a:pt x="19" y="13"/>
                    <a:pt x="19" y="13"/>
                    <a:pt x="19" y="13"/>
                  </a:cubicBezTo>
                  <a:cubicBezTo>
                    <a:pt x="18" y="13"/>
                    <a:pt x="18" y="13"/>
                    <a:pt x="18" y="14"/>
                  </a:cubicBezTo>
                  <a:cubicBezTo>
                    <a:pt x="19" y="14"/>
                    <a:pt x="19" y="14"/>
                    <a:pt x="19" y="14"/>
                  </a:cubicBezTo>
                  <a:cubicBezTo>
                    <a:pt x="19" y="14"/>
                    <a:pt x="19" y="14"/>
                    <a:pt x="19" y="14"/>
                  </a:cubicBezTo>
                  <a:cubicBezTo>
                    <a:pt x="19" y="14"/>
                    <a:pt x="19" y="14"/>
                    <a:pt x="19" y="14"/>
                  </a:cubicBezTo>
                  <a:cubicBezTo>
                    <a:pt x="18" y="14"/>
                    <a:pt x="17" y="14"/>
                    <a:pt x="17" y="14"/>
                  </a:cubicBezTo>
                  <a:cubicBezTo>
                    <a:pt x="17" y="15"/>
                    <a:pt x="16" y="14"/>
                    <a:pt x="16" y="16"/>
                  </a:cubicBezTo>
                  <a:cubicBezTo>
                    <a:pt x="16" y="16"/>
                    <a:pt x="16" y="16"/>
                    <a:pt x="16" y="17"/>
                  </a:cubicBezTo>
                  <a:cubicBezTo>
                    <a:pt x="16" y="17"/>
                    <a:pt x="16" y="17"/>
                    <a:pt x="16" y="17"/>
                  </a:cubicBezTo>
                  <a:cubicBezTo>
                    <a:pt x="16" y="17"/>
                    <a:pt x="16" y="17"/>
                    <a:pt x="16" y="17"/>
                  </a:cubicBezTo>
                  <a:cubicBezTo>
                    <a:pt x="17" y="17"/>
                    <a:pt x="17" y="17"/>
                    <a:pt x="17" y="18"/>
                  </a:cubicBezTo>
                  <a:cubicBezTo>
                    <a:pt x="17" y="18"/>
                    <a:pt x="17" y="18"/>
                    <a:pt x="17" y="18"/>
                  </a:cubicBezTo>
                  <a:cubicBezTo>
                    <a:pt x="17" y="18"/>
                    <a:pt x="17" y="18"/>
                    <a:pt x="18" y="18"/>
                  </a:cubicBezTo>
                  <a:cubicBezTo>
                    <a:pt x="18" y="18"/>
                    <a:pt x="18" y="18"/>
                    <a:pt x="18" y="18"/>
                  </a:cubicBezTo>
                  <a:cubicBezTo>
                    <a:pt x="18" y="18"/>
                    <a:pt x="18" y="18"/>
                    <a:pt x="18" y="19"/>
                  </a:cubicBezTo>
                  <a:cubicBezTo>
                    <a:pt x="18" y="19"/>
                    <a:pt x="17" y="19"/>
                    <a:pt x="17" y="19"/>
                  </a:cubicBezTo>
                  <a:cubicBezTo>
                    <a:pt x="17" y="18"/>
                    <a:pt x="17" y="18"/>
                    <a:pt x="17" y="18"/>
                  </a:cubicBezTo>
                  <a:cubicBezTo>
                    <a:pt x="16" y="18"/>
                    <a:pt x="15" y="18"/>
                    <a:pt x="14" y="18"/>
                  </a:cubicBezTo>
                  <a:cubicBezTo>
                    <a:pt x="14" y="18"/>
                    <a:pt x="14" y="18"/>
                    <a:pt x="14" y="18"/>
                  </a:cubicBezTo>
                  <a:cubicBezTo>
                    <a:pt x="14" y="19"/>
                    <a:pt x="13" y="18"/>
                    <a:pt x="13" y="18"/>
                  </a:cubicBezTo>
                  <a:cubicBezTo>
                    <a:pt x="13" y="18"/>
                    <a:pt x="13" y="19"/>
                    <a:pt x="13" y="20"/>
                  </a:cubicBezTo>
                  <a:cubicBezTo>
                    <a:pt x="13" y="20"/>
                    <a:pt x="13" y="20"/>
                    <a:pt x="13" y="20"/>
                  </a:cubicBezTo>
                  <a:cubicBezTo>
                    <a:pt x="13" y="20"/>
                    <a:pt x="12" y="20"/>
                    <a:pt x="12" y="20"/>
                  </a:cubicBezTo>
                  <a:cubicBezTo>
                    <a:pt x="12" y="20"/>
                    <a:pt x="11" y="20"/>
                    <a:pt x="11" y="20"/>
                  </a:cubicBezTo>
                  <a:cubicBezTo>
                    <a:pt x="11" y="20"/>
                    <a:pt x="11" y="21"/>
                    <a:pt x="10" y="21"/>
                  </a:cubicBezTo>
                  <a:cubicBezTo>
                    <a:pt x="10" y="21"/>
                    <a:pt x="10" y="20"/>
                    <a:pt x="10" y="20"/>
                  </a:cubicBezTo>
                  <a:cubicBezTo>
                    <a:pt x="9" y="20"/>
                    <a:pt x="9" y="20"/>
                    <a:pt x="9" y="20"/>
                  </a:cubicBezTo>
                  <a:cubicBezTo>
                    <a:pt x="8" y="20"/>
                    <a:pt x="8" y="20"/>
                    <a:pt x="8" y="20"/>
                  </a:cubicBezTo>
                  <a:cubicBezTo>
                    <a:pt x="8" y="20"/>
                    <a:pt x="7" y="20"/>
                    <a:pt x="7" y="21"/>
                  </a:cubicBezTo>
                  <a:cubicBezTo>
                    <a:pt x="7" y="20"/>
                    <a:pt x="7" y="20"/>
                    <a:pt x="7" y="20"/>
                  </a:cubicBezTo>
                  <a:cubicBezTo>
                    <a:pt x="7" y="20"/>
                    <a:pt x="7" y="20"/>
                    <a:pt x="7" y="20"/>
                  </a:cubicBezTo>
                  <a:cubicBezTo>
                    <a:pt x="7" y="19"/>
                    <a:pt x="7" y="18"/>
                    <a:pt x="7" y="18"/>
                  </a:cubicBezTo>
                  <a:cubicBezTo>
                    <a:pt x="6" y="17"/>
                    <a:pt x="6" y="17"/>
                    <a:pt x="6" y="17"/>
                  </a:cubicBezTo>
                  <a:cubicBezTo>
                    <a:pt x="6" y="17"/>
                    <a:pt x="6" y="17"/>
                    <a:pt x="6" y="17"/>
                  </a:cubicBezTo>
                  <a:cubicBezTo>
                    <a:pt x="6" y="17"/>
                    <a:pt x="6" y="17"/>
                    <a:pt x="6" y="17"/>
                  </a:cubicBezTo>
                  <a:cubicBezTo>
                    <a:pt x="6" y="18"/>
                    <a:pt x="6" y="18"/>
                    <a:pt x="5" y="18"/>
                  </a:cubicBezTo>
                  <a:cubicBezTo>
                    <a:pt x="5" y="19"/>
                    <a:pt x="5" y="19"/>
                    <a:pt x="5" y="18"/>
                  </a:cubicBezTo>
                  <a:cubicBezTo>
                    <a:pt x="5" y="19"/>
                    <a:pt x="5" y="19"/>
                    <a:pt x="5" y="18"/>
                  </a:cubicBezTo>
                  <a:cubicBezTo>
                    <a:pt x="4" y="18"/>
                    <a:pt x="4" y="18"/>
                    <a:pt x="4" y="18"/>
                  </a:cubicBezTo>
                  <a:cubicBezTo>
                    <a:pt x="5" y="18"/>
                    <a:pt x="4" y="17"/>
                    <a:pt x="4" y="17"/>
                  </a:cubicBezTo>
                  <a:cubicBezTo>
                    <a:pt x="4" y="16"/>
                    <a:pt x="4" y="16"/>
                    <a:pt x="4" y="16"/>
                  </a:cubicBezTo>
                  <a:cubicBezTo>
                    <a:pt x="4" y="16"/>
                    <a:pt x="4" y="15"/>
                    <a:pt x="4" y="15"/>
                  </a:cubicBezTo>
                  <a:cubicBezTo>
                    <a:pt x="4" y="15"/>
                    <a:pt x="4" y="15"/>
                    <a:pt x="4" y="14"/>
                  </a:cubicBezTo>
                  <a:cubicBezTo>
                    <a:pt x="3" y="14"/>
                    <a:pt x="3" y="13"/>
                    <a:pt x="2" y="12"/>
                  </a:cubicBezTo>
                  <a:cubicBezTo>
                    <a:pt x="2" y="11"/>
                    <a:pt x="3" y="11"/>
                    <a:pt x="2" y="11"/>
                  </a:cubicBezTo>
                  <a:cubicBezTo>
                    <a:pt x="2" y="10"/>
                    <a:pt x="2" y="10"/>
                    <a:pt x="1" y="9"/>
                  </a:cubicBezTo>
                  <a:cubicBezTo>
                    <a:pt x="1" y="9"/>
                    <a:pt x="1" y="8"/>
                    <a:pt x="1" y="8"/>
                  </a:cubicBezTo>
                  <a:cubicBezTo>
                    <a:pt x="1" y="7"/>
                    <a:pt x="1" y="7"/>
                    <a:pt x="1" y="7"/>
                  </a:cubicBezTo>
                  <a:cubicBezTo>
                    <a:pt x="0" y="7"/>
                    <a:pt x="0" y="6"/>
                    <a:pt x="0" y="6"/>
                  </a:cubicBezTo>
                  <a:cubicBezTo>
                    <a:pt x="0" y="6"/>
                    <a:pt x="0" y="6"/>
                    <a:pt x="0" y="6"/>
                  </a:cubicBezTo>
                  <a:cubicBezTo>
                    <a:pt x="0" y="6"/>
                    <a:pt x="0" y="5"/>
                    <a:pt x="0" y="5"/>
                  </a:cubicBezTo>
                  <a:cubicBezTo>
                    <a:pt x="1" y="5"/>
                    <a:pt x="1" y="5"/>
                    <a:pt x="1" y="5"/>
                  </a:cubicBezTo>
                  <a:cubicBezTo>
                    <a:pt x="1" y="5"/>
                    <a:pt x="1" y="5"/>
                    <a:pt x="1" y="5"/>
                  </a:cubicBezTo>
                  <a:cubicBezTo>
                    <a:pt x="1" y="5"/>
                    <a:pt x="1" y="5"/>
                    <a:pt x="2" y="4"/>
                  </a:cubicBezTo>
                  <a:cubicBezTo>
                    <a:pt x="2" y="4"/>
                    <a:pt x="2" y="4"/>
                    <a:pt x="2" y="4"/>
                  </a:cubicBezTo>
                  <a:cubicBezTo>
                    <a:pt x="2" y="3"/>
                    <a:pt x="2" y="3"/>
                    <a:pt x="2" y="3"/>
                  </a:cubicBezTo>
                  <a:cubicBezTo>
                    <a:pt x="2" y="3"/>
                    <a:pt x="2" y="3"/>
                    <a:pt x="2" y="2"/>
                  </a:cubicBezTo>
                  <a:cubicBezTo>
                    <a:pt x="3" y="2"/>
                    <a:pt x="3" y="1"/>
                    <a:pt x="4" y="1"/>
                  </a:cubicBezTo>
                  <a:cubicBezTo>
                    <a:pt x="4" y="1"/>
                    <a:pt x="5" y="1"/>
                    <a:pt x="5" y="1"/>
                  </a:cubicBezTo>
                  <a:cubicBezTo>
                    <a:pt x="5" y="1"/>
                    <a:pt x="6" y="1"/>
                    <a:pt x="6" y="1"/>
                  </a:cubicBezTo>
                  <a:cubicBezTo>
                    <a:pt x="6" y="1"/>
                    <a:pt x="7" y="1"/>
                    <a:pt x="7" y="1"/>
                  </a:cubicBezTo>
                  <a:cubicBezTo>
                    <a:pt x="8" y="1"/>
                    <a:pt x="8" y="1"/>
                    <a:pt x="8" y="1"/>
                  </a:cubicBezTo>
                  <a:cubicBezTo>
                    <a:pt x="8" y="1"/>
                    <a:pt x="9" y="1"/>
                    <a:pt x="9" y="1"/>
                  </a:cubicBezTo>
                  <a:cubicBezTo>
                    <a:pt x="10" y="2"/>
                    <a:pt x="10" y="1"/>
                    <a:pt x="11" y="1"/>
                  </a:cubicBezTo>
                  <a:cubicBezTo>
                    <a:pt x="11" y="2"/>
                    <a:pt x="11" y="2"/>
                    <a:pt x="12" y="2"/>
                  </a:cubicBezTo>
                  <a:cubicBezTo>
                    <a:pt x="12" y="2"/>
                    <a:pt x="12" y="2"/>
                    <a:pt x="12" y="2"/>
                  </a:cubicBezTo>
                  <a:cubicBezTo>
                    <a:pt x="13" y="3"/>
                    <a:pt x="13" y="2"/>
                    <a:pt x="14" y="3"/>
                  </a:cubicBezTo>
                  <a:cubicBezTo>
                    <a:pt x="15" y="3"/>
                    <a:pt x="15" y="3"/>
                    <a:pt x="15" y="3"/>
                  </a:cubicBezTo>
                  <a:cubicBezTo>
                    <a:pt x="15" y="4"/>
                    <a:pt x="16" y="4"/>
                    <a:pt x="16" y="4"/>
                  </a:cubicBezTo>
                  <a:cubicBezTo>
                    <a:pt x="17" y="3"/>
                    <a:pt x="17" y="3"/>
                    <a:pt x="17" y="2"/>
                  </a:cubicBezTo>
                  <a:cubicBezTo>
                    <a:pt x="17" y="2"/>
                    <a:pt x="17" y="2"/>
                    <a:pt x="16" y="1"/>
                  </a:cubicBezTo>
                  <a:cubicBezTo>
                    <a:pt x="17" y="1"/>
                    <a:pt x="17" y="1"/>
                    <a:pt x="17" y="1"/>
                  </a:cubicBezTo>
                  <a:cubicBezTo>
                    <a:pt x="17" y="1"/>
                    <a:pt x="17" y="1"/>
                    <a:pt x="18" y="1"/>
                  </a:cubicBezTo>
                  <a:cubicBezTo>
                    <a:pt x="18" y="1"/>
                    <a:pt x="18" y="1"/>
                    <a:pt x="18" y="1"/>
                  </a:cubicBezTo>
                  <a:cubicBezTo>
                    <a:pt x="18" y="1"/>
                    <a:pt x="18" y="1"/>
                    <a:pt x="19" y="1"/>
                  </a:cubicBezTo>
                  <a:cubicBezTo>
                    <a:pt x="19" y="1"/>
                    <a:pt x="19" y="1"/>
                    <a:pt x="19" y="1"/>
                  </a:cubicBezTo>
                  <a:cubicBezTo>
                    <a:pt x="19" y="2"/>
                    <a:pt x="20" y="2"/>
                    <a:pt x="20" y="2"/>
                  </a:cubicBezTo>
                  <a:cubicBezTo>
                    <a:pt x="21" y="1"/>
                    <a:pt x="21" y="1"/>
                    <a:pt x="22" y="0"/>
                  </a:cubicBezTo>
                  <a:close/>
                </a:path>
              </a:pathLst>
            </a:custGeom>
            <a:solidFill>
              <a:sysClr val="window" lastClr="FFFFFF">
                <a:lumMod val="75000"/>
              </a:sysClr>
            </a:solidFill>
            <a:ln w="3175">
              <a:solidFill>
                <a:schemeClr val="bg1">
                  <a:lumMod val="65000"/>
                </a:schemeClr>
              </a:solid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defTabSz="2945407">
                <a:defRPr/>
              </a:pPr>
              <a:endParaRPr lang="en-US" sz="1600" kern="0">
                <a:solidFill>
                  <a:srgbClr val="0A0A0A"/>
                </a:solidFill>
                <a:cs typeface="Arial" charset="0"/>
              </a:endParaRPr>
            </a:p>
          </p:txBody>
        </p:sp>
        <p:sp>
          <p:nvSpPr>
            <p:cNvPr id="331" name="Freeform 159">
              <a:extLst>
                <a:ext uri="{FF2B5EF4-FFF2-40B4-BE49-F238E27FC236}">
                  <a16:creationId xmlns:a16="http://schemas.microsoft.com/office/drawing/2014/main" id="{4D197ECD-D36F-8E07-FB26-E30777B5026E}"/>
                </a:ext>
              </a:extLst>
            </p:cNvPr>
            <p:cNvSpPr>
              <a:spLocks/>
            </p:cNvSpPr>
            <p:nvPr/>
          </p:nvSpPr>
          <p:spPr bwMode="auto">
            <a:xfrm>
              <a:off x="16094655" y="12600282"/>
              <a:ext cx="198596" cy="126624"/>
            </a:xfrm>
            <a:custGeom>
              <a:avLst/>
              <a:gdLst/>
              <a:ahLst/>
              <a:cxnLst>
                <a:cxn ang="0">
                  <a:pos x="3" y="1"/>
                </a:cxn>
                <a:cxn ang="0">
                  <a:pos x="3" y="0"/>
                </a:cxn>
                <a:cxn ang="0">
                  <a:pos x="4" y="0"/>
                </a:cxn>
                <a:cxn ang="0">
                  <a:pos x="5" y="1"/>
                </a:cxn>
                <a:cxn ang="0">
                  <a:pos x="5" y="1"/>
                </a:cxn>
                <a:cxn ang="0">
                  <a:pos x="5" y="1"/>
                </a:cxn>
                <a:cxn ang="0">
                  <a:pos x="5" y="1"/>
                </a:cxn>
                <a:cxn ang="0">
                  <a:pos x="6" y="2"/>
                </a:cxn>
                <a:cxn ang="0">
                  <a:pos x="6" y="2"/>
                </a:cxn>
                <a:cxn ang="0">
                  <a:pos x="6" y="2"/>
                </a:cxn>
                <a:cxn ang="0">
                  <a:pos x="7" y="3"/>
                </a:cxn>
                <a:cxn ang="0">
                  <a:pos x="7" y="3"/>
                </a:cxn>
                <a:cxn ang="0">
                  <a:pos x="8" y="3"/>
                </a:cxn>
                <a:cxn ang="0">
                  <a:pos x="8" y="3"/>
                </a:cxn>
                <a:cxn ang="0">
                  <a:pos x="9" y="3"/>
                </a:cxn>
                <a:cxn ang="0">
                  <a:pos x="10" y="3"/>
                </a:cxn>
                <a:cxn ang="0">
                  <a:pos x="10" y="3"/>
                </a:cxn>
                <a:cxn ang="0">
                  <a:pos x="10" y="3"/>
                </a:cxn>
                <a:cxn ang="0">
                  <a:pos x="10" y="4"/>
                </a:cxn>
                <a:cxn ang="0">
                  <a:pos x="10" y="4"/>
                </a:cxn>
                <a:cxn ang="0">
                  <a:pos x="10" y="5"/>
                </a:cxn>
                <a:cxn ang="0">
                  <a:pos x="10" y="6"/>
                </a:cxn>
                <a:cxn ang="0">
                  <a:pos x="8" y="6"/>
                </a:cxn>
                <a:cxn ang="0">
                  <a:pos x="6" y="5"/>
                </a:cxn>
                <a:cxn ang="0">
                  <a:pos x="6" y="6"/>
                </a:cxn>
                <a:cxn ang="0">
                  <a:pos x="4" y="4"/>
                </a:cxn>
                <a:cxn ang="0">
                  <a:pos x="1" y="4"/>
                </a:cxn>
                <a:cxn ang="0">
                  <a:pos x="0" y="3"/>
                </a:cxn>
                <a:cxn ang="0">
                  <a:pos x="0" y="3"/>
                </a:cxn>
                <a:cxn ang="0">
                  <a:pos x="1" y="2"/>
                </a:cxn>
                <a:cxn ang="0">
                  <a:pos x="2" y="2"/>
                </a:cxn>
                <a:cxn ang="0">
                  <a:pos x="3" y="1"/>
                </a:cxn>
              </a:cxnLst>
              <a:rect l="0" t="0" r="r" b="b"/>
              <a:pathLst>
                <a:path w="10" h="6">
                  <a:moveTo>
                    <a:pt x="3" y="1"/>
                  </a:moveTo>
                  <a:cubicBezTo>
                    <a:pt x="3" y="1"/>
                    <a:pt x="3" y="0"/>
                    <a:pt x="3" y="0"/>
                  </a:cubicBezTo>
                  <a:cubicBezTo>
                    <a:pt x="3" y="0"/>
                    <a:pt x="3" y="0"/>
                    <a:pt x="4" y="0"/>
                  </a:cubicBezTo>
                  <a:cubicBezTo>
                    <a:pt x="4" y="0"/>
                    <a:pt x="4" y="0"/>
                    <a:pt x="5" y="1"/>
                  </a:cubicBezTo>
                  <a:cubicBezTo>
                    <a:pt x="5" y="1"/>
                    <a:pt x="5" y="1"/>
                    <a:pt x="5" y="1"/>
                  </a:cubicBezTo>
                  <a:cubicBezTo>
                    <a:pt x="5" y="1"/>
                    <a:pt x="5" y="1"/>
                    <a:pt x="5" y="1"/>
                  </a:cubicBezTo>
                  <a:cubicBezTo>
                    <a:pt x="5" y="1"/>
                    <a:pt x="5" y="1"/>
                    <a:pt x="5" y="1"/>
                  </a:cubicBezTo>
                  <a:cubicBezTo>
                    <a:pt x="6" y="1"/>
                    <a:pt x="6" y="2"/>
                    <a:pt x="6" y="2"/>
                  </a:cubicBezTo>
                  <a:cubicBezTo>
                    <a:pt x="6" y="2"/>
                    <a:pt x="6" y="2"/>
                    <a:pt x="6" y="2"/>
                  </a:cubicBezTo>
                  <a:cubicBezTo>
                    <a:pt x="6" y="2"/>
                    <a:pt x="6" y="2"/>
                    <a:pt x="6" y="2"/>
                  </a:cubicBezTo>
                  <a:cubicBezTo>
                    <a:pt x="7" y="2"/>
                    <a:pt x="7" y="2"/>
                    <a:pt x="7" y="3"/>
                  </a:cubicBezTo>
                  <a:cubicBezTo>
                    <a:pt x="7" y="3"/>
                    <a:pt x="7" y="3"/>
                    <a:pt x="7" y="3"/>
                  </a:cubicBezTo>
                  <a:cubicBezTo>
                    <a:pt x="7" y="3"/>
                    <a:pt x="7" y="3"/>
                    <a:pt x="8" y="3"/>
                  </a:cubicBezTo>
                  <a:cubicBezTo>
                    <a:pt x="8" y="3"/>
                    <a:pt x="8" y="3"/>
                    <a:pt x="8" y="3"/>
                  </a:cubicBezTo>
                  <a:cubicBezTo>
                    <a:pt x="8" y="3"/>
                    <a:pt x="9" y="2"/>
                    <a:pt x="9" y="3"/>
                  </a:cubicBezTo>
                  <a:cubicBezTo>
                    <a:pt x="9" y="3"/>
                    <a:pt x="9" y="3"/>
                    <a:pt x="10" y="3"/>
                  </a:cubicBezTo>
                  <a:cubicBezTo>
                    <a:pt x="10" y="3"/>
                    <a:pt x="10" y="3"/>
                    <a:pt x="10" y="3"/>
                  </a:cubicBezTo>
                  <a:cubicBezTo>
                    <a:pt x="10" y="3"/>
                    <a:pt x="10" y="3"/>
                    <a:pt x="10" y="3"/>
                  </a:cubicBezTo>
                  <a:cubicBezTo>
                    <a:pt x="10" y="3"/>
                    <a:pt x="10" y="4"/>
                    <a:pt x="10" y="4"/>
                  </a:cubicBezTo>
                  <a:cubicBezTo>
                    <a:pt x="10" y="4"/>
                    <a:pt x="10" y="4"/>
                    <a:pt x="10" y="4"/>
                  </a:cubicBezTo>
                  <a:cubicBezTo>
                    <a:pt x="10" y="5"/>
                    <a:pt x="10" y="5"/>
                    <a:pt x="10" y="5"/>
                  </a:cubicBezTo>
                  <a:cubicBezTo>
                    <a:pt x="9" y="5"/>
                    <a:pt x="10" y="5"/>
                    <a:pt x="10" y="6"/>
                  </a:cubicBezTo>
                  <a:cubicBezTo>
                    <a:pt x="9" y="6"/>
                    <a:pt x="9" y="6"/>
                    <a:pt x="8" y="6"/>
                  </a:cubicBezTo>
                  <a:cubicBezTo>
                    <a:pt x="8" y="6"/>
                    <a:pt x="7" y="5"/>
                    <a:pt x="6" y="5"/>
                  </a:cubicBezTo>
                  <a:cubicBezTo>
                    <a:pt x="6" y="5"/>
                    <a:pt x="6" y="6"/>
                    <a:pt x="6" y="6"/>
                  </a:cubicBezTo>
                  <a:cubicBezTo>
                    <a:pt x="6" y="6"/>
                    <a:pt x="4" y="5"/>
                    <a:pt x="4" y="4"/>
                  </a:cubicBezTo>
                  <a:cubicBezTo>
                    <a:pt x="3" y="4"/>
                    <a:pt x="2" y="4"/>
                    <a:pt x="1" y="4"/>
                  </a:cubicBezTo>
                  <a:cubicBezTo>
                    <a:pt x="1" y="4"/>
                    <a:pt x="1" y="3"/>
                    <a:pt x="0" y="3"/>
                  </a:cubicBezTo>
                  <a:cubicBezTo>
                    <a:pt x="0" y="3"/>
                    <a:pt x="0" y="3"/>
                    <a:pt x="0" y="3"/>
                  </a:cubicBezTo>
                  <a:cubicBezTo>
                    <a:pt x="1" y="3"/>
                    <a:pt x="1" y="2"/>
                    <a:pt x="1" y="2"/>
                  </a:cubicBezTo>
                  <a:cubicBezTo>
                    <a:pt x="1" y="2"/>
                    <a:pt x="2" y="2"/>
                    <a:pt x="2" y="2"/>
                  </a:cubicBezTo>
                  <a:cubicBezTo>
                    <a:pt x="2" y="1"/>
                    <a:pt x="3" y="1"/>
                    <a:pt x="3" y="1"/>
                  </a:cubicBezTo>
                  <a:close/>
                </a:path>
              </a:pathLst>
            </a:custGeom>
            <a:solidFill>
              <a:sysClr val="window" lastClr="FFFFFF">
                <a:lumMod val="75000"/>
              </a:sysClr>
            </a:solidFill>
            <a:ln w="3175">
              <a:solidFill>
                <a:schemeClr val="bg1">
                  <a:lumMod val="65000"/>
                </a:schemeClr>
              </a:solid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defTabSz="2945407">
                <a:defRPr/>
              </a:pPr>
              <a:endParaRPr lang="en-US" sz="1600" kern="0">
                <a:solidFill>
                  <a:srgbClr val="0A0A0A"/>
                </a:solidFill>
                <a:cs typeface="Arial" charset="0"/>
              </a:endParaRPr>
            </a:p>
          </p:txBody>
        </p:sp>
        <p:sp>
          <p:nvSpPr>
            <p:cNvPr id="332" name="Freeform 160">
              <a:extLst>
                <a:ext uri="{FF2B5EF4-FFF2-40B4-BE49-F238E27FC236}">
                  <a16:creationId xmlns:a16="http://schemas.microsoft.com/office/drawing/2014/main" id="{3998BAF2-0C7E-61A2-01D6-1DA08ECF5A7A}"/>
                </a:ext>
              </a:extLst>
            </p:cNvPr>
            <p:cNvSpPr>
              <a:spLocks/>
            </p:cNvSpPr>
            <p:nvPr/>
          </p:nvSpPr>
          <p:spPr bwMode="auto">
            <a:xfrm>
              <a:off x="24270272" y="12663616"/>
              <a:ext cx="1034363" cy="1049157"/>
            </a:xfrm>
            <a:custGeom>
              <a:avLst/>
              <a:gdLst/>
              <a:ahLst/>
              <a:cxnLst>
                <a:cxn ang="0">
                  <a:pos x="51" y="4"/>
                </a:cxn>
                <a:cxn ang="0">
                  <a:pos x="53" y="9"/>
                </a:cxn>
                <a:cxn ang="0">
                  <a:pos x="51" y="13"/>
                </a:cxn>
                <a:cxn ang="0">
                  <a:pos x="49" y="14"/>
                </a:cxn>
                <a:cxn ang="0">
                  <a:pos x="47" y="20"/>
                </a:cxn>
                <a:cxn ang="0">
                  <a:pos x="45" y="24"/>
                </a:cxn>
                <a:cxn ang="0">
                  <a:pos x="43" y="27"/>
                </a:cxn>
                <a:cxn ang="0">
                  <a:pos x="42" y="30"/>
                </a:cxn>
                <a:cxn ang="0">
                  <a:pos x="41" y="34"/>
                </a:cxn>
                <a:cxn ang="0">
                  <a:pos x="38" y="37"/>
                </a:cxn>
                <a:cxn ang="0">
                  <a:pos x="37" y="35"/>
                </a:cxn>
                <a:cxn ang="0">
                  <a:pos x="33" y="35"/>
                </a:cxn>
                <a:cxn ang="0">
                  <a:pos x="31" y="37"/>
                </a:cxn>
                <a:cxn ang="0">
                  <a:pos x="29" y="39"/>
                </a:cxn>
                <a:cxn ang="0">
                  <a:pos x="27" y="42"/>
                </a:cxn>
                <a:cxn ang="0">
                  <a:pos x="27" y="44"/>
                </a:cxn>
                <a:cxn ang="0">
                  <a:pos x="26" y="46"/>
                </a:cxn>
                <a:cxn ang="0">
                  <a:pos x="24" y="45"/>
                </a:cxn>
                <a:cxn ang="0">
                  <a:pos x="21" y="47"/>
                </a:cxn>
                <a:cxn ang="0">
                  <a:pos x="18" y="47"/>
                </a:cxn>
                <a:cxn ang="0">
                  <a:pos x="18" y="47"/>
                </a:cxn>
                <a:cxn ang="0">
                  <a:pos x="16" y="48"/>
                </a:cxn>
                <a:cxn ang="0">
                  <a:pos x="15" y="49"/>
                </a:cxn>
                <a:cxn ang="0">
                  <a:pos x="13" y="47"/>
                </a:cxn>
                <a:cxn ang="0">
                  <a:pos x="12" y="44"/>
                </a:cxn>
                <a:cxn ang="0">
                  <a:pos x="13" y="43"/>
                </a:cxn>
                <a:cxn ang="0">
                  <a:pos x="12" y="41"/>
                </a:cxn>
                <a:cxn ang="0">
                  <a:pos x="11" y="42"/>
                </a:cxn>
                <a:cxn ang="0">
                  <a:pos x="10" y="41"/>
                </a:cxn>
                <a:cxn ang="0">
                  <a:pos x="8" y="38"/>
                </a:cxn>
                <a:cxn ang="0">
                  <a:pos x="5" y="37"/>
                </a:cxn>
                <a:cxn ang="0">
                  <a:pos x="2" y="38"/>
                </a:cxn>
                <a:cxn ang="0">
                  <a:pos x="0" y="35"/>
                </a:cxn>
                <a:cxn ang="0">
                  <a:pos x="0" y="32"/>
                </a:cxn>
                <a:cxn ang="0">
                  <a:pos x="1" y="25"/>
                </a:cxn>
                <a:cxn ang="0">
                  <a:pos x="3" y="22"/>
                </a:cxn>
                <a:cxn ang="0">
                  <a:pos x="4" y="18"/>
                </a:cxn>
                <a:cxn ang="0">
                  <a:pos x="5" y="18"/>
                </a:cxn>
                <a:cxn ang="0">
                  <a:pos x="5" y="13"/>
                </a:cxn>
                <a:cxn ang="0">
                  <a:pos x="4" y="11"/>
                </a:cxn>
                <a:cxn ang="0">
                  <a:pos x="4" y="7"/>
                </a:cxn>
                <a:cxn ang="0">
                  <a:pos x="12" y="0"/>
                </a:cxn>
                <a:cxn ang="0">
                  <a:pos x="16" y="1"/>
                </a:cxn>
                <a:cxn ang="0">
                  <a:pos x="19" y="4"/>
                </a:cxn>
                <a:cxn ang="0">
                  <a:pos x="23" y="3"/>
                </a:cxn>
                <a:cxn ang="0">
                  <a:pos x="27" y="5"/>
                </a:cxn>
                <a:cxn ang="0">
                  <a:pos x="36" y="2"/>
                </a:cxn>
                <a:cxn ang="0">
                  <a:pos x="45" y="3"/>
                </a:cxn>
              </a:cxnLst>
              <a:rect l="0" t="0" r="r" b="b"/>
              <a:pathLst>
                <a:path w="53" h="49">
                  <a:moveTo>
                    <a:pt x="48" y="1"/>
                  </a:moveTo>
                  <a:cubicBezTo>
                    <a:pt x="48" y="1"/>
                    <a:pt x="48" y="1"/>
                    <a:pt x="49" y="1"/>
                  </a:cubicBezTo>
                  <a:cubicBezTo>
                    <a:pt x="49" y="2"/>
                    <a:pt x="50" y="3"/>
                    <a:pt x="51" y="4"/>
                  </a:cubicBezTo>
                  <a:cubicBezTo>
                    <a:pt x="51" y="4"/>
                    <a:pt x="51" y="4"/>
                    <a:pt x="51" y="4"/>
                  </a:cubicBezTo>
                  <a:cubicBezTo>
                    <a:pt x="51" y="5"/>
                    <a:pt x="51" y="6"/>
                    <a:pt x="51" y="8"/>
                  </a:cubicBezTo>
                  <a:cubicBezTo>
                    <a:pt x="51" y="8"/>
                    <a:pt x="51" y="8"/>
                    <a:pt x="51" y="8"/>
                  </a:cubicBezTo>
                  <a:cubicBezTo>
                    <a:pt x="52" y="8"/>
                    <a:pt x="52" y="8"/>
                    <a:pt x="53" y="8"/>
                  </a:cubicBezTo>
                  <a:cubicBezTo>
                    <a:pt x="53" y="8"/>
                    <a:pt x="53" y="8"/>
                    <a:pt x="53" y="9"/>
                  </a:cubicBezTo>
                  <a:cubicBezTo>
                    <a:pt x="53" y="9"/>
                    <a:pt x="53" y="10"/>
                    <a:pt x="53" y="10"/>
                  </a:cubicBezTo>
                  <a:cubicBezTo>
                    <a:pt x="53" y="10"/>
                    <a:pt x="53" y="10"/>
                    <a:pt x="53" y="10"/>
                  </a:cubicBezTo>
                  <a:cubicBezTo>
                    <a:pt x="53" y="11"/>
                    <a:pt x="53" y="11"/>
                    <a:pt x="53" y="11"/>
                  </a:cubicBezTo>
                  <a:cubicBezTo>
                    <a:pt x="53" y="11"/>
                    <a:pt x="52" y="12"/>
                    <a:pt x="51" y="13"/>
                  </a:cubicBezTo>
                  <a:cubicBezTo>
                    <a:pt x="51" y="13"/>
                    <a:pt x="51" y="12"/>
                    <a:pt x="51" y="12"/>
                  </a:cubicBezTo>
                  <a:cubicBezTo>
                    <a:pt x="50" y="13"/>
                    <a:pt x="50" y="13"/>
                    <a:pt x="50" y="13"/>
                  </a:cubicBezTo>
                  <a:cubicBezTo>
                    <a:pt x="50" y="13"/>
                    <a:pt x="50" y="13"/>
                    <a:pt x="50" y="13"/>
                  </a:cubicBezTo>
                  <a:cubicBezTo>
                    <a:pt x="50" y="14"/>
                    <a:pt x="50" y="14"/>
                    <a:pt x="49" y="14"/>
                  </a:cubicBezTo>
                  <a:cubicBezTo>
                    <a:pt x="49" y="14"/>
                    <a:pt x="49" y="14"/>
                    <a:pt x="49" y="14"/>
                  </a:cubicBezTo>
                  <a:cubicBezTo>
                    <a:pt x="49" y="15"/>
                    <a:pt x="49" y="15"/>
                    <a:pt x="49" y="15"/>
                  </a:cubicBezTo>
                  <a:cubicBezTo>
                    <a:pt x="48" y="16"/>
                    <a:pt x="48" y="17"/>
                    <a:pt x="48" y="18"/>
                  </a:cubicBezTo>
                  <a:cubicBezTo>
                    <a:pt x="48" y="19"/>
                    <a:pt x="47" y="19"/>
                    <a:pt x="47" y="20"/>
                  </a:cubicBezTo>
                  <a:cubicBezTo>
                    <a:pt x="47" y="20"/>
                    <a:pt x="47" y="21"/>
                    <a:pt x="47" y="21"/>
                  </a:cubicBezTo>
                  <a:cubicBezTo>
                    <a:pt x="46" y="22"/>
                    <a:pt x="45" y="22"/>
                    <a:pt x="45" y="23"/>
                  </a:cubicBezTo>
                  <a:cubicBezTo>
                    <a:pt x="45" y="23"/>
                    <a:pt x="46" y="23"/>
                    <a:pt x="45" y="23"/>
                  </a:cubicBezTo>
                  <a:cubicBezTo>
                    <a:pt x="45" y="23"/>
                    <a:pt x="45" y="24"/>
                    <a:pt x="45" y="24"/>
                  </a:cubicBezTo>
                  <a:cubicBezTo>
                    <a:pt x="45" y="24"/>
                    <a:pt x="45" y="25"/>
                    <a:pt x="45" y="25"/>
                  </a:cubicBezTo>
                  <a:cubicBezTo>
                    <a:pt x="45" y="26"/>
                    <a:pt x="45" y="26"/>
                    <a:pt x="44" y="26"/>
                  </a:cubicBezTo>
                  <a:cubicBezTo>
                    <a:pt x="44" y="26"/>
                    <a:pt x="44" y="26"/>
                    <a:pt x="43" y="26"/>
                  </a:cubicBezTo>
                  <a:cubicBezTo>
                    <a:pt x="43" y="26"/>
                    <a:pt x="43" y="27"/>
                    <a:pt x="43" y="27"/>
                  </a:cubicBezTo>
                  <a:cubicBezTo>
                    <a:pt x="43" y="27"/>
                    <a:pt x="43" y="27"/>
                    <a:pt x="43" y="27"/>
                  </a:cubicBezTo>
                  <a:cubicBezTo>
                    <a:pt x="42" y="28"/>
                    <a:pt x="43" y="28"/>
                    <a:pt x="42" y="29"/>
                  </a:cubicBezTo>
                  <a:cubicBezTo>
                    <a:pt x="42" y="29"/>
                    <a:pt x="42" y="29"/>
                    <a:pt x="42" y="29"/>
                  </a:cubicBezTo>
                  <a:cubicBezTo>
                    <a:pt x="42" y="29"/>
                    <a:pt x="42" y="29"/>
                    <a:pt x="42" y="30"/>
                  </a:cubicBezTo>
                  <a:cubicBezTo>
                    <a:pt x="42" y="30"/>
                    <a:pt x="42" y="30"/>
                    <a:pt x="42" y="31"/>
                  </a:cubicBezTo>
                  <a:cubicBezTo>
                    <a:pt x="42" y="31"/>
                    <a:pt x="42" y="31"/>
                    <a:pt x="42" y="32"/>
                  </a:cubicBezTo>
                  <a:cubicBezTo>
                    <a:pt x="41" y="32"/>
                    <a:pt x="41" y="32"/>
                    <a:pt x="41" y="33"/>
                  </a:cubicBezTo>
                  <a:cubicBezTo>
                    <a:pt x="40" y="33"/>
                    <a:pt x="41" y="34"/>
                    <a:pt x="41" y="34"/>
                  </a:cubicBezTo>
                  <a:cubicBezTo>
                    <a:pt x="40" y="35"/>
                    <a:pt x="39" y="35"/>
                    <a:pt x="39" y="36"/>
                  </a:cubicBezTo>
                  <a:cubicBezTo>
                    <a:pt x="39" y="36"/>
                    <a:pt x="39" y="36"/>
                    <a:pt x="39" y="36"/>
                  </a:cubicBezTo>
                  <a:cubicBezTo>
                    <a:pt x="39" y="36"/>
                    <a:pt x="39" y="36"/>
                    <a:pt x="39" y="37"/>
                  </a:cubicBezTo>
                  <a:cubicBezTo>
                    <a:pt x="39" y="37"/>
                    <a:pt x="39" y="37"/>
                    <a:pt x="38" y="37"/>
                  </a:cubicBezTo>
                  <a:cubicBezTo>
                    <a:pt x="38" y="37"/>
                    <a:pt x="38" y="37"/>
                    <a:pt x="38" y="37"/>
                  </a:cubicBezTo>
                  <a:cubicBezTo>
                    <a:pt x="38" y="37"/>
                    <a:pt x="38" y="36"/>
                    <a:pt x="38" y="36"/>
                  </a:cubicBezTo>
                  <a:cubicBezTo>
                    <a:pt x="38" y="36"/>
                    <a:pt x="37" y="36"/>
                    <a:pt x="37" y="35"/>
                  </a:cubicBezTo>
                  <a:cubicBezTo>
                    <a:pt x="37" y="35"/>
                    <a:pt x="37" y="35"/>
                    <a:pt x="37" y="35"/>
                  </a:cubicBezTo>
                  <a:cubicBezTo>
                    <a:pt x="37" y="35"/>
                    <a:pt x="36" y="35"/>
                    <a:pt x="36" y="34"/>
                  </a:cubicBezTo>
                  <a:cubicBezTo>
                    <a:pt x="36" y="34"/>
                    <a:pt x="36" y="34"/>
                    <a:pt x="35" y="34"/>
                  </a:cubicBezTo>
                  <a:cubicBezTo>
                    <a:pt x="35" y="34"/>
                    <a:pt x="35" y="35"/>
                    <a:pt x="34" y="35"/>
                  </a:cubicBezTo>
                  <a:cubicBezTo>
                    <a:pt x="34" y="35"/>
                    <a:pt x="34" y="35"/>
                    <a:pt x="33" y="35"/>
                  </a:cubicBezTo>
                  <a:cubicBezTo>
                    <a:pt x="33" y="35"/>
                    <a:pt x="33" y="35"/>
                    <a:pt x="33" y="35"/>
                  </a:cubicBezTo>
                  <a:cubicBezTo>
                    <a:pt x="33" y="35"/>
                    <a:pt x="32" y="35"/>
                    <a:pt x="32" y="35"/>
                  </a:cubicBezTo>
                  <a:cubicBezTo>
                    <a:pt x="32" y="36"/>
                    <a:pt x="32" y="36"/>
                    <a:pt x="32" y="36"/>
                  </a:cubicBezTo>
                  <a:cubicBezTo>
                    <a:pt x="31" y="36"/>
                    <a:pt x="31" y="37"/>
                    <a:pt x="31" y="37"/>
                  </a:cubicBezTo>
                  <a:cubicBezTo>
                    <a:pt x="31" y="37"/>
                    <a:pt x="31" y="37"/>
                    <a:pt x="31" y="37"/>
                  </a:cubicBezTo>
                  <a:cubicBezTo>
                    <a:pt x="31" y="37"/>
                    <a:pt x="31" y="37"/>
                    <a:pt x="30" y="37"/>
                  </a:cubicBezTo>
                  <a:cubicBezTo>
                    <a:pt x="30" y="37"/>
                    <a:pt x="30" y="38"/>
                    <a:pt x="30" y="38"/>
                  </a:cubicBezTo>
                  <a:cubicBezTo>
                    <a:pt x="30" y="38"/>
                    <a:pt x="29" y="38"/>
                    <a:pt x="29" y="39"/>
                  </a:cubicBezTo>
                  <a:cubicBezTo>
                    <a:pt x="29" y="39"/>
                    <a:pt x="29" y="39"/>
                    <a:pt x="28" y="39"/>
                  </a:cubicBezTo>
                  <a:cubicBezTo>
                    <a:pt x="28" y="39"/>
                    <a:pt x="28" y="40"/>
                    <a:pt x="28" y="40"/>
                  </a:cubicBezTo>
                  <a:cubicBezTo>
                    <a:pt x="28" y="40"/>
                    <a:pt x="27" y="40"/>
                    <a:pt x="27" y="41"/>
                  </a:cubicBezTo>
                  <a:cubicBezTo>
                    <a:pt x="27" y="41"/>
                    <a:pt x="27" y="42"/>
                    <a:pt x="27" y="42"/>
                  </a:cubicBezTo>
                  <a:cubicBezTo>
                    <a:pt x="27" y="42"/>
                    <a:pt x="27" y="42"/>
                    <a:pt x="27" y="42"/>
                  </a:cubicBezTo>
                  <a:cubicBezTo>
                    <a:pt x="27" y="42"/>
                    <a:pt x="27" y="42"/>
                    <a:pt x="27" y="42"/>
                  </a:cubicBezTo>
                  <a:cubicBezTo>
                    <a:pt x="27" y="43"/>
                    <a:pt x="27" y="43"/>
                    <a:pt x="27" y="43"/>
                  </a:cubicBezTo>
                  <a:cubicBezTo>
                    <a:pt x="27" y="43"/>
                    <a:pt x="27" y="44"/>
                    <a:pt x="27" y="44"/>
                  </a:cubicBezTo>
                  <a:cubicBezTo>
                    <a:pt x="27" y="44"/>
                    <a:pt x="27" y="44"/>
                    <a:pt x="27" y="44"/>
                  </a:cubicBezTo>
                  <a:cubicBezTo>
                    <a:pt x="27" y="45"/>
                    <a:pt x="27" y="45"/>
                    <a:pt x="26" y="46"/>
                  </a:cubicBezTo>
                  <a:cubicBezTo>
                    <a:pt x="26" y="46"/>
                    <a:pt x="26" y="46"/>
                    <a:pt x="26" y="46"/>
                  </a:cubicBezTo>
                  <a:cubicBezTo>
                    <a:pt x="26" y="46"/>
                    <a:pt x="26" y="46"/>
                    <a:pt x="26" y="46"/>
                  </a:cubicBezTo>
                  <a:cubicBezTo>
                    <a:pt x="26" y="46"/>
                    <a:pt x="26" y="46"/>
                    <a:pt x="26" y="46"/>
                  </a:cubicBezTo>
                  <a:cubicBezTo>
                    <a:pt x="26" y="46"/>
                    <a:pt x="25" y="46"/>
                    <a:pt x="25" y="46"/>
                  </a:cubicBezTo>
                  <a:cubicBezTo>
                    <a:pt x="25" y="45"/>
                    <a:pt x="25" y="45"/>
                    <a:pt x="24" y="45"/>
                  </a:cubicBezTo>
                  <a:cubicBezTo>
                    <a:pt x="24" y="45"/>
                    <a:pt x="24" y="45"/>
                    <a:pt x="24" y="45"/>
                  </a:cubicBezTo>
                  <a:cubicBezTo>
                    <a:pt x="25" y="46"/>
                    <a:pt x="25" y="47"/>
                    <a:pt x="25" y="47"/>
                  </a:cubicBezTo>
                  <a:cubicBezTo>
                    <a:pt x="25" y="47"/>
                    <a:pt x="24" y="47"/>
                    <a:pt x="23" y="47"/>
                  </a:cubicBezTo>
                  <a:cubicBezTo>
                    <a:pt x="23" y="47"/>
                    <a:pt x="22" y="47"/>
                    <a:pt x="22" y="47"/>
                  </a:cubicBezTo>
                  <a:cubicBezTo>
                    <a:pt x="22" y="47"/>
                    <a:pt x="22" y="47"/>
                    <a:pt x="21" y="47"/>
                  </a:cubicBezTo>
                  <a:cubicBezTo>
                    <a:pt x="21" y="47"/>
                    <a:pt x="21" y="47"/>
                    <a:pt x="21" y="47"/>
                  </a:cubicBezTo>
                  <a:cubicBezTo>
                    <a:pt x="21" y="47"/>
                    <a:pt x="20" y="47"/>
                    <a:pt x="20" y="47"/>
                  </a:cubicBezTo>
                  <a:cubicBezTo>
                    <a:pt x="20" y="47"/>
                    <a:pt x="20" y="46"/>
                    <a:pt x="19" y="46"/>
                  </a:cubicBezTo>
                  <a:cubicBezTo>
                    <a:pt x="19" y="47"/>
                    <a:pt x="19" y="47"/>
                    <a:pt x="18" y="47"/>
                  </a:cubicBezTo>
                  <a:cubicBezTo>
                    <a:pt x="18" y="47"/>
                    <a:pt x="18" y="46"/>
                    <a:pt x="18" y="46"/>
                  </a:cubicBezTo>
                  <a:cubicBezTo>
                    <a:pt x="18" y="46"/>
                    <a:pt x="18" y="46"/>
                    <a:pt x="18" y="46"/>
                  </a:cubicBezTo>
                  <a:cubicBezTo>
                    <a:pt x="18" y="46"/>
                    <a:pt x="18" y="46"/>
                    <a:pt x="18" y="47"/>
                  </a:cubicBezTo>
                  <a:cubicBezTo>
                    <a:pt x="18" y="47"/>
                    <a:pt x="18" y="47"/>
                    <a:pt x="18" y="47"/>
                  </a:cubicBezTo>
                  <a:cubicBezTo>
                    <a:pt x="17" y="47"/>
                    <a:pt x="18" y="48"/>
                    <a:pt x="17" y="48"/>
                  </a:cubicBezTo>
                  <a:cubicBezTo>
                    <a:pt x="17" y="48"/>
                    <a:pt x="17" y="48"/>
                    <a:pt x="17" y="48"/>
                  </a:cubicBezTo>
                  <a:cubicBezTo>
                    <a:pt x="17" y="48"/>
                    <a:pt x="17" y="48"/>
                    <a:pt x="16" y="48"/>
                  </a:cubicBezTo>
                  <a:cubicBezTo>
                    <a:pt x="16" y="48"/>
                    <a:pt x="16" y="48"/>
                    <a:pt x="16" y="48"/>
                  </a:cubicBezTo>
                  <a:cubicBezTo>
                    <a:pt x="16" y="48"/>
                    <a:pt x="16" y="48"/>
                    <a:pt x="16" y="48"/>
                  </a:cubicBezTo>
                  <a:cubicBezTo>
                    <a:pt x="16" y="48"/>
                    <a:pt x="16" y="48"/>
                    <a:pt x="16" y="48"/>
                  </a:cubicBezTo>
                  <a:cubicBezTo>
                    <a:pt x="16" y="48"/>
                    <a:pt x="15" y="48"/>
                    <a:pt x="15" y="49"/>
                  </a:cubicBezTo>
                  <a:cubicBezTo>
                    <a:pt x="15" y="49"/>
                    <a:pt x="15" y="49"/>
                    <a:pt x="15" y="49"/>
                  </a:cubicBezTo>
                  <a:cubicBezTo>
                    <a:pt x="15" y="49"/>
                    <a:pt x="15" y="49"/>
                    <a:pt x="15" y="49"/>
                  </a:cubicBezTo>
                  <a:cubicBezTo>
                    <a:pt x="15" y="48"/>
                    <a:pt x="15" y="48"/>
                    <a:pt x="15" y="48"/>
                  </a:cubicBezTo>
                  <a:cubicBezTo>
                    <a:pt x="15" y="48"/>
                    <a:pt x="14" y="48"/>
                    <a:pt x="14" y="48"/>
                  </a:cubicBezTo>
                  <a:cubicBezTo>
                    <a:pt x="14" y="48"/>
                    <a:pt x="13" y="47"/>
                    <a:pt x="13" y="47"/>
                  </a:cubicBezTo>
                  <a:cubicBezTo>
                    <a:pt x="13" y="47"/>
                    <a:pt x="13" y="47"/>
                    <a:pt x="13" y="46"/>
                  </a:cubicBezTo>
                  <a:cubicBezTo>
                    <a:pt x="13" y="46"/>
                    <a:pt x="12" y="46"/>
                    <a:pt x="12" y="45"/>
                  </a:cubicBezTo>
                  <a:cubicBezTo>
                    <a:pt x="12" y="45"/>
                    <a:pt x="12" y="44"/>
                    <a:pt x="12" y="44"/>
                  </a:cubicBezTo>
                  <a:cubicBezTo>
                    <a:pt x="12" y="44"/>
                    <a:pt x="12" y="44"/>
                    <a:pt x="12" y="44"/>
                  </a:cubicBezTo>
                  <a:cubicBezTo>
                    <a:pt x="12" y="44"/>
                    <a:pt x="12" y="44"/>
                    <a:pt x="12" y="44"/>
                  </a:cubicBezTo>
                  <a:cubicBezTo>
                    <a:pt x="12" y="44"/>
                    <a:pt x="12" y="44"/>
                    <a:pt x="12" y="44"/>
                  </a:cubicBezTo>
                  <a:cubicBezTo>
                    <a:pt x="12" y="44"/>
                    <a:pt x="12" y="44"/>
                    <a:pt x="12" y="44"/>
                  </a:cubicBezTo>
                  <a:cubicBezTo>
                    <a:pt x="12" y="44"/>
                    <a:pt x="13" y="43"/>
                    <a:pt x="13" y="43"/>
                  </a:cubicBezTo>
                  <a:cubicBezTo>
                    <a:pt x="13" y="43"/>
                    <a:pt x="13" y="43"/>
                    <a:pt x="13" y="42"/>
                  </a:cubicBezTo>
                  <a:cubicBezTo>
                    <a:pt x="13" y="42"/>
                    <a:pt x="13" y="42"/>
                    <a:pt x="13" y="42"/>
                  </a:cubicBezTo>
                  <a:cubicBezTo>
                    <a:pt x="12" y="42"/>
                    <a:pt x="12" y="42"/>
                    <a:pt x="12" y="42"/>
                  </a:cubicBezTo>
                  <a:cubicBezTo>
                    <a:pt x="12" y="41"/>
                    <a:pt x="12" y="41"/>
                    <a:pt x="12" y="41"/>
                  </a:cubicBezTo>
                  <a:cubicBezTo>
                    <a:pt x="12" y="41"/>
                    <a:pt x="11" y="41"/>
                    <a:pt x="11" y="41"/>
                  </a:cubicBezTo>
                  <a:cubicBezTo>
                    <a:pt x="11" y="41"/>
                    <a:pt x="11" y="41"/>
                    <a:pt x="11" y="42"/>
                  </a:cubicBezTo>
                  <a:cubicBezTo>
                    <a:pt x="11" y="42"/>
                    <a:pt x="11" y="42"/>
                    <a:pt x="11" y="42"/>
                  </a:cubicBezTo>
                  <a:cubicBezTo>
                    <a:pt x="11" y="42"/>
                    <a:pt x="11" y="42"/>
                    <a:pt x="11" y="42"/>
                  </a:cubicBezTo>
                  <a:cubicBezTo>
                    <a:pt x="11" y="42"/>
                    <a:pt x="11" y="42"/>
                    <a:pt x="11" y="41"/>
                  </a:cubicBezTo>
                  <a:cubicBezTo>
                    <a:pt x="11" y="41"/>
                    <a:pt x="12" y="41"/>
                    <a:pt x="12" y="40"/>
                  </a:cubicBezTo>
                  <a:cubicBezTo>
                    <a:pt x="11" y="40"/>
                    <a:pt x="11" y="40"/>
                    <a:pt x="11" y="40"/>
                  </a:cubicBezTo>
                  <a:cubicBezTo>
                    <a:pt x="11" y="40"/>
                    <a:pt x="10" y="41"/>
                    <a:pt x="10" y="41"/>
                  </a:cubicBezTo>
                  <a:cubicBezTo>
                    <a:pt x="10" y="40"/>
                    <a:pt x="10" y="40"/>
                    <a:pt x="10" y="40"/>
                  </a:cubicBezTo>
                  <a:cubicBezTo>
                    <a:pt x="10" y="40"/>
                    <a:pt x="10" y="40"/>
                    <a:pt x="9" y="40"/>
                  </a:cubicBezTo>
                  <a:cubicBezTo>
                    <a:pt x="9" y="39"/>
                    <a:pt x="9" y="39"/>
                    <a:pt x="9" y="39"/>
                  </a:cubicBezTo>
                  <a:cubicBezTo>
                    <a:pt x="9" y="39"/>
                    <a:pt x="8" y="39"/>
                    <a:pt x="8" y="38"/>
                  </a:cubicBezTo>
                  <a:cubicBezTo>
                    <a:pt x="8" y="38"/>
                    <a:pt x="8" y="38"/>
                    <a:pt x="8" y="38"/>
                  </a:cubicBezTo>
                  <a:cubicBezTo>
                    <a:pt x="7" y="38"/>
                    <a:pt x="5" y="38"/>
                    <a:pt x="4" y="38"/>
                  </a:cubicBezTo>
                  <a:cubicBezTo>
                    <a:pt x="4" y="38"/>
                    <a:pt x="4" y="37"/>
                    <a:pt x="4" y="37"/>
                  </a:cubicBezTo>
                  <a:cubicBezTo>
                    <a:pt x="5" y="37"/>
                    <a:pt x="5" y="37"/>
                    <a:pt x="5" y="37"/>
                  </a:cubicBezTo>
                  <a:cubicBezTo>
                    <a:pt x="4" y="37"/>
                    <a:pt x="4" y="37"/>
                    <a:pt x="4" y="37"/>
                  </a:cubicBezTo>
                  <a:cubicBezTo>
                    <a:pt x="4" y="37"/>
                    <a:pt x="4" y="37"/>
                    <a:pt x="4" y="37"/>
                  </a:cubicBezTo>
                  <a:cubicBezTo>
                    <a:pt x="3" y="37"/>
                    <a:pt x="3" y="37"/>
                    <a:pt x="3" y="37"/>
                  </a:cubicBezTo>
                  <a:cubicBezTo>
                    <a:pt x="3" y="37"/>
                    <a:pt x="3" y="38"/>
                    <a:pt x="2" y="38"/>
                  </a:cubicBezTo>
                  <a:cubicBezTo>
                    <a:pt x="2" y="38"/>
                    <a:pt x="1" y="38"/>
                    <a:pt x="0" y="38"/>
                  </a:cubicBezTo>
                  <a:cubicBezTo>
                    <a:pt x="0" y="38"/>
                    <a:pt x="0" y="38"/>
                    <a:pt x="0" y="38"/>
                  </a:cubicBezTo>
                  <a:cubicBezTo>
                    <a:pt x="0" y="37"/>
                    <a:pt x="0" y="36"/>
                    <a:pt x="0" y="36"/>
                  </a:cubicBezTo>
                  <a:cubicBezTo>
                    <a:pt x="0" y="36"/>
                    <a:pt x="0" y="35"/>
                    <a:pt x="0" y="35"/>
                  </a:cubicBezTo>
                  <a:cubicBezTo>
                    <a:pt x="0" y="35"/>
                    <a:pt x="0" y="35"/>
                    <a:pt x="0" y="35"/>
                  </a:cubicBezTo>
                  <a:cubicBezTo>
                    <a:pt x="0" y="34"/>
                    <a:pt x="0" y="33"/>
                    <a:pt x="0" y="33"/>
                  </a:cubicBezTo>
                  <a:cubicBezTo>
                    <a:pt x="0" y="33"/>
                    <a:pt x="1" y="33"/>
                    <a:pt x="1" y="32"/>
                  </a:cubicBezTo>
                  <a:cubicBezTo>
                    <a:pt x="0" y="32"/>
                    <a:pt x="0" y="32"/>
                    <a:pt x="0" y="32"/>
                  </a:cubicBezTo>
                  <a:cubicBezTo>
                    <a:pt x="0" y="31"/>
                    <a:pt x="0" y="31"/>
                    <a:pt x="0" y="31"/>
                  </a:cubicBezTo>
                  <a:cubicBezTo>
                    <a:pt x="0" y="30"/>
                    <a:pt x="0" y="28"/>
                    <a:pt x="0" y="28"/>
                  </a:cubicBezTo>
                  <a:cubicBezTo>
                    <a:pt x="0" y="27"/>
                    <a:pt x="0" y="27"/>
                    <a:pt x="0" y="27"/>
                  </a:cubicBezTo>
                  <a:cubicBezTo>
                    <a:pt x="0" y="26"/>
                    <a:pt x="0" y="25"/>
                    <a:pt x="1" y="25"/>
                  </a:cubicBezTo>
                  <a:cubicBezTo>
                    <a:pt x="1" y="25"/>
                    <a:pt x="1" y="25"/>
                    <a:pt x="2" y="24"/>
                  </a:cubicBezTo>
                  <a:cubicBezTo>
                    <a:pt x="2" y="24"/>
                    <a:pt x="2" y="24"/>
                    <a:pt x="2" y="23"/>
                  </a:cubicBezTo>
                  <a:cubicBezTo>
                    <a:pt x="2" y="23"/>
                    <a:pt x="2" y="23"/>
                    <a:pt x="2" y="22"/>
                  </a:cubicBezTo>
                  <a:cubicBezTo>
                    <a:pt x="2" y="22"/>
                    <a:pt x="3" y="22"/>
                    <a:pt x="3" y="22"/>
                  </a:cubicBezTo>
                  <a:cubicBezTo>
                    <a:pt x="3" y="22"/>
                    <a:pt x="3" y="21"/>
                    <a:pt x="3" y="21"/>
                  </a:cubicBezTo>
                  <a:cubicBezTo>
                    <a:pt x="3" y="21"/>
                    <a:pt x="3" y="21"/>
                    <a:pt x="3" y="21"/>
                  </a:cubicBezTo>
                  <a:cubicBezTo>
                    <a:pt x="3" y="20"/>
                    <a:pt x="4" y="20"/>
                    <a:pt x="4" y="20"/>
                  </a:cubicBezTo>
                  <a:cubicBezTo>
                    <a:pt x="4" y="20"/>
                    <a:pt x="5" y="19"/>
                    <a:pt x="4" y="18"/>
                  </a:cubicBezTo>
                  <a:cubicBezTo>
                    <a:pt x="4" y="18"/>
                    <a:pt x="4" y="18"/>
                    <a:pt x="4" y="18"/>
                  </a:cubicBezTo>
                  <a:cubicBezTo>
                    <a:pt x="4" y="18"/>
                    <a:pt x="4" y="18"/>
                    <a:pt x="4" y="18"/>
                  </a:cubicBezTo>
                  <a:cubicBezTo>
                    <a:pt x="4" y="18"/>
                    <a:pt x="4" y="18"/>
                    <a:pt x="4" y="18"/>
                  </a:cubicBezTo>
                  <a:cubicBezTo>
                    <a:pt x="5" y="18"/>
                    <a:pt x="5" y="18"/>
                    <a:pt x="5" y="18"/>
                  </a:cubicBezTo>
                  <a:cubicBezTo>
                    <a:pt x="5" y="17"/>
                    <a:pt x="6" y="16"/>
                    <a:pt x="5" y="16"/>
                  </a:cubicBezTo>
                  <a:cubicBezTo>
                    <a:pt x="5" y="16"/>
                    <a:pt x="5" y="15"/>
                    <a:pt x="5" y="15"/>
                  </a:cubicBezTo>
                  <a:cubicBezTo>
                    <a:pt x="5" y="15"/>
                    <a:pt x="5" y="15"/>
                    <a:pt x="5" y="15"/>
                  </a:cubicBezTo>
                  <a:cubicBezTo>
                    <a:pt x="5" y="14"/>
                    <a:pt x="5" y="13"/>
                    <a:pt x="5" y="13"/>
                  </a:cubicBezTo>
                  <a:cubicBezTo>
                    <a:pt x="5" y="13"/>
                    <a:pt x="4" y="13"/>
                    <a:pt x="4" y="13"/>
                  </a:cubicBezTo>
                  <a:cubicBezTo>
                    <a:pt x="4" y="13"/>
                    <a:pt x="4" y="13"/>
                    <a:pt x="4" y="12"/>
                  </a:cubicBezTo>
                  <a:cubicBezTo>
                    <a:pt x="4" y="12"/>
                    <a:pt x="4" y="12"/>
                    <a:pt x="4" y="12"/>
                  </a:cubicBezTo>
                  <a:cubicBezTo>
                    <a:pt x="4" y="12"/>
                    <a:pt x="4" y="11"/>
                    <a:pt x="4" y="11"/>
                  </a:cubicBezTo>
                  <a:cubicBezTo>
                    <a:pt x="4" y="11"/>
                    <a:pt x="4" y="11"/>
                    <a:pt x="5" y="11"/>
                  </a:cubicBezTo>
                  <a:cubicBezTo>
                    <a:pt x="5" y="10"/>
                    <a:pt x="4" y="10"/>
                    <a:pt x="4" y="10"/>
                  </a:cubicBezTo>
                  <a:cubicBezTo>
                    <a:pt x="4" y="10"/>
                    <a:pt x="5" y="9"/>
                    <a:pt x="4" y="9"/>
                  </a:cubicBezTo>
                  <a:cubicBezTo>
                    <a:pt x="4" y="8"/>
                    <a:pt x="4" y="7"/>
                    <a:pt x="4" y="7"/>
                  </a:cubicBezTo>
                  <a:cubicBezTo>
                    <a:pt x="5" y="6"/>
                    <a:pt x="5" y="6"/>
                    <a:pt x="6" y="6"/>
                  </a:cubicBezTo>
                  <a:cubicBezTo>
                    <a:pt x="6" y="5"/>
                    <a:pt x="7" y="4"/>
                    <a:pt x="7" y="2"/>
                  </a:cubicBezTo>
                  <a:cubicBezTo>
                    <a:pt x="7" y="2"/>
                    <a:pt x="8" y="1"/>
                    <a:pt x="8" y="1"/>
                  </a:cubicBezTo>
                  <a:cubicBezTo>
                    <a:pt x="9" y="0"/>
                    <a:pt x="11" y="0"/>
                    <a:pt x="12" y="0"/>
                  </a:cubicBezTo>
                  <a:cubicBezTo>
                    <a:pt x="12" y="0"/>
                    <a:pt x="12" y="0"/>
                    <a:pt x="13" y="0"/>
                  </a:cubicBezTo>
                  <a:cubicBezTo>
                    <a:pt x="13" y="0"/>
                    <a:pt x="14" y="0"/>
                    <a:pt x="14" y="1"/>
                  </a:cubicBezTo>
                  <a:cubicBezTo>
                    <a:pt x="14" y="1"/>
                    <a:pt x="15" y="1"/>
                    <a:pt x="15" y="1"/>
                  </a:cubicBezTo>
                  <a:cubicBezTo>
                    <a:pt x="15" y="1"/>
                    <a:pt x="16" y="1"/>
                    <a:pt x="16" y="1"/>
                  </a:cubicBezTo>
                  <a:cubicBezTo>
                    <a:pt x="17" y="1"/>
                    <a:pt x="17" y="2"/>
                    <a:pt x="17" y="2"/>
                  </a:cubicBezTo>
                  <a:cubicBezTo>
                    <a:pt x="17" y="2"/>
                    <a:pt x="17" y="2"/>
                    <a:pt x="18" y="3"/>
                  </a:cubicBezTo>
                  <a:cubicBezTo>
                    <a:pt x="18" y="3"/>
                    <a:pt x="18" y="3"/>
                    <a:pt x="18" y="4"/>
                  </a:cubicBezTo>
                  <a:cubicBezTo>
                    <a:pt x="18" y="4"/>
                    <a:pt x="19" y="4"/>
                    <a:pt x="19" y="4"/>
                  </a:cubicBezTo>
                  <a:cubicBezTo>
                    <a:pt x="19" y="4"/>
                    <a:pt x="20" y="4"/>
                    <a:pt x="20" y="4"/>
                  </a:cubicBezTo>
                  <a:cubicBezTo>
                    <a:pt x="20" y="4"/>
                    <a:pt x="20" y="4"/>
                    <a:pt x="20" y="4"/>
                  </a:cubicBezTo>
                  <a:cubicBezTo>
                    <a:pt x="21" y="4"/>
                    <a:pt x="21" y="4"/>
                    <a:pt x="21" y="4"/>
                  </a:cubicBezTo>
                  <a:cubicBezTo>
                    <a:pt x="22" y="4"/>
                    <a:pt x="23" y="3"/>
                    <a:pt x="23" y="3"/>
                  </a:cubicBezTo>
                  <a:cubicBezTo>
                    <a:pt x="24" y="3"/>
                    <a:pt x="24" y="3"/>
                    <a:pt x="25" y="4"/>
                  </a:cubicBezTo>
                  <a:cubicBezTo>
                    <a:pt x="25" y="4"/>
                    <a:pt x="25" y="4"/>
                    <a:pt x="25" y="4"/>
                  </a:cubicBezTo>
                  <a:cubicBezTo>
                    <a:pt x="26" y="4"/>
                    <a:pt x="26" y="4"/>
                    <a:pt x="26" y="4"/>
                  </a:cubicBezTo>
                  <a:cubicBezTo>
                    <a:pt x="26" y="4"/>
                    <a:pt x="26" y="5"/>
                    <a:pt x="27" y="5"/>
                  </a:cubicBezTo>
                  <a:cubicBezTo>
                    <a:pt x="28" y="5"/>
                    <a:pt x="30" y="5"/>
                    <a:pt x="31" y="5"/>
                  </a:cubicBezTo>
                  <a:cubicBezTo>
                    <a:pt x="32" y="4"/>
                    <a:pt x="33" y="3"/>
                    <a:pt x="34" y="3"/>
                  </a:cubicBezTo>
                  <a:cubicBezTo>
                    <a:pt x="34" y="3"/>
                    <a:pt x="35" y="3"/>
                    <a:pt x="35" y="3"/>
                  </a:cubicBezTo>
                  <a:cubicBezTo>
                    <a:pt x="35" y="3"/>
                    <a:pt x="36" y="2"/>
                    <a:pt x="36" y="2"/>
                  </a:cubicBezTo>
                  <a:cubicBezTo>
                    <a:pt x="36" y="2"/>
                    <a:pt x="37" y="2"/>
                    <a:pt x="37" y="3"/>
                  </a:cubicBezTo>
                  <a:cubicBezTo>
                    <a:pt x="38" y="2"/>
                    <a:pt x="38" y="2"/>
                    <a:pt x="39" y="2"/>
                  </a:cubicBezTo>
                  <a:cubicBezTo>
                    <a:pt x="41" y="3"/>
                    <a:pt x="42" y="4"/>
                    <a:pt x="44" y="4"/>
                  </a:cubicBezTo>
                  <a:cubicBezTo>
                    <a:pt x="44" y="4"/>
                    <a:pt x="45" y="3"/>
                    <a:pt x="45" y="3"/>
                  </a:cubicBezTo>
                  <a:cubicBezTo>
                    <a:pt x="45" y="3"/>
                    <a:pt x="45" y="3"/>
                    <a:pt x="45" y="3"/>
                  </a:cubicBezTo>
                  <a:cubicBezTo>
                    <a:pt x="46" y="2"/>
                    <a:pt x="46" y="2"/>
                    <a:pt x="48" y="1"/>
                  </a:cubicBezTo>
                  <a:close/>
                </a:path>
              </a:pathLst>
            </a:custGeom>
            <a:solidFill>
              <a:sysClr val="window" lastClr="FFFFFF">
                <a:lumMod val="75000"/>
              </a:sysClr>
            </a:solidFill>
            <a:ln w="3175">
              <a:solidFill>
                <a:schemeClr val="bg1">
                  <a:lumMod val="65000"/>
                </a:schemeClr>
              </a:solid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defTabSz="2945407">
                <a:defRPr/>
              </a:pPr>
              <a:endParaRPr lang="en-US" sz="1600" kern="0">
                <a:solidFill>
                  <a:srgbClr val="0A0A0A"/>
                </a:solidFill>
                <a:cs typeface="Arial" charset="0"/>
              </a:endParaRPr>
            </a:p>
          </p:txBody>
        </p:sp>
        <p:sp>
          <p:nvSpPr>
            <p:cNvPr id="333" name="Freeform 161">
              <a:extLst>
                <a:ext uri="{FF2B5EF4-FFF2-40B4-BE49-F238E27FC236}">
                  <a16:creationId xmlns:a16="http://schemas.microsoft.com/office/drawing/2014/main" id="{26E8065C-2464-1FB2-97C9-3A6AC24D5760}"/>
                </a:ext>
              </a:extLst>
            </p:cNvPr>
            <p:cNvSpPr>
              <a:spLocks/>
            </p:cNvSpPr>
            <p:nvPr/>
          </p:nvSpPr>
          <p:spPr bwMode="auto">
            <a:xfrm>
              <a:off x="24799868" y="12745005"/>
              <a:ext cx="645441" cy="1220997"/>
            </a:xfrm>
            <a:custGeom>
              <a:avLst/>
              <a:gdLst/>
              <a:ahLst/>
              <a:cxnLst>
                <a:cxn ang="0">
                  <a:pos x="4" y="48"/>
                </a:cxn>
                <a:cxn ang="0">
                  <a:pos x="4" y="46"/>
                </a:cxn>
                <a:cxn ang="0">
                  <a:pos x="3" y="46"/>
                </a:cxn>
                <a:cxn ang="0">
                  <a:pos x="3" y="46"/>
                </a:cxn>
                <a:cxn ang="0">
                  <a:pos x="1" y="43"/>
                </a:cxn>
                <a:cxn ang="0">
                  <a:pos x="0" y="43"/>
                </a:cxn>
                <a:cxn ang="0">
                  <a:pos x="1" y="38"/>
                </a:cxn>
                <a:cxn ang="0">
                  <a:pos x="2" y="36"/>
                </a:cxn>
                <a:cxn ang="0">
                  <a:pos x="4" y="34"/>
                </a:cxn>
                <a:cxn ang="0">
                  <a:pos x="5" y="33"/>
                </a:cxn>
                <a:cxn ang="0">
                  <a:pos x="9" y="31"/>
                </a:cxn>
                <a:cxn ang="0">
                  <a:pos x="10" y="33"/>
                </a:cxn>
                <a:cxn ang="0">
                  <a:pos x="12" y="34"/>
                </a:cxn>
                <a:cxn ang="0">
                  <a:pos x="13" y="33"/>
                </a:cxn>
                <a:cxn ang="0">
                  <a:pos x="14" y="29"/>
                </a:cxn>
                <a:cxn ang="0">
                  <a:pos x="16" y="26"/>
                </a:cxn>
                <a:cxn ang="0">
                  <a:pos x="16" y="24"/>
                </a:cxn>
                <a:cxn ang="0">
                  <a:pos x="19" y="22"/>
                </a:cxn>
                <a:cxn ang="0">
                  <a:pos x="21" y="18"/>
                </a:cxn>
                <a:cxn ang="0">
                  <a:pos x="21" y="15"/>
                </a:cxn>
                <a:cxn ang="0">
                  <a:pos x="23" y="11"/>
                </a:cxn>
                <a:cxn ang="0">
                  <a:pos x="24" y="9"/>
                </a:cxn>
                <a:cxn ang="0">
                  <a:pos x="27" y="4"/>
                </a:cxn>
                <a:cxn ang="0">
                  <a:pos x="25" y="2"/>
                </a:cxn>
                <a:cxn ang="0">
                  <a:pos x="26" y="0"/>
                </a:cxn>
                <a:cxn ang="0">
                  <a:pos x="27" y="3"/>
                </a:cxn>
                <a:cxn ang="0">
                  <a:pos x="28" y="5"/>
                </a:cxn>
                <a:cxn ang="0">
                  <a:pos x="28" y="8"/>
                </a:cxn>
                <a:cxn ang="0">
                  <a:pos x="28" y="12"/>
                </a:cxn>
                <a:cxn ang="0">
                  <a:pos x="29" y="13"/>
                </a:cxn>
                <a:cxn ang="0">
                  <a:pos x="30" y="15"/>
                </a:cxn>
                <a:cxn ang="0">
                  <a:pos x="24" y="15"/>
                </a:cxn>
                <a:cxn ang="0">
                  <a:pos x="23" y="17"/>
                </a:cxn>
                <a:cxn ang="0">
                  <a:pos x="25" y="20"/>
                </a:cxn>
                <a:cxn ang="0">
                  <a:pos x="28" y="22"/>
                </a:cxn>
                <a:cxn ang="0">
                  <a:pos x="29" y="25"/>
                </a:cxn>
                <a:cxn ang="0">
                  <a:pos x="31" y="28"/>
                </a:cxn>
                <a:cxn ang="0">
                  <a:pos x="29" y="30"/>
                </a:cxn>
                <a:cxn ang="0">
                  <a:pos x="28" y="33"/>
                </a:cxn>
                <a:cxn ang="0">
                  <a:pos x="27" y="34"/>
                </a:cxn>
                <a:cxn ang="0">
                  <a:pos x="25" y="36"/>
                </a:cxn>
                <a:cxn ang="0">
                  <a:pos x="26" y="39"/>
                </a:cxn>
                <a:cxn ang="0">
                  <a:pos x="27" y="43"/>
                </a:cxn>
                <a:cxn ang="0">
                  <a:pos x="29" y="48"/>
                </a:cxn>
                <a:cxn ang="0">
                  <a:pos x="33" y="52"/>
                </a:cxn>
                <a:cxn ang="0">
                  <a:pos x="33" y="55"/>
                </a:cxn>
                <a:cxn ang="0">
                  <a:pos x="31" y="56"/>
                </a:cxn>
                <a:cxn ang="0">
                  <a:pos x="29" y="56"/>
                </a:cxn>
                <a:cxn ang="0">
                  <a:pos x="27" y="56"/>
                </a:cxn>
                <a:cxn ang="0">
                  <a:pos x="21" y="55"/>
                </a:cxn>
                <a:cxn ang="0">
                  <a:pos x="17" y="55"/>
                </a:cxn>
                <a:cxn ang="0">
                  <a:pos x="14" y="54"/>
                </a:cxn>
                <a:cxn ang="0">
                  <a:pos x="6" y="55"/>
                </a:cxn>
                <a:cxn ang="0">
                  <a:pos x="5" y="53"/>
                </a:cxn>
                <a:cxn ang="0">
                  <a:pos x="6" y="50"/>
                </a:cxn>
              </a:cxnLst>
              <a:rect l="0" t="0" r="r" b="b"/>
              <a:pathLst>
                <a:path w="33" h="57">
                  <a:moveTo>
                    <a:pt x="5" y="48"/>
                  </a:moveTo>
                  <a:cubicBezTo>
                    <a:pt x="5" y="48"/>
                    <a:pt x="4" y="48"/>
                    <a:pt x="4" y="48"/>
                  </a:cubicBezTo>
                  <a:cubicBezTo>
                    <a:pt x="4" y="48"/>
                    <a:pt x="4" y="48"/>
                    <a:pt x="4" y="48"/>
                  </a:cubicBezTo>
                  <a:cubicBezTo>
                    <a:pt x="5" y="47"/>
                    <a:pt x="5" y="47"/>
                    <a:pt x="5" y="46"/>
                  </a:cubicBezTo>
                  <a:cubicBezTo>
                    <a:pt x="4" y="46"/>
                    <a:pt x="5" y="46"/>
                    <a:pt x="5" y="46"/>
                  </a:cubicBezTo>
                  <a:cubicBezTo>
                    <a:pt x="4" y="46"/>
                    <a:pt x="4" y="46"/>
                    <a:pt x="4" y="46"/>
                  </a:cubicBezTo>
                  <a:cubicBezTo>
                    <a:pt x="4" y="46"/>
                    <a:pt x="4" y="46"/>
                    <a:pt x="3" y="46"/>
                  </a:cubicBezTo>
                  <a:cubicBezTo>
                    <a:pt x="3" y="46"/>
                    <a:pt x="3" y="46"/>
                    <a:pt x="3" y="46"/>
                  </a:cubicBezTo>
                  <a:cubicBezTo>
                    <a:pt x="3" y="46"/>
                    <a:pt x="3" y="46"/>
                    <a:pt x="3" y="46"/>
                  </a:cubicBezTo>
                  <a:cubicBezTo>
                    <a:pt x="3" y="46"/>
                    <a:pt x="3" y="46"/>
                    <a:pt x="3" y="46"/>
                  </a:cubicBezTo>
                  <a:cubicBezTo>
                    <a:pt x="3" y="46"/>
                    <a:pt x="3" y="46"/>
                    <a:pt x="3" y="46"/>
                  </a:cubicBezTo>
                  <a:cubicBezTo>
                    <a:pt x="3" y="46"/>
                    <a:pt x="3" y="46"/>
                    <a:pt x="3" y="46"/>
                  </a:cubicBezTo>
                  <a:cubicBezTo>
                    <a:pt x="2" y="46"/>
                    <a:pt x="2" y="46"/>
                    <a:pt x="2" y="46"/>
                  </a:cubicBezTo>
                  <a:cubicBezTo>
                    <a:pt x="1" y="45"/>
                    <a:pt x="1" y="45"/>
                    <a:pt x="1" y="44"/>
                  </a:cubicBezTo>
                  <a:cubicBezTo>
                    <a:pt x="1" y="44"/>
                    <a:pt x="1" y="43"/>
                    <a:pt x="1" y="43"/>
                  </a:cubicBezTo>
                  <a:cubicBezTo>
                    <a:pt x="1" y="43"/>
                    <a:pt x="1" y="43"/>
                    <a:pt x="1" y="43"/>
                  </a:cubicBezTo>
                  <a:cubicBezTo>
                    <a:pt x="0" y="43"/>
                    <a:pt x="0" y="43"/>
                    <a:pt x="0" y="43"/>
                  </a:cubicBezTo>
                  <a:cubicBezTo>
                    <a:pt x="0" y="43"/>
                    <a:pt x="0" y="43"/>
                    <a:pt x="0" y="43"/>
                  </a:cubicBezTo>
                  <a:cubicBezTo>
                    <a:pt x="0" y="42"/>
                    <a:pt x="1" y="41"/>
                    <a:pt x="1" y="40"/>
                  </a:cubicBezTo>
                  <a:cubicBezTo>
                    <a:pt x="1" y="40"/>
                    <a:pt x="1" y="40"/>
                    <a:pt x="1" y="39"/>
                  </a:cubicBezTo>
                  <a:cubicBezTo>
                    <a:pt x="1" y="39"/>
                    <a:pt x="1" y="39"/>
                    <a:pt x="1" y="38"/>
                  </a:cubicBezTo>
                  <a:cubicBezTo>
                    <a:pt x="1" y="38"/>
                    <a:pt x="1" y="37"/>
                    <a:pt x="1" y="37"/>
                  </a:cubicBezTo>
                  <a:cubicBezTo>
                    <a:pt x="1" y="37"/>
                    <a:pt x="1" y="37"/>
                    <a:pt x="1" y="37"/>
                  </a:cubicBezTo>
                  <a:cubicBezTo>
                    <a:pt x="2" y="37"/>
                    <a:pt x="2" y="36"/>
                    <a:pt x="2" y="36"/>
                  </a:cubicBezTo>
                  <a:cubicBezTo>
                    <a:pt x="2" y="36"/>
                    <a:pt x="2" y="36"/>
                    <a:pt x="3" y="35"/>
                  </a:cubicBezTo>
                  <a:cubicBezTo>
                    <a:pt x="3" y="35"/>
                    <a:pt x="3" y="35"/>
                    <a:pt x="3" y="34"/>
                  </a:cubicBezTo>
                  <a:cubicBezTo>
                    <a:pt x="4" y="34"/>
                    <a:pt x="4" y="34"/>
                    <a:pt x="4" y="34"/>
                  </a:cubicBezTo>
                  <a:cubicBezTo>
                    <a:pt x="4" y="34"/>
                    <a:pt x="4" y="34"/>
                    <a:pt x="4" y="34"/>
                  </a:cubicBezTo>
                  <a:cubicBezTo>
                    <a:pt x="4" y="34"/>
                    <a:pt x="5" y="34"/>
                    <a:pt x="5" y="34"/>
                  </a:cubicBezTo>
                  <a:cubicBezTo>
                    <a:pt x="5" y="33"/>
                    <a:pt x="5" y="33"/>
                    <a:pt x="5" y="33"/>
                  </a:cubicBezTo>
                  <a:cubicBezTo>
                    <a:pt x="5" y="32"/>
                    <a:pt x="6" y="32"/>
                    <a:pt x="6" y="31"/>
                  </a:cubicBezTo>
                  <a:cubicBezTo>
                    <a:pt x="7" y="32"/>
                    <a:pt x="8" y="32"/>
                    <a:pt x="8" y="32"/>
                  </a:cubicBezTo>
                  <a:cubicBezTo>
                    <a:pt x="8" y="32"/>
                    <a:pt x="9" y="31"/>
                    <a:pt x="9" y="31"/>
                  </a:cubicBezTo>
                  <a:cubicBezTo>
                    <a:pt x="9" y="31"/>
                    <a:pt x="9" y="31"/>
                    <a:pt x="9" y="31"/>
                  </a:cubicBezTo>
                  <a:cubicBezTo>
                    <a:pt x="9" y="32"/>
                    <a:pt x="9" y="32"/>
                    <a:pt x="9" y="32"/>
                  </a:cubicBezTo>
                  <a:cubicBezTo>
                    <a:pt x="10" y="33"/>
                    <a:pt x="10" y="32"/>
                    <a:pt x="10" y="33"/>
                  </a:cubicBezTo>
                  <a:cubicBezTo>
                    <a:pt x="10" y="33"/>
                    <a:pt x="10" y="34"/>
                    <a:pt x="10" y="34"/>
                  </a:cubicBezTo>
                  <a:cubicBezTo>
                    <a:pt x="11" y="34"/>
                    <a:pt x="11" y="34"/>
                    <a:pt x="11" y="34"/>
                  </a:cubicBezTo>
                  <a:cubicBezTo>
                    <a:pt x="11" y="34"/>
                    <a:pt x="12" y="34"/>
                    <a:pt x="12" y="34"/>
                  </a:cubicBezTo>
                  <a:cubicBezTo>
                    <a:pt x="12" y="34"/>
                    <a:pt x="12" y="34"/>
                    <a:pt x="12" y="34"/>
                  </a:cubicBezTo>
                  <a:cubicBezTo>
                    <a:pt x="13" y="34"/>
                    <a:pt x="13" y="33"/>
                    <a:pt x="13" y="33"/>
                  </a:cubicBezTo>
                  <a:cubicBezTo>
                    <a:pt x="13" y="33"/>
                    <a:pt x="13" y="33"/>
                    <a:pt x="13" y="33"/>
                  </a:cubicBezTo>
                  <a:cubicBezTo>
                    <a:pt x="13" y="32"/>
                    <a:pt x="13" y="32"/>
                    <a:pt x="13" y="31"/>
                  </a:cubicBezTo>
                  <a:cubicBezTo>
                    <a:pt x="14" y="31"/>
                    <a:pt x="14" y="31"/>
                    <a:pt x="15" y="30"/>
                  </a:cubicBezTo>
                  <a:cubicBezTo>
                    <a:pt x="14" y="30"/>
                    <a:pt x="14" y="30"/>
                    <a:pt x="14" y="29"/>
                  </a:cubicBezTo>
                  <a:cubicBezTo>
                    <a:pt x="15" y="29"/>
                    <a:pt x="15" y="29"/>
                    <a:pt x="15" y="28"/>
                  </a:cubicBezTo>
                  <a:cubicBezTo>
                    <a:pt x="15" y="28"/>
                    <a:pt x="15" y="27"/>
                    <a:pt x="15" y="27"/>
                  </a:cubicBezTo>
                  <a:cubicBezTo>
                    <a:pt x="16" y="27"/>
                    <a:pt x="16" y="26"/>
                    <a:pt x="16" y="26"/>
                  </a:cubicBezTo>
                  <a:cubicBezTo>
                    <a:pt x="16" y="26"/>
                    <a:pt x="16" y="26"/>
                    <a:pt x="16" y="26"/>
                  </a:cubicBezTo>
                  <a:cubicBezTo>
                    <a:pt x="16" y="25"/>
                    <a:pt x="16" y="25"/>
                    <a:pt x="16" y="25"/>
                  </a:cubicBezTo>
                  <a:cubicBezTo>
                    <a:pt x="16" y="25"/>
                    <a:pt x="16" y="24"/>
                    <a:pt x="16" y="24"/>
                  </a:cubicBezTo>
                  <a:cubicBezTo>
                    <a:pt x="16" y="24"/>
                    <a:pt x="17" y="24"/>
                    <a:pt x="17" y="23"/>
                  </a:cubicBezTo>
                  <a:cubicBezTo>
                    <a:pt x="17" y="23"/>
                    <a:pt x="17" y="23"/>
                    <a:pt x="17" y="23"/>
                  </a:cubicBezTo>
                  <a:cubicBezTo>
                    <a:pt x="18" y="23"/>
                    <a:pt x="18" y="22"/>
                    <a:pt x="19" y="22"/>
                  </a:cubicBezTo>
                  <a:cubicBezTo>
                    <a:pt x="19" y="21"/>
                    <a:pt x="19" y="20"/>
                    <a:pt x="19" y="19"/>
                  </a:cubicBezTo>
                  <a:cubicBezTo>
                    <a:pt x="19" y="19"/>
                    <a:pt x="20" y="18"/>
                    <a:pt x="20" y="18"/>
                  </a:cubicBezTo>
                  <a:cubicBezTo>
                    <a:pt x="20" y="18"/>
                    <a:pt x="20" y="18"/>
                    <a:pt x="21" y="18"/>
                  </a:cubicBezTo>
                  <a:cubicBezTo>
                    <a:pt x="21" y="18"/>
                    <a:pt x="21" y="16"/>
                    <a:pt x="21" y="16"/>
                  </a:cubicBezTo>
                  <a:cubicBezTo>
                    <a:pt x="21" y="16"/>
                    <a:pt x="21" y="16"/>
                    <a:pt x="21" y="16"/>
                  </a:cubicBezTo>
                  <a:cubicBezTo>
                    <a:pt x="21" y="16"/>
                    <a:pt x="21" y="15"/>
                    <a:pt x="21" y="15"/>
                  </a:cubicBezTo>
                  <a:cubicBezTo>
                    <a:pt x="21" y="15"/>
                    <a:pt x="22" y="15"/>
                    <a:pt x="22" y="14"/>
                  </a:cubicBezTo>
                  <a:cubicBezTo>
                    <a:pt x="22" y="14"/>
                    <a:pt x="22" y="13"/>
                    <a:pt x="22" y="13"/>
                  </a:cubicBezTo>
                  <a:cubicBezTo>
                    <a:pt x="22" y="12"/>
                    <a:pt x="23" y="12"/>
                    <a:pt x="23" y="11"/>
                  </a:cubicBezTo>
                  <a:cubicBezTo>
                    <a:pt x="23" y="11"/>
                    <a:pt x="23" y="11"/>
                    <a:pt x="23" y="11"/>
                  </a:cubicBezTo>
                  <a:cubicBezTo>
                    <a:pt x="23" y="11"/>
                    <a:pt x="23" y="11"/>
                    <a:pt x="23" y="10"/>
                  </a:cubicBezTo>
                  <a:cubicBezTo>
                    <a:pt x="23" y="10"/>
                    <a:pt x="24" y="9"/>
                    <a:pt x="24" y="9"/>
                  </a:cubicBezTo>
                  <a:cubicBezTo>
                    <a:pt x="24" y="9"/>
                    <a:pt x="24" y="9"/>
                    <a:pt x="25" y="9"/>
                  </a:cubicBezTo>
                  <a:cubicBezTo>
                    <a:pt x="26" y="8"/>
                    <a:pt x="27" y="9"/>
                    <a:pt x="27" y="7"/>
                  </a:cubicBezTo>
                  <a:cubicBezTo>
                    <a:pt x="27" y="6"/>
                    <a:pt x="27" y="5"/>
                    <a:pt x="27" y="4"/>
                  </a:cubicBezTo>
                  <a:cubicBezTo>
                    <a:pt x="26" y="4"/>
                    <a:pt x="27" y="3"/>
                    <a:pt x="25" y="3"/>
                  </a:cubicBezTo>
                  <a:cubicBezTo>
                    <a:pt x="25" y="3"/>
                    <a:pt x="25" y="3"/>
                    <a:pt x="25" y="3"/>
                  </a:cubicBezTo>
                  <a:cubicBezTo>
                    <a:pt x="25" y="3"/>
                    <a:pt x="25" y="2"/>
                    <a:pt x="25" y="2"/>
                  </a:cubicBezTo>
                  <a:cubicBezTo>
                    <a:pt x="25" y="1"/>
                    <a:pt x="25" y="1"/>
                    <a:pt x="25" y="0"/>
                  </a:cubicBezTo>
                  <a:cubicBezTo>
                    <a:pt x="25" y="0"/>
                    <a:pt x="25" y="0"/>
                    <a:pt x="25" y="0"/>
                  </a:cubicBezTo>
                  <a:cubicBezTo>
                    <a:pt x="26" y="0"/>
                    <a:pt x="26" y="0"/>
                    <a:pt x="26" y="0"/>
                  </a:cubicBezTo>
                  <a:cubicBezTo>
                    <a:pt x="26" y="1"/>
                    <a:pt x="26" y="1"/>
                    <a:pt x="26" y="2"/>
                  </a:cubicBezTo>
                  <a:cubicBezTo>
                    <a:pt x="26" y="2"/>
                    <a:pt x="27" y="2"/>
                    <a:pt x="27" y="2"/>
                  </a:cubicBezTo>
                  <a:cubicBezTo>
                    <a:pt x="27" y="3"/>
                    <a:pt x="27" y="3"/>
                    <a:pt x="27" y="3"/>
                  </a:cubicBezTo>
                  <a:cubicBezTo>
                    <a:pt x="27" y="3"/>
                    <a:pt x="27" y="3"/>
                    <a:pt x="27" y="3"/>
                  </a:cubicBezTo>
                  <a:cubicBezTo>
                    <a:pt x="27" y="4"/>
                    <a:pt x="27" y="4"/>
                    <a:pt x="27" y="5"/>
                  </a:cubicBezTo>
                  <a:cubicBezTo>
                    <a:pt x="28" y="5"/>
                    <a:pt x="28" y="5"/>
                    <a:pt x="28" y="5"/>
                  </a:cubicBezTo>
                  <a:cubicBezTo>
                    <a:pt x="28" y="5"/>
                    <a:pt x="28" y="6"/>
                    <a:pt x="28" y="6"/>
                  </a:cubicBezTo>
                  <a:cubicBezTo>
                    <a:pt x="28" y="6"/>
                    <a:pt x="28" y="7"/>
                    <a:pt x="28" y="7"/>
                  </a:cubicBezTo>
                  <a:cubicBezTo>
                    <a:pt x="28" y="7"/>
                    <a:pt x="28" y="8"/>
                    <a:pt x="28" y="8"/>
                  </a:cubicBezTo>
                  <a:cubicBezTo>
                    <a:pt x="28" y="8"/>
                    <a:pt x="28" y="8"/>
                    <a:pt x="28" y="8"/>
                  </a:cubicBezTo>
                  <a:cubicBezTo>
                    <a:pt x="28" y="9"/>
                    <a:pt x="28" y="10"/>
                    <a:pt x="28" y="11"/>
                  </a:cubicBezTo>
                  <a:cubicBezTo>
                    <a:pt x="28" y="11"/>
                    <a:pt x="28" y="11"/>
                    <a:pt x="28" y="12"/>
                  </a:cubicBezTo>
                  <a:cubicBezTo>
                    <a:pt x="28" y="12"/>
                    <a:pt x="29" y="12"/>
                    <a:pt x="29" y="12"/>
                  </a:cubicBezTo>
                  <a:cubicBezTo>
                    <a:pt x="29" y="13"/>
                    <a:pt x="29" y="13"/>
                    <a:pt x="29" y="13"/>
                  </a:cubicBezTo>
                  <a:cubicBezTo>
                    <a:pt x="29" y="13"/>
                    <a:pt x="29" y="13"/>
                    <a:pt x="29" y="13"/>
                  </a:cubicBezTo>
                  <a:cubicBezTo>
                    <a:pt x="29" y="13"/>
                    <a:pt x="29" y="14"/>
                    <a:pt x="29" y="14"/>
                  </a:cubicBezTo>
                  <a:cubicBezTo>
                    <a:pt x="30" y="15"/>
                    <a:pt x="30" y="15"/>
                    <a:pt x="30" y="15"/>
                  </a:cubicBezTo>
                  <a:cubicBezTo>
                    <a:pt x="30" y="15"/>
                    <a:pt x="30" y="15"/>
                    <a:pt x="30" y="15"/>
                  </a:cubicBezTo>
                  <a:cubicBezTo>
                    <a:pt x="30" y="15"/>
                    <a:pt x="29" y="15"/>
                    <a:pt x="29" y="15"/>
                  </a:cubicBezTo>
                  <a:cubicBezTo>
                    <a:pt x="28" y="15"/>
                    <a:pt x="28" y="15"/>
                    <a:pt x="27" y="15"/>
                  </a:cubicBezTo>
                  <a:cubicBezTo>
                    <a:pt x="27" y="15"/>
                    <a:pt x="25" y="15"/>
                    <a:pt x="24" y="15"/>
                  </a:cubicBezTo>
                  <a:cubicBezTo>
                    <a:pt x="24" y="16"/>
                    <a:pt x="24" y="16"/>
                    <a:pt x="24" y="16"/>
                  </a:cubicBezTo>
                  <a:cubicBezTo>
                    <a:pt x="24" y="16"/>
                    <a:pt x="24" y="17"/>
                    <a:pt x="23" y="17"/>
                  </a:cubicBezTo>
                  <a:cubicBezTo>
                    <a:pt x="23" y="17"/>
                    <a:pt x="23" y="17"/>
                    <a:pt x="23" y="17"/>
                  </a:cubicBezTo>
                  <a:cubicBezTo>
                    <a:pt x="24" y="18"/>
                    <a:pt x="24" y="18"/>
                    <a:pt x="24" y="18"/>
                  </a:cubicBezTo>
                  <a:cubicBezTo>
                    <a:pt x="24" y="18"/>
                    <a:pt x="24" y="19"/>
                    <a:pt x="25" y="19"/>
                  </a:cubicBezTo>
                  <a:cubicBezTo>
                    <a:pt x="25" y="19"/>
                    <a:pt x="25" y="20"/>
                    <a:pt x="25" y="20"/>
                  </a:cubicBezTo>
                  <a:cubicBezTo>
                    <a:pt x="25" y="20"/>
                    <a:pt x="26" y="21"/>
                    <a:pt x="26" y="21"/>
                  </a:cubicBezTo>
                  <a:cubicBezTo>
                    <a:pt x="27" y="21"/>
                    <a:pt x="27" y="22"/>
                    <a:pt x="27" y="22"/>
                  </a:cubicBezTo>
                  <a:cubicBezTo>
                    <a:pt x="27" y="22"/>
                    <a:pt x="28" y="22"/>
                    <a:pt x="28" y="22"/>
                  </a:cubicBezTo>
                  <a:cubicBezTo>
                    <a:pt x="28" y="22"/>
                    <a:pt x="28" y="22"/>
                    <a:pt x="28" y="22"/>
                  </a:cubicBezTo>
                  <a:cubicBezTo>
                    <a:pt x="28" y="23"/>
                    <a:pt x="29" y="23"/>
                    <a:pt x="29" y="24"/>
                  </a:cubicBezTo>
                  <a:cubicBezTo>
                    <a:pt x="29" y="24"/>
                    <a:pt x="29" y="24"/>
                    <a:pt x="29" y="25"/>
                  </a:cubicBezTo>
                  <a:cubicBezTo>
                    <a:pt x="29" y="25"/>
                    <a:pt x="30" y="25"/>
                    <a:pt x="30" y="25"/>
                  </a:cubicBezTo>
                  <a:cubicBezTo>
                    <a:pt x="30" y="26"/>
                    <a:pt x="30" y="26"/>
                    <a:pt x="30" y="27"/>
                  </a:cubicBezTo>
                  <a:cubicBezTo>
                    <a:pt x="30" y="27"/>
                    <a:pt x="30" y="27"/>
                    <a:pt x="31" y="28"/>
                  </a:cubicBezTo>
                  <a:cubicBezTo>
                    <a:pt x="30" y="28"/>
                    <a:pt x="30" y="28"/>
                    <a:pt x="30" y="29"/>
                  </a:cubicBezTo>
                  <a:cubicBezTo>
                    <a:pt x="30" y="29"/>
                    <a:pt x="29" y="29"/>
                    <a:pt x="29" y="30"/>
                  </a:cubicBezTo>
                  <a:cubicBezTo>
                    <a:pt x="29" y="30"/>
                    <a:pt x="29" y="30"/>
                    <a:pt x="29" y="30"/>
                  </a:cubicBezTo>
                  <a:cubicBezTo>
                    <a:pt x="29" y="30"/>
                    <a:pt x="29" y="30"/>
                    <a:pt x="29" y="31"/>
                  </a:cubicBezTo>
                  <a:cubicBezTo>
                    <a:pt x="28" y="31"/>
                    <a:pt x="29" y="31"/>
                    <a:pt x="28" y="32"/>
                  </a:cubicBezTo>
                  <a:cubicBezTo>
                    <a:pt x="28" y="32"/>
                    <a:pt x="28" y="32"/>
                    <a:pt x="28" y="33"/>
                  </a:cubicBezTo>
                  <a:cubicBezTo>
                    <a:pt x="28" y="33"/>
                    <a:pt x="28" y="33"/>
                    <a:pt x="27" y="33"/>
                  </a:cubicBezTo>
                  <a:cubicBezTo>
                    <a:pt x="27" y="33"/>
                    <a:pt x="27" y="34"/>
                    <a:pt x="27" y="34"/>
                  </a:cubicBezTo>
                  <a:cubicBezTo>
                    <a:pt x="27" y="34"/>
                    <a:pt x="27" y="34"/>
                    <a:pt x="27" y="34"/>
                  </a:cubicBezTo>
                  <a:cubicBezTo>
                    <a:pt x="27" y="35"/>
                    <a:pt x="26" y="34"/>
                    <a:pt x="26" y="35"/>
                  </a:cubicBezTo>
                  <a:cubicBezTo>
                    <a:pt x="26" y="35"/>
                    <a:pt x="26" y="35"/>
                    <a:pt x="25" y="35"/>
                  </a:cubicBezTo>
                  <a:cubicBezTo>
                    <a:pt x="25" y="36"/>
                    <a:pt x="25" y="36"/>
                    <a:pt x="25" y="36"/>
                  </a:cubicBezTo>
                  <a:cubicBezTo>
                    <a:pt x="25" y="36"/>
                    <a:pt x="25" y="36"/>
                    <a:pt x="26" y="36"/>
                  </a:cubicBezTo>
                  <a:cubicBezTo>
                    <a:pt x="26" y="37"/>
                    <a:pt x="26" y="37"/>
                    <a:pt x="26" y="37"/>
                  </a:cubicBezTo>
                  <a:cubicBezTo>
                    <a:pt x="26" y="39"/>
                    <a:pt x="26" y="39"/>
                    <a:pt x="26" y="39"/>
                  </a:cubicBezTo>
                  <a:cubicBezTo>
                    <a:pt x="26" y="39"/>
                    <a:pt x="26" y="39"/>
                    <a:pt x="26" y="40"/>
                  </a:cubicBezTo>
                  <a:cubicBezTo>
                    <a:pt x="26" y="40"/>
                    <a:pt x="26" y="40"/>
                    <a:pt x="27" y="40"/>
                  </a:cubicBezTo>
                  <a:cubicBezTo>
                    <a:pt x="27" y="41"/>
                    <a:pt x="27" y="43"/>
                    <a:pt x="27" y="43"/>
                  </a:cubicBezTo>
                  <a:cubicBezTo>
                    <a:pt x="27" y="44"/>
                    <a:pt x="28" y="44"/>
                    <a:pt x="29" y="45"/>
                  </a:cubicBezTo>
                  <a:cubicBezTo>
                    <a:pt x="29" y="46"/>
                    <a:pt x="28" y="46"/>
                    <a:pt x="28" y="47"/>
                  </a:cubicBezTo>
                  <a:cubicBezTo>
                    <a:pt x="29" y="47"/>
                    <a:pt x="29" y="48"/>
                    <a:pt x="29" y="48"/>
                  </a:cubicBezTo>
                  <a:cubicBezTo>
                    <a:pt x="30" y="49"/>
                    <a:pt x="30" y="49"/>
                    <a:pt x="30" y="49"/>
                  </a:cubicBezTo>
                  <a:cubicBezTo>
                    <a:pt x="31" y="50"/>
                    <a:pt x="31" y="50"/>
                    <a:pt x="31" y="51"/>
                  </a:cubicBezTo>
                  <a:cubicBezTo>
                    <a:pt x="32" y="51"/>
                    <a:pt x="32" y="51"/>
                    <a:pt x="33" y="52"/>
                  </a:cubicBezTo>
                  <a:cubicBezTo>
                    <a:pt x="33" y="52"/>
                    <a:pt x="33" y="53"/>
                    <a:pt x="33" y="53"/>
                  </a:cubicBezTo>
                  <a:cubicBezTo>
                    <a:pt x="33" y="53"/>
                    <a:pt x="33" y="54"/>
                    <a:pt x="33" y="54"/>
                  </a:cubicBezTo>
                  <a:cubicBezTo>
                    <a:pt x="33" y="55"/>
                    <a:pt x="33" y="55"/>
                    <a:pt x="33" y="55"/>
                  </a:cubicBezTo>
                  <a:cubicBezTo>
                    <a:pt x="33" y="56"/>
                    <a:pt x="33" y="56"/>
                    <a:pt x="33" y="57"/>
                  </a:cubicBezTo>
                  <a:cubicBezTo>
                    <a:pt x="33" y="57"/>
                    <a:pt x="33" y="57"/>
                    <a:pt x="33" y="57"/>
                  </a:cubicBezTo>
                  <a:cubicBezTo>
                    <a:pt x="33" y="57"/>
                    <a:pt x="32" y="57"/>
                    <a:pt x="31" y="56"/>
                  </a:cubicBezTo>
                  <a:cubicBezTo>
                    <a:pt x="31" y="56"/>
                    <a:pt x="30" y="56"/>
                    <a:pt x="30" y="56"/>
                  </a:cubicBezTo>
                  <a:cubicBezTo>
                    <a:pt x="30" y="56"/>
                    <a:pt x="30" y="56"/>
                    <a:pt x="30" y="56"/>
                  </a:cubicBezTo>
                  <a:cubicBezTo>
                    <a:pt x="29" y="56"/>
                    <a:pt x="29" y="56"/>
                    <a:pt x="29" y="56"/>
                  </a:cubicBezTo>
                  <a:cubicBezTo>
                    <a:pt x="29" y="56"/>
                    <a:pt x="28" y="56"/>
                    <a:pt x="28" y="56"/>
                  </a:cubicBezTo>
                  <a:cubicBezTo>
                    <a:pt x="28" y="56"/>
                    <a:pt x="28" y="56"/>
                    <a:pt x="28" y="56"/>
                  </a:cubicBezTo>
                  <a:cubicBezTo>
                    <a:pt x="28" y="56"/>
                    <a:pt x="28" y="56"/>
                    <a:pt x="27" y="56"/>
                  </a:cubicBezTo>
                  <a:cubicBezTo>
                    <a:pt x="27" y="55"/>
                    <a:pt x="27" y="55"/>
                    <a:pt x="26" y="55"/>
                  </a:cubicBezTo>
                  <a:cubicBezTo>
                    <a:pt x="26" y="55"/>
                    <a:pt x="26" y="55"/>
                    <a:pt x="25" y="55"/>
                  </a:cubicBezTo>
                  <a:cubicBezTo>
                    <a:pt x="24" y="55"/>
                    <a:pt x="21" y="56"/>
                    <a:pt x="21" y="55"/>
                  </a:cubicBezTo>
                  <a:cubicBezTo>
                    <a:pt x="21" y="55"/>
                    <a:pt x="21" y="55"/>
                    <a:pt x="20" y="55"/>
                  </a:cubicBezTo>
                  <a:cubicBezTo>
                    <a:pt x="20" y="54"/>
                    <a:pt x="19" y="55"/>
                    <a:pt x="18" y="55"/>
                  </a:cubicBezTo>
                  <a:cubicBezTo>
                    <a:pt x="18" y="55"/>
                    <a:pt x="18" y="55"/>
                    <a:pt x="17" y="55"/>
                  </a:cubicBezTo>
                  <a:cubicBezTo>
                    <a:pt x="17" y="54"/>
                    <a:pt x="16" y="55"/>
                    <a:pt x="15" y="55"/>
                  </a:cubicBezTo>
                  <a:cubicBezTo>
                    <a:pt x="15" y="55"/>
                    <a:pt x="14" y="55"/>
                    <a:pt x="14" y="55"/>
                  </a:cubicBezTo>
                  <a:cubicBezTo>
                    <a:pt x="14" y="55"/>
                    <a:pt x="14" y="55"/>
                    <a:pt x="14" y="54"/>
                  </a:cubicBezTo>
                  <a:cubicBezTo>
                    <a:pt x="13" y="55"/>
                    <a:pt x="12" y="55"/>
                    <a:pt x="12" y="55"/>
                  </a:cubicBezTo>
                  <a:cubicBezTo>
                    <a:pt x="12" y="55"/>
                    <a:pt x="12" y="55"/>
                    <a:pt x="11" y="55"/>
                  </a:cubicBezTo>
                  <a:cubicBezTo>
                    <a:pt x="10" y="55"/>
                    <a:pt x="8" y="55"/>
                    <a:pt x="6" y="55"/>
                  </a:cubicBezTo>
                  <a:cubicBezTo>
                    <a:pt x="6" y="55"/>
                    <a:pt x="6" y="55"/>
                    <a:pt x="6" y="55"/>
                  </a:cubicBezTo>
                  <a:cubicBezTo>
                    <a:pt x="5" y="55"/>
                    <a:pt x="5" y="55"/>
                    <a:pt x="5" y="54"/>
                  </a:cubicBezTo>
                  <a:cubicBezTo>
                    <a:pt x="5" y="54"/>
                    <a:pt x="5" y="53"/>
                    <a:pt x="5" y="53"/>
                  </a:cubicBezTo>
                  <a:cubicBezTo>
                    <a:pt x="5" y="53"/>
                    <a:pt x="5" y="52"/>
                    <a:pt x="5" y="52"/>
                  </a:cubicBezTo>
                  <a:cubicBezTo>
                    <a:pt x="5" y="52"/>
                    <a:pt x="6" y="52"/>
                    <a:pt x="6" y="52"/>
                  </a:cubicBezTo>
                  <a:cubicBezTo>
                    <a:pt x="6" y="51"/>
                    <a:pt x="6" y="50"/>
                    <a:pt x="6" y="50"/>
                  </a:cubicBezTo>
                  <a:cubicBezTo>
                    <a:pt x="5" y="50"/>
                    <a:pt x="5" y="49"/>
                    <a:pt x="5" y="49"/>
                  </a:cubicBezTo>
                  <a:cubicBezTo>
                    <a:pt x="5" y="48"/>
                    <a:pt x="5" y="49"/>
                    <a:pt x="5" y="48"/>
                  </a:cubicBezTo>
                  <a:close/>
                </a:path>
              </a:pathLst>
            </a:custGeom>
            <a:solidFill>
              <a:sysClr val="window" lastClr="FFFFFF">
                <a:lumMod val="75000"/>
              </a:sysClr>
            </a:solidFill>
            <a:ln w="3175">
              <a:solidFill>
                <a:schemeClr val="bg1">
                  <a:lumMod val="65000"/>
                </a:schemeClr>
              </a:solid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defTabSz="2945407">
                <a:defRPr/>
              </a:pPr>
              <a:endParaRPr lang="en-US" sz="1600" kern="0">
                <a:solidFill>
                  <a:srgbClr val="0A0A0A"/>
                </a:solidFill>
                <a:cs typeface="Arial" charset="0"/>
              </a:endParaRPr>
            </a:p>
          </p:txBody>
        </p:sp>
        <p:sp>
          <p:nvSpPr>
            <p:cNvPr id="334" name="Freeform 162">
              <a:extLst>
                <a:ext uri="{FF2B5EF4-FFF2-40B4-BE49-F238E27FC236}">
                  <a16:creationId xmlns:a16="http://schemas.microsoft.com/office/drawing/2014/main" id="{722C8B3D-62A0-5CE2-70E1-6DB372FE06BF}"/>
                </a:ext>
              </a:extLst>
            </p:cNvPr>
            <p:cNvSpPr>
              <a:spLocks/>
            </p:cNvSpPr>
            <p:nvPr/>
          </p:nvSpPr>
          <p:spPr bwMode="auto">
            <a:xfrm>
              <a:off x="22590448" y="12790217"/>
              <a:ext cx="231696" cy="171852"/>
            </a:xfrm>
            <a:custGeom>
              <a:avLst/>
              <a:gdLst/>
              <a:ahLst/>
              <a:cxnLst>
                <a:cxn ang="0">
                  <a:pos x="5" y="7"/>
                </a:cxn>
                <a:cxn ang="0">
                  <a:pos x="5" y="7"/>
                </a:cxn>
                <a:cxn ang="0">
                  <a:pos x="4" y="6"/>
                </a:cxn>
                <a:cxn ang="0">
                  <a:pos x="4" y="6"/>
                </a:cxn>
                <a:cxn ang="0">
                  <a:pos x="4" y="6"/>
                </a:cxn>
                <a:cxn ang="0">
                  <a:pos x="5" y="5"/>
                </a:cxn>
                <a:cxn ang="0">
                  <a:pos x="6" y="5"/>
                </a:cxn>
                <a:cxn ang="0">
                  <a:pos x="6" y="5"/>
                </a:cxn>
                <a:cxn ang="0">
                  <a:pos x="5" y="5"/>
                </a:cxn>
                <a:cxn ang="0">
                  <a:pos x="4" y="5"/>
                </a:cxn>
                <a:cxn ang="0">
                  <a:pos x="4" y="5"/>
                </a:cxn>
                <a:cxn ang="0">
                  <a:pos x="4" y="5"/>
                </a:cxn>
                <a:cxn ang="0">
                  <a:pos x="4" y="5"/>
                </a:cxn>
                <a:cxn ang="0">
                  <a:pos x="4" y="4"/>
                </a:cxn>
                <a:cxn ang="0">
                  <a:pos x="5" y="4"/>
                </a:cxn>
                <a:cxn ang="0">
                  <a:pos x="5" y="4"/>
                </a:cxn>
                <a:cxn ang="0">
                  <a:pos x="6" y="5"/>
                </a:cxn>
                <a:cxn ang="0">
                  <a:pos x="6" y="4"/>
                </a:cxn>
                <a:cxn ang="0">
                  <a:pos x="6" y="4"/>
                </a:cxn>
                <a:cxn ang="0">
                  <a:pos x="6" y="3"/>
                </a:cxn>
                <a:cxn ang="0">
                  <a:pos x="5" y="3"/>
                </a:cxn>
                <a:cxn ang="0">
                  <a:pos x="4" y="3"/>
                </a:cxn>
                <a:cxn ang="0">
                  <a:pos x="2" y="4"/>
                </a:cxn>
                <a:cxn ang="0">
                  <a:pos x="2" y="4"/>
                </a:cxn>
                <a:cxn ang="0">
                  <a:pos x="2" y="4"/>
                </a:cxn>
                <a:cxn ang="0">
                  <a:pos x="3" y="3"/>
                </a:cxn>
                <a:cxn ang="0">
                  <a:pos x="2" y="3"/>
                </a:cxn>
                <a:cxn ang="0">
                  <a:pos x="1" y="3"/>
                </a:cxn>
                <a:cxn ang="0">
                  <a:pos x="1" y="3"/>
                </a:cxn>
                <a:cxn ang="0">
                  <a:pos x="0" y="3"/>
                </a:cxn>
                <a:cxn ang="0">
                  <a:pos x="1" y="2"/>
                </a:cxn>
                <a:cxn ang="0">
                  <a:pos x="1" y="1"/>
                </a:cxn>
                <a:cxn ang="0">
                  <a:pos x="0" y="1"/>
                </a:cxn>
                <a:cxn ang="0">
                  <a:pos x="0" y="1"/>
                </a:cxn>
                <a:cxn ang="0">
                  <a:pos x="1" y="1"/>
                </a:cxn>
                <a:cxn ang="0">
                  <a:pos x="3" y="1"/>
                </a:cxn>
                <a:cxn ang="0">
                  <a:pos x="5" y="0"/>
                </a:cxn>
                <a:cxn ang="0">
                  <a:pos x="11" y="0"/>
                </a:cxn>
                <a:cxn ang="0">
                  <a:pos x="11" y="0"/>
                </a:cxn>
                <a:cxn ang="0">
                  <a:pos x="11" y="0"/>
                </a:cxn>
                <a:cxn ang="0">
                  <a:pos x="12" y="1"/>
                </a:cxn>
                <a:cxn ang="0">
                  <a:pos x="11" y="2"/>
                </a:cxn>
                <a:cxn ang="0">
                  <a:pos x="10" y="3"/>
                </a:cxn>
                <a:cxn ang="0">
                  <a:pos x="11" y="4"/>
                </a:cxn>
                <a:cxn ang="0">
                  <a:pos x="11" y="4"/>
                </a:cxn>
                <a:cxn ang="0">
                  <a:pos x="9" y="4"/>
                </a:cxn>
                <a:cxn ang="0">
                  <a:pos x="8" y="5"/>
                </a:cxn>
                <a:cxn ang="0">
                  <a:pos x="7" y="5"/>
                </a:cxn>
                <a:cxn ang="0">
                  <a:pos x="7" y="5"/>
                </a:cxn>
                <a:cxn ang="0">
                  <a:pos x="6" y="8"/>
                </a:cxn>
                <a:cxn ang="0">
                  <a:pos x="6" y="8"/>
                </a:cxn>
                <a:cxn ang="0">
                  <a:pos x="5" y="7"/>
                </a:cxn>
              </a:cxnLst>
              <a:rect l="0" t="0" r="r" b="b"/>
              <a:pathLst>
                <a:path w="12" h="8">
                  <a:moveTo>
                    <a:pt x="5" y="7"/>
                  </a:moveTo>
                  <a:cubicBezTo>
                    <a:pt x="5" y="7"/>
                    <a:pt x="5" y="7"/>
                    <a:pt x="5" y="7"/>
                  </a:cubicBezTo>
                  <a:cubicBezTo>
                    <a:pt x="4" y="7"/>
                    <a:pt x="4" y="6"/>
                    <a:pt x="4" y="6"/>
                  </a:cubicBezTo>
                  <a:cubicBezTo>
                    <a:pt x="4" y="6"/>
                    <a:pt x="4" y="6"/>
                    <a:pt x="4" y="6"/>
                  </a:cubicBezTo>
                  <a:cubicBezTo>
                    <a:pt x="4" y="6"/>
                    <a:pt x="4" y="6"/>
                    <a:pt x="4" y="6"/>
                  </a:cubicBezTo>
                  <a:cubicBezTo>
                    <a:pt x="5" y="6"/>
                    <a:pt x="5" y="5"/>
                    <a:pt x="5" y="5"/>
                  </a:cubicBezTo>
                  <a:cubicBezTo>
                    <a:pt x="5" y="6"/>
                    <a:pt x="5" y="5"/>
                    <a:pt x="6" y="5"/>
                  </a:cubicBezTo>
                  <a:cubicBezTo>
                    <a:pt x="6" y="5"/>
                    <a:pt x="6" y="5"/>
                    <a:pt x="6" y="5"/>
                  </a:cubicBezTo>
                  <a:cubicBezTo>
                    <a:pt x="6" y="5"/>
                    <a:pt x="5" y="5"/>
                    <a:pt x="5" y="5"/>
                  </a:cubicBezTo>
                  <a:cubicBezTo>
                    <a:pt x="5" y="5"/>
                    <a:pt x="5" y="5"/>
                    <a:pt x="4" y="5"/>
                  </a:cubicBezTo>
                  <a:cubicBezTo>
                    <a:pt x="4" y="5"/>
                    <a:pt x="4" y="5"/>
                    <a:pt x="4" y="5"/>
                  </a:cubicBezTo>
                  <a:cubicBezTo>
                    <a:pt x="4" y="5"/>
                    <a:pt x="4" y="5"/>
                    <a:pt x="4" y="5"/>
                  </a:cubicBezTo>
                  <a:cubicBezTo>
                    <a:pt x="4" y="5"/>
                    <a:pt x="4" y="5"/>
                    <a:pt x="4" y="5"/>
                  </a:cubicBezTo>
                  <a:cubicBezTo>
                    <a:pt x="4" y="4"/>
                    <a:pt x="4" y="4"/>
                    <a:pt x="4" y="4"/>
                  </a:cubicBezTo>
                  <a:cubicBezTo>
                    <a:pt x="5" y="4"/>
                    <a:pt x="5" y="4"/>
                    <a:pt x="5" y="4"/>
                  </a:cubicBezTo>
                  <a:cubicBezTo>
                    <a:pt x="5" y="4"/>
                    <a:pt x="5" y="4"/>
                    <a:pt x="5" y="4"/>
                  </a:cubicBezTo>
                  <a:cubicBezTo>
                    <a:pt x="5" y="5"/>
                    <a:pt x="6" y="5"/>
                    <a:pt x="6" y="5"/>
                  </a:cubicBezTo>
                  <a:cubicBezTo>
                    <a:pt x="6" y="4"/>
                    <a:pt x="6" y="4"/>
                    <a:pt x="6" y="4"/>
                  </a:cubicBezTo>
                  <a:cubicBezTo>
                    <a:pt x="6" y="4"/>
                    <a:pt x="6" y="4"/>
                    <a:pt x="6" y="4"/>
                  </a:cubicBezTo>
                  <a:cubicBezTo>
                    <a:pt x="6" y="4"/>
                    <a:pt x="6" y="3"/>
                    <a:pt x="6" y="3"/>
                  </a:cubicBezTo>
                  <a:cubicBezTo>
                    <a:pt x="6" y="3"/>
                    <a:pt x="5" y="3"/>
                    <a:pt x="5" y="3"/>
                  </a:cubicBezTo>
                  <a:cubicBezTo>
                    <a:pt x="4" y="3"/>
                    <a:pt x="4" y="3"/>
                    <a:pt x="4" y="3"/>
                  </a:cubicBezTo>
                  <a:cubicBezTo>
                    <a:pt x="3" y="4"/>
                    <a:pt x="3" y="4"/>
                    <a:pt x="2" y="4"/>
                  </a:cubicBezTo>
                  <a:cubicBezTo>
                    <a:pt x="2" y="4"/>
                    <a:pt x="2" y="4"/>
                    <a:pt x="2" y="4"/>
                  </a:cubicBezTo>
                  <a:cubicBezTo>
                    <a:pt x="2" y="4"/>
                    <a:pt x="2" y="4"/>
                    <a:pt x="2" y="4"/>
                  </a:cubicBezTo>
                  <a:cubicBezTo>
                    <a:pt x="2" y="4"/>
                    <a:pt x="3" y="4"/>
                    <a:pt x="3" y="3"/>
                  </a:cubicBezTo>
                  <a:cubicBezTo>
                    <a:pt x="3" y="3"/>
                    <a:pt x="2" y="3"/>
                    <a:pt x="2" y="3"/>
                  </a:cubicBezTo>
                  <a:cubicBezTo>
                    <a:pt x="2" y="3"/>
                    <a:pt x="2" y="3"/>
                    <a:pt x="1" y="3"/>
                  </a:cubicBezTo>
                  <a:cubicBezTo>
                    <a:pt x="1" y="3"/>
                    <a:pt x="1" y="3"/>
                    <a:pt x="1" y="3"/>
                  </a:cubicBezTo>
                  <a:cubicBezTo>
                    <a:pt x="1" y="4"/>
                    <a:pt x="0" y="3"/>
                    <a:pt x="0" y="3"/>
                  </a:cubicBezTo>
                  <a:cubicBezTo>
                    <a:pt x="0" y="3"/>
                    <a:pt x="1" y="2"/>
                    <a:pt x="1" y="2"/>
                  </a:cubicBezTo>
                  <a:cubicBezTo>
                    <a:pt x="1" y="2"/>
                    <a:pt x="1" y="2"/>
                    <a:pt x="1" y="1"/>
                  </a:cubicBezTo>
                  <a:cubicBezTo>
                    <a:pt x="1" y="1"/>
                    <a:pt x="1" y="1"/>
                    <a:pt x="0" y="1"/>
                  </a:cubicBezTo>
                  <a:cubicBezTo>
                    <a:pt x="0" y="1"/>
                    <a:pt x="0" y="1"/>
                    <a:pt x="0" y="1"/>
                  </a:cubicBezTo>
                  <a:cubicBezTo>
                    <a:pt x="1" y="1"/>
                    <a:pt x="1" y="1"/>
                    <a:pt x="1" y="1"/>
                  </a:cubicBezTo>
                  <a:cubicBezTo>
                    <a:pt x="2" y="1"/>
                    <a:pt x="3" y="1"/>
                    <a:pt x="3" y="1"/>
                  </a:cubicBezTo>
                  <a:cubicBezTo>
                    <a:pt x="4" y="1"/>
                    <a:pt x="5" y="0"/>
                    <a:pt x="5" y="0"/>
                  </a:cubicBezTo>
                  <a:cubicBezTo>
                    <a:pt x="7" y="0"/>
                    <a:pt x="9" y="0"/>
                    <a:pt x="11" y="0"/>
                  </a:cubicBezTo>
                  <a:cubicBezTo>
                    <a:pt x="11" y="0"/>
                    <a:pt x="11" y="0"/>
                    <a:pt x="11" y="0"/>
                  </a:cubicBezTo>
                  <a:cubicBezTo>
                    <a:pt x="11" y="0"/>
                    <a:pt x="11" y="0"/>
                    <a:pt x="11" y="0"/>
                  </a:cubicBezTo>
                  <a:cubicBezTo>
                    <a:pt x="11" y="0"/>
                    <a:pt x="12" y="1"/>
                    <a:pt x="12" y="1"/>
                  </a:cubicBezTo>
                  <a:cubicBezTo>
                    <a:pt x="11" y="2"/>
                    <a:pt x="11" y="1"/>
                    <a:pt x="11" y="2"/>
                  </a:cubicBezTo>
                  <a:cubicBezTo>
                    <a:pt x="10" y="2"/>
                    <a:pt x="10" y="2"/>
                    <a:pt x="10" y="3"/>
                  </a:cubicBezTo>
                  <a:cubicBezTo>
                    <a:pt x="11" y="3"/>
                    <a:pt x="11" y="3"/>
                    <a:pt x="11" y="4"/>
                  </a:cubicBezTo>
                  <a:cubicBezTo>
                    <a:pt x="11" y="4"/>
                    <a:pt x="11" y="4"/>
                    <a:pt x="11" y="4"/>
                  </a:cubicBezTo>
                  <a:cubicBezTo>
                    <a:pt x="10" y="5"/>
                    <a:pt x="10" y="4"/>
                    <a:pt x="9" y="4"/>
                  </a:cubicBezTo>
                  <a:cubicBezTo>
                    <a:pt x="9" y="5"/>
                    <a:pt x="8" y="5"/>
                    <a:pt x="8" y="5"/>
                  </a:cubicBezTo>
                  <a:cubicBezTo>
                    <a:pt x="8" y="5"/>
                    <a:pt x="8" y="5"/>
                    <a:pt x="7" y="5"/>
                  </a:cubicBezTo>
                  <a:cubicBezTo>
                    <a:pt x="7" y="5"/>
                    <a:pt x="7" y="5"/>
                    <a:pt x="7" y="5"/>
                  </a:cubicBezTo>
                  <a:cubicBezTo>
                    <a:pt x="6" y="6"/>
                    <a:pt x="6" y="7"/>
                    <a:pt x="6" y="8"/>
                  </a:cubicBezTo>
                  <a:cubicBezTo>
                    <a:pt x="6" y="8"/>
                    <a:pt x="6" y="8"/>
                    <a:pt x="6" y="8"/>
                  </a:cubicBezTo>
                  <a:cubicBezTo>
                    <a:pt x="6" y="7"/>
                    <a:pt x="5" y="7"/>
                    <a:pt x="5" y="7"/>
                  </a:cubicBezTo>
                  <a:close/>
                </a:path>
              </a:pathLst>
            </a:custGeom>
            <a:solidFill>
              <a:sysClr val="window" lastClr="FFFFFF">
                <a:lumMod val="75000"/>
              </a:sysClr>
            </a:solidFill>
            <a:ln w="3175">
              <a:solidFill>
                <a:schemeClr val="bg1">
                  <a:lumMod val="65000"/>
                </a:schemeClr>
              </a:solid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defTabSz="2945407">
                <a:defRPr/>
              </a:pPr>
              <a:endParaRPr lang="en-US" sz="1600" kern="0">
                <a:solidFill>
                  <a:srgbClr val="0A0A0A"/>
                </a:solidFill>
                <a:cs typeface="Arial" charset="0"/>
              </a:endParaRPr>
            </a:p>
          </p:txBody>
        </p:sp>
        <p:sp>
          <p:nvSpPr>
            <p:cNvPr id="335" name="Freeform 163">
              <a:extLst>
                <a:ext uri="{FF2B5EF4-FFF2-40B4-BE49-F238E27FC236}">
                  <a16:creationId xmlns:a16="http://schemas.microsoft.com/office/drawing/2014/main" id="{4841E5DF-2449-0EFF-1311-1E108D20DBAE}"/>
                </a:ext>
              </a:extLst>
            </p:cNvPr>
            <p:cNvSpPr>
              <a:spLocks/>
            </p:cNvSpPr>
            <p:nvPr/>
          </p:nvSpPr>
          <p:spPr bwMode="auto">
            <a:xfrm>
              <a:off x="22706312" y="12790232"/>
              <a:ext cx="628897" cy="578845"/>
            </a:xfrm>
            <a:custGeom>
              <a:avLst/>
              <a:gdLst/>
              <a:ahLst/>
              <a:cxnLst>
                <a:cxn ang="0">
                  <a:pos x="29" y="9"/>
                </a:cxn>
                <a:cxn ang="0">
                  <a:pos x="30" y="8"/>
                </a:cxn>
                <a:cxn ang="0">
                  <a:pos x="31" y="12"/>
                </a:cxn>
                <a:cxn ang="0">
                  <a:pos x="31" y="12"/>
                </a:cxn>
                <a:cxn ang="0">
                  <a:pos x="30" y="13"/>
                </a:cxn>
                <a:cxn ang="0">
                  <a:pos x="31" y="17"/>
                </a:cxn>
                <a:cxn ang="0">
                  <a:pos x="31" y="18"/>
                </a:cxn>
                <a:cxn ang="0">
                  <a:pos x="31" y="18"/>
                </a:cxn>
                <a:cxn ang="0">
                  <a:pos x="31" y="20"/>
                </a:cxn>
                <a:cxn ang="0">
                  <a:pos x="32" y="21"/>
                </a:cxn>
                <a:cxn ang="0">
                  <a:pos x="30" y="21"/>
                </a:cxn>
                <a:cxn ang="0">
                  <a:pos x="30" y="23"/>
                </a:cxn>
                <a:cxn ang="0">
                  <a:pos x="31" y="23"/>
                </a:cxn>
                <a:cxn ang="0">
                  <a:pos x="30" y="25"/>
                </a:cxn>
                <a:cxn ang="0">
                  <a:pos x="29" y="25"/>
                </a:cxn>
                <a:cxn ang="0">
                  <a:pos x="27" y="27"/>
                </a:cxn>
                <a:cxn ang="0">
                  <a:pos x="25" y="26"/>
                </a:cxn>
                <a:cxn ang="0">
                  <a:pos x="25" y="23"/>
                </a:cxn>
                <a:cxn ang="0">
                  <a:pos x="25" y="22"/>
                </a:cxn>
                <a:cxn ang="0">
                  <a:pos x="22" y="21"/>
                </a:cxn>
                <a:cxn ang="0">
                  <a:pos x="20" y="21"/>
                </a:cxn>
                <a:cxn ang="0">
                  <a:pos x="20" y="21"/>
                </a:cxn>
                <a:cxn ang="0">
                  <a:pos x="20" y="18"/>
                </a:cxn>
                <a:cxn ang="0">
                  <a:pos x="19" y="17"/>
                </a:cxn>
                <a:cxn ang="0">
                  <a:pos x="17" y="14"/>
                </a:cxn>
                <a:cxn ang="0">
                  <a:pos x="13" y="13"/>
                </a:cxn>
                <a:cxn ang="0">
                  <a:pos x="11" y="14"/>
                </a:cxn>
                <a:cxn ang="0">
                  <a:pos x="10" y="15"/>
                </a:cxn>
                <a:cxn ang="0">
                  <a:pos x="9" y="17"/>
                </a:cxn>
                <a:cxn ang="0">
                  <a:pos x="8" y="18"/>
                </a:cxn>
                <a:cxn ang="0">
                  <a:pos x="7" y="17"/>
                </a:cxn>
                <a:cxn ang="0">
                  <a:pos x="7" y="16"/>
                </a:cxn>
                <a:cxn ang="0">
                  <a:pos x="6" y="15"/>
                </a:cxn>
                <a:cxn ang="0">
                  <a:pos x="6" y="14"/>
                </a:cxn>
                <a:cxn ang="0">
                  <a:pos x="5" y="14"/>
                </a:cxn>
                <a:cxn ang="0">
                  <a:pos x="4" y="12"/>
                </a:cxn>
                <a:cxn ang="0">
                  <a:pos x="2" y="12"/>
                </a:cxn>
                <a:cxn ang="0">
                  <a:pos x="2" y="11"/>
                </a:cxn>
                <a:cxn ang="0">
                  <a:pos x="2" y="11"/>
                </a:cxn>
                <a:cxn ang="0">
                  <a:pos x="2" y="9"/>
                </a:cxn>
                <a:cxn ang="0">
                  <a:pos x="1" y="9"/>
                </a:cxn>
                <a:cxn ang="0">
                  <a:pos x="1" y="8"/>
                </a:cxn>
                <a:cxn ang="0">
                  <a:pos x="0" y="8"/>
                </a:cxn>
                <a:cxn ang="0">
                  <a:pos x="2" y="6"/>
                </a:cxn>
                <a:cxn ang="0">
                  <a:pos x="4" y="5"/>
                </a:cxn>
                <a:cxn ang="0">
                  <a:pos x="6" y="4"/>
                </a:cxn>
                <a:cxn ang="0">
                  <a:pos x="5" y="2"/>
                </a:cxn>
                <a:cxn ang="0">
                  <a:pos x="6" y="0"/>
                </a:cxn>
                <a:cxn ang="0">
                  <a:pos x="8" y="0"/>
                </a:cxn>
                <a:cxn ang="0">
                  <a:pos x="10" y="1"/>
                </a:cxn>
                <a:cxn ang="0">
                  <a:pos x="12" y="2"/>
                </a:cxn>
                <a:cxn ang="0">
                  <a:pos x="13" y="1"/>
                </a:cxn>
                <a:cxn ang="0">
                  <a:pos x="16" y="1"/>
                </a:cxn>
                <a:cxn ang="0">
                  <a:pos x="16" y="3"/>
                </a:cxn>
                <a:cxn ang="0">
                  <a:pos x="18" y="2"/>
                </a:cxn>
                <a:cxn ang="0">
                  <a:pos x="20" y="4"/>
                </a:cxn>
                <a:cxn ang="0">
                  <a:pos x="22" y="3"/>
                </a:cxn>
                <a:cxn ang="0">
                  <a:pos x="26" y="2"/>
                </a:cxn>
                <a:cxn ang="0">
                  <a:pos x="27" y="2"/>
                </a:cxn>
                <a:cxn ang="0">
                  <a:pos x="28" y="3"/>
                </a:cxn>
                <a:cxn ang="0">
                  <a:pos x="28" y="5"/>
                </a:cxn>
                <a:cxn ang="0">
                  <a:pos x="29" y="6"/>
                </a:cxn>
                <a:cxn ang="0">
                  <a:pos x="28" y="9"/>
                </a:cxn>
              </a:cxnLst>
              <a:rect l="0" t="0" r="r" b="b"/>
              <a:pathLst>
                <a:path w="32" h="27">
                  <a:moveTo>
                    <a:pt x="28" y="9"/>
                  </a:moveTo>
                  <a:cubicBezTo>
                    <a:pt x="28" y="9"/>
                    <a:pt x="29" y="9"/>
                    <a:pt x="29" y="9"/>
                  </a:cubicBezTo>
                  <a:cubicBezTo>
                    <a:pt x="29" y="9"/>
                    <a:pt x="29" y="9"/>
                    <a:pt x="29" y="8"/>
                  </a:cubicBezTo>
                  <a:cubicBezTo>
                    <a:pt x="30" y="8"/>
                    <a:pt x="30" y="8"/>
                    <a:pt x="30" y="8"/>
                  </a:cubicBezTo>
                  <a:cubicBezTo>
                    <a:pt x="30" y="9"/>
                    <a:pt x="30" y="11"/>
                    <a:pt x="30" y="11"/>
                  </a:cubicBezTo>
                  <a:cubicBezTo>
                    <a:pt x="30" y="12"/>
                    <a:pt x="30" y="12"/>
                    <a:pt x="31" y="12"/>
                  </a:cubicBezTo>
                  <a:cubicBezTo>
                    <a:pt x="31" y="12"/>
                    <a:pt x="31" y="12"/>
                    <a:pt x="31" y="12"/>
                  </a:cubicBezTo>
                  <a:cubicBezTo>
                    <a:pt x="31" y="12"/>
                    <a:pt x="31" y="12"/>
                    <a:pt x="31" y="12"/>
                  </a:cubicBezTo>
                  <a:cubicBezTo>
                    <a:pt x="31" y="12"/>
                    <a:pt x="31" y="12"/>
                    <a:pt x="31" y="12"/>
                  </a:cubicBezTo>
                  <a:cubicBezTo>
                    <a:pt x="31" y="13"/>
                    <a:pt x="31" y="13"/>
                    <a:pt x="30" y="13"/>
                  </a:cubicBezTo>
                  <a:cubicBezTo>
                    <a:pt x="30" y="14"/>
                    <a:pt x="30" y="15"/>
                    <a:pt x="30" y="16"/>
                  </a:cubicBezTo>
                  <a:cubicBezTo>
                    <a:pt x="31" y="16"/>
                    <a:pt x="31" y="17"/>
                    <a:pt x="31" y="17"/>
                  </a:cubicBezTo>
                  <a:cubicBezTo>
                    <a:pt x="31" y="17"/>
                    <a:pt x="31" y="17"/>
                    <a:pt x="31" y="17"/>
                  </a:cubicBezTo>
                  <a:cubicBezTo>
                    <a:pt x="31" y="17"/>
                    <a:pt x="31" y="18"/>
                    <a:pt x="31" y="18"/>
                  </a:cubicBezTo>
                  <a:cubicBezTo>
                    <a:pt x="31" y="18"/>
                    <a:pt x="32" y="18"/>
                    <a:pt x="32" y="18"/>
                  </a:cubicBezTo>
                  <a:cubicBezTo>
                    <a:pt x="32" y="18"/>
                    <a:pt x="31" y="18"/>
                    <a:pt x="31" y="18"/>
                  </a:cubicBezTo>
                  <a:cubicBezTo>
                    <a:pt x="31" y="19"/>
                    <a:pt x="31" y="19"/>
                    <a:pt x="31" y="19"/>
                  </a:cubicBezTo>
                  <a:cubicBezTo>
                    <a:pt x="31" y="19"/>
                    <a:pt x="31" y="19"/>
                    <a:pt x="31" y="20"/>
                  </a:cubicBezTo>
                  <a:cubicBezTo>
                    <a:pt x="32" y="20"/>
                    <a:pt x="32" y="20"/>
                    <a:pt x="32" y="21"/>
                  </a:cubicBezTo>
                  <a:cubicBezTo>
                    <a:pt x="32" y="21"/>
                    <a:pt x="32" y="21"/>
                    <a:pt x="32" y="21"/>
                  </a:cubicBezTo>
                  <a:cubicBezTo>
                    <a:pt x="32" y="21"/>
                    <a:pt x="32" y="21"/>
                    <a:pt x="32" y="21"/>
                  </a:cubicBezTo>
                  <a:cubicBezTo>
                    <a:pt x="32" y="21"/>
                    <a:pt x="31" y="21"/>
                    <a:pt x="30" y="21"/>
                  </a:cubicBezTo>
                  <a:cubicBezTo>
                    <a:pt x="30" y="21"/>
                    <a:pt x="30" y="21"/>
                    <a:pt x="30" y="21"/>
                  </a:cubicBezTo>
                  <a:cubicBezTo>
                    <a:pt x="30" y="22"/>
                    <a:pt x="30" y="22"/>
                    <a:pt x="30" y="23"/>
                  </a:cubicBezTo>
                  <a:cubicBezTo>
                    <a:pt x="30" y="23"/>
                    <a:pt x="30" y="23"/>
                    <a:pt x="30" y="23"/>
                  </a:cubicBezTo>
                  <a:cubicBezTo>
                    <a:pt x="30" y="23"/>
                    <a:pt x="30" y="23"/>
                    <a:pt x="31" y="23"/>
                  </a:cubicBezTo>
                  <a:cubicBezTo>
                    <a:pt x="31" y="23"/>
                    <a:pt x="30" y="24"/>
                    <a:pt x="30" y="24"/>
                  </a:cubicBezTo>
                  <a:cubicBezTo>
                    <a:pt x="30" y="24"/>
                    <a:pt x="30" y="25"/>
                    <a:pt x="30" y="25"/>
                  </a:cubicBezTo>
                  <a:cubicBezTo>
                    <a:pt x="30" y="25"/>
                    <a:pt x="30" y="25"/>
                    <a:pt x="29" y="25"/>
                  </a:cubicBezTo>
                  <a:cubicBezTo>
                    <a:pt x="29" y="25"/>
                    <a:pt x="29" y="25"/>
                    <a:pt x="29" y="25"/>
                  </a:cubicBezTo>
                  <a:cubicBezTo>
                    <a:pt x="29" y="25"/>
                    <a:pt x="28" y="25"/>
                    <a:pt x="28" y="25"/>
                  </a:cubicBezTo>
                  <a:cubicBezTo>
                    <a:pt x="28" y="25"/>
                    <a:pt x="27" y="27"/>
                    <a:pt x="27" y="27"/>
                  </a:cubicBezTo>
                  <a:cubicBezTo>
                    <a:pt x="27" y="27"/>
                    <a:pt x="27" y="27"/>
                    <a:pt x="26" y="27"/>
                  </a:cubicBezTo>
                  <a:cubicBezTo>
                    <a:pt x="26" y="27"/>
                    <a:pt x="26" y="26"/>
                    <a:pt x="25" y="26"/>
                  </a:cubicBezTo>
                  <a:cubicBezTo>
                    <a:pt x="26" y="25"/>
                    <a:pt x="25" y="25"/>
                    <a:pt x="25" y="24"/>
                  </a:cubicBezTo>
                  <a:cubicBezTo>
                    <a:pt x="25" y="24"/>
                    <a:pt x="25" y="23"/>
                    <a:pt x="25" y="23"/>
                  </a:cubicBezTo>
                  <a:cubicBezTo>
                    <a:pt x="25" y="23"/>
                    <a:pt x="25" y="23"/>
                    <a:pt x="25" y="23"/>
                  </a:cubicBezTo>
                  <a:cubicBezTo>
                    <a:pt x="25" y="22"/>
                    <a:pt x="25" y="22"/>
                    <a:pt x="25" y="22"/>
                  </a:cubicBezTo>
                  <a:cubicBezTo>
                    <a:pt x="24" y="21"/>
                    <a:pt x="24" y="21"/>
                    <a:pt x="23" y="20"/>
                  </a:cubicBezTo>
                  <a:cubicBezTo>
                    <a:pt x="23" y="20"/>
                    <a:pt x="23" y="21"/>
                    <a:pt x="22" y="21"/>
                  </a:cubicBezTo>
                  <a:cubicBezTo>
                    <a:pt x="22" y="21"/>
                    <a:pt x="22" y="21"/>
                    <a:pt x="22" y="21"/>
                  </a:cubicBezTo>
                  <a:cubicBezTo>
                    <a:pt x="22" y="21"/>
                    <a:pt x="20" y="21"/>
                    <a:pt x="20" y="21"/>
                  </a:cubicBezTo>
                  <a:cubicBezTo>
                    <a:pt x="20" y="21"/>
                    <a:pt x="20" y="21"/>
                    <a:pt x="20" y="21"/>
                  </a:cubicBezTo>
                  <a:cubicBezTo>
                    <a:pt x="20" y="21"/>
                    <a:pt x="20" y="21"/>
                    <a:pt x="20" y="21"/>
                  </a:cubicBezTo>
                  <a:cubicBezTo>
                    <a:pt x="20" y="21"/>
                    <a:pt x="20" y="20"/>
                    <a:pt x="20" y="20"/>
                  </a:cubicBezTo>
                  <a:cubicBezTo>
                    <a:pt x="20" y="19"/>
                    <a:pt x="20" y="19"/>
                    <a:pt x="20" y="18"/>
                  </a:cubicBezTo>
                  <a:cubicBezTo>
                    <a:pt x="20" y="18"/>
                    <a:pt x="20" y="18"/>
                    <a:pt x="19" y="18"/>
                  </a:cubicBezTo>
                  <a:cubicBezTo>
                    <a:pt x="20" y="17"/>
                    <a:pt x="20" y="17"/>
                    <a:pt x="19" y="17"/>
                  </a:cubicBezTo>
                  <a:cubicBezTo>
                    <a:pt x="19" y="16"/>
                    <a:pt x="19" y="15"/>
                    <a:pt x="18" y="14"/>
                  </a:cubicBezTo>
                  <a:cubicBezTo>
                    <a:pt x="18" y="14"/>
                    <a:pt x="18" y="14"/>
                    <a:pt x="17" y="14"/>
                  </a:cubicBezTo>
                  <a:cubicBezTo>
                    <a:pt x="17" y="13"/>
                    <a:pt x="18" y="13"/>
                    <a:pt x="17" y="13"/>
                  </a:cubicBezTo>
                  <a:cubicBezTo>
                    <a:pt x="17" y="13"/>
                    <a:pt x="14" y="13"/>
                    <a:pt x="13" y="13"/>
                  </a:cubicBezTo>
                  <a:cubicBezTo>
                    <a:pt x="13" y="13"/>
                    <a:pt x="13" y="14"/>
                    <a:pt x="13" y="14"/>
                  </a:cubicBezTo>
                  <a:cubicBezTo>
                    <a:pt x="12" y="13"/>
                    <a:pt x="11" y="14"/>
                    <a:pt x="11" y="14"/>
                  </a:cubicBezTo>
                  <a:cubicBezTo>
                    <a:pt x="11" y="14"/>
                    <a:pt x="11" y="14"/>
                    <a:pt x="11" y="14"/>
                  </a:cubicBezTo>
                  <a:cubicBezTo>
                    <a:pt x="10" y="15"/>
                    <a:pt x="10" y="15"/>
                    <a:pt x="10" y="15"/>
                  </a:cubicBezTo>
                  <a:cubicBezTo>
                    <a:pt x="10" y="16"/>
                    <a:pt x="10" y="16"/>
                    <a:pt x="10" y="16"/>
                  </a:cubicBezTo>
                  <a:cubicBezTo>
                    <a:pt x="9" y="17"/>
                    <a:pt x="9" y="17"/>
                    <a:pt x="9" y="17"/>
                  </a:cubicBezTo>
                  <a:cubicBezTo>
                    <a:pt x="9" y="17"/>
                    <a:pt x="9" y="17"/>
                    <a:pt x="9" y="17"/>
                  </a:cubicBezTo>
                  <a:cubicBezTo>
                    <a:pt x="9" y="17"/>
                    <a:pt x="8" y="18"/>
                    <a:pt x="8" y="18"/>
                  </a:cubicBezTo>
                  <a:cubicBezTo>
                    <a:pt x="8" y="18"/>
                    <a:pt x="8" y="18"/>
                    <a:pt x="8" y="18"/>
                  </a:cubicBezTo>
                  <a:cubicBezTo>
                    <a:pt x="8" y="17"/>
                    <a:pt x="7" y="17"/>
                    <a:pt x="7" y="17"/>
                  </a:cubicBezTo>
                  <a:cubicBezTo>
                    <a:pt x="7" y="17"/>
                    <a:pt x="7" y="17"/>
                    <a:pt x="7" y="17"/>
                  </a:cubicBezTo>
                  <a:cubicBezTo>
                    <a:pt x="7" y="16"/>
                    <a:pt x="7" y="16"/>
                    <a:pt x="7" y="16"/>
                  </a:cubicBezTo>
                  <a:cubicBezTo>
                    <a:pt x="6" y="16"/>
                    <a:pt x="6" y="16"/>
                    <a:pt x="6" y="16"/>
                  </a:cubicBezTo>
                  <a:cubicBezTo>
                    <a:pt x="6" y="16"/>
                    <a:pt x="6" y="15"/>
                    <a:pt x="6" y="15"/>
                  </a:cubicBezTo>
                  <a:cubicBezTo>
                    <a:pt x="6" y="15"/>
                    <a:pt x="6" y="15"/>
                    <a:pt x="6" y="15"/>
                  </a:cubicBezTo>
                  <a:cubicBezTo>
                    <a:pt x="6" y="15"/>
                    <a:pt x="6" y="15"/>
                    <a:pt x="6" y="14"/>
                  </a:cubicBezTo>
                  <a:cubicBezTo>
                    <a:pt x="6" y="14"/>
                    <a:pt x="6" y="14"/>
                    <a:pt x="6" y="14"/>
                  </a:cubicBezTo>
                  <a:cubicBezTo>
                    <a:pt x="5" y="14"/>
                    <a:pt x="5" y="14"/>
                    <a:pt x="5" y="14"/>
                  </a:cubicBezTo>
                  <a:cubicBezTo>
                    <a:pt x="5" y="13"/>
                    <a:pt x="4" y="13"/>
                    <a:pt x="4" y="13"/>
                  </a:cubicBezTo>
                  <a:cubicBezTo>
                    <a:pt x="4" y="12"/>
                    <a:pt x="4" y="12"/>
                    <a:pt x="4" y="12"/>
                  </a:cubicBezTo>
                  <a:cubicBezTo>
                    <a:pt x="4" y="13"/>
                    <a:pt x="4" y="13"/>
                    <a:pt x="3" y="13"/>
                  </a:cubicBezTo>
                  <a:cubicBezTo>
                    <a:pt x="3" y="12"/>
                    <a:pt x="3" y="12"/>
                    <a:pt x="2" y="12"/>
                  </a:cubicBezTo>
                  <a:cubicBezTo>
                    <a:pt x="2" y="11"/>
                    <a:pt x="2" y="11"/>
                    <a:pt x="2" y="11"/>
                  </a:cubicBezTo>
                  <a:cubicBezTo>
                    <a:pt x="2" y="11"/>
                    <a:pt x="2" y="11"/>
                    <a:pt x="2" y="11"/>
                  </a:cubicBezTo>
                  <a:cubicBezTo>
                    <a:pt x="2" y="11"/>
                    <a:pt x="2" y="11"/>
                    <a:pt x="2" y="11"/>
                  </a:cubicBezTo>
                  <a:cubicBezTo>
                    <a:pt x="2" y="11"/>
                    <a:pt x="2" y="11"/>
                    <a:pt x="2" y="11"/>
                  </a:cubicBezTo>
                  <a:cubicBezTo>
                    <a:pt x="2" y="10"/>
                    <a:pt x="2" y="10"/>
                    <a:pt x="2" y="10"/>
                  </a:cubicBezTo>
                  <a:cubicBezTo>
                    <a:pt x="2" y="10"/>
                    <a:pt x="2" y="10"/>
                    <a:pt x="2" y="9"/>
                  </a:cubicBezTo>
                  <a:cubicBezTo>
                    <a:pt x="2" y="9"/>
                    <a:pt x="2" y="9"/>
                    <a:pt x="2" y="9"/>
                  </a:cubicBezTo>
                  <a:cubicBezTo>
                    <a:pt x="2" y="9"/>
                    <a:pt x="2" y="9"/>
                    <a:pt x="1" y="9"/>
                  </a:cubicBezTo>
                  <a:cubicBezTo>
                    <a:pt x="1" y="9"/>
                    <a:pt x="1" y="9"/>
                    <a:pt x="1" y="9"/>
                  </a:cubicBezTo>
                  <a:cubicBezTo>
                    <a:pt x="1" y="9"/>
                    <a:pt x="1" y="8"/>
                    <a:pt x="1" y="8"/>
                  </a:cubicBezTo>
                  <a:cubicBezTo>
                    <a:pt x="1" y="8"/>
                    <a:pt x="1" y="8"/>
                    <a:pt x="0" y="8"/>
                  </a:cubicBezTo>
                  <a:cubicBezTo>
                    <a:pt x="0" y="8"/>
                    <a:pt x="0" y="8"/>
                    <a:pt x="0" y="8"/>
                  </a:cubicBezTo>
                  <a:cubicBezTo>
                    <a:pt x="1" y="8"/>
                    <a:pt x="1" y="7"/>
                    <a:pt x="2" y="6"/>
                  </a:cubicBezTo>
                  <a:cubicBezTo>
                    <a:pt x="2" y="6"/>
                    <a:pt x="2" y="6"/>
                    <a:pt x="2" y="6"/>
                  </a:cubicBezTo>
                  <a:cubicBezTo>
                    <a:pt x="3" y="6"/>
                    <a:pt x="3" y="5"/>
                    <a:pt x="3" y="5"/>
                  </a:cubicBezTo>
                  <a:cubicBezTo>
                    <a:pt x="4" y="5"/>
                    <a:pt x="4" y="5"/>
                    <a:pt x="4" y="5"/>
                  </a:cubicBezTo>
                  <a:cubicBezTo>
                    <a:pt x="4" y="5"/>
                    <a:pt x="5" y="5"/>
                    <a:pt x="6" y="5"/>
                  </a:cubicBezTo>
                  <a:cubicBezTo>
                    <a:pt x="6" y="5"/>
                    <a:pt x="6" y="5"/>
                    <a:pt x="6" y="4"/>
                  </a:cubicBezTo>
                  <a:cubicBezTo>
                    <a:pt x="6" y="4"/>
                    <a:pt x="6" y="3"/>
                    <a:pt x="6" y="3"/>
                  </a:cubicBezTo>
                  <a:cubicBezTo>
                    <a:pt x="6" y="2"/>
                    <a:pt x="6" y="2"/>
                    <a:pt x="5" y="2"/>
                  </a:cubicBezTo>
                  <a:cubicBezTo>
                    <a:pt x="6" y="2"/>
                    <a:pt x="6" y="2"/>
                    <a:pt x="6" y="2"/>
                  </a:cubicBezTo>
                  <a:cubicBezTo>
                    <a:pt x="7" y="1"/>
                    <a:pt x="6" y="0"/>
                    <a:pt x="6" y="0"/>
                  </a:cubicBezTo>
                  <a:cubicBezTo>
                    <a:pt x="6" y="0"/>
                    <a:pt x="6" y="0"/>
                    <a:pt x="7" y="0"/>
                  </a:cubicBezTo>
                  <a:cubicBezTo>
                    <a:pt x="7" y="0"/>
                    <a:pt x="8" y="0"/>
                    <a:pt x="8" y="0"/>
                  </a:cubicBezTo>
                  <a:cubicBezTo>
                    <a:pt x="8" y="1"/>
                    <a:pt x="8" y="1"/>
                    <a:pt x="9" y="1"/>
                  </a:cubicBezTo>
                  <a:cubicBezTo>
                    <a:pt x="9" y="1"/>
                    <a:pt x="9" y="1"/>
                    <a:pt x="10" y="1"/>
                  </a:cubicBezTo>
                  <a:cubicBezTo>
                    <a:pt x="10" y="1"/>
                    <a:pt x="11" y="2"/>
                    <a:pt x="11" y="2"/>
                  </a:cubicBezTo>
                  <a:cubicBezTo>
                    <a:pt x="12" y="2"/>
                    <a:pt x="11" y="2"/>
                    <a:pt x="12" y="2"/>
                  </a:cubicBezTo>
                  <a:cubicBezTo>
                    <a:pt x="13" y="2"/>
                    <a:pt x="13" y="2"/>
                    <a:pt x="13" y="2"/>
                  </a:cubicBezTo>
                  <a:cubicBezTo>
                    <a:pt x="13" y="2"/>
                    <a:pt x="13" y="1"/>
                    <a:pt x="13" y="1"/>
                  </a:cubicBezTo>
                  <a:cubicBezTo>
                    <a:pt x="14" y="1"/>
                    <a:pt x="14" y="2"/>
                    <a:pt x="15" y="2"/>
                  </a:cubicBezTo>
                  <a:cubicBezTo>
                    <a:pt x="15" y="1"/>
                    <a:pt x="15" y="1"/>
                    <a:pt x="16" y="1"/>
                  </a:cubicBezTo>
                  <a:cubicBezTo>
                    <a:pt x="16" y="1"/>
                    <a:pt x="16" y="1"/>
                    <a:pt x="16" y="1"/>
                  </a:cubicBezTo>
                  <a:cubicBezTo>
                    <a:pt x="16" y="2"/>
                    <a:pt x="15" y="2"/>
                    <a:pt x="16" y="3"/>
                  </a:cubicBezTo>
                  <a:cubicBezTo>
                    <a:pt x="16" y="3"/>
                    <a:pt x="16" y="3"/>
                    <a:pt x="16" y="3"/>
                  </a:cubicBezTo>
                  <a:cubicBezTo>
                    <a:pt x="17" y="3"/>
                    <a:pt x="18" y="3"/>
                    <a:pt x="18" y="2"/>
                  </a:cubicBezTo>
                  <a:cubicBezTo>
                    <a:pt x="18" y="2"/>
                    <a:pt x="18" y="2"/>
                    <a:pt x="18" y="2"/>
                  </a:cubicBezTo>
                  <a:cubicBezTo>
                    <a:pt x="19" y="3"/>
                    <a:pt x="19" y="4"/>
                    <a:pt x="20" y="4"/>
                  </a:cubicBezTo>
                  <a:cubicBezTo>
                    <a:pt x="20" y="4"/>
                    <a:pt x="21" y="3"/>
                    <a:pt x="22" y="2"/>
                  </a:cubicBezTo>
                  <a:cubicBezTo>
                    <a:pt x="22" y="3"/>
                    <a:pt x="22" y="3"/>
                    <a:pt x="22" y="3"/>
                  </a:cubicBezTo>
                  <a:cubicBezTo>
                    <a:pt x="23" y="3"/>
                    <a:pt x="23" y="3"/>
                    <a:pt x="24" y="3"/>
                  </a:cubicBezTo>
                  <a:cubicBezTo>
                    <a:pt x="25" y="2"/>
                    <a:pt x="26" y="3"/>
                    <a:pt x="26" y="2"/>
                  </a:cubicBezTo>
                  <a:cubicBezTo>
                    <a:pt x="26" y="2"/>
                    <a:pt x="26" y="1"/>
                    <a:pt x="26" y="1"/>
                  </a:cubicBezTo>
                  <a:cubicBezTo>
                    <a:pt x="27" y="1"/>
                    <a:pt x="27" y="1"/>
                    <a:pt x="27" y="2"/>
                  </a:cubicBezTo>
                  <a:cubicBezTo>
                    <a:pt x="27" y="3"/>
                    <a:pt x="27" y="3"/>
                    <a:pt x="27" y="3"/>
                  </a:cubicBezTo>
                  <a:cubicBezTo>
                    <a:pt x="27" y="3"/>
                    <a:pt x="27" y="3"/>
                    <a:pt x="28" y="3"/>
                  </a:cubicBezTo>
                  <a:cubicBezTo>
                    <a:pt x="27" y="4"/>
                    <a:pt x="27" y="4"/>
                    <a:pt x="27" y="5"/>
                  </a:cubicBezTo>
                  <a:cubicBezTo>
                    <a:pt x="28" y="5"/>
                    <a:pt x="28" y="5"/>
                    <a:pt x="28" y="5"/>
                  </a:cubicBezTo>
                  <a:cubicBezTo>
                    <a:pt x="28" y="6"/>
                    <a:pt x="28" y="6"/>
                    <a:pt x="28" y="6"/>
                  </a:cubicBezTo>
                  <a:cubicBezTo>
                    <a:pt x="28" y="6"/>
                    <a:pt x="29" y="6"/>
                    <a:pt x="29" y="6"/>
                  </a:cubicBezTo>
                  <a:cubicBezTo>
                    <a:pt x="29" y="6"/>
                    <a:pt x="29" y="6"/>
                    <a:pt x="29" y="6"/>
                  </a:cubicBezTo>
                  <a:cubicBezTo>
                    <a:pt x="28" y="7"/>
                    <a:pt x="28" y="8"/>
                    <a:pt x="28" y="9"/>
                  </a:cubicBezTo>
                  <a:close/>
                </a:path>
              </a:pathLst>
            </a:custGeom>
            <a:solidFill>
              <a:sysClr val="window" lastClr="FFFFFF">
                <a:lumMod val="75000"/>
              </a:sysClr>
            </a:solidFill>
            <a:ln w="3175">
              <a:solidFill>
                <a:schemeClr val="bg1">
                  <a:lumMod val="65000"/>
                </a:schemeClr>
              </a:solid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defTabSz="2945407">
                <a:defRPr/>
              </a:pPr>
              <a:endParaRPr lang="en-US" sz="1600" kern="0">
                <a:solidFill>
                  <a:srgbClr val="0A0A0A"/>
                </a:solidFill>
                <a:cs typeface="Arial" charset="0"/>
              </a:endParaRPr>
            </a:p>
          </p:txBody>
        </p:sp>
        <p:sp>
          <p:nvSpPr>
            <p:cNvPr id="336" name="Freeform 164">
              <a:extLst>
                <a:ext uri="{FF2B5EF4-FFF2-40B4-BE49-F238E27FC236}">
                  <a16:creationId xmlns:a16="http://schemas.microsoft.com/office/drawing/2014/main" id="{19601191-B8A1-7583-E2BD-4080D8AE2B8C}"/>
                </a:ext>
              </a:extLst>
            </p:cNvPr>
            <p:cNvSpPr>
              <a:spLocks/>
            </p:cNvSpPr>
            <p:nvPr/>
          </p:nvSpPr>
          <p:spPr bwMode="auto">
            <a:xfrm>
              <a:off x="27712632" y="12790217"/>
              <a:ext cx="132408" cy="171852"/>
            </a:xfrm>
            <a:custGeom>
              <a:avLst/>
              <a:gdLst/>
              <a:ahLst/>
              <a:cxnLst>
                <a:cxn ang="0">
                  <a:pos x="6" y="0"/>
                </a:cxn>
                <a:cxn ang="0">
                  <a:pos x="7" y="3"/>
                </a:cxn>
                <a:cxn ang="0">
                  <a:pos x="6" y="3"/>
                </a:cxn>
                <a:cxn ang="0">
                  <a:pos x="6" y="4"/>
                </a:cxn>
                <a:cxn ang="0">
                  <a:pos x="4" y="4"/>
                </a:cxn>
                <a:cxn ang="0">
                  <a:pos x="4" y="5"/>
                </a:cxn>
                <a:cxn ang="0">
                  <a:pos x="4" y="5"/>
                </a:cxn>
                <a:cxn ang="0">
                  <a:pos x="3" y="6"/>
                </a:cxn>
                <a:cxn ang="0">
                  <a:pos x="4" y="6"/>
                </a:cxn>
                <a:cxn ang="0">
                  <a:pos x="6" y="6"/>
                </a:cxn>
                <a:cxn ang="0">
                  <a:pos x="6" y="6"/>
                </a:cxn>
                <a:cxn ang="0">
                  <a:pos x="5" y="8"/>
                </a:cxn>
                <a:cxn ang="0">
                  <a:pos x="4" y="7"/>
                </a:cxn>
                <a:cxn ang="0">
                  <a:pos x="3" y="8"/>
                </a:cxn>
                <a:cxn ang="0">
                  <a:pos x="2" y="8"/>
                </a:cxn>
                <a:cxn ang="0">
                  <a:pos x="1" y="8"/>
                </a:cxn>
                <a:cxn ang="0">
                  <a:pos x="1" y="6"/>
                </a:cxn>
                <a:cxn ang="0">
                  <a:pos x="1" y="5"/>
                </a:cxn>
                <a:cxn ang="0">
                  <a:pos x="1" y="4"/>
                </a:cxn>
                <a:cxn ang="0">
                  <a:pos x="2" y="3"/>
                </a:cxn>
                <a:cxn ang="0">
                  <a:pos x="3" y="1"/>
                </a:cxn>
                <a:cxn ang="0">
                  <a:pos x="3" y="1"/>
                </a:cxn>
                <a:cxn ang="0">
                  <a:pos x="3" y="1"/>
                </a:cxn>
                <a:cxn ang="0">
                  <a:pos x="4" y="1"/>
                </a:cxn>
                <a:cxn ang="0">
                  <a:pos x="5" y="2"/>
                </a:cxn>
                <a:cxn ang="0">
                  <a:pos x="5" y="1"/>
                </a:cxn>
                <a:cxn ang="0">
                  <a:pos x="5" y="1"/>
                </a:cxn>
                <a:cxn ang="0">
                  <a:pos x="6" y="0"/>
                </a:cxn>
              </a:cxnLst>
              <a:rect l="0" t="0" r="r" b="b"/>
              <a:pathLst>
                <a:path w="7" h="8">
                  <a:moveTo>
                    <a:pt x="6" y="0"/>
                  </a:moveTo>
                  <a:cubicBezTo>
                    <a:pt x="7" y="0"/>
                    <a:pt x="7" y="2"/>
                    <a:pt x="7" y="3"/>
                  </a:cubicBezTo>
                  <a:cubicBezTo>
                    <a:pt x="7" y="3"/>
                    <a:pt x="6" y="3"/>
                    <a:pt x="6" y="3"/>
                  </a:cubicBezTo>
                  <a:cubicBezTo>
                    <a:pt x="6" y="3"/>
                    <a:pt x="6" y="4"/>
                    <a:pt x="6" y="4"/>
                  </a:cubicBezTo>
                  <a:cubicBezTo>
                    <a:pt x="5" y="4"/>
                    <a:pt x="5" y="4"/>
                    <a:pt x="4" y="4"/>
                  </a:cubicBezTo>
                  <a:cubicBezTo>
                    <a:pt x="4" y="4"/>
                    <a:pt x="4" y="5"/>
                    <a:pt x="4" y="5"/>
                  </a:cubicBezTo>
                  <a:cubicBezTo>
                    <a:pt x="4" y="5"/>
                    <a:pt x="4" y="5"/>
                    <a:pt x="4" y="5"/>
                  </a:cubicBezTo>
                  <a:cubicBezTo>
                    <a:pt x="3" y="5"/>
                    <a:pt x="3" y="6"/>
                    <a:pt x="3" y="6"/>
                  </a:cubicBezTo>
                  <a:cubicBezTo>
                    <a:pt x="4" y="6"/>
                    <a:pt x="4" y="6"/>
                    <a:pt x="4" y="6"/>
                  </a:cubicBezTo>
                  <a:cubicBezTo>
                    <a:pt x="5" y="6"/>
                    <a:pt x="6" y="5"/>
                    <a:pt x="6" y="6"/>
                  </a:cubicBezTo>
                  <a:cubicBezTo>
                    <a:pt x="6" y="6"/>
                    <a:pt x="6" y="6"/>
                    <a:pt x="6" y="6"/>
                  </a:cubicBezTo>
                  <a:cubicBezTo>
                    <a:pt x="6" y="6"/>
                    <a:pt x="6" y="7"/>
                    <a:pt x="5" y="8"/>
                  </a:cubicBezTo>
                  <a:cubicBezTo>
                    <a:pt x="5" y="8"/>
                    <a:pt x="4" y="7"/>
                    <a:pt x="4" y="7"/>
                  </a:cubicBezTo>
                  <a:cubicBezTo>
                    <a:pt x="3" y="8"/>
                    <a:pt x="3" y="8"/>
                    <a:pt x="3" y="8"/>
                  </a:cubicBezTo>
                  <a:cubicBezTo>
                    <a:pt x="3" y="8"/>
                    <a:pt x="2" y="8"/>
                    <a:pt x="2" y="8"/>
                  </a:cubicBezTo>
                  <a:cubicBezTo>
                    <a:pt x="1" y="8"/>
                    <a:pt x="1" y="8"/>
                    <a:pt x="1" y="8"/>
                  </a:cubicBezTo>
                  <a:cubicBezTo>
                    <a:pt x="1" y="8"/>
                    <a:pt x="1" y="7"/>
                    <a:pt x="1" y="6"/>
                  </a:cubicBezTo>
                  <a:cubicBezTo>
                    <a:pt x="0" y="6"/>
                    <a:pt x="0" y="5"/>
                    <a:pt x="1" y="5"/>
                  </a:cubicBezTo>
                  <a:cubicBezTo>
                    <a:pt x="1" y="5"/>
                    <a:pt x="1" y="5"/>
                    <a:pt x="1" y="4"/>
                  </a:cubicBezTo>
                  <a:cubicBezTo>
                    <a:pt x="2" y="4"/>
                    <a:pt x="2" y="4"/>
                    <a:pt x="2" y="3"/>
                  </a:cubicBezTo>
                  <a:cubicBezTo>
                    <a:pt x="2" y="3"/>
                    <a:pt x="3" y="2"/>
                    <a:pt x="3" y="1"/>
                  </a:cubicBezTo>
                  <a:cubicBezTo>
                    <a:pt x="3" y="1"/>
                    <a:pt x="3" y="1"/>
                    <a:pt x="3" y="1"/>
                  </a:cubicBezTo>
                  <a:cubicBezTo>
                    <a:pt x="3" y="1"/>
                    <a:pt x="3" y="1"/>
                    <a:pt x="3" y="1"/>
                  </a:cubicBezTo>
                  <a:cubicBezTo>
                    <a:pt x="4" y="1"/>
                    <a:pt x="4" y="1"/>
                    <a:pt x="4" y="1"/>
                  </a:cubicBezTo>
                  <a:cubicBezTo>
                    <a:pt x="4" y="2"/>
                    <a:pt x="4" y="2"/>
                    <a:pt x="5" y="2"/>
                  </a:cubicBezTo>
                  <a:cubicBezTo>
                    <a:pt x="5" y="1"/>
                    <a:pt x="5" y="1"/>
                    <a:pt x="5" y="1"/>
                  </a:cubicBezTo>
                  <a:cubicBezTo>
                    <a:pt x="5" y="1"/>
                    <a:pt x="5" y="1"/>
                    <a:pt x="5" y="1"/>
                  </a:cubicBezTo>
                  <a:cubicBezTo>
                    <a:pt x="5" y="0"/>
                    <a:pt x="6" y="0"/>
                    <a:pt x="6" y="0"/>
                  </a:cubicBezTo>
                  <a:close/>
                </a:path>
              </a:pathLst>
            </a:custGeom>
            <a:solidFill>
              <a:sysClr val="window" lastClr="FFFFFF">
                <a:lumMod val="75000"/>
              </a:sysClr>
            </a:solidFill>
            <a:ln w="3175">
              <a:solidFill>
                <a:schemeClr val="bg1">
                  <a:lumMod val="65000"/>
                </a:schemeClr>
              </a:solid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defTabSz="2945407">
                <a:defRPr/>
              </a:pPr>
              <a:endParaRPr lang="en-US" sz="1600" kern="0">
                <a:solidFill>
                  <a:srgbClr val="0A0A0A"/>
                </a:solidFill>
                <a:cs typeface="Arial" charset="0"/>
              </a:endParaRPr>
            </a:p>
          </p:txBody>
        </p:sp>
        <p:sp>
          <p:nvSpPr>
            <p:cNvPr id="337" name="Freeform 165">
              <a:extLst>
                <a:ext uri="{FF2B5EF4-FFF2-40B4-BE49-F238E27FC236}">
                  <a16:creationId xmlns:a16="http://schemas.microsoft.com/office/drawing/2014/main" id="{1E851C03-EB6D-67D0-7E7E-0DDCB28F9D16}"/>
                </a:ext>
              </a:extLst>
            </p:cNvPr>
            <p:cNvSpPr>
              <a:spLocks/>
            </p:cNvSpPr>
            <p:nvPr/>
          </p:nvSpPr>
          <p:spPr bwMode="auto">
            <a:xfrm>
              <a:off x="22549101" y="12790236"/>
              <a:ext cx="41374" cy="18087"/>
            </a:xfrm>
            <a:custGeom>
              <a:avLst/>
              <a:gdLst/>
              <a:ahLst/>
              <a:cxnLst>
                <a:cxn ang="0">
                  <a:pos x="1" y="0"/>
                </a:cxn>
                <a:cxn ang="0">
                  <a:pos x="2" y="1"/>
                </a:cxn>
                <a:cxn ang="0">
                  <a:pos x="2" y="1"/>
                </a:cxn>
                <a:cxn ang="0">
                  <a:pos x="0" y="1"/>
                </a:cxn>
                <a:cxn ang="0">
                  <a:pos x="0" y="1"/>
                </a:cxn>
                <a:cxn ang="0">
                  <a:pos x="1" y="0"/>
                </a:cxn>
              </a:cxnLst>
              <a:rect l="0" t="0" r="r" b="b"/>
              <a:pathLst>
                <a:path w="2" h="1">
                  <a:moveTo>
                    <a:pt x="1" y="0"/>
                  </a:moveTo>
                  <a:cubicBezTo>
                    <a:pt x="1" y="0"/>
                    <a:pt x="2" y="0"/>
                    <a:pt x="2" y="1"/>
                  </a:cubicBezTo>
                  <a:cubicBezTo>
                    <a:pt x="2" y="1"/>
                    <a:pt x="2" y="1"/>
                    <a:pt x="2" y="1"/>
                  </a:cubicBezTo>
                  <a:cubicBezTo>
                    <a:pt x="1" y="1"/>
                    <a:pt x="1" y="1"/>
                    <a:pt x="0" y="1"/>
                  </a:cubicBezTo>
                  <a:cubicBezTo>
                    <a:pt x="0" y="1"/>
                    <a:pt x="0" y="1"/>
                    <a:pt x="0" y="1"/>
                  </a:cubicBezTo>
                  <a:cubicBezTo>
                    <a:pt x="0" y="1"/>
                    <a:pt x="1" y="0"/>
                    <a:pt x="1" y="0"/>
                  </a:cubicBezTo>
                  <a:close/>
                </a:path>
              </a:pathLst>
            </a:custGeom>
            <a:solidFill>
              <a:srgbClr val="CBCBCB"/>
            </a:solidFill>
            <a:ln w="9525">
              <a:no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defTabSz="2945407">
                <a:defRPr/>
              </a:pPr>
              <a:endParaRPr lang="en-US" sz="1600" kern="0">
                <a:solidFill>
                  <a:srgbClr val="0A0A0A"/>
                </a:solidFill>
                <a:cs typeface="Arial" charset="0"/>
              </a:endParaRPr>
            </a:p>
          </p:txBody>
        </p:sp>
        <p:sp>
          <p:nvSpPr>
            <p:cNvPr id="338" name="Freeform 166">
              <a:extLst>
                <a:ext uri="{FF2B5EF4-FFF2-40B4-BE49-F238E27FC236}">
                  <a16:creationId xmlns:a16="http://schemas.microsoft.com/office/drawing/2014/main" id="{6CC163C4-5FCE-0780-60C4-848D491D70F3}"/>
                </a:ext>
              </a:extLst>
            </p:cNvPr>
            <p:cNvSpPr>
              <a:spLocks/>
            </p:cNvSpPr>
            <p:nvPr/>
          </p:nvSpPr>
          <p:spPr bwMode="auto">
            <a:xfrm>
              <a:off x="22607000" y="12790217"/>
              <a:ext cx="8274" cy="9042"/>
            </a:xfrm>
            <a:custGeom>
              <a:avLst/>
              <a:gdLst/>
              <a:ahLst/>
              <a:cxnLst>
                <a:cxn ang="0">
                  <a:pos x="0" y="0"/>
                </a:cxn>
                <a:cxn ang="0">
                  <a:pos x="0" y="0"/>
                </a:cxn>
                <a:cxn ang="0">
                  <a:pos x="0" y="0"/>
                </a:cxn>
                <a:cxn ang="0">
                  <a:pos x="0" y="0"/>
                </a:cxn>
              </a:cxnLst>
              <a:rect l="0" t="0" r="r" b="b"/>
              <a:pathLst>
                <a:path>
                  <a:moveTo>
                    <a:pt x="0" y="0"/>
                  </a:moveTo>
                  <a:cubicBezTo>
                    <a:pt x="0" y="0"/>
                    <a:pt x="0" y="0"/>
                    <a:pt x="0" y="0"/>
                  </a:cubicBezTo>
                  <a:cubicBezTo>
                    <a:pt x="0" y="0"/>
                    <a:pt x="0" y="0"/>
                    <a:pt x="0" y="0"/>
                  </a:cubicBezTo>
                  <a:cubicBezTo>
                    <a:pt x="0" y="0"/>
                    <a:pt x="0" y="0"/>
                    <a:pt x="0" y="0"/>
                  </a:cubicBezTo>
                  <a:close/>
                </a:path>
              </a:pathLst>
            </a:custGeom>
            <a:solidFill>
              <a:srgbClr val="CBCBCB"/>
            </a:solidFill>
            <a:ln w="9525">
              <a:no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defTabSz="2945407">
                <a:defRPr/>
              </a:pPr>
              <a:endParaRPr lang="en-US" sz="1600" kern="0">
                <a:solidFill>
                  <a:srgbClr val="0A0A0A"/>
                </a:solidFill>
                <a:cs typeface="Arial" charset="0"/>
              </a:endParaRPr>
            </a:p>
          </p:txBody>
        </p:sp>
        <p:sp>
          <p:nvSpPr>
            <p:cNvPr id="339" name="Freeform 167">
              <a:extLst>
                <a:ext uri="{FF2B5EF4-FFF2-40B4-BE49-F238E27FC236}">
                  <a16:creationId xmlns:a16="http://schemas.microsoft.com/office/drawing/2014/main" id="{8CFB9EFF-FD25-9111-7B75-3B254DF3D434}"/>
                </a:ext>
              </a:extLst>
            </p:cNvPr>
            <p:cNvSpPr>
              <a:spLocks/>
            </p:cNvSpPr>
            <p:nvPr/>
          </p:nvSpPr>
          <p:spPr bwMode="auto">
            <a:xfrm>
              <a:off x="16665602" y="12808307"/>
              <a:ext cx="8274" cy="9042"/>
            </a:xfrm>
            <a:custGeom>
              <a:avLst/>
              <a:gdLst/>
              <a:ahLst/>
              <a:cxnLst>
                <a:cxn ang="0">
                  <a:pos x="0" y="0"/>
                </a:cxn>
                <a:cxn ang="0">
                  <a:pos x="0" y="0"/>
                </a:cxn>
                <a:cxn ang="0">
                  <a:pos x="0" y="0"/>
                </a:cxn>
                <a:cxn ang="0">
                  <a:pos x="0" y="0"/>
                </a:cxn>
              </a:cxnLst>
              <a:rect l="0" t="0" r="r" b="b"/>
              <a:pathLst>
                <a:path>
                  <a:moveTo>
                    <a:pt x="0" y="0"/>
                  </a:moveTo>
                  <a:cubicBezTo>
                    <a:pt x="0" y="0"/>
                    <a:pt x="0" y="0"/>
                    <a:pt x="0" y="0"/>
                  </a:cubicBezTo>
                  <a:cubicBezTo>
                    <a:pt x="0" y="0"/>
                    <a:pt x="0" y="0"/>
                    <a:pt x="0" y="0"/>
                  </a:cubicBezTo>
                  <a:cubicBezTo>
                    <a:pt x="0" y="0"/>
                    <a:pt x="0" y="0"/>
                    <a:pt x="0" y="0"/>
                  </a:cubicBezTo>
                  <a:close/>
                </a:path>
              </a:pathLst>
            </a:custGeom>
            <a:solidFill>
              <a:srgbClr val="CBCBCB"/>
            </a:solidFill>
            <a:ln w="9525">
              <a:no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defTabSz="2945407">
                <a:defRPr/>
              </a:pPr>
              <a:endParaRPr lang="en-US" sz="1600" kern="0">
                <a:solidFill>
                  <a:srgbClr val="0A0A0A"/>
                </a:solidFill>
                <a:cs typeface="Arial" charset="0"/>
              </a:endParaRPr>
            </a:p>
          </p:txBody>
        </p:sp>
        <p:sp>
          <p:nvSpPr>
            <p:cNvPr id="340" name="Freeform 168">
              <a:extLst>
                <a:ext uri="{FF2B5EF4-FFF2-40B4-BE49-F238E27FC236}">
                  <a16:creationId xmlns:a16="http://schemas.microsoft.com/office/drawing/2014/main" id="{44AAFADB-55D1-D594-DA08-2A62B342C55E}"/>
                </a:ext>
              </a:extLst>
            </p:cNvPr>
            <p:cNvSpPr>
              <a:spLocks/>
            </p:cNvSpPr>
            <p:nvPr/>
          </p:nvSpPr>
          <p:spPr bwMode="auto">
            <a:xfrm>
              <a:off x="17013146" y="12808323"/>
              <a:ext cx="1042641" cy="1817929"/>
            </a:xfrm>
            <a:custGeom>
              <a:avLst/>
              <a:gdLst/>
              <a:ahLst/>
              <a:cxnLst>
                <a:cxn ang="0">
                  <a:pos x="28" y="17"/>
                </a:cxn>
                <a:cxn ang="0">
                  <a:pos x="30" y="26"/>
                </a:cxn>
                <a:cxn ang="0">
                  <a:pos x="34" y="28"/>
                </a:cxn>
                <a:cxn ang="0">
                  <a:pos x="40" y="28"/>
                </a:cxn>
                <a:cxn ang="0">
                  <a:pos x="46" y="32"/>
                </a:cxn>
                <a:cxn ang="0">
                  <a:pos x="51" y="32"/>
                </a:cxn>
                <a:cxn ang="0">
                  <a:pos x="51" y="35"/>
                </a:cxn>
                <a:cxn ang="0">
                  <a:pos x="50" y="43"/>
                </a:cxn>
                <a:cxn ang="0">
                  <a:pos x="52" y="46"/>
                </a:cxn>
                <a:cxn ang="0">
                  <a:pos x="51" y="50"/>
                </a:cxn>
                <a:cxn ang="0">
                  <a:pos x="51" y="53"/>
                </a:cxn>
                <a:cxn ang="0">
                  <a:pos x="48" y="54"/>
                </a:cxn>
                <a:cxn ang="0">
                  <a:pos x="41" y="55"/>
                </a:cxn>
                <a:cxn ang="0">
                  <a:pos x="44" y="60"/>
                </a:cxn>
                <a:cxn ang="0">
                  <a:pos x="40" y="65"/>
                </a:cxn>
                <a:cxn ang="0">
                  <a:pos x="43" y="71"/>
                </a:cxn>
                <a:cxn ang="0">
                  <a:pos x="41" y="85"/>
                </a:cxn>
                <a:cxn ang="0">
                  <a:pos x="39" y="81"/>
                </a:cxn>
                <a:cxn ang="0">
                  <a:pos x="37" y="75"/>
                </a:cxn>
                <a:cxn ang="0">
                  <a:pos x="32" y="75"/>
                </a:cxn>
                <a:cxn ang="0">
                  <a:pos x="28" y="76"/>
                </a:cxn>
                <a:cxn ang="0">
                  <a:pos x="26" y="73"/>
                </a:cxn>
                <a:cxn ang="0">
                  <a:pos x="24" y="70"/>
                </a:cxn>
                <a:cxn ang="0">
                  <a:pos x="21" y="66"/>
                </a:cxn>
                <a:cxn ang="0">
                  <a:pos x="18" y="64"/>
                </a:cxn>
                <a:cxn ang="0">
                  <a:pos x="14" y="63"/>
                </a:cxn>
                <a:cxn ang="0">
                  <a:pos x="11" y="62"/>
                </a:cxn>
                <a:cxn ang="0">
                  <a:pos x="9" y="62"/>
                </a:cxn>
                <a:cxn ang="0">
                  <a:pos x="5" y="59"/>
                </a:cxn>
                <a:cxn ang="0">
                  <a:pos x="2" y="57"/>
                </a:cxn>
                <a:cxn ang="0">
                  <a:pos x="1" y="55"/>
                </a:cxn>
                <a:cxn ang="0">
                  <a:pos x="3" y="51"/>
                </a:cxn>
                <a:cxn ang="0">
                  <a:pos x="6" y="49"/>
                </a:cxn>
                <a:cxn ang="0">
                  <a:pos x="8" y="46"/>
                </a:cxn>
                <a:cxn ang="0">
                  <a:pos x="8" y="44"/>
                </a:cxn>
                <a:cxn ang="0">
                  <a:pos x="7" y="43"/>
                </a:cxn>
                <a:cxn ang="0">
                  <a:pos x="8" y="39"/>
                </a:cxn>
                <a:cxn ang="0">
                  <a:pos x="7" y="32"/>
                </a:cxn>
                <a:cxn ang="0">
                  <a:pos x="7" y="27"/>
                </a:cxn>
                <a:cxn ang="0">
                  <a:pos x="9" y="24"/>
                </a:cxn>
                <a:cxn ang="0">
                  <a:pos x="9" y="21"/>
                </a:cxn>
                <a:cxn ang="0">
                  <a:pos x="11" y="23"/>
                </a:cxn>
                <a:cxn ang="0">
                  <a:pos x="12" y="19"/>
                </a:cxn>
                <a:cxn ang="0">
                  <a:pos x="15" y="16"/>
                </a:cxn>
                <a:cxn ang="0">
                  <a:pos x="17" y="12"/>
                </a:cxn>
                <a:cxn ang="0">
                  <a:pos x="18" y="9"/>
                </a:cxn>
                <a:cxn ang="0">
                  <a:pos x="22" y="7"/>
                </a:cxn>
                <a:cxn ang="0">
                  <a:pos x="24" y="6"/>
                </a:cxn>
                <a:cxn ang="0">
                  <a:pos x="31" y="4"/>
                </a:cxn>
                <a:cxn ang="0">
                  <a:pos x="34" y="1"/>
                </a:cxn>
                <a:cxn ang="0">
                  <a:pos x="36" y="0"/>
                </a:cxn>
                <a:cxn ang="0">
                  <a:pos x="33" y="4"/>
                </a:cxn>
                <a:cxn ang="0">
                  <a:pos x="29" y="9"/>
                </a:cxn>
                <a:cxn ang="0">
                  <a:pos x="26" y="17"/>
                </a:cxn>
              </a:cxnLst>
              <a:rect l="0" t="0" r="r" b="b"/>
              <a:pathLst>
                <a:path w="53" h="85">
                  <a:moveTo>
                    <a:pt x="26" y="17"/>
                  </a:moveTo>
                  <a:cubicBezTo>
                    <a:pt x="27" y="17"/>
                    <a:pt x="28" y="17"/>
                    <a:pt x="28" y="17"/>
                  </a:cubicBezTo>
                  <a:cubicBezTo>
                    <a:pt x="28" y="17"/>
                    <a:pt x="28" y="17"/>
                    <a:pt x="28" y="17"/>
                  </a:cubicBezTo>
                  <a:cubicBezTo>
                    <a:pt x="28" y="17"/>
                    <a:pt x="28" y="17"/>
                    <a:pt x="28" y="17"/>
                  </a:cubicBezTo>
                  <a:cubicBezTo>
                    <a:pt x="28" y="17"/>
                    <a:pt x="28" y="17"/>
                    <a:pt x="28" y="17"/>
                  </a:cubicBezTo>
                  <a:cubicBezTo>
                    <a:pt x="28" y="17"/>
                    <a:pt x="29" y="17"/>
                    <a:pt x="29" y="17"/>
                  </a:cubicBezTo>
                  <a:cubicBezTo>
                    <a:pt x="29" y="18"/>
                    <a:pt x="29" y="19"/>
                    <a:pt x="29" y="20"/>
                  </a:cubicBezTo>
                  <a:cubicBezTo>
                    <a:pt x="29" y="20"/>
                    <a:pt x="30" y="21"/>
                    <a:pt x="30" y="21"/>
                  </a:cubicBezTo>
                  <a:cubicBezTo>
                    <a:pt x="31" y="21"/>
                    <a:pt x="31" y="22"/>
                    <a:pt x="31" y="22"/>
                  </a:cubicBezTo>
                  <a:cubicBezTo>
                    <a:pt x="30" y="23"/>
                    <a:pt x="30" y="24"/>
                    <a:pt x="30" y="26"/>
                  </a:cubicBezTo>
                  <a:cubicBezTo>
                    <a:pt x="30" y="26"/>
                    <a:pt x="30" y="26"/>
                    <a:pt x="30" y="26"/>
                  </a:cubicBezTo>
                  <a:cubicBezTo>
                    <a:pt x="31" y="26"/>
                    <a:pt x="31" y="26"/>
                    <a:pt x="31" y="26"/>
                  </a:cubicBezTo>
                  <a:cubicBezTo>
                    <a:pt x="31" y="27"/>
                    <a:pt x="31" y="28"/>
                    <a:pt x="32" y="28"/>
                  </a:cubicBezTo>
                  <a:cubicBezTo>
                    <a:pt x="32" y="28"/>
                    <a:pt x="33" y="28"/>
                    <a:pt x="33" y="28"/>
                  </a:cubicBezTo>
                  <a:cubicBezTo>
                    <a:pt x="33" y="28"/>
                    <a:pt x="34" y="28"/>
                    <a:pt x="34" y="28"/>
                  </a:cubicBezTo>
                  <a:cubicBezTo>
                    <a:pt x="34" y="28"/>
                    <a:pt x="34" y="28"/>
                    <a:pt x="34" y="28"/>
                  </a:cubicBezTo>
                  <a:cubicBezTo>
                    <a:pt x="34" y="28"/>
                    <a:pt x="35" y="28"/>
                    <a:pt x="35" y="28"/>
                  </a:cubicBezTo>
                  <a:cubicBezTo>
                    <a:pt x="35" y="28"/>
                    <a:pt x="36" y="28"/>
                    <a:pt x="37" y="28"/>
                  </a:cubicBezTo>
                  <a:cubicBezTo>
                    <a:pt x="37" y="28"/>
                    <a:pt x="38" y="28"/>
                    <a:pt x="38" y="28"/>
                  </a:cubicBezTo>
                  <a:cubicBezTo>
                    <a:pt x="38" y="28"/>
                    <a:pt x="39" y="28"/>
                    <a:pt x="40" y="28"/>
                  </a:cubicBezTo>
                  <a:cubicBezTo>
                    <a:pt x="40" y="29"/>
                    <a:pt x="40" y="28"/>
                    <a:pt x="40" y="28"/>
                  </a:cubicBezTo>
                  <a:cubicBezTo>
                    <a:pt x="41" y="29"/>
                    <a:pt x="41" y="29"/>
                    <a:pt x="41" y="30"/>
                  </a:cubicBezTo>
                  <a:cubicBezTo>
                    <a:pt x="42" y="30"/>
                    <a:pt x="42" y="31"/>
                    <a:pt x="43" y="31"/>
                  </a:cubicBezTo>
                  <a:cubicBezTo>
                    <a:pt x="43" y="32"/>
                    <a:pt x="43" y="33"/>
                    <a:pt x="44" y="33"/>
                  </a:cubicBezTo>
                  <a:cubicBezTo>
                    <a:pt x="45" y="33"/>
                    <a:pt x="45" y="32"/>
                    <a:pt x="46" y="32"/>
                  </a:cubicBezTo>
                  <a:cubicBezTo>
                    <a:pt x="46" y="32"/>
                    <a:pt x="47" y="33"/>
                    <a:pt x="47" y="33"/>
                  </a:cubicBezTo>
                  <a:cubicBezTo>
                    <a:pt x="47" y="33"/>
                    <a:pt x="48" y="32"/>
                    <a:pt x="48" y="32"/>
                  </a:cubicBezTo>
                  <a:cubicBezTo>
                    <a:pt x="49" y="32"/>
                    <a:pt x="49" y="32"/>
                    <a:pt x="49" y="32"/>
                  </a:cubicBezTo>
                  <a:cubicBezTo>
                    <a:pt x="49" y="32"/>
                    <a:pt x="49" y="32"/>
                    <a:pt x="49" y="32"/>
                  </a:cubicBezTo>
                  <a:cubicBezTo>
                    <a:pt x="50" y="32"/>
                    <a:pt x="50" y="32"/>
                    <a:pt x="51" y="32"/>
                  </a:cubicBezTo>
                  <a:cubicBezTo>
                    <a:pt x="51" y="32"/>
                    <a:pt x="51" y="32"/>
                    <a:pt x="51" y="32"/>
                  </a:cubicBezTo>
                  <a:cubicBezTo>
                    <a:pt x="52" y="32"/>
                    <a:pt x="52" y="32"/>
                    <a:pt x="52" y="33"/>
                  </a:cubicBezTo>
                  <a:cubicBezTo>
                    <a:pt x="52" y="33"/>
                    <a:pt x="52" y="33"/>
                    <a:pt x="52" y="33"/>
                  </a:cubicBezTo>
                  <a:cubicBezTo>
                    <a:pt x="52" y="33"/>
                    <a:pt x="52" y="33"/>
                    <a:pt x="51" y="34"/>
                  </a:cubicBezTo>
                  <a:cubicBezTo>
                    <a:pt x="51" y="34"/>
                    <a:pt x="51" y="35"/>
                    <a:pt x="51" y="35"/>
                  </a:cubicBezTo>
                  <a:cubicBezTo>
                    <a:pt x="51" y="35"/>
                    <a:pt x="50" y="36"/>
                    <a:pt x="50" y="36"/>
                  </a:cubicBezTo>
                  <a:cubicBezTo>
                    <a:pt x="50" y="37"/>
                    <a:pt x="51" y="38"/>
                    <a:pt x="51" y="38"/>
                  </a:cubicBezTo>
                  <a:cubicBezTo>
                    <a:pt x="50" y="38"/>
                    <a:pt x="50" y="41"/>
                    <a:pt x="50" y="41"/>
                  </a:cubicBezTo>
                  <a:cubicBezTo>
                    <a:pt x="50" y="41"/>
                    <a:pt x="50" y="41"/>
                    <a:pt x="50" y="41"/>
                  </a:cubicBezTo>
                  <a:cubicBezTo>
                    <a:pt x="51" y="42"/>
                    <a:pt x="50" y="42"/>
                    <a:pt x="50" y="43"/>
                  </a:cubicBezTo>
                  <a:cubicBezTo>
                    <a:pt x="50" y="43"/>
                    <a:pt x="51" y="43"/>
                    <a:pt x="51" y="43"/>
                  </a:cubicBezTo>
                  <a:cubicBezTo>
                    <a:pt x="51" y="44"/>
                    <a:pt x="51" y="44"/>
                    <a:pt x="51" y="44"/>
                  </a:cubicBezTo>
                  <a:cubicBezTo>
                    <a:pt x="51" y="45"/>
                    <a:pt x="52" y="45"/>
                    <a:pt x="52" y="45"/>
                  </a:cubicBezTo>
                  <a:cubicBezTo>
                    <a:pt x="52" y="46"/>
                    <a:pt x="52" y="46"/>
                    <a:pt x="52" y="46"/>
                  </a:cubicBezTo>
                  <a:cubicBezTo>
                    <a:pt x="52" y="46"/>
                    <a:pt x="52" y="46"/>
                    <a:pt x="52" y="46"/>
                  </a:cubicBezTo>
                  <a:cubicBezTo>
                    <a:pt x="52" y="47"/>
                    <a:pt x="50" y="49"/>
                    <a:pt x="50" y="49"/>
                  </a:cubicBezTo>
                  <a:cubicBezTo>
                    <a:pt x="50" y="49"/>
                    <a:pt x="50" y="49"/>
                    <a:pt x="50" y="50"/>
                  </a:cubicBezTo>
                  <a:cubicBezTo>
                    <a:pt x="50" y="50"/>
                    <a:pt x="50" y="50"/>
                    <a:pt x="50" y="50"/>
                  </a:cubicBezTo>
                  <a:cubicBezTo>
                    <a:pt x="50" y="50"/>
                    <a:pt x="50" y="50"/>
                    <a:pt x="50" y="50"/>
                  </a:cubicBezTo>
                  <a:cubicBezTo>
                    <a:pt x="50" y="50"/>
                    <a:pt x="51" y="50"/>
                    <a:pt x="51" y="50"/>
                  </a:cubicBezTo>
                  <a:cubicBezTo>
                    <a:pt x="52" y="51"/>
                    <a:pt x="53" y="51"/>
                    <a:pt x="53" y="53"/>
                  </a:cubicBezTo>
                  <a:cubicBezTo>
                    <a:pt x="53" y="53"/>
                    <a:pt x="53" y="53"/>
                    <a:pt x="53" y="53"/>
                  </a:cubicBezTo>
                  <a:cubicBezTo>
                    <a:pt x="53" y="53"/>
                    <a:pt x="53" y="53"/>
                    <a:pt x="53" y="53"/>
                  </a:cubicBezTo>
                  <a:cubicBezTo>
                    <a:pt x="53" y="53"/>
                    <a:pt x="52" y="53"/>
                    <a:pt x="52" y="53"/>
                  </a:cubicBezTo>
                  <a:cubicBezTo>
                    <a:pt x="51" y="53"/>
                    <a:pt x="51" y="53"/>
                    <a:pt x="51" y="53"/>
                  </a:cubicBezTo>
                  <a:cubicBezTo>
                    <a:pt x="50" y="54"/>
                    <a:pt x="50" y="54"/>
                    <a:pt x="50" y="54"/>
                  </a:cubicBezTo>
                  <a:cubicBezTo>
                    <a:pt x="50" y="54"/>
                    <a:pt x="50" y="54"/>
                    <a:pt x="49" y="53"/>
                  </a:cubicBezTo>
                  <a:cubicBezTo>
                    <a:pt x="49" y="53"/>
                    <a:pt x="49" y="53"/>
                    <a:pt x="48" y="53"/>
                  </a:cubicBezTo>
                  <a:cubicBezTo>
                    <a:pt x="48" y="53"/>
                    <a:pt x="48" y="54"/>
                    <a:pt x="48" y="54"/>
                  </a:cubicBezTo>
                  <a:cubicBezTo>
                    <a:pt x="48" y="54"/>
                    <a:pt x="48" y="54"/>
                    <a:pt x="48" y="54"/>
                  </a:cubicBezTo>
                  <a:cubicBezTo>
                    <a:pt x="48" y="55"/>
                    <a:pt x="47" y="55"/>
                    <a:pt x="47" y="55"/>
                  </a:cubicBezTo>
                  <a:cubicBezTo>
                    <a:pt x="46" y="55"/>
                    <a:pt x="44" y="55"/>
                    <a:pt x="43" y="55"/>
                  </a:cubicBezTo>
                  <a:cubicBezTo>
                    <a:pt x="43" y="54"/>
                    <a:pt x="43" y="54"/>
                    <a:pt x="42" y="54"/>
                  </a:cubicBezTo>
                  <a:cubicBezTo>
                    <a:pt x="42" y="54"/>
                    <a:pt x="42" y="55"/>
                    <a:pt x="42" y="55"/>
                  </a:cubicBezTo>
                  <a:cubicBezTo>
                    <a:pt x="42" y="55"/>
                    <a:pt x="41" y="55"/>
                    <a:pt x="41" y="55"/>
                  </a:cubicBezTo>
                  <a:cubicBezTo>
                    <a:pt x="41" y="55"/>
                    <a:pt x="41" y="57"/>
                    <a:pt x="41" y="58"/>
                  </a:cubicBezTo>
                  <a:cubicBezTo>
                    <a:pt x="41" y="58"/>
                    <a:pt x="41" y="58"/>
                    <a:pt x="41" y="59"/>
                  </a:cubicBezTo>
                  <a:cubicBezTo>
                    <a:pt x="41" y="59"/>
                    <a:pt x="41" y="59"/>
                    <a:pt x="41" y="59"/>
                  </a:cubicBezTo>
                  <a:cubicBezTo>
                    <a:pt x="42" y="59"/>
                    <a:pt x="43" y="59"/>
                    <a:pt x="43" y="59"/>
                  </a:cubicBezTo>
                  <a:cubicBezTo>
                    <a:pt x="44" y="59"/>
                    <a:pt x="44" y="59"/>
                    <a:pt x="44" y="60"/>
                  </a:cubicBezTo>
                  <a:cubicBezTo>
                    <a:pt x="44" y="60"/>
                    <a:pt x="44" y="60"/>
                    <a:pt x="44" y="60"/>
                  </a:cubicBezTo>
                  <a:cubicBezTo>
                    <a:pt x="43" y="59"/>
                    <a:pt x="42" y="60"/>
                    <a:pt x="41" y="60"/>
                  </a:cubicBezTo>
                  <a:cubicBezTo>
                    <a:pt x="41" y="61"/>
                    <a:pt x="40" y="60"/>
                    <a:pt x="40" y="60"/>
                  </a:cubicBezTo>
                  <a:cubicBezTo>
                    <a:pt x="40" y="61"/>
                    <a:pt x="40" y="62"/>
                    <a:pt x="40" y="62"/>
                  </a:cubicBezTo>
                  <a:cubicBezTo>
                    <a:pt x="40" y="63"/>
                    <a:pt x="40" y="65"/>
                    <a:pt x="40" y="65"/>
                  </a:cubicBezTo>
                  <a:cubicBezTo>
                    <a:pt x="40" y="66"/>
                    <a:pt x="42" y="66"/>
                    <a:pt x="42" y="67"/>
                  </a:cubicBezTo>
                  <a:cubicBezTo>
                    <a:pt x="42" y="67"/>
                    <a:pt x="42" y="68"/>
                    <a:pt x="42" y="68"/>
                  </a:cubicBezTo>
                  <a:cubicBezTo>
                    <a:pt x="42" y="69"/>
                    <a:pt x="43" y="69"/>
                    <a:pt x="43" y="70"/>
                  </a:cubicBezTo>
                  <a:cubicBezTo>
                    <a:pt x="43" y="70"/>
                    <a:pt x="43" y="71"/>
                    <a:pt x="43" y="71"/>
                  </a:cubicBezTo>
                  <a:cubicBezTo>
                    <a:pt x="43" y="71"/>
                    <a:pt x="43" y="71"/>
                    <a:pt x="43" y="71"/>
                  </a:cubicBezTo>
                  <a:cubicBezTo>
                    <a:pt x="43" y="72"/>
                    <a:pt x="42" y="72"/>
                    <a:pt x="42" y="73"/>
                  </a:cubicBezTo>
                  <a:cubicBezTo>
                    <a:pt x="42" y="73"/>
                    <a:pt x="42" y="74"/>
                    <a:pt x="42" y="74"/>
                  </a:cubicBezTo>
                  <a:cubicBezTo>
                    <a:pt x="42" y="76"/>
                    <a:pt x="42" y="78"/>
                    <a:pt x="41" y="80"/>
                  </a:cubicBezTo>
                  <a:cubicBezTo>
                    <a:pt x="41" y="80"/>
                    <a:pt x="41" y="80"/>
                    <a:pt x="41" y="80"/>
                  </a:cubicBezTo>
                  <a:cubicBezTo>
                    <a:pt x="41" y="82"/>
                    <a:pt x="41" y="83"/>
                    <a:pt x="41" y="85"/>
                  </a:cubicBezTo>
                  <a:cubicBezTo>
                    <a:pt x="41" y="85"/>
                    <a:pt x="41" y="85"/>
                    <a:pt x="41" y="85"/>
                  </a:cubicBezTo>
                  <a:cubicBezTo>
                    <a:pt x="40" y="84"/>
                    <a:pt x="40" y="83"/>
                    <a:pt x="39" y="83"/>
                  </a:cubicBezTo>
                  <a:cubicBezTo>
                    <a:pt x="39" y="83"/>
                    <a:pt x="38" y="83"/>
                    <a:pt x="38" y="83"/>
                  </a:cubicBezTo>
                  <a:cubicBezTo>
                    <a:pt x="38" y="83"/>
                    <a:pt x="38" y="83"/>
                    <a:pt x="38" y="83"/>
                  </a:cubicBezTo>
                  <a:cubicBezTo>
                    <a:pt x="39" y="82"/>
                    <a:pt x="39" y="81"/>
                    <a:pt x="39" y="81"/>
                  </a:cubicBezTo>
                  <a:cubicBezTo>
                    <a:pt x="40" y="80"/>
                    <a:pt x="41" y="79"/>
                    <a:pt x="41" y="78"/>
                  </a:cubicBezTo>
                  <a:cubicBezTo>
                    <a:pt x="40" y="77"/>
                    <a:pt x="40" y="76"/>
                    <a:pt x="39" y="76"/>
                  </a:cubicBezTo>
                  <a:cubicBezTo>
                    <a:pt x="39" y="76"/>
                    <a:pt x="38" y="76"/>
                    <a:pt x="38" y="76"/>
                  </a:cubicBezTo>
                  <a:cubicBezTo>
                    <a:pt x="38" y="76"/>
                    <a:pt x="38" y="76"/>
                    <a:pt x="38" y="76"/>
                  </a:cubicBezTo>
                  <a:cubicBezTo>
                    <a:pt x="38" y="75"/>
                    <a:pt x="38" y="75"/>
                    <a:pt x="37" y="75"/>
                  </a:cubicBezTo>
                  <a:cubicBezTo>
                    <a:pt x="37" y="75"/>
                    <a:pt x="37" y="75"/>
                    <a:pt x="36" y="75"/>
                  </a:cubicBezTo>
                  <a:cubicBezTo>
                    <a:pt x="36" y="75"/>
                    <a:pt x="35" y="75"/>
                    <a:pt x="35" y="76"/>
                  </a:cubicBezTo>
                  <a:cubicBezTo>
                    <a:pt x="35" y="76"/>
                    <a:pt x="34" y="76"/>
                    <a:pt x="34" y="75"/>
                  </a:cubicBezTo>
                  <a:cubicBezTo>
                    <a:pt x="34" y="75"/>
                    <a:pt x="33" y="75"/>
                    <a:pt x="32" y="75"/>
                  </a:cubicBezTo>
                  <a:cubicBezTo>
                    <a:pt x="32" y="75"/>
                    <a:pt x="32" y="75"/>
                    <a:pt x="32" y="75"/>
                  </a:cubicBezTo>
                  <a:cubicBezTo>
                    <a:pt x="32" y="75"/>
                    <a:pt x="32" y="75"/>
                    <a:pt x="32" y="75"/>
                  </a:cubicBezTo>
                  <a:cubicBezTo>
                    <a:pt x="32" y="76"/>
                    <a:pt x="30" y="76"/>
                    <a:pt x="30" y="76"/>
                  </a:cubicBezTo>
                  <a:cubicBezTo>
                    <a:pt x="30" y="76"/>
                    <a:pt x="30" y="76"/>
                    <a:pt x="30" y="76"/>
                  </a:cubicBezTo>
                  <a:cubicBezTo>
                    <a:pt x="30" y="76"/>
                    <a:pt x="29" y="76"/>
                    <a:pt x="29" y="76"/>
                  </a:cubicBezTo>
                  <a:cubicBezTo>
                    <a:pt x="28" y="76"/>
                    <a:pt x="28" y="76"/>
                    <a:pt x="28" y="76"/>
                  </a:cubicBezTo>
                  <a:cubicBezTo>
                    <a:pt x="28" y="76"/>
                    <a:pt x="27" y="76"/>
                    <a:pt x="27" y="76"/>
                  </a:cubicBezTo>
                  <a:cubicBezTo>
                    <a:pt x="27" y="76"/>
                    <a:pt x="27" y="76"/>
                    <a:pt x="27" y="76"/>
                  </a:cubicBezTo>
                  <a:cubicBezTo>
                    <a:pt x="27" y="76"/>
                    <a:pt x="27" y="75"/>
                    <a:pt x="27" y="75"/>
                  </a:cubicBezTo>
                  <a:cubicBezTo>
                    <a:pt x="27" y="75"/>
                    <a:pt x="27" y="74"/>
                    <a:pt x="27" y="73"/>
                  </a:cubicBezTo>
                  <a:cubicBezTo>
                    <a:pt x="26" y="73"/>
                    <a:pt x="26" y="73"/>
                    <a:pt x="26" y="73"/>
                  </a:cubicBezTo>
                  <a:cubicBezTo>
                    <a:pt x="26" y="73"/>
                    <a:pt x="26" y="73"/>
                    <a:pt x="25" y="73"/>
                  </a:cubicBezTo>
                  <a:cubicBezTo>
                    <a:pt x="25" y="73"/>
                    <a:pt x="25" y="72"/>
                    <a:pt x="25" y="72"/>
                  </a:cubicBezTo>
                  <a:cubicBezTo>
                    <a:pt x="25" y="71"/>
                    <a:pt x="25" y="70"/>
                    <a:pt x="24" y="70"/>
                  </a:cubicBezTo>
                  <a:cubicBezTo>
                    <a:pt x="24" y="70"/>
                    <a:pt x="24" y="70"/>
                    <a:pt x="24" y="70"/>
                  </a:cubicBezTo>
                  <a:cubicBezTo>
                    <a:pt x="24" y="70"/>
                    <a:pt x="24" y="70"/>
                    <a:pt x="24" y="70"/>
                  </a:cubicBezTo>
                  <a:cubicBezTo>
                    <a:pt x="23" y="70"/>
                    <a:pt x="23" y="70"/>
                    <a:pt x="23" y="69"/>
                  </a:cubicBezTo>
                  <a:cubicBezTo>
                    <a:pt x="23" y="69"/>
                    <a:pt x="23" y="69"/>
                    <a:pt x="23" y="69"/>
                  </a:cubicBezTo>
                  <a:cubicBezTo>
                    <a:pt x="23" y="69"/>
                    <a:pt x="22" y="69"/>
                    <a:pt x="22" y="69"/>
                  </a:cubicBezTo>
                  <a:cubicBezTo>
                    <a:pt x="22" y="69"/>
                    <a:pt x="22" y="69"/>
                    <a:pt x="21" y="69"/>
                  </a:cubicBezTo>
                  <a:cubicBezTo>
                    <a:pt x="21" y="68"/>
                    <a:pt x="21" y="67"/>
                    <a:pt x="21" y="66"/>
                  </a:cubicBezTo>
                  <a:cubicBezTo>
                    <a:pt x="21" y="66"/>
                    <a:pt x="20" y="66"/>
                    <a:pt x="20" y="66"/>
                  </a:cubicBezTo>
                  <a:cubicBezTo>
                    <a:pt x="20" y="66"/>
                    <a:pt x="20" y="66"/>
                    <a:pt x="20" y="66"/>
                  </a:cubicBezTo>
                  <a:cubicBezTo>
                    <a:pt x="20" y="66"/>
                    <a:pt x="20" y="66"/>
                    <a:pt x="19" y="65"/>
                  </a:cubicBezTo>
                  <a:cubicBezTo>
                    <a:pt x="19" y="65"/>
                    <a:pt x="19" y="65"/>
                    <a:pt x="19" y="65"/>
                  </a:cubicBezTo>
                  <a:cubicBezTo>
                    <a:pt x="19" y="64"/>
                    <a:pt x="18" y="65"/>
                    <a:pt x="18" y="64"/>
                  </a:cubicBezTo>
                  <a:cubicBezTo>
                    <a:pt x="18" y="64"/>
                    <a:pt x="18" y="64"/>
                    <a:pt x="17" y="64"/>
                  </a:cubicBezTo>
                  <a:cubicBezTo>
                    <a:pt x="17" y="63"/>
                    <a:pt x="16" y="64"/>
                    <a:pt x="16" y="64"/>
                  </a:cubicBezTo>
                  <a:cubicBezTo>
                    <a:pt x="16" y="64"/>
                    <a:pt x="16" y="64"/>
                    <a:pt x="15" y="63"/>
                  </a:cubicBezTo>
                  <a:cubicBezTo>
                    <a:pt x="15" y="63"/>
                    <a:pt x="15" y="63"/>
                    <a:pt x="15" y="63"/>
                  </a:cubicBezTo>
                  <a:cubicBezTo>
                    <a:pt x="14" y="63"/>
                    <a:pt x="14" y="63"/>
                    <a:pt x="14" y="63"/>
                  </a:cubicBezTo>
                  <a:cubicBezTo>
                    <a:pt x="14" y="63"/>
                    <a:pt x="14" y="63"/>
                    <a:pt x="14" y="63"/>
                  </a:cubicBezTo>
                  <a:cubicBezTo>
                    <a:pt x="13" y="62"/>
                    <a:pt x="13" y="62"/>
                    <a:pt x="12" y="62"/>
                  </a:cubicBezTo>
                  <a:cubicBezTo>
                    <a:pt x="12" y="61"/>
                    <a:pt x="11" y="61"/>
                    <a:pt x="11" y="61"/>
                  </a:cubicBezTo>
                  <a:cubicBezTo>
                    <a:pt x="11" y="61"/>
                    <a:pt x="11" y="62"/>
                    <a:pt x="11" y="62"/>
                  </a:cubicBezTo>
                  <a:cubicBezTo>
                    <a:pt x="11" y="62"/>
                    <a:pt x="11" y="62"/>
                    <a:pt x="11" y="62"/>
                  </a:cubicBezTo>
                  <a:cubicBezTo>
                    <a:pt x="11" y="62"/>
                    <a:pt x="11" y="62"/>
                    <a:pt x="11" y="62"/>
                  </a:cubicBezTo>
                  <a:cubicBezTo>
                    <a:pt x="11" y="62"/>
                    <a:pt x="10" y="62"/>
                    <a:pt x="10" y="62"/>
                  </a:cubicBezTo>
                  <a:cubicBezTo>
                    <a:pt x="10" y="62"/>
                    <a:pt x="10" y="62"/>
                    <a:pt x="10" y="62"/>
                  </a:cubicBezTo>
                  <a:cubicBezTo>
                    <a:pt x="10" y="62"/>
                    <a:pt x="9" y="62"/>
                    <a:pt x="9" y="62"/>
                  </a:cubicBezTo>
                  <a:cubicBezTo>
                    <a:pt x="9" y="62"/>
                    <a:pt x="9" y="62"/>
                    <a:pt x="9" y="62"/>
                  </a:cubicBezTo>
                  <a:cubicBezTo>
                    <a:pt x="8" y="61"/>
                    <a:pt x="7" y="62"/>
                    <a:pt x="7" y="61"/>
                  </a:cubicBezTo>
                  <a:cubicBezTo>
                    <a:pt x="7" y="61"/>
                    <a:pt x="7" y="60"/>
                    <a:pt x="7" y="60"/>
                  </a:cubicBezTo>
                  <a:cubicBezTo>
                    <a:pt x="7" y="60"/>
                    <a:pt x="6" y="60"/>
                    <a:pt x="6" y="60"/>
                  </a:cubicBezTo>
                  <a:cubicBezTo>
                    <a:pt x="6" y="59"/>
                    <a:pt x="6" y="59"/>
                    <a:pt x="6" y="59"/>
                  </a:cubicBezTo>
                  <a:cubicBezTo>
                    <a:pt x="5" y="59"/>
                    <a:pt x="5" y="59"/>
                    <a:pt x="5" y="59"/>
                  </a:cubicBezTo>
                  <a:cubicBezTo>
                    <a:pt x="5" y="59"/>
                    <a:pt x="5" y="59"/>
                    <a:pt x="5" y="59"/>
                  </a:cubicBezTo>
                  <a:cubicBezTo>
                    <a:pt x="4" y="59"/>
                    <a:pt x="4" y="59"/>
                    <a:pt x="4" y="59"/>
                  </a:cubicBezTo>
                  <a:cubicBezTo>
                    <a:pt x="3" y="58"/>
                    <a:pt x="3" y="58"/>
                    <a:pt x="2" y="58"/>
                  </a:cubicBezTo>
                  <a:cubicBezTo>
                    <a:pt x="2" y="58"/>
                    <a:pt x="2" y="57"/>
                    <a:pt x="2" y="57"/>
                  </a:cubicBezTo>
                  <a:cubicBezTo>
                    <a:pt x="2" y="57"/>
                    <a:pt x="2" y="57"/>
                    <a:pt x="2" y="57"/>
                  </a:cubicBezTo>
                  <a:cubicBezTo>
                    <a:pt x="2" y="57"/>
                    <a:pt x="2" y="57"/>
                    <a:pt x="2" y="57"/>
                  </a:cubicBezTo>
                  <a:cubicBezTo>
                    <a:pt x="2" y="57"/>
                    <a:pt x="2" y="57"/>
                    <a:pt x="1" y="57"/>
                  </a:cubicBezTo>
                  <a:cubicBezTo>
                    <a:pt x="1" y="57"/>
                    <a:pt x="1" y="56"/>
                    <a:pt x="1" y="56"/>
                  </a:cubicBezTo>
                  <a:cubicBezTo>
                    <a:pt x="0" y="56"/>
                    <a:pt x="0" y="55"/>
                    <a:pt x="0" y="55"/>
                  </a:cubicBezTo>
                  <a:cubicBezTo>
                    <a:pt x="0" y="55"/>
                    <a:pt x="0" y="55"/>
                    <a:pt x="1" y="55"/>
                  </a:cubicBezTo>
                  <a:cubicBezTo>
                    <a:pt x="1" y="55"/>
                    <a:pt x="1" y="55"/>
                    <a:pt x="2" y="55"/>
                  </a:cubicBezTo>
                  <a:cubicBezTo>
                    <a:pt x="2" y="55"/>
                    <a:pt x="2" y="54"/>
                    <a:pt x="2" y="54"/>
                  </a:cubicBezTo>
                  <a:cubicBezTo>
                    <a:pt x="2" y="54"/>
                    <a:pt x="1" y="53"/>
                    <a:pt x="1" y="53"/>
                  </a:cubicBezTo>
                  <a:cubicBezTo>
                    <a:pt x="1" y="52"/>
                    <a:pt x="2" y="52"/>
                    <a:pt x="2" y="52"/>
                  </a:cubicBezTo>
                  <a:cubicBezTo>
                    <a:pt x="2" y="51"/>
                    <a:pt x="3" y="51"/>
                    <a:pt x="3" y="51"/>
                  </a:cubicBezTo>
                  <a:cubicBezTo>
                    <a:pt x="3" y="51"/>
                    <a:pt x="4" y="51"/>
                    <a:pt x="4" y="51"/>
                  </a:cubicBezTo>
                  <a:cubicBezTo>
                    <a:pt x="4" y="51"/>
                    <a:pt x="4" y="51"/>
                    <a:pt x="5" y="51"/>
                  </a:cubicBezTo>
                  <a:cubicBezTo>
                    <a:pt x="5" y="51"/>
                    <a:pt x="5" y="51"/>
                    <a:pt x="5" y="51"/>
                  </a:cubicBezTo>
                  <a:cubicBezTo>
                    <a:pt x="6" y="50"/>
                    <a:pt x="5" y="50"/>
                    <a:pt x="5" y="50"/>
                  </a:cubicBezTo>
                  <a:cubicBezTo>
                    <a:pt x="6" y="50"/>
                    <a:pt x="6" y="49"/>
                    <a:pt x="6" y="49"/>
                  </a:cubicBezTo>
                  <a:cubicBezTo>
                    <a:pt x="6" y="49"/>
                    <a:pt x="6" y="49"/>
                    <a:pt x="6" y="48"/>
                  </a:cubicBezTo>
                  <a:cubicBezTo>
                    <a:pt x="7" y="48"/>
                    <a:pt x="7" y="47"/>
                    <a:pt x="7" y="47"/>
                  </a:cubicBezTo>
                  <a:cubicBezTo>
                    <a:pt x="7" y="47"/>
                    <a:pt x="7" y="47"/>
                    <a:pt x="7" y="47"/>
                  </a:cubicBezTo>
                  <a:cubicBezTo>
                    <a:pt x="7" y="47"/>
                    <a:pt x="8" y="46"/>
                    <a:pt x="8" y="46"/>
                  </a:cubicBezTo>
                  <a:cubicBezTo>
                    <a:pt x="8" y="46"/>
                    <a:pt x="8" y="46"/>
                    <a:pt x="8" y="46"/>
                  </a:cubicBezTo>
                  <a:cubicBezTo>
                    <a:pt x="8" y="46"/>
                    <a:pt x="8" y="45"/>
                    <a:pt x="8" y="45"/>
                  </a:cubicBezTo>
                  <a:cubicBezTo>
                    <a:pt x="8" y="45"/>
                    <a:pt x="8" y="45"/>
                    <a:pt x="8" y="45"/>
                  </a:cubicBezTo>
                  <a:cubicBezTo>
                    <a:pt x="9" y="45"/>
                    <a:pt x="8" y="45"/>
                    <a:pt x="8" y="45"/>
                  </a:cubicBezTo>
                  <a:cubicBezTo>
                    <a:pt x="9" y="44"/>
                    <a:pt x="9" y="44"/>
                    <a:pt x="9" y="44"/>
                  </a:cubicBezTo>
                  <a:cubicBezTo>
                    <a:pt x="9" y="44"/>
                    <a:pt x="8" y="44"/>
                    <a:pt x="8" y="44"/>
                  </a:cubicBezTo>
                  <a:cubicBezTo>
                    <a:pt x="8" y="44"/>
                    <a:pt x="8" y="44"/>
                    <a:pt x="8" y="44"/>
                  </a:cubicBezTo>
                  <a:cubicBezTo>
                    <a:pt x="8" y="44"/>
                    <a:pt x="8" y="44"/>
                    <a:pt x="8" y="44"/>
                  </a:cubicBezTo>
                  <a:cubicBezTo>
                    <a:pt x="8" y="44"/>
                    <a:pt x="8" y="43"/>
                    <a:pt x="8" y="43"/>
                  </a:cubicBezTo>
                  <a:cubicBezTo>
                    <a:pt x="8" y="43"/>
                    <a:pt x="8" y="43"/>
                    <a:pt x="7" y="43"/>
                  </a:cubicBezTo>
                  <a:cubicBezTo>
                    <a:pt x="7" y="43"/>
                    <a:pt x="7" y="43"/>
                    <a:pt x="7" y="43"/>
                  </a:cubicBezTo>
                  <a:cubicBezTo>
                    <a:pt x="7" y="43"/>
                    <a:pt x="7" y="43"/>
                    <a:pt x="7" y="43"/>
                  </a:cubicBezTo>
                  <a:cubicBezTo>
                    <a:pt x="8" y="42"/>
                    <a:pt x="8" y="42"/>
                    <a:pt x="8" y="42"/>
                  </a:cubicBezTo>
                  <a:cubicBezTo>
                    <a:pt x="8" y="42"/>
                    <a:pt x="8" y="42"/>
                    <a:pt x="8" y="41"/>
                  </a:cubicBezTo>
                  <a:cubicBezTo>
                    <a:pt x="8" y="41"/>
                    <a:pt x="8" y="40"/>
                    <a:pt x="8" y="40"/>
                  </a:cubicBezTo>
                  <a:cubicBezTo>
                    <a:pt x="8" y="40"/>
                    <a:pt x="8" y="39"/>
                    <a:pt x="8" y="39"/>
                  </a:cubicBezTo>
                  <a:cubicBezTo>
                    <a:pt x="8" y="39"/>
                    <a:pt x="8" y="39"/>
                    <a:pt x="8" y="39"/>
                  </a:cubicBezTo>
                  <a:cubicBezTo>
                    <a:pt x="7" y="38"/>
                    <a:pt x="8" y="37"/>
                    <a:pt x="8" y="36"/>
                  </a:cubicBezTo>
                  <a:cubicBezTo>
                    <a:pt x="7" y="36"/>
                    <a:pt x="7" y="36"/>
                    <a:pt x="7" y="35"/>
                  </a:cubicBezTo>
                  <a:cubicBezTo>
                    <a:pt x="8" y="35"/>
                    <a:pt x="8" y="35"/>
                    <a:pt x="8" y="35"/>
                  </a:cubicBezTo>
                  <a:cubicBezTo>
                    <a:pt x="9" y="34"/>
                    <a:pt x="8" y="32"/>
                    <a:pt x="7" y="32"/>
                  </a:cubicBezTo>
                  <a:cubicBezTo>
                    <a:pt x="8" y="32"/>
                    <a:pt x="8" y="32"/>
                    <a:pt x="8" y="32"/>
                  </a:cubicBezTo>
                  <a:cubicBezTo>
                    <a:pt x="8" y="31"/>
                    <a:pt x="8" y="31"/>
                    <a:pt x="8" y="31"/>
                  </a:cubicBezTo>
                  <a:cubicBezTo>
                    <a:pt x="8" y="31"/>
                    <a:pt x="8" y="30"/>
                    <a:pt x="8" y="30"/>
                  </a:cubicBezTo>
                  <a:cubicBezTo>
                    <a:pt x="8" y="30"/>
                    <a:pt x="7" y="29"/>
                    <a:pt x="7" y="28"/>
                  </a:cubicBezTo>
                  <a:cubicBezTo>
                    <a:pt x="7" y="28"/>
                    <a:pt x="7" y="28"/>
                    <a:pt x="7" y="27"/>
                  </a:cubicBezTo>
                  <a:cubicBezTo>
                    <a:pt x="7" y="27"/>
                    <a:pt x="6" y="27"/>
                    <a:pt x="6" y="26"/>
                  </a:cubicBezTo>
                  <a:cubicBezTo>
                    <a:pt x="6" y="26"/>
                    <a:pt x="6" y="26"/>
                    <a:pt x="7" y="25"/>
                  </a:cubicBezTo>
                  <a:cubicBezTo>
                    <a:pt x="7" y="25"/>
                    <a:pt x="7" y="25"/>
                    <a:pt x="7" y="25"/>
                  </a:cubicBezTo>
                  <a:cubicBezTo>
                    <a:pt x="7" y="25"/>
                    <a:pt x="8" y="25"/>
                    <a:pt x="9" y="24"/>
                  </a:cubicBezTo>
                  <a:cubicBezTo>
                    <a:pt x="9" y="24"/>
                    <a:pt x="9" y="24"/>
                    <a:pt x="9" y="24"/>
                  </a:cubicBezTo>
                  <a:cubicBezTo>
                    <a:pt x="9" y="23"/>
                    <a:pt x="9" y="24"/>
                    <a:pt x="9" y="22"/>
                  </a:cubicBezTo>
                  <a:cubicBezTo>
                    <a:pt x="9" y="22"/>
                    <a:pt x="9" y="22"/>
                    <a:pt x="9" y="22"/>
                  </a:cubicBezTo>
                  <a:cubicBezTo>
                    <a:pt x="9" y="21"/>
                    <a:pt x="9" y="21"/>
                    <a:pt x="9" y="20"/>
                  </a:cubicBezTo>
                  <a:cubicBezTo>
                    <a:pt x="9" y="20"/>
                    <a:pt x="9" y="20"/>
                    <a:pt x="9" y="20"/>
                  </a:cubicBezTo>
                  <a:cubicBezTo>
                    <a:pt x="9" y="21"/>
                    <a:pt x="9" y="21"/>
                    <a:pt x="9" y="21"/>
                  </a:cubicBezTo>
                  <a:cubicBezTo>
                    <a:pt x="9" y="21"/>
                    <a:pt x="9" y="21"/>
                    <a:pt x="9" y="21"/>
                  </a:cubicBezTo>
                  <a:cubicBezTo>
                    <a:pt x="9" y="22"/>
                    <a:pt x="10" y="22"/>
                    <a:pt x="10" y="22"/>
                  </a:cubicBezTo>
                  <a:cubicBezTo>
                    <a:pt x="10" y="22"/>
                    <a:pt x="10" y="22"/>
                    <a:pt x="10" y="22"/>
                  </a:cubicBezTo>
                  <a:cubicBezTo>
                    <a:pt x="10" y="23"/>
                    <a:pt x="10" y="23"/>
                    <a:pt x="10" y="23"/>
                  </a:cubicBezTo>
                  <a:cubicBezTo>
                    <a:pt x="10" y="23"/>
                    <a:pt x="10" y="23"/>
                    <a:pt x="11" y="23"/>
                  </a:cubicBezTo>
                  <a:cubicBezTo>
                    <a:pt x="11" y="23"/>
                    <a:pt x="11" y="23"/>
                    <a:pt x="11" y="22"/>
                  </a:cubicBezTo>
                  <a:cubicBezTo>
                    <a:pt x="11" y="22"/>
                    <a:pt x="11" y="21"/>
                    <a:pt x="11" y="21"/>
                  </a:cubicBezTo>
                  <a:cubicBezTo>
                    <a:pt x="11" y="20"/>
                    <a:pt x="11" y="20"/>
                    <a:pt x="11" y="20"/>
                  </a:cubicBezTo>
                  <a:cubicBezTo>
                    <a:pt x="11" y="20"/>
                    <a:pt x="11" y="20"/>
                    <a:pt x="11" y="19"/>
                  </a:cubicBezTo>
                  <a:cubicBezTo>
                    <a:pt x="12" y="19"/>
                    <a:pt x="12" y="19"/>
                    <a:pt x="12" y="19"/>
                  </a:cubicBezTo>
                  <a:cubicBezTo>
                    <a:pt x="12" y="19"/>
                    <a:pt x="12" y="19"/>
                    <a:pt x="13" y="19"/>
                  </a:cubicBezTo>
                  <a:cubicBezTo>
                    <a:pt x="13" y="19"/>
                    <a:pt x="13" y="18"/>
                    <a:pt x="13" y="18"/>
                  </a:cubicBezTo>
                  <a:cubicBezTo>
                    <a:pt x="13" y="18"/>
                    <a:pt x="13" y="18"/>
                    <a:pt x="13" y="18"/>
                  </a:cubicBezTo>
                  <a:cubicBezTo>
                    <a:pt x="14" y="18"/>
                    <a:pt x="14" y="17"/>
                    <a:pt x="14" y="17"/>
                  </a:cubicBezTo>
                  <a:cubicBezTo>
                    <a:pt x="14" y="16"/>
                    <a:pt x="15" y="16"/>
                    <a:pt x="15" y="16"/>
                  </a:cubicBezTo>
                  <a:cubicBezTo>
                    <a:pt x="16" y="15"/>
                    <a:pt x="16" y="15"/>
                    <a:pt x="17" y="15"/>
                  </a:cubicBezTo>
                  <a:cubicBezTo>
                    <a:pt x="17" y="15"/>
                    <a:pt x="17" y="15"/>
                    <a:pt x="17" y="14"/>
                  </a:cubicBezTo>
                  <a:cubicBezTo>
                    <a:pt x="17" y="14"/>
                    <a:pt x="17" y="14"/>
                    <a:pt x="17" y="14"/>
                  </a:cubicBezTo>
                  <a:cubicBezTo>
                    <a:pt x="17" y="14"/>
                    <a:pt x="17" y="13"/>
                    <a:pt x="17" y="13"/>
                  </a:cubicBezTo>
                  <a:cubicBezTo>
                    <a:pt x="17" y="13"/>
                    <a:pt x="17" y="12"/>
                    <a:pt x="17" y="12"/>
                  </a:cubicBezTo>
                  <a:cubicBezTo>
                    <a:pt x="17" y="12"/>
                    <a:pt x="17" y="12"/>
                    <a:pt x="17" y="12"/>
                  </a:cubicBezTo>
                  <a:cubicBezTo>
                    <a:pt x="17" y="12"/>
                    <a:pt x="17" y="11"/>
                    <a:pt x="17" y="11"/>
                  </a:cubicBezTo>
                  <a:cubicBezTo>
                    <a:pt x="17" y="11"/>
                    <a:pt x="17" y="11"/>
                    <a:pt x="17" y="11"/>
                  </a:cubicBezTo>
                  <a:cubicBezTo>
                    <a:pt x="17" y="11"/>
                    <a:pt x="17" y="10"/>
                    <a:pt x="17" y="10"/>
                  </a:cubicBezTo>
                  <a:cubicBezTo>
                    <a:pt x="18" y="10"/>
                    <a:pt x="18" y="9"/>
                    <a:pt x="18" y="9"/>
                  </a:cubicBezTo>
                  <a:cubicBezTo>
                    <a:pt x="18" y="9"/>
                    <a:pt x="19" y="9"/>
                    <a:pt x="19" y="9"/>
                  </a:cubicBezTo>
                  <a:cubicBezTo>
                    <a:pt x="19" y="9"/>
                    <a:pt x="19" y="9"/>
                    <a:pt x="19" y="8"/>
                  </a:cubicBezTo>
                  <a:cubicBezTo>
                    <a:pt x="19" y="8"/>
                    <a:pt x="19" y="8"/>
                    <a:pt x="20" y="8"/>
                  </a:cubicBezTo>
                  <a:cubicBezTo>
                    <a:pt x="20" y="8"/>
                    <a:pt x="20" y="7"/>
                    <a:pt x="20" y="7"/>
                  </a:cubicBezTo>
                  <a:cubicBezTo>
                    <a:pt x="21" y="7"/>
                    <a:pt x="22" y="7"/>
                    <a:pt x="22" y="7"/>
                  </a:cubicBezTo>
                  <a:cubicBezTo>
                    <a:pt x="22" y="8"/>
                    <a:pt x="21" y="8"/>
                    <a:pt x="21" y="8"/>
                  </a:cubicBezTo>
                  <a:cubicBezTo>
                    <a:pt x="22" y="9"/>
                    <a:pt x="22" y="9"/>
                    <a:pt x="22" y="9"/>
                  </a:cubicBezTo>
                  <a:cubicBezTo>
                    <a:pt x="23" y="9"/>
                    <a:pt x="23" y="9"/>
                    <a:pt x="23" y="8"/>
                  </a:cubicBezTo>
                  <a:cubicBezTo>
                    <a:pt x="23" y="8"/>
                    <a:pt x="23" y="7"/>
                    <a:pt x="24" y="6"/>
                  </a:cubicBezTo>
                  <a:cubicBezTo>
                    <a:pt x="24" y="6"/>
                    <a:pt x="24" y="6"/>
                    <a:pt x="24" y="6"/>
                  </a:cubicBezTo>
                  <a:cubicBezTo>
                    <a:pt x="25" y="6"/>
                    <a:pt x="27" y="6"/>
                    <a:pt x="28" y="6"/>
                  </a:cubicBezTo>
                  <a:cubicBezTo>
                    <a:pt x="28" y="6"/>
                    <a:pt x="28" y="5"/>
                    <a:pt x="29" y="5"/>
                  </a:cubicBezTo>
                  <a:cubicBezTo>
                    <a:pt x="29" y="5"/>
                    <a:pt x="29" y="5"/>
                    <a:pt x="30" y="5"/>
                  </a:cubicBezTo>
                  <a:cubicBezTo>
                    <a:pt x="30" y="4"/>
                    <a:pt x="30" y="4"/>
                    <a:pt x="30" y="4"/>
                  </a:cubicBezTo>
                  <a:cubicBezTo>
                    <a:pt x="31" y="4"/>
                    <a:pt x="31" y="4"/>
                    <a:pt x="31" y="4"/>
                  </a:cubicBezTo>
                  <a:cubicBezTo>
                    <a:pt x="31" y="4"/>
                    <a:pt x="31" y="4"/>
                    <a:pt x="31" y="4"/>
                  </a:cubicBezTo>
                  <a:cubicBezTo>
                    <a:pt x="31" y="3"/>
                    <a:pt x="32" y="3"/>
                    <a:pt x="32" y="3"/>
                  </a:cubicBezTo>
                  <a:cubicBezTo>
                    <a:pt x="33" y="3"/>
                    <a:pt x="33" y="2"/>
                    <a:pt x="33" y="1"/>
                  </a:cubicBezTo>
                  <a:cubicBezTo>
                    <a:pt x="33" y="1"/>
                    <a:pt x="33" y="1"/>
                    <a:pt x="34" y="1"/>
                  </a:cubicBezTo>
                  <a:cubicBezTo>
                    <a:pt x="34" y="1"/>
                    <a:pt x="34" y="1"/>
                    <a:pt x="34" y="1"/>
                  </a:cubicBezTo>
                  <a:cubicBezTo>
                    <a:pt x="34" y="1"/>
                    <a:pt x="34" y="1"/>
                    <a:pt x="34" y="1"/>
                  </a:cubicBezTo>
                  <a:cubicBezTo>
                    <a:pt x="34" y="1"/>
                    <a:pt x="34" y="1"/>
                    <a:pt x="34" y="1"/>
                  </a:cubicBezTo>
                  <a:cubicBezTo>
                    <a:pt x="34" y="1"/>
                    <a:pt x="34" y="1"/>
                    <a:pt x="34" y="1"/>
                  </a:cubicBezTo>
                  <a:cubicBezTo>
                    <a:pt x="35" y="1"/>
                    <a:pt x="35" y="1"/>
                    <a:pt x="35" y="1"/>
                  </a:cubicBezTo>
                  <a:cubicBezTo>
                    <a:pt x="36" y="0"/>
                    <a:pt x="36" y="0"/>
                    <a:pt x="36" y="0"/>
                  </a:cubicBezTo>
                  <a:cubicBezTo>
                    <a:pt x="36" y="0"/>
                    <a:pt x="37" y="0"/>
                    <a:pt x="37" y="1"/>
                  </a:cubicBezTo>
                  <a:cubicBezTo>
                    <a:pt x="37" y="1"/>
                    <a:pt x="37" y="1"/>
                    <a:pt x="37" y="2"/>
                  </a:cubicBezTo>
                  <a:cubicBezTo>
                    <a:pt x="37" y="2"/>
                    <a:pt x="37" y="2"/>
                    <a:pt x="37" y="3"/>
                  </a:cubicBezTo>
                  <a:cubicBezTo>
                    <a:pt x="36" y="3"/>
                    <a:pt x="36" y="3"/>
                    <a:pt x="35" y="3"/>
                  </a:cubicBezTo>
                  <a:cubicBezTo>
                    <a:pt x="34" y="3"/>
                    <a:pt x="34" y="3"/>
                    <a:pt x="33" y="4"/>
                  </a:cubicBezTo>
                  <a:cubicBezTo>
                    <a:pt x="33" y="4"/>
                    <a:pt x="32" y="6"/>
                    <a:pt x="32" y="6"/>
                  </a:cubicBezTo>
                  <a:cubicBezTo>
                    <a:pt x="31" y="6"/>
                    <a:pt x="31" y="6"/>
                    <a:pt x="31" y="6"/>
                  </a:cubicBezTo>
                  <a:cubicBezTo>
                    <a:pt x="31" y="7"/>
                    <a:pt x="31" y="7"/>
                    <a:pt x="30" y="7"/>
                  </a:cubicBezTo>
                  <a:cubicBezTo>
                    <a:pt x="30" y="7"/>
                    <a:pt x="30" y="8"/>
                    <a:pt x="30" y="8"/>
                  </a:cubicBezTo>
                  <a:cubicBezTo>
                    <a:pt x="30" y="8"/>
                    <a:pt x="30" y="8"/>
                    <a:pt x="29" y="9"/>
                  </a:cubicBezTo>
                  <a:cubicBezTo>
                    <a:pt x="29" y="9"/>
                    <a:pt x="29" y="10"/>
                    <a:pt x="29" y="10"/>
                  </a:cubicBezTo>
                  <a:cubicBezTo>
                    <a:pt x="29" y="10"/>
                    <a:pt x="29" y="11"/>
                    <a:pt x="29" y="11"/>
                  </a:cubicBezTo>
                  <a:cubicBezTo>
                    <a:pt x="28" y="11"/>
                    <a:pt x="28" y="12"/>
                    <a:pt x="28" y="12"/>
                  </a:cubicBezTo>
                  <a:cubicBezTo>
                    <a:pt x="28" y="12"/>
                    <a:pt x="28" y="13"/>
                    <a:pt x="28" y="13"/>
                  </a:cubicBezTo>
                  <a:cubicBezTo>
                    <a:pt x="28" y="14"/>
                    <a:pt x="26" y="15"/>
                    <a:pt x="26" y="17"/>
                  </a:cubicBezTo>
                  <a:close/>
                </a:path>
              </a:pathLst>
            </a:custGeom>
            <a:solidFill>
              <a:sysClr val="window" lastClr="FFFFFF">
                <a:lumMod val="75000"/>
              </a:sysClr>
            </a:solidFill>
            <a:ln w="3175">
              <a:solidFill>
                <a:schemeClr val="bg1">
                  <a:lumMod val="65000"/>
                </a:schemeClr>
              </a:solid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defTabSz="2945407">
                <a:defRPr/>
              </a:pPr>
              <a:endParaRPr lang="en-US" sz="1600" kern="0">
                <a:solidFill>
                  <a:srgbClr val="0A0A0A"/>
                </a:solidFill>
                <a:cs typeface="Arial" charset="0"/>
              </a:endParaRPr>
            </a:p>
          </p:txBody>
        </p:sp>
        <p:sp>
          <p:nvSpPr>
            <p:cNvPr id="341" name="Freeform 169">
              <a:extLst>
                <a:ext uri="{FF2B5EF4-FFF2-40B4-BE49-F238E27FC236}">
                  <a16:creationId xmlns:a16="http://schemas.microsoft.com/office/drawing/2014/main" id="{E2D4CB99-13DE-2FCA-753B-ABE9E87D7F36}"/>
                </a:ext>
              </a:extLst>
            </p:cNvPr>
            <p:cNvSpPr>
              <a:spLocks/>
            </p:cNvSpPr>
            <p:nvPr/>
          </p:nvSpPr>
          <p:spPr bwMode="auto">
            <a:xfrm>
              <a:off x="24096490" y="12808307"/>
              <a:ext cx="273074" cy="669284"/>
            </a:xfrm>
            <a:custGeom>
              <a:avLst/>
              <a:gdLst/>
              <a:ahLst/>
              <a:cxnLst>
                <a:cxn ang="0">
                  <a:pos x="7" y="31"/>
                </a:cxn>
                <a:cxn ang="0">
                  <a:pos x="7" y="31"/>
                </a:cxn>
                <a:cxn ang="0">
                  <a:pos x="4" y="29"/>
                </a:cxn>
                <a:cxn ang="0">
                  <a:pos x="4" y="28"/>
                </a:cxn>
                <a:cxn ang="0">
                  <a:pos x="4" y="23"/>
                </a:cxn>
                <a:cxn ang="0">
                  <a:pos x="4" y="21"/>
                </a:cxn>
                <a:cxn ang="0">
                  <a:pos x="4" y="19"/>
                </a:cxn>
                <a:cxn ang="0">
                  <a:pos x="4" y="17"/>
                </a:cxn>
                <a:cxn ang="0">
                  <a:pos x="3" y="16"/>
                </a:cxn>
                <a:cxn ang="0">
                  <a:pos x="1" y="11"/>
                </a:cxn>
                <a:cxn ang="0">
                  <a:pos x="0" y="10"/>
                </a:cxn>
                <a:cxn ang="0">
                  <a:pos x="1" y="8"/>
                </a:cxn>
                <a:cxn ang="0">
                  <a:pos x="1" y="8"/>
                </a:cxn>
                <a:cxn ang="0">
                  <a:pos x="2" y="7"/>
                </a:cxn>
                <a:cxn ang="0">
                  <a:pos x="3" y="6"/>
                </a:cxn>
                <a:cxn ang="0">
                  <a:pos x="5" y="5"/>
                </a:cxn>
                <a:cxn ang="0">
                  <a:pos x="7" y="4"/>
                </a:cxn>
                <a:cxn ang="0">
                  <a:pos x="8" y="3"/>
                </a:cxn>
                <a:cxn ang="0">
                  <a:pos x="8" y="1"/>
                </a:cxn>
                <a:cxn ang="0">
                  <a:pos x="9" y="1"/>
                </a:cxn>
                <a:cxn ang="0">
                  <a:pos x="10" y="2"/>
                </a:cxn>
                <a:cxn ang="0">
                  <a:pos x="11" y="3"/>
                </a:cxn>
                <a:cxn ang="0">
                  <a:pos x="12" y="4"/>
                </a:cxn>
                <a:cxn ang="0">
                  <a:pos x="13" y="7"/>
                </a:cxn>
                <a:cxn ang="0">
                  <a:pos x="13" y="8"/>
                </a:cxn>
                <a:cxn ang="0">
                  <a:pos x="13" y="10"/>
                </a:cxn>
                <a:cxn ang="0">
                  <a:pos x="13" y="12"/>
                </a:cxn>
                <a:cxn ang="0">
                  <a:pos x="12" y="13"/>
                </a:cxn>
                <a:cxn ang="0">
                  <a:pos x="11" y="13"/>
                </a:cxn>
                <a:cxn ang="0">
                  <a:pos x="11" y="14"/>
                </a:cxn>
                <a:cxn ang="0">
                  <a:pos x="10" y="15"/>
                </a:cxn>
                <a:cxn ang="0">
                  <a:pos x="10" y="17"/>
                </a:cxn>
                <a:cxn ang="0">
                  <a:pos x="9" y="17"/>
                </a:cxn>
                <a:cxn ang="0">
                  <a:pos x="9" y="18"/>
                </a:cxn>
                <a:cxn ang="0">
                  <a:pos x="9" y="20"/>
                </a:cxn>
                <a:cxn ang="0">
                  <a:pos x="8" y="22"/>
                </a:cxn>
                <a:cxn ang="0">
                  <a:pos x="8" y="24"/>
                </a:cxn>
                <a:cxn ang="0">
                  <a:pos x="9" y="25"/>
                </a:cxn>
                <a:cxn ang="0">
                  <a:pos x="8" y="28"/>
                </a:cxn>
                <a:cxn ang="0">
                  <a:pos x="8" y="31"/>
                </a:cxn>
                <a:cxn ang="0">
                  <a:pos x="8" y="30"/>
                </a:cxn>
              </a:cxnLst>
              <a:rect l="0" t="0" r="r" b="b"/>
              <a:pathLst>
                <a:path w="14" h="31">
                  <a:moveTo>
                    <a:pt x="7" y="30"/>
                  </a:moveTo>
                  <a:cubicBezTo>
                    <a:pt x="7" y="31"/>
                    <a:pt x="7" y="31"/>
                    <a:pt x="7" y="31"/>
                  </a:cubicBezTo>
                  <a:cubicBezTo>
                    <a:pt x="7" y="31"/>
                    <a:pt x="7" y="31"/>
                    <a:pt x="7" y="31"/>
                  </a:cubicBezTo>
                  <a:cubicBezTo>
                    <a:pt x="7" y="31"/>
                    <a:pt x="7" y="31"/>
                    <a:pt x="7" y="31"/>
                  </a:cubicBezTo>
                  <a:cubicBezTo>
                    <a:pt x="6" y="31"/>
                    <a:pt x="6" y="31"/>
                    <a:pt x="5" y="31"/>
                  </a:cubicBezTo>
                  <a:cubicBezTo>
                    <a:pt x="5" y="30"/>
                    <a:pt x="4" y="30"/>
                    <a:pt x="4" y="29"/>
                  </a:cubicBezTo>
                  <a:cubicBezTo>
                    <a:pt x="4" y="29"/>
                    <a:pt x="4" y="28"/>
                    <a:pt x="4" y="28"/>
                  </a:cubicBezTo>
                  <a:cubicBezTo>
                    <a:pt x="4" y="28"/>
                    <a:pt x="4" y="28"/>
                    <a:pt x="4" y="28"/>
                  </a:cubicBezTo>
                  <a:cubicBezTo>
                    <a:pt x="4" y="27"/>
                    <a:pt x="4" y="26"/>
                    <a:pt x="4" y="25"/>
                  </a:cubicBezTo>
                  <a:cubicBezTo>
                    <a:pt x="4" y="25"/>
                    <a:pt x="4" y="24"/>
                    <a:pt x="4" y="23"/>
                  </a:cubicBezTo>
                  <a:cubicBezTo>
                    <a:pt x="4" y="23"/>
                    <a:pt x="4" y="22"/>
                    <a:pt x="4" y="21"/>
                  </a:cubicBezTo>
                  <a:cubicBezTo>
                    <a:pt x="4" y="21"/>
                    <a:pt x="4" y="21"/>
                    <a:pt x="4" y="21"/>
                  </a:cubicBezTo>
                  <a:cubicBezTo>
                    <a:pt x="4" y="21"/>
                    <a:pt x="4" y="20"/>
                    <a:pt x="4" y="20"/>
                  </a:cubicBezTo>
                  <a:cubicBezTo>
                    <a:pt x="4" y="20"/>
                    <a:pt x="4" y="19"/>
                    <a:pt x="4" y="19"/>
                  </a:cubicBezTo>
                  <a:cubicBezTo>
                    <a:pt x="4" y="19"/>
                    <a:pt x="4" y="18"/>
                    <a:pt x="4" y="18"/>
                  </a:cubicBezTo>
                  <a:cubicBezTo>
                    <a:pt x="4" y="17"/>
                    <a:pt x="4" y="17"/>
                    <a:pt x="4" y="17"/>
                  </a:cubicBezTo>
                  <a:cubicBezTo>
                    <a:pt x="4" y="17"/>
                    <a:pt x="4" y="16"/>
                    <a:pt x="4" y="16"/>
                  </a:cubicBezTo>
                  <a:cubicBezTo>
                    <a:pt x="4" y="16"/>
                    <a:pt x="3" y="16"/>
                    <a:pt x="3" y="16"/>
                  </a:cubicBezTo>
                  <a:cubicBezTo>
                    <a:pt x="3" y="15"/>
                    <a:pt x="3" y="13"/>
                    <a:pt x="3" y="12"/>
                  </a:cubicBezTo>
                  <a:cubicBezTo>
                    <a:pt x="2" y="12"/>
                    <a:pt x="2" y="11"/>
                    <a:pt x="1" y="11"/>
                  </a:cubicBezTo>
                  <a:cubicBezTo>
                    <a:pt x="1" y="11"/>
                    <a:pt x="1" y="10"/>
                    <a:pt x="0" y="10"/>
                  </a:cubicBezTo>
                  <a:cubicBezTo>
                    <a:pt x="0" y="10"/>
                    <a:pt x="0" y="10"/>
                    <a:pt x="0" y="10"/>
                  </a:cubicBezTo>
                  <a:cubicBezTo>
                    <a:pt x="1" y="10"/>
                    <a:pt x="0" y="9"/>
                    <a:pt x="1" y="9"/>
                  </a:cubicBezTo>
                  <a:cubicBezTo>
                    <a:pt x="1" y="9"/>
                    <a:pt x="1" y="9"/>
                    <a:pt x="1" y="8"/>
                  </a:cubicBezTo>
                  <a:cubicBezTo>
                    <a:pt x="1" y="8"/>
                    <a:pt x="1" y="8"/>
                    <a:pt x="1" y="8"/>
                  </a:cubicBezTo>
                  <a:cubicBezTo>
                    <a:pt x="1" y="8"/>
                    <a:pt x="1" y="8"/>
                    <a:pt x="1" y="8"/>
                  </a:cubicBezTo>
                  <a:cubicBezTo>
                    <a:pt x="1" y="8"/>
                    <a:pt x="1" y="7"/>
                    <a:pt x="1" y="7"/>
                  </a:cubicBezTo>
                  <a:cubicBezTo>
                    <a:pt x="2" y="7"/>
                    <a:pt x="2" y="7"/>
                    <a:pt x="2" y="7"/>
                  </a:cubicBezTo>
                  <a:cubicBezTo>
                    <a:pt x="2" y="7"/>
                    <a:pt x="2" y="7"/>
                    <a:pt x="2" y="6"/>
                  </a:cubicBezTo>
                  <a:cubicBezTo>
                    <a:pt x="2" y="6"/>
                    <a:pt x="2" y="6"/>
                    <a:pt x="3" y="6"/>
                  </a:cubicBezTo>
                  <a:cubicBezTo>
                    <a:pt x="3" y="6"/>
                    <a:pt x="3" y="6"/>
                    <a:pt x="3" y="5"/>
                  </a:cubicBezTo>
                  <a:cubicBezTo>
                    <a:pt x="4" y="6"/>
                    <a:pt x="4" y="5"/>
                    <a:pt x="5" y="5"/>
                  </a:cubicBezTo>
                  <a:cubicBezTo>
                    <a:pt x="5" y="5"/>
                    <a:pt x="6" y="6"/>
                    <a:pt x="6" y="5"/>
                  </a:cubicBezTo>
                  <a:cubicBezTo>
                    <a:pt x="6" y="5"/>
                    <a:pt x="7" y="4"/>
                    <a:pt x="7" y="4"/>
                  </a:cubicBezTo>
                  <a:cubicBezTo>
                    <a:pt x="7" y="4"/>
                    <a:pt x="7" y="4"/>
                    <a:pt x="7" y="4"/>
                  </a:cubicBezTo>
                  <a:cubicBezTo>
                    <a:pt x="8" y="3"/>
                    <a:pt x="8" y="3"/>
                    <a:pt x="8" y="3"/>
                  </a:cubicBezTo>
                  <a:cubicBezTo>
                    <a:pt x="8" y="2"/>
                    <a:pt x="8" y="2"/>
                    <a:pt x="8" y="1"/>
                  </a:cubicBezTo>
                  <a:cubicBezTo>
                    <a:pt x="8" y="1"/>
                    <a:pt x="8" y="1"/>
                    <a:pt x="8" y="1"/>
                  </a:cubicBezTo>
                  <a:cubicBezTo>
                    <a:pt x="8" y="1"/>
                    <a:pt x="8" y="1"/>
                    <a:pt x="8" y="1"/>
                  </a:cubicBezTo>
                  <a:cubicBezTo>
                    <a:pt x="8" y="1"/>
                    <a:pt x="9" y="1"/>
                    <a:pt x="9" y="1"/>
                  </a:cubicBezTo>
                  <a:cubicBezTo>
                    <a:pt x="9" y="1"/>
                    <a:pt x="9" y="0"/>
                    <a:pt x="9" y="1"/>
                  </a:cubicBezTo>
                  <a:cubicBezTo>
                    <a:pt x="10" y="1"/>
                    <a:pt x="10" y="1"/>
                    <a:pt x="10" y="2"/>
                  </a:cubicBezTo>
                  <a:cubicBezTo>
                    <a:pt x="10" y="2"/>
                    <a:pt x="11" y="2"/>
                    <a:pt x="11" y="2"/>
                  </a:cubicBezTo>
                  <a:cubicBezTo>
                    <a:pt x="11" y="2"/>
                    <a:pt x="11" y="3"/>
                    <a:pt x="11" y="3"/>
                  </a:cubicBezTo>
                  <a:cubicBezTo>
                    <a:pt x="11" y="3"/>
                    <a:pt x="12" y="3"/>
                    <a:pt x="12" y="3"/>
                  </a:cubicBezTo>
                  <a:cubicBezTo>
                    <a:pt x="12" y="3"/>
                    <a:pt x="12" y="4"/>
                    <a:pt x="12" y="4"/>
                  </a:cubicBezTo>
                  <a:cubicBezTo>
                    <a:pt x="12" y="4"/>
                    <a:pt x="12" y="4"/>
                    <a:pt x="12" y="4"/>
                  </a:cubicBezTo>
                  <a:cubicBezTo>
                    <a:pt x="12" y="5"/>
                    <a:pt x="12" y="6"/>
                    <a:pt x="13" y="7"/>
                  </a:cubicBezTo>
                  <a:cubicBezTo>
                    <a:pt x="13" y="7"/>
                    <a:pt x="13" y="7"/>
                    <a:pt x="13" y="7"/>
                  </a:cubicBezTo>
                  <a:cubicBezTo>
                    <a:pt x="13" y="7"/>
                    <a:pt x="13" y="8"/>
                    <a:pt x="13" y="8"/>
                  </a:cubicBezTo>
                  <a:cubicBezTo>
                    <a:pt x="13" y="9"/>
                    <a:pt x="13" y="9"/>
                    <a:pt x="14" y="9"/>
                  </a:cubicBezTo>
                  <a:cubicBezTo>
                    <a:pt x="13" y="9"/>
                    <a:pt x="13" y="10"/>
                    <a:pt x="13" y="10"/>
                  </a:cubicBezTo>
                  <a:cubicBezTo>
                    <a:pt x="13" y="10"/>
                    <a:pt x="13" y="10"/>
                    <a:pt x="13" y="10"/>
                  </a:cubicBezTo>
                  <a:cubicBezTo>
                    <a:pt x="12" y="10"/>
                    <a:pt x="12" y="11"/>
                    <a:pt x="13" y="12"/>
                  </a:cubicBezTo>
                  <a:cubicBezTo>
                    <a:pt x="13" y="12"/>
                    <a:pt x="13" y="12"/>
                    <a:pt x="13" y="12"/>
                  </a:cubicBezTo>
                  <a:cubicBezTo>
                    <a:pt x="12" y="13"/>
                    <a:pt x="12" y="13"/>
                    <a:pt x="12" y="13"/>
                  </a:cubicBezTo>
                  <a:cubicBezTo>
                    <a:pt x="12" y="13"/>
                    <a:pt x="12" y="13"/>
                    <a:pt x="12" y="13"/>
                  </a:cubicBezTo>
                  <a:cubicBezTo>
                    <a:pt x="12" y="13"/>
                    <a:pt x="11" y="13"/>
                    <a:pt x="11" y="13"/>
                  </a:cubicBezTo>
                  <a:cubicBezTo>
                    <a:pt x="11" y="13"/>
                    <a:pt x="11" y="14"/>
                    <a:pt x="11" y="14"/>
                  </a:cubicBezTo>
                  <a:cubicBezTo>
                    <a:pt x="11" y="14"/>
                    <a:pt x="11" y="14"/>
                    <a:pt x="11" y="14"/>
                  </a:cubicBezTo>
                  <a:cubicBezTo>
                    <a:pt x="11" y="14"/>
                    <a:pt x="11" y="14"/>
                    <a:pt x="11" y="15"/>
                  </a:cubicBezTo>
                  <a:cubicBezTo>
                    <a:pt x="11" y="15"/>
                    <a:pt x="10" y="15"/>
                    <a:pt x="10" y="15"/>
                  </a:cubicBezTo>
                  <a:cubicBezTo>
                    <a:pt x="10" y="15"/>
                    <a:pt x="10" y="16"/>
                    <a:pt x="10" y="16"/>
                  </a:cubicBezTo>
                  <a:cubicBezTo>
                    <a:pt x="10" y="16"/>
                    <a:pt x="10" y="17"/>
                    <a:pt x="10" y="17"/>
                  </a:cubicBezTo>
                  <a:cubicBezTo>
                    <a:pt x="10" y="17"/>
                    <a:pt x="10" y="17"/>
                    <a:pt x="10" y="17"/>
                  </a:cubicBezTo>
                  <a:cubicBezTo>
                    <a:pt x="10" y="17"/>
                    <a:pt x="9" y="17"/>
                    <a:pt x="9" y="17"/>
                  </a:cubicBezTo>
                  <a:cubicBezTo>
                    <a:pt x="9" y="17"/>
                    <a:pt x="9" y="17"/>
                    <a:pt x="9" y="17"/>
                  </a:cubicBezTo>
                  <a:cubicBezTo>
                    <a:pt x="9" y="17"/>
                    <a:pt x="9" y="18"/>
                    <a:pt x="9" y="18"/>
                  </a:cubicBezTo>
                  <a:cubicBezTo>
                    <a:pt x="9" y="18"/>
                    <a:pt x="9" y="18"/>
                    <a:pt x="9" y="18"/>
                  </a:cubicBezTo>
                  <a:cubicBezTo>
                    <a:pt x="9" y="19"/>
                    <a:pt x="9" y="20"/>
                    <a:pt x="9" y="20"/>
                  </a:cubicBezTo>
                  <a:cubicBezTo>
                    <a:pt x="8" y="21"/>
                    <a:pt x="8" y="21"/>
                    <a:pt x="8" y="21"/>
                  </a:cubicBezTo>
                  <a:cubicBezTo>
                    <a:pt x="8" y="21"/>
                    <a:pt x="9" y="22"/>
                    <a:pt x="8" y="22"/>
                  </a:cubicBezTo>
                  <a:cubicBezTo>
                    <a:pt x="8" y="22"/>
                    <a:pt x="8" y="23"/>
                    <a:pt x="8" y="24"/>
                  </a:cubicBezTo>
                  <a:cubicBezTo>
                    <a:pt x="8" y="24"/>
                    <a:pt x="8" y="24"/>
                    <a:pt x="8" y="24"/>
                  </a:cubicBezTo>
                  <a:cubicBezTo>
                    <a:pt x="8" y="24"/>
                    <a:pt x="8" y="25"/>
                    <a:pt x="8" y="25"/>
                  </a:cubicBezTo>
                  <a:cubicBezTo>
                    <a:pt x="9" y="25"/>
                    <a:pt x="9" y="25"/>
                    <a:pt x="9" y="25"/>
                  </a:cubicBezTo>
                  <a:cubicBezTo>
                    <a:pt x="9" y="25"/>
                    <a:pt x="9" y="26"/>
                    <a:pt x="9" y="26"/>
                  </a:cubicBezTo>
                  <a:cubicBezTo>
                    <a:pt x="9" y="27"/>
                    <a:pt x="9" y="28"/>
                    <a:pt x="8" y="28"/>
                  </a:cubicBezTo>
                  <a:cubicBezTo>
                    <a:pt x="8" y="29"/>
                    <a:pt x="9" y="29"/>
                    <a:pt x="9" y="29"/>
                  </a:cubicBezTo>
                  <a:cubicBezTo>
                    <a:pt x="9" y="29"/>
                    <a:pt x="8" y="31"/>
                    <a:pt x="8" y="31"/>
                  </a:cubicBezTo>
                  <a:cubicBezTo>
                    <a:pt x="8" y="31"/>
                    <a:pt x="8" y="31"/>
                    <a:pt x="8" y="31"/>
                  </a:cubicBezTo>
                  <a:cubicBezTo>
                    <a:pt x="8" y="31"/>
                    <a:pt x="8" y="31"/>
                    <a:pt x="8" y="30"/>
                  </a:cubicBezTo>
                  <a:cubicBezTo>
                    <a:pt x="8" y="30"/>
                    <a:pt x="7" y="30"/>
                    <a:pt x="7" y="30"/>
                  </a:cubicBezTo>
                  <a:close/>
                </a:path>
              </a:pathLst>
            </a:custGeom>
            <a:solidFill>
              <a:sysClr val="window" lastClr="FFFFFF">
                <a:lumMod val="75000"/>
              </a:sysClr>
            </a:solidFill>
            <a:ln w="3175">
              <a:solidFill>
                <a:schemeClr val="bg1">
                  <a:lumMod val="65000"/>
                </a:schemeClr>
              </a:solid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defTabSz="2945407">
                <a:defRPr/>
              </a:pPr>
              <a:endParaRPr lang="en-US" sz="1600" kern="0">
                <a:solidFill>
                  <a:srgbClr val="0A0A0A"/>
                </a:solidFill>
                <a:cs typeface="Arial" charset="0"/>
              </a:endParaRPr>
            </a:p>
          </p:txBody>
        </p:sp>
        <p:sp>
          <p:nvSpPr>
            <p:cNvPr id="342" name="Freeform 170">
              <a:extLst>
                <a:ext uri="{FF2B5EF4-FFF2-40B4-BE49-F238E27FC236}">
                  <a16:creationId xmlns:a16="http://schemas.microsoft.com/office/drawing/2014/main" id="{296DE772-0FBE-0AFB-8ABD-FE321D4750DB}"/>
                </a:ext>
              </a:extLst>
            </p:cNvPr>
            <p:cNvSpPr>
              <a:spLocks/>
            </p:cNvSpPr>
            <p:nvPr/>
          </p:nvSpPr>
          <p:spPr bwMode="auto">
            <a:xfrm>
              <a:off x="22565638" y="12835448"/>
              <a:ext cx="24822" cy="9042"/>
            </a:xfrm>
            <a:custGeom>
              <a:avLst/>
              <a:gdLst/>
              <a:ahLst/>
              <a:cxnLst>
                <a:cxn ang="0">
                  <a:pos x="0" y="0"/>
                </a:cxn>
                <a:cxn ang="0">
                  <a:pos x="1" y="0"/>
                </a:cxn>
                <a:cxn ang="0">
                  <a:pos x="1" y="0"/>
                </a:cxn>
                <a:cxn ang="0">
                  <a:pos x="0" y="0"/>
                </a:cxn>
                <a:cxn ang="0">
                  <a:pos x="0" y="0"/>
                </a:cxn>
                <a:cxn ang="0">
                  <a:pos x="0" y="0"/>
                </a:cxn>
              </a:cxnLst>
              <a:rect l="0" t="0" r="r" b="b"/>
              <a:pathLst>
                <a:path w="1">
                  <a:moveTo>
                    <a:pt x="0" y="0"/>
                  </a:moveTo>
                  <a:cubicBezTo>
                    <a:pt x="0" y="0"/>
                    <a:pt x="1" y="0"/>
                    <a:pt x="1" y="0"/>
                  </a:cubicBezTo>
                  <a:cubicBezTo>
                    <a:pt x="1" y="0"/>
                    <a:pt x="1" y="0"/>
                    <a:pt x="1" y="0"/>
                  </a:cubicBezTo>
                  <a:cubicBezTo>
                    <a:pt x="1" y="0"/>
                    <a:pt x="1" y="0"/>
                    <a:pt x="0" y="0"/>
                  </a:cubicBezTo>
                  <a:cubicBezTo>
                    <a:pt x="0" y="0"/>
                    <a:pt x="0" y="0"/>
                    <a:pt x="0" y="0"/>
                  </a:cubicBezTo>
                  <a:cubicBezTo>
                    <a:pt x="0" y="0"/>
                    <a:pt x="0" y="0"/>
                    <a:pt x="0" y="0"/>
                  </a:cubicBezTo>
                  <a:close/>
                </a:path>
              </a:pathLst>
            </a:custGeom>
            <a:solidFill>
              <a:srgbClr val="CBCBCB"/>
            </a:solidFill>
            <a:ln w="9525">
              <a:no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defTabSz="2945407">
                <a:defRPr/>
              </a:pPr>
              <a:endParaRPr lang="en-US" sz="1600" kern="0">
                <a:solidFill>
                  <a:srgbClr val="0A0A0A"/>
                </a:solidFill>
                <a:cs typeface="Arial" charset="0"/>
              </a:endParaRPr>
            </a:p>
          </p:txBody>
        </p:sp>
        <p:sp>
          <p:nvSpPr>
            <p:cNvPr id="343" name="Freeform 171">
              <a:extLst>
                <a:ext uri="{FF2B5EF4-FFF2-40B4-BE49-F238E27FC236}">
                  <a16:creationId xmlns:a16="http://schemas.microsoft.com/office/drawing/2014/main" id="{FE3ED4EE-410B-D95A-B8FE-A2103C9FDB5F}"/>
                </a:ext>
              </a:extLst>
            </p:cNvPr>
            <p:cNvSpPr>
              <a:spLocks/>
            </p:cNvSpPr>
            <p:nvPr/>
          </p:nvSpPr>
          <p:spPr bwMode="auto">
            <a:xfrm>
              <a:off x="27671273" y="12880655"/>
              <a:ext cx="877137" cy="1474234"/>
            </a:xfrm>
            <a:custGeom>
              <a:avLst/>
              <a:gdLst/>
              <a:ahLst/>
              <a:cxnLst>
                <a:cxn ang="0">
                  <a:pos x="2" y="69"/>
                </a:cxn>
                <a:cxn ang="0">
                  <a:pos x="0" y="65"/>
                </a:cxn>
                <a:cxn ang="0">
                  <a:pos x="1" y="45"/>
                </a:cxn>
                <a:cxn ang="0">
                  <a:pos x="3" y="43"/>
                </a:cxn>
                <a:cxn ang="0">
                  <a:pos x="7" y="39"/>
                </a:cxn>
                <a:cxn ang="0">
                  <a:pos x="9" y="37"/>
                </a:cxn>
                <a:cxn ang="0">
                  <a:pos x="13" y="36"/>
                </a:cxn>
                <a:cxn ang="0">
                  <a:pos x="18" y="36"/>
                </a:cxn>
                <a:cxn ang="0">
                  <a:pos x="20" y="33"/>
                </a:cxn>
                <a:cxn ang="0">
                  <a:pos x="22" y="30"/>
                </a:cxn>
                <a:cxn ang="0">
                  <a:pos x="23" y="29"/>
                </a:cxn>
                <a:cxn ang="0">
                  <a:pos x="25" y="27"/>
                </a:cxn>
                <a:cxn ang="0">
                  <a:pos x="26" y="25"/>
                </a:cxn>
                <a:cxn ang="0">
                  <a:pos x="28" y="23"/>
                </a:cxn>
                <a:cxn ang="0">
                  <a:pos x="29" y="22"/>
                </a:cxn>
                <a:cxn ang="0">
                  <a:pos x="26" y="19"/>
                </a:cxn>
                <a:cxn ang="0">
                  <a:pos x="23" y="18"/>
                </a:cxn>
                <a:cxn ang="0">
                  <a:pos x="13" y="14"/>
                </a:cxn>
                <a:cxn ang="0">
                  <a:pos x="10" y="12"/>
                </a:cxn>
                <a:cxn ang="0">
                  <a:pos x="9" y="10"/>
                </a:cxn>
                <a:cxn ang="0">
                  <a:pos x="8" y="8"/>
                </a:cxn>
                <a:cxn ang="0">
                  <a:pos x="7" y="5"/>
                </a:cxn>
                <a:cxn ang="0">
                  <a:pos x="9" y="2"/>
                </a:cxn>
                <a:cxn ang="0">
                  <a:pos x="17" y="7"/>
                </a:cxn>
                <a:cxn ang="0">
                  <a:pos x="18" y="6"/>
                </a:cxn>
                <a:cxn ang="0">
                  <a:pos x="21" y="5"/>
                </a:cxn>
                <a:cxn ang="0">
                  <a:pos x="25" y="6"/>
                </a:cxn>
                <a:cxn ang="0">
                  <a:pos x="28" y="4"/>
                </a:cxn>
                <a:cxn ang="0">
                  <a:pos x="35" y="3"/>
                </a:cxn>
                <a:cxn ang="0">
                  <a:pos x="38" y="2"/>
                </a:cxn>
                <a:cxn ang="0">
                  <a:pos x="43" y="0"/>
                </a:cxn>
                <a:cxn ang="0">
                  <a:pos x="44" y="4"/>
                </a:cxn>
                <a:cxn ang="0">
                  <a:pos x="44" y="7"/>
                </a:cxn>
                <a:cxn ang="0">
                  <a:pos x="43" y="8"/>
                </a:cxn>
                <a:cxn ang="0">
                  <a:pos x="43" y="12"/>
                </a:cxn>
                <a:cxn ang="0">
                  <a:pos x="42" y="15"/>
                </a:cxn>
                <a:cxn ang="0">
                  <a:pos x="40" y="18"/>
                </a:cxn>
                <a:cxn ang="0">
                  <a:pos x="39" y="22"/>
                </a:cxn>
                <a:cxn ang="0">
                  <a:pos x="36" y="27"/>
                </a:cxn>
                <a:cxn ang="0">
                  <a:pos x="33" y="33"/>
                </a:cxn>
                <a:cxn ang="0">
                  <a:pos x="30" y="38"/>
                </a:cxn>
                <a:cxn ang="0">
                  <a:pos x="29" y="41"/>
                </a:cxn>
                <a:cxn ang="0">
                  <a:pos x="24" y="46"/>
                </a:cxn>
                <a:cxn ang="0">
                  <a:pos x="22" y="48"/>
                </a:cxn>
                <a:cxn ang="0">
                  <a:pos x="12" y="56"/>
                </a:cxn>
                <a:cxn ang="0">
                  <a:pos x="8" y="61"/>
                </a:cxn>
              </a:cxnLst>
              <a:rect l="0" t="0" r="r" b="b"/>
              <a:pathLst>
                <a:path w="45" h="69">
                  <a:moveTo>
                    <a:pt x="4" y="65"/>
                  </a:moveTo>
                  <a:cubicBezTo>
                    <a:pt x="4" y="67"/>
                    <a:pt x="3" y="68"/>
                    <a:pt x="2" y="69"/>
                  </a:cubicBezTo>
                  <a:cubicBezTo>
                    <a:pt x="2" y="69"/>
                    <a:pt x="2" y="69"/>
                    <a:pt x="2" y="69"/>
                  </a:cubicBezTo>
                  <a:cubicBezTo>
                    <a:pt x="2" y="68"/>
                    <a:pt x="1" y="67"/>
                    <a:pt x="1" y="67"/>
                  </a:cubicBezTo>
                  <a:cubicBezTo>
                    <a:pt x="1" y="66"/>
                    <a:pt x="1" y="66"/>
                    <a:pt x="0" y="66"/>
                  </a:cubicBezTo>
                  <a:cubicBezTo>
                    <a:pt x="0" y="65"/>
                    <a:pt x="0" y="65"/>
                    <a:pt x="0" y="65"/>
                  </a:cubicBezTo>
                  <a:cubicBezTo>
                    <a:pt x="0" y="63"/>
                    <a:pt x="0" y="61"/>
                    <a:pt x="0" y="59"/>
                  </a:cubicBezTo>
                  <a:cubicBezTo>
                    <a:pt x="0" y="55"/>
                    <a:pt x="0" y="51"/>
                    <a:pt x="0" y="46"/>
                  </a:cubicBezTo>
                  <a:cubicBezTo>
                    <a:pt x="0" y="46"/>
                    <a:pt x="1" y="46"/>
                    <a:pt x="1" y="45"/>
                  </a:cubicBezTo>
                  <a:cubicBezTo>
                    <a:pt x="1" y="45"/>
                    <a:pt x="1" y="45"/>
                    <a:pt x="1" y="45"/>
                  </a:cubicBezTo>
                  <a:cubicBezTo>
                    <a:pt x="2" y="45"/>
                    <a:pt x="2" y="44"/>
                    <a:pt x="2" y="44"/>
                  </a:cubicBezTo>
                  <a:cubicBezTo>
                    <a:pt x="2" y="43"/>
                    <a:pt x="2" y="43"/>
                    <a:pt x="3" y="43"/>
                  </a:cubicBezTo>
                  <a:cubicBezTo>
                    <a:pt x="3" y="42"/>
                    <a:pt x="4" y="41"/>
                    <a:pt x="4" y="40"/>
                  </a:cubicBezTo>
                  <a:cubicBezTo>
                    <a:pt x="5" y="39"/>
                    <a:pt x="5" y="40"/>
                    <a:pt x="6" y="40"/>
                  </a:cubicBezTo>
                  <a:cubicBezTo>
                    <a:pt x="6" y="40"/>
                    <a:pt x="7" y="39"/>
                    <a:pt x="7" y="39"/>
                  </a:cubicBezTo>
                  <a:cubicBezTo>
                    <a:pt x="7" y="39"/>
                    <a:pt x="8" y="39"/>
                    <a:pt x="8" y="39"/>
                  </a:cubicBezTo>
                  <a:cubicBezTo>
                    <a:pt x="9" y="39"/>
                    <a:pt x="8" y="38"/>
                    <a:pt x="9" y="37"/>
                  </a:cubicBezTo>
                  <a:cubicBezTo>
                    <a:pt x="9" y="37"/>
                    <a:pt x="9" y="37"/>
                    <a:pt x="9" y="37"/>
                  </a:cubicBezTo>
                  <a:cubicBezTo>
                    <a:pt x="9" y="37"/>
                    <a:pt x="10" y="37"/>
                    <a:pt x="10" y="37"/>
                  </a:cubicBezTo>
                  <a:cubicBezTo>
                    <a:pt x="10" y="37"/>
                    <a:pt x="11" y="36"/>
                    <a:pt x="12" y="36"/>
                  </a:cubicBezTo>
                  <a:cubicBezTo>
                    <a:pt x="12" y="36"/>
                    <a:pt x="12" y="36"/>
                    <a:pt x="13" y="36"/>
                  </a:cubicBezTo>
                  <a:cubicBezTo>
                    <a:pt x="13" y="36"/>
                    <a:pt x="13" y="36"/>
                    <a:pt x="13" y="36"/>
                  </a:cubicBezTo>
                  <a:cubicBezTo>
                    <a:pt x="13" y="36"/>
                    <a:pt x="15" y="36"/>
                    <a:pt x="15" y="36"/>
                  </a:cubicBezTo>
                  <a:cubicBezTo>
                    <a:pt x="16" y="36"/>
                    <a:pt x="17" y="36"/>
                    <a:pt x="18" y="36"/>
                  </a:cubicBezTo>
                  <a:cubicBezTo>
                    <a:pt x="18" y="35"/>
                    <a:pt x="19" y="35"/>
                    <a:pt x="19" y="34"/>
                  </a:cubicBezTo>
                  <a:cubicBezTo>
                    <a:pt x="19" y="34"/>
                    <a:pt x="19" y="34"/>
                    <a:pt x="19" y="34"/>
                  </a:cubicBezTo>
                  <a:cubicBezTo>
                    <a:pt x="19" y="33"/>
                    <a:pt x="20" y="33"/>
                    <a:pt x="20" y="33"/>
                  </a:cubicBezTo>
                  <a:cubicBezTo>
                    <a:pt x="21" y="32"/>
                    <a:pt x="21" y="32"/>
                    <a:pt x="21" y="31"/>
                  </a:cubicBezTo>
                  <a:cubicBezTo>
                    <a:pt x="21" y="31"/>
                    <a:pt x="21" y="31"/>
                    <a:pt x="22" y="31"/>
                  </a:cubicBezTo>
                  <a:cubicBezTo>
                    <a:pt x="22" y="31"/>
                    <a:pt x="22" y="31"/>
                    <a:pt x="22" y="30"/>
                  </a:cubicBezTo>
                  <a:cubicBezTo>
                    <a:pt x="22" y="30"/>
                    <a:pt x="22" y="30"/>
                    <a:pt x="22" y="30"/>
                  </a:cubicBezTo>
                  <a:cubicBezTo>
                    <a:pt x="22" y="30"/>
                    <a:pt x="22" y="30"/>
                    <a:pt x="22" y="30"/>
                  </a:cubicBezTo>
                  <a:cubicBezTo>
                    <a:pt x="23" y="29"/>
                    <a:pt x="23" y="29"/>
                    <a:pt x="23" y="29"/>
                  </a:cubicBezTo>
                  <a:cubicBezTo>
                    <a:pt x="23" y="29"/>
                    <a:pt x="23" y="29"/>
                    <a:pt x="23" y="29"/>
                  </a:cubicBezTo>
                  <a:cubicBezTo>
                    <a:pt x="23" y="29"/>
                    <a:pt x="24" y="28"/>
                    <a:pt x="24" y="28"/>
                  </a:cubicBezTo>
                  <a:cubicBezTo>
                    <a:pt x="24" y="28"/>
                    <a:pt x="25" y="27"/>
                    <a:pt x="25" y="27"/>
                  </a:cubicBezTo>
                  <a:cubicBezTo>
                    <a:pt x="25" y="27"/>
                    <a:pt x="25" y="27"/>
                    <a:pt x="25" y="27"/>
                  </a:cubicBezTo>
                  <a:cubicBezTo>
                    <a:pt x="25" y="26"/>
                    <a:pt x="25" y="26"/>
                    <a:pt x="25" y="26"/>
                  </a:cubicBezTo>
                  <a:cubicBezTo>
                    <a:pt x="25" y="26"/>
                    <a:pt x="26" y="26"/>
                    <a:pt x="26" y="25"/>
                  </a:cubicBezTo>
                  <a:cubicBezTo>
                    <a:pt x="26" y="25"/>
                    <a:pt x="26" y="25"/>
                    <a:pt x="26" y="25"/>
                  </a:cubicBezTo>
                  <a:cubicBezTo>
                    <a:pt x="26" y="25"/>
                    <a:pt x="27" y="25"/>
                    <a:pt x="27" y="25"/>
                  </a:cubicBezTo>
                  <a:cubicBezTo>
                    <a:pt x="27" y="24"/>
                    <a:pt x="28" y="24"/>
                    <a:pt x="28" y="23"/>
                  </a:cubicBezTo>
                  <a:cubicBezTo>
                    <a:pt x="28" y="23"/>
                    <a:pt x="28" y="23"/>
                    <a:pt x="28" y="23"/>
                  </a:cubicBezTo>
                  <a:cubicBezTo>
                    <a:pt x="28" y="23"/>
                    <a:pt x="29" y="22"/>
                    <a:pt x="29" y="22"/>
                  </a:cubicBezTo>
                  <a:cubicBezTo>
                    <a:pt x="29" y="22"/>
                    <a:pt x="29" y="22"/>
                    <a:pt x="29" y="22"/>
                  </a:cubicBezTo>
                  <a:cubicBezTo>
                    <a:pt x="29" y="22"/>
                    <a:pt x="31" y="20"/>
                    <a:pt x="31" y="20"/>
                  </a:cubicBezTo>
                  <a:cubicBezTo>
                    <a:pt x="31" y="20"/>
                    <a:pt x="31" y="20"/>
                    <a:pt x="31" y="19"/>
                  </a:cubicBezTo>
                  <a:cubicBezTo>
                    <a:pt x="30" y="19"/>
                    <a:pt x="28" y="19"/>
                    <a:pt x="26" y="19"/>
                  </a:cubicBezTo>
                  <a:cubicBezTo>
                    <a:pt x="26" y="19"/>
                    <a:pt x="26" y="19"/>
                    <a:pt x="25" y="19"/>
                  </a:cubicBezTo>
                  <a:cubicBezTo>
                    <a:pt x="25" y="19"/>
                    <a:pt x="24" y="18"/>
                    <a:pt x="23" y="18"/>
                  </a:cubicBezTo>
                  <a:cubicBezTo>
                    <a:pt x="23" y="18"/>
                    <a:pt x="23" y="18"/>
                    <a:pt x="23" y="18"/>
                  </a:cubicBezTo>
                  <a:cubicBezTo>
                    <a:pt x="20" y="17"/>
                    <a:pt x="18" y="16"/>
                    <a:pt x="16" y="15"/>
                  </a:cubicBezTo>
                  <a:cubicBezTo>
                    <a:pt x="15" y="15"/>
                    <a:pt x="14" y="15"/>
                    <a:pt x="14" y="14"/>
                  </a:cubicBezTo>
                  <a:cubicBezTo>
                    <a:pt x="13" y="14"/>
                    <a:pt x="13" y="14"/>
                    <a:pt x="13" y="14"/>
                  </a:cubicBezTo>
                  <a:cubicBezTo>
                    <a:pt x="12" y="14"/>
                    <a:pt x="12" y="13"/>
                    <a:pt x="11" y="13"/>
                  </a:cubicBezTo>
                  <a:cubicBezTo>
                    <a:pt x="11" y="13"/>
                    <a:pt x="11" y="13"/>
                    <a:pt x="11" y="12"/>
                  </a:cubicBezTo>
                  <a:cubicBezTo>
                    <a:pt x="11" y="12"/>
                    <a:pt x="11" y="12"/>
                    <a:pt x="10" y="12"/>
                  </a:cubicBezTo>
                  <a:cubicBezTo>
                    <a:pt x="10" y="12"/>
                    <a:pt x="10" y="12"/>
                    <a:pt x="10" y="12"/>
                  </a:cubicBezTo>
                  <a:cubicBezTo>
                    <a:pt x="10" y="11"/>
                    <a:pt x="10" y="11"/>
                    <a:pt x="9" y="11"/>
                  </a:cubicBezTo>
                  <a:cubicBezTo>
                    <a:pt x="9" y="10"/>
                    <a:pt x="9" y="10"/>
                    <a:pt x="9" y="10"/>
                  </a:cubicBezTo>
                  <a:cubicBezTo>
                    <a:pt x="9" y="10"/>
                    <a:pt x="9" y="9"/>
                    <a:pt x="8" y="9"/>
                  </a:cubicBezTo>
                  <a:cubicBezTo>
                    <a:pt x="8" y="9"/>
                    <a:pt x="8" y="9"/>
                    <a:pt x="8" y="9"/>
                  </a:cubicBezTo>
                  <a:cubicBezTo>
                    <a:pt x="8" y="8"/>
                    <a:pt x="8" y="8"/>
                    <a:pt x="8" y="8"/>
                  </a:cubicBezTo>
                  <a:cubicBezTo>
                    <a:pt x="7" y="8"/>
                    <a:pt x="8" y="7"/>
                    <a:pt x="7" y="7"/>
                  </a:cubicBezTo>
                  <a:cubicBezTo>
                    <a:pt x="7" y="7"/>
                    <a:pt x="7" y="7"/>
                    <a:pt x="7" y="6"/>
                  </a:cubicBezTo>
                  <a:cubicBezTo>
                    <a:pt x="7" y="6"/>
                    <a:pt x="7" y="6"/>
                    <a:pt x="7" y="5"/>
                  </a:cubicBezTo>
                  <a:cubicBezTo>
                    <a:pt x="7" y="5"/>
                    <a:pt x="8" y="5"/>
                    <a:pt x="8" y="5"/>
                  </a:cubicBezTo>
                  <a:cubicBezTo>
                    <a:pt x="8" y="5"/>
                    <a:pt x="8" y="5"/>
                    <a:pt x="8" y="4"/>
                  </a:cubicBezTo>
                  <a:cubicBezTo>
                    <a:pt x="8" y="4"/>
                    <a:pt x="9" y="3"/>
                    <a:pt x="9" y="2"/>
                  </a:cubicBezTo>
                  <a:cubicBezTo>
                    <a:pt x="9" y="2"/>
                    <a:pt x="9" y="2"/>
                    <a:pt x="9" y="2"/>
                  </a:cubicBezTo>
                  <a:cubicBezTo>
                    <a:pt x="10" y="4"/>
                    <a:pt x="12" y="8"/>
                    <a:pt x="15" y="7"/>
                  </a:cubicBezTo>
                  <a:cubicBezTo>
                    <a:pt x="16" y="7"/>
                    <a:pt x="16" y="7"/>
                    <a:pt x="17" y="7"/>
                  </a:cubicBezTo>
                  <a:cubicBezTo>
                    <a:pt x="17" y="7"/>
                    <a:pt x="17" y="7"/>
                    <a:pt x="17" y="7"/>
                  </a:cubicBezTo>
                  <a:cubicBezTo>
                    <a:pt x="18" y="7"/>
                    <a:pt x="18" y="7"/>
                    <a:pt x="18" y="7"/>
                  </a:cubicBezTo>
                  <a:cubicBezTo>
                    <a:pt x="18" y="7"/>
                    <a:pt x="18" y="6"/>
                    <a:pt x="18" y="6"/>
                  </a:cubicBezTo>
                  <a:cubicBezTo>
                    <a:pt x="19" y="6"/>
                    <a:pt x="19" y="6"/>
                    <a:pt x="19" y="6"/>
                  </a:cubicBezTo>
                  <a:cubicBezTo>
                    <a:pt x="19" y="6"/>
                    <a:pt x="20" y="6"/>
                    <a:pt x="20" y="6"/>
                  </a:cubicBezTo>
                  <a:cubicBezTo>
                    <a:pt x="20" y="5"/>
                    <a:pt x="20" y="5"/>
                    <a:pt x="21" y="5"/>
                  </a:cubicBezTo>
                  <a:cubicBezTo>
                    <a:pt x="21" y="6"/>
                    <a:pt x="22" y="5"/>
                    <a:pt x="22" y="6"/>
                  </a:cubicBezTo>
                  <a:cubicBezTo>
                    <a:pt x="22" y="6"/>
                    <a:pt x="23" y="6"/>
                    <a:pt x="23" y="6"/>
                  </a:cubicBezTo>
                  <a:cubicBezTo>
                    <a:pt x="24" y="6"/>
                    <a:pt x="24" y="6"/>
                    <a:pt x="25" y="6"/>
                  </a:cubicBezTo>
                  <a:cubicBezTo>
                    <a:pt x="25" y="5"/>
                    <a:pt x="25" y="5"/>
                    <a:pt x="26" y="5"/>
                  </a:cubicBezTo>
                  <a:cubicBezTo>
                    <a:pt x="26" y="5"/>
                    <a:pt x="26" y="5"/>
                    <a:pt x="26" y="5"/>
                  </a:cubicBezTo>
                  <a:cubicBezTo>
                    <a:pt x="27" y="4"/>
                    <a:pt x="27" y="4"/>
                    <a:pt x="28" y="4"/>
                  </a:cubicBezTo>
                  <a:cubicBezTo>
                    <a:pt x="29" y="4"/>
                    <a:pt x="31" y="4"/>
                    <a:pt x="32" y="3"/>
                  </a:cubicBezTo>
                  <a:cubicBezTo>
                    <a:pt x="32" y="3"/>
                    <a:pt x="32" y="3"/>
                    <a:pt x="32" y="3"/>
                  </a:cubicBezTo>
                  <a:cubicBezTo>
                    <a:pt x="33" y="2"/>
                    <a:pt x="34" y="4"/>
                    <a:pt x="35" y="3"/>
                  </a:cubicBezTo>
                  <a:cubicBezTo>
                    <a:pt x="36" y="3"/>
                    <a:pt x="36" y="3"/>
                    <a:pt x="36" y="3"/>
                  </a:cubicBezTo>
                  <a:cubicBezTo>
                    <a:pt x="37" y="3"/>
                    <a:pt x="37" y="3"/>
                    <a:pt x="37" y="3"/>
                  </a:cubicBezTo>
                  <a:cubicBezTo>
                    <a:pt x="37" y="3"/>
                    <a:pt x="38" y="2"/>
                    <a:pt x="38" y="2"/>
                  </a:cubicBezTo>
                  <a:cubicBezTo>
                    <a:pt x="38" y="2"/>
                    <a:pt x="39" y="2"/>
                    <a:pt x="40" y="2"/>
                  </a:cubicBezTo>
                  <a:cubicBezTo>
                    <a:pt x="40" y="2"/>
                    <a:pt x="42" y="1"/>
                    <a:pt x="42" y="1"/>
                  </a:cubicBezTo>
                  <a:cubicBezTo>
                    <a:pt x="42" y="0"/>
                    <a:pt x="42" y="0"/>
                    <a:pt x="43" y="0"/>
                  </a:cubicBezTo>
                  <a:cubicBezTo>
                    <a:pt x="43" y="0"/>
                    <a:pt x="44" y="0"/>
                    <a:pt x="45" y="0"/>
                  </a:cubicBezTo>
                  <a:cubicBezTo>
                    <a:pt x="45" y="1"/>
                    <a:pt x="44" y="2"/>
                    <a:pt x="44" y="3"/>
                  </a:cubicBezTo>
                  <a:cubicBezTo>
                    <a:pt x="44" y="3"/>
                    <a:pt x="44" y="4"/>
                    <a:pt x="44" y="4"/>
                  </a:cubicBezTo>
                  <a:cubicBezTo>
                    <a:pt x="44" y="4"/>
                    <a:pt x="44" y="5"/>
                    <a:pt x="44" y="5"/>
                  </a:cubicBezTo>
                  <a:cubicBezTo>
                    <a:pt x="44" y="6"/>
                    <a:pt x="44" y="6"/>
                    <a:pt x="44" y="6"/>
                  </a:cubicBezTo>
                  <a:cubicBezTo>
                    <a:pt x="44" y="7"/>
                    <a:pt x="44" y="7"/>
                    <a:pt x="44" y="7"/>
                  </a:cubicBezTo>
                  <a:cubicBezTo>
                    <a:pt x="44" y="7"/>
                    <a:pt x="44" y="7"/>
                    <a:pt x="44" y="7"/>
                  </a:cubicBezTo>
                  <a:cubicBezTo>
                    <a:pt x="44" y="7"/>
                    <a:pt x="44" y="7"/>
                    <a:pt x="44" y="7"/>
                  </a:cubicBezTo>
                  <a:cubicBezTo>
                    <a:pt x="44" y="7"/>
                    <a:pt x="43" y="8"/>
                    <a:pt x="43" y="8"/>
                  </a:cubicBezTo>
                  <a:cubicBezTo>
                    <a:pt x="43" y="8"/>
                    <a:pt x="43" y="9"/>
                    <a:pt x="43" y="10"/>
                  </a:cubicBezTo>
                  <a:cubicBezTo>
                    <a:pt x="43" y="10"/>
                    <a:pt x="43" y="11"/>
                    <a:pt x="43" y="12"/>
                  </a:cubicBezTo>
                  <a:cubicBezTo>
                    <a:pt x="43" y="12"/>
                    <a:pt x="43" y="12"/>
                    <a:pt x="43" y="12"/>
                  </a:cubicBezTo>
                  <a:cubicBezTo>
                    <a:pt x="43" y="13"/>
                    <a:pt x="43" y="13"/>
                    <a:pt x="42" y="13"/>
                  </a:cubicBezTo>
                  <a:cubicBezTo>
                    <a:pt x="42" y="13"/>
                    <a:pt x="42" y="14"/>
                    <a:pt x="42" y="14"/>
                  </a:cubicBezTo>
                  <a:cubicBezTo>
                    <a:pt x="42" y="14"/>
                    <a:pt x="42" y="15"/>
                    <a:pt x="42" y="15"/>
                  </a:cubicBezTo>
                  <a:cubicBezTo>
                    <a:pt x="41" y="15"/>
                    <a:pt x="41" y="16"/>
                    <a:pt x="41" y="16"/>
                  </a:cubicBezTo>
                  <a:cubicBezTo>
                    <a:pt x="41" y="17"/>
                    <a:pt x="41" y="17"/>
                    <a:pt x="41" y="17"/>
                  </a:cubicBezTo>
                  <a:cubicBezTo>
                    <a:pt x="41" y="17"/>
                    <a:pt x="41" y="17"/>
                    <a:pt x="40" y="18"/>
                  </a:cubicBezTo>
                  <a:cubicBezTo>
                    <a:pt x="40" y="18"/>
                    <a:pt x="40" y="18"/>
                    <a:pt x="40" y="19"/>
                  </a:cubicBezTo>
                  <a:cubicBezTo>
                    <a:pt x="40" y="19"/>
                    <a:pt x="39" y="19"/>
                    <a:pt x="39" y="19"/>
                  </a:cubicBezTo>
                  <a:cubicBezTo>
                    <a:pt x="39" y="20"/>
                    <a:pt x="39" y="21"/>
                    <a:pt x="39" y="22"/>
                  </a:cubicBezTo>
                  <a:cubicBezTo>
                    <a:pt x="38" y="23"/>
                    <a:pt x="37" y="24"/>
                    <a:pt x="36" y="26"/>
                  </a:cubicBezTo>
                  <a:cubicBezTo>
                    <a:pt x="36" y="26"/>
                    <a:pt x="36" y="26"/>
                    <a:pt x="36" y="27"/>
                  </a:cubicBezTo>
                  <a:cubicBezTo>
                    <a:pt x="36" y="27"/>
                    <a:pt x="36" y="27"/>
                    <a:pt x="36" y="27"/>
                  </a:cubicBezTo>
                  <a:cubicBezTo>
                    <a:pt x="36" y="28"/>
                    <a:pt x="36" y="28"/>
                    <a:pt x="36" y="29"/>
                  </a:cubicBezTo>
                  <a:cubicBezTo>
                    <a:pt x="35" y="30"/>
                    <a:pt x="35" y="31"/>
                    <a:pt x="34" y="32"/>
                  </a:cubicBezTo>
                  <a:cubicBezTo>
                    <a:pt x="34" y="32"/>
                    <a:pt x="34" y="33"/>
                    <a:pt x="33" y="33"/>
                  </a:cubicBezTo>
                  <a:cubicBezTo>
                    <a:pt x="33" y="34"/>
                    <a:pt x="32" y="34"/>
                    <a:pt x="32" y="35"/>
                  </a:cubicBezTo>
                  <a:cubicBezTo>
                    <a:pt x="31" y="36"/>
                    <a:pt x="31" y="37"/>
                    <a:pt x="31" y="37"/>
                  </a:cubicBezTo>
                  <a:cubicBezTo>
                    <a:pt x="31" y="38"/>
                    <a:pt x="30" y="38"/>
                    <a:pt x="30" y="38"/>
                  </a:cubicBezTo>
                  <a:cubicBezTo>
                    <a:pt x="30" y="39"/>
                    <a:pt x="30" y="39"/>
                    <a:pt x="29" y="39"/>
                  </a:cubicBezTo>
                  <a:cubicBezTo>
                    <a:pt x="29" y="40"/>
                    <a:pt x="29" y="40"/>
                    <a:pt x="29" y="40"/>
                  </a:cubicBezTo>
                  <a:cubicBezTo>
                    <a:pt x="29" y="40"/>
                    <a:pt x="29" y="40"/>
                    <a:pt x="29" y="41"/>
                  </a:cubicBezTo>
                  <a:cubicBezTo>
                    <a:pt x="28" y="41"/>
                    <a:pt x="28" y="41"/>
                    <a:pt x="28" y="42"/>
                  </a:cubicBezTo>
                  <a:cubicBezTo>
                    <a:pt x="27" y="43"/>
                    <a:pt x="26" y="44"/>
                    <a:pt x="25" y="45"/>
                  </a:cubicBezTo>
                  <a:cubicBezTo>
                    <a:pt x="25" y="45"/>
                    <a:pt x="24" y="45"/>
                    <a:pt x="24" y="46"/>
                  </a:cubicBezTo>
                  <a:cubicBezTo>
                    <a:pt x="24" y="46"/>
                    <a:pt x="24" y="46"/>
                    <a:pt x="24" y="46"/>
                  </a:cubicBezTo>
                  <a:cubicBezTo>
                    <a:pt x="24" y="46"/>
                    <a:pt x="23" y="47"/>
                    <a:pt x="23" y="47"/>
                  </a:cubicBezTo>
                  <a:cubicBezTo>
                    <a:pt x="22" y="47"/>
                    <a:pt x="22" y="48"/>
                    <a:pt x="22" y="48"/>
                  </a:cubicBezTo>
                  <a:cubicBezTo>
                    <a:pt x="19" y="50"/>
                    <a:pt x="16" y="51"/>
                    <a:pt x="14" y="54"/>
                  </a:cubicBezTo>
                  <a:cubicBezTo>
                    <a:pt x="14" y="54"/>
                    <a:pt x="13" y="55"/>
                    <a:pt x="13" y="55"/>
                  </a:cubicBezTo>
                  <a:cubicBezTo>
                    <a:pt x="13" y="56"/>
                    <a:pt x="12" y="56"/>
                    <a:pt x="12" y="56"/>
                  </a:cubicBezTo>
                  <a:cubicBezTo>
                    <a:pt x="12" y="56"/>
                    <a:pt x="12" y="56"/>
                    <a:pt x="12" y="56"/>
                  </a:cubicBezTo>
                  <a:cubicBezTo>
                    <a:pt x="11" y="57"/>
                    <a:pt x="11" y="57"/>
                    <a:pt x="11" y="57"/>
                  </a:cubicBezTo>
                  <a:cubicBezTo>
                    <a:pt x="10" y="59"/>
                    <a:pt x="9" y="60"/>
                    <a:pt x="8" y="61"/>
                  </a:cubicBezTo>
                  <a:cubicBezTo>
                    <a:pt x="7" y="61"/>
                    <a:pt x="7" y="62"/>
                    <a:pt x="6" y="62"/>
                  </a:cubicBezTo>
                  <a:cubicBezTo>
                    <a:pt x="6" y="63"/>
                    <a:pt x="5" y="65"/>
                    <a:pt x="4" y="65"/>
                  </a:cubicBezTo>
                  <a:close/>
                </a:path>
              </a:pathLst>
            </a:custGeom>
            <a:solidFill>
              <a:sysClr val="window" lastClr="FFFFFF">
                <a:lumMod val="75000"/>
              </a:sysClr>
            </a:solidFill>
            <a:ln w="3175">
              <a:solidFill>
                <a:schemeClr val="bg1">
                  <a:lumMod val="65000"/>
                </a:schemeClr>
              </a:solid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defTabSz="2945407">
                <a:defRPr/>
              </a:pPr>
              <a:endParaRPr lang="en-US" sz="1600" kern="0">
                <a:solidFill>
                  <a:srgbClr val="0A0A0A"/>
                </a:solidFill>
                <a:cs typeface="Arial" charset="0"/>
              </a:endParaRPr>
            </a:p>
          </p:txBody>
        </p:sp>
        <p:sp>
          <p:nvSpPr>
            <p:cNvPr id="344" name="Freeform 172">
              <a:extLst>
                <a:ext uri="{FF2B5EF4-FFF2-40B4-BE49-F238E27FC236}">
                  <a16:creationId xmlns:a16="http://schemas.microsoft.com/office/drawing/2014/main" id="{A01D784B-E7CC-B16D-E706-9D12A3ACF3BF}"/>
                </a:ext>
              </a:extLst>
            </p:cNvPr>
            <p:cNvSpPr>
              <a:spLocks/>
            </p:cNvSpPr>
            <p:nvPr/>
          </p:nvSpPr>
          <p:spPr bwMode="auto">
            <a:xfrm>
              <a:off x="22590448" y="12880655"/>
              <a:ext cx="8274" cy="9042"/>
            </a:xfrm>
            <a:custGeom>
              <a:avLst/>
              <a:gdLst/>
              <a:ahLst/>
              <a:cxnLst>
                <a:cxn ang="0">
                  <a:pos x="0" y="0"/>
                </a:cxn>
                <a:cxn ang="0">
                  <a:pos x="0" y="0"/>
                </a:cxn>
                <a:cxn ang="0">
                  <a:pos x="0" y="0"/>
                </a:cxn>
                <a:cxn ang="0">
                  <a:pos x="0" y="0"/>
                </a:cxn>
              </a:cxnLst>
              <a:rect l="0" t="0" r="r" b="b"/>
              <a:pathLst>
                <a:path>
                  <a:moveTo>
                    <a:pt x="0" y="0"/>
                  </a:moveTo>
                  <a:cubicBezTo>
                    <a:pt x="0" y="0"/>
                    <a:pt x="0" y="0"/>
                    <a:pt x="0" y="0"/>
                  </a:cubicBezTo>
                  <a:cubicBezTo>
                    <a:pt x="0" y="0"/>
                    <a:pt x="0" y="0"/>
                    <a:pt x="0" y="0"/>
                  </a:cubicBezTo>
                  <a:cubicBezTo>
                    <a:pt x="0" y="0"/>
                    <a:pt x="0" y="0"/>
                    <a:pt x="0" y="0"/>
                  </a:cubicBezTo>
                  <a:close/>
                </a:path>
              </a:pathLst>
            </a:custGeom>
            <a:solidFill>
              <a:srgbClr val="CBCBCB"/>
            </a:solidFill>
            <a:ln w="9525">
              <a:no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defTabSz="2945407">
                <a:defRPr/>
              </a:pPr>
              <a:endParaRPr lang="en-US" sz="1600" kern="0">
                <a:solidFill>
                  <a:srgbClr val="0A0A0A"/>
                </a:solidFill>
                <a:cs typeface="Arial" charset="0"/>
              </a:endParaRPr>
            </a:p>
          </p:txBody>
        </p:sp>
        <p:sp>
          <p:nvSpPr>
            <p:cNvPr id="345" name="Oval 344">
              <a:extLst>
                <a:ext uri="{FF2B5EF4-FFF2-40B4-BE49-F238E27FC236}">
                  <a16:creationId xmlns:a16="http://schemas.microsoft.com/office/drawing/2014/main" id="{C944B72D-A182-3923-1A4C-BE5B8BA76421}"/>
                </a:ext>
              </a:extLst>
            </p:cNvPr>
            <p:cNvSpPr>
              <a:spLocks noChangeArrowheads="1"/>
            </p:cNvSpPr>
            <p:nvPr/>
          </p:nvSpPr>
          <p:spPr bwMode="auto">
            <a:xfrm>
              <a:off x="32718955" y="12898750"/>
              <a:ext cx="8274" cy="9042"/>
            </a:xfrm>
            <a:prstGeom prst="ellipse">
              <a:avLst/>
            </a:prstGeom>
            <a:solidFill>
              <a:srgbClr val="CBCBCB"/>
            </a:solidFill>
            <a:ln w="9525">
              <a:no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defTabSz="2945407">
                <a:defRPr/>
              </a:pPr>
              <a:endParaRPr lang="en-US" sz="1600" kern="0">
                <a:solidFill>
                  <a:srgbClr val="0A0A0A"/>
                </a:solidFill>
                <a:cs typeface="Arial" charset="0"/>
              </a:endParaRPr>
            </a:p>
          </p:txBody>
        </p:sp>
        <p:sp>
          <p:nvSpPr>
            <p:cNvPr id="192" name="Freeform 174">
              <a:extLst>
                <a:ext uri="{FF2B5EF4-FFF2-40B4-BE49-F238E27FC236}">
                  <a16:creationId xmlns:a16="http://schemas.microsoft.com/office/drawing/2014/main" id="{4F668EBD-64E5-6304-4CC7-6BB87CC0C536}"/>
                </a:ext>
              </a:extLst>
            </p:cNvPr>
            <p:cNvSpPr>
              <a:spLocks/>
            </p:cNvSpPr>
            <p:nvPr/>
          </p:nvSpPr>
          <p:spPr bwMode="auto">
            <a:xfrm>
              <a:off x="16450469" y="12962064"/>
              <a:ext cx="256518" cy="280377"/>
            </a:xfrm>
            <a:custGeom>
              <a:avLst/>
              <a:gdLst/>
              <a:ahLst/>
              <a:cxnLst>
                <a:cxn ang="0">
                  <a:pos x="10" y="12"/>
                </a:cxn>
                <a:cxn ang="0">
                  <a:pos x="10" y="13"/>
                </a:cxn>
                <a:cxn ang="0">
                  <a:pos x="10" y="13"/>
                </a:cxn>
                <a:cxn ang="0">
                  <a:pos x="9" y="12"/>
                </a:cxn>
                <a:cxn ang="0">
                  <a:pos x="9" y="10"/>
                </a:cxn>
                <a:cxn ang="0">
                  <a:pos x="8" y="9"/>
                </a:cxn>
                <a:cxn ang="0">
                  <a:pos x="7" y="8"/>
                </a:cxn>
                <a:cxn ang="0">
                  <a:pos x="7" y="8"/>
                </a:cxn>
                <a:cxn ang="0">
                  <a:pos x="5" y="7"/>
                </a:cxn>
                <a:cxn ang="0">
                  <a:pos x="4" y="6"/>
                </a:cxn>
                <a:cxn ang="0">
                  <a:pos x="3" y="5"/>
                </a:cxn>
                <a:cxn ang="0">
                  <a:pos x="3" y="4"/>
                </a:cxn>
                <a:cxn ang="0">
                  <a:pos x="3" y="4"/>
                </a:cxn>
                <a:cxn ang="0">
                  <a:pos x="2" y="4"/>
                </a:cxn>
                <a:cxn ang="0">
                  <a:pos x="2" y="4"/>
                </a:cxn>
                <a:cxn ang="0">
                  <a:pos x="2" y="5"/>
                </a:cxn>
                <a:cxn ang="0">
                  <a:pos x="2" y="6"/>
                </a:cxn>
                <a:cxn ang="0">
                  <a:pos x="3" y="6"/>
                </a:cxn>
                <a:cxn ang="0">
                  <a:pos x="3" y="7"/>
                </a:cxn>
                <a:cxn ang="0">
                  <a:pos x="3" y="7"/>
                </a:cxn>
                <a:cxn ang="0">
                  <a:pos x="1" y="6"/>
                </a:cxn>
                <a:cxn ang="0">
                  <a:pos x="0" y="4"/>
                </a:cxn>
                <a:cxn ang="0">
                  <a:pos x="0" y="3"/>
                </a:cxn>
                <a:cxn ang="0">
                  <a:pos x="0" y="3"/>
                </a:cxn>
                <a:cxn ang="0">
                  <a:pos x="1" y="2"/>
                </a:cxn>
                <a:cxn ang="0">
                  <a:pos x="1" y="1"/>
                </a:cxn>
                <a:cxn ang="0">
                  <a:pos x="0" y="1"/>
                </a:cxn>
                <a:cxn ang="0">
                  <a:pos x="0" y="1"/>
                </a:cxn>
                <a:cxn ang="0">
                  <a:pos x="0" y="0"/>
                </a:cxn>
                <a:cxn ang="0">
                  <a:pos x="1" y="0"/>
                </a:cxn>
                <a:cxn ang="0">
                  <a:pos x="1" y="0"/>
                </a:cxn>
                <a:cxn ang="0">
                  <a:pos x="2" y="0"/>
                </a:cxn>
                <a:cxn ang="0">
                  <a:pos x="4" y="1"/>
                </a:cxn>
                <a:cxn ang="0">
                  <a:pos x="5" y="0"/>
                </a:cxn>
                <a:cxn ang="0">
                  <a:pos x="6" y="1"/>
                </a:cxn>
                <a:cxn ang="0">
                  <a:pos x="6" y="1"/>
                </a:cxn>
                <a:cxn ang="0">
                  <a:pos x="7" y="2"/>
                </a:cxn>
                <a:cxn ang="0">
                  <a:pos x="9" y="2"/>
                </a:cxn>
                <a:cxn ang="0">
                  <a:pos x="9" y="2"/>
                </a:cxn>
                <a:cxn ang="0">
                  <a:pos x="10" y="4"/>
                </a:cxn>
                <a:cxn ang="0">
                  <a:pos x="11" y="5"/>
                </a:cxn>
                <a:cxn ang="0">
                  <a:pos x="11" y="5"/>
                </a:cxn>
                <a:cxn ang="0">
                  <a:pos x="12" y="6"/>
                </a:cxn>
                <a:cxn ang="0">
                  <a:pos x="12" y="6"/>
                </a:cxn>
                <a:cxn ang="0">
                  <a:pos x="13" y="7"/>
                </a:cxn>
                <a:cxn ang="0">
                  <a:pos x="13" y="7"/>
                </a:cxn>
                <a:cxn ang="0">
                  <a:pos x="12" y="7"/>
                </a:cxn>
                <a:cxn ang="0">
                  <a:pos x="12" y="8"/>
                </a:cxn>
                <a:cxn ang="0">
                  <a:pos x="12" y="11"/>
                </a:cxn>
                <a:cxn ang="0">
                  <a:pos x="13" y="11"/>
                </a:cxn>
                <a:cxn ang="0">
                  <a:pos x="13" y="11"/>
                </a:cxn>
                <a:cxn ang="0">
                  <a:pos x="12" y="12"/>
                </a:cxn>
                <a:cxn ang="0">
                  <a:pos x="12" y="13"/>
                </a:cxn>
                <a:cxn ang="0">
                  <a:pos x="11" y="13"/>
                </a:cxn>
                <a:cxn ang="0">
                  <a:pos x="10" y="12"/>
                </a:cxn>
                <a:cxn ang="0">
                  <a:pos x="10" y="12"/>
                </a:cxn>
              </a:cxnLst>
              <a:rect l="0" t="0" r="r" b="b"/>
              <a:pathLst>
                <a:path w="13" h="13">
                  <a:moveTo>
                    <a:pt x="10" y="12"/>
                  </a:moveTo>
                  <a:cubicBezTo>
                    <a:pt x="10" y="13"/>
                    <a:pt x="10" y="13"/>
                    <a:pt x="10" y="13"/>
                  </a:cubicBezTo>
                  <a:cubicBezTo>
                    <a:pt x="10" y="13"/>
                    <a:pt x="10" y="13"/>
                    <a:pt x="10" y="13"/>
                  </a:cubicBezTo>
                  <a:cubicBezTo>
                    <a:pt x="10" y="13"/>
                    <a:pt x="9" y="13"/>
                    <a:pt x="9" y="12"/>
                  </a:cubicBezTo>
                  <a:cubicBezTo>
                    <a:pt x="9" y="12"/>
                    <a:pt x="10" y="11"/>
                    <a:pt x="9" y="10"/>
                  </a:cubicBezTo>
                  <a:cubicBezTo>
                    <a:pt x="9" y="10"/>
                    <a:pt x="8" y="9"/>
                    <a:pt x="8" y="9"/>
                  </a:cubicBezTo>
                  <a:cubicBezTo>
                    <a:pt x="8" y="9"/>
                    <a:pt x="7" y="8"/>
                    <a:pt x="7" y="8"/>
                  </a:cubicBezTo>
                  <a:cubicBezTo>
                    <a:pt x="7" y="8"/>
                    <a:pt x="7" y="8"/>
                    <a:pt x="7" y="8"/>
                  </a:cubicBezTo>
                  <a:cubicBezTo>
                    <a:pt x="6" y="8"/>
                    <a:pt x="5" y="8"/>
                    <a:pt x="5" y="7"/>
                  </a:cubicBezTo>
                  <a:cubicBezTo>
                    <a:pt x="5" y="7"/>
                    <a:pt x="5" y="6"/>
                    <a:pt x="4" y="6"/>
                  </a:cubicBezTo>
                  <a:cubicBezTo>
                    <a:pt x="4" y="5"/>
                    <a:pt x="4" y="5"/>
                    <a:pt x="3" y="5"/>
                  </a:cubicBezTo>
                  <a:cubicBezTo>
                    <a:pt x="3" y="5"/>
                    <a:pt x="3" y="5"/>
                    <a:pt x="3" y="4"/>
                  </a:cubicBezTo>
                  <a:cubicBezTo>
                    <a:pt x="3" y="4"/>
                    <a:pt x="3" y="4"/>
                    <a:pt x="3" y="4"/>
                  </a:cubicBezTo>
                  <a:cubicBezTo>
                    <a:pt x="2" y="4"/>
                    <a:pt x="3" y="4"/>
                    <a:pt x="2" y="4"/>
                  </a:cubicBezTo>
                  <a:cubicBezTo>
                    <a:pt x="2" y="4"/>
                    <a:pt x="2" y="4"/>
                    <a:pt x="2" y="4"/>
                  </a:cubicBezTo>
                  <a:cubicBezTo>
                    <a:pt x="2" y="5"/>
                    <a:pt x="2" y="5"/>
                    <a:pt x="2" y="5"/>
                  </a:cubicBezTo>
                  <a:cubicBezTo>
                    <a:pt x="2" y="5"/>
                    <a:pt x="2" y="6"/>
                    <a:pt x="2" y="6"/>
                  </a:cubicBezTo>
                  <a:cubicBezTo>
                    <a:pt x="3" y="6"/>
                    <a:pt x="3" y="6"/>
                    <a:pt x="3" y="6"/>
                  </a:cubicBezTo>
                  <a:cubicBezTo>
                    <a:pt x="3" y="7"/>
                    <a:pt x="3" y="7"/>
                    <a:pt x="3" y="7"/>
                  </a:cubicBezTo>
                  <a:cubicBezTo>
                    <a:pt x="3" y="7"/>
                    <a:pt x="3" y="7"/>
                    <a:pt x="3" y="7"/>
                  </a:cubicBezTo>
                  <a:cubicBezTo>
                    <a:pt x="2" y="6"/>
                    <a:pt x="2" y="6"/>
                    <a:pt x="1" y="6"/>
                  </a:cubicBezTo>
                  <a:cubicBezTo>
                    <a:pt x="0" y="5"/>
                    <a:pt x="0" y="5"/>
                    <a:pt x="0" y="4"/>
                  </a:cubicBezTo>
                  <a:cubicBezTo>
                    <a:pt x="0" y="4"/>
                    <a:pt x="0" y="3"/>
                    <a:pt x="0" y="3"/>
                  </a:cubicBezTo>
                  <a:cubicBezTo>
                    <a:pt x="0" y="3"/>
                    <a:pt x="0" y="3"/>
                    <a:pt x="0" y="3"/>
                  </a:cubicBezTo>
                  <a:cubicBezTo>
                    <a:pt x="0" y="3"/>
                    <a:pt x="1" y="3"/>
                    <a:pt x="1" y="2"/>
                  </a:cubicBezTo>
                  <a:cubicBezTo>
                    <a:pt x="1" y="2"/>
                    <a:pt x="1" y="2"/>
                    <a:pt x="1" y="1"/>
                  </a:cubicBezTo>
                  <a:cubicBezTo>
                    <a:pt x="0" y="1"/>
                    <a:pt x="0" y="1"/>
                    <a:pt x="0" y="1"/>
                  </a:cubicBezTo>
                  <a:cubicBezTo>
                    <a:pt x="0" y="1"/>
                    <a:pt x="0" y="1"/>
                    <a:pt x="0" y="1"/>
                  </a:cubicBezTo>
                  <a:cubicBezTo>
                    <a:pt x="0" y="1"/>
                    <a:pt x="0" y="1"/>
                    <a:pt x="0" y="0"/>
                  </a:cubicBezTo>
                  <a:cubicBezTo>
                    <a:pt x="1" y="0"/>
                    <a:pt x="1" y="0"/>
                    <a:pt x="1" y="0"/>
                  </a:cubicBezTo>
                  <a:cubicBezTo>
                    <a:pt x="1" y="0"/>
                    <a:pt x="1" y="0"/>
                    <a:pt x="1" y="0"/>
                  </a:cubicBezTo>
                  <a:cubicBezTo>
                    <a:pt x="2" y="0"/>
                    <a:pt x="2" y="0"/>
                    <a:pt x="2" y="0"/>
                  </a:cubicBezTo>
                  <a:cubicBezTo>
                    <a:pt x="3" y="0"/>
                    <a:pt x="4" y="1"/>
                    <a:pt x="4" y="1"/>
                  </a:cubicBezTo>
                  <a:cubicBezTo>
                    <a:pt x="5" y="1"/>
                    <a:pt x="5" y="0"/>
                    <a:pt x="5" y="0"/>
                  </a:cubicBezTo>
                  <a:cubicBezTo>
                    <a:pt x="5" y="1"/>
                    <a:pt x="6" y="1"/>
                    <a:pt x="6" y="1"/>
                  </a:cubicBezTo>
                  <a:cubicBezTo>
                    <a:pt x="6" y="1"/>
                    <a:pt x="6" y="1"/>
                    <a:pt x="6" y="1"/>
                  </a:cubicBezTo>
                  <a:cubicBezTo>
                    <a:pt x="7" y="1"/>
                    <a:pt x="7" y="2"/>
                    <a:pt x="7" y="2"/>
                  </a:cubicBezTo>
                  <a:cubicBezTo>
                    <a:pt x="7" y="2"/>
                    <a:pt x="8" y="2"/>
                    <a:pt x="9" y="2"/>
                  </a:cubicBezTo>
                  <a:cubicBezTo>
                    <a:pt x="9" y="2"/>
                    <a:pt x="9" y="2"/>
                    <a:pt x="9" y="2"/>
                  </a:cubicBezTo>
                  <a:cubicBezTo>
                    <a:pt x="10" y="3"/>
                    <a:pt x="10" y="3"/>
                    <a:pt x="10" y="4"/>
                  </a:cubicBezTo>
                  <a:cubicBezTo>
                    <a:pt x="11" y="4"/>
                    <a:pt x="11" y="4"/>
                    <a:pt x="11" y="5"/>
                  </a:cubicBezTo>
                  <a:cubicBezTo>
                    <a:pt x="11" y="5"/>
                    <a:pt x="11" y="5"/>
                    <a:pt x="11" y="5"/>
                  </a:cubicBezTo>
                  <a:cubicBezTo>
                    <a:pt x="12" y="6"/>
                    <a:pt x="12" y="6"/>
                    <a:pt x="12" y="6"/>
                  </a:cubicBezTo>
                  <a:cubicBezTo>
                    <a:pt x="12" y="6"/>
                    <a:pt x="12" y="6"/>
                    <a:pt x="12" y="6"/>
                  </a:cubicBezTo>
                  <a:cubicBezTo>
                    <a:pt x="12" y="6"/>
                    <a:pt x="13" y="7"/>
                    <a:pt x="13" y="7"/>
                  </a:cubicBezTo>
                  <a:cubicBezTo>
                    <a:pt x="13" y="7"/>
                    <a:pt x="13" y="7"/>
                    <a:pt x="13" y="7"/>
                  </a:cubicBezTo>
                  <a:cubicBezTo>
                    <a:pt x="13" y="7"/>
                    <a:pt x="13" y="7"/>
                    <a:pt x="12" y="7"/>
                  </a:cubicBezTo>
                  <a:cubicBezTo>
                    <a:pt x="12" y="8"/>
                    <a:pt x="12" y="8"/>
                    <a:pt x="12" y="8"/>
                  </a:cubicBezTo>
                  <a:cubicBezTo>
                    <a:pt x="12" y="9"/>
                    <a:pt x="12" y="10"/>
                    <a:pt x="12" y="11"/>
                  </a:cubicBezTo>
                  <a:cubicBezTo>
                    <a:pt x="12" y="11"/>
                    <a:pt x="12" y="11"/>
                    <a:pt x="13" y="11"/>
                  </a:cubicBezTo>
                  <a:cubicBezTo>
                    <a:pt x="13" y="11"/>
                    <a:pt x="13" y="11"/>
                    <a:pt x="13" y="11"/>
                  </a:cubicBezTo>
                  <a:cubicBezTo>
                    <a:pt x="12" y="11"/>
                    <a:pt x="12" y="11"/>
                    <a:pt x="12" y="12"/>
                  </a:cubicBezTo>
                  <a:cubicBezTo>
                    <a:pt x="12" y="12"/>
                    <a:pt x="12" y="12"/>
                    <a:pt x="12" y="13"/>
                  </a:cubicBezTo>
                  <a:cubicBezTo>
                    <a:pt x="12" y="13"/>
                    <a:pt x="12" y="13"/>
                    <a:pt x="11" y="13"/>
                  </a:cubicBezTo>
                  <a:cubicBezTo>
                    <a:pt x="11" y="13"/>
                    <a:pt x="11" y="12"/>
                    <a:pt x="10" y="12"/>
                  </a:cubicBezTo>
                  <a:cubicBezTo>
                    <a:pt x="10" y="12"/>
                    <a:pt x="10" y="12"/>
                    <a:pt x="10" y="12"/>
                  </a:cubicBezTo>
                  <a:close/>
                </a:path>
              </a:pathLst>
            </a:custGeom>
            <a:solidFill>
              <a:sysClr val="window" lastClr="FFFFFF">
                <a:lumMod val="75000"/>
              </a:sysClr>
            </a:solidFill>
            <a:ln w="3175">
              <a:solidFill>
                <a:schemeClr val="bg1">
                  <a:lumMod val="65000"/>
                </a:schemeClr>
              </a:solid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defTabSz="2945407">
                <a:defRPr/>
              </a:pPr>
              <a:endParaRPr lang="en-US" sz="1600" kern="0">
                <a:solidFill>
                  <a:srgbClr val="0A0A0A"/>
                </a:solidFill>
                <a:cs typeface="Arial" charset="0"/>
              </a:endParaRPr>
            </a:p>
          </p:txBody>
        </p:sp>
        <p:sp>
          <p:nvSpPr>
            <p:cNvPr id="193" name="Freeform 175">
              <a:extLst>
                <a:ext uri="{FF2B5EF4-FFF2-40B4-BE49-F238E27FC236}">
                  <a16:creationId xmlns:a16="http://schemas.microsoft.com/office/drawing/2014/main" id="{96942FDD-1FD7-E702-55E0-28BBC980313D}"/>
                </a:ext>
              </a:extLst>
            </p:cNvPr>
            <p:cNvSpPr>
              <a:spLocks/>
            </p:cNvSpPr>
            <p:nvPr/>
          </p:nvSpPr>
          <p:spPr bwMode="auto">
            <a:xfrm>
              <a:off x="23740683" y="12962084"/>
              <a:ext cx="372367" cy="687375"/>
            </a:xfrm>
            <a:custGeom>
              <a:avLst/>
              <a:gdLst/>
              <a:ahLst/>
              <a:cxnLst>
                <a:cxn ang="0">
                  <a:pos x="15" y="26"/>
                </a:cxn>
                <a:cxn ang="0">
                  <a:pos x="16" y="26"/>
                </a:cxn>
                <a:cxn ang="0">
                  <a:pos x="15" y="27"/>
                </a:cxn>
                <a:cxn ang="0">
                  <a:pos x="14" y="28"/>
                </a:cxn>
                <a:cxn ang="0">
                  <a:pos x="12" y="29"/>
                </a:cxn>
                <a:cxn ang="0">
                  <a:pos x="11" y="30"/>
                </a:cxn>
                <a:cxn ang="0">
                  <a:pos x="9" y="30"/>
                </a:cxn>
                <a:cxn ang="0">
                  <a:pos x="7" y="31"/>
                </a:cxn>
                <a:cxn ang="0">
                  <a:pos x="5" y="32"/>
                </a:cxn>
                <a:cxn ang="0">
                  <a:pos x="2" y="30"/>
                </a:cxn>
                <a:cxn ang="0">
                  <a:pos x="2" y="28"/>
                </a:cxn>
                <a:cxn ang="0">
                  <a:pos x="1" y="27"/>
                </a:cxn>
                <a:cxn ang="0">
                  <a:pos x="0" y="24"/>
                </a:cxn>
                <a:cxn ang="0">
                  <a:pos x="0" y="23"/>
                </a:cxn>
                <a:cxn ang="0">
                  <a:pos x="1" y="21"/>
                </a:cxn>
                <a:cxn ang="0">
                  <a:pos x="1" y="20"/>
                </a:cxn>
                <a:cxn ang="0">
                  <a:pos x="1" y="19"/>
                </a:cxn>
                <a:cxn ang="0">
                  <a:pos x="2" y="18"/>
                </a:cxn>
                <a:cxn ang="0">
                  <a:pos x="3" y="16"/>
                </a:cxn>
                <a:cxn ang="0">
                  <a:pos x="3" y="15"/>
                </a:cxn>
                <a:cxn ang="0">
                  <a:pos x="3" y="13"/>
                </a:cxn>
                <a:cxn ang="0">
                  <a:pos x="3" y="11"/>
                </a:cxn>
                <a:cxn ang="0">
                  <a:pos x="3" y="10"/>
                </a:cxn>
                <a:cxn ang="0">
                  <a:pos x="3" y="9"/>
                </a:cxn>
                <a:cxn ang="0">
                  <a:pos x="2" y="7"/>
                </a:cxn>
                <a:cxn ang="0">
                  <a:pos x="2" y="5"/>
                </a:cxn>
                <a:cxn ang="0">
                  <a:pos x="2" y="3"/>
                </a:cxn>
                <a:cxn ang="0">
                  <a:pos x="2" y="1"/>
                </a:cxn>
                <a:cxn ang="0">
                  <a:pos x="10" y="1"/>
                </a:cxn>
                <a:cxn ang="0">
                  <a:pos x="12" y="1"/>
                </a:cxn>
                <a:cxn ang="0">
                  <a:pos x="14" y="0"/>
                </a:cxn>
                <a:cxn ang="0">
                  <a:pos x="14" y="3"/>
                </a:cxn>
                <a:cxn ang="0">
                  <a:pos x="15" y="4"/>
                </a:cxn>
                <a:cxn ang="0">
                  <a:pos x="16" y="5"/>
                </a:cxn>
                <a:cxn ang="0">
                  <a:pos x="15" y="7"/>
                </a:cxn>
                <a:cxn ang="0">
                  <a:pos x="16" y="9"/>
                </a:cxn>
                <a:cxn ang="0">
                  <a:pos x="16" y="9"/>
                </a:cxn>
                <a:cxn ang="0">
                  <a:pos x="16" y="9"/>
                </a:cxn>
                <a:cxn ang="0">
                  <a:pos x="16" y="11"/>
                </a:cxn>
                <a:cxn ang="0">
                  <a:pos x="16" y="13"/>
                </a:cxn>
                <a:cxn ang="0">
                  <a:pos x="17" y="17"/>
                </a:cxn>
                <a:cxn ang="0">
                  <a:pos x="17" y="19"/>
                </a:cxn>
                <a:cxn ang="0">
                  <a:pos x="17" y="21"/>
                </a:cxn>
                <a:cxn ang="0">
                  <a:pos x="17" y="22"/>
                </a:cxn>
                <a:cxn ang="0">
                  <a:pos x="18" y="24"/>
                </a:cxn>
                <a:cxn ang="0">
                  <a:pos x="19" y="26"/>
                </a:cxn>
                <a:cxn ang="0">
                  <a:pos x="18" y="27"/>
                </a:cxn>
                <a:cxn ang="0">
                  <a:pos x="15" y="25"/>
                </a:cxn>
              </a:cxnLst>
              <a:rect l="0" t="0" r="r" b="b"/>
              <a:pathLst>
                <a:path w="19" h="32">
                  <a:moveTo>
                    <a:pt x="15" y="25"/>
                  </a:moveTo>
                  <a:cubicBezTo>
                    <a:pt x="15" y="25"/>
                    <a:pt x="15" y="26"/>
                    <a:pt x="15" y="26"/>
                  </a:cubicBezTo>
                  <a:cubicBezTo>
                    <a:pt x="15" y="26"/>
                    <a:pt x="16" y="26"/>
                    <a:pt x="16" y="26"/>
                  </a:cubicBezTo>
                  <a:cubicBezTo>
                    <a:pt x="16" y="26"/>
                    <a:pt x="16" y="26"/>
                    <a:pt x="16" y="26"/>
                  </a:cubicBezTo>
                  <a:cubicBezTo>
                    <a:pt x="17" y="26"/>
                    <a:pt x="17" y="26"/>
                    <a:pt x="17" y="27"/>
                  </a:cubicBezTo>
                  <a:cubicBezTo>
                    <a:pt x="17" y="27"/>
                    <a:pt x="16" y="27"/>
                    <a:pt x="15" y="27"/>
                  </a:cubicBezTo>
                  <a:cubicBezTo>
                    <a:pt x="15" y="27"/>
                    <a:pt x="15" y="27"/>
                    <a:pt x="15" y="27"/>
                  </a:cubicBezTo>
                  <a:cubicBezTo>
                    <a:pt x="14" y="28"/>
                    <a:pt x="14" y="28"/>
                    <a:pt x="14" y="28"/>
                  </a:cubicBezTo>
                  <a:cubicBezTo>
                    <a:pt x="13" y="28"/>
                    <a:pt x="13" y="28"/>
                    <a:pt x="13" y="28"/>
                  </a:cubicBezTo>
                  <a:cubicBezTo>
                    <a:pt x="12" y="29"/>
                    <a:pt x="12" y="29"/>
                    <a:pt x="12" y="29"/>
                  </a:cubicBezTo>
                  <a:cubicBezTo>
                    <a:pt x="12" y="29"/>
                    <a:pt x="11" y="29"/>
                    <a:pt x="11" y="29"/>
                  </a:cubicBezTo>
                  <a:cubicBezTo>
                    <a:pt x="11" y="29"/>
                    <a:pt x="11" y="30"/>
                    <a:pt x="11" y="30"/>
                  </a:cubicBezTo>
                  <a:cubicBezTo>
                    <a:pt x="10" y="30"/>
                    <a:pt x="10" y="30"/>
                    <a:pt x="10" y="30"/>
                  </a:cubicBezTo>
                  <a:cubicBezTo>
                    <a:pt x="9" y="30"/>
                    <a:pt x="9" y="30"/>
                    <a:pt x="9" y="30"/>
                  </a:cubicBezTo>
                  <a:cubicBezTo>
                    <a:pt x="8" y="31"/>
                    <a:pt x="8" y="31"/>
                    <a:pt x="8" y="31"/>
                  </a:cubicBezTo>
                  <a:cubicBezTo>
                    <a:pt x="7" y="31"/>
                    <a:pt x="7" y="31"/>
                    <a:pt x="7" y="31"/>
                  </a:cubicBezTo>
                  <a:cubicBezTo>
                    <a:pt x="7" y="31"/>
                    <a:pt x="7" y="31"/>
                    <a:pt x="7" y="31"/>
                  </a:cubicBezTo>
                  <a:cubicBezTo>
                    <a:pt x="6" y="32"/>
                    <a:pt x="6" y="32"/>
                    <a:pt x="5" y="32"/>
                  </a:cubicBezTo>
                  <a:cubicBezTo>
                    <a:pt x="4" y="31"/>
                    <a:pt x="3" y="31"/>
                    <a:pt x="2" y="31"/>
                  </a:cubicBezTo>
                  <a:cubicBezTo>
                    <a:pt x="2" y="31"/>
                    <a:pt x="2" y="30"/>
                    <a:pt x="2" y="30"/>
                  </a:cubicBezTo>
                  <a:cubicBezTo>
                    <a:pt x="2" y="30"/>
                    <a:pt x="2" y="30"/>
                    <a:pt x="2" y="30"/>
                  </a:cubicBezTo>
                  <a:cubicBezTo>
                    <a:pt x="3" y="29"/>
                    <a:pt x="2" y="28"/>
                    <a:pt x="2" y="28"/>
                  </a:cubicBezTo>
                  <a:cubicBezTo>
                    <a:pt x="2" y="28"/>
                    <a:pt x="2" y="28"/>
                    <a:pt x="1" y="27"/>
                  </a:cubicBezTo>
                  <a:cubicBezTo>
                    <a:pt x="1" y="27"/>
                    <a:pt x="1" y="27"/>
                    <a:pt x="1" y="27"/>
                  </a:cubicBezTo>
                  <a:cubicBezTo>
                    <a:pt x="1" y="26"/>
                    <a:pt x="1" y="26"/>
                    <a:pt x="1" y="25"/>
                  </a:cubicBezTo>
                  <a:cubicBezTo>
                    <a:pt x="1" y="25"/>
                    <a:pt x="0" y="25"/>
                    <a:pt x="0" y="24"/>
                  </a:cubicBezTo>
                  <a:cubicBezTo>
                    <a:pt x="0" y="24"/>
                    <a:pt x="0" y="23"/>
                    <a:pt x="0" y="23"/>
                  </a:cubicBezTo>
                  <a:cubicBezTo>
                    <a:pt x="0" y="23"/>
                    <a:pt x="0" y="23"/>
                    <a:pt x="0" y="23"/>
                  </a:cubicBezTo>
                  <a:cubicBezTo>
                    <a:pt x="0" y="22"/>
                    <a:pt x="0" y="22"/>
                    <a:pt x="0" y="22"/>
                  </a:cubicBezTo>
                  <a:cubicBezTo>
                    <a:pt x="0" y="22"/>
                    <a:pt x="1" y="21"/>
                    <a:pt x="1" y="21"/>
                  </a:cubicBezTo>
                  <a:cubicBezTo>
                    <a:pt x="1" y="21"/>
                    <a:pt x="1" y="20"/>
                    <a:pt x="1" y="20"/>
                  </a:cubicBezTo>
                  <a:cubicBezTo>
                    <a:pt x="1" y="20"/>
                    <a:pt x="1" y="20"/>
                    <a:pt x="1" y="20"/>
                  </a:cubicBezTo>
                  <a:cubicBezTo>
                    <a:pt x="1" y="20"/>
                    <a:pt x="1" y="19"/>
                    <a:pt x="1" y="19"/>
                  </a:cubicBezTo>
                  <a:cubicBezTo>
                    <a:pt x="1" y="19"/>
                    <a:pt x="1" y="19"/>
                    <a:pt x="1" y="19"/>
                  </a:cubicBezTo>
                  <a:cubicBezTo>
                    <a:pt x="2" y="18"/>
                    <a:pt x="1" y="18"/>
                    <a:pt x="2" y="18"/>
                  </a:cubicBezTo>
                  <a:cubicBezTo>
                    <a:pt x="2" y="18"/>
                    <a:pt x="2" y="18"/>
                    <a:pt x="2" y="18"/>
                  </a:cubicBezTo>
                  <a:cubicBezTo>
                    <a:pt x="2" y="17"/>
                    <a:pt x="2" y="16"/>
                    <a:pt x="3" y="16"/>
                  </a:cubicBezTo>
                  <a:cubicBezTo>
                    <a:pt x="3" y="16"/>
                    <a:pt x="3" y="16"/>
                    <a:pt x="3" y="16"/>
                  </a:cubicBezTo>
                  <a:cubicBezTo>
                    <a:pt x="3" y="16"/>
                    <a:pt x="3" y="15"/>
                    <a:pt x="3" y="15"/>
                  </a:cubicBezTo>
                  <a:cubicBezTo>
                    <a:pt x="3" y="15"/>
                    <a:pt x="3" y="15"/>
                    <a:pt x="3" y="15"/>
                  </a:cubicBezTo>
                  <a:cubicBezTo>
                    <a:pt x="4" y="14"/>
                    <a:pt x="3" y="14"/>
                    <a:pt x="3" y="13"/>
                  </a:cubicBezTo>
                  <a:cubicBezTo>
                    <a:pt x="3" y="13"/>
                    <a:pt x="3" y="13"/>
                    <a:pt x="3" y="13"/>
                  </a:cubicBezTo>
                  <a:cubicBezTo>
                    <a:pt x="3" y="12"/>
                    <a:pt x="3" y="12"/>
                    <a:pt x="3" y="11"/>
                  </a:cubicBezTo>
                  <a:cubicBezTo>
                    <a:pt x="3" y="11"/>
                    <a:pt x="3" y="11"/>
                    <a:pt x="3" y="11"/>
                  </a:cubicBezTo>
                  <a:cubicBezTo>
                    <a:pt x="3" y="10"/>
                    <a:pt x="3" y="10"/>
                    <a:pt x="3" y="10"/>
                  </a:cubicBezTo>
                  <a:cubicBezTo>
                    <a:pt x="3" y="10"/>
                    <a:pt x="3" y="10"/>
                    <a:pt x="3" y="10"/>
                  </a:cubicBezTo>
                  <a:cubicBezTo>
                    <a:pt x="2" y="10"/>
                    <a:pt x="3" y="10"/>
                    <a:pt x="3" y="10"/>
                  </a:cubicBezTo>
                  <a:cubicBezTo>
                    <a:pt x="3" y="9"/>
                    <a:pt x="3" y="9"/>
                    <a:pt x="3" y="9"/>
                  </a:cubicBezTo>
                  <a:cubicBezTo>
                    <a:pt x="3" y="9"/>
                    <a:pt x="3" y="8"/>
                    <a:pt x="3" y="8"/>
                  </a:cubicBezTo>
                  <a:cubicBezTo>
                    <a:pt x="3" y="8"/>
                    <a:pt x="2" y="8"/>
                    <a:pt x="2" y="7"/>
                  </a:cubicBezTo>
                  <a:cubicBezTo>
                    <a:pt x="2" y="7"/>
                    <a:pt x="3" y="7"/>
                    <a:pt x="2" y="6"/>
                  </a:cubicBezTo>
                  <a:cubicBezTo>
                    <a:pt x="2" y="6"/>
                    <a:pt x="2" y="5"/>
                    <a:pt x="2" y="5"/>
                  </a:cubicBezTo>
                  <a:cubicBezTo>
                    <a:pt x="2" y="4"/>
                    <a:pt x="2" y="4"/>
                    <a:pt x="2" y="4"/>
                  </a:cubicBezTo>
                  <a:cubicBezTo>
                    <a:pt x="2" y="3"/>
                    <a:pt x="2" y="3"/>
                    <a:pt x="2" y="3"/>
                  </a:cubicBezTo>
                  <a:cubicBezTo>
                    <a:pt x="2" y="3"/>
                    <a:pt x="2" y="2"/>
                    <a:pt x="2" y="2"/>
                  </a:cubicBezTo>
                  <a:cubicBezTo>
                    <a:pt x="2" y="2"/>
                    <a:pt x="2" y="1"/>
                    <a:pt x="2" y="1"/>
                  </a:cubicBezTo>
                  <a:cubicBezTo>
                    <a:pt x="3" y="1"/>
                    <a:pt x="4" y="1"/>
                    <a:pt x="5" y="1"/>
                  </a:cubicBezTo>
                  <a:cubicBezTo>
                    <a:pt x="7" y="1"/>
                    <a:pt x="9" y="0"/>
                    <a:pt x="10" y="1"/>
                  </a:cubicBezTo>
                  <a:cubicBezTo>
                    <a:pt x="11" y="1"/>
                    <a:pt x="11" y="1"/>
                    <a:pt x="11" y="1"/>
                  </a:cubicBezTo>
                  <a:cubicBezTo>
                    <a:pt x="11" y="1"/>
                    <a:pt x="12" y="1"/>
                    <a:pt x="12" y="1"/>
                  </a:cubicBezTo>
                  <a:cubicBezTo>
                    <a:pt x="12" y="1"/>
                    <a:pt x="13" y="0"/>
                    <a:pt x="14" y="0"/>
                  </a:cubicBezTo>
                  <a:cubicBezTo>
                    <a:pt x="14" y="0"/>
                    <a:pt x="14" y="0"/>
                    <a:pt x="14" y="0"/>
                  </a:cubicBezTo>
                  <a:cubicBezTo>
                    <a:pt x="14" y="1"/>
                    <a:pt x="14" y="1"/>
                    <a:pt x="14" y="2"/>
                  </a:cubicBezTo>
                  <a:cubicBezTo>
                    <a:pt x="14" y="2"/>
                    <a:pt x="14" y="3"/>
                    <a:pt x="14" y="3"/>
                  </a:cubicBezTo>
                  <a:cubicBezTo>
                    <a:pt x="14" y="3"/>
                    <a:pt x="15" y="3"/>
                    <a:pt x="15" y="3"/>
                  </a:cubicBezTo>
                  <a:cubicBezTo>
                    <a:pt x="15" y="3"/>
                    <a:pt x="15" y="4"/>
                    <a:pt x="15" y="4"/>
                  </a:cubicBezTo>
                  <a:cubicBezTo>
                    <a:pt x="15" y="4"/>
                    <a:pt x="16" y="4"/>
                    <a:pt x="16" y="4"/>
                  </a:cubicBezTo>
                  <a:cubicBezTo>
                    <a:pt x="16" y="4"/>
                    <a:pt x="16" y="5"/>
                    <a:pt x="16" y="5"/>
                  </a:cubicBezTo>
                  <a:cubicBezTo>
                    <a:pt x="16" y="5"/>
                    <a:pt x="16" y="7"/>
                    <a:pt x="16" y="7"/>
                  </a:cubicBezTo>
                  <a:cubicBezTo>
                    <a:pt x="15" y="7"/>
                    <a:pt x="15" y="7"/>
                    <a:pt x="15" y="7"/>
                  </a:cubicBezTo>
                  <a:cubicBezTo>
                    <a:pt x="15" y="8"/>
                    <a:pt x="15" y="8"/>
                    <a:pt x="15" y="9"/>
                  </a:cubicBezTo>
                  <a:cubicBezTo>
                    <a:pt x="15" y="9"/>
                    <a:pt x="16" y="9"/>
                    <a:pt x="16" y="9"/>
                  </a:cubicBezTo>
                  <a:cubicBezTo>
                    <a:pt x="16" y="9"/>
                    <a:pt x="16" y="8"/>
                    <a:pt x="16" y="9"/>
                  </a:cubicBezTo>
                  <a:cubicBezTo>
                    <a:pt x="16" y="9"/>
                    <a:pt x="16" y="9"/>
                    <a:pt x="16" y="9"/>
                  </a:cubicBezTo>
                  <a:cubicBezTo>
                    <a:pt x="16" y="9"/>
                    <a:pt x="17" y="9"/>
                    <a:pt x="17" y="9"/>
                  </a:cubicBezTo>
                  <a:cubicBezTo>
                    <a:pt x="17" y="9"/>
                    <a:pt x="17" y="9"/>
                    <a:pt x="16" y="9"/>
                  </a:cubicBezTo>
                  <a:cubicBezTo>
                    <a:pt x="16" y="10"/>
                    <a:pt x="16" y="10"/>
                    <a:pt x="16" y="10"/>
                  </a:cubicBezTo>
                  <a:cubicBezTo>
                    <a:pt x="16" y="11"/>
                    <a:pt x="16" y="11"/>
                    <a:pt x="16" y="11"/>
                  </a:cubicBezTo>
                  <a:cubicBezTo>
                    <a:pt x="16" y="12"/>
                    <a:pt x="16" y="11"/>
                    <a:pt x="16" y="12"/>
                  </a:cubicBezTo>
                  <a:cubicBezTo>
                    <a:pt x="16" y="12"/>
                    <a:pt x="16" y="12"/>
                    <a:pt x="16" y="13"/>
                  </a:cubicBezTo>
                  <a:cubicBezTo>
                    <a:pt x="16" y="13"/>
                    <a:pt x="17" y="13"/>
                    <a:pt x="17" y="14"/>
                  </a:cubicBezTo>
                  <a:cubicBezTo>
                    <a:pt x="16" y="15"/>
                    <a:pt x="17" y="16"/>
                    <a:pt x="17" y="17"/>
                  </a:cubicBezTo>
                  <a:cubicBezTo>
                    <a:pt x="17" y="17"/>
                    <a:pt x="16" y="17"/>
                    <a:pt x="16" y="18"/>
                  </a:cubicBezTo>
                  <a:cubicBezTo>
                    <a:pt x="16" y="18"/>
                    <a:pt x="16" y="19"/>
                    <a:pt x="17" y="19"/>
                  </a:cubicBezTo>
                  <a:cubicBezTo>
                    <a:pt x="17" y="19"/>
                    <a:pt x="17" y="19"/>
                    <a:pt x="17" y="19"/>
                  </a:cubicBezTo>
                  <a:cubicBezTo>
                    <a:pt x="17" y="20"/>
                    <a:pt x="17" y="21"/>
                    <a:pt x="17" y="21"/>
                  </a:cubicBezTo>
                  <a:cubicBezTo>
                    <a:pt x="17" y="22"/>
                    <a:pt x="17" y="22"/>
                    <a:pt x="17" y="22"/>
                  </a:cubicBezTo>
                  <a:cubicBezTo>
                    <a:pt x="17" y="22"/>
                    <a:pt x="17" y="22"/>
                    <a:pt x="17" y="22"/>
                  </a:cubicBezTo>
                  <a:cubicBezTo>
                    <a:pt x="17" y="23"/>
                    <a:pt x="17" y="23"/>
                    <a:pt x="17" y="24"/>
                  </a:cubicBezTo>
                  <a:cubicBezTo>
                    <a:pt x="18" y="24"/>
                    <a:pt x="18" y="24"/>
                    <a:pt x="18" y="24"/>
                  </a:cubicBezTo>
                  <a:cubicBezTo>
                    <a:pt x="18" y="24"/>
                    <a:pt x="18" y="24"/>
                    <a:pt x="18" y="24"/>
                  </a:cubicBezTo>
                  <a:cubicBezTo>
                    <a:pt x="18" y="25"/>
                    <a:pt x="19" y="25"/>
                    <a:pt x="19" y="26"/>
                  </a:cubicBezTo>
                  <a:cubicBezTo>
                    <a:pt x="19" y="26"/>
                    <a:pt x="19" y="27"/>
                    <a:pt x="18" y="27"/>
                  </a:cubicBezTo>
                  <a:cubicBezTo>
                    <a:pt x="18" y="27"/>
                    <a:pt x="18" y="27"/>
                    <a:pt x="18" y="27"/>
                  </a:cubicBezTo>
                  <a:cubicBezTo>
                    <a:pt x="17" y="26"/>
                    <a:pt x="17" y="26"/>
                    <a:pt x="17" y="25"/>
                  </a:cubicBezTo>
                  <a:cubicBezTo>
                    <a:pt x="16" y="25"/>
                    <a:pt x="15" y="25"/>
                    <a:pt x="15" y="25"/>
                  </a:cubicBezTo>
                  <a:close/>
                </a:path>
              </a:pathLst>
            </a:custGeom>
            <a:solidFill>
              <a:sysClr val="window" lastClr="FFFFFF">
                <a:lumMod val="75000"/>
              </a:sysClr>
            </a:solidFill>
            <a:ln w="3175">
              <a:solidFill>
                <a:schemeClr val="bg1">
                  <a:lumMod val="65000"/>
                </a:schemeClr>
              </a:solid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defTabSz="2945407">
                <a:defRPr/>
              </a:pPr>
              <a:endParaRPr lang="en-US" sz="1600" kern="0">
                <a:solidFill>
                  <a:srgbClr val="0A0A0A"/>
                </a:solidFill>
                <a:cs typeface="Arial" charset="0"/>
              </a:endParaRPr>
            </a:p>
          </p:txBody>
        </p:sp>
        <p:sp>
          <p:nvSpPr>
            <p:cNvPr id="194" name="Freeform 176">
              <a:extLst>
                <a:ext uri="{FF2B5EF4-FFF2-40B4-BE49-F238E27FC236}">
                  <a16:creationId xmlns:a16="http://schemas.microsoft.com/office/drawing/2014/main" id="{5A3BB8C9-8B82-50E4-240D-D9690BB9F9CE}"/>
                </a:ext>
              </a:extLst>
            </p:cNvPr>
            <p:cNvSpPr>
              <a:spLocks/>
            </p:cNvSpPr>
            <p:nvPr/>
          </p:nvSpPr>
          <p:spPr bwMode="auto">
            <a:xfrm>
              <a:off x="24038560" y="12962064"/>
              <a:ext cx="132408" cy="533618"/>
            </a:xfrm>
            <a:custGeom>
              <a:avLst/>
              <a:gdLst/>
              <a:ahLst/>
              <a:cxnLst>
                <a:cxn ang="0">
                  <a:pos x="6" y="21"/>
                </a:cxn>
                <a:cxn ang="0">
                  <a:pos x="6" y="22"/>
                </a:cxn>
                <a:cxn ang="0">
                  <a:pos x="6" y="23"/>
                </a:cxn>
                <a:cxn ang="0">
                  <a:pos x="7" y="24"/>
                </a:cxn>
                <a:cxn ang="0">
                  <a:pos x="6" y="25"/>
                </a:cxn>
                <a:cxn ang="0">
                  <a:pos x="4" y="24"/>
                </a:cxn>
                <a:cxn ang="0">
                  <a:pos x="3" y="24"/>
                </a:cxn>
                <a:cxn ang="0">
                  <a:pos x="2" y="21"/>
                </a:cxn>
                <a:cxn ang="0">
                  <a:pos x="3" y="21"/>
                </a:cxn>
                <a:cxn ang="0">
                  <a:pos x="3" y="19"/>
                </a:cxn>
                <a:cxn ang="0">
                  <a:pos x="2" y="18"/>
                </a:cxn>
                <a:cxn ang="0">
                  <a:pos x="3" y="17"/>
                </a:cxn>
                <a:cxn ang="0">
                  <a:pos x="3" y="15"/>
                </a:cxn>
                <a:cxn ang="0">
                  <a:pos x="3" y="14"/>
                </a:cxn>
                <a:cxn ang="0">
                  <a:pos x="3" y="13"/>
                </a:cxn>
                <a:cxn ang="0">
                  <a:pos x="3" y="13"/>
                </a:cxn>
                <a:cxn ang="0">
                  <a:pos x="2" y="12"/>
                </a:cxn>
                <a:cxn ang="0">
                  <a:pos x="2" y="11"/>
                </a:cxn>
                <a:cxn ang="0">
                  <a:pos x="2" y="8"/>
                </a:cxn>
                <a:cxn ang="0">
                  <a:pos x="2" y="8"/>
                </a:cxn>
                <a:cxn ang="0">
                  <a:pos x="1" y="8"/>
                </a:cxn>
                <a:cxn ang="0">
                  <a:pos x="1" y="7"/>
                </a:cxn>
                <a:cxn ang="0">
                  <a:pos x="1" y="6"/>
                </a:cxn>
                <a:cxn ang="0">
                  <a:pos x="2" y="6"/>
                </a:cxn>
                <a:cxn ang="0">
                  <a:pos x="1" y="5"/>
                </a:cxn>
                <a:cxn ang="0">
                  <a:pos x="2" y="3"/>
                </a:cxn>
                <a:cxn ang="0">
                  <a:pos x="1" y="3"/>
                </a:cxn>
                <a:cxn ang="0">
                  <a:pos x="1" y="3"/>
                </a:cxn>
                <a:cxn ang="0">
                  <a:pos x="0" y="2"/>
                </a:cxn>
                <a:cxn ang="0">
                  <a:pos x="0" y="0"/>
                </a:cxn>
                <a:cxn ang="0">
                  <a:pos x="1" y="0"/>
                </a:cxn>
                <a:cxn ang="0">
                  <a:pos x="2" y="1"/>
                </a:cxn>
                <a:cxn ang="0">
                  <a:pos x="3" y="1"/>
                </a:cxn>
                <a:cxn ang="0">
                  <a:pos x="3" y="1"/>
                </a:cxn>
                <a:cxn ang="0">
                  <a:pos x="3" y="4"/>
                </a:cxn>
                <a:cxn ang="0">
                  <a:pos x="5" y="6"/>
                </a:cxn>
                <a:cxn ang="0">
                  <a:pos x="5" y="9"/>
                </a:cxn>
                <a:cxn ang="0">
                  <a:pos x="7" y="11"/>
                </a:cxn>
                <a:cxn ang="0">
                  <a:pos x="7" y="12"/>
                </a:cxn>
                <a:cxn ang="0">
                  <a:pos x="6" y="13"/>
                </a:cxn>
                <a:cxn ang="0">
                  <a:pos x="6" y="15"/>
                </a:cxn>
                <a:cxn ang="0">
                  <a:pos x="7" y="17"/>
                </a:cxn>
                <a:cxn ang="0">
                  <a:pos x="7" y="20"/>
                </a:cxn>
                <a:cxn ang="0">
                  <a:pos x="6" y="21"/>
                </a:cxn>
              </a:cxnLst>
              <a:rect l="0" t="0" r="r" b="b"/>
              <a:pathLst>
                <a:path w="7" h="25">
                  <a:moveTo>
                    <a:pt x="6" y="21"/>
                  </a:moveTo>
                  <a:cubicBezTo>
                    <a:pt x="6" y="21"/>
                    <a:pt x="6" y="21"/>
                    <a:pt x="6" y="22"/>
                  </a:cubicBezTo>
                  <a:cubicBezTo>
                    <a:pt x="6" y="22"/>
                    <a:pt x="6" y="23"/>
                    <a:pt x="6" y="23"/>
                  </a:cubicBezTo>
                  <a:cubicBezTo>
                    <a:pt x="7" y="23"/>
                    <a:pt x="7" y="24"/>
                    <a:pt x="7" y="24"/>
                  </a:cubicBezTo>
                  <a:cubicBezTo>
                    <a:pt x="6" y="24"/>
                    <a:pt x="7" y="25"/>
                    <a:pt x="6" y="25"/>
                  </a:cubicBezTo>
                  <a:cubicBezTo>
                    <a:pt x="5" y="25"/>
                    <a:pt x="5" y="25"/>
                    <a:pt x="4" y="24"/>
                  </a:cubicBezTo>
                  <a:cubicBezTo>
                    <a:pt x="4" y="24"/>
                    <a:pt x="4" y="24"/>
                    <a:pt x="3" y="24"/>
                  </a:cubicBezTo>
                  <a:cubicBezTo>
                    <a:pt x="3" y="23"/>
                    <a:pt x="2" y="22"/>
                    <a:pt x="2" y="21"/>
                  </a:cubicBezTo>
                  <a:cubicBezTo>
                    <a:pt x="2" y="21"/>
                    <a:pt x="2" y="21"/>
                    <a:pt x="3" y="21"/>
                  </a:cubicBezTo>
                  <a:cubicBezTo>
                    <a:pt x="3" y="20"/>
                    <a:pt x="3" y="19"/>
                    <a:pt x="3" y="19"/>
                  </a:cubicBezTo>
                  <a:cubicBezTo>
                    <a:pt x="2" y="19"/>
                    <a:pt x="2" y="19"/>
                    <a:pt x="2" y="18"/>
                  </a:cubicBezTo>
                  <a:cubicBezTo>
                    <a:pt x="2" y="18"/>
                    <a:pt x="2" y="18"/>
                    <a:pt x="3" y="17"/>
                  </a:cubicBezTo>
                  <a:cubicBezTo>
                    <a:pt x="3" y="17"/>
                    <a:pt x="3" y="16"/>
                    <a:pt x="3" y="15"/>
                  </a:cubicBezTo>
                  <a:cubicBezTo>
                    <a:pt x="3" y="15"/>
                    <a:pt x="3" y="14"/>
                    <a:pt x="3" y="14"/>
                  </a:cubicBezTo>
                  <a:cubicBezTo>
                    <a:pt x="3" y="14"/>
                    <a:pt x="3" y="13"/>
                    <a:pt x="3" y="13"/>
                  </a:cubicBezTo>
                  <a:cubicBezTo>
                    <a:pt x="3" y="13"/>
                    <a:pt x="3" y="13"/>
                    <a:pt x="3" y="13"/>
                  </a:cubicBezTo>
                  <a:cubicBezTo>
                    <a:pt x="2" y="13"/>
                    <a:pt x="2" y="12"/>
                    <a:pt x="2" y="12"/>
                  </a:cubicBezTo>
                  <a:cubicBezTo>
                    <a:pt x="2" y="12"/>
                    <a:pt x="2" y="11"/>
                    <a:pt x="2" y="11"/>
                  </a:cubicBezTo>
                  <a:cubicBezTo>
                    <a:pt x="2" y="10"/>
                    <a:pt x="2" y="9"/>
                    <a:pt x="2" y="8"/>
                  </a:cubicBezTo>
                  <a:cubicBezTo>
                    <a:pt x="2" y="8"/>
                    <a:pt x="2" y="8"/>
                    <a:pt x="2" y="8"/>
                  </a:cubicBezTo>
                  <a:cubicBezTo>
                    <a:pt x="2" y="8"/>
                    <a:pt x="2" y="8"/>
                    <a:pt x="1" y="8"/>
                  </a:cubicBezTo>
                  <a:cubicBezTo>
                    <a:pt x="1" y="7"/>
                    <a:pt x="1" y="7"/>
                    <a:pt x="1" y="7"/>
                  </a:cubicBezTo>
                  <a:cubicBezTo>
                    <a:pt x="1" y="7"/>
                    <a:pt x="2" y="6"/>
                    <a:pt x="1" y="6"/>
                  </a:cubicBezTo>
                  <a:cubicBezTo>
                    <a:pt x="1" y="6"/>
                    <a:pt x="2" y="6"/>
                    <a:pt x="2" y="6"/>
                  </a:cubicBezTo>
                  <a:cubicBezTo>
                    <a:pt x="2" y="5"/>
                    <a:pt x="2" y="5"/>
                    <a:pt x="1" y="5"/>
                  </a:cubicBezTo>
                  <a:cubicBezTo>
                    <a:pt x="1" y="5"/>
                    <a:pt x="2" y="4"/>
                    <a:pt x="2" y="3"/>
                  </a:cubicBezTo>
                  <a:cubicBezTo>
                    <a:pt x="1" y="3"/>
                    <a:pt x="1" y="3"/>
                    <a:pt x="1" y="3"/>
                  </a:cubicBezTo>
                  <a:cubicBezTo>
                    <a:pt x="1" y="3"/>
                    <a:pt x="1" y="3"/>
                    <a:pt x="1" y="3"/>
                  </a:cubicBezTo>
                  <a:cubicBezTo>
                    <a:pt x="0" y="2"/>
                    <a:pt x="0" y="2"/>
                    <a:pt x="0" y="2"/>
                  </a:cubicBezTo>
                  <a:cubicBezTo>
                    <a:pt x="0" y="1"/>
                    <a:pt x="0" y="1"/>
                    <a:pt x="0" y="0"/>
                  </a:cubicBezTo>
                  <a:cubicBezTo>
                    <a:pt x="1" y="0"/>
                    <a:pt x="1" y="0"/>
                    <a:pt x="1" y="0"/>
                  </a:cubicBezTo>
                  <a:cubicBezTo>
                    <a:pt x="1" y="1"/>
                    <a:pt x="2" y="1"/>
                    <a:pt x="2" y="1"/>
                  </a:cubicBezTo>
                  <a:cubicBezTo>
                    <a:pt x="2" y="1"/>
                    <a:pt x="3" y="1"/>
                    <a:pt x="3" y="1"/>
                  </a:cubicBezTo>
                  <a:cubicBezTo>
                    <a:pt x="3" y="1"/>
                    <a:pt x="3" y="1"/>
                    <a:pt x="3" y="1"/>
                  </a:cubicBezTo>
                  <a:cubicBezTo>
                    <a:pt x="3" y="1"/>
                    <a:pt x="2" y="3"/>
                    <a:pt x="3" y="4"/>
                  </a:cubicBezTo>
                  <a:cubicBezTo>
                    <a:pt x="3" y="4"/>
                    <a:pt x="5" y="5"/>
                    <a:pt x="5" y="6"/>
                  </a:cubicBezTo>
                  <a:cubicBezTo>
                    <a:pt x="5" y="7"/>
                    <a:pt x="5" y="8"/>
                    <a:pt x="5" y="9"/>
                  </a:cubicBezTo>
                  <a:cubicBezTo>
                    <a:pt x="6" y="10"/>
                    <a:pt x="7" y="10"/>
                    <a:pt x="7" y="11"/>
                  </a:cubicBezTo>
                  <a:cubicBezTo>
                    <a:pt x="7" y="11"/>
                    <a:pt x="7" y="12"/>
                    <a:pt x="7" y="12"/>
                  </a:cubicBezTo>
                  <a:cubicBezTo>
                    <a:pt x="7" y="12"/>
                    <a:pt x="6" y="12"/>
                    <a:pt x="6" y="13"/>
                  </a:cubicBezTo>
                  <a:cubicBezTo>
                    <a:pt x="7" y="13"/>
                    <a:pt x="6" y="14"/>
                    <a:pt x="6" y="15"/>
                  </a:cubicBezTo>
                  <a:cubicBezTo>
                    <a:pt x="7" y="15"/>
                    <a:pt x="7" y="16"/>
                    <a:pt x="7" y="17"/>
                  </a:cubicBezTo>
                  <a:cubicBezTo>
                    <a:pt x="7" y="18"/>
                    <a:pt x="7" y="19"/>
                    <a:pt x="7" y="20"/>
                  </a:cubicBezTo>
                  <a:cubicBezTo>
                    <a:pt x="6" y="20"/>
                    <a:pt x="6" y="20"/>
                    <a:pt x="6" y="21"/>
                  </a:cubicBezTo>
                  <a:close/>
                </a:path>
              </a:pathLst>
            </a:custGeom>
            <a:solidFill>
              <a:sysClr val="window" lastClr="FFFFFF">
                <a:lumMod val="75000"/>
              </a:sysClr>
            </a:solidFill>
            <a:ln w="3175">
              <a:solidFill>
                <a:schemeClr val="bg1">
                  <a:lumMod val="65000"/>
                </a:schemeClr>
              </a:solid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defTabSz="2945407">
                <a:defRPr/>
              </a:pPr>
              <a:endParaRPr lang="en-US" sz="1600" kern="0">
                <a:solidFill>
                  <a:srgbClr val="0A0A0A"/>
                </a:solidFill>
                <a:cs typeface="Arial" charset="0"/>
              </a:endParaRPr>
            </a:p>
          </p:txBody>
        </p:sp>
        <p:sp>
          <p:nvSpPr>
            <p:cNvPr id="195" name="Freeform 177">
              <a:extLst>
                <a:ext uri="{FF2B5EF4-FFF2-40B4-BE49-F238E27FC236}">
                  <a16:creationId xmlns:a16="http://schemas.microsoft.com/office/drawing/2014/main" id="{B2CBA62C-A7E0-5B2B-7851-F1AC93802F74}"/>
                </a:ext>
              </a:extLst>
            </p:cNvPr>
            <p:cNvSpPr>
              <a:spLocks/>
            </p:cNvSpPr>
            <p:nvPr/>
          </p:nvSpPr>
          <p:spPr bwMode="auto">
            <a:xfrm>
              <a:off x="25304643" y="12980175"/>
              <a:ext cx="1133663" cy="922529"/>
            </a:xfrm>
            <a:custGeom>
              <a:avLst/>
              <a:gdLst/>
              <a:ahLst/>
              <a:cxnLst>
                <a:cxn ang="0">
                  <a:pos x="44" y="30"/>
                </a:cxn>
                <a:cxn ang="0">
                  <a:pos x="41" y="31"/>
                </a:cxn>
                <a:cxn ang="0">
                  <a:pos x="39" y="31"/>
                </a:cxn>
                <a:cxn ang="0">
                  <a:pos x="38" y="31"/>
                </a:cxn>
                <a:cxn ang="0">
                  <a:pos x="37" y="32"/>
                </a:cxn>
                <a:cxn ang="0">
                  <a:pos x="36" y="34"/>
                </a:cxn>
                <a:cxn ang="0">
                  <a:pos x="31" y="33"/>
                </a:cxn>
                <a:cxn ang="0">
                  <a:pos x="28" y="33"/>
                </a:cxn>
                <a:cxn ang="0">
                  <a:pos x="25" y="30"/>
                </a:cxn>
                <a:cxn ang="0">
                  <a:pos x="22" y="29"/>
                </a:cxn>
                <a:cxn ang="0">
                  <a:pos x="20" y="31"/>
                </a:cxn>
                <a:cxn ang="0">
                  <a:pos x="18" y="33"/>
                </a:cxn>
                <a:cxn ang="0">
                  <a:pos x="17" y="37"/>
                </a:cxn>
                <a:cxn ang="0">
                  <a:pos x="14" y="37"/>
                </a:cxn>
                <a:cxn ang="0">
                  <a:pos x="9" y="38"/>
                </a:cxn>
                <a:cxn ang="0">
                  <a:pos x="9" y="41"/>
                </a:cxn>
                <a:cxn ang="0">
                  <a:pos x="8" y="43"/>
                </a:cxn>
                <a:cxn ang="0">
                  <a:pos x="6" y="39"/>
                </a:cxn>
                <a:cxn ang="0">
                  <a:pos x="4" y="35"/>
                </a:cxn>
                <a:cxn ang="0">
                  <a:pos x="1" y="31"/>
                </a:cxn>
                <a:cxn ang="0">
                  <a:pos x="1" y="29"/>
                </a:cxn>
                <a:cxn ang="0">
                  <a:pos x="0" y="25"/>
                </a:cxn>
                <a:cxn ang="0">
                  <a:pos x="2" y="23"/>
                </a:cxn>
                <a:cxn ang="0">
                  <a:pos x="3" y="21"/>
                </a:cxn>
                <a:cxn ang="0">
                  <a:pos x="4" y="20"/>
                </a:cxn>
                <a:cxn ang="0">
                  <a:pos x="5" y="18"/>
                </a:cxn>
                <a:cxn ang="0">
                  <a:pos x="8" y="17"/>
                </a:cxn>
                <a:cxn ang="0">
                  <a:pos x="9" y="16"/>
                </a:cxn>
                <a:cxn ang="0">
                  <a:pos x="10" y="17"/>
                </a:cxn>
                <a:cxn ang="0">
                  <a:pos x="13" y="16"/>
                </a:cxn>
                <a:cxn ang="0">
                  <a:pos x="16" y="15"/>
                </a:cxn>
                <a:cxn ang="0">
                  <a:pos x="20" y="14"/>
                </a:cxn>
                <a:cxn ang="0">
                  <a:pos x="21" y="10"/>
                </a:cxn>
                <a:cxn ang="0">
                  <a:pos x="24" y="10"/>
                </a:cxn>
                <a:cxn ang="0">
                  <a:pos x="27" y="9"/>
                </a:cxn>
                <a:cxn ang="0">
                  <a:pos x="28" y="8"/>
                </a:cxn>
                <a:cxn ang="0">
                  <a:pos x="30" y="7"/>
                </a:cxn>
                <a:cxn ang="0">
                  <a:pos x="31" y="5"/>
                </a:cxn>
                <a:cxn ang="0">
                  <a:pos x="33" y="3"/>
                </a:cxn>
                <a:cxn ang="0">
                  <a:pos x="34" y="1"/>
                </a:cxn>
                <a:cxn ang="0">
                  <a:pos x="36" y="0"/>
                </a:cxn>
                <a:cxn ang="0">
                  <a:pos x="40" y="2"/>
                </a:cxn>
                <a:cxn ang="0">
                  <a:pos x="41" y="7"/>
                </a:cxn>
                <a:cxn ang="0">
                  <a:pos x="40" y="10"/>
                </a:cxn>
                <a:cxn ang="0">
                  <a:pos x="41" y="11"/>
                </a:cxn>
                <a:cxn ang="0">
                  <a:pos x="43" y="13"/>
                </a:cxn>
                <a:cxn ang="0">
                  <a:pos x="47" y="15"/>
                </a:cxn>
                <a:cxn ang="0">
                  <a:pos x="48" y="16"/>
                </a:cxn>
                <a:cxn ang="0">
                  <a:pos x="49" y="18"/>
                </a:cxn>
                <a:cxn ang="0">
                  <a:pos x="50" y="19"/>
                </a:cxn>
                <a:cxn ang="0">
                  <a:pos x="52" y="20"/>
                </a:cxn>
                <a:cxn ang="0">
                  <a:pos x="53" y="23"/>
                </a:cxn>
                <a:cxn ang="0">
                  <a:pos x="54" y="25"/>
                </a:cxn>
                <a:cxn ang="0">
                  <a:pos x="56" y="26"/>
                </a:cxn>
                <a:cxn ang="0">
                  <a:pos x="58" y="29"/>
                </a:cxn>
                <a:cxn ang="0">
                  <a:pos x="55" y="29"/>
                </a:cxn>
                <a:cxn ang="0">
                  <a:pos x="53" y="29"/>
                </a:cxn>
                <a:cxn ang="0">
                  <a:pos x="49" y="28"/>
                </a:cxn>
                <a:cxn ang="0">
                  <a:pos x="47" y="30"/>
                </a:cxn>
              </a:cxnLst>
              <a:rect l="0" t="0" r="r" b="b"/>
              <a:pathLst>
                <a:path w="58" h="43">
                  <a:moveTo>
                    <a:pt x="45" y="29"/>
                  </a:moveTo>
                  <a:cubicBezTo>
                    <a:pt x="45" y="29"/>
                    <a:pt x="45" y="30"/>
                    <a:pt x="45" y="30"/>
                  </a:cubicBezTo>
                  <a:cubicBezTo>
                    <a:pt x="44" y="30"/>
                    <a:pt x="44" y="30"/>
                    <a:pt x="44" y="30"/>
                  </a:cubicBezTo>
                  <a:cubicBezTo>
                    <a:pt x="44" y="30"/>
                    <a:pt x="43" y="30"/>
                    <a:pt x="43" y="30"/>
                  </a:cubicBezTo>
                  <a:cubicBezTo>
                    <a:pt x="43" y="30"/>
                    <a:pt x="43" y="31"/>
                    <a:pt x="43" y="31"/>
                  </a:cubicBezTo>
                  <a:cubicBezTo>
                    <a:pt x="42" y="31"/>
                    <a:pt x="42" y="31"/>
                    <a:pt x="41" y="31"/>
                  </a:cubicBezTo>
                  <a:cubicBezTo>
                    <a:pt x="41" y="31"/>
                    <a:pt x="41" y="32"/>
                    <a:pt x="40" y="32"/>
                  </a:cubicBezTo>
                  <a:cubicBezTo>
                    <a:pt x="40" y="32"/>
                    <a:pt x="40" y="31"/>
                    <a:pt x="40" y="31"/>
                  </a:cubicBezTo>
                  <a:cubicBezTo>
                    <a:pt x="40" y="31"/>
                    <a:pt x="39" y="31"/>
                    <a:pt x="39" y="31"/>
                  </a:cubicBezTo>
                  <a:cubicBezTo>
                    <a:pt x="39" y="31"/>
                    <a:pt x="39" y="31"/>
                    <a:pt x="39" y="31"/>
                  </a:cubicBezTo>
                  <a:cubicBezTo>
                    <a:pt x="39" y="31"/>
                    <a:pt x="38" y="31"/>
                    <a:pt x="38" y="31"/>
                  </a:cubicBezTo>
                  <a:cubicBezTo>
                    <a:pt x="38" y="31"/>
                    <a:pt x="38" y="31"/>
                    <a:pt x="38" y="31"/>
                  </a:cubicBezTo>
                  <a:cubicBezTo>
                    <a:pt x="38" y="31"/>
                    <a:pt x="38" y="31"/>
                    <a:pt x="38" y="31"/>
                  </a:cubicBezTo>
                  <a:cubicBezTo>
                    <a:pt x="38" y="31"/>
                    <a:pt x="37" y="31"/>
                    <a:pt x="37" y="32"/>
                  </a:cubicBezTo>
                  <a:cubicBezTo>
                    <a:pt x="37" y="32"/>
                    <a:pt x="37" y="32"/>
                    <a:pt x="37" y="32"/>
                  </a:cubicBezTo>
                  <a:cubicBezTo>
                    <a:pt x="37" y="32"/>
                    <a:pt x="37" y="32"/>
                    <a:pt x="37" y="32"/>
                  </a:cubicBezTo>
                  <a:cubicBezTo>
                    <a:pt x="37" y="33"/>
                    <a:pt x="37" y="33"/>
                    <a:pt x="37" y="33"/>
                  </a:cubicBezTo>
                  <a:cubicBezTo>
                    <a:pt x="36" y="33"/>
                    <a:pt x="36" y="34"/>
                    <a:pt x="36" y="34"/>
                  </a:cubicBezTo>
                  <a:cubicBezTo>
                    <a:pt x="35" y="34"/>
                    <a:pt x="34" y="34"/>
                    <a:pt x="33" y="33"/>
                  </a:cubicBezTo>
                  <a:cubicBezTo>
                    <a:pt x="33" y="33"/>
                    <a:pt x="32" y="34"/>
                    <a:pt x="32" y="34"/>
                  </a:cubicBezTo>
                  <a:cubicBezTo>
                    <a:pt x="32" y="34"/>
                    <a:pt x="31" y="33"/>
                    <a:pt x="31" y="33"/>
                  </a:cubicBezTo>
                  <a:cubicBezTo>
                    <a:pt x="31" y="33"/>
                    <a:pt x="31" y="33"/>
                    <a:pt x="30" y="33"/>
                  </a:cubicBezTo>
                  <a:cubicBezTo>
                    <a:pt x="30" y="33"/>
                    <a:pt x="30" y="33"/>
                    <a:pt x="30" y="33"/>
                  </a:cubicBezTo>
                  <a:cubicBezTo>
                    <a:pt x="29" y="33"/>
                    <a:pt x="28" y="33"/>
                    <a:pt x="28" y="33"/>
                  </a:cubicBezTo>
                  <a:cubicBezTo>
                    <a:pt x="27" y="32"/>
                    <a:pt x="27" y="31"/>
                    <a:pt x="27" y="31"/>
                  </a:cubicBezTo>
                  <a:cubicBezTo>
                    <a:pt x="26" y="31"/>
                    <a:pt x="26" y="31"/>
                    <a:pt x="26" y="30"/>
                  </a:cubicBezTo>
                  <a:cubicBezTo>
                    <a:pt x="26" y="30"/>
                    <a:pt x="26" y="30"/>
                    <a:pt x="25" y="30"/>
                  </a:cubicBezTo>
                  <a:cubicBezTo>
                    <a:pt x="25" y="30"/>
                    <a:pt x="25" y="30"/>
                    <a:pt x="25" y="30"/>
                  </a:cubicBezTo>
                  <a:cubicBezTo>
                    <a:pt x="25" y="30"/>
                    <a:pt x="25" y="30"/>
                    <a:pt x="25" y="29"/>
                  </a:cubicBezTo>
                  <a:cubicBezTo>
                    <a:pt x="24" y="29"/>
                    <a:pt x="23" y="29"/>
                    <a:pt x="22" y="29"/>
                  </a:cubicBezTo>
                  <a:cubicBezTo>
                    <a:pt x="22" y="29"/>
                    <a:pt x="21" y="30"/>
                    <a:pt x="21" y="30"/>
                  </a:cubicBezTo>
                  <a:cubicBezTo>
                    <a:pt x="21" y="30"/>
                    <a:pt x="21" y="30"/>
                    <a:pt x="21" y="30"/>
                  </a:cubicBezTo>
                  <a:cubicBezTo>
                    <a:pt x="20" y="30"/>
                    <a:pt x="20" y="31"/>
                    <a:pt x="20" y="31"/>
                  </a:cubicBezTo>
                  <a:cubicBezTo>
                    <a:pt x="20" y="31"/>
                    <a:pt x="20" y="32"/>
                    <a:pt x="20" y="32"/>
                  </a:cubicBezTo>
                  <a:cubicBezTo>
                    <a:pt x="19" y="32"/>
                    <a:pt x="19" y="33"/>
                    <a:pt x="19" y="33"/>
                  </a:cubicBezTo>
                  <a:cubicBezTo>
                    <a:pt x="19" y="33"/>
                    <a:pt x="18" y="33"/>
                    <a:pt x="18" y="33"/>
                  </a:cubicBezTo>
                  <a:cubicBezTo>
                    <a:pt x="18" y="34"/>
                    <a:pt x="18" y="34"/>
                    <a:pt x="19" y="35"/>
                  </a:cubicBezTo>
                  <a:cubicBezTo>
                    <a:pt x="18" y="36"/>
                    <a:pt x="18" y="36"/>
                    <a:pt x="18" y="37"/>
                  </a:cubicBezTo>
                  <a:cubicBezTo>
                    <a:pt x="18" y="37"/>
                    <a:pt x="17" y="37"/>
                    <a:pt x="17" y="37"/>
                  </a:cubicBezTo>
                  <a:cubicBezTo>
                    <a:pt x="17" y="37"/>
                    <a:pt x="16" y="37"/>
                    <a:pt x="16" y="37"/>
                  </a:cubicBezTo>
                  <a:cubicBezTo>
                    <a:pt x="16" y="37"/>
                    <a:pt x="16" y="37"/>
                    <a:pt x="15" y="37"/>
                  </a:cubicBezTo>
                  <a:cubicBezTo>
                    <a:pt x="15" y="37"/>
                    <a:pt x="15" y="37"/>
                    <a:pt x="14" y="37"/>
                  </a:cubicBezTo>
                  <a:cubicBezTo>
                    <a:pt x="14" y="37"/>
                    <a:pt x="14" y="36"/>
                    <a:pt x="13" y="36"/>
                  </a:cubicBezTo>
                  <a:cubicBezTo>
                    <a:pt x="13" y="37"/>
                    <a:pt x="11" y="37"/>
                    <a:pt x="10" y="37"/>
                  </a:cubicBezTo>
                  <a:cubicBezTo>
                    <a:pt x="9" y="38"/>
                    <a:pt x="9" y="38"/>
                    <a:pt x="9" y="38"/>
                  </a:cubicBezTo>
                  <a:cubicBezTo>
                    <a:pt x="9" y="38"/>
                    <a:pt x="9" y="38"/>
                    <a:pt x="9" y="39"/>
                  </a:cubicBezTo>
                  <a:cubicBezTo>
                    <a:pt x="9" y="39"/>
                    <a:pt x="9" y="39"/>
                    <a:pt x="9" y="39"/>
                  </a:cubicBezTo>
                  <a:cubicBezTo>
                    <a:pt x="9" y="40"/>
                    <a:pt x="9" y="41"/>
                    <a:pt x="9" y="41"/>
                  </a:cubicBezTo>
                  <a:cubicBezTo>
                    <a:pt x="9" y="42"/>
                    <a:pt x="8" y="43"/>
                    <a:pt x="8" y="43"/>
                  </a:cubicBezTo>
                  <a:cubicBezTo>
                    <a:pt x="8" y="43"/>
                    <a:pt x="8" y="43"/>
                    <a:pt x="8" y="43"/>
                  </a:cubicBezTo>
                  <a:cubicBezTo>
                    <a:pt x="8" y="43"/>
                    <a:pt x="8" y="43"/>
                    <a:pt x="8" y="43"/>
                  </a:cubicBezTo>
                  <a:cubicBezTo>
                    <a:pt x="8" y="43"/>
                    <a:pt x="8" y="41"/>
                    <a:pt x="8" y="41"/>
                  </a:cubicBezTo>
                  <a:cubicBezTo>
                    <a:pt x="8" y="40"/>
                    <a:pt x="7" y="40"/>
                    <a:pt x="7" y="40"/>
                  </a:cubicBezTo>
                  <a:cubicBezTo>
                    <a:pt x="7" y="40"/>
                    <a:pt x="7" y="39"/>
                    <a:pt x="6" y="39"/>
                  </a:cubicBezTo>
                  <a:cubicBezTo>
                    <a:pt x="6" y="39"/>
                    <a:pt x="6" y="39"/>
                    <a:pt x="6" y="39"/>
                  </a:cubicBezTo>
                  <a:cubicBezTo>
                    <a:pt x="5" y="38"/>
                    <a:pt x="4" y="37"/>
                    <a:pt x="3" y="35"/>
                  </a:cubicBezTo>
                  <a:cubicBezTo>
                    <a:pt x="4" y="35"/>
                    <a:pt x="4" y="35"/>
                    <a:pt x="4" y="35"/>
                  </a:cubicBezTo>
                  <a:cubicBezTo>
                    <a:pt x="3" y="34"/>
                    <a:pt x="3" y="33"/>
                    <a:pt x="3" y="33"/>
                  </a:cubicBezTo>
                  <a:cubicBezTo>
                    <a:pt x="2" y="32"/>
                    <a:pt x="2" y="32"/>
                    <a:pt x="1" y="32"/>
                  </a:cubicBezTo>
                  <a:cubicBezTo>
                    <a:pt x="1" y="31"/>
                    <a:pt x="1" y="31"/>
                    <a:pt x="1" y="31"/>
                  </a:cubicBezTo>
                  <a:cubicBezTo>
                    <a:pt x="1" y="31"/>
                    <a:pt x="1" y="30"/>
                    <a:pt x="1" y="30"/>
                  </a:cubicBezTo>
                  <a:cubicBezTo>
                    <a:pt x="1" y="30"/>
                    <a:pt x="1" y="29"/>
                    <a:pt x="1" y="29"/>
                  </a:cubicBezTo>
                  <a:cubicBezTo>
                    <a:pt x="1" y="29"/>
                    <a:pt x="1" y="29"/>
                    <a:pt x="1" y="29"/>
                  </a:cubicBezTo>
                  <a:cubicBezTo>
                    <a:pt x="1" y="28"/>
                    <a:pt x="1" y="28"/>
                    <a:pt x="1" y="27"/>
                  </a:cubicBezTo>
                  <a:cubicBezTo>
                    <a:pt x="1" y="27"/>
                    <a:pt x="1" y="26"/>
                    <a:pt x="1" y="25"/>
                  </a:cubicBezTo>
                  <a:cubicBezTo>
                    <a:pt x="0" y="25"/>
                    <a:pt x="0" y="25"/>
                    <a:pt x="0" y="25"/>
                  </a:cubicBezTo>
                  <a:cubicBezTo>
                    <a:pt x="0" y="25"/>
                    <a:pt x="1" y="24"/>
                    <a:pt x="1" y="24"/>
                  </a:cubicBezTo>
                  <a:cubicBezTo>
                    <a:pt x="1" y="24"/>
                    <a:pt x="2" y="24"/>
                    <a:pt x="2" y="24"/>
                  </a:cubicBezTo>
                  <a:cubicBezTo>
                    <a:pt x="2" y="24"/>
                    <a:pt x="2" y="24"/>
                    <a:pt x="2" y="23"/>
                  </a:cubicBezTo>
                  <a:cubicBezTo>
                    <a:pt x="2" y="23"/>
                    <a:pt x="2" y="23"/>
                    <a:pt x="2" y="23"/>
                  </a:cubicBezTo>
                  <a:cubicBezTo>
                    <a:pt x="2" y="22"/>
                    <a:pt x="2" y="22"/>
                    <a:pt x="2" y="22"/>
                  </a:cubicBezTo>
                  <a:cubicBezTo>
                    <a:pt x="3" y="22"/>
                    <a:pt x="3" y="21"/>
                    <a:pt x="3" y="21"/>
                  </a:cubicBezTo>
                  <a:cubicBezTo>
                    <a:pt x="3" y="21"/>
                    <a:pt x="3" y="20"/>
                    <a:pt x="3" y="20"/>
                  </a:cubicBezTo>
                  <a:cubicBezTo>
                    <a:pt x="3" y="20"/>
                    <a:pt x="3" y="20"/>
                    <a:pt x="3" y="20"/>
                  </a:cubicBezTo>
                  <a:cubicBezTo>
                    <a:pt x="3" y="20"/>
                    <a:pt x="4" y="20"/>
                    <a:pt x="4" y="20"/>
                  </a:cubicBezTo>
                  <a:cubicBezTo>
                    <a:pt x="4" y="19"/>
                    <a:pt x="4" y="19"/>
                    <a:pt x="4" y="19"/>
                  </a:cubicBezTo>
                  <a:cubicBezTo>
                    <a:pt x="4" y="19"/>
                    <a:pt x="4" y="19"/>
                    <a:pt x="5" y="18"/>
                  </a:cubicBezTo>
                  <a:cubicBezTo>
                    <a:pt x="5" y="18"/>
                    <a:pt x="5" y="18"/>
                    <a:pt x="5" y="18"/>
                  </a:cubicBezTo>
                  <a:cubicBezTo>
                    <a:pt x="5" y="18"/>
                    <a:pt x="7" y="18"/>
                    <a:pt x="7" y="18"/>
                  </a:cubicBezTo>
                  <a:cubicBezTo>
                    <a:pt x="7" y="18"/>
                    <a:pt x="7" y="17"/>
                    <a:pt x="8" y="17"/>
                  </a:cubicBezTo>
                  <a:cubicBezTo>
                    <a:pt x="8" y="17"/>
                    <a:pt x="8" y="17"/>
                    <a:pt x="8" y="17"/>
                  </a:cubicBezTo>
                  <a:cubicBezTo>
                    <a:pt x="8" y="17"/>
                    <a:pt x="8" y="17"/>
                    <a:pt x="9" y="17"/>
                  </a:cubicBezTo>
                  <a:cubicBezTo>
                    <a:pt x="9" y="17"/>
                    <a:pt x="9" y="17"/>
                    <a:pt x="9" y="17"/>
                  </a:cubicBezTo>
                  <a:cubicBezTo>
                    <a:pt x="9" y="17"/>
                    <a:pt x="9" y="16"/>
                    <a:pt x="9" y="16"/>
                  </a:cubicBezTo>
                  <a:cubicBezTo>
                    <a:pt x="9" y="16"/>
                    <a:pt x="9" y="16"/>
                    <a:pt x="9" y="16"/>
                  </a:cubicBezTo>
                  <a:cubicBezTo>
                    <a:pt x="9" y="17"/>
                    <a:pt x="10" y="17"/>
                    <a:pt x="10" y="17"/>
                  </a:cubicBezTo>
                  <a:cubicBezTo>
                    <a:pt x="10" y="17"/>
                    <a:pt x="10" y="17"/>
                    <a:pt x="10" y="17"/>
                  </a:cubicBezTo>
                  <a:cubicBezTo>
                    <a:pt x="10" y="17"/>
                    <a:pt x="11" y="17"/>
                    <a:pt x="11" y="17"/>
                  </a:cubicBezTo>
                  <a:cubicBezTo>
                    <a:pt x="11" y="17"/>
                    <a:pt x="12" y="17"/>
                    <a:pt x="13" y="16"/>
                  </a:cubicBezTo>
                  <a:cubicBezTo>
                    <a:pt x="13" y="16"/>
                    <a:pt x="13" y="16"/>
                    <a:pt x="13" y="16"/>
                  </a:cubicBezTo>
                  <a:cubicBezTo>
                    <a:pt x="13" y="16"/>
                    <a:pt x="14" y="15"/>
                    <a:pt x="14" y="15"/>
                  </a:cubicBezTo>
                  <a:cubicBezTo>
                    <a:pt x="15" y="15"/>
                    <a:pt x="15" y="15"/>
                    <a:pt x="16" y="15"/>
                  </a:cubicBezTo>
                  <a:cubicBezTo>
                    <a:pt x="16" y="15"/>
                    <a:pt x="16" y="15"/>
                    <a:pt x="16" y="15"/>
                  </a:cubicBezTo>
                  <a:cubicBezTo>
                    <a:pt x="17" y="15"/>
                    <a:pt x="18" y="15"/>
                    <a:pt x="19" y="15"/>
                  </a:cubicBezTo>
                  <a:cubicBezTo>
                    <a:pt x="19" y="15"/>
                    <a:pt x="19" y="14"/>
                    <a:pt x="19" y="14"/>
                  </a:cubicBezTo>
                  <a:cubicBezTo>
                    <a:pt x="20" y="14"/>
                    <a:pt x="20" y="14"/>
                    <a:pt x="20" y="14"/>
                  </a:cubicBezTo>
                  <a:cubicBezTo>
                    <a:pt x="20" y="14"/>
                    <a:pt x="21" y="12"/>
                    <a:pt x="21" y="12"/>
                  </a:cubicBezTo>
                  <a:cubicBezTo>
                    <a:pt x="21" y="11"/>
                    <a:pt x="21" y="11"/>
                    <a:pt x="21" y="11"/>
                  </a:cubicBezTo>
                  <a:cubicBezTo>
                    <a:pt x="21" y="11"/>
                    <a:pt x="21" y="10"/>
                    <a:pt x="21" y="10"/>
                  </a:cubicBezTo>
                  <a:cubicBezTo>
                    <a:pt x="21" y="10"/>
                    <a:pt x="21" y="10"/>
                    <a:pt x="21" y="10"/>
                  </a:cubicBezTo>
                  <a:cubicBezTo>
                    <a:pt x="21" y="10"/>
                    <a:pt x="23" y="10"/>
                    <a:pt x="24" y="10"/>
                  </a:cubicBezTo>
                  <a:cubicBezTo>
                    <a:pt x="24" y="10"/>
                    <a:pt x="24" y="10"/>
                    <a:pt x="24" y="10"/>
                  </a:cubicBezTo>
                  <a:cubicBezTo>
                    <a:pt x="25" y="10"/>
                    <a:pt x="25" y="10"/>
                    <a:pt x="25" y="10"/>
                  </a:cubicBezTo>
                  <a:cubicBezTo>
                    <a:pt x="25" y="10"/>
                    <a:pt x="25" y="9"/>
                    <a:pt x="25" y="9"/>
                  </a:cubicBezTo>
                  <a:cubicBezTo>
                    <a:pt x="26" y="9"/>
                    <a:pt x="27" y="9"/>
                    <a:pt x="27" y="9"/>
                  </a:cubicBezTo>
                  <a:cubicBezTo>
                    <a:pt x="27" y="9"/>
                    <a:pt x="27" y="9"/>
                    <a:pt x="27" y="9"/>
                  </a:cubicBezTo>
                  <a:cubicBezTo>
                    <a:pt x="27" y="9"/>
                    <a:pt x="28" y="9"/>
                    <a:pt x="28" y="8"/>
                  </a:cubicBezTo>
                  <a:cubicBezTo>
                    <a:pt x="28" y="8"/>
                    <a:pt x="28" y="8"/>
                    <a:pt x="28" y="8"/>
                  </a:cubicBezTo>
                  <a:cubicBezTo>
                    <a:pt x="28" y="8"/>
                    <a:pt x="29" y="8"/>
                    <a:pt x="29" y="8"/>
                  </a:cubicBezTo>
                  <a:cubicBezTo>
                    <a:pt x="29" y="8"/>
                    <a:pt x="29" y="7"/>
                    <a:pt x="29" y="7"/>
                  </a:cubicBezTo>
                  <a:cubicBezTo>
                    <a:pt x="29" y="7"/>
                    <a:pt x="30" y="7"/>
                    <a:pt x="30" y="7"/>
                  </a:cubicBezTo>
                  <a:cubicBezTo>
                    <a:pt x="30" y="6"/>
                    <a:pt x="30" y="6"/>
                    <a:pt x="30" y="6"/>
                  </a:cubicBezTo>
                  <a:cubicBezTo>
                    <a:pt x="30" y="6"/>
                    <a:pt x="30" y="6"/>
                    <a:pt x="30" y="6"/>
                  </a:cubicBezTo>
                  <a:cubicBezTo>
                    <a:pt x="31" y="6"/>
                    <a:pt x="31" y="5"/>
                    <a:pt x="31" y="5"/>
                  </a:cubicBezTo>
                  <a:cubicBezTo>
                    <a:pt x="31" y="5"/>
                    <a:pt x="31" y="5"/>
                    <a:pt x="32" y="5"/>
                  </a:cubicBezTo>
                  <a:cubicBezTo>
                    <a:pt x="32" y="5"/>
                    <a:pt x="32" y="4"/>
                    <a:pt x="32" y="4"/>
                  </a:cubicBezTo>
                  <a:cubicBezTo>
                    <a:pt x="33" y="3"/>
                    <a:pt x="33" y="4"/>
                    <a:pt x="33" y="3"/>
                  </a:cubicBezTo>
                  <a:cubicBezTo>
                    <a:pt x="33" y="3"/>
                    <a:pt x="33" y="2"/>
                    <a:pt x="33" y="2"/>
                  </a:cubicBezTo>
                  <a:cubicBezTo>
                    <a:pt x="33" y="1"/>
                    <a:pt x="33" y="1"/>
                    <a:pt x="33" y="1"/>
                  </a:cubicBezTo>
                  <a:cubicBezTo>
                    <a:pt x="34" y="1"/>
                    <a:pt x="34" y="1"/>
                    <a:pt x="34" y="1"/>
                  </a:cubicBezTo>
                  <a:cubicBezTo>
                    <a:pt x="34" y="1"/>
                    <a:pt x="34" y="1"/>
                    <a:pt x="35" y="1"/>
                  </a:cubicBezTo>
                  <a:cubicBezTo>
                    <a:pt x="35" y="1"/>
                    <a:pt x="35" y="1"/>
                    <a:pt x="35" y="1"/>
                  </a:cubicBezTo>
                  <a:cubicBezTo>
                    <a:pt x="35" y="0"/>
                    <a:pt x="35" y="0"/>
                    <a:pt x="36" y="0"/>
                  </a:cubicBezTo>
                  <a:cubicBezTo>
                    <a:pt x="36" y="0"/>
                    <a:pt x="37" y="0"/>
                    <a:pt x="38" y="0"/>
                  </a:cubicBezTo>
                  <a:cubicBezTo>
                    <a:pt x="38" y="1"/>
                    <a:pt x="38" y="1"/>
                    <a:pt x="39" y="2"/>
                  </a:cubicBezTo>
                  <a:cubicBezTo>
                    <a:pt x="39" y="2"/>
                    <a:pt x="39" y="2"/>
                    <a:pt x="40" y="2"/>
                  </a:cubicBezTo>
                  <a:cubicBezTo>
                    <a:pt x="40" y="3"/>
                    <a:pt x="40" y="4"/>
                    <a:pt x="41" y="4"/>
                  </a:cubicBezTo>
                  <a:cubicBezTo>
                    <a:pt x="41" y="5"/>
                    <a:pt x="41" y="5"/>
                    <a:pt x="41" y="6"/>
                  </a:cubicBezTo>
                  <a:cubicBezTo>
                    <a:pt x="41" y="6"/>
                    <a:pt x="41" y="6"/>
                    <a:pt x="41" y="7"/>
                  </a:cubicBezTo>
                  <a:cubicBezTo>
                    <a:pt x="41" y="7"/>
                    <a:pt x="41" y="8"/>
                    <a:pt x="41" y="8"/>
                  </a:cubicBezTo>
                  <a:cubicBezTo>
                    <a:pt x="41" y="8"/>
                    <a:pt x="41" y="8"/>
                    <a:pt x="40" y="9"/>
                  </a:cubicBezTo>
                  <a:cubicBezTo>
                    <a:pt x="40" y="9"/>
                    <a:pt x="40" y="9"/>
                    <a:pt x="40" y="10"/>
                  </a:cubicBezTo>
                  <a:cubicBezTo>
                    <a:pt x="40" y="10"/>
                    <a:pt x="41" y="10"/>
                    <a:pt x="41" y="10"/>
                  </a:cubicBezTo>
                  <a:cubicBezTo>
                    <a:pt x="41" y="10"/>
                    <a:pt x="40" y="11"/>
                    <a:pt x="40" y="11"/>
                  </a:cubicBezTo>
                  <a:cubicBezTo>
                    <a:pt x="41" y="11"/>
                    <a:pt x="41" y="11"/>
                    <a:pt x="41" y="11"/>
                  </a:cubicBezTo>
                  <a:cubicBezTo>
                    <a:pt x="42" y="12"/>
                    <a:pt x="42" y="11"/>
                    <a:pt x="42" y="11"/>
                  </a:cubicBezTo>
                  <a:cubicBezTo>
                    <a:pt x="43" y="11"/>
                    <a:pt x="43" y="12"/>
                    <a:pt x="44" y="12"/>
                  </a:cubicBezTo>
                  <a:cubicBezTo>
                    <a:pt x="44" y="12"/>
                    <a:pt x="43" y="13"/>
                    <a:pt x="43" y="13"/>
                  </a:cubicBezTo>
                  <a:cubicBezTo>
                    <a:pt x="44" y="14"/>
                    <a:pt x="45" y="14"/>
                    <a:pt x="47" y="14"/>
                  </a:cubicBezTo>
                  <a:cubicBezTo>
                    <a:pt x="47" y="14"/>
                    <a:pt x="47" y="14"/>
                    <a:pt x="47" y="15"/>
                  </a:cubicBezTo>
                  <a:cubicBezTo>
                    <a:pt x="47" y="15"/>
                    <a:pt x="47" y="15"/>
                    <a:pt x="47" y="15"/>
                  </a:cubicBezTo>
                  <a:cubicBezTo>
                    <a:pt x="47" y="15"/>
                    <a:pt x="48" y="15"/>
                    <a:pt x="48" y="16"/>
                  </a:cubicBezTo>
                  <a:cubicBezTo>
                    <a:pt x="48" y="16"/>
                    <a:pt x="48" y="16"/>
                    <a:pt x="48" y="16"/>
                  </a:cubicBezTo>
                  <a:cubicBezTo>
                    <a:pt x="48" y="16"/>
                    <a:pt x="49" y="16"/>
                    <a:pt x="48" y="16"/>
                  </a:cubicBezTo>
                  <a:cubicBezTo>
                    <a:pt x="48" y="17"/>
                    <a:pt x="48" y="17"/>
                    <a:pt x="48" y="17"/>
                  </a:cubicBezTo>
                  <a:cubicBezTo>
                    <a:pt x="48" y="17"/>
                    <a:pt x="48" y="17"/>
                    <a:pt x="48" y="18"/>
                  </a:cubicBezTo>
                  <a:cubicBezTo>
                    <a:pt x="48" y="18"/>
                    <a:pt x="49" y="18"/>
                    <a:pt x="49" y="18"/>
                  </a:cubicBezTo>
                  <a:cubicBezTo>
                    <a:pt x="49" y="18"/>
                    <a:pt x="49" y="18"/>
                    <a:pt x="49" y="18"/>
                  </a:cubicBezTo>
                  <a:cubicBezTo>
                    <a:pt x="49" y="19"/>
                    <a:pt x="50" y="19"/>
                    <a:pt x="50" y="19"/>
                  </a:cubicBezTo>
                  <a:cubicBezTo>
                    <a:pt x="50" y="19"/>
                    <a:pt x="50" y="19"/>
                    <a:pt x="50" y="19"/>
                  </a:cubicBezTo>
                  <a:cubicBezTo>
                    <a:pt x="51" y="19"/>
                    <a:pt x="51" y="19"/>
                    <a:pt x="51" y="20"/>
                  </a:cubicBezTo>
                  <a:cubicBezTo>
                    <a:pt x="51" y="20"/>
                    <a:pt x="51" y="20"/>
                    <a:pt x="52" y="20"/>
                  </a:cubicBezTo>
                  <a:cubicBezTo>
                    <a:pt x="52" y="20"/>
                    <a:pt x="52" y="20"/>
                    <a:pt x="52" y="20"/>
                  </a:cubicBezTo>
                  <a:cubicBezTo>
                    <a:pt x="52" y="20"/>
                    <a:pt x="52" y="21"/>
                    <a:pt x="52" y="21"/>
                  </a:cubicBezTo>
                  <a:cubicBezTo>
                    <a:pt x="53" y="21"/>
                    <a:pt x="53" y="22"/>
                    <a:pt x="54" y="22"/>
                  </a:cubicBezTo>
                  <a:cubicBezTo>
                    <a:pt x="53" y="22"/>
                    <a:pt x="53" y="23"/>
                    <a:pt x="53" y="23"/>
                  </a:cubicBezTo>
                  <a:cubicBezTo>
                    <a:pt x="54" y="24"/>
                    <a:pt x="54" y="24"/>
                    <a:pt x="54" y="24"/>
                  </a:cubicBezTo>
                  <a:cubicBezTo>
                    <a:pt x="54" y="24"/>
                    <a:pt x="54" y="24"/>
                    <a:pt x="54" y="25"/>
                  </a:cubicBezTo>
                  <a:cubicBezTo>
                    <a:pt x="54" y="25"/>
                    <a:pt x="54" y="25"/>
                    <a:pt x="54" y="25"/>
                  </a:cubicBezTo>
                  <a:cubicBezTo>
                    <a:pt x="54" y="25"/>
                    <a:pt x="54" y="25"/>
                    <a:pt x="54" y="25"/>
                  </a:cubicBezTo>
                  <a:cubicBezTo>
                    <a:pt x="55" y="25"/>
                    <a:pt x="55" y="25"/>
                    <a:pt x="55" y="25"/>
                  </a:cubicBezTo>
                  <a:cubicBezTo>
                    <a:pt x="56" y="25"/>
                    <a:pt x="56" y="26"/>
                    <a:pt x="56" y="26"/>
                  </a:cubicBezTo>
                  <a:cubicBezTo>
                    <a:pt x="56" y="26"/>
                    <a:pt x="56" y="26"/>
                    <a:pt x="56" y="26"/>
                  </a:cubicBezTo>
                  <a:cubicBezTo>
                    <a:pt x="57" y="26"/>
                    <a:pt x="57" y="26"/>
                    <a:pt x="57" y="27"/>
                  </a:cubicBezTo>
                  <a:cubicBezTo>
                    <a:pt x="58" y="27"/>
                    <a:pt x="58" y="29"/>
                    <a:pt x="58" y="29"/>
                  </a:cubicBezTo>
                  <a:cubicBezTo>
                    <a:pt x="57" y="29"/>
                    <a:pt x="57" y="29"/>
                    <a:pt x="57" y="29"/>
                  </a:cubicBezTo>
                  <a:cubicBezTo>
                    <a:pt x="56" y="29"/>
                    <a:pt x="56" y="29"/>
                    <a:pt x="56" y="29"/>
                  </a:cubicBezTo>
                  <a:cubicBezTo>
                    <a:pt x="55" y="29"/>
                    <a:pt x="55" y="30"/>
                    <a:pt x="55" y="29"/>
                  </a:cubicBezTo>
                  <a:cubicBezTo>
                    <a:pt x="55" y="29"/>
                    <a:pt x="54" y="29"/>
                    <a:pt x="54" y="29"/>
                  </a:cubicBezTo>
                  <a:cubicBezTo>
                    <a:pt x="54" y="29"/>
                    <a:pt x="54" y="29"/>
                    <a:pt x="54" y="29"/>
                  </a:cubicBezTo>
                  <a:cubicBezTo>
                    <a:pt x="54" y="29"/>
                    <a:pt x="53" y="29"/>
                    <a:pt x="53" y="29"/>
                  </a:cubicBezTo>
                  <a:cubicBezTo>
                    <a:pt x="53" y="28"/>
                    <a:pt x="52" y="29"/>
                    <a:pt x="52" y="29"/>
                  </a:cubicBezTo>
                  <a:cubicBezTo>
                    <a:pt x="51" y="28"/>
                    <a:pt x="51" y="28"/>
                    <a:pt x="50" y="28"/>
                  </a:cubicBezTo>
                  <a:cubicBezTo>
                    <a:pt x="50" y="28"/>
                    <a:pt x="49" y="28"/>
                    <a:pt x="49" y="28"/>
                  </a:cubicBezTo>
                  <a:cubicBezTo>
                    <a:pt x="49" y="28"/>
                    <a:pt x="49" y="29"/>
                    <a:pt x="49" y="29"/>
                  </a:cubicBezTo>
                  <a:cubicBezTo>
                    <a:pt x="49" y="29"/>
                    <a:pt x="49" y="29"/>
                    <a:pt x="49" y="30"/>
                  </a:cubicBezTo>
                  <a:cubicBezTo>
                    <a:pt x="48" y="30"/>
                    <a:pt x="47" y="30"/>
                    <a:pt x="47" y="30"/>
                  </a:cubicBezTo>
                  <a:cubicBezTo>
                    <a:pt x="46" y="30"/>
                    <a:pt x="46" y="30"/>
                    <a:pt x="46" y="29"/>
                  </a:cubicBezTo>
                  <a:cubicBezTo>
                    <a:pt x="45" y="29"/>
                    <a:pt x="45" y="29"/>
                    <a:pt x="45" y="29"/>
                  </a:cubicBezTo>
                  <a:close/>
                </a:path>
              </a:pathLst>
            </a:custGeom>
            <a:solidFill>
              <a:sysClr val="window" lastClr="FFFFFF">
                <a:lumMod val="75000"/>
              </a:sysClr>
            </a:solidFill>
            <a:ln w="3175">
              <a:solidFill>
                <a:schemeClr val="bg1">
                  <a:lumMod val="65000"/>
                </a:schemeClr>
              </a:solid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defTabSz="2945407">
                <a:defRPr/>
              </a:pPr>
              <a:endParaRPr lang="en-US" sz="1600" kern="0">
                <a:solidFill>
                  <a:srgbClr val="0A0A0A"/>
                </a:solidFill>
                <a:cs typeface="Arial" charset="0"/>
              </a:endParaRPr>
            </a:p>
          </p:txBody>
        </p:sp>
        <p:sp>
          <p:nvSpPr>
            <p:cNvPr id="196" name="Freeform 178">
              <a:extLst>
                <a:ext uri="{FF2B5EF4-FFF2-40B4-BE49-F238E27FC236}">
                  <a16:creationId xmlns:a16="http://schemas.microsoft.com/office/drawing/2014/main" id="{5888AB7B-67B1-4FA7-A49C-A00DDEB7EBD8}"/>
                </a:ext>
              </a:extLst>
            </p:cNvPr>
            <p:cNvSpPr>
              <a:spLocks/>
            </p:cNvSpPr>
            <p:nvPr/>
          </p:nvSpPr>
          <p:spPr bwMode="auto">
            <a:xfrm>
              <a:off x="23269016" y="13025378"/>
              <a:ext cx="529593" cy="660242"/>
            </a:xfrm>
            <a:custGeom>
              <a:avLst/>
              <a:gdLst/>
              <a:ahLst/>
              <a:cxnLst>
                <a:cxn ang="0">
                  <a:pos x="24" y="27"/>
                </a:cxn>
                <a:cxn ang="0">
                  <a:pos x="23" y="27"/>
                </a:cxn>
                <a:cxn ang="0">
                  <a:pos x="21" y="26"/>
                </a:cxn>
                <a:cxn ang="0">
                  <a:pos x="19" y="26"/>
                </a:cxn>
                <a:cxn ang="0">
                  <a:pos x="19" y="26"/>
                </a:cxn>
                <a:cxn ang="0">
                  <a:pos x="16" y="27"/>
                </a:cxn>
                <a:cxn ang="0">
                  <a:pos x="15" y="27"/>
                </a:cxn>
                <a:cxn ang="0">
                  <a:pos x="14" y="27"/>
                </a:cxn>
                <a:cxn ang="0">
                  <a:pos x="11" y="28"/>
                </a:cxn>
                <a:cxn ang="0">
                  <a:pos x="7" y="30"/>
                </a:cxn>
                <a:cxn ang="0">
                  <a:pos x="6" y="30"/>
                </a:cxn>
                <a:cxn ang="0">
                  <a:pos x="5" y="28"/>
                </a:cxn>
                <a:cxn ang="0">
                  <a:pos x="5" y="27"/>
                </a:cxn>
                <a:cxn ang="0">
                  <a:pos x="5" y="26"/>
                </a:cxn>
                <a:cxn ang="0">
                  <a:pos x="4" y="23"/>
                </a:cxn>
                <a:cxn ang="0">
                  <a:pos x="3" y="22"/>
                </a:cxn>
                <a:cxn ang="0">
                  <a:pos x="1" y="20"/>
                </a:cxn>
                <a:cxn ang="0">
                  <a:pos x="0" y="20"/>
                </a:cxn>
                <a:cxn ang="0">
                  <a:pos x="1" y="18"/>
                </a:cxn>
                <a:cxn ang="0">
                  <a:pos x="1" y="15"/>
                </a:cxn>
                <a:cxn ang="0">
                  <a:pos x="2" y="15"/>
                </a:cxn>
                <a:cxn ang="0">
                  <a:pos x="2" y="13"/>
                </a:cxn>
                <a:cxn ang="0">
                  <a:pos x="2" y="11"/>
                </a:cxn>
                <a:cxn ang="0">
                  <a:pos x="2" y="11"/>
                </a:cxn>
                <a:cxn ang="0">
                  <a:pos x="4" y="11"/>
                </a:cxn>
                <a:cxn ang="0">
                  <a:pos x="4" y="9"/>
                </a:cxn>
                <a:cxn ang="0">
                  <a:pos x="3" y="8"/>
                </a:cxn>
                <a:cxn ang="0">
                  <a:pos x="3" y="6"/>
                </a:cxn>
                <a:cxn ang="0">
                  <a:pos x="3" y="5"/>
                </a:cxn>
                <a:cxn ang="0">
                  <a:pos x="2" y="5"/>
                </a:cxn>
                <a:cxn ang="0">
                  <a:pos x="3" y="2"/>
                </a:cxn>
                <a:cxn ang="0">
                  <a:pos x="4" y="1"/>
                </a:cxn>
                <a:cxn ang="0">
                  <a:pos x="5" y="1"/>
                </a:cxn>
                <a:cxn ang="0">
                  <a:pos x="6" y="2"/>
                </a:cxn>
                <a:cxn ang="0">
                  <a:pos x="7" y="2"/>
                </a:cxn>
                <a:cxn ang="0">
                  <a:pos x="9" y="1"/>
                </a:cxn>
                <a:cxn ang="0">
                  <a:pos x="9" y="0"/>
                </a:cxn>
                <a:cxn ang="0">
                  <a:pos x="10" y="0"/>
                </a:cxn>
                <a:cxn ang="0">
                  <a:pos x="10" y="1"/>
                </a:cxn>
                <a:cxn ang="0">
                  <a:pos x="12" y="1"/>
                </a:cxn>
                <a:cxn ang="0">
                  <a:pos x="13" y="0"/>
                </a:cxn>
                <a:cxn ang="0">
                  <a:pos x="15" y="1"/>
                </a:cxn>
                <a:cxn ang="0">
                  <a:pos x="16" y="3"/>
                </a:cxn>
                <a:cxn ang="0">
                  <a:pos x="17" y="4"/>
                </a:cxn>
                <a:cxn ang="0">
                  <a:pos x="18" y="5"/>
                </a:cxn>
                <a:cxn ang="0">
                  <a:pos x="20" y="4"/>
                </a:cxn>
                <a:cxn ang="0">
                  <a:pos x="24" y="3"/>
                </a:cxn>
                <a:cxn ang="0">
                  <a:pos x="25" y="4"/>
                </a:cxn>
                <a:cxn ang="0">
                  <a:pos x="26" y="6"/>
                </a:cxn>
                <a:cxn ang="0">
                  <a:pos x="27" y="11"/>
                </a:cxn>
                <a:cxn ang="0">
                  <a:pos x="26" y="12"/>
                </a:cxn>
                <a:cxn ang="0">
                  <a:pos x="26" y="12"/>
                </a:cxn>
                <a:cxn ang="0">
                  <a:pos x="25" y="14"/>
                </a:cxn>
                <a:cxn ang="0">
                  <a:pos x="25" y="16"/>
                </a:cxn>
                <a:cxn ang="0">
                  <a:pos x="25" y="17"/>
                </a:cxn>
                <a:cxn ang="0">
                  <a:pos x="24" y="18"/>
                </a:cxn>
                <a:cxn ang="0">
                  <a:pos x="24" y="24"/>
                </a:cxn>
                <a:cxn ang="0">
                  <a:pos x="26" y="26"/>
                </a:cxn>
              </a:cxnLst>
              <a:rect l="0" t="0" r="r" b="b"/>
              <a:pathLst>
                <a:path w="27" h="31">
                  <a:moveTo>
                    <a:pt x="25" y="27"/>
                  </a:moveTo>
                  <a:cubicBezTo>
                    <a:pt x="25" y="27"/>
                    <a:pt x="25" y="27"/>
                    <a:pt x="24" y="27"/>
                  </a:cubicBezTo>
                  <a:cubicBezTo>
                    <a:pt x="24" y="27"/>
                    <a:pt x="24" y="26"/>
                    <a:pt x="24" y="26"/>
                  </a:cubicBezTo>
                  <a:cubicBezTo>
                    <a:pt x="24" y="27"/>
                    <a:pt x="23" y="27"/>
                    <a:pt x="23" y="27"/>
                  </a:cubicBezTo>
                  <a:cubicBezTo>
                    <a:pt x="22" y="27"/>
                    <a:pt x="22" y="27"/>
                    <a:pt x="22" y="27"/>
                  </a:cubicBezTo>
                  <a:cubicBezTo>
                    <a:pt x="22" y="26"/>
                    <a:pt x="22" y="26"/>
                    <a:pt x="21" y="26"/>
                  </a:cubicBezTo>
                  <a:cubicBezTo>
                    <a:pt x="21" y="26"/>
                    <a:pt x="20" y="26"/>
                    <a:pt x="20" y="26"/>
                  </a:cubicBezTo>
                  <a:cubicBezTo>
                    <a:pt x="20" y="26"/>
                    <a:pt x="20" y="26"/>
                    <a:pt x="19" y="26"/>
                  </a:cubicBezTo>
                  <a:cubicBezTo>
                    <a:pt x="19" y="27"/>
                    <a:pt x="19" y="27"/>
                    <a:pt x="19" y="27"/>
                  </a:cubicBezTo>
                  <a:cubicBezTo>
                    <a:pt x="19" y="27"/>
                    <a:pt x="19" y="26"/>
                    <a:pt x="19" y="26"/>
                  </a:cubicBezTo>
                  <a:cubicBezTo>
                    <a:pt x="18" y="27"/>
                    <a:pt x="18" y="27"/>
                    <a:pt x="17" y="27"/>
                  </a:cubicBezTo>
                  <a:cubicBezTo>
                    <a:pt x="16" y="27"/>
                    <a:pt x="16" y="27"/>
                    <a:pt x="16" y="27"/>
                  </a:cubicBezTo>
                  <a:cubicBezTo>
                    <a:pt x="16" y="27"/>
                    <a:pt x="16" y="27"/>
                    <a:pt x="16" y="27"/>
                  </a:cubicBezTo>
                  <a:cubicBezTo>
                    <a:pt x="16" y="27"/>
                    <a:pt x="16" y="27"/>
                    <a:pt x="15" y="27"/>
                  </a:cubicBezTo>
                  <a:cubicBezTo>
                    <a:pt x="15" y="27"/>
                    <a:pt x="15" y="27"/>
                    <a:pt x="14" y="27"/>
                  </a:cubicBezTo>
                  <a:cubicBezTo>
                    <a:pt x="14" y="27"/>
                    <a:pt x="14" y="27"/>
                    <a:pt x="14" y="27"/>
                  </a:cubicBezTo>
                  <a:cubicBezTo>
                    <a:pt x="13" y="27"/>
                    <a:pt x="13" y="27"/>
                    <a:pt x="13" y="27"/>
                  </a:cubicBezTo>
                  <a:cubicBezTo>
                    <a:pt x="12" y="28"/>
                    <a:pt x="12" y="28"/>
                    <a:pt x="11" y="28"/>
                  </a:cubicBezTo>
                  <a:cubicBezTo>
                    <a:pt x="10" y="28"/>
                    <a:pt x="9" y="29"/>
                    <a:pt x="8" y="30"/>
                  </a:cubicBezTo>
                  <a:cubicBezTo>
                    <a:pt x="8" y="30"/>
                    <a:pt x="7" y="30"/>
                    <a:pt x="7" y="30"/>
                  </a:cubicBezTo>
                  <a:cubicBezTo>
                    <a:pt x="7" y="30"/>
                    <a:pt x="7" y="30"/>
                    <a:pt x="6" y="30"/>
                  </a:cubicBezTo>
                  <a:cubicBezTo>
                    <a:pt x="6" y="30"/>
                    <a:pt x="6" y="30"/>
                    <a:pt x="6" y="30"/>
                  </a:cubicBezTo>
                  <a:cubicBezTo>
                    <a:pt x="5" y="31"/>
                    <a:pt x="5" y="31"/>
                    <a:pt x="5" y="31"/>
                  </a:cubicBezTo>
                  <a:cubicBezTo>
                    <a:pt x="4" y="30"/>
                    <a:pt x="4" y="29"/>
                    <a:pt x="5" y="28"/>
                  </a:cubicBezTo>
                  <a:cubicBezTo>
                    <a:pt x="5" y="28"/>
                    <a:pt x="5" y="28"/>
                    <a:pt x="5" y="28"/>
                  </a:cubicBezTo>
                  <a:cubicBezTo>
                    <a:pt x="5" y="28"/>
                    <a:pt x="5" y="27"/>
                    <a:pt x="5" y="27"/>
                  </a:cubicBezTo>
                  <a:cubicBezTo>
                    <a:pt x="5" y="27"/>
                    <a:pt x="5" y="27"/>
                    <a:pt x="5" y="27"/>
                  </a:cubicBezTo>
                  <a:cubicBezTo>
                    <a:pt x="5" y="27"/>
                    <a:pt x="5" y="26"/>
                    <a:pt x="5" y="26"/>
                  </a:cubicBezTo>
                  <a:cubicBezTo>
                    <a:pt x="5" y="26"/>
                    <a:pt x="5" y="25"/>
                    <a:pt x="5" y="24"/>
                  </a:cubicBezTo>
                  <a:cubicBezTo>
                    <a:pt x="5" y="24"/>
                    <a:pt x="5" y="23"/>
                    <a:pt x="4" y="23"/>
                  </a:cubicBezTo>
                  <a:cubicBezTo>
                    <a:pt x="4" y="23"/>
                    <a:pt x="4" y="23"/>
                    <a:pt x="4" y="23"/>
                  </a:cubicBezTo>
                  <a:cubicBezTo>
                    <a:pt x="3" y="23"/>
                    <a:pt x="3" y="22"/>
                    <a:pt x="3" y="22"/>
                  </a:cubicBezTo>
                  <a:cubicBezTo>
                    <a:pt x="2" y="21"/>
                    <a:pt x="1" y="21"/>
                    <a:pt x="1" y="21"/>
                  </a:cubicBezTo>
                  <a:cubicBezTo>
                    <a:pt x="1" y="21"/>
                    <a:pt x="1" y="20"/>
                    <a:pt x="1" y="20"/>
                  </a:cubicBezTo>
                  <a:cubicBezTo>
                    <a:pt x="0" y="20"/>
                    <a:pt x="0" y="20"/>
                    <a:pt x="0" y="20"/>
                  </a:cubicBezTo>
                  <a:cubicBezTo>
                    <a:pt x="0" y="20"/>
                    <a:pt x="0" y="20"/>
                    <a:pt x="0" y="20"/>
                  </a:cubicBezTo>
                  <a:cubicBezTo>
                    <a:pt x="1" y="20"/>
                    <a:pt x="1" y="20"/>
                    <a:pt x="1" y="19"/>
                  </a:cubicBezTo>
                  <a:cubicBezTo>
                    <a:pt x="1" y="19"/>
                    <a:pt x="1" y="18"/>
                    <a:pt x="1" y="18"/>
                  </a:cubicBezTo>
                  <a:cubicBezTo>
                    <a:pt x="1" y="17"/>
                    <a:pt x="1" y="16"/>
                    <a:pt x="1" y="15"/>
                  </a:cubicBezTo>
                  <a:cubicBezTo>
                    <a:pt x="1" y="15"/>
                    <a:pt x="1" y="15"/>
                    <a:pt x="1" y="15"/>
                  </a:cubicBezTo>
                  <a:cubicBezTo>
                    <a:pt x="1" y="15"/>
                    <a:pt x="1" y="15"/>
                    <a:pt x="2" y="15"/>
                  </a:cubicBezTo>
                  <a:cubicBezTo>
                    <a:pt x="2" y="15"/>
                    <a:pt x="2" y="15"/>
                    <a:pt x="2" y="15"/>
                  </a:cubicBezTo>
                  <a:cubicBezTo>
                    <a:pt x="2" y="15"/>
                    <a:pt x="2" y="15"/>
                    <a:pt x="2" y="15"/>
                  </a:cubicBezTo>
                  <a:cubicBezTo>
                    <a:pt x="2" y="14"/>
                    <a:pt x="2" y="14"/>
                    <a:pt x="2" y="13"/>
                  </a:cubicBezTo>
                  <a:cubicBezTo>
                    <a:pt x="3" y="13"/>
                    <a:pt x="3" y="13"/>
                    <a:pt x="3" y="12"/>
                  </a:cubicBezTo>
                  <a:cubicBezTo>
                    <a:pt x="3" y="12"/>
                    <a:pt x="3" y="12"/>
                    <a:pt x="2" y="11"/>
                  </a:cubicBezTo>
                  <a:cubicBezTo>
                    <a:pt x="2" y="11"/>
                    <a:pt x="2" y="12"/>
                    <a:pt x="2" y="11"/>
                  </a:cubicBezTo>
                  <a:cubicBezTo>
                    <a:pt x="2" y="11"/>
                    <a:pt x="2" y="11"/>
                    <a:pt x="2" y="11"/>
                  </a:cubicBezTo>
                  <a:cubicBezTo>
                    <a:pt x="2" y="11"/>
                    <a:pt x="2" y="10"/>
                    <a:pt x="2" y="10"/>
                  </a:cubicBezTo>
                  <a:cubicBezTo>
                    <a:pt x="3" y="11"/>
                    <a:pt x="3" y="11"/>
                    <a:pt x="4" y="11"/>
                  </a:cubicBezTo>
                  <a:cubicBezTo>
                    <a:pt x="4" y="11"/>
                    <a:pt x="4" y="11"/>
                    <a:pt x="4" y="10"/>
                  </a:cubicBezTo>
                  <a:cubicBezTo>
                    <a:pt x="4" y="10"/>
                    <a:pt x="4" y="10"/>
                    <a:pt x="4" y="9"/>
                  </a:cubicBezTo>
                  <a:cubicBezTo>
                    <a:pt x="4" y="9"/>
                    <a:pt x="4" y="8"/>
                    <a:pt x="3" y="8"/>
                  </a:cubicBezTo>
                  <a:cubicBezTo>
                    <a:pt x="3" y="8"/>
                    <a:pt x="3" y="8"/>
                    <a:pt x="3" y="8"/>
                  </a:cubicBezTo>
                  <a:cubicBezTo>
                    <a:pt x="3" y="8"/>
                    <a:pt x="4" y="8"/>
                    <a:pt x="4" y="7"/>
                  </a:cubicBezTo>
                  <a:cubicBezTo>
                    <a:pt x="4" y="7"/>
                    <a:pt x="3" y="6"/>
                    <a:pt x="3" y="6"/>
                  </a:cubicBezTo>
                  <a:cubicBezTo>
                    <a:pt x="3" y="6"/>
                    <a:pt x="3" y="6"/>
                    <a:pt x="3" y="5"/>
                  </a:cubicBezTo>
                  <a:cubicBezTo>
                    <a:pt x="3" y="5"/>
                    <a:pt x="3" y="5"/>
                    <a:pt x="3" y="5"/>
                  </a:cubicBezTo>
                  <a:cubicBezTo>
                    <a:pt x="2" y="5"/>
                    <a:pt x="2" y="5"/>
                    <a:pt x="2" y="5"/>
                  </a:cubicBezTo>
                  <a:cubicBezTo>
                    <a:pt x="2" y="5"/>
                    <a:pt x="2" y="5"/>
                    <a:pt x="2" y="5"/>
                  </a:cubicBezTo>
                  <a:cubicBezTo>
                    <a:pt x="2" y="4"/>
                    <a:pt x="2" y="3"/>
                    <a:pt x="2" y="3"/>
                  </a:cubicBezTo>
                  <a:cubicBezTo>
                    <a:pt x="2" y="2"/>
                    <a:pt x="3" y="2"/>
                    <a:pt x="3" y="2"/>
                  </a:cubicBezTo>
                  <a:cubicBezTo>
                    <a:pt x="3" y="2"/>
                    <a:pt x="3" y="2"/>
                    <a:pt x="4" y="1"/>
                  </a:cubicBezTo>
                  <a:cubicBezTo>
                    <a:pt x="4" y="1"/>
                    <a:pt x="4" y="1"/>
                    <a:pt x="4" y="1"/>
                  </a:cubicBezTo>
                  <a:cubicBezTo>
                    <a:pt x="4" y="1"/>
                    <a:pt x="4" y="1"/>
                    <a:pt x="4" y="1"/>
                  </a:cubicBezTo>
                  <a:cubicBezTo>
                    <a:pt x="5" y="1"/>
                    <a:pt x="5" y="1"/>
                    <a:pt x="5" y="1"/>
                  </a:cubicBezTo>
                  <a:cubicBezTo>
                    <a:pt x="5" y="1"/>
                    <a:pt x="5" y="1"/>
                    <a:pt x="5" y="1"/>
                  </a:cubicBezTo>
                  <a:cubicBezTo>
                    <a:pt x="5" y="1"/>
                    <a:pt x="6" y="2"/>
                    <a:pt x="6" y="2"/>
                  </a:cubicBezTo>
                  <a:cubicBezTo>
                    <a:pt x="6" y="2"/>
                    <a:pt x="6" y="2"/>
                    <a:pt x="7" y="2"/>
                  </a:cubicBezTo>
                  <a:cubicBezTo>
                    <a:pt x="7" y="2"/>
                    <a:pt x="7" y="2"/>
                    <a:pt x="7" y="2"/>
                  </a:cubicBezTo>
                  <a:cubicBezTo>
                    <a:pt x="8" y="2"/>
                    <a:pt x="7" y="1"/>
                    <a:pt x="8" y="1"/>
                  </a:cubicBezTo>
                  <a:cubicBezTo>
                    <a:pt x="8" y="1"/>
                    <a:pt x="8" y="1"/>
                    <a:pt x="9" y="1"/>
                  </a:cubicBezTo>
                  <a:cubicBezTo>
                    <a:pt x="9" y="1"/>
                    <a:pt x="9" y="0"/>
                    <a:pt x="9" y="0"/>
                  </a:cubicBezTo>
                  <a:cubicBezTo>
                    <a:pt x="9" y="0"/>
                    <a:pt x="9" y="0"/>
                    <a:pt x="9" y="0"/>
                  </a:cubicBezTo>
                  <a:cubicBezTo>
                    <a:pt x="9" y="0"/>
                    <a:pt x="9" y="0"/>
                    <a:pt x="10" y="0"/>
                  </a:cubicBezTo>
                  <a:cubicBezTo>
                    <a:pt x="10" y="0"/>
                    <a:pt x="10" y="0"/>
                    <a:pt x="10" y="0"/>
                  </a:cubicBezTo>
                  <a:cubicBezTo>
                    <a:pt x="10" y="0"/>
                    <a:pt x="10" y="0"/>
                    <a:pt x="10" y="0"/>
                  </a:cubicBezTo>
                  <a:cubicBezTo>
                    <a:pt x="10" y="0"/>
                    <a:pt x="10" y="1"/>
                    <a:pt x="10" y="1"/>
                  </a:cubicBezTo>
                  <a:cubicBezTo>
                    <a:pt x="11" y="2"/>
                    <a:pt x="11" y="2"/>
                    <a:pt x="12" y="2"/>
                  </a:cubicBezTo>
                  <a:cubicBezTo>
                    <a:pt x="12" y="1"/>
                    <a:pt x="12" y="1"/>
                    <a:pt x="12" y="1"/>
                  </a:cubicBezTo>
                  <a:cubicBezTo>
                    <a:pt x="12" y="1"/>
                    <a:pt x="12" y="1"/>
                    <a:pt x="13" y="1"/>
                  </a:cubicBezTo>
                  <a:cubicBezTo>
                    <a:pt x="13" y="1"/>
                    <a:pt x="13" y="1"/>
                    <a:pt x="13" y="0"/>
                  </a:cubicBezTo>
                  <a:cubicBezTo>
                    <a:pt x="13" y="1"/>
                    <a:pt x="14" y="1"/>
                    <a:pt x="14" y="1"/>
                  </a:cubicBezTo>
                  <a:cubicBezTo>
                    <a:pt x="15" y="1"/>
                    <a:pt x="15" y="1"/>
                    <a:pt x="15" y="1"/>
                  </a:cubicBezTo>
                  <a:cubicBezTo>
                    <a:pt x="15" y="2"/>
                    <a:pt x="15" y="2"/>
                    <a:pt x="16" y="2"/>
                  </a:cubicBezTo>
                  <a:cubicBezTo>
                    <a:pt x="16" y="3"/>
                    <a:pt x="16" y="3"/>
                    <a:pt x="16" y="3"/>
                  </a:cubicBezTo>
                  <a:cubicBezTo>
                    <a:pt x="16" y="3"/>
                    <a:pt x="16" y="3"/>
                    <a:pt x="16" y="3"/>
                  </a:cubicBezTo>
                  <a:cubicBezTo>
                    <a:pt x="17" y="4"/>
                    <a:pt x="17" y="4"/>
                    <a:pt x="17" y="4"/>
                  </a:cubicBezTo>
                  <a:cubicBezTo>
                    <a:pt x="17" y="4"/>
                    <a:pt x="17" y="4"/>
                    <a:pt x="18" y="4"/>
                  </a:cubicBezTo>
                  <a:cubicBezTo>
                    <a:pt x="18" y="4"/>
                    <a:pt x="18" y="5"/>
                    <a:pt x="18" y="5"/>
                  </a:cubicBezTo>
                  <a:cubicBezTo>
                    <a:pt x="18" y="5"/>
                    <a:pt x="19" y="5"/>
                    <a:pt x="19" y="5"/>
                  </a:cubicBezTo>
                  <a:cubicBezTo>
                    <a:pt x="19" y="5"/>
                    <a:pt x="19" y="4"/>
                    <a:pt x="20" y="4"/>
                  </a:cubicBezTo>
                  <a:cubicBezTo>
                    <a:pt x="20" y="4"/>
                    <a:pt x="22" y="3"/>
                    <a:pt x="22" y="3"/>
                  </a:cubicBezTo>
                  <a:cubicBezTo>
                    <a:pt x="23" y="3"/>
                    <a:pt x="23" y="4"/>
                    <a:pt x="24" y="3"/>
                  </a:cubicBezTo>
                  <a:cubicBezTo>
                    <a:pt x="24" y="4"/>
                    <a:pt x="24" y="4"/>
                    <a:pt x="25" y="4"/>
                  </a:cubicBezTo>
                  <a:cubicBezTo>
                    <a:pt x="25" y="4"/>
                    <a:pt x="25" y="4"/>
                    <a:pt x="25" y="4"/>
                  </a:cubicBezTo>
                  <a:cubicBezTo>
                    <a:pt x="25" y="4"/>
                    <a:pt x="25" y="5"/>
                    <a:pt x="25" y="5"/>
                  </a:cubicBezTo>
                  <a:cubicBezTo>
                    <a:pt x="25" y="5"/>
                    <a:pt x="26" y="6"/>
                    <a:pt x="26" y="6"/>
                  </a:cubicBezTo>
                  <a:cubicBezTo>
                    <a:pt x="26" y="6"/>
                    <a:pt x="26" y="7"/>
                    <a:pt x="26" y="7"/>
                  </a:cubicBezTo>
                  <a:cubicBezTo>
                    <a:pt x="27" y="8"/>
                    <a:pt x="27" y="10"/>
                    <a:pt x="27" y="11"/>
                  </a:cubicBezTo>
                  <a:cubicBezTo>
                    <a:pt x="27" y="12"/>
                    <a:pt x="26" y="12"/>
                    <a:pt x="26" y="12"/>
                  </a:cubicBezTo>
                  <a:cubicBezTo>
                    <a:pt x="26" y="12"/>
                    <a:pt x="26" y="12"/>
                    <a:pt x="26" y="12"/>
                  </a:cubicBezTo>
                  <a:cubicBezTo>
                    <a:pt x="26" y="12"/>
                    <a:pt x="26" y="12"/>
                    <a:pt x="26" y="12"/>
                  </a:cubicBezTo>
                  <a:cubicBezTo>
                    <a:pt x="26" y="12"/>
                    <a:pt x="26" y="12"/>
                    <a:pt x="26" y="12"/>
                  </a:cubicBezTo>
                  <a:cubicBezTo>
                    <a:pt x="26" y="13"/>
                    <a:pt x="26" y="13"/>
                    <a:pt x="26" y="13"/>
                  </a:cubicBezTo>
                  <a:cubicBezTo>
                    <a:pt x="25" y="13"/>
                    <a:pt x="25" y="13"/>
                    <a:pt x="25" y="14"/>
                  </a:cubicBezTo>
                  <a:cubicBezTo>
                    <a:pt x="25" y="14"/>
                    <a:pt x="25" y="14"/>
                    <a:pt x="25" y="14"/>
                  </a:cubicBezTo>
                  <a:cubicBezTo>
                    <a:pt x="25" y="15"/>
                    <a:pt x="25" y="15"/>
                    <a:pt x="25" y="16"/>
                  </a:cubicBezTo>
                  <a:cubicBezTo>
                    <a:pt x="25" y="16"/>
                    <a:pt x="25" y="16"/>
                    <a:pt x="25" y="16"/>
                  </a:cubicBezTo>
                  <a:cubicBezTo>
                    <a:pt x="25" y="16"/>
                    <a:pt x="25" y="17"/>
                    <a:pt x="25" y="17"/>
                  </a:cubicBezTo>
                  <a:cubicBezTo>
                    <a:pt x="25" y="17"/>
                    <a:pt x="24" y="17"/>
                    <a:pt x="24" y="17"/>
                  </a:cubicBezTo>
                  <a:cubicBezTo>
                    <a:pt x="24" y="17"/>
                    <a:pt x="24" y="18"/>
                    <a:pt x="24" y="18"/>
                  </a:cubicBezTo>
                  <a:cubicBezTo>
                    <a:pt x="24" y="19"/>
                    <a:pt x="24" y="19"/>
                    <a:pt x="23" y="19"/>
                  </a:cubicBezTo>
                  <a:cubicBezTo>
                    <a:pt x="23" y="21"/>
                    <a:pt x="24" y="22"/>
                    <a:pt x="24" y="24"/>
                  </a:cubicBezTo>
                  <a:cubicBezTo>
                    <a:pt x="25" y="24"/>
                    <a:pt x="24" y="25"/>
                    <a:pt x="25" y="25"/>
                  </a:cubicBezTo>
                  <a:cubicBezTo>
                    <a:pt x="25" y="25"/>
                    <a:pt x="25" y="25"/>
                    <a:pt x="26" y="26"/>
                  </a:cubicBezTo>
                  <a:cubicBezTo>
                    <a:pt x="26" y="26"/>
                    <a:pt x="25" y="26"/>
                    <a:pt x="25" y="27"/>
                  </a:cubicBezTo>
                  <a:close/>
                </a:path>
              </a:pathLst>
            </a:custGeom>
            <a:solidFill>
              <a:sysClr val="window" lastClr="FFFFFF">
                <a:lumMod val="75000"/>
              </a:sysClr>
            </a:solidFill>
            <a:ln w="3175">
              <a:solidFill>
                <a:schemeClr val="bg1">
                  <a:lumMod val="65000"/>
                </a:schemeClr>
              </a:solid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defTabSz="2945407">
                <a:defRPr/>
              </a:pPr>
              <a:endParaRPr lang="en-US" sz="1600" kern="0">
                <a:solidFill>
                  <a:srgbClr val="0A0A0A"/>
                </a:solidFill>
                <a:cs typeface="Arial" charset="0"/>
              </a:endParaRPr>
            </a:p>
          </p:txBody>
        </p:sp>
        <p:sp>
          <p:nvSpPr>
            <p:cNvPr id="197" name="Freeform 179">
              <a:extLst>
                <a:ext uri="{FF2B5EF4-FFF2-40B4-BE49-F238E27FC236}">
                  <a16:creationId xmlns:a16="http://schemas.microsoft.com/office/drawing/2014/main" id="{61440307-5D4D-CFB8-F150-AA4EEFC05398}"/>
                </a:ext>
              </a:extLst>
            </p:cNvPr>
            <p:cNvSpPr>
              <a:spLocks/>
            </p:cNvSpPr>
            <p:nvPr/>
          </p:nvSpPr>
          <p:spPr bwMode="auto">
            <a:xfrm>
              <a:off x="22863518" y="13088688"/>
              <a:ext cx="231696" cy="325600"/>
            </a:xfrm>
            <a:custGeom>
              <a:avLst/>
              <a:gdLst/>
              <a:ahLst/>
              <a:cxnLst>
                <a:cxn ang="0">
                  <a:pos x="4" y="12"/>
                </a:cxn>
                <a:cxn ang="0">
                  <a:pos x="3" y="12"/>
                </a:cxn>
                <a:cxn ang="0">
                  <a:pos x="3" y="11"/>
                </a:cxn>
                <a:cxn ang="0">
                  <a:pos x="3" y="11"/>
                </a:cxn>
                <a:cxn ang="0">
                  <a:pos x="2" y="11"/>
                </a:cxn>
                <a:cxn ang="0">
                  <a:pos x="1" y="10"/>
                </a:cxn>
                <a:cxn ang="0">
                  <a:pos x="0" y="8"/>
                </a:cxn>
                <a:cxn ang="0">
                  <a:pos x="0" y="8"/>
                </a:cxn>
                <a:cxn ang="0">
                  <a:pos x="0" y="8"/>
                </a:cxn>
                <a:cxn ang="0">
                  <a:pos x="0" y="8"/>
                </a:cxn>
                <a:cxn ang="0">
                  <a:pos x="1" y="8"/>
                </a:cxn>
                <a:cxn ang="0">
                  <a:pos x="1" y="7"/>
                </a:cxn>
                <a:cxn ang="0">
                  <a:pos x="1" y="7"/>
                </a:cxn>
                <a:cxn ang="0">
                  <a:pos x="1" y="7"/>
                </a:cxn>
                <a:cxn ang="0">
                  <a:pos x="1" y="6"/>
                </a:cxn>
                <a:cxn ang="0">
                  <a:pos x="1" y="6"/>
                </a:cxn>
                <a:cxn ang="0">
                  <a:pos x="1" y="6"/>
                </a:cxn>
                <a:cxn ang="0">
                  <a:pos x="0" y="6"/>
                </a:cxn>
                <a:cxn ang="0">
                  <a:pos x="0" y="6"/>
                </a:cxn>
                <a:cxn ang="0">
                  <a:pos x="0" y="6"/>
                </a:cxn>
                <a:cxn ang="0">
                  <a:pos x="0" y="6"/>
                </a:cxn>
                <a:cxn ang="0">
                  <a:pos x="1" y="6"/>
                </a:cxn>
                <a:cxn ang="0">
                  <a:pos x="1" y="5"/>
                </a:cxn>
                <a:cxn ang="0">
                  <a:pos x="0" y="5"/>
                </a:cxn>
                <a:cxn ang="0">
                  <a:pos x="1" y="4"/>
                </a:cxn>
                <a:cxn ang="0">
                  <a:pos x="1" y="4"/>
                </a:cxn>
                <a:cxn ang="0">
                  <a:pos x="2" y="3"/>
                </a:cxn>
                <a:cxn ang="0">
                  <a:pos x="2" y="3"/>
                </a:cxn>
                <a:cxn ang="0">
                  <a:pos x="2" y="3"/>
                </a:cxn>
                <a:cxn ang="0">
                  <a:pos x="3" y="2"/>
                </a:cxn>
                <a:cxn ang="0">
                  <a:pos x="3" y="2"/>
                </a:cxn>
                <a:cxn ang="0">
                  <a:pos x="3" y="0"/>
                </a:cxn>
                <a:cxn ang="0">
                  <a:pos x="5" y="0"/>
                </a:cxn>
                <a:cxn ang="0">
                  <a:pos x="6" y="0"/>
                </a:cxn>
                <a:cxn ang="0">
                  <a:pos x="6" y="0"/>
                </a:cxn>
                <a:cxn ang="0">
                  <a:pos x="9" y="0"/>
                </a:cxn>
                <a:cxn ang="0">
                  <a:pos x="9" y="0"/>
                </a:cxn>
                <a:cxn ang="0">
                  <a:pos x="9" y="1"/>
                </a:cxn>
                <a:cxn ang="0">
                  <a:pos x="10" y="2"/>
                </a:cxn>
                <a:cxn ang="0">
                  <a:pos x="11" y="3"/>
                </a:cxn>
                <a:cxn ang="0">
                  <a:pos x="11" y="4"/>
                </a:cxn>
                <a:cxn ang="0">
                  <a:pos x="11" y="5"/>
                </a:cxn>
                <a:cxn ang="0">
                  <a:pos x="11" y="5"/>
                </a:cxn>
                <a:cxn ang="0">
                  <a:pos x="11" y="6"/>
                </a:cxn>
                <a:cxn ang="0">
                  <a:pos x="11" y="6"/>
                </a:cxn>
                <a:cxn ang="0">
                  <a:pos x="11" y="7"/>
                </a:cxn>
                <a:cxn ang="0">
                  <a:pos x="11" y="9"/>
                </a:cxn>
                <a:cxn ang="0">
                  <a:pos x="11" y="9"/>
                </a:cxn>
                <a:cxn ang="0">
                  <a:pos x="12" y="8"/>
                </a:cxn>
                <a:cxn ang="0">
                  <a:pos x="12" y="8"/>
                </a:cxn>
                <a:cxn ang="0">
                  <a:pos x="11" y="11"/>
                </a:cxn>
                <a:cxn ang="0">
                  <a:pos x="10" y="12"/>
                </a:cxn>
                <a:cxn ang="0">
                  <a:pos x="9" y="12"/>
                </a:cxn>
                <a:cxn ang="0">
                  <a:pos x="9" y="13"/>
                </a:cxn>
                <a:cxn ang="0">
                  <a:pos x="8" y="13"/>
                </a:cxn>
                <a:cxn ang="0">
                  <a:pos x="8" y="13"/>
                </a:cxn>
                <a:cxn ang="0">
                  <a:pos x="7" y="15"/>
                </a:cxn>
                <a:cxn ang="0">
                  <a:pos x="5" y="13"/>
                </a:cxn>
                <a:cxn ang="0">
                  <a:pos x="4" y="12"/>
                </a:cxn>
                <a:cxn ang="0">
                  <a:pos x="3" y="12"/>
                </a:cxn>
                <a:cxn ang="0">
                  <a:pos x="4" y="12"/>
                </a:cxn>
                <a:cxn ang="0">
                  <a:pos x="4" y="12"/>
                </a:cxn>
              </a:cxnLst>
              <a:rect l="0" t="0" r="r" b="b"/>
              <a:pathLst>
                <a:path w="12" h="15">
                  <a:moveTo>
                    <a:pt x="4" y="12"/>
                  </a:moveTo>
                  <a:cubicBezTo>
                    <a:pt x="4" y="12"/>
                    <a:pt x="3" y="12"/>
                    <a:pt x="3" y="12"/>
                  </a:cubicBezTo>
                  <a:cubicBezTo>
                    <a:pt x="3" y="12"/>
                    <a:pt x="3" y="12"/>
                    <a:pt x="3" y="11"/>
                  </a:cubicBezTo>
                  <a:cubicBezTo>
                    <a:pt x="3" y="11"/>
                    <a:pt x="3" y="11"/>
                    <a:pt x="3" y="11"/>
                  </a:cubicBezTo>
                  <a:cubicBezTo>
                    <a:pt x="3" y="11"/>
                    <a:pt x="3" y="11"/>
                    <a:pt x="2" y="11"/>
                  </a:cubicBezTo>
                  <a:cubicBezTo>
                    <a:pt x="2" y="11"/>
                    <a:pt x="2" y="11"/>
                    <a:pt x="1" y="10"/>
                  </a:cubicBezTo>
                  <a:cubicBezTo>
                    <a:pt x="1" y="10"/>
                    <a:pt x="1" y="8"/>
                    <a:pt x="0" y="8"/>
                  </a:cubicBezTo>
                  <a:cubicBezTo>
                    <a:pt x="0" y="8"/>
                    <a:pt x="0" y="8"/>
                    <a:pt x="0" y="8"/>
                  </a:cubicBezTo>
                  <a:cubicBezTo>
                    <a:pt x="0" y="8"/>
                    <a:pt x="0" y="8"/>
                    <a:pt x="0" y="8"/>
                  </a:cubicBezTo>
                  <a:cubicBezTo>
                    <a:pt x="0" y="8"/>
                    <a:pt x="0" y="8"/>
                    <a:pt x="0" y="8"/>
                  </a:cubicBezTo>
                  <a:cubicBezTo>
                    <a:pt x="0" y="8"/>
                    <a:pt x="0" y="8"/>
                    <a:pt x="1" y="8"/>
                  </a:cubicBezTo>
                  <a:cubicBezTo>
                    <a:pt x="1" y="8"/>
                    <a:pt x="1" y="8"/>
                    <a:pt x="1" y="7"/>
                  </a:cubicBezTo>
                  <a:cubicBezTo>
                    <a:pt x="1" y="7"/>
                    <a:pt x="1" y="7"/>
                    <a:pt x="1" y="7"/>
                  </a:cubicBezTo>
                  <a:cubicBezTo>
                    <a:pt x="1" y="7"/>
                    <a:pt x="1" y="7"/>
                    <a:pt x="1" y="7"/>
                  </a:cubicBezTo>
                  <a:cubicBezTo>
                    <a:pt x="1" y="7"/>
                    <a:pt x="1" y="7"/>
                    <a:pt x="1" y="6"/>
                  </a:cubicBezTo>
                  <a:cubicBezTo>
                    <a:pt x="1" y="6"/>
                    <a:pt x="1" y="6"/>
                    <a:pt x="1" y="6"/>
                  </a:cubicBezTo>
                  <a:cubicBezTo>
                    <a:pt x="1" y="6"/>
                    <a:pt x="1" y="6"/>
                    <a:pt x="1" y="6"/>
                  </a:cubicBezTo>
                  <a:cubicBezTo>
                    <a:pt x="0" y="6"/>
                    <a:pt x="0" y="6"/>
                    <a:pt x="0" y="6"/>
                  </a:cubicBezTo>
                  <a:cubicBezTo>
                    <a:pt x="0" y="6"/>
                    <a:pt x="0" y="6"/>
                    <a:pt x="0" y="6"/>
                  </a:cubicBezTo>
                  <a:cubicBezTo>
                    <a:pt x="0" y="6"/>
                    <a:pt x="0" y="6"/>
                    <a:pt x="0" y="6"/>
                  </a:cubicBezTo>
                  <a:cubicBezTo>
                    <a:pt x="0" y="6"/>
                    <a:pt x="0" y="6"/>
                    <a:pt x="0" y="6"/>
                  </a:cubicBezTo>
                  <a:cubicBezTo>
                    <a:pt x="0" y="6"/>
                    <a:pt x="0" y="6"/>
                    <a:pt x="1" y="6"/>
                  </a:cubicBezTo>
                  <a:cubicBezTo>
                    <a:pt x="1" y="5"/>
                    <a:pt x="1" y="5"/>
                    <a:pt x="1" y="5"/>
                  </a:cubicBezTo>
                  <a:cubicBezTo>
                    <a:pt x="0" y="5"/>
                    <a:pt x="0" y="5"/>
                    <a:pt x="0" y="5"/>
                  </a:cubicBezTo>
                  <a:cubicBezTo>
                    <a:pt x="1" y="5"/>
                    <a:pt x="1" y="4"/>
                    <a:pt x="1" y="4"/>
                  </a:cubicBezTo>
                  <a:cubicBezTo>
                    <a:pt x="1" y="4"/>
                    <a:pt x="1" y="4"/>
                    <a:pt x="1" y="4"/>
                  </a:cubicBezTo>
                  <a:cubicBezTo>
                    <a:pt x="2" y="3"/>
                    <a:pt x="2" y="3"/>
                    <a:pt x="2" y="3"/>
                  </a:cubicBezTo>
                  <a:cubicBezTo>
                    <a:pt x="2" y="3"/>
                    <a:pt x="2" y="3"/>
                    <a:pt x="2" y="3"/>
                  </a:cubicBezTo>
                  <a:cubicBezTo>
                    <a:pt x="2" y="3"/>
                    <a:pt x="2" y="3"/>
                    <a:pt x="2" y="3"/>
                  </a:cubicBezTo>
                  <a:cubicBezTo>
                    <a:pt x="3" y="2"/>
                    <a:pt x="3" y="2"/>
                    <a:pt x="3" y="2"/>
                  </a:cubicBezTo>
                  <a:cubicBezTo>
                    <a:pt x="3" y="2"/>
                    <a:pt x="3" y="2"/>
                    <a:pt x="3" y="2"/>
                  </a:cubicBezTo>
                  <a:cubicBezTo>
                    <a:pt x="3" y="1"/>
                    <a:pt x="3" y="1"/>
                    <a:pt x="3" y="0"/>
                  </a:cubicBezTo>
                  <a:cubicBezTo>
                    <a:pt x="4" y="0"/>
                    <a:pt x="4" y="1"/>
                    <a:pt x="5" y="0"/>
                  </a:cubicBezTo>
                  <a:cubicBezTo>
                    <a:pt x="5" y="0"/>
                    <a:pt x="6" y="0"/>
                    <a:pt x="6" y="0"/>
                  </a:cubicBezTo>
                  <a:cubicBezTo>
                    <a:pt x="6" y="0"/>
                    <a:pt x="6" y="0"/>
                    <a:pt x="6" y="0"/>
                  </a:cubicBezTo>
                  <a:cubicBezTo>
                    <a:pt x="7" y="0"/>
                    <a:pt x="8" y="0"/>
                    <a:pt x="9" y="0"/>
                  </a:cubicBezTo>
                  <a:cubicBezTo>
                    <a:pt x="9" y="0"/>
                    <a:pt x="9" y="0"/>
                    <a:pt x="9" y="0"/>
                  </a:cubicBezTo>
                  <a:cubicBezTo>
                    <a:pt x="9" y="1"/>
                    <a:pt x="9" y="1"/>
                    <a:pt x="9" y="1"/>
                  </a:cubicBezTo>
                  <a:cubicBezTo>
                    <a:pt x="9" y="1"/>
                    <a:pt x="10" y="1"/>
                    <a:pt x="10" y="2"/>
                  </a:cubicBezTo>
                  <a:cubicBezTo>
                    <a:pt x="10" y="2"/>
                    <a:pt x="10" y="3"/>
                    <a:pt x="11" y="3"/>
                  </a:cubicBezTo>
                  <a:cubicBezTo>
                    <a:pt x="11" y="3"/>
                    <a:pt x="10" y="4"/>
                    <a:pt x="11" y="4"/>
                  </a:cubicBezTo>
                  <a:cubicBezTo>
                    <a:pt x="11" y="4"/>
                    <a:pt x="11" y="4"/>
                    <a:pt x="11" y="5"/>
                  </a:cubicBezTo>
                  <a:cubicBezTo>
                    <a:pt x="11" y="5"/>
                    <a:pt x="11" y="5"/>
                    <a:pt x="11" y="5"/>
                  </a:cubicBezTo>
                  <a:cubicBezTo>
                    <a:pt x="11" y="5"/>
                    <a:pt x="11" y="5"/>
                    <a:pt x="11" y="6"/>
                  </a:cubicBezTo>
                  <a:cubicBezTo>
                    <a:pt x="11" y="6"/>
                    <a:pt x="12" y="6"/>
                    <a:pt x="11" y="6"/>
                  </a:cubicBezTo>
                  <a:cubicBezTo>
                    <a:pt x="11" y="6"/>
                    <a:pt x="11" y="6"/>
                    <a:pt x="11" y="7"/>
                  </a:cubicBezTo>
                  <a:cubicBezTo>
                    <a:pt x="11" y="7"/>
                    <a:pt x="11" y="8"/>
                    <a:pt x="11" y="9"/>
                  </a:cubicBezTo>
                  <a:cubicBezTo>
                    <a:pt x="11" y="9"/>
                    <a:pt x="11" y="9"/>
                    <a:pt x="11" y="9"/>
                  </a:cubicBezTo>
                  <a:cubicBezTo>
                    <a:pt x="11" y="8"/>
                    <a:pt x="12" y="8"/>
                    <a:pt x="12" y="8"/>
                  </a:cubicBezTo>
                  <a:cubicBezTo>
                    <a:pt x="12" y="8"/>
                    <a:pt x="12" y="8"/>
                    <a:pt x="12" y="8"/>
                  </a:cubicBezTo>
                  <a:cubicBezTo>
                    <a:pt x="11" y="9"/>
                    <a:pt x="11" y="9"/>
                    <a:pt x="11" y="11"/>
                  </a:cubicBezTo>
                  <a:cubicBezTo>
                    <a:pt x="10" y="11"/>
                    <a:pt x="10" y="11"/>
                    <a:pt x="10" y="12"/>
                  </a:cubicBezTo>
                  <a:cubicBezTo>
                    <a:pt x="10" y="12"/>
                    <a:pt x="10" y="12"/>
                    <a:pt x="9" y="12"/>
                  </a:cubicBezTo>
                  <a:cubicBezTo>
                    <a:pt x="9" y="12"/>
                    <a:pt x="9" y="12"/>
                    <a:pt x="9" y="13"/>
                  </a:cubicBezTo>
                  <a:cubicBezTo>
                    <a:pt x="9" y="13"/>
                    <a:pt x="8" y="13"/>
                    <a:pt x="8" y="13"/>
                  </a:cubicBezTo>
                  <a:cubicBezTo>
                    <a:pt x="8" y="13"/>
                    <a:pt x="8" y="13"/>
                    <a:pt x="8" y="13"/>
                  </a:cubicBezTo>
                  <a:cubicBezTo>
                    <a:pt x="8" y="14"/>
                    <a:pt x="8" y="15"/>
                    <a:pt x="7" y="15"/>
                  </a:cubicBezTo>
                  <a:cubicBezTo>
                    <a:pt x="7" y="14"/>
                    <a:pt x="6" y="14"/>
                    <a:pt x="5" y="13"/>
                  </a:cubicBezTo>
                  <a:cubicBezTo>
                    <a:pt x="4" y="13"/>
                    <a:pt x="4" y="13"/>
                    <a:pt x="4" y="12"/>
                  </a:cubicBezTo>
                  <a:cubicBezTo>
                    <a:pt x="4" y="12"/>
                    <a:pt x="3" y="13"/>
                    <a:pt x="3" y="12"/>
                  </a:cubicBezTo>
                  <a:cubicBezTo>
                    <a:pt x="3" y="12"/>
                    <a:pt x="4" y="12"/>
                    <a:pt x="4" y="12"/>
                  </a:cubicBezTo>
                  <a:cubicBezTo>
                    <a:pt x="4" y="12"/>
                    <a:pt x="4" y="12"/>
                    <a:pt x="4" y="12"/>
                  </a:cubicBezTo>
                  <a:close/>
                </a:path>
              </a:pathLst>
            </a:custGeom>
            <a:solidFill>
              <a:sysClr val="window" lastClr="FFFFFF">
                <a:lumMod val="75000"/>
              </a:sysClr>
            </a:solidFill>
            <a:ln w="3175">
              <a:solidFill>
                <a:schemeClr val="bg1">
                  <a:lumMod val="65000"/>
                </a:schemeClr>
              </a:solid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defTabSz="2945407">
                <a:defRPr/>
              </a:pPr>
              <a:endParaRPr lang="en-US" sz="1600" kern="0">
                <a:solidFill>
                  <a:srgbClr val="0A0A0A"/>
                </a:solidFill>
                <a:cs typeface="Arial" charset="0"/>
              </a:endParaRPr>
            </a:p>
          </p:txBody>
        </p:sp>
        <p:sp>
          <p:nvSpPr>
            <p:cNvPr id="198" name="Freeform 180">
              <a:extLst>
                <a:ext uri="{FF2B5EF4-FFF2-40B4-BE49-F238E27FC236}">
                  <a16:creationId xmlns:a16="http://schemas.microsoft.com/office/drawing/2014/main" id="{59599CF0-372F-8520-0F0D-37D2D59F3793}"/>
                </a:ext>
              </a:extLst>
            </p:cNvPr>
            <p:cNvSpPr>
              <a:spLocks noEditPoints="1"/>
            </p:cNvSpPr>
            <p:nvPr/>
          </p:nvSpPr>
          <p:spPr bwMode="auto">
            <a:xfrm>
              <a:off x="16682177" y="13133920"/>
              <a:ext cx="513048" cy="253245"/>
            </a:xfrm>
            <a:custGeom>
              <a:avLst/>
              <a:gdLst/>
              <a:ahLst/>
              <a:cxnLst>
                <a:cxn ang="0">
                  <a:pos x="22" y="5"/>
                </a:cxn>
                <a:cxn ang="0">
                  <a:pos x="20" y="4"/>
                </a:cxn>
                <a:cxn ang="0">
                  <a:pos x="19" y="3"/>
                </a:cxn>
                <a:cxn ang="0">
                  <a:pos x="18" y="2"/>
                </a:cxn>
                <a:cxn ang="0">
                  <a:pos x="17" y="2"/>
                </a:cxn>
                <a:cxn ang="0">
                  <a:pos x="15" y="3"/>
                </a:cxn>
                <a:cxn ang="0">
                  <a:pos x="14" y="5"/>
                </a:cxn>
                <a:cxn ang="0">
                  <a:pos x="11" y="6"/>
                </a:cxn>
                <a:cxn ang="0">
                  <a:pos x="13" y="10"/>
                </a:cxn>
                <a:cxn ang="0">
                  <a:pos x="12" y="10"/>
                </a:cxn>
                <a:cxn ang="0">
                  <a:pos x="9" y="11"/>
                </a:cxn>
                <a:cxn ang="0">
                  <a:pos x="9" y="8"/>
                </a:cxn>
                <a:cxn ang="0">
                  <a:pos x="8" y="8"/>
                </a:cxn>
                <a:cxn ang="0">
                  <a:pos x="7" y="9"/>
                </a:cxn>
                <a:cxn ang="0">
                  <a:pos x="6" y="8"/>
                </a:cxn>
                <a:cxn ang="0">
                  <a:pos x="6" y="7"/>
                </a:cxn>
                <a:cxn ang="0">
                  <a:pos x="5" y="7"/>
                </a:cxn>
                <a:cxn ang="0">
                  <a:pos x="4" y="6"/>
                </a:cxn>
                <a:cxn ang="0">
                  <a:pos x="1" y="6"/>
                </a:cxn>
                <a:cxn ang="0">
                  <a:pos x="0" y="6"/>
                </a:cxn>
                <a:cxn ang="0">
                  <a:pos x="1" y="4"/>
                </a:cxn>
                <a:cxn ang="0">
                  <a:pos x="2" y="3"/>
                </a:cxn>
                <a:cxn ang="0">
                  <a:pos x="1" y="2"/>
                </a:cxn>
                <a:cxn ang="0">
                  <a:pos x="1" y="0"/>
                </a:cxn>
                <a:cxn ang="0">
                  <a:pos x="3" y="1"/>
                </a:cxn>
                <a:cxn ang="0">
                  <a:pos x="3" y="2"/>
                </a:cxn>
                <a:cxn ang="0">
                  <a:pos x="4" y="3"/>
                </a:cxn>
                <a:cxn ang="0">
                  <a:pos x="5" y="3"/>
                </a:cxn>
                <a:cxn ang="0">
                  <a:pos x="6" y="4"/>
                </a:cxn>
                <a:cxn ang="0">
                  <a:pos x="10" y="3"/>
                </a:cxn>
                <a:cxn ang="0">
                  <a:pos x="13" y="2"/>
                </a:cxn>
                <a:cxn ang="0">
                  <a:pos x="14" y="1"/>
                </a:cxn>
                <a:cxn ang="0">
                  <a:pos x="18" y="0"/>
                </a:cxn>
                <a:cxn ang="0">
                  <a:pos x="19" y="1"/>
                </a:cxn>
                <a:cxn ang="0">
                  <a:pos x="22" y="1"/>
                </a:cxn>
                <a:cxn ang="0">
                  <a:pos x="23" y="2"/>
                </a:cxn>
                <a:cxn ang="0">
                  <a:pos x="24" y="3"/>
                </a:cxn>
                <a:cxn ang="0">
                  <a:pos x="24" y="5"/>
                </a:cxn>
                <a:cxn ang="0">
                  <a:pos x="25" y="8"/>
                </a:cxn>
                <a:cxn ang="0">
                  <a:pos x="24" y="9"/>
                </a:cxn>
                <a:cxn ang="0">
                  <a:pos x="24" y="9"/>
                </a:cxn>
                <a:cxn ang="0">
                  <a:pos x="23" y="9"/>
                </a:cxn>
                <a:cxn ang="0">
                  <a:pos x="22" y="11"/>
                </a:cxn>
                <a:cxn ang="0">
                  <a:pos x="22" y="11"/>
                </a:cxn>
                <a:cxn ang="0">
                  <a:pos x="21" y="8"/>
                </a:cxn>
                <a:cxn ang="0">
                  <a:pos x="22" y="6"/>
                </a:cxn>
                <a:cxn ang="0">
                  <a:pos x="22" y="6"/>
                </a:cxn>
                <a:cxn ang="0">
                  <a:pos x="24" y="7"/>
                </a:cxn>
                <a:cxn ang="0">
                  <a:pos x="22" y="6"/>
                </a:cxn>
                <a:cxn ang="0">
                  <a:pos x="5" y="10"/>
                </a:cxn>
                <a:cxn ang="0">
                  <a:pos x="5" y="11"/>
                </a:cxn>
                <a:cxn ang="0">
                  <a:pos x="5" y="10"/>
                </a:cxn>
              </a:cxnLst>
              <a:rect l="0" t="0" r="r" b="b"/>
              <a:pathLst>
                <a:path w="26" h="12">
                  <a:moveTo>
                    <a:pt x="22" y="5"/>
                  </a:moveTo>
                  <a:cubicBezTo>
                    <a:pt x="22" y="5"/>
                    <a:pt x="22" y="5"/>
                    <a:pt x="22" y="5"/>
                  </a:cubicBezTo>
                  <a:cubicBezTo>
                    <a:pt x="21" y="5"/>
                    <a:pt x="21" y="5"/>
                    <a:pt x="20" y="5"/>
                  </a:cubicBezTo>
                  <a:cubicBezTo>
                    <a:pt x="20" y="5"/>
                    <a:pt x="20" y="4"/>
                    <a:pt x="20" y="4"/>
                  </a:cubicBezTo>
                  <a:cubicBezTo>
                    <a:pt x="20" y="4"/>
                    <a:pt x="20" y="4"/>
                    <a:pt x="19" y="4"/>
                  </a:cubicBezTo>
                  <a:cubicBezTo>
                    <a:pt x="19" y="3"/>
                    <a:pt x="19" y="3"/>
                    <a:pt x="19" y="3"/>
                  </a:cubicBezTo>
                  <a:cubicBezTo>
                    <a:pt x="19" y="3"/>
                    <a:pt x="18" y="3"/>
                    <a:pt x="18" y="2"/>
                  </a:cubicBezTo>
                  <a:cubicBezTo>
                    <a:pt x="18" y="2"/>
                    <a:pt x="18" y="2"/>
                    <a:pt x="18" y="2"/>
                  </a:cubicBezTo>
                  <a:cubicBezTo>
                    <a:pt x="18" y="2"/>
                    <a:pt x="18" y="2"/>
                    <a:pt x="18" y="2"/>
                  </a:cubicBezTo>
                  <a:cubicBezTo>
                    <a:pt x="18" y="2"/>
                    <a:pt x="17" y="2"/>
                    <a:pt x="17" y="2"/>
                  </a:cubicBezTo>
                  <a:cubicBezTo>
                    <a:pt x="17" y="2"/>
                    <a:pt x="16" y="2"/>
                    <a:pt x="16" y="2"/>
                  </a:cubicBezTo>
                  <a:cubicBezTo>
                    <a:pt x="16" y="2"/>
                    <a:pt x="15" y="3"/>
                    <a:pt x="15" y="3"/>
                  </a:cubicBezTo>
                  <a:cubicBezTo>
                    <a:pt x="15" y="3"/>
                    <a:pt x="15" y="3"/>
                    <a:pt x="15" y="3"/>
                  </a:cubicBezTo>
                  <a:cubicBezTo>
                    <a:pt x="14" y="3"/>
                    <a:pt x="14" y="4"/>
                    <a:pt x="14" y="5"/>
                  </a:cubicBezTo>
                  <a:cubicBezTo>
                    <a:pt x="14" y="5"/>
                    <a:pt x="12" y="6"/>
                    <a:pt x="12" y="6"/>
                  </a:cubicBezTo>
                  <a:cubicBezTo>
                    <a:pt x="12" y="6"/>
                    <a:pt x="12" y="6"/>
                    <a:pt x="11" y="6"/>
                  </a:cubicBezTo>
                  <a:cubicBezTo>
                    <a:pt x="11" y="6"/>
                    <a:pt x="11" y="7"/>
                    <a:pt x="11" y="7"/>
                  </a:cubicBezTo>
                  <a:cubicBezTo>
                    <a:pt x="11" y="9"/>
                    <a:pt x="13" y="9"/>
                    <a:pt x="13" y="10"/>
                  </a:cubicBezTo>
                  <a:cubicBezTo>
                    <a:pt x="13" y="10"/>
                    <a:pt x="13" y="10"/>
                    <a:pt x="13" y="10"/>
                  </a:cubicBezTo>
                  <a:cubicBezTo>
                    <a:pt x="12" y="11"/>
                    <a:pt x="12" y="10"/>
                    <a:pt x="12" y="10"/>
                  </a:cubicBezTo>
                  <a:cubicBezTo>
                    <a:pt x="11" y="11"/>
                    <a:pt x="11" y="11"/>
                    <a:pt x="11" y="11"/>
                  </a:cubicBezTo>
                  <a:cubicBezTo>
                    <a:pt x="11" y="11"/>
                    <a:pt x="10" y="12"/>
                    <a:pt x="9" y="11"/>
                  </a:cubicBezTo>
                  <a:cubicBezTo>
                    <a:pt x="9" y="10"/>
                    <a:pt x="9" y="10"/>
                    <a:pt x="9" y="9"/>
                  </a:cubicBezTo>
                  <a:cubicBezTo>
                    <a:pt x="9" y="9"/>
                    <a:pt x="9" y="9"/>
                    <a:pt x="9" y="8"/>
                  </a:cubicBezTo>
                  <a:cubicBezTo>
                    <a:pt x="9" y="8"/>
                    <a:pt x="9" y="8"/>
                    <a:pt x="9" y="8"/>
                  </a:cubicBezTo>
                  <a:cubicBezTo>
                    <a:pt x="8" y="8"/>
                    <a:pt x="8" y="8"/>
                    <a:pt x="8" y="8"/>
                  </a:cubicBezTo>
                  <a:cubicBezTo>
                    <a:pt x="8" y="9"/>
                    <a:pt x="8" y="9"/>
                    <a:pt x="7" y="9"/>
                  </a:cubicBezTo>
                  <a:cubicBezTo>
                    <a:pt x="7" y="9"/>
                    <a:pt x="7" y="9"/>
                    <a:pt x="7" y="9"/>
                  </a:cubicBezTo>
                  <a:cubicBezTo>
                    <a:pt x="7" y="9"/>
                    <a:pt x="7" y="9"/>
                    <a:pt x="6" y="9"/>
                  </a:cubicBezTo>
                  <a:cubicBezTo>
                    <a:pt x="6" y="9"/>
                    <a:pt x="6" y="9"/>
                    <a:pt x="6" y="8"/>
                  </a:cubicBezTo>
                  <a:cubicBezTo>
                    <a:pt x="6" y="8"/>
                    <a:pt x="6" y="8"/>
                    <a:pt x="6" y="8"/>
                  </a:cubicBezTo>
                  <a:cubicBezTo>
                    <a:pt x="6" y="8"/>
                    <a:pt x="6" y="8"/>
                    <a:pt x="6" y="7"/>
                  </a:cubicBezTo>
                  <a:cubicBezTo>
                    <a:pt x="6" y="7"/>
                    <a:pt x="6" y="7"/>
                    <a:pt x="6" y="7"/>
                  </a:cubicBezTo>
                  <a:cubicBezTo>
                    <a:pt x="5" y="7"/>
                    <a:pt x="5" y="7"/>
                    <a:pt x="5" y="7"/>
                  </a:cubicBezTo>
                  <a:cubicBezTo>
                    <a:pt x="5" y="7"/>
                    <a:pt x="5" y="6"/>
                    <a:pt x="5" y="6"/>
                  </a:cubicBezTo>
                  <a:cubicBezTo>
                    <a:pt x="4" y="6"/>
                    <a:pt x="4" y="6"/>
                    <a:pt x="4" y="6"/>
                  </a:cubicBezTo>
                  <a:cubicBezTo>
                    <a:pt x="3" y="6"/>
                    <a:pt x="3" y="6"/>
                    <a:pt x="3" y="6"/>
                  </a:cubicBezTo>
                  <a:cubicBezTo>
                    <a:pt x="3" y="6"/>
                    <a:pt x="2" y="6"/>
                    <a:pt x="1" y="6"/>
                  </a:cubicBezTo>
                  <a:cubicBezTo>
                    <a:pt x="1" y="6"/>
                    <a:pt x="1" y="6"/>
                    <a:pt x="1" y="6"/>
                  </a:cubicBezTo>
                  <a:cubicBezTo>
                    <a:pt x="1" y="6"/>
                    <a:pt x="0" y="6"/>
                    <a:pt x="0" y="6"/>
                  </a:cubicBezTo>
                  <a:cubicBezTo>
                    <a:pt x="0" y="6"/>
                    <a:pt x="0" y="6"/>
                    <a:pt x="0" y="6"/>
                  </a:cubicBezTo>
                  <a:cubicBezTo>
                    <a:pt x="1" y="6"/>
                    <a:pt x="1" y="5"/>
                    <a:pt x="1" y="4"/>
                  </a:cubicBezTo>
                  <a:cubicBezTo>
                    <a:pt x="1" y="4"/>
                    <a:pt x="1" y="4"/>
                    <a:pt x="1" y="4"/>
                  </a:cubicBezTo>
                  <a:cubicBezTo>
                    <a:pt x="1" y="3"/>
                    <a:pt x="2" y="4"/>
                    <a:pt x="2" y="3"/>
                  </a:cubicBezTo>
                  <a:cubicBezTo>
                    <a:pt x="1" y="3"/>
                    <a:pt x="1" y="3"/>
                    <a:pt x="1" y="2"/>
                  </a:cubicBezTo>
                  <a:cubicBezTo>
                    <a:pt x="1" y="2"/>
                    <a:pt x="1" y="2"/>
                    <a:pt x="1" y="2"/>
                  </a:cubicBezTo>
                  <a:cubicBezTo>
                    <a:pt x="1" y="2"/>
                    <a:pt x="1" y="1"/>
                    <a:pt x="1" y="1"/>
                  </a:cubicBezTo>
                  <a:cubicBezTo>
                    <a:pt x="1" y="1"/>
                    <a:pt x="1" y="0"/>
                    <a:pt x="1" y="0"/>
                  </a:cubicBezTo>
                  <a:cubicBezTo>
                    <a:pt x="2" y="0"/>
                    <a:pt x="2" y="0"/>
                    <a:pt x="2" y="0"/>
                  </a:cubicBezTo>
                  <a:cubicBezTo>
                    <a:pt x="3" y="1"/>
                    <a:pt x="3" y="1"/>
                    <a:pt x="3" y="1"/>
                  </a:cubicBezTo>
                  <a:cubicBezTo>
                    <a:pt x="3" y="1"/>
                    <a:pt x="3" y="2"/>
                    <a:pt x="3" y="2"/>
                  </a:cubicBezTo>
                  <a:cubicBezTo>
                    <a:pt x="3" y="2"/>
                    <a:pt x="3" y="2"/>
                    <a:pt x="3" y="2"/>
                  </a:cubicBezTo>
                  <a:cubicBezTo>
                    <a:pt x="3" y="2"/>
                    <a:pt x="3" y="2"/>
                    <a:pt x="3" y="3"/>
                  </a:cubicBezTo>
                  <a:cubicBezTo>
                    <a:pt x="3" y="3"/>
                    <a:pt x="3" y="3"/>
                    <a:pt x="4" y="3"/>
                  </a:cubicBezTo>
                  <a:cubicBezTo>
                    <a:pt x="4" y="3"/>
                    <a:pt x="4" y="3"/>
                    <a:pt x="4" y="3"/>
                  </a:cubicBezTo>
                  <a:cubicBezTo>
                    <a:pt x="4" y="3"/>
                    <a:pt x="5" y="3"/>
                    <a:pt x="5" y="3"/>
                  </a:cubicBezTo>
                  <a:cubicBezTo>
                    <a:pt x="5" y="3"/>
                    <a:pt x="6" y="3"/>
                    <a:pt x="6" y="3"/>
                  </a:cubicBezTo>
                  <a:cubicBezTo>
                    <a:pt x="6" y="3"/>
                    <a:pt x="6" y="4"/>
                    <a:pt x="6" y="4"/>
                  </a:cubicBezTo>
                  <a:cubicBezTo>
                    <a:pt x="8" y="4"/>
                    <a:pt x="9" y="4"/>
                    <a:pt x="10" y="3"/>
                  </a:cubicBezTo>
                  <a:cubicBezTo>
                    <a:pt x="10" y="3"/>
                    <a:pt x="10" y="3"/>
                    <a:pt x="10" y="3"/>
                  </a:cubicBezTo>
                  <a:cubicBezTo>
                    <a:pt x="11" y="3"/>
                    <a:pt x="11" y="2"/>
                    <a:pt x="12" y="2"/>
                  </a:cubicBezTo>
                  <a:cubicBezTo>
                    <a:pt x="12" y="2"/>
                    <a:pt x="13" y="2"/>
                    <a:pt x="13" y="2"/>
                  </a:cubicBezTo>
                  <a:cubicBezTo>
                    <a:pt x="13" y="2"/>
                    <a:pt x="14" y="1"/>
                    <a:pt x="14" y="1"/>
                  </a:cubicBezTo>
                  <a:cubicBezTo>
                    <a:pt x="14" y="1"/>
                    <a:pt x="14" y="1"/>
                    <a:pt x="14" y="1"/>
                  </a:cubicBezTo>
                  <a:cubicBezTo>
                    <a:pt x="15" y="1"/>
                    <a:pt x="15" y="0"/>
                    <a:pt x="16" y="0"/>
                  </a:cubicBezTo>
                  <a:cubicBezTo>
                    <a:pt x="16" y="0"/>
                    <a:pt x="18" y="0"/>
                    <a:pt x="18" y="0"/>
                  </a:cubicBezTo>
                  <a:cubicBezTo>
                    <a:pt x="18" y="0"/>
                    <a:pt x="18" y="0"/>
                    <a:pt x="18" y="1"/>
                  </a:cubicBezTo>
                  <a:cubicBezTo>
                    <a:pt x="18" y="1"/>
                    <a:pt x="19" y="1"/>
                    <a:pt x="19" y="1"/>
                  </a:cubicBezTo>
                  <a:cubicBezTo>
                    <a:pt x="19" y="1"/>
                    <a:pt x="20" y="0"/>
                    <a:pt x="20" y="1"/>
                  </a:cubicBezTo>
                  <a:cubicBezTo>
                    <a:pt x="21" y="1"/>
                    <a:pt x="21" y="1"/>
                    <a:pt x="22" y="1"/>
                  </a:cubicBezTo>
                  <a:cubicBezTo>
                    <a:pt x="22" y="2"/>
                    <a:pt x="22" y="1"/>
                    <a:pt x="22" y="2"/>
                  </a:cubicBezTo>
                  <a:cubicBezTo>
                    <a:pt x="23" y="2"/>
                    <a:pt x="23" y="2"/>
                    <a:pt x="23" y="2"/>
                  </a:cubicBezTo>
                  <a:cubicBezTo>
                    <a:pt x="23" y="2"/>
                    <a:pt x="23" y="3"/>
                    <a:pt x="24" y="3"/>
                  </a:cubicBezTo>
                  <a:cubicBezTo>
                    <a:pt x="24" y="3"/>
                    <a:pt x="24" y="3"/>
                    <a:pt x="24" y="3"/>
                  </a:cubicBezTo>
                  <a:cubicBezTo>
                    <a:pt x="24" y="4"/>
                    <a:pt x="24" y="4"/>
                    <a:pt x="25" y="5"/>
                  </a:cubicBezTo>
                  <a:cubicBezTo>
                    <a:pt x="24" y="5"/>
                    <a:pt x="24" y="5"/>
                    <a:pt x="24" y="5"/>
                  </a:cubicBezTo>
                  <a:cubicBezTo>
                    <a:pt x="25" y="6"/>
                    <a:pt x="26" y="8"/>
                    <a:pt x="25" y="8"/>
                  </a:cubicBezTo>
                  <a:cubicBezTo>
                    <a:pt x="25" y="8"/>
                    <a:pt x="25" y="8"/>
                    <a:pt x="25" y="8"/>
                  </a:cubicBezTo>
                  <a:cubicBezTo>
                    <a:pt x="25" y="9"/>
                    <a:pt x="25" y="9"/>
                    <a:pt x="24" y="9"/>
                  </a:cubicBezTo>
                  <a:cubicBezTo>
                    <a:pt x="24" y="9"/>
                    <a:pt x="24" y="9"/>
                    <a:pt x="24" y="9"/>
                  </a:cubicBezTo>
                  <a:cubicBezTo>
                    <a:pt x="24" y="9"/>
                    <a:pt x="24" y="9"/>
                    <a:pt x="24" y="9"/>
                  </a:cubicBezTo>
                  <a:cubicBezTo>
                    <a:pt x="24" y="9"/>
                    <a:pt x="24" y="9"/>
                    <a:pt x="24" y="9"/>
                  </a:cubicBezTo>
                  <a:cubicBezTo>
                    <a:pt x="24" y="9"/>
                    <a:pt x="24" y="9"/>
                    <a:pt x="23" y="9"/>
                  </a:cubicBezTo>
                  <a:cubicBezTo>
                    <a:pt x="23" y="9"/>
                    <a:pt x="23" y="9"/>
                    <a:pt x="23" y="9"/>
                  </a:cubicBezTo>
                  <a:cubicBezTo>
                    <a:pt x="23" y="10"/>
                    <a:pt x="23" y="10"/>
                    <a:pt x="23" y="10"/>
                  </a:cubicBezTo>
                  <a:cubicBezTo>
                    <a:pt x="23" y="10"/>
                    <a:pt x="23" y="10"/>
                    <a:pt x="22" y="11"/>
                  </a:cubicBezTo>
                  <a:cubicBezTo>
                    <a:pt x="22" y="11"/>
                    <a:pt x="22" y="11"/>
                    <a:pt x="22" y="11"/>
                  </a:cubicBezTo>
                  <a:cubicBezTo>
                    <a:pt x="22" y="11"/>
                    <a:pt x="22" y="11"/>
                    <a:pt x="22" y="11"/>
                  </a:cubicBezTo>
                  <a:cubicBezTo>
                    <a:pt x="22" y="11"/>
                    <a:pt x="22" y="11"/>
                    <a:pt x="22" y="11"/>
                  </a:cubicBezTo>
                  <a:cubicBezTo>
                    <a:pt x="22" y="10"/>
                    <a:pt x="21" y="8"/>
                    <a:pt x="21" y="8"/>
                  </a:cubicBezTo>
                  <a:cubicBezTo>
                    <a:pt x="21" y="8"/>
                    <a:pt x="21" y="8"/>
                    <a:pt x="21" y="7"/>
                  </a:cubicBezTo>
                  <a:cubicBezTo>
                    <a:pt x="22" y="7"/>
                    <a:pt x="21" y="6"/>
                    <a:pt x="22" y="6"/>
                  </a:cubicBezTo>
                  <a:cubicBezTo>
                    <a:pt x="22" y="6"/>
                    <a:pt x="22" y="6"/>
                    <a:pt x="22" y="6"/>
                  </a:cubicBezTo>
                  <a:cubicBezTo>
                    <a:pt x="22" y="6"/>
                    <a:pt x="22" y="6"/>
                    <a:pt x="22" y="6"/>
                  </a:cubicBezTo>
                  <a:cubicBezTo>
                    <a:pt x="22" y="6"/>
                    <a:pt x="22" y="6"/>
                    <a:pt x="22" y="6"/>
                  </a:cubicBezTo>
                  <a:cubicBezTo>
                    <a:pt x="22" y="7"/>
                    <a:pt x="23" y="7"/>
                    <a:pt x="24" y="7"/>
                  </a:cubicBezTo>
                  <a:cubicBezTo>
                    <a:pt x="24" y="7"/>
                    <a:pt x="24" y="7"/>
                    <a:pt x="24" y="7"/>
                  </a:cubicBezTo>
                  <a:cubicBezTo>
                    <a:pt x="23" y="7"/>
                    <a:pt x="22" y="6"/>
                    <a:pt x="22" y="6"/>
                  </a:cubicBezTo>
                  <a:cubicBezTo>
                    <a:pt x="22" y="5"/>
                    <a:pt x="23" y="5"/>
                    <a:pt x="22" y="5"/>
                  </a:cubicBezTo>
                  <a:close/>
                  <a:moveTo>
                    <a:pt x="5" y="10"/>
                  </a:moveTo>
                  <a:cubicBezTo>
                    <a:pt x="5" y="10"/>
                    <a:pt x="5" y="10"/>
                    <a:pt x="5" y="11"/>
                  </a:cubicBezTo>
                  <a:cubicBezTo>
                    <a:pt x="5" y="11"/>
                    <a:pt x="5" y="11"/>
                    <a:pt x="5" y="11"/>
                  </a:cubicBezTo>
                  <a:cubicBezTo>
                    <a:pt x="5" y="10"/>
                    <a:pt x="5" y="10"/>
                    <a:pt x="5" y="10"/>
                  </a:cubicBezTo>
                  <a:cubicBezTo>
                    <a:pt x="5" y="10"/>
                    <a:pt x="5" y="10"/>
                    <a:pt x="5" y="10"/>
                  </a:cubicBezTo>
                  <a:close/>
                </a:path>
              </a:pathLst>
            </a:custGeom>
            <a:solidFill>
              <a:sysClr val="window" lastClr="FFFFFF">
                <a:lumMod val="75000"/>
              </a:sysClr>
            </a:solidFill>
            <a:ln w="3175">
              <a:solidFill>
                <a:schemeClr val="bg1">
                  <a:lumMod val="65000"/>
                </a:schemeClr>
              </a:solid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defTabSz="2945407">
                <a:defRPr/>
              </a:pPr>
              <a:endParaRPr lang="en-US" sz="1600" kern="0">
                <a:solidFill>
                  <a:srgbClr val="0A0A0A"/>
                </a:solidFill>
                <a:cs typeface="Arial" charset="0"/>
              </a:endParaRPr>
            </a:p>
          </p:txBody>
        </p:sp>
        <p:sp>
          <p:nvSpPr>
            <p:cNvPr id="199" name="Oval 198">
              <a:extLst>
                <a:ext uri="{FF2B5EF4-FFF2-40B4-BE49-F238E27FC236}">
                  <a16:creationId xmlns:a16="http://schemas.microsoft.com/office/drawing/2014/main" id="{8C6826AF-975F-C82C-735E-60C3D2105E3F}"/>
                </a:ext>
              </a:extLst>
            </p:cNvPr>
            <p:cNvSpPr>
              <a:spLocks noChangeArrowheads="1"/>
            </p:cNvSpPr>
            <p:nvPr/>
          </p:nvSpPr>
          <p:spPr bwMode="auto">
            <a:xfrm>
              <a:off x="17170368" y="13242437"/>
              <a:ext cx="8274" cy="9042"/>
            </a:xfrm>
            <a:prstGeom prst="ellipse">
              <a:avLst/>
            </a:prstGeom>
            <a:solidFill>
              <a:srgbClr val="CBCBCB"/>
            </a:solidFill>
            <a:ln w="9525">
              <a:no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defTabSz="2945407">
                <a:defRPr/>
              </a:pPr>
              <a:endParaRPr lang="en-US" sz="1600" kern="0">
                <a:solidFill>
                  <a:srgbClr val="0A0A0A"/>
                </a:solidFill>
                <a:cs typeface="Arial" charset="0"/>
              </a:endParaRPr>
            </a:p>
          </p:txBody>
        </p:sp>
        <p:sp>
          <p:nvSpPr>
            <p:cNvPr id="200" name="Freeform 182">
              <a:extLst>
                <a:ext uri="{FF2B5EF4-FFF2-40B4-BE49-F238E27FC236}">
                  <a16:creationId xmlns:a16="http://schemas.microsoft.com/office/drawing/2014/main" id="{FEEB70A3-8EDE-8626-74A0-4B8711CFCA99}"/>
                </a:ext>
              </a:extLst>
            </p:cNvPr>
            <p:cNvSpPr>
              <a:spLocks/>
            </p:cNvSpPr>
            <p:nvPr/>
          </p:nvSpPr>
          <p:spPr bwMode="auto">
            <a:xfrm>
              <a:off x="23095215" y="13242437"/>
              <a:ext cx="8274" cy="9042"/>
            </a:xfrm>
            <a:custGeom>
              <a:avLst/>
              <a:gdLst/>
              <a:ahLst/>
              <a:cxnLst>
                <a:cxn ang="0">
                  <a:pos x="0" y="0"/>
                </a:cxn>
                <a:cxn ang="0">
                  <a:pos x="0" y="0"/>
                </a:cxn>
                <a:cxn ang="0">
                  <a:pos x="0" y="0"/>
                </a:cxn>
                <a:cxn ang="0">
                  <a:pos x="0" y="0"/>
                </a:cxn>
              </a:cxnLst>
              <a:rect l="0" t="0" r="r" b="b"/>
              <a:pathLst>
                <a:path>
                  <a:moveTo>
                    <a:pt x="0" y="0"/>
                  </a:moveTo>
                  <a:cubicBezTo>
                    <a:pt x="0" y="0"/>
                    <a:pt x="0" y="0"/>
                    <a:pt x="0" y="0"/>
                  </a:cubicBezTo>
                  <a:cubicBezTo>
                    <a:pt x="0" y="0"/>
                    <a:pt x="0" y="0"/>
                    <a:pt x="0" y="0"/>
                  </a:cubicBezTo>
                  <a:cubicBezTo>
                    <a:pt x="0" y="0"/>
                    <a:pt x="0" y="0"/>
                    <a:pt x="0" y="0"/>
                  </a:cubicBezTo>
                  <a:close/>
                </a:path>
              </a:pathLst>
            </a:custGeom>
            <a:solidFill>
              <a:srgbClr val="CBCBCB"/>
            </a:solidFill>
            <a:ln w="9525">
              <a:no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defTabSz="2945407">
                <a:defRPr/>
              </a:pPr>
              <a:endParaRPr lang="en-US" sz="1600" kern="0">
                <a:solidFill>
                  <a:srgbClr val="0A0A0A"/>
                </a:solidFill>
                <a:cs typeface="Arial" charset="0"/>
              </a:endParaRPr>
            </a:p>
          </p:txBody>
        </p:sp>
        <p:sp>
          <p:nvSpPr>
            <p:cNvPr id="201" name="Freeform 183">
              <a:extLst>
                <a:ext uri="{FF2B5EF4-FFF2-40B4-BE49-F238E27FC236}">
                  <a16:creationId xmlns:a16="http://schemas.microsoft.com/office/drawing/2014/main" id="{4F034ADA-3999-80A1-37E5-5ACEF23CDF39}"/>
                </a:ext>
              </a:extLst>
            </p:cNvPr>
            <p:cNvSpPr>
              <a:spLocks/>
            </p:cNvSpPr>
            <p:nvPr/>
          </p:nvSpPr>
          <p:spPr bwMode="auto">
            <a:xfrm>
              <a:off x="23020749" y="13242453"/>
              <a:ext cx="330996" cy="443179"/>
            </a:xfrm>
            <a:custGeom>
              <a:avLst/>
              <a:gdLst/>
              <a:ahLst/>
              <a:cxnLst>
                <a:cxn ang="0">
                  <a:pos x="12" y="7"/>
                </a:cxn>
                <a:cxn ang="0">
                  <a:pos x="12" y="5"/>
                </a:cxn>
                <a:cxn ang="0">
                  <a:pos x="13" y="6"/>
                </a:cxn>
                <a:cxn ang="0">
                  <a:pos x="13" y="7"/>
                </a:cxn>
                <a:cxn ang="0">
                  <a:pos x="13" y="9"/>
                </a:cxn>
                <a:cxn ang="0">
                  <a:pos x="13" y="11"/>
                </a:cxn>
                <a:cxn ang="0">
                  <a:pos x="14" y="12"/>
                </a:cxn>
                <a:cxn ang="0">
                  <a:pos x="15" y="12"/>
                </a:cxn>
                <a:cxn ang="0">
                  <a:pos x="16" y="14"/>
                </a:cxn>
                <a:cxn ang="0">
                  <a:pos x="17" y="16"/>
                </a:cxn>
                <a:cxn ang="0">
                  <a:pos x="17" y="17"/>
                </a:cxn>
                <a:cxn ang="0">
                  <a:pos x="17" y="18"/>
                </a:cxn>
                <a:cxn ang="0">
                  <a:pos x="17" y="19"/>
                </a:cxn>
                <a:cxn ang="0">
                  <a:pos x="15" y="20"/>
                </a:cxn>
                <a:cxn ang="0">
                  <a:pos x="14" y="20"/>
                </a:cxn>
                <a:cxn ang="0">
                  <a:pos x="13" y="19"/>
                </a:cxn>
                <a:cxn ang="0">
                  <a:pos x="11" y="18"/>
                </a:cxn>
                <a:cxn ang="0">
                  <a:pos x="10" y="17"/>
                </a:cxn>
                <a:cxn ang="0">
                  <a:pos x="8" y="15"/>
                </a:cxn>
                <a:cxn ang="0">
                  <a:pos x="6" y="14"/>
                </a:cxn>
                <a:cxn ang="0">
                  <a:pos x="6" y="13"/>
                </a:cxn>
                <a:cxn ang="0">
                  <a:pos x="3" y="11"/>
                </a:cxn>
                <a:cxn ang="0">
                  <a:pos x="2" y="10"/>
                </a:cxn>
                <a:cxn ang="0">
                  <a:pos x="0" y="8"/>
                </a:cxn>
                <a:cxn ang="0">
                  <a:pos x="1" y="7"/>
                </a:cxn>
                <a:cxn ang="0">
                  <a:pos x="2" y="6"/>
                </a:cxn>
                <a:cxn ang="0">
                  <a:pos x="3" y="5"/>
                </a:cxn>
                <a:cxn ang="0">
                  <a:pos x="4" y="3"/>
                </a:cxn>
                <a:cxn ang="0">
                  <a:pos x="5" y="0"/>
                </a:cxn>
                <a:cxn ang="0">
                  <a:pos x="7" y="0"/>
                </a:cxn>
                <a:cxn ang="0">
                  <a:pos x="8" y="2"/>
                </a:cxn>
                <a:cxn ang="0">
                  <a:pos x="8" y="3"/>
                </a:cxn>
                <a:cxn ang="0">
                  <a:pos x="8" y="6"/>
                </a:cxn>
                <a:cxn ang="0">
                  <a:pos x="9" y="6"/>
                </a:cxn>
                <a:cxn ang="0">
                  <a:pos x="10" y="7"/>
                </a:cxn>
              </a:cxnLst>
              <a:rect l="0" t="0" r="r" b="b"/>
              <a:pathLst>
                <a:path w="17" h="21">
                  <a:moveTo>
                    <a:pt x="10" y="7"/>
                  </a:moveTo>
                  <a:cubicBezTo>
                    <a:pt x="11" y="7"/>
                    <a:pt x="11" y="7"/>
                    <a:pt x="12" y="7"/>
                  </a:cubicBezTo>
                  <a:cubicBezTo>
                    <a:pt x="12" y="6"/>
                    <a:pt x="12" y="6"/>
                    <a:pt x="12" y="6"/>
                  </a:cubicBezTo>
                  <a:cubicBezTo>
                    <a:pt x="12" y="5"/>
                    <a:pt x="12" y="5"/>
                    <a:pt x="12" y="5"/>
                  </a:cubicBezTo>
                  <a:cubicBezTo>
                    <a:pt x="12" y="5"/>
                    <a:pt x="12" y="5"/>
                    <a:pt x="12" y="5"/>
                  </a:cubicBezTo>
                  <a:cubicBezTo>
                    <a:pt x="13" y="5"/>
                    <a:pt x="13" y="5"/>
                    <a:pt x="13" y="6"/>
                  </a:cubicBezTo>
                  <a:cubicBezTo>
                    <a:pt x="13" y="6"/>
                    <a:pt x="13" y="6"/>
                    <a:pt x="13" y="6"/>
                  </a:cubicBezTo>
                  <a:cubicBezTo>
                    <a:pt x="13" y="7"/>
                    <a:pt x="13" y="7"/>
                    <a:pt x="13" y="7"/>
                  </a:cubicBezTo>
                  <a:cubicBezTo>
                    <a:pt x="13" y="8"/>
                    <a:pt x="13" y="8"/>
                    <a:pt x="13" y="8"/>
                  </a:cubicBezTo>
                  <a:cubicBezTo>
                    <a:pt x="13" y="8"/>
                    <a:pt x="13" y="8"/>
                    <a:pt x="13" y="9"/>
                  </a:cubicBezTo>
                  <a:cubicBezTo>
                    <a:pt x="13" y="10"/>
                    <a:pt x="12" y="9"/>
                    <a:pt x="12" y="11"/>
                  </a:cubicBezTo>
                  <a:cubicBezTo>
                    <a:pt x="12" y="11"/>
                    <a:pt x="13" y="11"/>
                    <a:pt x="13" y="11"/>
                  </a:cubicBezTo>
                  <a:cubicBezTo>
                    <a:pt x="13" y="11"/>
                    <a:pt x="13" y="11"/>
                    <a:pt x="13" y="12"/>
                  </a:cubicBezTo>
                  <a:cubicBezTo>
                    <a:pt x="13" y="12"/>
                    <a:pt x="13" y="12"/>
                    <a:pt x="14" y="12"/>
                  </a:cubicBezTo>
                  <a:cubicBezTo>
                    <a:pt x="14" y="12"/>
                    <a:pt x="14" y="12"/>
                    <a:pt x="14" y="12"/>
                  </a:cubicBezTo>
                  <a:cubicBezTo>
                    <a:pt x="15" y="12"/>
                    <a:pt x="15" y="12"/>
                    <a:pt x="15" y="12"/>
                  </a:cubicBezTo>
                  <a:cubicBezTo>
                    <a:pt x="15" y="12"/>
                    <a:pt x="15" y="12"/>
                    <a:pt x="15" y="13"/>
                  </a:cubicBezTo>
                  <a:cubicBezTo>
                    <a:pt x="16" y="13"/>
                    <a:pt x="16" y="13"/>
                    <a:pt x="16" y="14"/>
                  </a:cubicBezTo>
                  <a:cubicBezTo>
                    <a:pt x="16" y="14"/>
                    <a:pt x="16" y="14"/>
                    <a:pt x="16" y="14"/>
                  </a:cubicBezTo>
                  <a:cubicBezTo>
                    <a:pt x="17" y="14"/>
                    <a:pt x="17" y="15"/>
                    <a:pt x="17" y="16"/>
                  </a:cubicBezTo>
                  <a:cubicBezTo>
                    <a:pt x="17" y="16"/>
                    <a:pt x="17" y="16"/>
                    <a:pt x="17" y="16"/>
                  </a:cubicBezTo>
                  <a:cubicBezTo>
                    <a:pt x="17" y="16"/>
                    <a:pt x="17" y="16"/>
                    <a:pt x="17" y="17"/>
                  </a:cubicBezTo>
                  <a:cubicBezTo>
                    <a:pt x="17" y="17"/>
                    <a:pt x="17" y="17"/>
                    <a:pt x="17" y="17"/>
                  </a:cubicBezTo>
                  <a:cubicBezTo>
                    <a:pt x="17" y="17"/>
                    <a:pt x="17" y="18"/>
                    <a:pt x="17" y="18"/>
                  </a:cubicBezTo>
                  <a:cubicBezTo>
                    <a:pt x="17" y="18"/>
                    <a:pt x="17" y="18"/>
                    <a:pt x="17" y="18"/>
                  </a:cubicBezTo>
                  <a:cubicBezTo>
                    <a:pt x="17" y="19"/>
                    <a:pt x="17" y="19"/>
                    <a:pt x="17" y="19"/>
                  </a:cubicBezTo>
                  <a:cubicBezTo>
                    <a:pt x="17" y="19"/>
                    <a:pt x="17" y="20"/>
                    <a:pt x="17" y="21"/>
                  </a:cubicBezTo>
                  <a:cubicBezTo>
                    <a:pt x="16" y="21"/>
                    <a:pt x="16" y="21"/>
                    <a:pt x="15" y="20"/>
                  </a:cubicBezTo>
                  <a:cubicBezTo>
                    <a:pt x="15" y="20"/>
                    <a:pt x="14" y="20"/>
                    <a:pt x="14" y="20"/>
                  </a:cubicBezTo>
                  <a:cubicBezTo>
                    <a:pt x="14" y="20"/>
                    <a:pt x="14" y="20"/>
                    <a:pt x="14" y="20"/>
                  </a:cubicBezTo>
                  <a:cubicBezTo>
                    <a:pt x="14" y="20"/>
                    <a:pt x="14" y="20"/>
                    <a:pt x="13" y="20"/>
                  </a:cubicBezTo>
                  <a:cubicBezTo>
                    <a:pt x="13" y="20"/>
                    <a:pt x="13" y="19"/>
                    <a:pt x="13" y="19"/>
                  </a:cubicBezTo>
                  <a:cubicBezTo>
                    <a:pt x="13" y="19"/>
                    <a:pt x="12" y="19"/>
                    <a:pt x="12" y="19"/>
                  </a:cubicBezTo>
                  <a:cubicBezTo>
                    <a:pt x="12" y="19"/>
                    <a:pt x="12" y="18"/>
                    <a:pt x="11" y="18"/>
                  </a:cubicBezTo>
                  <a:cubicBezTo>
                    <a:pt x="11" y="18"/>
                    <a:pt x="11" y="18"/>
                    <a:pt x="11" y="18"/>
                  </a:cubicBezTo>
                  <a:cubicBezTo>
                    <a:pt x="10" y="18"/>
                    <a:pt x="10" y="18"/>
                    <a:pt x="10" y="17"/>
                  </a:cubicBezTo>
                  <a:cubicBezTo>
                    <a:pt x="9" y="17"/>
                    <a:pt x="9" y="16"/>
                    <a:pt x="8" y="15"/>
                  </a:cubicBezTo>
                  <a:cubicBezTo>
                    <a:pt x="8" y="15"/>
                    <a:pt x="8" y="15"/>
                    <a:pt x="8" y="15"/>
                  </a:cubicBezTo>
                  <a:cubicBezTo>
                    <a:pt x="7" y="15"/>
                    <a:pt x="7" y="15"/>
                    <a:pt x="7" y="15"/>
                  </a:cubicBezTo>
                  <a:cubicBezTo>
                    <a:pt x="7" y="14"/>
                    <a:pt x="6" y="14"/>
                    <a:pt x="6" y="14"/>
                  </a:cubicBezTo>
                  <a:cubicBezTo>
                    <a:pt x="6" y="13"/>
                    <a:pt x="6" y="13"/>
                    <a:pt x="6" y="13"/>
                  </a:cubicBezTo>
                  <a:cubicBezTo>
                    <a:pt x="6" y="13"/>
                    <a:pt x="6" y="13"/>
                    <a:pt x="6" y="13"/>
                  </a:cubicBezTo>
                  <a:cubicBezTo>
                    <a:pt x="5" y="13"/>
                    <a:pt x="5" y="12"/>
                    <a:pt x="5" y="12"/>
                  </a:cubicBezTo>
                  <a:cubicBezTo>
                    <a:pt x="4" y="12"/>
                    <a:pt x="3" y="12"/>
                    <a:pt x="3" y="11"/>
                  </a:cubicBezTo>
                  <a:cubicBezTo>
                    <a:pt x="3" y="11"/>
                    <a:pt x="3" y="11"/>
                    <a:pt x="3" y="11"/>
                  </a:cubicBezTo>
                  <a:cubicBezTo>
                    <a:pt x="3" y="11"/>
                    <a:pt x="2" y="10"/>
                    <a:pt x="2" y="10"/>
                  </a:cubicBezTo>
                  <a:cubicBezTo>
                    <a:pt x="1" y="10"/>
                    <a:pt x="0" y="10"/>
                    <a:pt x="0" y="9"/>
                  </a:cubicBezTo>
                  <a:cubicBezTo>
                    <a:pt x="0" y="9"/>
                    <a:pt x="0" y="9"/>
                    <a:pt x="0" y="8"/>
                  </a:cubicBezTo>
                  <a:cubicBezTo>
                    <a:pt x="0" y="8"/>
                    <a:pt x="0" y="7"/>
                    <a:pt x="1" y="7"/>
                  </a:cubicBezTo>
                  <a:cubicBezTo>
                    <a:pt x="1" y="7"/>
                    <a:pt x="1" y="7"/>
                    <a:pt x="1" y="7"/>
                  </a:cubicBezTo>
                  <a:cubicBezTo>
                    <a:pt x="1" y="7"/>
                    <a:pt x="1" y="6"/>
                    <a:pt x="1" y="6"/>
                  </a:cubicBezTo>
                  <a:cubicBezTo>
                    <a:pt x="2" y="6"/>
                    <a:pt x="2" y="6"/>
                    <a:pt x="2" y="6"/>
                  </a:cubicBezTo>
                  <a:cubicBezTo>
                    <a:pt x="2" y="6"/>
                    <a:pt x="2" y="5"/>
                    <a:pt x="3" y="5"/>
                  </a:cubicBezTo>
                  <a:cubicBezTo>
                    <a:pt x="3" y="5"/>
                    <a:pt x="3" y="5"/>
                    <a:pt x="3" y="5"/>
                  </a:cubicBezTo>
                  <a:cubicBezTo>
                    <a:pt x="3" y="4"/>
                    <a:pt x="4" y="4"/>
                    <a:pt x="4" y="4"/>
                  </a:cubicBezTo>
                  <a:cubicBezTo>
                    <a:pt x="4" y="4"/>
                    <a:pt x="4" y="3"/>
                    <a:pt x="4" y="3"/>
                  </a:cubicBezTo>
                  <a:cubicBezTo>
                    <a:pt x="4" y="2"/>
                    <a:pt x="4" y="2"/>
                    <a:pt x="5" y="2"/>
                  </a:cubicBezTo>
                  <a:cubicBezTo>
                    <a:pt x="5" y="2"/>
                    <a:pt x="5" y="1"/>
                    <a:pt x="5" y="0"/>
                  </a:cubicBezTo>
                  <a:cubicBezTo>
                    <a:pt x="6" y="1"/>
                    <a:pt x="6" y="1"/>
                    <a:pt x="7" y="1"/>
                  </a:cubicBezTo>
                  <a:cubicBezTo>
                    <a:pt x="7" y="1"/>
                    <a:pt x="7" y="0"/>
                    <a:pt x="7" y="0"/>
                  </a:cubicBezTo>
                  <a:cubicBezTo>
                    <a:pt x="8" y="1"/>
                    <a:pt x="8" y="1"/>
                    <a:pt x="8" y="1"/>
                  </a:cubicBezTo>
                  <a:cubicBezTo>
                    <a:pt x="8" y="2"/>
                    <a:pt x="8" y="2"/>
                    <a:pt x="8" y="2"/>
                  </a:cubicBezTo>
                  <a:cubicBezTo>
                    <a:pt x="8" y="2"/>
                    <a:pt x="8" y="2"/>
                    <a:pt x="8" y="2"/>
                  </a:cubicBezTo>
                  <a:cubicBezTo>
                    <a:pt x="8" y="3"/>
                    <a:pt x="8" y="3"/>
                    <a:pt x="8" y="3"/>
                  </a:cubicBezTo>
                  <a:cubicBezTo>
                    <a:pt x="8" y="4"/>
                    <a:pt x="9" y="4"/>
                    <a:pt x="9" y="5"/>
                  </a:cubicBezTo>
                  <a:cubicBezTo>
                    <a:pt x="8" y="5"/>
                    <a:pt x="8" y="5"/>
                    <a:pt x="8" y="6"/>
                  </a:cubicBezTo>
                  <a:cubicBezTo>
                    <a:pt x="8" y="6"/>
                    <a:pt x="8" y="6"/>
                    <a:pt x="9" y="6"/>
                  </a:cubicBezTo>
                  <a:cubicBezTo>
                    <a:pt x="9" y="6"/>
                    <a:pt x="9" y="6"/>
                    <a:pt x="9" y="6"/>
                  </a:cubicBezTo>
                  <a:cubicBezTo>
                    <a:pt x="9" y="6"/>
                    <a:pt x="10" y="6"/>
                    <a:pt x="10" y="7"/>
                  </a:cubicBezTo>
                  <a:cubicBezTo>
                    <a:pt x="10" y="7"/>
                    <a:pt x="10" y="7"/>
                    <a:pt x="10" y="7"/>
                  </a:cubicBezTo>
                  <a:close/>
                </a:path>
              </a:pathLst>
            </a:custGeom>
            <a:solidFill>
              <a:sysClr val="window" lastClr="FFFFFF">
                <a:lumMod val="75000"/>
              </a:sysClr>
            </a:solidFill>
            <a:ln w="3175">
              <a:solidFill>
                <a:schemeClr val="bg1">
                  <a:lumMod val="65000"/>
                </a:schemeClr>
              </a:solid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defTabSz="2945407">
                <a:defRPr/>
              </a:pPr>
              <a:endParaRPr lang="en-US" sz="1600" kern="0">
                <a:solidFill>
                  <a:srgbClr val="0A0A0A"/>
                </a:solidFill>
                <a:cs typeface="Arial" charset="0"/>
              </a:endParaRPr>
            </a:p>
          </p:txBody>
        </p:sp>
        <p:sp>
          <p:nvSpPr>
            <p:cNvPr id="202" name="Freeform 184">
              <a:extLst>
                <a:ext uri="{FF2B5EF4-FFF2-40B4-BE49-F238E27FC236}">
                  <a16:creationId xmlns:a16="http://schemas.microsoft.com/office/drawing/2014/main" id="{43B6D6B0-896C-6D2E-4D94-A82440C84B71}"/>
                </a:ext>
              </a:extLst>
            </p:cNvPr>
            <p:cNvSpPr>
              <a:spLocks/>
            </p:cNvSpPr>
            <p:nvPr/>
          </p:nvSpPr>
          <p:spPr bwMode="auto">
            <a:xfrm>
              <a:off x="18601955" y="13260548"/>
              <a:ext cx="372367" cy="768764"/>
            </a:xfrm>
            <a:custGeom>
              <a:avLst/>
              <a:gdLst/>
              <a:ahLst/>
              <a:cxnLst>
                <a:cxn ang="0">
                  <a:pos x="12" y="10"/>
                </a:cxn>
                <a:cxn ang="0">
                  <a:pos x="13" y="8"/>
                </a:cxn>
                <a:cxn ang="0">
                  <a:pos x="14" y="8"/>
                </a:cxn>
                <a:cxn ang="0">
                  <a:pos x="17" y="11"/>
                </a:cxn>
                <a:cxn ang="0">
                  <a:pos x="18" y="12"/>
                </a:cxn>
                <a:cxn ang="0">
                  <a:pos x="17" y="14"/>
                </a:cxn>
                <a:cxn ang="0">
                  <a:pos x="17" y="16"/>
                </a:cxn>
                <a:cxn ang="0">
                  <a:pos x="16" y="17"/>
                </a:cxn>
                <a:cxn ang="0">
                  <a:pos x="15" y="19"/>
                </a:cxn>
                <a:cxn ang="0">
                  <a:pos x="14" y="20"/>
                </a:cxn>
                <a:cxn ang="0">
                  <a:pos x="14" y="23"/>
                </a:cxn>
                <a:cxn ang="0">
                  <a:pos x="15" y="25"/>
                </a:cxn>
                <a:cxn ang="0">
                  <a:pos x="17" y="26"/>
                </a:cxn>
                <a:cxn ang="0">
                  <a:pos x="17" y="28"/>
                </a:cxn>
                <a:cxn ang="0">
                  <a:pos x="18" y="30"/>
                </a:cxn>
                <a:cxn ang="0">
                  <a:pos x="19" y="32"/>
                </a:cxn>
                <a:cxn ang="0">
                  <a:pos x="19" y="33"/>
                </a:cxn>
                <a:cxn ang="0">
                  <a:pos x="17" y="33"/>
                </a:cxn>
                <a:cxn ang="0">
                  <a:pos x="15" y="34"/>
                </a:cxn>
                <a:cxn ang="0">
                  <a:pos x="12" y="34"/>
                </a:cxn>
                <a:cxn ang="0">
                  <a:pos x="11" y="36"/>
                </a:cxn>
                <a:cxn ang="0">
                  <a:pos x="11" y="36"/>
                </a:cxn>
                <a:cxn ang="0">
                  <a:pos x="9" y="35"/>
                </a:cxn>
                <a:cxn ang="0">
                  <a:pos x="8" y="34"/>
                </a:cxn>
                <a:cxn ang="0">
                  <a:pos x="7" y="33"/>
                </a:cxn>
                <a:cxn ang="0">
                  <a:pos x="6" y="33"/>
                </a:cxn>
                <a:cxn ang="0">
                  <a:pos x="6" y="30"/>
                </a:cxn>
                <a:cxn ang="0">
                  <a:pos x="5" y="28"/>
                </a:cxn>
                <a:cxn ang="0">
                  <a:pos x="6" y="25"/>
                </a:cxn>
                <a:cxn ang="0">
                  <a:pos x="7" y="24"/>
                </a:cxn>
                <a:cxn ang="0">
                  <a:pos x="7" y="21"/>
                </a:cxn>
                <a:cxn ang="0">
                  <a:pos x="6" y="20"/>
                </a:cxn>
                <a:cxn ang="0">
                  <a:pos x="5" y="19"/>
                </a:cxn>
                <a:cxn ang="0">
                  <a:pos x="5" y="16"/>
                </a:cxn>
                <a:cxn ang="0">
                  <a:pos x="3" y="16"/>
                </a:cxn>
                <a:cxn ang="0">
                  <a:pos x="0" y="13"/>
                </a:cxn>
                <a:cxn ang="0">
                  <a:pos x="1" y="11"/>
                </a:cxn>
                <a:cxn ang="0">
                  <a:pos x="0" y="9"/>
                </a:cxn>
                <a:cxn ang="0">
                  <a:pos x="2" y="9"/>
                </a:cxn>
                <a:cxn ang="0">
                  <a:pos x="3" y="8"/>
                </a:cxn>
                <a:cxn ang="0">
                  <a:pos x="4" y="7"/>
                </a:cxn>
                <a:cxn ang="0">
                  <a:pos x="4" y="6"/>
                </a:cxn>
                <a:cxn ang="0">
                  <a:pos x="3" y="4"/>
                </a:cxn>
                <a:cxn ang="0">
                  <a:pos x="5" y="3"/>
                </a:cxn>
                <a:cxn ang="0">
                  <a:pos x="6" y="1"/>
                </a:cxn>
                <a:cxn ang="0">
                  <a:pos x="7" y="1"/>
                </a:cxn>
                <a:cxn ang="0">
                  <a:pos x="8" y="1"/>
                </a:cxn>
                <a:cxn ang="0">
                  <a:pos x="9" y="1"/>
                </a:cxn>
                <a:cxn ang="0">
                  <a:pos x="11" y="4"/>
                </a:cxn>
                <a:cxn ang="0">
                  <a:pos x="12" y="4"/>
                </a:cxn>
                <a:cxn ang="0">
                  <a:pos x="12" y="7"/>
                </a:cxn>
                <a:cxn ang="0">
                  <a:pos x="12" y="9"/>
                </a:cxn>
              </a:cxnLst>
              <a:rect l="0" t="0" r="r" b="b"/>
              <a:pathLst>
                <a:path w="19" h="36">
                  <a:moveTo>
                    <a:pt x="11" y="10"/>
                  </a:moveTo>
                  <a:cubicBezTo>
                    <a:pt x="11" y="10"/>
                    <a:pt x="12" y="10"/>
                    <a:pt x="12" y="10"/>
                  </a:cubicBezTo>
                  <a:cubicBezTo>
                    <a:pt x="12" y="10"/>
                    <a:pt x="12" y="9"/>
                    <a:pt x="12" y="9"/>
                  </a:cubicBezTo>
                  <a:cubicBezTo>
                    <a:pt x="12" y="8"/>
                    <a:pt x="13" y="8"/>
                    <a:pt x="13" y="8"/>
                  </a:cubicBezTo>
                  <a:cubicBezTo>
                    <a:pt x="13" y="8"/>
                    <a:pt x="13" y="8"/>
                    <a:pt x="13" y="8"/>
                  </a:cubicBezTo>
                  <a:cubicBezTo>
                    <a:pt x="14" y="8"/>
                    <a:pt x="14" y="8"/>
                    <a:pt x="14" y="8"/>
                  </a:cubicBezTo>
                  <a:cubicBezTo>
                    <a:pt x="15" y="8"/>
                    <a:pt x="15" y="8"/>
                    <a:pt x="15" y="9"/>
                  </a:cubicBezTo>
                  <a:cubicBezTo>
                    <a:pt x="16" y="9"/>
                    <a:pt x="16" y="10"/>
                    <a:pt x="17" y="11"/>
                  </a:cubicBezTo>
                  <a:cubicBezTo>
                    <a:pt x="17" y="11"/>
                    <a:pt x="17" y="11"/>
                    <a:pt x="17" y="11"/>
                  </a:cubicBezTo>
                  <a:cubicBezTo>
                    <a:pt x="17" y="11"/>
                    <a:pt x="18" y="11"/>
                    <a:pt x="18" y="12"/>
                  </a:cubicBezTo>
                  <a:cubicBezTo>
                    <a:pt x="18" y="13"/>
                    <a:pt x="18" y="14"/>
                    <a:pt x="18" y="14"/>
                  </a:cubicBezTo>
                  <a:cubicBezTo>
                    <a:pt x="18" y="14"/>
                    <a:pt x="18" y="14"/>
                    <a:pt x="17" y="14"/>
                  </a:cubicBezTo>
                  <a:cubicBezTo>
                    <a:pt x="17" y="15"/>
                    <a:pt x="17" y="15"/>
                    <a:pt x="17" y="16"/>
                  </a:cubicBezTo>
                  <a:cubicBezTo>
                    <a:pt x="17" y="16"/>
                    <a:pt x="17" y="16"/>
                    <a:pt x="17" y="16"/>
                  </a:cubicBezTo>
                  <a:cubicBezTo>
                    <a:pt x="17" y="16"/>
                    <a:pt x="17" y="17"/>
                    <a:pt x="17" y="17"/>
                  </a:cubicBezTo>
                  <a:cubicBezTo>
                    <a:pt x="17" y="17"/>
                    <a:pt x="16" y="17"/>
                    <a:pt x="16" y="17"/>
                  </a:cubicBezTo>
                  <a:cubicBezTo>
                    <a:pt x="15" y="17"/>
                    <a:pt x="15" y="17"/>
                    <a:pt x="14" y="18"/>
                  </a:cubicBezTo>
                  <a:cubicBezTo>
                    <a:pt x="14" y="18"/>
                    <a:pt x="15" y="19"/>
                    <a:pt x="15" y="19"/>
                  </a:cubicBezTo>
                  <a:cubicBezTo>
                    <a:pt x="15" y="20"/>
                    <a:pt x="14" y="20"/>
                    <a:pt x="14" y="20"/>
                  </a:cubicBezTo>
                  <a:cubicBezTo>
                    <a:pt x="14" y="20"/>
                    <a:pt x="14" y="20"/>
                    <a:pt x="14" y="20"/>
                  </a:cubicBezTo>
                  <a:cubicBezTo>
                    <a:pt x="14" y="21"/>
                    <a:pt x="14" y="21"/>
                    <a:pt x="14" y="21"/>
                  </a:cubicBezTo>
                  <a:cubicBezTo>
                    <a:pt x="13" y="22"/>
                    <a:pt x="14" y="23"/>
                    <a:pt x="14" y="23"/>
                  </a:cubicBezTo>
                  <a:cubicBezTo>
                    <a:pt x="14" y="24"/>
                    <a:pt x="15" y="24"/>
                    <a:pt x="15" y="24"/>
                  </a:cubicBezTo>
                  <a:cubicBezTo>
                    <a:pt x="15" y="24"/>
                    <a:pt x="15" y="24"/>
                    <a:pt x="15" y="25"/>
                  </a:cubicBezTo>
                  <a:cubicBezTo>
                    <a:pt x="15" y="25"/>
                    <a:pt x="15" y="25"/>
                    <a:pt x="15" y="26"/>
                  </a:cubicBezTo>
                  <a:cubicBezTo>
                    <a:pt x="16" y="26"/>
                    <a:pt x="16" y="26"/>
                    <a:pt x="17" y="26"/>
                  </a:cubicBezTo>
                  <a:cubicBezTo>
                    <a:pt x="17" y="27"/>
                    <a:pt x="17" y="27"/>
                    <a:pt x="17" y="27"/>
                  </a:cubicBezTo>
                  <a:cubicBezTo>
                    <a:pt x="17" y="28"/>
                    <a:pt x="17" y="28"/>
                    <a:pt x="17" y="28"/>
                  </a:cubicBezTo>
                  <a:cubicBezTo>
                    <a:pt x="17" y="29"/>
                    <a:pt x="18" y="29"/>
                    <a:pt x="18" y="29"/>
                  </a:cubicBezTo>
                  <a:cubicBezTo>
                    <a:pt x="18" y="29"/>
                    <a:pt x="18" y="30"/>
                    <a:pt x="18" y="30"/>
                  </a:cubicBezTo>
                  <a:cubicBezTo>
                    <a:pt x="18" y="30"/>
                    <a:pt x="18" y="30"/>
                    <a:pt x="19" y="31"/>
                  </a:cubicBezTo>
                  <a:cubicBezTo>
                    <a:pt x="19" y="31"/>
                    <a:pt x="19" y="32"/>
                    <a:pt x="19" y="32"/>
                  </a:cubicBezTo>
                  <a:cubicBezTo>
                    <a:pt x="19" y="33"/>
                    <a:pt x="19" y="33"/>
                    <a:pt x="19" y="33"/>
                  </a:cubicBezTo>
                  <a:cubicBezTo>
                    <a:pt x="19" y="33"/>
                    <a:pt x="19" y="33"/>
                    <a:pt x="19" y="33"/>
                  </a:cubicBezTo>
                  <a:cubicBezTo>
                    <a:pt x="19" y="33"/>
                    <a:pt x="19" y="32"/>
                    <a:pt x="18" y="32"/>
                  </a:cubicBezTo>
                  <a:cubicBezTo>
                    <a:pt x="17" y="32"/>
                    <a:pt x="17" y="32"/>
                    <a:pt x="17" y="33"/>
                  </a:cubicBezTo>
                  <a:cubicBezTo>
                    <a:pt x="16" y="33"/>
                    <a:pt x="16" y="34"/>
                    <a:pt x="16" y="34"/>
                  </a:cubicBezTo>
                  <a:cubicBezTo>
                    <a:pt x="15" y="34"/>
                    <a:pt x="15" y="34"/>
                    <a:pt x="15" y="34"/>
                  </a:cubicBezTo>
                  <a:cubicBezTo>
                    <a:pt x="14" y="34"/>
                    <a:pt x="14" y="34"/>
                    <a:pt x="14" y="35"/>
                  </a:cubicBezTo>
                  <a:cubicBezTo>
                    <a:pt x="13" y="35"/>
                    <a:pt x="13" y="34"/>
                    <a:pt x="12" y="34"/>
                  </a:cubicBezTo>
                  <a:cubicBezTo>
                    <a:pt x="12" y="35"/>
                    <a:pt x="12" y="35"/>
                    <a:pt x="11" y="35"/>
                  </a:cubicBezTo>
                  <a:cubicBezTo>
                    <a:pt x="11" y="35"/>
                    <a:pt x="11" y="36"/>
                    <a:pt x="11" y="36"/>
                  </a:cubicBezTo>
                  <a:cubicBezTo>
                    <a:pt x="11" y="36"/>
                    <a:pt x="11" y="36"/>
                    <a:pt x="11" y="36"/>
                  </a:cubicBezTo>
                  <a:cubicBezTo>
                    <a:pt x="11" y="36"/>
                    <a:pt x="11" y="36"/>
                    <a:pt x="11" y="36"/>
                  </a:cubicBezTo>
                  <a:cubicBezTo>
                    <a:pt x="11" y="36"/>
                    <a:pt x="11" y="36"/>
                    <a:pt x="10" y="36"/>
                  </a:cubicBezTo>
                  <a:cubicBezTo>
                    <a:pt x="10" y="35"/>
                    <a:pt x="9" y="36"/>
                    <a:pt x="9" y="35"/>
                  </a:cubicBezTo>
                  <a:cubicBezTo>
                    <a:pt x="8" y="35"/>
                    <a:pt x="8" y="35"/>
                    <a:pt x="8" y="35"/>
                  </a:cubicBezTo>
                  <a:cubicBezTo>
                    <a:pt x="8" y="34"/>
                    <a:pt x="8" y="34"/>
                    <a:pt x="8" y="34"/>
                  </a:cubicBezTo>
                  <a:cubicBezTo>
                    <a:pt x="7" y="34"/>
                    <a:pt x="7" y="34"/>
                    <a:pt x="7" y="34"/>
                  </a:cubicBezTo>
                  <a:cubicBezTo>
                    <a:pt x="7" y="34"/>
                    <a:pt x="7" y="34"/>
                    <a:pt x="7" y="33"/>
                  </a:cubicBezTo>
                  <a:cubicBezTo>
                    <a:pt x="7" y="33"/>
                    <a:pt x="7" y="33"/>
                    <a:pt x="7" y="33"/>
                  </a:cubicBezTo>
                  <a:cubicBezTo>
                    <a:pt x="7" y="33"/>
                    <a:pt x="6" y="33"/>
                    <a:pt x="6" y="33"/>
                  </a:cubicBezTo>
                  <a:cubicBezTo>
                    <a:pt x="7" y="32"/>
                    <a:pt x="7" y="31"/>
                    <a:pt x="6" y="31"/>
                  </a:cubicBezTo>
                  <a:cubicBezTo>
                    <a:pt x="6" y="31"/>
                    <a:pt x="6" y="31"/>
                    <a:pt x="6" y="30"/>
                  </a:cubicBezTo>
                  <a:cubicBezTo>
                    <a:pt x="6" y="30"/>
                    <a:pt x="6" y="30"/>
                    <a:pt x="6" y="30"/>
                  </a:cubicBezTo>
                  <a:cubicBezTo>
                    <a:pt x="6" y="29"/>
                    <a:pt x="5" y="29"/>
                    <a:pt x="5" y="28"/>
                  </a:cubicBezTo>
                  <a:cubicBezTo>
                    <a:pt x="6" y="27"/>
                    <a:pt x="6" y="27"/>
                    <a:pt x="6" y="26"/>
                  </a:cubicBezTo>
                  <a:cubicBezTo>
                    <a:pt x="6" y="25"/>
                    <a:pt x="6" y="25"/>
                    <a:pt x="6" y="25"/>
                  </a:cubicBezTo>
                  <a:cubicBezTo>
                    <a:pt x="6" y="24"/>
                    <a:pt x="7" y="24"/>
                    <a:pt x="7" y="24"/>
                  </a:cubicBezTo>
                  <a:cubicBezTo>
                    <a:pt x="7" y="24"/>
                    <a:pt x="7" y="24"/>
                    <a:pt x="7" y="24"/>
                  </a:cubicBezTo>
                  <a:cubicBezTo>
                    <a:pt x="7" y="23"/>
                    <a:pt x="8" y="23"/>
                    <a:pt x="8" y="22"/>
                  </a:cubicBezTo>
                  <a:cubicBezTo>
                    <a:pt x="7" y="22"/>
                    <a:pt x="7" y="21"/>
                    <a:pt x="7" y="21"/>
                  </a:cubicBezTo>
                  <a:cubicBezTo>
                    <a:pt x="7" y="21"/>
                    <a:pt x="7" y="20"/>
                    <a:pt x="7" y="20"/>
                  </a:cubicBezTo>
                  <a:cubicBezTo>
                    <a:pt x="7" y="20"/>
                    <a:pt x="7" y="20"/>
                    <a:pt x="6" y="20"/>
                  </a:cubicBezTo>
                  <a:cubicBezTo>
                    <a:pt x="6" y="19"/>
                    <a:pt x="6" y="20"/>
                    <a:pt x="5" y="19"/>
                  </a:cubicBezTo>
                  <a:cubicBezTo>
                    <a:pt x="5" y="19"/>
                    <a:pt x="5" y="19"/>
                    <a:pt x="5" y="19"/>
                  </a:cubicBezTo>
                  <a:cubicBezTo>
                    <a:pt x="5" y="19"/>
                    <a:pt x="6" y="17"/>
                    <a:pt x="6" y="16"/>
                  </a:cubicBezTo>
                  <a:cubicBezTo>
                    <a:pt x="5" y="16"/>
                    <a:pt x="5" y="16"/>
                    <a:pt x="5" y="16"/>
                  </a:cubicBezTo>
                  <a:cubicBezTo>
                    <a:pt x="5" y="16"/>
                    <a:pt x="5" y="16"/>
                    <a:pt x="5" y="16"/>
                  </a:cubicBezTo>
                  <a:cubicBezTo>
                    <a:pt x="4" y="15"/>
                    <a:pt x="4" y="16"/>
                    <a:pt x="3" y="16"/>
                  </a:cubicBezTo>
                  <a:cubicBezTo>
                    <a:pt x="3" y="16"/>
                    <a:pt x="3" y="16"/>
                    <a:pt x="2" y="16"/>
                  </a:cubicBezTo>
                  <a:cubicBezTo>
                    <a:pt x="2" y="15"/>
                    <a:pt x="1" y="14"/>
                    <a:pt x="0" y="13"/>
                  </a:cubicBezTo>
                  <a:cubicBezTo>
                    <a:pt x="0" y="13"/>
                    <a:pt x="0" y="13"/>
                    <a:pt x="0" y="12"/>
                  </a:cubicBezTo>
                  <a:cubicBezTo>
                    <a:pt x="0" y="12"/>
                    <a:pt x="1" y="11"/>
                    <a:pt x="1" y="11"/>
                  </a:cubicBezTo>
                  <a:cubicBezTo>
                    <a:pt x="1" y="11"/>
                    <a:pt x="1" y="11"/>
                    <a:pt x="1" y="10"/>
                  </a:cubicBezTo>
                  <a:cubicBezTo>
                    <a:pt x="1" y="10"/>
                    <a:pt x="1" y="9"/>
                    <a:pt x="0" y="9"/>
                  </a:cubicBezTo>
                  <a:cubicBezTo>
                    <a:pt x="1" y="9"/>
                    <a:pt x="1" y="9"/>
                    <a:pt x="1" y="9"/>
                  </a:cubicBezTo>
                  <a:cubicBezTo>
                    <a:pt x="1" y="9"/>
                    <a:pt x="1" y="9"/>
                    <a:pt x="2" y="9"/>
                  </a:cubicBezTo>
                  <a:cubicBezTo>
                    <a:pt x="2" y="9"/>
                    <a:pt x="2" y="8"/>
                    <a:pt x="2" y="8"/>
                  </a:cubicBezTo>
                  <a:cubicBezTo>
                    <a:pt x="2" y="8"/>
                    <a:pt x="2" y="9"/>
                    <a:pt x="3" y="8"/>
                  </a:cubicBezTo>
                  <a:cubicBezTo>
                    <a:pt x="3" y="8"/>
                    <a:pt x="3" y="8"/>
                    <a:pt x="3" y="8"/>
                  </a:cubicBezTo>
                  <a:cubicBezTo>
                    <a:pt x="3" y="8"/>
                    <a:pt x="4" y="8"/>
                    <a:pt x="4" y="7"/>
                  </a:cubicBezTo>
                  <a:cubicBezTo>
                    <a:pt x="5" y="7"/>
                    <a:pt x="5" y="7"/>
                    <a:pt x="5" y="6"/>
                  </a:cubicBezTo>
                  <a:cubicBezTo>
                    <a:pt x="4" y="6"/>
                    <a:pt x="4" y="6"/>
                    <a:pt x="4" y="6"/>
                  </a:cubicBezTo>
                  <a:cubicBezTo>
                    <a:pt x="4" y="6"/>
                    <a:pt x="4" y="6"/>
                    <a:pt x="3" y="6"/>
                  </a:cubicBezTo>
                  <a:cubicBezTo>
                    <a:pt x="3" y="4"/>
                    <a:pt x="3" y="4"/>
                    <a:pt x="3" y="4"/>
                  </a:cubicBezTo>
                  <a:cubicBezTo>
                    <a:pt x="3" y="4"/>
                    <a:pt x="3" y="3"/>
                    <a:pt x="4" y="3"/>
                  </a:cubicBezTo>
                  <a:cubicBezTo>
                    <a:pt x="4" y="3"/>
                    <a:pt x="4" y="3"/>
                    <a:pt x="5" y="3"/>
                  </a:cubicBezTo>
                  <a:cubicBezTo>
                    <a:pt x="5" y="3"/>
                    <a:pt x="5" y="2"/>
                    <a:pt x="5" y="2"/>
                  </a:cubicBezTo>
                  <a:cubicBezTo>
                    <a:pt x="5" y="2"/>
                    <a:pt x="6" y="2"/>
                    <a:pt x="6" y="1"/>
                  </a:cubicBezTo>
                  <a:cubicBezTo>
                    <a:pt x="6" y="1"/>
                    <a:pt x="6" y="1"/>
                    <a:pt x="6" y="1"/>
                  </a:cubicBezTo>
                  <a:cubicBezTo>
                    <a:pt x="6" y="1"/>
                    <a:pt x="7" y="1"/>
                    <a:pt x="7" y="1"/>
                  </a:cubicBezTo>
                  <a:cubicBezTo>
                    <a:pt x="7" y="1"/>
                    <a:pt x="7" y="1"/>
                    <a:pt x="7" y="0"/>
                  </a:cubicBezTo>
                  <a:cubicBezTo>
                    <a:pt x="7" y="1"/>
                    <a:pt x="8" y="1"/>
                    <a:pt x="8" y="1"/>
                  </a:cubicBezTo>
                  <a:cubicBezTo>
                    <a:pt x="8" y="1"/>
                    <a:pt x="8" y="1"/>
                    <a:pt x="9" y="1"/>
                  </a:cubicBezTo>
                  <a:cubicBezTo>
                    <a:pt x="9" y="1"/>
                    <a:pt x="9" y="1"/>
                    <a:pt x="9" y="1"/>
                  </a:cubicBezTo>
                  <a:cubicBezTo>
                    <a:pt x="10" y="2"/>
                    <a:pt x="10" y="2"/>
                    <a:pt x="10" y="3"/>
                  </a:cubicBezTo>
                  <a:cubicBezTo>
                    <a:pt x="11" y="3"/>
                    <a:pt x="11" y="3"/>
                    <a:pt x="11" y="4"/>
                  </a:cubicBezTo>
                  <a:cubicBezTo>
                    <a:pt x="11" y="4"/>
                    <a:pt x="11" y="4"/>
                    <a:pt x="11" y="4"/>
                  </a:cubicBezTo>
                  <a:cubicBezTo>
                    <a:pt x="11" y="4"/>
                    <a:pt x="12" y="4"/>
                    <a:pt x="12" y="4"/>
                  </a:cubicBezTo>
                  <a:cubicBezTo>
                    <a:pt x="12" y="5"/>
                    <a:pt x="12" y="5"/>
                    <a:pt x="12" y="5"/>
                  </a:cubicBezTo>
                  <a:cubicBezTo>
                    <a:pt x="12" y="6"/>
                    <a:pt x="12" y="6"/>
                    <a:pt x="12" y="7"/>
                  </a:cubicBezTo>
                  <a:cubicBezTo>
                    <a:pt x="12" y="7"/>
                    <a:pt x="12" y="7"/>
                    <a:pt x="12" y="7"/>
                  </a:cubicBezTo>
                  <a:cubicBezTo>
                    <a:pt x="12" y="8"/>
                    <a:pt x="12" y="9"/>
                    <a:pt x="12" y="9"/>
                  </a:cubicBezTo>
                  <a:cubicBezTo>
                    <a:pt x="11" y="10"/>
                    <a:pt x="11" y="10"/>
                    <a:pt x="11" y="10"/>
                  </a:cubicBezTo>
                  <a:close/>
                </a:path>
              </a:pathLst>
            </a:custGeom>
            <a:solidFill>
              <a:sysClr val="window" lastClr="FFFFFF">
                <a:lumMod val="75000"/>
              </a:sysClr>
            </a:solidFill>
            <a:ln w="3175">
              <a:solidFill>
                <a:schemeClr val="bg1">
                  <a:lumMod val="65000"/>
                </a:schemeClr>
              </a:solid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defTabSz="2945407">
                <a:defRPr/>
              </a:pPr>
              <a:endParaRPr lang="en-US" sz="1600" kern="0">
                <a:solidFill>
                  <a:srgbClr val="0A0A0A"/>
                </a:solidFill>
                <a:cs typeface="Arial" charset="0"/>
              </a:endParaRPr>
            </a:p>
          </p:txBody>
        </p:sp>
        <p:sp>
          <p:nvSpPr>
            <p:cNvPr id="203" name="Freeform 185">
              <a:extLst>
                <a:ext uri="{FF2B5EF4-FFF2-40B4-BE49-F238E27FC236}">
                  <a16:creationId xmlns:a16="http://schemas.microsoft.com/office/drawing/2014/main" id="{F96375B5-9469-927F-EA16-632F845F3415}"/>
                </a:ext>
              </a:extLst>
            </p:cNvPr>
            <p:cNvSpPr>
              <a:spLocks/>
            </p:cNvSpPr>
            <p:nvPr/>
          </p:nvSpPr>
          <p:spPr bwMode="auto">
            <a:xfrm>
              <a:off x="32735515" y="13278635"/>
              <a:ext cx="8274" cy="27132"/>
            </a:xfrm>
            <a:custGeom>
              <a:avLst/>
              <a:gdLst/>
              <a:ahLst/>
              <a:cxnLst>
                <a:cxn ang="0">
                  <a:pos x="0" y="0"/>
                </a:cxn>
                <a:cxn ang="0">
                  <a:pos x="0" y="1"/>
                </a:cxn>
                <a:cxn ang="0">
                  <a:pos x="0" y="1"/>
                </a:cxn>
                <a:cxn ang="0">
                  <a:pos x="0" y="1"/>
                </a:cxn>
                <a:cxn ang="0">
                  <a:pos x="0" y="1"/>
                </a:cxn>
                <a:cxn ang="0">
                  <a:pos x="0" y="0"/>
                </a:cxn>
              </a:cxnLst>
              <a:rect l="0" t="0" r="r" b="b"/>
              <a:pathLst>
                <a:path h="1">
                  <a:moveTo>
                    <a:pt x="0" y="0"/>
                  </a:moveTo>
                  <a:cubicBezTo>
                    <a:pt x="0" y="0"/>
                    <a:pt x="0" y="1"/>
                    <a:pt x="0" y="1"/>
                  </a:cubicBezTo>
                  <a:cubicBezTo>
                    <a:pt x="0" y="1"/>
                    <a:pt x="0" y="1"/>
                    <a:pt x="0" y="1"/>
                  </a:cubicBezTo>
                  <a:cubicBezTo>
                    <a:pt x="0" y="1"/>
                    <a:pt x="0" y="1"/>
                    <a:pt x="0" y="1"/>
                  </a:cubicBezTo>
                  <a:cubicBezTo>
                    <a:pt x="0" y="1"/>
                    <a:pt x="0" y="1"/>
                    <a:pt x="0" y="1"/>
                  </a:cubicBezTo>
                  <a:cubicBezTo>
                    <a:pt x="0" y="1"/>
                    <a:pt x="0" y="1"/>
                    <a:pt x="0" y="0"/>
                  </a:cubicBezTo>
                  <a:close/>
                </a:path>
              </a:pathLst>
            </a:custGeom>
            <a:solidFill>
              <a:srgbClr val="CBCBCB"/>
            </a:solidFill>
            <a:ln w="9525">
              <a:no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defTabSz="2945407">
                <a:defRPr/>
              </a:pPr>
              <a:endParaRPr lang="en-US" sz="1600" kern="0">
                <a:solidFill>
                  <a:srgbClr val="0A0A0A"/>
                </a:solidFill>
                <a:cs typeface="Arial" charset="0"/>
              </a:endParaRPr>
            </a:p>
          </p:txBody>
        </p:sp>
        <p:sp>
          <p:nvSpPr>
            <p:cNvPr id="204" name="Freeform 186">
              <a:extLst>
                <a:ext uri="{FF2B5EF4-FFF2-40B4-BE49-F238E27FC236}">
                  <a16:creationId xmlns:a16="http://schemas.microsoft.com/office/drawing/2014/main" id="{24549684-1F19-8EA7-96B6-4C04D2B92DAE}"/>
                </a:ext>
              </a:extLst>
            </p:cNvPr>
            <p:cNvSpPr>
              <a:spLocks/>
            </p:cNvSpPr>
            <p:nvPr/>
          </p:nvSpPr>
          <p:spPr bwMode="auto">
            <a:xfrm>
              <a:off x="22904889" y="13350967"/>
              <a:ext cx="8274" cy="9042"/>
            </a:xfrm>
            <a:custGeom>
              <a:avLst/>
              <a:gdLst/>
              <a:ahLst/>
              <a:cxnLst>
                <a:cxn ang="0">
                  <a:pos x="0" y="0"/>
                </a:cxn>
                <a:cxn ang="0">
                  <a:pos x="0" y="0"/>
                </a:cxn>
                <a:cxn ang="0">
                  <a:pos x="0" y="0"/>
                </a:cxn>
                <a:cxn ang="0">
                  <a:pos x="0" y="0"/>
                </a:cxn>
                <a:cxn ang="0">
                  <a:pos x="0" y="0"/>
                </a:cxn>
                <a:cxn ang="0">
                  <a:pos x="0" y="0"/>
                </a:cxn>
              </a:cxnLst>
              <a:rect l="0" t="0" r="r" b="b"/>
              <a:pathLst>
                <a:path>
                  <a:moveTo>
                    <a:pt x="0" y="0"/>
                  </a:moveTo>
                  <a:cubicBezTo>
                    <a:pt x="0" y="0"/>
                    <a:pt x="0" y="0"/>
                    <a:pt x="0" y="0"/>
                  </a:cubicBezTo>
                  <a:cubicBezTo>
                    <a:pt x="0" y="0"/>
                    <a:pt x="0" y="0"/>
                    <a:pt x="0" y="0"/>
                  </a:cubicBezTo>
                  <a:cubicBezTo>
                    <a:pt x="0" y="0"/>
                    <a:pt x="0" y="0"/>
                    <a:pt x="0" y="0"/>
                  </a:cubicBezTo>
                  <a:cubicBezTo>
                    <a:pt x="0" y="0"/>
                    <a:pt x="0" y="0"/>
                    <a:pt x="0" y="0"/>
                  </a:cubicBezTo>
                  <a:cubicBezTo>
                    <a:pt x="0" y="0"/>
                    <a:pt x="0" y="0"/>
                    <a:pt x="0" y="0"/>
                  </a:cubicBezTo>
                  <a:close/>
                </a:path>
              </a:pathLst>
            </a:custGeom>
            <a:solidFill>
              <a:srgbClr val="CBCBCB"/>
            </a:solidFill>
            <a:ln w="9525">
              <a:no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defTabSz="2945407">
                <a:defRPr/>
              </a:pPr>
              <a:endParaRPr lang="en-US" sz="1600" kern="0">
                <a:solidFill>
                  <a:srgbClr val="0A0A0A"/>
                </a:solidFill>
                <a:cs typeface="Arial" charset="0"/>
              </a:endParaRPr>
            </a:p>
          </p:txBody>
        </p:sp>
        <p:sp>
          <p:nvSpPr>
            <p:cNvPr id="205" name="Oval 204">
              <a:extLst>
                <a:ext uri="{FF2B5EF4-FFF2-40B4-BE49-F238E27FC236}">
                  <a16:creationId xmlns:a16="http://schemas.microsoft.com/office/drawing/2014/main" id="{1091ACCF-E3B3-E2BB-C85E-91249447180B}"/>
                </a:ext>
              </a:extLst>
            </p:cNvPr>
            <p:cNvSpPr>
              <a:spLocks noChangeArrowheads="1"/>
            </p:cNvSpPr>
            <p:nvPr/>
          </p:nvSpPr>
          <p:spPr bwMode="auto">
            <a:xfrm>
              <a:off x="31246022" y="13387153"/>
              <a:ext cx="8274" cy="9042"/>
            </a:xfrm>
            <a:prstGeom prst="ellipse">
              <a:avLst/>
            </a:prstGeom>
            <a:solidFill>
              <a:srgbClr val="CBCBCB"/>
            </a:solidFill>
            <a:ln w="9525">
              <a:no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defTabSz="2945407">
                <a:defRPr/>
              </a:pPr>
              <a:endParaRPr lang="en-US" sz="1600" kern="0">
                <a:solidFill>
                  <a:srgbClr val="0A0A0A"/>
                </a:solidFill>
                <a:cs typeface="Arial" charset="0"/>
              </a:endParaRPr>
            </a:p>
          </p:txBody>
        </p:sp>
        <p:sp>
          <p:nvSpPr>
            <p:cNvPr id="206" name="Freeform 188">
              <a:extLst>
                <a:ext uri="{FF2B5EF4-FFF2-40B4-BE49-F238E27FC236}">
                  <a16:creationId xmlns:a16="http://schemas.microsoft.com/office/drawing/2014/main" id="{18DAD9FB-B45B-F389-DBC5-AAEDCBF1EEA4}"/>
                </a:ext>
              </a:extLst>
            </p:cNvPr>
            <p:cNvSpPr>
              <a:spLocks/>
            </p:cNvSpPr>
            <p:nvPr/>
          </p:nvSpPr>
          <p:spPr bwMode="auto">
            <a:xfrm>
              <a:off x="18875014" y="13513789"/>
              <a:ext cx="347544" cy="452217"/>
            </a:xfrm>
            <a:custGeom>
              <a:avLst/>
              <a:gdLst/>
              <a:ahLst/>
              <a:cxnLst>
                <a:cxn ang="0">
                  <a:pos x="15" y="18"/>
                </a:cxn>
                <a:cxn ang="0">
                  <a:pos x="14" y="18"/>
                </a:cxn>
                <a:cxn ang="0">
                  <a:pos x="13" y="18"/>
                </a:cxn>
                <a:cxn ang="0">
                  <a:pos x="12" y="18"/>
                </a:cxn>
                <a:cxn ang="0">
                  <a:pos x="10" y="18"/>
                </a:cxn>
                <a:cxn ang="0">
                  <a:pos x="8" y="19"/>
                </a:cxn>
                <a:cxn ang="0">
                  <a:pos x="9" y="21"/>
                </a:cxn>
                <a:cxn ang="0">
                  <a:pos x="7" y="20"/>
                </a:cxn>
                <a:cxn ang="0">
                  <a:pos x="5" y="19"/>
                </a:cxn>
                <a:cxn ang="0">
                  <a:pos x="4" y="17"/>
                </a:cxn>
                <a:cxn ang="0">
                  <a:pos x="4" y="15"/>
                </a:cxn>
                <a:cxn ang="0">
                  <a:pos x="4" y="13"/>
                </a:cxn>
                <a:cxn ang="0">
                  <a:pos x="2" y="13"/>
                </a:cxn>
                <a:cxn ang="0">
                  <a:pos x="1" y="12"/>
                </a:cxn>
                <a:cxn ang="0">
                  <a:pos x="0" y="10"/>
                </a:cxn>
                <a:cxn ang="0">
                  <a:pos x="1" y="8"/>
                </a:cxn>
                <a:cxn ang="0">
                  <a:pos x="1" y="7"/>
                </a:cxn>
                <a:cxn ang="0">
                  <a:pos x="1" y="6"/>
                </a:cxn>
                <a:cxn ang="0">
                  <a:pos x="4" y="5"/>
                </a:cxn>
                <a:cxn ang="0">
                  <a:pos x="4" y="4"/>
                </a:cxn>
                <a:cxn ang="0">
                  <a:pos x="4" y="2"/>
                </a:cxn>
                <a:cxn ang="0">
                  <a:pos x="7" y="0"/>
                </a:cxn>
                <a:cxn ang="0">
                  <a:pos x="10" y="2"/>
                </a:cxn>
                <a:cxn ang="0">
                  <a:pos x="10" y="0"/>
                </a:cxn>
                <a:cxn ang="0">
                  <a:pos x="13" y="1"/>
                </a:cxn>
                <a:cxn ang="0">
                  <a:pos x="15" y="1"/>
                </a:cxn>
                <a:cxn ang="0">
                  <a:pos x="15" y="0"/>
                </a:cxn>
                <a:cxn ang="0">
                  <a:pos x="14" y="0"/>
                </a:cxn>
                <a:cxn ang="0">
                  <a:pos x="15" y="0"/>
                </a:cxn>
                <a:cxn ang="0">
                  <a:pos x="18" y="2"/>
                </a:cxn>
                <a:cxn ang="0">
                  <a:pos x="18" y="3"/>
                </a:cxn>
                <a:cxn ang="0">
                  <a:pos x="16" y="4"/>
                </a:cxn>
                <a:cxn ang="0">
                  <a:pos x="16" y="5"/>
                </a:cxn>
                <a:cxn ang="0">
                  <a:pos x="16" y="8"/>
                </a:cxn>
                <a:cxn ang="0">
                  <a:pos x="16" y="9"/>
                </a:cxn>
                <a:cxn ang="0">
                  <a:pos x="16" y="10"/>
                </a:cxn>
                <a:cxn ang="0">
                  <a:pos x="17" y="14"/>
                </a:cxn>
                <a:cxn ang="0">
                  <a:pos x="17" y="16"/>
                </a:cxn>
                <a:cxn ang="0">
                  <a:pos x="16" y="18"/>
                </a:cxn>
              </a:cxnLst>
              <a:rect l="0" t="0" r="r" b="b"/>
              <a:pathLst>
                <a:path w="18" h="21">
                  <a:moveTo>
                    <a:pt x="16" y="18"/>
                  </a:moveTo>
                  <a:cubicBezTo>
                    <a:pt x="15" y="18"/>
                    <a:pt x="15" y="18"/>
                    <a:pt x="15" y="18"/>
                  </a:cubicBezTo>
                  <a:cubicBezTo>
                    <a:pt x="15" y="18"/>
                    <a:pt x="15" y="18"/>
                    <a:pt x="15" y="18"/>
                  </a:cubicBezTo>
                  <a:cubicBezTo>
                    <a:pt x="15" y="18"/>
                    <a:pt x="15" y="18"/>
                    <a:pt x="14" y="18"/>
                  </a:cubicBezTo>
                  <a:cubicBezTo>
                    <a:pt x="14" y="18"/>
                    <a:pt x="14" y="17"/>
                    <a:pt x="13" y="17"/>
                  </a:cubicBezTo>
                  <a:cubicBezTo>
                    <a:pt x="13" y="17"/>
                    <a:pt x="13" y="18"/>
                    <a:pt x="13" y="18"/>
                  </a:cubicBezTo>
                  <a:cubicBezTo>
                    <a:pt x="12" y="18"/>
                    <a:pt x="12" y="18"/>
                    <a:pt x="12" y="18"/>
                  </a:cubicBezTo>
                  <a:cubicBezTo>
                    <a:pt x="12" y="18"/>
                    <a:pt x="12" y="18"/>
                    <a:pt x="12" y="18"/>
                  </a:cubicBezTo>
                  <a:cubicBezTo>
                    <a:pt x="11" y="18"/>
                    <a:pt x="11" y="18"/>
                    <a:pt x="10" y="18"/>
                  </a:cubicBezTo>
                  <a:cubicBezTo>
                    <a:pt x="10" y="18"/>
                    <a:pt x="10" y="18"/>
                    <a:pt x="10" y="18"/>
                  </a:cubicBezTo>
                  <a:cubicBezTo>
                    <a:pt x="10" y="18"/>
                    <a:pt x="9" y="18"/>
                    <a:pt x="9" y="18"/>
                  </a:cubicBezTo>
                  <a:cubicBezTo>
                    <a:pt x="9" y="18"/>
                    <a:pt x="8" y="19"/>
                    <a:pt x="8" y="19"/>
                  </a:cubicBezTo>
                  <a:cubicBezTo>
                    <a:pt x="8" y="20"/>
                    <a:pt x="9" y="20"/>
                    <a:pt x="9" y="20"/>
                  </a:cubicBezTo>
                  <a:cubicBezTo>
                    <a:pt x="9" y="21"/>
                    <a:pt x="9" y="21"/>
                    <a:pt x="9" y="21"/>
                  </a:cubicBezTo>
                  <a:cubicBezTo>
                    <a:pt x="9" y="21"/>
                    <a:pt x="7" y="21"/>
                    <a:pt x="7" y="20"/>
                  </a:cubicBezTo>
                  <a:cubicBezTo>
                    <a:pt x="7" y="20"/>
                    <a:pt x="7" y="20"/>
                    <a:pt x="7" y="20"/>
                  </a:cubicBezTo>
                  <a:cubicBezTo>
                    <a:pt x="6" y="20"/>
                    <a:pt x="6" y="20"/>
                    <a:pt x="6" y="20"/>
                  </a:cubicBezTo>
                  <a:cubicBezTo>
                    <a:pt x="6" y="20"/>
                    <a:pt x="6" y="19"/>
                    <a:pt x="5" y="19"/>
                  </a:cubicBezTo>
                  <a:cubicBezTo>
                    <a:pt x="5" y="18"/>
                    <a:pt x="5" y="18"/>
                    <a:pt x="5" y="18"/>
                  </a:cubicBezTo>
                  <a:cubicBezTo>
                    <a:pt x="5" y="17"/>
                    <a:pt x="5" y="17"/>
                    <a:pt x="4" y="17"/>
                  </a:cubicBezTo>
                  <a:cubicBezTo>
                    <a:pt x="4" y="16"/>
                    <a:pt x="4" y="16"/>
                    <a:pt x="4" y="16"/>
                  </a:cubicBezTo>
                  <a:cubicBezTo>
                    <a:pt x="4" y="16"/>
                    <a:pt x="4" y="15"/>
                    <a:pt x="4" y="15"/>
                  </a:cubicBezTo>
                  <a:cubicBezTo>
                    <a:pt x="4" y="15"/>
                    <a:pt x="4" y="15"/>
                    <a:pt x="4" y="15"/>
                  </a:cubicBezTo>
                  <a:cubicBezTo>
                    <a:pt x="4" y="14"/>
                    <a:pt x="4" y="14"/>
                    <a:pt x="4" y="13"/>
                  </a:cubicBezTo>
                  <a:cubicBezTo>
                    <a:pt x="3" y="13"/>
                    <a:pt x="3" y="13"/>
                    <a:pt x="3" y="13"/>
                  </a:cubicBezTo>
                  <a:cubicBezTo>
                    <a:pt x="2" y="13"/>
                    <a:pt x="2" y="13"/>
                    <a:pt x="2" y="13"/>
                  </a:cubicBezTo>
                  <a:cubicBezTo>
                    <a:pt x="2" y="13"/>
                    <a:pt x="2" y="13"/>
                    <a:pt x="2" y="12"/>
                  </a:cubicBezTo>
                  <a:cubicBezTo>
                    <a:pt x="2" y="12"/>
                    <a:pt x="2" y="12"/>
                    <a:pt x="1" y="12"/>
                  </a:cubicBezTo>
                  <a:cubicBezTo>
                    <a:pt x="1" y="12"/>
                    <a:pt x="1" y="12"/>
                    <a:pt x="1" y="12"/>
                  </a:cubicBezTo>
                  <a:cubicBezTo>
                    <a:pt x="1" y="11"/>
                    <a:pt x="0" y="11"/>
                    <a:pt x="0" y="10"/>
                  </a:cubicBezTo>
                  <a:cubicBezTo>
                    <a:pt x="0" y="9"/>
                    <a:pt x="1" y="9"/>
                    <a:pt x="1" y="9"/>
                  </a:cubicBezTo>
                  <a:cubicBezTo>
                    <a:pt x="1" y="8"/>
                    <a:pt x="1" y="8"/>
                    <a:pt x="1" y="8"/>
                  </a:cubicBezTo>
                  <a:cubicBezTo>
                    <a:pt x="1" y="8"/>
                    <a:pt x="1" y="8"/>
                    <a:pt x="1" y="8"/>
                  </a:cubicBezTo>
                  <a:cubicBezTo>
                    <a:pt x="1" y="8"/>
                    <a:pt x="1" y="7"/>
                    <a:pt x="1" y="7"/>
                  </a:cubicBezTo>
                  <a:cubicBezTo>
                    <a:pt x="1" y="7"/>
                    <a:pt x="1" y="7"/>
                    <a:pt x="1" y="7"/>
                  </a:cubicBezTo>
                  <a:cubicBezTo>
                    <a:pt x="2" y="7"/>
                    <a:pt x="1" y="6"/>
                    <a:pt x="1" y="6"/>
                  </a:cubicBezTo>
                  <a:cubicBezTo>
                    <a:pt x="1" y="6"/>
                    <a:pt x="2" y="6"/>
                    <a:pt x="2" y="5"/>
                  </a:cubicBezTo>
                  <a:cubicBezTo>
                    <a:pt x="3" y="5"/>
                    <a:pt x="4" y="6"/>
                    <a:pt x="4" y="5"/>
                  </a:cubicBezTo>
                  <a:cubicBezTo>
                    <a:pt x="4" y="5"/>
                    <a:pt x="4" y="5"/>
                    <a:pt x="4" y="5"/>
                  </a:cubicBezTo>
                  <a:cubicBezTo>
                    <a:pt x="4" y="5"/>
                    <a:pt x="4" y="5"/>
                    <a:pt x="4" y="4"/>
                  </a:cubicBezTo>
                  <a:cubicBezTo>
                    <a:pt x="4" y="4"/>
                    <a:pt x="4" y="3"/>
                    <a:pt x="4" y="3"/>
                  </a:cubicBezTo>
                  <a:cubicBezTo>
                    <a:pt x="4" y="3"/>
                    <a:pt x="4" y="2"/>
                    <a:pt x="4" y="2"/>
                  </a:cubicBezTo>
                  <a:cubicBezTo>
                    <a:pt x="5" y="1"/>
                    <a:pt x="4" y="0"/>
                    <a:pt x="6" y="0"/>
                  </a:cubicBezTo>
                  <a:cubicBezTo>
                    <a:pt x="6" y="1"/>
                    <a:pt x="7" y="0"/>
                    <a:pt x="7" y="0"/>
                  </a:cubicBezTo>
                  <a:cubicBezTo>
                    <a:pt x="8" y="0"/>
                    <a:pt x="9" y="1"/>
                    <a:pt x="10" y="1"/>
                  </a:cubicBezTo>
                  <a:cubicBezTo>
                    <a:pt x="10" y="2"/>
                    <a:pt x="10" y="2"/>
                    <a:pt x="10" y="2"/>
                  </a:cubicBezTo>
                  <a:cubicBezTo>
                    <a:pt x="10" y="2"/>
                    <a:pt x="10" y="2"/>
                    <a:pt x="10" y="2"/>
                  </a:cubicBezTo>
                  <a:cubicBezTo>
                    <a:pt x="10" y="1"/>
                    <a:pt x="10" y="1"/>
                    <a:pt x="10" y="0"/>
                  </a:cubicBezTo>
                  <a:cubicBezTo>
                    <a:pt x="11" y="0"/>
                    <a:pt x="12" y="0"/>
                    <a:pt x="13" y="1"/>
                  </a:cubicBezTo>
                  <a:cubicBezTo>
                    <a:pt x="13" y="1"/>
                    <a:pt x="13" y="1"/>
                    <a:pt x="13" y="1"/>
                  </a:cubicBezTo>
                  <a:cubicBezTo>
                    <a:pt x="14" y="1"/>
                    <a:pt x="14" y="1"/>
                    <a:pt x="15" y="1"/>
                  </a:cubicBezTo>
                  <a:cubicBezTo>
                    <a:pt x="15" y="1"/>
                    <a:pt x="15" y="1"/>
                    <a:pt x="15" y="1"/>
                  </a:cubicBezTo>
                  <a:cubicBezTo>
                    <a:pt x="15" y="1"/>
                    <a:pt x="15" y="1"/>
                    <a:pt x="15" y="1"/>
                  </a:cubicBezTo>
                  <a:cubicBezTo>
                    <a:pt x="15" y="0"/>
                    <a:pt x="15" y="0"/>
                    <a:pt x="15" y="0"/>
                  </a:cubicBezTo>
                  <a:cubicBezTo>
                    <a:pt x="14" y="0"/>
                    <a:pt x="14" y="0"/>
                    <a:pt x="14" y="0"/>
                  </a:cubicBezTo>
                  <a:cubicBezTo>
                    <a:pt x="14" y="0"/>
                    <a:pt x="14" y="0"/>
                    <a:pt x="14" y="0"/>
                  </a:cubicBezTo>
                  <a:cubicBezTo>
                    <a:pt x="14" y="0"/>
                    <a:pt x="14" y="0"/>
                    <a:pt x="14" y="0"/>
                  </a:cubicBezTo>
                  <a:cubicBezTo>
                    <a:pt x="14" y="0"/>
                    <a:pt x="15" y="0"/>
                    <a:pt x="15" y="0"/>
                  </a:cubicBezTo>
                  <a:cubicBezTo>
                    <a:pt x="16" y="1"/>
                    <a:pt x="18" y="0"/>
                    <a:pt x="18" y="2"/>
                  </a:cubicBezTo>
                  <a:cubicBezTo>
                    <a:pt x="18" y="2"/>
                    <a:pt x="18" y="2"/>
                    <a:pt x="18" y="2"/>
                  </a:cubicBezTo>
                  <a:cubicBezTo>
                    <a:pt x="18" y="2"/>
                    <a:pt x="18" y="2"/>
                    <a:pt x="18" y="3"/>
                  </a:cubicBezTo>
                  <a:cubicBezTo>
                    <a:pt x="18" y="3"/>
                    <a:pt x="18" y="3"/>
                    <a:pt x="18" y="3"/>
                  </a:cubicBezTo>
                  <a:cubicBezTo>
                    <a:pt x="17" y="3"/>
                    <a:pt x="17" y="3"/>
                    <a:pt x="17" y="4"/>
                  </a:cubicBezTo>
                  <a:cubicBezTo>
                    <a:pt x="17" y="4"/>
                    <a:pt x="17" y="4"/>
                    <a:pt x="16" y="4"/>
                  </a:cubicBezTo>
                  <a:cubicBezTo>
                    <a:pt x="16" y="5"/>
                    <a:pt x="16" y="5"/>
                    <a:pt x="16" y="5"/>
                  </a:cubicBezTo>
                  <a:cubicBezTo>
                    <a:pt x="16" y="5"/>
                    <a:pt x="16" y="5"/>
                    <a:pt x="16" y="5"/>
                  </a:cubicBezTo>
                  <a:cubicBezTo>
                    <a:pt x="16" y="6"/>
                    <a:pt x="16" y="6"/>
                    <a:pt x="16" y="7"/>
                  </a:cubicBezTo>
                  <a:cubicBezTo>
                    <a:pt x="16" y="7"/>
                    <a:pt x="16" y="8"/>
                    <a:pt x="16" y="8"/>
                  </a:cubicBezTo>
                  <a:cubicBezTo>
                    <a:pt x="16" y="9"/>
                    <a:pt x="16" y="9"/>
                    <a:pt x="16" y="9"/>
                  </a:cubicBezTo>
                  <a:cubicBezTo>
                    <a:pt x="16" y="9"/>
                    <a:pt x="16" y="9"/>
                    <a:pt x="16" y="9"/>
                  </a:cubicBezTo>
                  <a:cubicBezTo>
                    <a:pt x="16" y="9"/>
                    <a:pt x="16" y="10"/>
                    <a:pt x="16" y="10"/>
                  </a:cubicBezTo>
                  <a:cubicBezTo>
                    <a:pt x="16" y="10"/>
                    <a:pt x="16" y="10"/>
                    <a:pt x="16" y="10"/>
                  </a:cubicBezTo>
                  <a:cubicBezTo>
                    <a:pt x="17" y="11"/>
                    <a:pt x="18" y="11"/>
                    <a:pt x="18" y="13"/>
                  </a:cubicBezTo>
                  <a:cubicBezTo>
                    <a:pt x="18" y="13"/>
                    <a:pt x="17" y="14"/>
                    <a:pt x="17" y="14"/>
                  </a:cubicBezTo>
                  <a:cubicBezTo>
                    <a:pt x="17" y="15"/>
                    <a:pt x="17" y="15"/>
                    <a:pt x="17" y="15"/>
                  </a:cubicBezTo>
                  <a:cubicBezTo>
                    <a:pt x="17" y="15"/>
                    <a:pt x="17" y="16"/>
                    <a:pt x="17" y="16"/>
                  </a:cubicBezTo>
                  <a:cubicBezTo>
                    <a:pt x="17" y="17"/>
                    <a:pt x="17" y="17"/>
                    <a:pt x="16" y="17"/>
                  </a:cubicBezTo>
                  <a:cubicBezTo>
                    <a:pt x="16" y="17"/>
                    <a:pt x="16" y="17"/>
                    <a:pt x="16" y="18"/>
                  </a:cubicBezTo>
                  <a:cubicBezTo>
                    <a:pt x="16" y="18"/>
                    <a:pt x="16" y="18"/>
                    <a:pt x="16" y="18"/>
                  </a:cubicBezTo>
                  <a:close/>
                </a:path>
              </a:pathLst>
            </a:custGeom>
            <a:solidFill>
              <a:sysClr val="window" lastClr="FFFFFF">
                <a:lumMod val="75000"/>
              </a:sysClr>
            </a:solidFill>
            <a:ln w="3175">
              <a:solidFill>
                <a:schemeClr val="bg1">
                  <a:lumMod val="65000"/>
                </a:schemeClr>
              </a:solid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defTabSz="2945407">
                <a:defRPr/>
              </a:pPr>
              <a:endParaRPr lang="en-US" sz="1600" kern="0">
                <a:solidFill>
                  <a:srgbClr val="0A0A0A"/>
                </a:solidFill>
                <a:cs typeface="Arial" charset="0"/>
              </a:endParaRPr>
            </a:p>
          </p:txBody>
        </p:sp>
        <p:sp>
          <p:nvSpPr>
            <p:cNvPr id="207" name="Freeform 189">
              <a:extLst>
                <a:ext uri="{FF2B5EF4-FFF2-40B4-BE49-F238E27FC236}">
                  <a16:creationId xmlns:a16="http://schemas.microsoft.com/office/drawing/2014/main" id="{418632D3-089F-2ABB-5215-CD1E30D06B80}"/>
                </a:ext>
              </a:extLst>
            </p:cNvPr>
            <p:cNvSpPr>
              <a:spLocks/>
            </p:cNvSpPr>
            <p:nvPr/>
          </p:nvSpPr>
          <p:spPr bwMode="auto">
            <a:xfrm>
              <a:off x="19189458" y="13540921"/>
              <a:ext cx="248252" cy="379869"/>
            </a:xfrm>
            <a:custGeom>
              <a:avLst/>
              <a:gdLst/>
              <a:ahLst/>
              <a:cxnLst>
                <a:cxn ang="0">
                  <a:pos x="10" y="6"/>
                </a:cxn>
                <a:cxn ang="0">
                  <a:pos x="10" y="6"/>
                </a:cxn>
                <a:cxn ang="0">
                  <a:pos x="10" y="5"/>
                </a:cxn>
                <a:cxn ang="0">
                  <a:pos x="11" y="5"/>
                </a:cxn>
                <a:cxn ang="0">
                  <a:pos x="11" y="5"/>
                </a:cxn>
                <a:cxn ang="0">
                  <a:pos x="11" y="7"/>
                </a:cxn>
                <a:cxn ang="0">
                  <a:pos x="11" y="8"/>
                </a:cxn>
                <a:cxn ang="0">
                  <a:pos x="12" y="8"/>
                </a:cxn>
                <a:cxn ang="0">
                  <a:pos x="12" y="6"/>
                </a:cxn>
                <a:cxn ang="0">
                  <a:pos x="12" y="6"/>
                </a:cxn>
                <a:cxn ang="0">
                  <a:pos x="12" y="6"/>
                </a:cxn>
                <a:cxn ang="0">
                  <a:pos x="12" y="6"/>
                </a:cxn>
                <a:cxn ang="0">
                  <a:pos x="12" y="7"/>
                </a:cxn>
                <a:cxn ang="0">
                  <a:pos x="13" y="9"/>
                </a:cxn>
                <a:cxn ang="0">
                  <a:pos x="12" y="9"/>
                </a:cxn>
                <a:cxn ang="0">
                  <a:pos x="12" y="10"/>
                </a:cxn>
                <a:cxn ang="0">
                  <a:pos x="11" y="10"/>
                </a:cxn>
                <a:cxn ang="0">
                  <a:pos x="10" y="12"/>
                </a:cxn>
                <a:cxn ang="0">
                  <a:pos x="9" y="14"/>
                </a:cxn>
                <a:cxn ang="0">
                  <a:pos x="9" y="14"/>
                </a:cxn>
                <a:cxn ang="0">
                  <a:pos x="9" y="15"/>
                </a:cxn>
                <a:cxn ang="0">
                  <a:pos x="8" y="17"/>
                </a:cxn>
                <a:cxn ang="0">
                  <a:pos x="7" y="18"/>
                </a:cxn>
                <a:cxn ang="0">
                  <a:pos x="6" y="18"/>
                </a:cxn>
                <a:cxn ang="0">
                  <a:pos x="6" y="18"/>
                </a:cxn>
                <a:cxn ang="0">
                  <a:pos x="5" y="18"/>
                </a:cxn>
                <a:cxn ang="0">
                  <a:pos x="3" y="17"/>
                </a:cxn>
                <a:cxn ang="0">
                  <a:pos x="1" y="18"/>
                </a:cxn>
                <a:cxn ang="0">
                  <a:pos x="0" y="18"/>
                </a:cxn>
                <a:cxn ang="0">
                  <a:pos x="1" y="17"/>
                </a:cxn>
                <a:cxn ang="0">
                  <a:pos x="1" y="17"/>
                </a:cxn>
                <a:cxn ang="0">
                  <a:pos x="2" y="15"/>
                </a:cxn>
                <a:cxn ang="0">
                  <a:pos x="2" y="14"/>
                </a:cxn>
                <a:cxn ang="0">
                  <a:pos x="2" y="13"/>
                </a:cxn>
                <a:cxn ang="0">
                  <a:pos x="3" y="11"/>
                </a:cxn>
                <a:cxn ang="0">
                  <a:pos x="2" y="10"/>
                </a:cxn>
                <a:cxn ang="0">
                  <a:pos x="2" y="10"/>
                </a:cxn>
                <a:cxn ang="0">
                  <a:pos x="1" y="9"/>
                </a:cxn>
                <a:cxn ang="0">
                  <a:pos x="1" y="8"/>
                </a:cxn>
                <a:cxn ang="0">
                  <a:pos x="1" y="8"/>
                </a:cxn>
                <a:cxn ang="0">
                  <a:pos x="1" y="7"/>
                </a:cxn>
                <a:cxn ang="0">
                  <a:pos x="1" y="7"/>
                </a:cxn>
                <a:cxn ang="0">
                  <a:pos x="1" y="6"/>
                </a:cxn>
                <a:cxn ang="0">
                  <a:pos x="1" y="4"/>
                </a:cxn>
                <a:cxn ang="0">
                  <a:pos x="1" y="4"/>
                </a:cxn>
                <a:cxn ang="0">
                  <a:pos x="2" y="3"/>
                </a:cxn>
                <a:cxn ang="0">
                  <a:pos x="2" y="3"/>
                </a:cxn>
                <a:cxn ang="0">
                  <a:pos x="3" y="2"/>
                </a:cxn>
                <a:cxn ang="0">
                  <a:pos x="3" y="2"/>
                </a:cxn>
                <a:cxn ang="0">
                  <a:pos x="3" y="1"/>
                </a:cxn>
                <a:cxn ang="0">
                  <a:pos x="3" y="0"/>
                </a:cxn>
                <a:cxn ang="0">
                  <a:pos x="5" y="1"/>
                </a:cxn>
                <a:cxn ang="0">
                  <a:pos x="6" y="2"/>
                </a:cxn>
                <a:cxn ang="0">
                  <a:pos x="6" y="2"/>
                </a:cxn>
                <a:cxn ang="0">
                  <a:pos x="7" y="2"/>
                </a:cxn>
                <a:cxn ang="0">
                  <a:pos x="7" y="2"/>
                </a:cxn>
                <a:cxn ang="0">
                  <a:pos x="7" y="2"/>
                </a:cxn>
                <a:cxn ang="0">
                  <a:pos x="9" y="4"/>
                </a:cxn>
                <a:cxn ang="0">
                  <a:pos x="10" y="5"/>
                </a:cxn>
                <a:cxn ang="0">
                  <a:pos x="10" y="6"/>
                </a:cxn>
              </a:cxnLst>
              <a:rect l="0" t="0" r="r" b="b"/>
              <a:pathLst>
                <a:path w="13" h="18">
                  <a:moveTo>
                    <a:pt x="10" y="6"/>
                  </a:moveTo>
                  <a:cubicBezTo>
                    <a:pt x="10" y="6"/>
                    <a:pt x="10" y="6"/>
                    <a:pt x="10" y="6"/>
                  </a:cubicBezTo>
                  <a:cubicBezTo>
                    <a:pt x="10" y="5"/>
                    <a:pt x="10" y="5"/>
                    <a:pt x="10" y="5"/>
                  </a:cubicBezTo>
                  <a:cubicBezTo>
                    <a:pt x="10" y="5"/>
                    <a:pt x="10" y="5"/>
                    <a:pt x="11" y="5"/>
                  </a:cubicBezTo>
                  <a:cubicBezTo>
                    <a:pt x="11" y="5"/>
                    <a:pt x="11" y="5"/>
                    <a:pt x="11" y="5"/>
                  </a:cubicBezTo>
                  <a:cubicBezTo>
                    <a:pt x="11" y="5"/>
                    <a:pt x="12" y="7"/>
                    <a:pt x="11" y="7"/>
                  </a:cubicBezTo>
                  <a:cubicBezTo>
                    <a:pt x="11" y="7"/>
                    <a:pt x="11" y="7"/>
                    <a:pt x="11" y="8"/>
                  </a:cubicBezTo>
                  <a:cubicBezTo>
                    <a:pt x="11" y="8"/>
                    <a:pt x="11" y="8"/>
                    <a:pt x="12" y="8"/>
                  </a:cubicBezTo>
                  <a:cubicBezTo>
                    <a:pt x="12" y="7"/>
                    <a:pt x="12" y="7"/>
                    <a:pt x="12" y="6"/>
                  </a:cubicBezTo>
                  <a:cubicBezTo>
                    <a:pt x="12" y="6"/>
                    <a:pt x="12" y="6"/>
                    <a:pt x="12" y="6"/>
                  </a:cubicBezTo>
                  <a:cubicBezTo>
                    <a:pt x="12" y="6"/>
                    <a:pt x="12" y="6"/>
                    <a:pt x="12" y="6"/>
                  </a:cubicBezTo>
                  <a:cubicBezTo>
                    <a:pt x="12" y="6"/>
                    <a:pt x="12" y="6"/>
                    <a:pt x="12" y="6"/>
                  </a:cubicBezTo>
                  <a:cubicBezTo>
                    <a:pt x="12" y="6"/>
                    <a:pt x="12" y="7"/>
                    <a:pt x="12" y="7"/>
                  </a:cubicBezTo>
                  <a:cubicBezTo>
                    <a:pt x="12" y="7"/>
                    <a:pt x="13" y="8"/>
                    <a:pt x="13" y="9"/>
                  </a:cubicBezTo>
                  <a:cubicBezTo>
                    <a:pt x="13" y="9"/>
                    <a:pt x="12" y="9"/>
                    <a:pt x="12" y="9"/>
                  </a:cubicBezTo>
                  <a:cubicBezTo>
                    <a:pt x="12" y="9"/>
                    <a:pt x="12" y="10"/>
                    <a:pt x="12" y="10"/>
                  </a:cubicBezTo>
                  <a:cubicBezTo>
                    <a:pt x="12" y="10"/>
                    <a:pt x="11" y="10"/>
                    <a:pt x="11" y="10"/>
                  </a:cubicBezTo>
                  <a:cubicBezTo>
                    <a:pt x="11" y="11"/>
                    <a:pt x="11" y="12"/>
                    <a:pt x="10" y="12"/>
                  </a:cubicBezTo>
                  <a:cubicBezTo>
                    <a:pt x="10" y="13"/>
                    <a:pt x="10" y="13"/>
                    <a:pt x="9" y="14"/>
                  </a:cubicBezTo>
                  <a:cubicBezTo>
                    <a:pt x="9" y="14"/>
                    <a:pt x="9" y="14"/>
                    <a:pt x="9" y="14"/>
                  </a:cubicBezTo>
                  <a:cubicBezTo>
                    <a:pt x="9" y="14"/>
                    <a:pt x="9" y="15"/>
                    <a:pt x="9" y="15"/>
                  </a:cubicBezTo>
                  <a:cubicBezTo>
                    <a:pt x="8" y="16"/>
                    <a:pt x="8" y="17"/>
                    <a:pt x="8" y="17"/>
                  </a:cubicBezTo>
                  <a:cubicBezTo>
                    <a:pt x="8" y="18"/>
                    <a:pt x="7" y="18"/>
                    <a:pt x="7" y="18"/>
                  </a:cubicBezTo>
                  <a:cubicBezTo>
                    <a:pt x="7" y="18"/>
                    <a:pt x="7" y="18"/>
                    <a:pt x="6" y="18"/>
                  </a:cubicBezTo>
                  <a:cubicBezTo>
                    <a:pt x="6" y="18"/>
                    <a:pt x="6" y="18"/>
                    <a:pt x="6" y="18"/>
                  </a:cubicBezTo>
                  <a:cubicBezTo>
                    <a:pt x="6" y="18"/>
                    <a:pt x="6" y="18"/>
                    <a:pt x="5" y="18"/>
                  </a:cubicBezTo>
                  <a:cubicBezTo>
                    <a:pt x="4" y="18"/>
                    <a:pt x="4" y="17"/>
                    <a:pt x="3" y="17"/>
                  </a:cubicBezTo>
                  <a:cubicBezTo>
                    <a:pt x="2" y="18"/>
                    <a:pt x="2" y="18"/>
                    <a:pt x="1" y="18"/>
                  </a:cubicBezTo>
                  <a:cubicBezTo>
                    <a:pt x="1" y="18"/>
                    <a:pt x="0" y="18"/>
                    <a:pt x="0" y="18"/>
                  </a:cubicBezTo>
                  <a:cubicBezTo>
                    <a:pt x="0" y="18"/>
                    <a:pt x="1" y="17"/>
                    <a:pt x="1" y="17"/>
                  </a:cubicBezTo>
                  <a:cubicBezTo>
                    <a:pt x="1" y="17"/>
                    <a:pt x="1" y="17"/>
                    <a:pt x="1" y="17"/>
                  </a:cubicBezTo>
                  <a:cubicBezTo>
                    <a:pt x="1" y="16"/>
                    <a:pt x="2" y="16"/>
                    <a:pt x="2" y="15"/>
                  </a:cubicBezTo>
                  <a:cubicBezTo>
                    <a:pt x="2" y="15"/>
                    <a:pt x="2" y="14"/>
                    <a:pt x="2" y="14"/>
                  </a:cubicBezTo>
                  <a:cubicBezTo>
                    <a:pt x="2" y="13"/>
                    <a:pt x="2" y="13"/>
                    <a:pt x="2" y="13"/>
                  </a:cubicBezTo>
                  <a:cubicBezTo>
                    <a:pt x="3" y="13"/>
                    <a:pt x="3" y="12"/>
                    <a:pt x="3" y="11"/>
                  </a:cubicBezTo>
                  <a:cubicBezTo>
                    <a:pt x="2" y="11"/>
                    <a:pt x="2" y="10"/>
                    <a:pt x="2" y="10"/>
                  </a:cubicBezTo>
                  <a:cubicBezTo>
                    <a:pt x="2" y="10"/>
                    <a:pt x="2" y="10"/>
                    <a:pt x="2" y="10"/>
                  </a:cubicBezTo>
                  <a:cubicBezTo>
                    <a:pt x="2" y="10"/>
                    <a:pt x="1" y="9"/>
                    <a:pt x="1" y="9"/>
                  </a:cubicBezTo>
                  <a:cubicBezTo>
                    <a:pt x="1" y="9"/>
                    <a:pt x="1" y="9"/>
                    <a:pt x="1" y="8"/>
                  </a:cubicBezTo>
                  <a:cubicBezTo>
                    <a:pt x="1" y="8"/>
                    <a:pt x="1" y="8"/>
                    <a:pt x="1" y="8"/>
                  </a:cubicBezTo>
                  <a:cubicBezTo>
                    <a:pt x="1" y="8"/>
                    <a:pt x="1" y="8"/>
                    <a:pt x="1" y="7"/>
                  </a:cubicBezTo>
                  <a:cubicBezTo>
                    <a:pt x="1" y="7"/>
                    <a:pt x="1" y="7"/>
                    <a:pt x="1" y="7"/>
                  </a:cubicBezTo>
                  <a:cubicBezTo>
                    <a:pt x="1" y="7"/>
                    <a:pt x="1" y="6"/>
                    <a:pt x="1" y="6"/>
                  </a:cubicBezTo>
                  <a:cubicBezTo>
                    <a:pt x="1" y="5"/>
                    <a:pt x="0" y="5"/>
                    <a:pt x="1" y="4"/>
                  </a:cubicBezTo>
                  <a:cubicBezTo>
                    <a:pt x="1" y="4"/>
                    <a:pt x="1" y="4"/>
                    <a:pt x="1" y="4"/>
                  </a:cubicBezTo>
                  <a:cubicBezTo>
                    <a:pt x="1" y="4"/>
                    <a:pt x="1" y="3"/>
                    <a:pt x="2" y="3"/>
                  </a:cubicBezTo>
                  <a:cubicBezTo>
                    <a:pt x="2" y="3"/>
                    <a:pt x="2" y="3"/>
                    <a:pt x="2" y="3"/>
                  </a:cubicBezTo>
                  <a:cubicBezTo>
                    <a:pt x="2" y="2"/>
                    <a:pt x="2" y="2"/>
                    <a:pt x="3" y="2"/>
                  </a:cubicBezTo>
                  <a:cubicBezTo>
                    <a:pt x="3" y="2"/>
                    <a:pt x="3" y="2"/>
                    <a:pt x="3" y="2"/>
                  </a:cubicBezTo>
                  <a:cubicBezTo>
                    <a:pt x="3" y="1"/>
                    <a:pt x="3" y="1"/>
                    <a:pt x="3" y="1"/>
                  </a:cubicBezTo>
                  <a:cubicBezTo>
                    <a:pt x="3" y="1"/>
                    <a:pt x="3" y="1"/>
                    <a:pt x="3" y="0"/>
                  </a:cubicBezTo>
                  <a:cubicBezTo>
                    <a:pt x="4" y="1"/>
                    <a:pt x="4" y="1"/>
                    <a:pt x="5" y="1"/>
                  </a:cubicBezTo>
                  <a:cubicBezTo>
                    <a:pt x="5" y="2"/>
                    <a:pt x="6" y="2"/>
                    <a:pt x="6" y="2"/>
                  </a:cubicBezTo>
                  <a:cubicBezTo>
                    <a:pt x="6" y="2"/>
                    <a:pt x="6" y="2"/>
                    <a:pt x="6" y="2"/>
                  </a:cubicBezTo>
                  <a:cubicBezTo>
                    <a:pt x="6" y="2"/>
                    <a:pt x="7" y="2"/>
                    <a:pt x="7" y="2"/>
                  </a:cubicBezTo>
                  <a:cubicBezTo>
                    <a:pt x="7" y="2"/>
                    <a:pt x="7" y="2"/>
                    <a:pt x="7" y="2"/>
                  </a:cubicBezTo>
                  <a:cubicBezTo>
                    <a:pt x="7" y="2"/>
                    <a:pt x="7" y="2"/>
                    <a:pt x="7" y="2"/>
                  </a:cubicBezTo>
                  <a:cubicBezTo>
                    <a:pt x="8" y="3"/>
                    <a:pt x="8" y="3"/>
                    <a:pt x="9" y="4"/>
                  </a:cubicBezTo>
                  <a:cubicBezTo>
                    <a:pt x="9" y="4"/>
                    <a:pt x="10" y="4"/>
                    <a:pt x="10" y="5"/>
                  </a:cubicBezTo>
                  <a:cubicBezTo>
                    <a:pt x="10" y="5"/>
                    <a:pt x="10" y="5"/>
                    <a:pt x="10" y="6"/>
                  </a:cubicBezTo>
                  <a:close/>
                </a:path>
              </a:pathLst>
            </a:custGeom>
            <a:solidFill>
              <a:sysClr val="window" lastClr="FFFFFF">
                <a:lumMod val="75000"/>
              </a:sysClr>
            </a:solidFill>
            <a:ln w="3175">
              <a:solidFill>
                <a:schemeClr val="bg1">
                  <a:lumMod val="65000"/>
                </a:schemeClr>
              </a:solid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defTabSz="2945407">
                <a:defRPr/>
              </a:pPr>
              <a:endParaRPr lang="en-US" sz="1600" kern="0">
                <a:solidFill>
                  <a:srgbClr val="0A0A0A"/>
                </a:solidFill>
                <a:cs typeface="Arial" charset="0"/>
              </a:endParaRPr>
            </a:p>
          </p:txBody>
        </p:sp>
        <p:sp>
          <p:nvSpPr>
            <p:cNvPr id="208" name="Freeform 190">
              <a:extLst>
                <a:ext uri="{FF2B5EF4-FFF2-40B4-BE49-F238E27FC236}">
                  <a16:creationId xmlns:a16="http://schemas.microsoft.com/office/drawing/2014/main" id="{23876BFE-25B3-7963-45DC-829BAE84C847}"/>
                </a:ext>
              </a:extLst>
            </p:cNvPr>
            <p:cNvSpPr>
              <a:spLocks/>
            </p:cNvSpPr>
            <p:nvPr/>
          </p:nvSpPr>
          <p:spPr bwMode="auto">
            <a:xfrm>
              <a:off x="24485404" y="13559024"/>
              <a:ext cx="16560" cy="27132"/>
            </a:xfrm>
            <a:custGeom>
              <a:avLst/>
              <a:gdLst/>
              <a:ahLst/>
              <a:cxnLst>
                <a:cxn ang="0">
                  <a:pos x="1" y="0"/>
                </a:cxn>
                <a:cxn ang="0">
                  <a:pos x="1" y="0"/>
                </a:cxn>
                <a:cxn ang="0">
                  <a:pos x="1" y="1"/>
                </a:cxn>
                <a:cxn ang="0">
                  <a:pos x="0" y="0"/>
                </a:cxn>
                <a:cxn ang="0">
                  <a:pos x="1" y="0"/>
                </a:cxn>
              </a:cxnLst>
              <a:rect l="0" t="0" r="r" b="b"/>
              <a:pathLst>
                <a:path w="1" h="1">
                  <a:moveTo>
                    <a:pt x="1" y="0"/>
                  </a:moveTo>
                  <a:cubicBezTo>
                    <a:pt x="1" y="0"/>
                    <a:pt x="1" y="0"/>
                    <a:pt x="1" y="0"/>
                  </a:cubicBezTo>
                  <a:cubicBezTo>
                    <a:pt x="1" y="1"/>
                    <a:pt x="1" y="1"/>
                    <a:pt x="1" y="1"/>
                  </a:cubicBezTo>
                  <a:cubicBezTo>
                    <a:pt x="0" y="1"/>
                    <a:pt x="0" y="1"/>
                    <a:pt x="0" y="0"/>
                  </a:cubicBezTo>
                  <a:cubicBezTo>
                    <a:pt x="1" y="0"/>
                    <a:pt x="1" y="0"/>
                    <a:pt x="1" y="0"/>
                  </a:cubicBezTo>
                  <a:close/>
                </a:path>
              </a:pathLst>
            </a:custGeom>
            <a:solidFill>
              <a:srgbClr val="CBCBCB"/>
            </a:solidFill>
            <a:ln w="9525">
              <a:no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defTabSz="2945407">
                <a:defRPr/>
              </a:pPr>
              <a:endParaRPr lang="en-US" sz="1600" kern="0">
                <a:solidFill>
                  <a:srgbClr val="0A0A0A"/>
                </a:solidFill>
                <a:cs typeface="Arial" charset="0"/>
              </a:endParaRPr>
            </a:p>
          </p:txBody>
        </p:sp>
        <p:sp>
          <p:nvSpPr>
            <p:cNvPr id="209" name="Freeform 191">
              <a:extLst>
                <a:ext uri="{FF2B5EF4-FFF2-40B4-BE49-F238E27FC236}">
                  <a16:creationId xmlns:a16="http://schemas.microsoft.com/office/drawing/2014/main" id="{56142427-9535-2560-6513-48D1B7F65804}"/>
                </a:ext>
              </a:extLst>
            </p:cNvPr>
            <p:cNvSpPr>
              <a:spLocks/>
            </p:cNvSpPr>
            <p:nvPr/>
          </p:nvSpPr>
          <p:spPr bwMode="auto">
            <a:xfrm>
              <a:off x="25114317" y="13604212"/>
              <a:ext cx="1679812" cy="2025950"/>
            </a:xfrm>
            <a:custGeom>
              <a:avLst/>
              <a:gdLst/>
              <a:ahLst/>
              <a:cxnLst>
                <a:cxn ang="0">
                  <a:pos x="77" y="55"/>
                </a:cxn>
                <a:cxn ang="0">
                  <a:pos x="78" y="61"/>
                </a:cxn>
                <a:cxn ang="0">
                  <a:pos x="81" y="66"/>
                </a:cxn>
                <a:cxn ang="0">
                  <a:pos x="81" y="69"/>
                </a:cxn>
                <a:cxn ang="0">
                  <a:pos x="73" y="76"/>
                </a:cxn>
                <a:cxn ang="0">
                  <a:pos x="73" y="82"/>
                </a:cxn>
                <a:cxn ang="0">
                  <a:pos x="73" y="88"/>
                </a:cxn>
                <a:cxn ang="0">
                  <a:pos x="79" y="90"/>
                </a:cxn>
                <a:cxn ang="0">
                  <a:pos x="75" y="94"/>
                </a:cxn>
                <a:cxn ang="0">
                  <a:pos x="73" y="91"/>
                </a:cxn>
                <a:cxn ang="0">
                  <a:pos x="68" y="87"/>
                </a:cxn>
                <a:cxn ang="0">
                  <a:pos x="62" y="88"/>
                </a:cxn>
                <a:cxn ang="0">
                  <a:pos x="59" y="84"/>
                </a:cxn>
                <a:cxn ang="0">
                  <a:pos x="54" y="83"/>
                </a:cxn>
                <a:cxn ang="0">
                  <a:pos x="47" y="83"/>
                </a:cxn>
                <a:cxn ang="0">
                  <a:pos x="46" y="81"/>
                </a:cxn>
                <a:cxn ang="0">
                  <a:pos x="44" y="73"/>
                </a:cxn>
                <a:cxn ang="0">
                  <a:pos x="42" y="64"/>
                </a:cxn>
                <a:cxn ang="0">
                  <a:pos x="33" y="62"/>
                </a:cxn>
                <a:cxn ang="0">
                  <a:pos x="28" y="67"/>
                </a:cxn>
                <a:cxn ang="0">
                  <a:pos x="23" y="67"/>
                </a:cxn>
                <a:cxn ang="0">
                  <a:pos x="22" y="63"/>
                </a:cxn>
                <a:cxn ang="0">
                  <a:pos x="20" y="59"/>
                </a:cxn>
                <a:cxn ang="0">
                  <a:pos x="8" y="57"/>
                </a:cxn>
                <a:cxn ang="0">
                  <a:pos x="0" y="57"/>
                </a:cxn>
                <a:cxn ang="0">
                  <a:pos x="5" y="52"/>
                </a:cxn>
                <a:cxn ang="0">
                  <a:pos x="10" y="50"/>
                </a:cxn>
                <a:cxn ang="0">
                  <a:pos x="13" y="50"/>
                </a:cxn>
                <a:cxn ang="0">
                  <a:pos x="18" y="44"/>
                </a:cxn>
                <a:cxn ang="0">
                  <a:pos x="20" y="36"/>
                </a:cxn>
                <a:cxn ang="0">
                  <a:pos x="23" y="32"/>
                </a:cxn>
                <a:cxn ang="0">
                  <a:pos x="25" y="26"/>
                </a:cxn>
                <a:cxn ang="0">
                  <a:pos x="27" y="19"/>
                </a:cxn>
                <a:cxn ang="0">
                  <a:pos x="28" y="12"/>
                </a:cxn>
                <a:cxn ang="0">
                  <a:pos x="29" y="5"/>
                </a:cxn>
                <a:cxn ang="0">
                  <a:pos x="34" y="1"/>
                </a:cxn>
                <a:cxn ang="0">
                  <a:pos x="39" y="4"/>
                </a:cxn>
                <a:cxn ang="0">
                  <a:pos x="43" y="5"/>
                </a:cxn>
                <a:cxn ang="0">
                  <a:pos x="48" y="3"/>
                </a:cxn>
                <a:cxn ang="0">
                  <a:pos x="53" y="2"/>
                </a:cxn>
                <a:cxn ang="0">
                  <a:pos x="60" y="1"/>
                </a:cxn>
                <a:cxn ang="0">
                  <a:pos x="64" y="1"/>
                </a:cxn>
                <a:cxn ang="0">
                  <a:pos x="69" y="2"/>
                </a:cxn>
                <a:cxn ang="0">
                  <a:pos x="71" y="4"/>
                </a:cxn>
                <a:cxn ang="0">
                  <a:pos x="74" y="5"/>
                </a:cxn>
                <a:cxn ang="0">
                  <a:pos x="78" y="3"/>
                </a:cxn>
                <a:cxn ang="0">
                  <a:pos x="80" y="6"/>
                </a:cxn>
                <a:cxn ang="0">
                  <a:pos x="83" y="9"/>
                </a:cxn>
                <a:cxn ang="0">
                  <a:pos x="84" y="15"/>
                </a:cxn>
                <a:cxn ang="0">
                  <a:pos x="81" y="21"/>
                </a:cxn>
                <a:cxn ang="0">
                  <a:pos x="79" y="26"/>
                </a:cxn>
                <a:cxn ang="0">
                  <a:pos x="78" y="31"/>
                </a:cxn>
                <a:cxn ang="0">
                  <a:pos x="76" y="38"/>
                </a:cxn>
                <a:cxn ang="0">
                  <a:pos x="76" y="42"/>
                </a:cxn>
                <a:cxn ang="0">
                  <a:pos x="76" y="47"/>
                </a:cxn>
              </a:cxnLst>
              <a:rect l="0" t="0" r="r" b="b"/>
              <a:pathLst>
                <a:path w="86" h="95">
                  <a:moveTo>
                    <a:pt x="76" y="49"/>
                  </a:moveTo>
                  <a:cubicBezTo>
                    <a:pt x="76" y="49"/>
                    <a:pt x="76" y="49"/>
                    <a:pt x="77" y="49"/>
                  </a:cubicBezTo>
                  <a:cubicBezTo>
                    <a:pt x="77" y="49"/>
                    <a:pt x="77" y="50"/>
                    <a:pt x="77" y="50"/>
                  </a:cubicBezTo>
                  <a:cubicBezTo>
                    <a:pt x="76" y="50"/>
                    <a:pt x="76" y="51"/>
                    <a:pt x="76" y="52"/>
                  </a:cubicBezTo>
                  <a:cubicBezTo>
                    <a:pt x="76" y="53"/>
                    <a:pt x="76" y="54"/>
                    <a:pt x="77" y="55"/>
                  </a:cubicBezTo>
                  <a:cubicBezTo>
                    <a:pt x="77" y="55"/>
                    <a:pt x="77" y="55"/>
                    <a:pt x="77" y="55"/>
                  </a:cubicBezTo>
                  <a:cubicBezTo>
                    <a:pt x="77" y="56"/>
                    <a:pt x="77" y="56"/>
                    <a:pt x="77" y="56"/>
                  </a:cubicBezTo>
                  <a:cubicBezTo>
                    <a:pt x="77" y="57"/>
                    <a:pt x="76" y="57"/>
                    <a:pt x="76" y="58"/>
                  </a:cubicBezTo>
                  <a:cubicBezTo>
                    <a:pt x="77" y="58"/>
                    <a:pt x="76" y="58"/>
                    <a:pt x="77" y="58"/>
                  </a:cubicBezTo>
                  <a:cubicBezTo>
                    <a:pt x="77" y="58"/>
                    <a:pt x="77" y="59"/>
                    <a:pt x="77" y="59"/>
                  </a:cubicBezTo>
                  <a:cubicBezTo>
                    <a:pt x="77" y="59"/>
                    <a:pt x="77" y="60"/>
                    <a:pt x="78" y="60"/>
                  </a:cubicBezTo>
                  <a:cubicBezTo>
                    <a:pt x="78" y="61"/>
                    <a:pt x="78" y="61"/>
                    <a:pt x="78" y="61"/>
                  </a:cubicBezTo>
                  <a:cubicBezTo>
                    <a:pt x="78" y="61"/>
                    <a:pt x="78" y="61"/>
                    <a:pt x="78" y="62"/>
                  </a:cubicBezTo>
                  <a:cubicBezTo>
                    <a:pt x="78" y="62"/>
                    <a:pt x="79" y="62"/>
                    <a:pt x="79" y="63"/>
                  </a:cubicBezTo>
                  <a:cubicBezTo>
                    <a:pt x="79" y="63"/>
                    <a:pt x="79" y="63"/>
                    <a:pt x="79" y="63"/>
                  </a:cubicBezTo>
                  <a:cubicBezTo>
                    <a:pt x="79" y="63"/>
                    <a:pt x="79" y="63"/>
                    <a:pt x="80" y="63"/>
                  </a:cubicBezTo>
                  <a:cubicBezTo>
                    <a:pt x="80" y="64"/>
                    <a:pt x="81" y="64"/>
                    <a:pt x="81" y="64"/>
                  </a:cubicBezTo>
                  <a:cubicBezTo>
                    <a:pt x="81" y="65"/>
                    <a:pt x="81" y="65"/>
                    <a:pt x="81" y="66"/>
                  </a:cubicBezTo>
                  <a:cubicBezTo>
                    <a:pt x="81" y="66"/>
                    <a:pt x="81" y="66"/>
                    <a:pt x="81" y="66"/>
                  </a:cubicBezTo>
                  <a:cubicBezTo>
                    <a:pt x="81" y="67"/>
                    <a:pt x="81" y="67"/>
                    <a:pt x="81" y="67"/>
                  </a:cubicBezTo>
                  <a:cubicBezTo>
                    <a:pt x="81" y="67"/>
                    <a:pt x="81" y="67"/>
                    <a:pt x="81" y="68"/>
                  </a:cubicBezTo>
                  <a:cubicBezTo>
                    <a:pt x="81" y="68"/>
                    <a:pt x="82" y="68"/>
                    <a:pt x="82" y="68"/>
                  </a:cubicBezTo>
                  <a:cubicBezTo>
                    <a:pt x="82" y="68"/>
                    <a:pt x="82" y="68"/>
                    <a:pt x="83" y="69"/>
                  </a:cubicBezTo>
                  <a:cubicBezTo>
                    <a:pt x="82" y="69"/>
                    <a:pt x="81" y="69"/>
                    <a:pt x="81" y="69"/>
                  </a:cubicBezTo>
                  <a:cubicBezTo>
                    <a:pt x="80" y="69"/>
                    <a:pt x="79" y="69"/>
                    <a:pt x="78" y="69"/>
                  </a:cubicBezTo>
                  <a:cubicBezTo>
                    <a:pt x="77" y="70"/>
                    <a:pt x="76" y="70"/>
                    <a:pt x="75" y="70"/>
                  </a:cubicBezTo>
                  <a:cubicBezTo>
                    <a:pt x="75" y="71"/>
                    <a:pt x="75" y="71"/>
                    <a:pt x="75" y="71"/>
                  </a:cubicBezTo>
                  <a:cubicBezTo>
                    <a:pt x="75" y="72"/>
                    <a:pt x="73" y="74"/>
                    <a:pt x="73" y="74"/>
                  </a:cubicBezTo>
                  <a:cubicBezTo>
                    <a:pt x="73" y="74"/>
                    <a:pt x="73" y="75"/>
                    <a:pt x="73" y="75"/>
                  </a:cubicBezTo>
                  <a:cubicBezTo>
                    <a:pt x="73" y="75"/>
                    <a:pt x="73" y="75"/>
                    <a:pt x="73" y="76"/>
                  </a:cubicBezTo>
                  <a:cubicBezTo>
                    <a:pt x="73" y="76"/>
                    <a:pt x="73" y="76"/>
                    <a:pt x="73" y="76"/>
                  </a:cubicBezTo>
                  <a:cubicBezTo>
                    <a:pt x="73" y="76"/>
                    <a:pt x="74" y="77"/>
                    <a:pt x="74" y="77"/>
                  </a:cubicBezTo>
                  <a:cubicBezTo>
                    <a:pt x="74" y="77"/>
                    <a:pt x="74" y="78"/>
                    <a:pt x="74" y="78"/>
                  </a:cubicBezTo>
                  <a:cubicBezTo>
                    <a:pt x="74" y="78"/>
                    <a:pt x="74" y="79"/>
                    <a:pt x="73" y="79"/>
                  </a:cubicBezTo>
                  <a:cubicBezTo>
                    <a:pt x="74" y="80"/>
                    <a:pt x="74" y="81"/>
                    <a:pt x="74" y="82"/>
                  </a:cubicBezTo>
                  <a:cubicBezTo>
                    <a:pt x="74" y="82"/>
                    <a:pt x="73" y="82"/>
                    <a:pt x="73" y="82"/>
                  </a:cubicBezTo>
                  <a:cubicBezTo>
                    <a:pt x="73" y="83"/>
                    <a:pt x="73" y="83"/>
                    <a:pt x="73" y="84"/>
                  </a:cubicBezTo>
                  <a:cubicBezTo>
                    <a:pt x="73" y="85"/>
                    <a:pt x="72" y="86"/>
                    <a:pt x="72" y="86"/>
                  </a:cubicBezTo>
                  <a:cubicBezTo>
                    <a:pt x="72" y="87"/>
                    <a:pt x="72" y="87"/>
                    <a:pt x="73" y="87"/>
                  </a:cubicBezTo>
                  <a:cubicBezTo>
                    <a:pt x="73" y="87"/>
                    <a:pt x="73" y="87"/>
                    <a:pt x="73" y="88"/>
                  </a:cubicBezTo>
                  <a:cubicBezTo>
                    <a:pt x="73" y="88"/>
                    <a:pt x="73" y="88"/>
                    <a:pt x="73" y="88"/>
                  </a:cubicBezTo>
                  <a:cubicBezTo>
                    <a:pt x="73" y="88"/>
                    <a:pt x="73" y="88"/>
                    <a:pt x="73" y="88"/>
                  </a:cubicBezTo>
                  <a:cubicBezTo>
                    <a:pt x="73" y="89"/>
                    <a:pt x="74" y="89"/>
                    <a:pt x="74" y="89"/>
                  </a:cubicBezTo>
                  <a:cubicBezTo>
                    <a:pt x="74" y="89"/>
                    <a:pt x="75" y="91"/>
                    <a:pt x="75" y="91"/>
                  </a:cubicBezTo>
                  <a:cubicBezTo>
                    <a:pt x="76" y="91"/>
                    <a:pt x="76" y="91"/>
                    <a:pt x="77" y="91"/>
                  </a:cubicBezTo>
                  <a:cubicBezTo>
                    <a:pt x="77" y="91"/>
                    <a:pt x="77" y="91"/>
                    <a:pt x="78" y="91"/>
                  </a:cubicBezTo>
                  <a:cubicBezTo>
                    <a:pt x="78" y="90"/>
                    <a:pt x="78" y="90"/>
                    <a:pt x="78" y="90"/>
                  </a:cubicBezTo>
                  <a:cubicBezTo>
                    <a:pt x="79" y="90"/>
                    <a:pt x="79" y="90"/>
                    <a:pt x="79" y="90"/>
                  </a:cubicBezTo>
                  <a:cubicBezTo>
                    <a:pt x="79" y="90"/>
                    <a:pt x="79" y="90"/>
                    <a:pt x="79" y="90"/>
                  </a:cubicBezTo>
                  <a:cubicBezTo>
                    <a:pt x="79" y="91"/>
                    <a:pt x="79" y="93"/>
                    <a:pt x="79" y="95"/>
                  </a:cubicBezTo>
                  <a:cubicBezTo>
                    <a:pt x="79" y="95"/>
                    <a:pt x="78" y="95"/>
                    <a:pt x="78" y="95"/>
                  </a:cubicBezTo>
                  <a:cubicBezTo>
                    <a:pt x="78" y="94"/>
                    <a:pt x="77" y="95"/>
                    <a:pt x="76" y="95"/>
                  </a:cubicBezTo>
                  <a:cubicBezTo>
                    <a:pt x="76" y="95"/>
                    <a:pt x="76" y="95"/>
                    <a:pt x="76" y="95"/>
                  </a:cubicBezTo>
                  <a:cubicBezTo>
                    <a:pt x="76" y="95"/>
                    <a:pt x="76" y="95"/>
                    <a:pt x="75" y="94"/>
                  </a:cubicBezTo>
                  <a:cubicBezTo>
                    <a:pt x="75" y="94"/>
                    <a:pt x="75" y="94"/>
                    <a:pt x="75" y="94"/>
                  </a:cubicBezTo>
                  <a:cubicBezTo>
                    <a:pt x="75" y="94"/>
                    <a:pt x="75" y="93"/>
                    <a:pt x="75" y="93"/>
                  </a:cubicBezTo>
                  <a:cubicBezTo>
                    <a:pt x="75" y="93"/>
                    <a:pt x="74" y="93"/>
                    <a:pt x="74" y="92"/>
                  </a:cubicBezTo>
                  <a:cubicBezTo>
                    <a:pt x="74" y="92"/>
                    <a:pt x="74" y="92"/>
                    <a:pt x="74" y="92"/>
                  </a:cubicBezTo>
                  <a:cubicBezTo>
                    <a:pt x="74" y="92"/>
                    <a:pt x="74" y="92"/>
                    <a:pt x="74" y="92"/>
                  </a:cubicBezTo>
                  <a:cubicBezTo>
                    <a:pt x="73" y="91"/>
                    <a:pt x="73" y="91"/>
                    <a:pt x="73" y="91"/>
                  </a:cubicBezTo>
                  <a:cubicBezTo>
                    <a:pt x="73" y="90"/>
                    <a:pt x="72" y="91"/>
                    <a:pt x="72" y="90"/>
                  </a:cubicBezTo>
                  <a:cubicBezTo>
                    <a:pt x="71" y="90"/>
                    <a:pt x="71" y="89"/>
                    <a:pt x="70" y="89"/>
                  </a:cubicBezTo>
                  <a:cubicBezTo>
                    <a:pt x="70" y="90"/>
                    <a:pt x="70" y="90"/>
                    <a:pt x="70" y="90"/>
                  </a:cubicBezTo>
                  <a:cubicBezTo>
                    <a:pt x="69" y="89"/>
                    <a:pt x="69" y="89"/>
                    <a:pt x="69" y="89"/>
                  </a:cubicBezTo>
                  <a:cubicBezTo>
                    <a:pt x="69" y="89"/>
                    <a:pt x="69" y="88"/>
                    <a:pt x="69" y="88"/>
                  </a:cubicBezTo>
                  <a:cubicBezTo>
                    <a:pt x="69" y="88"/>
                    <a:pt x="68" y="88"/>
                    <a:pt x="68" y="87"/>
                  </a:cubicBezTo>
                  <a:cubicBezTo>
                    <a:pt x="68" y="87"/>
                    <a:pt x="68" y="86"/>
                    <a:pt x="68" y="86"/>
                  </a:cubicBezTo>
                  <a:cubicBezTo>
                    <a:pt x="67" y="86"/>
                    <a:pt x="67" y="86"/>
                    <a:pt x="67" y="86"/>
                  </a:cubicBezTo>
                  <a:cubicBezTo>
                    <a:pt x="67" y="86"/>
                    <a:pt x="67" y="86"/>
                    <a:pt x="67" y="86"/>
                  </a:cubicBezTo>
                  <a:cubicBezTo>
                    <a:pt x="67" y="86"/>
                    <a:pt x="66" y="86"/>
                    <a:pt x="66" y="87"/>
                  </a:cubicBezTo>
                  <a:cubicBezTo>
                    <a:pt x="66" y="88"/>
                    <a:pt x="66" y="88"/>
                    <a:pt x="65" y="88"/>
                  </a:cubicBezTo>
                  <a:cubicBezTo>
                    <a:pt x="64" y="87"/>
                    <a:pt x="63" y="88"/>
                    <a:pt x="62" y="88"/>
                  </a:cubicBezTo>
                  <a:cubicBezTo>
                    <a:pt x="62" y="88"/>
                    <a:pt x="62" y="87"/>
                    <a:pt x="62" y="87"/>
                  </a:cubicBezTo>
                  <a:cubicBezTo>
                    <a:pt x="61" y="87"/>
                    <a:pt x="61" y="87"/>
                    <a:pt x="61" y="87"/>
                  </a:cubicBezTo>
                  <a:cubicBezTo>
                    <a:pt x="61" y="87"/>
                    <a:pt x="61" y="87"/>
                    <a:pt x="61" y="87"/>
                  </a:cubicBezTo>
                  <a:cubicBezTo>
                    <a:pt x="60" y="87"/>
                    <a:pt x="60" y="87"/>
                    <a:pt x="60" y="87"/>
                  </a:cubicBezTo>
                  <a:cubicBezTo>
                    <a:pt x="60" y="87"/>
                    <a:pt x="59" y="86"/>
                    <a:pt x="59" y="86"/>
                  </a:cubicBezTo>
                  <a:cubicBezTo>
                    <a:pt x="59" y="86"/>
                    <a:pt x="59" y="85"/>
                    <a:pt x="59" y="84"/>
                  </a:cubicBezTo>
                  <a:cubicBezTo>
                    <a:pt x="58" y="84"/>
                    <a:pt x="57" y="84"/>
                    <a:pt x="56" y="85"/>
                  </a:cubicBezTo>
                  <a:cubicBezTo>
                    <a:pt x="56" y="85"/>
                    <a:pt x="56" y="85"/>
                    <a:pt x="56" y="85"/>
                  </a:cubicBezTo>
                  <a:cubicBezTo>
                    <a:pt x="56" y="85"/>
                    <a:pt x="55" y="85"/>
                    <a:pt x="55" y="85"/>
                  </a:cubicBezTo>
                  <a:cubicBezTo>
                    <a:pt x="55" y="84"/>
                    <a:pt x="55" y="83"/>
                    <a:pt x="54" y="83"/>
                  </a:cubicBezTo>
                  <a:cubicBezTo>
                    <a:pt x="54" y="83"/>
                    <a:pt x="54" y="83"/>
                    <a:pt x="54" y="83"/>
                  </a:cubicBezTo>
                  <a:cubicBezTo>
                    <a:pt x="54" y="83"/>
                    <a:pt x="54" y="83"/>
                    <a:pt x="54" y="83"/>
                  </a:cubicBezTo>
                  <a:cubicBezTo>
                    <a:pt x="54" y="82"/>
                    <a:pt x="53" y="82"/>
                    <a:pt x="53" y="82"/>
                  </a:cubicBezTo>
                  <a:cubicBezTo>
                    <a:pt x="52" y="83"/>
                    <a:pt x="52" y="83"/>
                    <a:pt x="52" y="83"/>
                  </a:cubicBezTo>
                  <a:cubicBezTo>
                    <a:pt x="51" y="83"/>
                    <a:pt x="50" y="83"/>
                    <a:pt x="50" y="83"/>
                  </a:cubicBezTo>
                  <a:cubicBezTo>
                    <a:pt x="49" y="83"/>
                    <a:pt x="49" y="83"/>
                    <a:pt x="49" y="84"/>
                  </a:cubicBezTo>
                  <a:cubicBezTo>
                    <a:pt x="48" y="84"/>
                    <a:pt x="48" y="83"/>
                    <a:pt x="48" y="83"/>
                  </a:cubicBezTo>
                  <a:cubicBezTo>
                    <a:pt x="48" y="83"/>
                    <a:pt x="47" y="84"/>
                    <a:pt x="47" y="83"/>
                  </a:cubicBezTo>
                  <a:cubicBezTo>
                    <a:pt x="47" y="83"/>
                    <a:pt x="47" y="83"/>
                    <a:pt x="47" y="83"/>
                  </a:cubicBezTo>
                  <a:cubicBezTo>
                    <a:pt x="47" y="83"/>
                    <a:pt x="46" y="83"/>
                    <a:pt x="46" y="83"/>
                  </a:cubicBezTo>
                  <a:cubicBezTo>
                    <a:pt x="46" y="83"/>
                    <a:pt x="46" y="84"/>
                    <a:pt x="46" y="84"/>
                  </a:cubicBezTo>
                  <a:cubicBezTo>
                    <a:pt x="45" y="84"/>
                    <a:pt x="45" y="83"/>
                    <a:pt x="45" y="83"/>
                  </a:cubicBezTo>
                  <a:cubicBezTo>
                    <a:pt x="45" y="83"/>
                    <a:pt x="46" y="83"/>
                    <a:pt x="46" y="82"/>
                  </a:cubicBezTo>
                  <a:cubicBezTo>
                    <a:pt x="46" y="82"/>
                    <a:pt x="46" y="81"/>
                    <a:pt x="46" y="81"/>
                  </a:cubicBezTo>
                  <a:cubicBezTo>
                    <a:pt x="46" y="80"/>
                    <a:pt x="46" y="80"/>
                    <a:pt x="46" y="80"/>
                  </a:cubicBezTo>
                  <a:cubicBezTo>
                    <a:pt x="46" y="80"/>
                    <a:pt x="45" y="79"/>
                    <a:pt x="45" y="79"/>
                  </a:cubicBezTo>
                  <a:cubicBezTo>
                    <a:pt x="45" y="79"/>
                    <a:pt x="45" y="78"/>
                    <a:pt x="45" y="78"/>
                  </a:cubicBezTo>
                  <a:cubicBezTo>
                    <a:pt x="45" y="77"/>
                    <a:pt x="44" y="77"/>
                    <a:pt x="44" y="76"/>
                  </a:cubicBezTo>
                  <a:cubicBezTo>
                    <a:pt x="43" y="75"/>
                    <a:pt x="44" y="75"/>
                    <a:pt x="44" y="74"/>
                  </a:cubicBezTo>
                  <a:cubicBezTo>
                    <a:pt x="44" y="74"/>
                    <a:pt x="44" y="73"/>
                    <a:pt x="44" y="73"/>
                  </a:cubicBezTo>
                  <a:cubicBezTo>
                    <a:pt x="44" y="72"/>
                    <a:pt x="44" y="71"/>
                    <a:pt x="44" y="70"/>
                  </a:cubicBezTo>
                  <a:cubicBezTo>
                    <a:pt x="44" y="70"/>
                    <a:pt x="44" y="69"/>
                    <a:pt x="44" y="68"/>
                  </a:cubicBezTo>
                  <a:cubicBezTo>
                    <a:pt x="44" y="68"/>
                    <a:pt x="43" y="68"/>
                    <a:pt x="43" y="68"/>
                  </a:cubicBezTo>
                  <a:cubicBezTo>
                    <a:pt x="43" y="67"/>
                    <a:pt x="43" y="67"/>
                    <a:pt x="43" y="67"/>
                  </a:cubicBezTo>
                  <a:cubicBezTo>
                    <a:pt x="44" y="66"/>
                    <a:pt x="44" y="64"/>
                    <a:pt x="43" y="64"/>
                  </a:cubicBezTo>
                  <a:cubicBezTo>
                    <a:pt x="43" y="64"/>
                    <a:pt x="42" y="64"/>
                    <a:pt x="42" y="64"/>
                  </a:cubicBezTo>
                  <a:cubicBezTo>
                    <a:pt x="40" y="64"/>
                    <a:pt x="39" y="64"/>
                    <a:pt x="38" y="64"/>
                  </a:cubicBezTo>
                  <a:cubicBezTo>
                    <a:pt x="38" y="64"/>
                    <a:pt x="38" y="64"/>
                    <a:pt x="38" y="64"/>
                  </a:cubicBezTo>
                  <a:cubicBezTo>
                    <a:pt x="38" y="63"/>
                    <a:pt x="38" y="63"/>
                    <a:pt x="38" y="62"/>
                  </a:cubicBezTo>
                  <a:cubicBezTo>
                    <a:pt x="38" y="62"/>
                    <a:pt x="37" y="62"/>
                    <a:pt x="36" y="62"/>
                  </a:cubicBezTo>
                  <a:cubicBezTo>
                    <a:pt x="36" y="62"/>
                    <a:pt x="36" y="62"/>
                    <a:pt x="36" y="62"/>
                  </a:cubicBezTo>
                  <a:cubicBezTo>
                    <a:pt x="35" y="62"/>
                    <a:pt x="34" y="62"/>
                    <a:pt x="33" y="62"/>
                  </a:cubicBezTo>
                  <a:cubicBezTo>
                    <a:pt x="33" y="63"/>
                    <a:pt x="32" y="63"/>
                    <a:pt x="32" y="63"/>
                  </a:cubicBezTo>
                  <a:cubicBezTo>
                    <a:pt x="32" y="64"/>
                    <a:pt x="32" y="65"/>
                    <a:pt x="32" y="65"/>
                  </a:cubicBezTo>
                  <a:cubicBezTo>
                    <a:pt x="32" y="65"/>
                    <a:pt x="32" y="65"/>
                    <a:pt x="32" y="66"/>
                  </a:cubicBezTo>
                  <a:cubicBezTo>
                    <a:pt x="32" y="66"/>
                    <a:pt x="32" y="67"/>
                    <a:pt x="32" y="67"/>
                  </a:cubicBezTo>
                  <a:cubicBezTo>
                    <a:pt x="31" y="68"/>
                    <a:pt x="30" y="68"/>
                    <a:pt x="30" y="68"/>
                  </a:cubicBezTo>
                  <a:cubicBezTo>
                    <a:pt x="30" y="67"/>
                    <a:pt x="29" y="67"/>
                    <a:pt x="28" y="67"/>
                  </a:cubicBezTo>
                  <a:cubicBezTo>
                    <a:pt x="28" y="68"/>
                    <a:pt x="27" y="67"/>
                    <a:pt x="27" y="68"/>
                  </a:cubicBezTo>
                  <a:cubicBezTo>
                    <a:pt x="26" y="68"/>
                    <a:pt x="26" y="68"/>
                    <a:pt x="26" y="68"/>
                  </a:cubicBezTo>
                  <a:cubicBezTo>
                    <a:pt x="26" y="68"/>
                    <a:pt x="26" y="68"/>
                    <a:pt x="25" y="68"/>
                  </a:cubicBezTo>
                  <a:cubicBezTo>
                    <a:pt x="25" y="68"/>
                    <a:pt x="24" y="68"/>
                    <a:pt x="24" y="68"/>
                  </a:cubicBezTo>
                  <a:cubicBezTo>
                    <a:pt x="24" y="68"/>
                    <a:pt x="24" y="67"/>
                    <a:pt x="24" y="67"/>
                  </a:cubicBezTo>
                  <a:cubicBezTo>
                    <a:pt x="24" y="67"/>
                    <a:pt x="24" y="67"/>
                    <a:pt x="23" y="67"/>
                  </a:cubicBezTo>
                  <a:cubicBezTo>
                    <a:pt x="23" y="67"/>
                    <a:pt x="23" y="66"/>
                    <a:pt x="23" y="66"/>
                  </a:cubicBezTo>
                  <a:cubicBezTo>
                    <a:pt x="23" y="66"/>
                    <a:pt x="23" y="66"/>
                    <a:pt x="23" y="66"/>
                  </a:cubicBezTo>
                  <a:cubicBezTo>
                    <a:pt x="23" y="66"/>
                    <a:pt x="23" y="65"/>
                    <a:pt x="23" y="65"/>
                  </a:cubicBezTo>
                  <a:cubicBezTo>
                    <a:pt x="23" y="65"/>
                    <a:pt x="23" y="65"/>
                    <a:pt x="23" y="65"/>
                  </a:cubicBezTo>
                  <a:cubicBezTo>
                    <a:pt x="22" y="64"/>
                    <a:pt x="22" y="64"/>
                    <a:pt x="22" y="64"/>
                  </a:cubicBezTo>
                  <a:cubicBezTo>
                    <a:pt x="21" y="64"/>
                    <a:pt x="22" y="63"/>
                    <a:pt x="22" y="63"/>
                  </a:cubicBezTo>
                  <a:cubicBezTo>
                    <a:pt x="21" y="62"/>
                    <a:pt x="21" y="62"/>
                    <a:pt x="21" y="62"/>
                  </a:cubicBezTo>
                  <a:cubicBezTo>
                    <a:pt x="21" y="62"/>
                    <a:pt x="21" y="62"/>
                    <a:pt x="21" y="62"/>
                  </a:cubicBezTo>
                  <a:cubicBezTo>
                    <a:pt x="21" y="62"/>
                    <a:pt x="21" y="62"/>
                    <a:pt x="21" y="62"/>
                  </a:cubicBezTo>
                  <a:cubicBezTo>
                    <a:pt x="21" y="62"/>
                    <a:pt x="21" y="61"/>
                    <a:pt x="21" y="61"/>
                  </a:cubicBezTo>
                  <a:cubicBezTo>
                    <a:pt x="21" y="60"/>
                    <a:pt x="21" y="60"/>
                    <a:pt x="21" y="60"/>
                  </a:cubicBezTo>
                  <a:cubicBezTo>
                    <a:pt x="21" y="60"/>
                    <a:pt x="20" y="60"/>
                    <a:pt x="20" y="59"/>
                  </a:cubicBezTo>
                  <a:cubicBezTo>
                    <a:pt x="21" y="59"/>
                    <a:pt x="21" y="59"/>
                    <a:pt x="21" y="58"/>
                  </a:cubicBezTo>
                  <a:cubicBezTo>
                    <a:pt x="20" y="58"/>
                    <a:pt x="20" y="58"/>
                    <a:pt x="20" y="58"/>
                  </a:cubicBezTo>
                  <a:cubicBezTo>
                    <a:pt x="20" y="58"/>
                    <a:pt x="20" y="57"/>
                    <a:pt x="20" y="57"/>
                  </a:cubicBezTo>
                  <a:cubicBezTo>
                    <a:pt x="19" y="56"/>
                    <a:pt x="17" y="57"/>
                    <a:pt x="16" y="57"/>
                  </a:cubicBezTo>
                  <a:cubicBezTo>
                    <a:pt x="14" y="57"/>
                    <a:pt x="12" y="56"/>
                    <a:pt x="11" y="57"/>
                  </a:cubicBezTo>
                  <a:cubicBezTo>
                    <a:pt x="10" y="57"/>
                    <a:pt x="9" y="57"/>
                    <a:pt x="8" y="57"/>
                  </a:cubicBezTo>
                  <a:cubicBezTo>
                    <a:pt x="8" y="56"/>
                    <a:pt x="7" y="57"/>
                    <a:pt x="6" y="57"/>
                  </a:cubicBezTo>
                  <a:cubicBezTo>
                    <a:pt x="6" y="57"/>
                    <a:pt x="5" y="57"/>
                    <a:pt x="5" y="57"/>
                  </a:cubicBezTo>
                  <a:cubicBezTo>
                    <a:pt x="4" y="57"/>
                    <a:pt x="3" y="57"/>
                    <a:pt x="2" y="57"/>
                  </a:cubicBezTo>
                  <a:cubicBezTo>
                    <a:pt x="2" y="57"/>
                    <a:pt x="2" y="57"/>
                    <a:pt x="2" y="57"/>
                  </a:cubicBezTo>
                  <a:cubicBezTo>
                    <a:pt x="2" y="57"/>
                    <a:pt x="1" y="57"/>
                    <a:pt x="1" y="57"/>
                  </a:cubicBezTo>
                  <a:cubicBezTo>
                    <a:pt x="1" y="57"/>
                    <a:pt x="0" y="57"/>
                    <a:pt x="0" y="57"/>
                  </a:cubicBezTo>
                  <a:cubicBezTo>
                    <a:pt x="1" y="57"/>
                    <a:pt x="1" y="57"/>
                    <a:pt x="1" y="56"/>
                  </a:cubicBezTo>
                  <a:cubicBezTo>
                    <a:pt x="2" y="56"/>
                    <a:pt x="2" y="53"/>
                    <a:pt x="2" y="53"/>
                  </a:cubicBezTo>
                  <a:cubicBezTo>
                    <a:pt x="2" y="53"/>
                    <a:pt x="2" y="52"/>
                    <a:pt x="3" y="52"/>
                  </a:cubicBezTo>
                  <a:cubicBezTo>
                    <a:pt x="3" y="51"/>
                    <a:pt x="3" y="51"/>
                    <a:pt x="4" y="51"/>
                  </a:cubicBezTo>
                  <a:cubicBezTo>
                    <a:pt x="4" y="51"/>
                    <a:pt x="5" y="52"/>
                    <a:pt x="5" y="52"/>
                  </a:cubicBezTo>
                  <a:cubicBezTo>
                    <a:pt x="5" y="52"/>
                    <a:pt x="5" y="52"/>
                    <a:pt x="5" y="52"/>
                  </a:cubicBezTo>
                  <a:cubicBezTo>
                    <a:pt x="5" y="52"/>
                    <a:pt x="5" y="52"/>
                    <a:pt x="6" y="52"/>
                  </a:cubicBezTo>
                  <a:cubicBezTo>
                    <a:pt x="6" y="52"/>
                    <a:pt x="7" y="52"/>
                    <a:pt x="7" y="51"/>
                  </a:cubicBezTo>
                  <a:cubicBezTo>
                    <a:pt x="7" y="50"/>
                    <a:pt x="7" y="50"/>
                    <a:pt x="7" y="50"/>
                  </a:cubicBezTo>
                  <a:cubicBezTo>
                    <a:pt x="8" y="50"/>
                    <a:pt x="9" y="50"/>
                    <a:pt x="9" y="50"/>
                  </a:cubicBezTo>
                  <a:cubicBezTo>
                    <a:pt x="9" y="50"/>
                    <a:pt x="9" y="50"/>
                    <a:pt x="9" y="50"/>
                  </a:cubicBezTo>
                  <a:cubicBezTo>
                    <a:pt x="9" y="50"/>
                    <a:pt x="10" y="50"/>
                    <a:pt x="10" y="50"/>
                  </a:cubicBezTo>
                  <a:cubicBezTo>
                    <a:pt x="9" y="50"/>
                    <a:pt x="9" y="50"/>
                    <a:pt x="9" y="50"/>
                  </a:cubicBezTo>
                  <a:cubicBezTo>
                    <a:pt x="9" y="50"/>
                    <a:pt x="9" y="52"/>
                    <a:pt x="9" y="52"/>
                  </a:cubicBezTo>
                  <a:cubicBezTo>
                    <a:pt x="10" y="52"/>
                    <a:pt x="10" y="52"/>
                    <a:pt x="10" y="52"/>
                  </a:cubicBezTo>
                  <a:cubicBezTo>
                    <a:pt x="10" y="52"/>
                    <a:pt x="11" y="53"/>
                    <a:pt x="11" y="52"/>
                  </a:cubicBezTo>
                  <a:cubicBezTo>
                    <a:pt x="12" y="52"/>
                    <a:pt x="12" y="52"/>
                    <a:pt x="12" y="51"/>
                  </a:cubicBezTo>
                  <a:cubicBezTo>
                    <a:pt x="13" y="51"/>
                    <a:pt x="13" y="51"/>
                    <a:pt x="13" y="50"/>
                  </a:cubicBezTo>
                  <a:cubicBezTo>
                    <a:pt x="14" y="50"/>
                    <a:pt x="14" y="49"/>
                    <a:pt x="15" y="49"/>
                  </a:cubicBezTo>
                  <a:cubicBezTo>
                    <a:pt x="15" y="48"/>
                    <a:pt x="16" y="48"/>
                    <a:pt x="17" y="47"/>
                  </a:cubicBezTo>
                  <a:cubicBezTo>
                    <a:pt x="17" y="47"/>
                    <a:pt x="17" y="47"/>
                    <a:pt x="17" y="46"/>
                  </a:cubicBezTo>
                  <a:cubicBezTo>
                    <a:pt x="17" y="46"/>
                    <a:pt x="17" y="46"/>
                    <a:pt x="17" y="46"/>
                  </a:cubicBezTo>
                  <a:cubicBezTo>
                    <a:pt x="18" y="46"/>
                    <a:pt x="18" y="46"/>
                    <a:pt x="18" y="46"/>
                  </a:cubicBezTo>
                  <a:cubicBezTo>
                    <a:pt x="18" y="45"/>
                    <a:pt x="18" y="45"/>
                    <a:pt x="18" y="44"/>
                  </a:cubicBezTo>
                  <a:cubicBezTo>
                    <a:pt x="18" y="44"/>
                    <a:pt x="18" y="43"/>
                    <a:pt x="18" y="42"/>
                  </a:cubicBezTo>
                  <a:cubicBezTo>
                    <a:pt x="18" y="42"/>
                    <a:pt x="18" y="42"/>
                    <a:pt x="18" y="41"/>
                  </a:cubicBezTo>
                  <a:cubicBezTo>
                    <a:pt x="18" y="41"/>
                    <a:pt x="18" y="40"/>
                    <a:pt x="18" y="40"/>
                  </a:cubicBezTo>
                  <a:cubicBezTo>
                    <a:pt x="18" y="39"/>
                    <a:pt x="18" y="39"/>
                    <a:pt x="18" y="38"/>
                  </a:cubicBezTo>
                  <a:cubicBezTo>
                    <a:pt x="19" y="38"/>
                    <a:pt x="20" y="37"/>
                    <a:pt x="20" y="37"/>
                  </a:cubicBezTo>
                  <a:cubicBezTo>
                    <a:pt x="20" y="36"/>
                    <a:pt x="20" y="36"/>
                    <a:pt x="20" y="36"/>
                  </a:cubicBezTo>
                  <a:cubicBezTo>
                    <a:pt x="20" y="35"/>
                    <a:pt x="20" y="35"/>
                    <a:pt x="20" y="35"/>
                  </a:cubicBezTo>
                  <a:cubicBezTo>
                    <a:pt x="21" y="34"/>
                    <a:pt x="20" y="34"/>
                    <a:pt x="21" y="34"/>
                  </a:cubicBezTo>
                  <a:cubicBezTo>
                    <a:pt x="21" y="34"/>
                    <a:pt x="21" y="34"/>
                    <a:pt x="21" y="34"/>
                  </a:cubicBezTo>
                  <a:cubicBezTo>
                    <a:pt x="21" y="33"/>
                    <a:pt x="22" y="33"/>
                    <a:pt x="22" y="33"/>
                  </a:cubicBezTo>
                  <a:cubicBezTo>
                    <a:pt x="22" y="33"/>
                    <a:pt x="22" y="33"/>
                    <a:pt x="22" y="33"/>
                  </a:cubicBezTo>
                  <a:cubicBezTo>
                    <a:pt x="22" y="33"/>
                    <a:pt x="23" y="33"/>
                    <a:pt x="23" y="32"/>
                  </a:cubicBezTo>
                  <a:cubicBezTo>
                    <a:pt x="23" y="32"/>
                    <a:pt x="23" y="32"/>
                    <a:pt x="23" y="32"/>
                  </a:cubicBezTo>
                  <a:cubicBezTo>
                    <a:pt x="24" y="32"/>
                    <a:pt x="25" y="30"/>
                    <a:pt x="25" y="30"/>
                  </a:cubicBezTo>
                  <a:cubicBezTo>
                    <a:pt x="25" y="29"/>
                    <a:pt x="25" y="29"/>
                    <a:pt x="25" y="28"/>
                  </a:cubicBezTo>
                  <a:cubicBezTo>
                    <a:pt x="25" y="28"/>
                    <a:pt x="25" y="28"/>
                    <a:pt x="25" y="28"/>
                  </a:cubicBezTo>
                  <a:cubicBezTo>
                    <a:pt x="25" y="28"/>
                    <a:pt x="25" y="28"/>
                    <a:pt x="25" y="27"/>
                  </a:cubicBezTo>
                  <a:cubicBezTo>
                    <a:pt x="26" y="27"/>
                    <a:pt x="25" y="26"/>
                    <a:pt x="25" y="26"/>
                  </a:cubicBezTo>
                  <a:cubicBezTo>
                    <a:pt x="25" y="26"/>
                    <a:pt x="26" y="25"/>
                    <a:pt x="26" y="25"/>
                  </a:cubicBezTo>
                  <a:cubicBezTo>
                    <a:pt x="26" y="25"/>
                    <a:pt x="26" y="24"/>
                    <a:pt x="26" y="24"/>
                  </a:cubicBezTo>
                  <a:cubicBezTo>
                    <a:pt x="26" y="24"/>
                    <a:pt x="26" y="22"/>
                    <a:pt x="26" y="22"/>
                  </a:cubicBezTo>
                  <a:cubicBezTo>
                    <a:pt x="26" y="21"/>
                    <a:pt x="26" y="21"/>
                    <a:pt x="26" y="21"/>
                  </a:cubicBezTo>
                  <a:cubicBezTo>
                    <a:pt x="26" y="21"/>
                    <a:pt x="26" y="21"/>
                    <a:pt x="26" y="20"/>
                  </a:cubicBezTo>
                  <a:cubicBezTo>
                    <a:pt x="26" y="20"/>
                    <a:pt x="27" y="19"/>
                    <a:pt x="27" y="19"/>
                  </a:cubicBezTo>
                  <a:cubicBezTo>
                    <a:pt x="27" y="19"/>
                    <a:pt x="27" y="18"/>
                    <a:pt x="27" y="18"/>
                  </a:cubicBezTo>
                  <a:cubicBezTo>
                    <a:pt x="27" y="17"/>
                    <a:pt x="27" y="16"/>
                    <a:pt x="27" y="15"/>
                  </a:cubicBezTo>
                  <a:cubicBezTo>
                    <a:pt x="27" y="15"/>
                    <a:pt x="27" y="15"/>
                    <a:pt x="27" y="15"/>
                  </a:cubicBezTo>
                  <a:cubicBezTo>
                    <a:pt x="27" y="14"/>
                    <a:pt x="28" y="14"/>
                    <a:pt x="28" y="14"/>
                  </a:cubicBezTo>
                  <a:cubicBezTo>
                    <a:pt x="28" y="14"/>
                    <a:pt x="28" y="14"/>
                    <a:pt x="28" y="14"/>
                  </a:cubicBezTo>
                  <a:cubicBezTo>
                    <a:pt x="28" y="13"/>
                    <a:pt x="28" y="13"/>
                    <a:pt x="28" y="12"/>
                  </a:cubicBezTo>
                  <a:cubicBezTo>
                    <a:pt x="28" y="12"/>
                    <a:pt x="29" y="12"/>
                    <a:pt x="29" y="12"/>
                  </a:cubicBezTo>
                  <a:cubicBezTo>
                    <a:pt x="29" y="12"/>
                    <a:pt x="29" y="12"/>
                    <a:pt x="29" y="11"/>
                  </a:cubicBezTo>
                  <a:cubicBezTo>
                    <a:pt x="29" y="11"/>
                    <a:pt x="29" y="11"/>
                    <a:pt x="29" y="11"/>
                  </a:cubicBezTo>
                  <a:cubicBezTo>
                    <a:pt x="30" y="10"/>
                    <a:pt x="29" y="9"/>
                    <a:pt x="29" y="8"/>
                  </a:cubicBezTo>
                  <a:cubicBezTo>
                    <a:pt x="29" y="7"/>
                    <a:pt x="29" y="7"/>
                    <a:pt x="29" y="7"/>
                  </a:cubicBezTo>
                  <a:cubicBezTo>
                    <a:pt x="29" y="6"/>
                    <a:pt x="29" y="5"/>
                    <a:pt x="29" y="5"/>
                  </a:cubicBezTo>
                  <a:cubicBezTo>
                    <a:pt x="29" y="5"/>
                    <a:pt x="30" y="5"/>
                    <a:pt x="30" y="4"/>
                  </a:cubicBezTo>
                  <a:cubicBezTo>
                    <a:pt x="30" y="4"/>
                    <a:pt x="30" y="4"/>
                    <a:pt x="30" y="3"/>
                  </a:cubicBezTo>
                  <a:cubicBezTo>
                    <a:pt x="30" y="3"/>
                    <a:pt x="31" y="3"/>
                    <a:pt x="31" y="3"/>
                  </a:cubicBezTo>
                  <a:cubicBezTo>
                    <a:pt x="31" y="3"/>
                    <a:pt x="31" y="2"/>
                    <a:pt x="31" y="2"/>
                  </a:cubicBezTo>
                  <a:cubicBezTo>
                    <a:pt x="31" y="2"/>
                    <a:pt x="32" y="2"/>
                    <a:pt x="32" y="2"/>
                  </a:cubicBezTo>
                  <a:cubicBezTo>
                    <a:pt x="32" y="1"/>
                    <a:pt x="33" y="1"/>
                    <a:pt x="34" y="1"/>
                  </a:cubicBezTo>
                  <a:cubicBezTo>
                    <a:pt x="34" y="1"/>
                    <a:pt x="34" y="1"/>
                    <a:pt x="34" y="1"/>
                  </a:cubicBezTo>
                  <a:cubicBezTo>
                    <a:pt x="34" y="1"/>
                    <a:pt x="34" y="1"/>
                    <a:pt x="34" y="2"/>
                  </a:cubicBezTo>
                  <a:cubicBezTo>
                    <a:pt x="35" y="2"/>
                    <a:pt x="35" y="2"/>
                    <a:pt x="35" y="2"/>
                  </a:cubicBezTo>
                  <a:cubicBezTo>
                    <a:pt x="36" y="2"/>
                    <a:pt x="36" y="3"/>
                    <a:pt x="37" y="3"/>
                  </a:cubicBezTo>
                  <a:cubicBezTo>
                    <a:pt x="37" y="4"/>
                    <a:pt x="37" y="4"/>
                    <a:pt x="37" y="4"/>
                  </a:cubicBezTo>
                  <a:cubicBezTo>
                    <a:pt x="38" y="5"/>
                    <a:pt x="39" y="4"/>
                    <a:pt x="39" y="4"/>
                  </a:cubicBezTo>
                  <a:cubicBezTo>
                    <a:pt x="40" y="5"/>
                    <a:pt x="40" y="5"/>
                    <a:pt x="40" y="5"/>
                  </a:cubicBezTo>
                  <a:cubicBezTo>
                    <a:pt x="40" y="5"/>
                    <a:pt x="40" y="5"/>
                    <a:pt x="40" y="5"/>
                  </a:cubicBezTo>
                  <a:cubicBezTo>
                    <a:pt x="41" y="5"/>
                    <a:pt x="41" y="5"/>
                    <a:pt x="41" y="5"/>
                  </a:cubicBezTo>
                  <a:cubicBezTo>
                    <a:pt x="41" y="5"/>
                    <a:pt x="42" y="6"/>
                    <a:pt x="43" y="5"/>
                  </a:cubicBezTo>
                  <a:cubicBezTo>
                    <a:pt x="43" y="5"/>
                    <a:pt x="43" y="5"/>
                    <a:pt x="43" y="5"/>
                  </a:cubicBezTo>
                  <a:cubicBezTo>
                    <a:pt x="43" y="5"/>
                    <a:pt x="43" y="5"/>
                    <a:pt x="43" y="5"/>
                  </a:cubicBezTo>
                  <a:cubicBezTo>
                    <a:pt x="44" y="5"/>
                    <a:pt x="44" y="5"/>
                    <a:pt x="44" y="6"/>
                  </a:cubicBezTo>
                  <a:cubicBezTo>
                    <a:pt x="45" y="6"/>
                    <a:pt x="46" y="6"/>
                    <a:pt x="46" y="6"/>
                  </a:cubicBezTo>
                  <a:cubicBezTo>
                    <a:pt x="47" y="6"/>
                    <a:pt x="47" y="5"/>
                    <a:pt x="47" y="5"/>
                  </a:cubicBezTo>
                  <a:cubicBezTo>
                    <a:pt x="47" y="4"/>
                    <a:pt x="47" y="4"/>
                    <a:pt x="47" y="4"/>
                  </a:cubicBezTo>
                  <a:cubicBezTo>
                    <a:pt x="47" y="4"/>
                    <a:pt x="48" y="4"/>
                    <a:pt x="48" y="4"/>
                  </a:cubicBezTo>
                  <a:cubicBezTo>
                    <a:pt x="48" y="4"/>
                    <a:pt x="48" y="3"/>
                    <a:pt x="48" y="3"/>
                  </a:cubicBezTo>
                  <a:cubicBezTo>
                    <a:pt x="48" y="3"/>
                    <a:pt x="48" y="3"/>
                    <a:pt x="49" y="3"/>
                  </a:cubicBezTo>
                  <a:cubicBezTo>
                    <a:pt x="49" y="3"/>
                    <a:pt x="49" y="3"/>
                    <a:pt x="49" y="3"/>
                  </a:cubicBezTo>
                  <a:cubicBezTo>
                    <a:pt x="49" y="3"/>
                    <a:pt x="49" y="3"/>
                    <a:pt x="49" y="3"/>
                  </a:cubicBezTo>
                  <a:cubicBezTo>
                    <a:pt x="50" y="3"/>
                    <a:pt x="50" y="4"/>
                    <a:pt x="51" y="4"/>
                  </a:cubicBezTo>
                  <a:cubicBezTo>
                    <a:pt x="51" y="3"/>
                    <a:pt x="52" y="3"/>
                    <a:pt x="52" y="3"/>
                  </a:cubicBezTo>
                  <a:cubicBezTo>
                    <a:pt x="53" y="2"/>
                    <a:pt x="53" y="2"/>
                    <a:pt x="53" y="2"/>
                  </a:cubicBezTo>
                  <a:cubicBezTo>
                    <a:pt x="53" y="2"/>
                    <a:pt x="54" y="2"/>
                    <a:pt x="54" y="2"/>
                  </a:cubicBezTo>
                  <a:cubicBezTo>
                    <a:pt x="54" y="2"/>
                    <a:pt x="55" y="2"/>
                    <a:pt x="55" y="1"/>
                  </a:cubicBezTo>
                  <a:cubicBezTo>
                    <a:pt x="55" y="1"/>
                    <a:pt x="55" y="1"/>
                    <a:pt x="55" y="1"/>
                  </a:cubicBezTo>
                  <a:cubicBezTo>
                    <a:pt x="56" y="2"/>
                    <a:pt x="56" y="2"/>
                    <a:pt x="57" y="2"/>
                  </a:cubicBezTo>
                  <a:cubicBezTo>
                    <a:pt x="57" y="2"/>
                    <a:pt x="58" y="2"/>
                    <a:pt x="58" y="2"/>
                  </a:cubicBezTo>
                  <a:cubicBezTo>
                    <a:pt x="59" y="2"/>
                    <a:pt x="59" y="1"/>
                    <a:pt x="60" y="1"/>
                  </a:cubicBezTo>
                  <a:cubicBezTo>
                    <a:pt x="60" y="1"/>
                    <a:pt x="60" y="0"/>
                    <a:pt x="60" y="0"/>
                  </a:cubicBezTo>
                  <a:cubicBezTo>
                    <a:pt x="60" y="0"/>
                    <a:pt x="60" y="0"/>
                    <a:pt x="60" y="0"/>
                  </a:cubicBezTo>
                  <a:cubicBezTo>
                    <a:pt x="61" y="0"/>
                    <a:pt x="61" y="0"/>
                    <a:pt x="62" y="0"/>
                  </a:cubicBezTo>
                  <a:cubicBezTo>
                    <a:pt x="63" y="0"/>
                    <a:pt x="63" y="0"/>
                    <a:pt x="63" y="0"/>
                  </a:cubicBezTo>
                  <a:cubicBezTo>
                    <a:pt x="63" y="0"/>
                    <a:pt x="63" y="1"/>
                    <a:pt x="63" y="1"/>
                  </a:cubicBezTo>
                  <a:cubicBezTo>
                    <a:pt x="64" y="1"/>
                    <a:pt x="64" y="1"/>
                    <a:pt x="64" y="1"/>
                  </a:cubicBezTo>
                  <a:cubicBezTo>
                    <a:pt x="64" y="1"/>
                    <a:pt x="64" y="1"/>
                    <a:pt x="64" y="1"/>
                  </a:cubicBezTo>
                  <a:cubicBezTo>
                    <a:pt x="65" y="1"/>
                    <a:pt x="66" y="1"/>
                    <a:pt x="67" y="1"/>
                  </a:cubicBezTo>
                  <a:cubicBezTo>
                    <a:pt x="67" y="1"/>
                    <a:pt x="67" y="1"/>
                    <a:pt x="67" y="0"/>
                  </a:cubicBezTo>
                  <a:cubicBezTo>
                    <a:pt x="67" y="1"/>
                    <a:pt x="68" y="1"/>
                    <a:pt x="68" y="1"/>
                  </a:cubicBezTo>
                  <a:cubicBezTo>
                    <a:pt x="68" y="1"/>
                    <a:pt x="68" y="1"/>
                    <a:pt x="68" y="1"/>
                  </a:cubicBezTo>
                  <a:cubicBezTo>
                    <a:pt x="68" y="1"/>
                    <a:pt x="69" y="2"/>
                    <a:pt x="69" y="2"/>
                  </a:cubicBezTo>
                  <a:cubicBezTo>
                    <a:pt x="69" y="2"/>
                    <a:pt x="69" y="2"/>
                    <a:pt x="70" y="2"/>
                  </a:cubicBezTo>
                  <a:cubicBezTo>
                    <a:pt x="70" y="2"/>
                    <a:pt x="70" y="2"/>
                    <a:pt x="70" y="3"/>
                  </a:cubicBezTo>
                  <a:cubicBezTo>
                    <a:pt x="70" y="3"/>
                    <a:pt x="70" y="3"/>
                    <a:pt x="70" y="3"/>
                  </a:cubicBezTo>
                  <a:cubicBezTo>
                    <a:pt x="70" y="3"/>
                    <a:pt x="70" y="3"/>
                    <a:pt x="70" y="3"/>
                  </a:cubicBezTo>
                  <a:cubicBezTo>
                    <a:pt x="70" y="3"/>
                    <a:pt x="70" y="4"/>
                    <a:pt x="71" y="4"/>
                  </a:cubicBezTo>
                  <a:cubicBezTo>
                    <a:pt x="71" y="4"/>
                    <a:pt x="71" y="4"/>
                    <a:pt x="71" y="4"/>
                  </a:cubicBezTo>
                  <a:cubicBezTo>
                    <a:pt x="71" y="4"/>
                    <a:pt x="71" y="4"/>
                    <a:pt x="71" y="4"/>
                  </a:cubicBezTo>
                  <a:cubicBezTo>
                    <a:pt x="71" y="4"/>
                    <a:pt x="72" y="4"/>
                    <a:pt x="72" y="4"/>
                  </a:cubicBezTo>
                  <a:cubicBezTo>
                    <a:pt x="72" y="4"/>
                    <a:pt x="72" y="5"/>
                    <a:pt x="72" y="5"/>
                  </a:cubicBezTo>
                  <a:cubicBezTo>
                    <a:pt x="72" y="5"/>
                    <a:pt x="72" y="5"/>
                    <a:pt x="72" y="5"/>
                  </a:cubicBezTo>
                  <a:cubicBezTo>
                    <a:pt x="72" y="5"/>
                    <a:pt x="72" y="5"/>
                    <a:pt x="73" y="5"/>
                  </a:cubicBezTo>
                  <a:cubicBezTo>
                    <a:pt x="73" y="5"/>
                    <a:pt x="73" y="5"/>
                    <a:pt x="74" y="5"/>
                  </a:cubicBezTo>
                  <a:cubicBezTo>
                    <a:pt x="74" y="5"/>
                    <a:pt x="74" y="4"/>
                    <a:pt x="75" y="4"/>
                  </a:cubicBezTo>
                  <a:cubicBezTo>
                    <a:pt x="75" y="4"/>
                    <a:pt x="76" y="4"/>
                    <a:pt x="76" y="4"/>
                  </a:cubicBezTo>
                  <a:cubicBezTo>
                    <a:pt x="76" y="4"/>
                    <a:pt x="76" y="5"/>
                    <a:pt x="76" y="5"/>
                  </a:cubicBezTo>
                  <a:cubicBezTo>
                    <a:pt x="77" y="5"/>
                    <a:pt x="77" y="5"/>
                    <a:pt x="78" y="5"/>
                  </a:cubicBezTo>
                  <a:cubicBezTo>
                    <a:pt x="78" y="4"/>
                    <a:pt x="78" y="4"/>
                    <a:pt x="78" y="4"/>
                  </a:cubicBezTo>
                  <a:cubicBezTo>
                    <a:pt x="78" y="4"/>
                    <a:pt x="78" y="4"/>
                    <a:pt x="78" y="3"/>
                  </a:cubicBezTo>
                  <a:cubicBezTo>
                    <a:pt x="78" y="3"/>
                    <a:pt x="78" y="3"/>
                    <a:pt x="79" y="3"/>
                  </a:cubicBezTo>
                  <a:cubicBezTo>
                    <a:pt x="79" y="4"/>
                    <a:pt x="79" y="4"/>
                    <a:pt x="79" y="4"/>
                  </a:cubicBezTo>
                  <a:cubicBezTo>
                    <a:pt x="79" y="4"/>
                    <a:pt x="79" y="4"/>
                    <a:pt x="79" y="5"/>
                  </a:cubicBezTo>
                  <a:cubicBezTo>
                    <a:pt x="79" y="5"/>
                    <a:pt x="80" y="5"/>
                    <a:pt x="80" y="5"/>
                  </a:cubicBezTo>
                  <a:cubicBezTo>
                    <a:pt x="80" y="5"/>
                    <a:pt x="80" y="5"/>
                    <a:pt x="80" y="5"/>
                  </a:cubicBezTo>
                  <a:cubicBezTo>
                    <a:pt x="80" y="5"/>
                    <a:pt x="80" y="5"/>
                    <a:pt x="80" y="6"/>
                  </a:cubicBezTo>
                  <a:cubicBezTo>
                    <a:pt x="80" y="6"/>
                    <a:pt x="80" y="6"/>
                    <a:pt x="80" y="6"/>
                  </a:cubicBezTo>
                  <a:cubicBezTo>
                    <a:pt x="81" y="6"/>
                    <a:pt x="81" y="6"/>
                    <a:pt x="81" y="6"/>
                  </a:cubicBezTo>
                  <a:cubicBezTo>
                    <a:pt x="81" y="6"/>
                    <a:pt x="81" y="7"/>
                    <a:pt x="81" y="7"/>
                  </a:cubicBezTo>
                  <a:cubicBezTo>
                    <a:pt x="82" y="7"/>
                    <a:pt x="83" y="7"/>
                    <a:pt x="83" y="8"/>
                  </a:cubicBezTo>
                  <a:cubicBezTo>
                    <a:pt x="83" y="8"/>
                    <a:pt x="83" y="8"/>
                    <a:pt x="83" y="9"/>
                  </a:cubicBezTo>
                  <a:cubicBezTo>
                    <a:pt x="83" y="9"/>
                    <a:pt x="83" y="9"/>
                    <a:pt x="83" y="9"/>
                  </a:cubicBezTo>
                  <a:cubicBezTo>
                    <a:pt x="83" y="9"/>
                    <a:pt x="83" y="9"/>
                    <a:pt x="84" y="9"/>
                  </a:cubicBezTo>
                  <a:cubicBezTo>
                    <a:pt x="84" y="9"/>
                    <a:pt x="84" y="9"/>
                    <a:pt x="84" y="9"/>
                  </a:cubicBezTo>
                  <a:cubicBezTo>
                    <a:pt x="84" y="10"/>
                    <a:pt x="84" y="10"/>
                    <a:pt x="84" y="11"/>
                  </a:cubicBezTo>
                  <a:cubicBezTo>
                    <a:pt x="84" y="12"/>
                    <a:pt x="84" y="12"/>
                    <a:pt x="84" y="12"/>
                  </a:cubicBezTo>
                  <a:cubicBezTo>
                    <a:pt x="84" y="13"/>
                    <a:pt x="84" y="14"/>
                    <a:pt x="84" y="14"/>
                  </a:cubicBezTo>
                  <a:cubicBezTo>
                    <a:pt x="84" y="15"/>
                    <a:pt x="84" y="15"/>
                    <a:pt x="84" y="15"/>
                  </a:cubicBezTo>
                  <a:cubicBezTo>
                    <a:pt x="85" y="15"/>
                    <a:pt x="85" y="15"/>
                    <a:pt x="85" y="15"/>
                  </a:cubicBezTo>
                  <a:cubicBezTo>
                    <a:pt x="85" y="15"/>
                    <a:pt x="86" y="16"/>
                    <a:pt x="86" y="16"/>
                  </a:cubicBezTo>
                  <a:cubicBezTo>
                    <a:pt x="86" y="16"/>
                    <a:pt x="85" y="18"/>
                    <a:pt x="85" y="18"/>
                  </a:cubicBezTo>
                  <a:cubicBezTo>
                    <a:pt x="84" y="18"/>
                    <a:pt x="84" y="19"/>
                    <a:pt x="83" y="19"/>
                  </a:cubicBezTo>
                  <a:cubicBezTo>
                    <a:pt x="83" y="19"/>
                    <a:pt x="83" y="20"/>
                    <a:pt x="82" y="20"/>
                  </a:cubicBezTo>
                  <a:cubicBezTo>
                    <a:pt x="82" y="20"/>
                    <a:pt x="81" y="21"/>
                    <a:pt x="81" y="21"/>
                  </a:cubicBezTo>
                  <a:cubicBezTo>
                    <a:pt x="81" y="21"/>
                    <a:pt x="81" y="21"/>
                    <a:pt x="81" y="21"/>
                  </a:cubicBezTo>
                  <a:cubicBezTo>
                    <a:pt x="81" y="21"/>
                    <a:pt x="81" y="22"/>
                    <a:pt x="81" y="22"/>
                  </a:cubicBezTo>
                  <a:cubicBezTo>
                    <a:pt x="81" y="22"/>
                    <a:pt x="80" y="22"/>
                    <a:pt x="80" y="23"/>
                  </a:cubicBezTo>
                  <a:cubicBezTo>
                    <a:pt x="80" y="23"/>
                    <a:pt x="80" y="24"/>
                    <a:pt x="80" y="24"/>
                  </a:cubicBezTo>
                  <a:cubicBezTo>
                    <a:pt x="80" y="24"/>
                    <a:pt x="80" y="25"/>
                    <a:pt x="80" y="25"/>
                  </a:cubicBezTo>
                  <a:cubicBezTo>
                    <a:pt x="79" y="25"/>
                    <a:pt x="79" y="25"/>
                    <a:pt x="79" y="26"/>
                  </a:cubicBezTo>
                  <a:cubicBezTo>
                    <a:pt x="79" y="26"/>
                    <a:pt x="79" y="26"/>
                    <a:pt x="79" y="26"/>
                  </a:cubicBezTo>
                  <a:cubicBezTo>
                    <a:pt x="79" y="26"/>
                    <a:pt x="79" y="27"/>
                    <a:pt x="79" y="27"/>
                  </a:cubicBezTo>
                  <a:cubicBezTo>
                    <a:pt x="79" y="27"/>
                    <a:pt x="79" y="28"/>
                    <a:pt x="79" y="28"/>
                  </a:cubicBezTo>
                  <a:cubicBezTo>
                    <a:pt x="79" y="29"/>
                    <a:pt x="79" y="29"/>
                    <a:pt x="79" y="30"/>
                  </a:cubicBezTo>
                  <a:cubicBezTo>
                    <a:pt x="78" y="30"/>
                    <a:pt x="78" y="30"/>
                    <a:pt x="78" y="30"/>
                  </a:cubicBezTo>
                  <a:cubicBezTo>
                    <a:pt x="78" y="30"/>
                    <a:pt x="78" y="31"/>
                    <a:pt x="78" y="31"/>
                  </a:cubicBezTo>
                  <a:cubicBezTo>
                    <a:pt x="78" y="31"/>
                    <a:pt x="78" y="31"/>
                    <a:pt x="78" y="31"/>
                  </a:cubicBezTo>
                  <a:cubicBezTo>
                    <a:pt x="78" y="32"/>
                    <a:pt x="78" y="33"/>
                    <a:pt x="78" y="34"/>
                  </a:cubicBezTo>
                  <a:cubicBezTo>
                    <a:pt x="78" y="34"/>
                    <a:pt x="77" y="35"/>
                    <a:pt x="76" y="36"/>
                  </a:cubicBezTo>
                  <a:cubicBezTo>
                    <a:pt x="76" y="37"/>
                    <a:pt x="76" y="38"/>
                    <a:pt x="76" y="38"/>
                  </a:cubicBezTo>
                  <a:cubicBezTo>
                    <a:pt x="76" y="38"/>
                    <a:pt x="76" y="38"/>
                    <a:pt x="76" y="38"/>
                  </a:cubicBezTo>
                  <a:cubicBezTo>
                    <a:pt x="76" y="38"/>
                    <a:pt x="76" y="38"/>
                    <a:pt x="76" y="38"/>
                  </a:cubicBezTo>
                  <a:cubicBezTo>
                    <a:pt x="76" y="38"/>
                    <a:pt x="76" y="39"/>
                    <a:pt x="75" y="39"/>
                  </a:cubicBezTo>
                  <a:cubicBezTo>
                    <a:pt x="75" y="39"/>
                    <a:pt x="75" y="39"/>
                    <a:pt x="75" y="39"/>
                  </a:cubicBezTo>
                  <a:cubicBezTo>
                    <a:pt x="75" y="39"/>
                    <a:pt x="75" y="39"/>
                    <a:pt x="75" y="40"/>
                  </a:cubicBezTo>
                  <a:cubicBezTo>
                    <a:pt x="75" y="40"/>
                    <a:pt x="75" y="40"/>
                    <a:pt x="75" y="41"/>
                  </a:cubicBezTo>
                  <a:cubicBezTo>
                    <a:pt x="75" y="41"/>
                    <a:pt x="76" y="41"/>
                    <a:pt x="76" y="41"/>
                  </a:cubicBezTo>
                  <a:cubicBezTo>
                    <a:pt x="76" y="41"/>
                    <a:pt x="76" y="41"/>
                    <a:pt x="76" y="42"/>
                  </a:cubicBezTo>
                  <a:cubicBezTo>
                    <a:pt x="76" y="42"/>
                    <a:pt x="76" y="43"/>
                    <a:pt x="77" y="43"/>
                  </a:cubicBezTo>
                  <a:cubicBezTo>
                    <a:pt x="77" y="43"/>
                    <a:pt x="77" y="43"/>
                    <a:pt x="77" y="44"/>
                  </a:cubicBezTo>
                  <a:cubicBezTo>
                    <a:pt x="77" y="44"/>
                    <a:pt x="76" y="44"/>
                    <a:pt x="76" y="45"/>
                  </a:cubicBezTo>
                  <a:cubicBezTo>
                    <a:pt x="76" y="45"/>
                    <a:pt x="76" y="45"/>
                    <a:pt x="76" y="45"/>
                  </a:cubicBezTo>
                  <a:cubicBezTo>
                    <a:pt x="76" y="46"/>
                    <a:pt x="76" y="46"/>
                    <a:pt x="76" y="46"/>
                  </a:cubicBezTo>
                  <a:cubicBezTo>
                    <a:pt x="76" y="46"/>
                    <a:pt x="76" y="47"/>
                    <a:pt x="76" y="47"/>
                  </a:cubicBezTo>
                  <a:cubicBezTo>
                    <a:pt x="76" y="48"/>
                    <a:pt x="76" y="48"/>
                    <a:pt x="76" y="49"/>
                  </a:cubicBezTo>
                  <a:cubicBezTo>
                    <a:pt x="76" y="49"/>
                    <a:pt x="76" y="49"/>
                    <a:pt x="76" y="49"/>
                  </a:cubicBezTo>
                  <a:close/>
                </a:path>
              </a:pathLst>
            </a:custGeom>
            <a:solidFill>
              <a:sysClr val="window" lastClr="FFFFFF">
                <a:lumMod val="75000"/>
              </a:sysClr>
            </a:solidFill>
            <a:ln w="3175">
              <a:solidFill>
                <a:schemeClr val="bg1">
                  <a:lumMod val="65000"/>
                </a:schemeClr>
              </a:solid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defTabSz="2945407">
                <a:defRPr/>
              </a:pPr>
              <a:endParaRPr lang="en-US" sz="1600" kern="0">
                <a:solidFill>
                  <a:srgbClr val="0A0A0A"/>
                </a:solidFill>
                <a:cs typeface="Arial" charset="0"/>
              </a:endParaRPr>
            </a:p>
          </p:txBody>
        </p:sp>
        <p:sp>
          <p:nvSpPr>
            <p:cNvPr id="210" name="Freeform 192">
              <a:extLst>
                <a:ext uri="{FF2B5EF4-FFF2-40B4-BE49-F238E27FC236}">
                  <a16:creationId xmlns:a16="http://schemas.microsoft.com/office/drawing/2014/main" id="{40B719F3-3B91-CDE3-3F1D-07D319B5FF76}"/>
                </a:ext>
              </a:extLst>
            </p:cNvPr>
            <p:cNvSpPr>
              <a:spLocks noEditPoints="1"/>
            </p:cNvSpPr>
            <p:nvPr/>
          </p:nvSpPr>
          <p:spPr bwMode="auto">
            <a:xfrm>
              <a:off x="17484840" y="13604227"/>
              <a:ext cx="3458916" cy="4268968"/>
            </a:xfrm>
            <a:custGeom>
              <a:avLst/>
              <a:gdLst/>
              <a:ahLst/>
              <a:cxnLst>
                <a:cxn ang="0">
                  <a:pos x="73" y="18"/>
                </a:cxn>
                <a:cxn ang="0">
                  <a:pos x="82" y="15"/>
                </a:cxn>
                <a:cxn ang="0">
                  <a:pos x="93" y="16"/>
                </a:cxn>
                <a:cxn ang="0">
                  <a:pos x="102" y="6"/>
                </a:cxn>
                <a:cxn ang="0">
                  <a:pos x="106" y="18"/>
                </a:cxn>
                <a:cxn ang="0">
                  <a:pos x="101" y="27"/>
                </a:cxn>
                <a:cxn ang="0">
                  <a:pos x="98" y="35"/>
                </a:cxn>
                <a:cxn ang="0">
                  <a:pos x="106" y="37"/>
                </a:cxn>
                <a:cxn ang="0">
                  <a:pos x="110" y="40"/>
                </a:cxn>
                <a:cxn ang="0">
                  <a:pos x="114" y="34"/>
                </a:cxn>
                <a:cxn ang="0">
                  <a:pos x="121" y="31"/>
                </a:cxn>
                <a:cxn ang="0">
                  <a:pos x="128" y="35"/>
                </a:cxn>
                <a:cxn ang="0">
                  <a:pos x="133" y="39"/>
                </a:cxn>
                <a:cxn ang="0">
                  <a:pos x="135" y="41"/>
                </a:cxn>
                <a:cxn ang="0">
                  <a:pos x="147" y="43"/>
                </a:cxn>
                <a:cxn ang="0">
                  <a:pos x="160" y="47"/>
                </a:cxn>
                <a:cxn ang="0">
                  <a:pos x="175" y="57"/>
                </a:cxn>
                <a:cxn ang="0">
                  <a:pos x="176" y="70"/>
                </a:cxn>
                <a:cxn ang="0">
                  <a:pos x="167" y="83"/>
                </a:cxn>
                <a:cxn ang="0">
                  <a:pos x="161" y="92"/>
                </a:cxn>
                <a:cxn ang="0">
                  <a:pos x="159" y="99"/>
                </a:cxn>
                <a:cxn ang="0">
                  <a:pos x="159" y="119"/>
                </a:cxn>
                <a:cxn ang="0">
                  <a:pos x="153" y="137"/>
                </a:cxn>
                <a:cxn ang="0">
                  <a:pos x="143" y="143"/>
                </a:cxn>
                <a:cxn ang="0">
                  <a:pos x="135" y="147"/>
                </a:cxn>
                <a:cxn ang="0">
                  <a:pos x="125" y="154"/>
                </a:cxn>
                <a:cxn ang="0">
                  <a:pos x="121" y="160"/>
                </a:cxn>
                <a:cxn ang="0">
                  <a:pos x="122" y="173"/>
                </a:cxn>
                <a:cxn ang="0">
                  <a:pos x="114" y="187"/>
                </a:cxn>
                <a:cxn ang="0">
                  <a:pos x="112" y="181"/>
                </a:cxn>
                <a:cxn ang="0">
                  <a:pos x="110" y="194"/>
                </a:cxn>
                <a:cxn ang="0">
                  <a:pos x="104" y="191"/>
                </a:cxn>
                <a:cxn ang="0">
                  <a:pos x="93" y="185"/>
                </a:cxn>
                <a:cxn ang="0">
                  <a:pos x="89" y="178"/>
                </a:cxn>
                <a:cxn ang="0">
                  <a:pos x="94" y="171"/>
                </a:cxn>
                <a:cxn ang="0">
                  <a:pos x="98" y="158"/>
                </a:cxn>
                <a:cxn ang="0">
                  <a:pos x="91" y="150"/>
                </a:cxn>
                <a:cxn ang="0">
                  <a:pos x="82" y="141"/>
                </a:cxn>
                <a:cxn ang="0">
                  <a:pos x="76" y="128"/>
                </a:cxn>
                <a:cxn ang="0">
                  <a:pos x="73" y="112"/>
                </a:cxn>
                <a:cxn ang="0">
                  <a:pos x="58" y="96"/>
                </a:cxn>
                <a:cxn ang="0">
                  <a:pos x="47" y="91"/>
                </a:cxn>
                <a:cxn ang="0">
                  <a:pos x="40" y="80"/>
                </a:cxn>
                <a:cxn ang="0">
                  <a:pos x="24" y="83"/>
                </a:cxn>
                <a:cxn ang="0">
                  <a:pos x="12" y="78"/>
                </a:cxn>
                <a:cxn ang="0">
                  <a:pos x="2" y="69"/>
                </a:cxn>
                <a:cxn ang="0">
                  <a:pos x="4" y="53"/>
                </a:cxn>
                <a:cxn ang="0">
                  <a:pos x="18" y="45"/>
                </a:cxn>
                <a:cxn ang="0">
                  <a:pos x="19" y="24"/>
                </a:cxn>
                <a:cxn ang="0">
                  <a:pos x="31" y="21"/>
                </a:cxn>
                <a:cxn ang="0">
                  <a:pos x="42" y="20"/>
                </a:cxn>
                <a:cxn ang="0">
                  <a:pos x="42" y="6"/>
                </a:cxn>
                <a:cxn ang="0">
                  <a:pos x="56" y="4"/>
                </a:cxn>
                <a:cxn ang="0">
                  <a:pos x="62" y="9"/>
                </a:cxn>
                <a:cxn ang="0">
                  <a:pos x="107" y="24"/>
                </a:cxn>
                <a:cxn ang="0">
                  <a:pos x="106" y="26"/>
                </a:cxn>
                <a:cxn ang="0">
                  <a:pos x="110" y="27"/>
                </a:cxn>
                <a:cxn ang="0">
                  <a:pos x="113" y="33"/>
                </a:cxn>
                <a:cxn ang="0">
                  <a:pos x="104" y="30"/>
                </a:cxn>
                <a:cxn ang="0">
                  <a:pos x="101" y="30"/>
                </a:cxn>
              </a:cxnLst>
              <a:rect l="0" t="0" r="r" b="b"/>
              <a:pathLst>
                <a:path w="177" h="200">
                  <a:moveTo>
                    <a:pt x="63" y="18"/>
                  </a:moveTo>
                  <a:cubicBezTo>
                    <a:pt x="63" y="18"/>
                    <a:pt x="63" y="18"/>
                    <a:pt x="63" y="18"/>
                  </a:cubicBezTo>
                  <a:cubicBezTo>
                    <a:pt x="63" y="18"/>
                    <a:pt x="63" y="18"/>
                    <a:pt x="63" y="18"/>
                  </a:cubicBezTo>
                  <a:cubicBezTo>
                    <a:pt x="64" y="18"/>
                    <a:pt x="64" y="19"/>
                    <a:pt x="64" y="19"/>
                  </a:cubicBezTo>
                  <a:cubicBezTo>
                    <a:pt x="64" y="19"/>
                    <a:pt x="65" y="19"/>
                    <a:pt x="65" y="19"/>
                  </a:cubicBezTo>
                  <a:cubicBezTo>
                    <a:pt x="65" y="20"/>
                    <a:pt x="65" y="20"/>
                    <a:pt x="65" y="20"/>
                  </a:cubicBezTo>
                  <a:cubicBezTo>
                    <a:pt x="65" y="20"/>
                    <a:pt x="65" y="20"/>
                    <a:pt x="66" y="20"/>
                  </a:cubicBezTo>
                  <a:cubicBezTo>
                    <a:pt x="66" y="20"/>
                    <a:pt x="66" y="20"/>
                    <a:pt x="66" y="20"/>
                  </a:cubicBezTo>
                  <a:cubicBezTo>
                    <a:pt x="66" y="20"/>
                    <a:pt x="66" y="21"/>
                    <a:pt x="66" y="21"/>
                  </a:cubicBezTo>
                  <a:cubicBezTo>
                    <a:pt x="67" y="21"/>
                    <a:pt x="67" y="21"/>
                    <a:pt x="68" y="21"/>
                  </a:cubicBezTo>
                  <a:cubicBezTo>
                    <a:pt x="68" y="21"/>
                    <a:pt x="68" y="21"/>
                    <a:pt x="69" y="21"/>
                  </a:cubicBezTo>
                  <a:cubicBezTo>
                    <a:pt x="69" y="20"/>
                    <a:pt x="69" y="19"/>
                    <a:pt x="70" y="19"/>
                  </a:cubicBezTo>
                  <a:cubicBezTo>
                    <a:pt x="70" y="19"/>
                    <a:pt x="71" y="19"/>
                    <a:pt x="71" y="19"/>
                  </a:cubicBezTo>
                  <a:cubicBezTo>
                    <a:pt x="71" y="19"/>
                    <a:pt x="72" y="18"/>
                    <a:pt x="72" y="18"/>
                  </a:cubicBezTo>
                  <a:cubicBezTo>
                    <a:pt x="72" y="18"/>
                    <a:pt x="73" y="18"/>
                    <a:pt x="73" y="18"/>
                  </a:cubicBezTo>
                  <a:cubicBezTo>
                    <a:pt x="73" y="18"/>
                    <a:pt x="74" y="17"/>
                    <a:pt x="74" y="17"/>
                  </a:cubicBezTo>
                  <a:cubicBezTo>
                    <a:pt x="75" y="17"/>
                    <a:pt x="75" y="17"/>
                    <a:pt x="75" y="17"/>
                  </a:cubicBezTo>
                  <a:cubicBezTo>
                    <a:pt x="75" y="17"/>
                    <a:pt x="75" y="17"/>
                    <a:pt x="75" y="17"/>
                  </a:cubicBezTo>
                  <a:cubicBezTo>
                    <a:pt x="75" y="17"/>
                    <a:pt x="75" y="17"/>
                    <a:pt x="75" y="17"/>
                  </a:cubicBezTo>
                  <a:cubicBezTo>
                    <a:pt x="75" y="17"/>
                    <a:pt x="75" y="17"/>
                    <a:pt x="76" y="17"/>
                  </a:cubicBezTo>
                  <a:cubicBezTo>
                    <a:pt x="76" y="17"/>
                    <a:pt x="76" y="17"/>
                    <a:pt x="76" y="17"/>
                  </a:cubicBezTo>
                  <a:cubicBezTo>
                    <a:pt x="76" y="18"/>
                    <a:pt x="77" y="17"/>
                    <a:pt x="77" y="17"/>
                  </a:cubicBezTo>
                  <a:cubicBezTo>
                    <a:pt x="78" y="17"/>
                    <a:pt x="78" y="17"/>
                    <a:pt x="78" y="17"/>
                  </a:cubicBezTo>
                  <a:cubicBezTo>
                    <a:pt x="79" y="17"/>
                    <a:pt x="79" y="18"/>
                    <a:pt x="80" y="18"/>
                  </a:cubicBezTo>
                  <a:cubicBezTo>
                    <a:pt x="81" y="17"/>
                    <a:pt x="81" y="17"/>
                    <a:pt x="81" y="16"/>
                  </a:cubicBezTo>
                  <a:cubicBezTo>
                    <a:pt x="81" y="16"/>
                    <a:pt x="81" y="16"/>
                    <a:pt x="81" y="16"/>
                  </a:cubicBezTo>
                  <a:cubicBezTo>
                    <a:pt x="80" y="16"/>
                    <a:pt x="80" y="15"/>
                    <a:pt x="80" y="15"/>
                  </a:cubicBezTo>
                  <a:cubicBezTo>
                    <a:pt x="80" y="15"/>
                    <a:pt x="80" y="15"/>
                    <a:pt x="80" y="15"/>
                  </a:cubicBezTo>
                  <a:cubicBezTo>
                    <a:pt x="80" y="15"/>
                    <a:pt x="80" y="15"/>
                    <a:pt x="80" y="14"/>
                  </a:cubicBezTo>
                  <a:cubicBezTo>
                    <a:pt x="81" y="15"/>
                    <a:pt x="81" y="15"/>
                    <a:pt x="82" y="15"/>
                  </a:cubicBezTo>
                  <a:cubicBezTo>
                    <a:pt x="82" y="15"/>
                    <a:pt x="82" y="15"/>
                    <a:pt x="82" y="15"/>
                  </a:cubicBezTo>
                  <a:cubicBezTo>
                    <a:pt x="82" y="15"/>
                    <a:pt x="83" y="15"/>
                    <a:pt x="83" y="15"/>
                  </a:cubicBezTo>
                  <a:cubicBezTo>
                    <a:pt x="83" y="15"/>
                    <a:pt x="83" y="14"/>
                    <a:pt x="83" y="14"/>
                  </a:cubicBezTo>
                  <a:cubicBezTo>
                    <a:pt x="84" y="14"/>
                    <a:pt x="84" y="14"/>
                    <a:pt x="84" y="14"/>
                  </a:cubicBezTo>
                  <a:cubicBezTo>
                    <a:pt x="84" y="14"/>
                    <a:pt x="84" y="14"/>
                    <a:pt x="84" y="14"/>
                  </a:cubicBezTo>
                  <a:cubicBezTo>
                    <a:pt x="85" y="14"/>
                    <a:pt x="85" y="15"/>
                    <a:pt x="85" y="15"/>
                  </a:cubicBezTo>
                  <a:cubicBezTo>
                    <a:pt x="85" y="15"/>
                    <a:pt x="85" y="15"/>
                    <a:pt x="85" y="15"/>
                  </a:cubicBezTo>
                  <a:cubicBezTo>
                    <a:pt x="86" y="15"/>
                    <a:pt x="86" y="15"/>
                    <a:pt x="86" y="15"/>
                  </a:cubicBezTo>
                  <a:cubicBezTo>
                    <a:pt x="86" y="15"/>
                    <a:pt x="86" y="15"/>
                    <a:pt x="86" y="15"/>
                  </a:cubicBezTo>
                  <a:cubicBezTo>
                    <a:pt x="86" y="15"/>
                    <a:pt x="86" y="15"/>
                    <a:pt x="86" y="16"/>
                  </a:cubicBezTo>
                  <a:cubicBezTo>
                    <a:pt x="87" y="16"/>
                    <a:pt x="88" y="16"/>
                    <a:pt x="89" y="16"/>
                  </a:cubicBezTo>
                  <a:cubicBezTo>
                    <a:pt x="89" y="16"/>
                    <a:pt x="90" y="16"/>
                    <a:pt x="90" y="15"/>
                  </a:cubicBezTo>
                  <a:cubicBezTo>
                    <a:pt x="90" y="15"/>
                    <a:pt x="91" y="15"/>
                    <a:pt x="91" y="16"/>
                  </a:cubicBezTo>
                  <a:cubicBezTo>
                    <a:pt x="91" y="16"/>
                    <a:pt x="92" y="15"/>
                    <a:pt x="92" y="16"/>
                  </a:cubicBezTo>
                  <a:cubicBezTo>
                    <a:pt x="92" y="16"/>
                    <a:pt x="92" y="16"/>
                    <a:pt x="93" y="16"/>
                  </a:cubicBezTo>
                  <a:cubicBezTo>
                    <a:pt x="93" y="16"/>
                    <a:pt x="94" y="16"/>
                    <a:pt x="94" y="16"/>
                  </a:cubicBezTo>
                  <a:cubicBezTo>
                    <a:pt x="95" y="16"/>
                    <a:pt x="96" y="15"/>
                    <a:pt x="96" y="14"/>
                  </a:cubicBezTo>
                  <a:cubicBezTo>
                    <a:pt x="96" y="14"/>
                    <a:pt x="96" y="14"/>
                    <a:pt x="96" y="14"/>
                  </a:cubicBezTo>
                  <a:cubicBezTo>
                    <a:pt x="96" y="13"/>
                    <a:pt x="96" y="13"/>
                    <a:pt x="96" y="13"/>
                  </a:cubicBezTo>
                  <a:cubicBezTo>
                    <a:pt x="96" y="13"/>
                    <a:pt x="97" y="12"/>
                    <a:pt x="97" y="12"/>
                  </a:cubicBezTo>
                  <a:cubicBezTo>
                    <a:pt x="97" y="12"/>
                    <a:pt x="97" y="12"/>
                    <a:pt x="97" y="12"/>
                  </a:cubicBezTo>
                  <a:cubicBezTo>
                    <a:pt x="97" y="11"/>
                    <a:pt x="97" y="11"/>
                    <a:pt x="97" y="11"/>
                  </a:cubicBezTo>
                  <a:cubicBezTo>
                    <a:pt x="97" y="11"/>
                    <a:pt x="98" y="10"/>
                    <a:pt x="98" y="10"/>
                  </a:cubicBezTo>
                  <a:cubicBezTo>
                    <a:pt x="98" y="9"/>
                    <a:pt x="98" y="9"/>
                    <a:pt x="99" y="8"/>
                  </a:cubicBezTo>
                  <a:cubicBezTo>
                    <a:pt x="99" y="7"/>
                    <a:pt x="100" y="7"/>
                    <a:pt x="100" y="6"/>
                  </a:cubicBezTo>
                  <a:cubicBezTo>
                    <a:pt x="100" y="6"/>
                    <a:pt x="100" y="6"/>
                    <a:pt x="100" y="6"/>
                  </a:cubicBezTo>
                  <a:cubicBezTo>
                    <a:pt x="101" y="6"/>
                    <a:pt x="101" y="6"/>
                    <a:pt x="101" y="6"/>
                  </a:cubicBezTo>
                  <a:cubicBezTo>
                    <a:pt x="101" y="6"/>
                    <a:pt x="101" y="6"/>
                    <a:pt x="101" y="5"/>
                  </a:cubicBezTo>
                  <a:cubicBezTo>
                    <a:pt x="101" y="5"/>
                    <a:pt x="101" y="5"/>
                    <a:pt x="101" y="5"/>
                  </a:cubicBezTo>
                  <a:cubicBezTo>
                    <a:pt x="101" y="5"/>
                    <a:pt x="102" y="6"/>
                    <a:pt x="102" y="6"/>
                  </a:cubicBezTo>
                  <a:cubicBezTo>
                    <a:pt x="102" y="7"/>
                    <a:pt x="102" y="8"/>
                    <a:pt x="102" y="8"/>
                  </a:cubicBezTo>
                  <a:cubicBezTo>
                    <a:pt x="102" y="8"/>
                    <a:pt x="102" y="8"/>
                    <a:pt x="102" y="8"/>
                  </a:cubicBezTo>
                  <a:cubicBezTo>
                    <a:pt x="102" y="8"/>
                    <a:pt x="102" y="9"/>
                    <a:pt x="102" y="9"/>
                  </a:cubicBezTo>
                  <a:cubicBezTo>
                    <a:pt x="102" y="10"/>
                    <a:pt x="103" y="11"/>
                    <a:pt x="103" y="11"/>
                  </a:cubicBezTo>
                  <a:cubicBezTo>
                    <a:pt x="103" y="11"/>
                    <a:pt x="103" y="12"/>
                    <a:pt x="103" y="12"/>
                  </a:cubicBezTo>
                  <a:cubicBezTo>
                    <a:pt x="103" y="12"/>
                    <a:pt x="103" y="12"/>
                    <a:pt x="103" y="13"/>
                  </a:cubicBezTo>
                  <a:cubicBezTo>
                    <a:pt x="103" y="13"/>
                    <a:pt x="103" y="13"/>
                    <a:pt x="103" y="13"/>
                  </a:cubicBezTo>
                  <a:cubicBezTo>
                    <a:pt x="103" y="13"/>
                    <a:pt x="103" y="14"/>
                    <a:pt x="103" y="14"/>
                  </a:cubicBezTo>
                  <a:cubicBezTo>
                    <a:pt x="103" y="14"/>
                    <a:pt x="104" y="14"/>
                    <a:pt x="104" y="14"/>
                  </a:cubicBezTo>
                  <a:cubicBezTo>
                    <a:pt x="104" y="15"/>
                    <a:pt x="104" y="15"/>
                    <a:pt x="104" y="15"/>
                  </a:cubicBezTo>
                  <a:cubicBezTo>
                    <a:pt x="104" y="15"/>
                    <a:pt x="104" y="15"/>
                    <a:pt x="104" y="15"/>
                  </a:cubicBezTo>
                  <a:cubicBezTo>
                    <a:pt x="104" y="16"/>
                    <a:pt x="104" y="16"/>
                    <a:pt x="104" y="16"/>
                  </a:cubicBezTo>
                  <a:cubicBezTo>
                    <a:pt x="104" y="16"/>
                    <a:pt x="104" y="16"/>
                    <a:pt x="104" y="16"/>
                  </a:cubicBezTo>
                  <a:cubicBezTo>
                    <a:pt x="105" y="16"/>
                    <a:pt x="105" y="17"/>
                    <a:pt x="105" y="18"/>
                  </a:cubicBezTo>
                  <a:cubicBezTo>
                    <a:pt x="106" y="18"/>
                    <a:pt x="106" y="18"/>
                    <a:pt x="106" y="18"/>
                  </a:cubicBezTo>
                  <a:cubicBezTo>
                    <a:pt x="106" y="18"/>
                    <a:pt x="107" y="18"/>
                    <a:pt x="107" y="18"/>
                  </a:cubicBezTo>
                  <a:cubicBezTo>
                    <a:pt x="107" y="18"/>
                    <a:pt x="108" y="19"/>
                    <a:pt x="107" y="20"/>
                  </a:cubicBezTo>
                  <a:cubicBezTo>
                    <a:pt x="107" y="20"/>
                    <a:pt x="107" y="20"/>
                    <a:pt x="107" y="21"/>
                  </a:cubicBezTo>
                  <a:cubicBezTo>
                    <a:pt x="107" y="21"/>
                    <a:pt x="107" y="21"/>
                    <a:pt x="107" y="21"/>
                  </a:cubicBezTo>
                  <a:cubicBezTo>
                    <a:pt x="107" y="21"/>
                    <a:pt x="107" y="21"/>
                    <a:pt x="107" y="21"/>
                  </a:cubicBezTo>
                  <a:cubicBezTo>
                    <a:pt x="107" y="21"/>
                    <a:pt x="107" y="22"/>
                    <a:pt x="106" y="22"/>
                  </a:cubicBezTo>
                  <a:cubicBezTo>
                    <a:pt x="106" y="22"/>
                    <a:pt x="106" y="22"/>
                    <a:pt x="106" y="22"/>
                  </a:cubicBezTo>
                  <a:cubicBezTo>
                    <a:pt x="106" y="22"/>
                    <a:pt x="106" y="22"/>
                    <a:pt x="106" y="23"/>
                  </a:cubicBezTo>
                  <a:cubicBezTo>
                    <a:pt x="106" y="23"/>
                    <a:pt x="105" y="23"/>
                    <a:pt x="105" y="23"/>
                  </a:cubicBezTo>
                  <a:cubicBezTo>
                    <a:pt x="105" y="24"/>
                    <a:pt x="105" y="24"/>
                    <a:pt x="105" y="24"/>
                  </a:cubicBezTo>
                  <a:cubicBezTo>
                    <a:pt x="104" y="25"/>
                    <a:pt x="104" y="25"/>
                    <a:pt x="104" y="25"/>
                  </a:cubicBezTo>
                  <a:cubicBezTo>
                    <a:pt x="103" y="26"/>
                    <a:pt x="103" y="26"/>
                    <a:pt x="103" y="26"/>
                  </a:cubicBezTo>
                  <a:cubicBezTo>
                    <a:pt x="103" y="26"/>
                    <a:pt x="103" y="26"/>
                    <a:pt x="103" y="26"/>
                  </a:cubicBezTo>
                  <a:cubicBezTo>
                    <a:pt x="102" y="26"/>
                    <a:pt x="102" y="26"/>
                    <a:pt x="102" y="27"/>
                  </a:cubicBezTo>
                  <a:cubicBezTo>
                    <a:pt x="102" y="27"/>
                    <a:pt x="101" y="27"/>
                    <a:pt x="101" y="27"/>
                  </a:cubicBezTo>
                  <a:cubicBezTo>
                    <a:pt x="101" y="28"/>
                    <a:pt x="101" y="29"/>
                    <a:pt x="100" y="29"/>
                  </a:cubicBezTo>
                  <a:cubicBezTo>
                    <a:pt x="100" y="29"/>
                    <a:pt x="100" y="29"/>
                    <a:pt x="100" y="30"/>
                  </a:cubicBezTo>
                  <a:cubicBezTo>
                    <a:pt x="100" y="30"/>
                    <a:pt x="100" y="30"/>
                    <a:pt x="100" y="30"/>
                  </a:cubicBezTo>
                  <a:cubicBezTo>
                    <a:pt x="100" y="30"/>
                    <a:pt x="99" y="30"/>
                    <a:pt x="99" y="30"/>
                  </a:cubicBezTo>
                  <a:cubicBezTo>
                    <a:pt x="99" y="31"/>
                    <a:pt x="99" y="32"/>
                    <a:pt x="99" y="32"/>
                  </a:cubicBezTo>
                  <a:cubicBezTo>
                    <a:pt x="99" y="32"/>
                    <a:pt x="98" y="33"/>
                    <a:pt x="98" y="33"/>
                  </a:cubicBezTo>
                  <a:cubicBezTo>
                    <a:pt x="98" y="33"/>
                    <a:pt x="98" y="33"/>
                    <a:pt x="98" y="33"/>
                  </a:cubicBezTo>
                  <a:cubicBezTo>
                    <a:pt x="98" y="34"/>
                    <a:pt x="98" y="34"/>
                    <a:pt x="98" y="34"/>
                  </a:cubicBezTo>
                  <a:cubicBezTo>
                    <a:pt x="98" y="34"/>
                    <a:pt x="98" y="34"/>
                    <a:pt x="98" y="34"/>
                  </a:cubicBezTo>
                  <a:cubicBezTo>
                    <a:pt x="98" y="34"/>
                    <a:pt x="98" y="34"/>
                    <a:pt x="97" y="34"/>
                  </a:cubicBezTo>
                  <a:cubicBezTo>
                    <a:pt x="97" y="33"/>
                    <a:pt x="96" y="34"/>
                    <a:pt x="96" y="34"/>
                  </a:cubicBezTo>
                  <a:cubicBezTo>
                    <a:pt x="95" y="35"/>
                    <a:pt x="95" y="34"/>
                    <a:pt x="95" y="35"/>
                  </a:cubicBezTo>
                  <a:cubicBezTo>
                    <a:pt x="95" y="35"/>
                    <a:pt x="96" y="35"/>
                    <a:pt x="97" y="35"/>
                  </a:cubicBezTo>
                  <a:cubicBezTo>
                    <a:pt x="97" y="35"/>
                    <a:pt x="97" y="35"/>
                    <a:pt x="97" y="36"/>
                  </a:cubicBezTo>
                  <a:cubicBezTo>
                    <a:pt x="97" y="36"/>
                    <a:pt x="97" y="36"/>
                    <a:pt x="98" y="35"/>
                  </a:cubicBezTo>
                  <a:cubicBezTo>
                    <a:pt x="98" y="35"/>
                    <a:pt x="99" y="35"/>
                    <a:pt x="99" y="35"/>
                  </a:cubicBezTo>
                  <a:cubicBezTo>
                    <a:pt x="99" y="35"/>
                    <a:pt x="99" y="34"/>
                    <a:pt x="100" y="34"/>
                  </a:cubicBezTo>
                  <a:cubicBezTo>
                    <a:pt x="100" y="34"/>
                    <a:pt x="100" y="34"/>
                    <a:pt x="100" y="34"/>
                  </a:cubicBezTo>
                  <a:cubicBezTo>
                    <a:pt x="101" y="34"/>
                    <a:pt x="101" y="34"/>
                    <a:pt x="101" y="33"/>
                  </a:cubicBezTo>
                  <a:cubicBezTo>
                    <a:pt x="101" y="33"/>
                    <a:pt x="102" y="33"/>
                    <a:pt x="102" y="33"/>
                  </a:cubicBezTo>
                  <a:cubicBezTo>
                    <a:pt x="102" y="33"/>
                    <a:pt x="102" y="33"/>
                    <a:pt x="102" y="33"/>
                  </a:cubicBezTo>
                  <a:cubicBezTo>
                    <a:pt x="102" y="33"/>
                    <a:pt x="103" y="32"/>
                    <a:pt x="103" y="32"/>
                  </a:cubicBezTo>
                  <a:cubicBezTo>
                    <a:pt x="103" y="32"/>
                    <a:pt x="103" y="32"/>
                    <a:pt x="103" y="32"/>
                  </a:cubicBezTo>
                  <a:cubicBezTo>
                    <a:pt x="104" y="33"/>
                    <a:pt x="103" y="33"/>
                    <a:pt x="103" y="34"/>
                  </a:cubicBezTo>
                  <a:cubicBezTo>
                    <a:pt x="103" y="34"/>
                    <a:pt x="103" y="35"/>
                    <a:pt x="104" y="35"/>
                  </a:cubicBezTo>
                  <a:cubicBezTo>
                    <a:pt x="104" y="35"/>
                    <a:pt x="104" y="35"/>
                    <a:pt x="104" y="35"/>
                  </a:cubicBezTo>
                  <a:cubicBezTo>
                    <a:pt x="104" y="35"/>
                    <a:pt x="104" y="36"/>
                    <a:pt x="104" y="36"/>
                  </a:cubicBezTo>
                  <a:cubicBezTo>
                    <a:pt x="104" y="36"/>
                    <a:pt x="105" y="36"/>
                    <a:pt x="105" y="37"/>
                  </a:cubicBezTo>
                  <a:cubicBezTo>
                    <a:pt x="105" y="37"/>
                    <a:pt x="106" y="37"/>
                    <a:pt x="106" y="37"/>
                  </a:cubicBezTo>
                  <a:cubicBezTo>
                    <a:pt x="106" y="37"/>
                    <a:pt x="106" y="37"/>
                    <a:pt x="106" y="37"/>
                  </a:cubicBezTo>
                  <a:cubicBezTo>
                    <a:pt x="106" y="37"/>
                    <a:pt x="107" y="37"/>
                    <a:pt x="107" y="37"/>
                  </a:cubicBezTo>
                  <a:cubicBezTo>
                    <a:pt x="107" y="37"/>
                    <a:pt x="107" y="37"/>
                    <a:pt x="107" y="36"/>
                  </a:cubicBezTo>
                  <a:cubicBezTo>
                    <a:pt x="107" y="37"/>
                    <a:pt x="108" y="37"/>
                    <a:pt x="108" y="37"/>
                  </a:cubicBezTo>
                  <a:cubicBezTo>
                    <a:pt x="108" y="37"/>
                    <a:pt x="108" y="37"/>
                    <a:pt x="108" y="37"/>
                  </a:cubicBezTo>
                  <a:cubicBezTo>
                    <a:pt x="108" y="37"/>
                    <a:pt x="108" y="37"/>
                    <a:pt x="108" y="37"/>
                  </a:cubicBezTo>
                  <a:cubicBezTo>
                    <a:pt x="108" y="37"/>
                    <a:pt x="108" y="37"/>
                    <a:pt x="108" y="37"/>
                  </a:cubicBezTo>
                  <a:cubicBezTo>
                    <a:pt x="108" y="37"/>
                    <a:pt x="109" y="37"/>
                    <a:pt x="109" y="37"/>
                  </a:cubicBezTo>
                  <a:cubicBezTo>
                    <a:pt x="109" y="37"/>
                    <a:pt x="109" y="37"/>
                    <a:pt x="110" y="37"/>
                  </a:cubicBezTo>
                  <a:cubicBezTo>
                    <a:pt x="110" y="36"/>
                    <a:pt x="110" y="36"/>
                    <a:pt x="110" y="36"/>
                  </a:cubicBezTo>
                  <a:cubicBezTo>
                    <a:pt x="110" y="36"/>
                    <a:pt x="110" y="36"/>
                    <a:pt x="110" y="36"/>
                  </a:cubicBezTo>
                  <a:cubicBezTo>
                    <a:pt x="110" y="37"/>
                    <a:pt x="110" y="37"/>
                    <a:pt x="110" y="37"/>
                  </a:cubicBezTo>
                  <a:cubicBezTo>
                    <a:pt x="110" y="37"/>
                    <a:pt x="109" y="38"/>
                    <a:pt x="109" y="38"/>
                  </a:cubicBezTo>
                  <a:cubicBezTo>
                    <a:pt x="109" y="39"/>
                    <a:pt x="109" y="39"/>
                    <a:pt x="110" y="39"/>
                  </a:cubicBezTo>
                  <a:cubicBezTo>
                    <a:pt x="110" y="39"/>
                    <a:pt x="109" y="40"/>
                    <a:pt x="109" y="40"/>
                  </a:cubicBezTo>
                  <a:cubicBezTo>
                    <a:pt x="110" y="40"/>
                    <a:pt x="110" y="40"/>
                    <a:pt x="110" y="40"/>
                  </a:cubicBezTo>
                  <a:cubicBezTo>
                    <a:pt x="110" y="39"/>
                    <a:pt x="111" y="37"/>
                    <a:pt x="111" y="37"/>
                  </a:cubicBezTo>
                  <a:cubicBezTo>
                    <a:pt x="112" y="37"/>
                    <a:pt x="112" y="37"/>
                    <a:pt x="112" y="36"/>
                  </a:cubicBezTo>
                  <a:cubicBezTo>
                    <a:pt x="112" y="36"/>
                    <a:pt x="113" y="35"/>
                    <a:pt x="113" y="35"/>
                  </a:cubicBezTo>
                  <a:cubicBezTo>
                    <a:pt x="113" y="35"/>
                    <a:pt x="113" y="35"/>
                    <a:pt x="113" y="35"/>
                  </a:cubicBezTo>
                  <a:cubicBezTo>
                    <a:pt x="113" y="35"/>
                    <a:pt x="113" y="35"/>
                    <a:pt x="113" y="35"/>
                  </a:cubicBezTo>
                  <a:cubicBezTo>
                    <a:pt x="114" y="35"/>
                    <a:pt x="114" y="35"/>
                    <a:pt x="114" y="35"/>
                  </a:cubicBezTo>
                  <a:cubicBezTo>
                    <a:pt x="114" y="35"/>
                    <a:pt x="114" y="35"/>
                    <a:pt x="114" y="35"/>
                  </a:cubicBezTo>
                  <a:cubicBezTo>
                    <a:pt x="114" y="35"/>
                    <a:pt x="114" y="35"/>
                    <a:pt x="115" y="35"/>
                  </a:cubicBezTo>
                  <a:cubicBezTo>
                    <a:pt x="115" y="35"/>
                    <a:pt x="115" y="35"/>
                    <a:pt x="115" y="35"/>
                  </a:cubicBezTo>
                  <a:cubicBezTo>
                    <a:pt x="115" y="35"/>
                    <a:pt x="115" y="35"/>
                    <a:pt x="115" y="35"/>
                  </a:cubicBezTo>
                  <a:cubicBezTo>
                    <a:pt x="115" y="35"/>
                    <a:pt x="115" y="35"/>
                    <a:pt x="115" y="35"/>
                  </a:cubicBezTo>
                  <a:cubicBezTo>
                    <a:pt x="115" y="35"/>
                    <a:pt x="115" y="35"/>
                    <a:pt x="116" y="35"/>
                  </a:cubicBezTo>
                  <a:cubicBezTo>
                    <a:pt x="116" y="34"/>
                    <a:pt x="116" y="34"/>
                    <a:pt x="116" y="34"/>
                  </a:cubicBezTo>
                  <a:cubicBezTo>
                    <a:pt x="115" y="34"/>
                    <a:pt x="115" y="34"/>
                    <a:pt x="114" y="34"/>
                  </a:cubicBezTo>
                  <a:cubicBezTo>
                    <a:pt x="114" y="34"/>
                    <a:pt x="114" y="34"/>
                    <a:pt x="114" y="34"/>
                  </a:cubicBezTo>
                  <a:cubicBezTo>
                    <a:pt x="115" y="34"/>
                    <a:pt x="115" y="34"/>
                    <a:pt x="115" y="34"/>
                  </a:cubicBezTo>
                  <a:cubicBezTo>
                    <a:pt x="115" y="33"/>
                    <a:pt x="115" y="33"/>
                    <a:pt x="115" y="33"/>
                  </a:cubicBezTo>
                  <a:cubicBezTo>
                    <a:pt x="115" y="33"/>
                    <a:pt x="115" y="32"/>
                    <a:pt x="115" y="32"/>
                  </a:cubicBezTo>
                  <a:cubicBezTo>
                    <a:pt x="115" y="32"/>
                    <a:pt x="116" y="31"/>
                    <a:pt x="116" y="31"/>
                  </a:cubicBezTo>
                  <a:cubicBezTo>
                    <a:pt x="116" y="31"/>
                    <a:pt x="116" y="31"/>
                    <a:pt x="117" y="31"/>
                  </a:cubicBezTo>
                  <a:cubicBezTo>
                    <a:pt x="117" y="31"/>
                    <a:pt x="117" y="31"/>
                    <a:pt x="117" y="31"/>
                  </a:cubicBezTo>
                  <a:cubicBezTo>
                    <a:pt x="118" y="31"/>
                    <a:pt x="117" y="31"/>
                    <a:pt x="118" y="31"/>
                  </a:cubicBezTo>
                  <a:cubicBezTo>
                    <a:pt x="118" y="31"/>
                    <a:pt x="118" y="31"/>
                    <a:pt x="118" y="31"/>
                  </a:cubicBezTo>
                  <a:cubicBezTo>
                    <a:pt x="119" y="31"/>
                    <a:pt x="119" y="31"/>
                    <a:pt x="119" y="31"/>
                  </a:cubicBezTo>
                  <a:cubicBezTo>
                    <a:pt x="119" y="31"/>
                    <a:pt x="119" y="30"/>
                    <a:pt x="119" y="30"/>
                  </a:cubicBezTo>
                  <a:cubicBezTo>
                    <a:pt x="119" y="30"/>
                    <a:pt x="119" y="30"/>
                    <a:pt x="119" y="30"/>
                  </a:cubicBezTo>
                  <a:cubicBezTo>
                    <a:pt x="119" y="30"/>
                    <a:pt x="120" y="30"/>
                    <a:pt x="120" y="31"/>
                  </a:cubicBezTo>
                  <a:cubicBezTo>
                    <a:pt x="120" y="31"/>
                    <a:pt x="120" y="31"/>
                    <a:pt x="120" y="31"/>
                  </a:cubicBezTo>
                  <a:cubicBezTo>
                    <a:pt x="120" y="31"/>
                    <a:pt x="120" y="31"/>
                    <a:pt x="120" y="31"/>
                  </a:cubicBezTo>
                  <a:cubicBezTo>
                    <a:pt x="121" y="31"/>
                    <a:pt x="121" y="31"/>
                    <a:pt x="121" y="31"/>
                  </a:cubicBezTo>
                  <a:cubicBezTo>
                    <a:pt x="121" y="31"/>
                    <a:pt x="121" y="31"/>
                    <a:pt x="121" y="31"/>
                  </a:cubicBezTo>
                  <a:cubicBezTo>
                    <a:pt x="121" y="32"/>
                    <a:pt x="121" y="31"/>
                    <a:pt x="122" y="31"/>
                  </a:cubicBezTo>
                  <a:cubicBezTo>
                    <a:pt x="122" y="31"/>
                    <a:pt x="122" y="31"/>
                    <a:pt x="122" y="31"/>
                  </a:cubicBezTo>
                  <a:cubicBezTo>
                    <a:pt x="122" y="31"/>
                    <a:pt x="122" y="32"/>
                    <a:pt x="122" y="32"/>
                  </a:cubicBezTo>
                  <a:cubicBezTo>
                    <a:pt x="122" y="32"/>
                    <a:pt x="122" y="32"/>
                    <a:pt x="122" y="32"/>
                  </a:cubicBezTo>
                  <a:cubicBezTo>
                    <a:pt x="123" y="32"/>
                    <a:pt x="123" y="32"/>
                    <a:pt x="124" y="33"/>
                  </a:cubicBezTo>
                  <a:cubicBezTo>
                    <a:pt x="124" y="33"/>
                    <a:pt x="124" y="33"/>
                    <a:pt x="124" y="33"/>
                  </a:cubicBezTo>
                  <a:cubicBezTo>
                    <a:pt x="124" y="33"/>
                    <a:pt x="124" y="33"/>
                    <a:pt x="124" y="33"/>
                  </a:cubicBezTo>
                  <a:cubicBezTo>
                    <a:pt x="124" y="33"/>
                    <a:pt x="125" y="33"/>
                    <a:pt x="125" y="33"/>
                  </a:cubicBezTo>
                  <a:cubicBezTo>
                    <a:pt x="125" y="33"/>
                    <a:pt x="125" y="33"/>
                    <a:pt x="125" y="33"/>
                  </a:cubicBezTo>
                  <a:cubicBezTo>
                    <a:pt x="126" y="33"/>
                    <a:pt x="126" y="34"/>
                    <a:pt x="126" y="34"/>
                  </a:cubicBezTo>
                  <a:cubicBezTo>
                    <a:pt x="126" y="34"/>
                    <a:pt x="126" y="34"/>
                    <a:pt x="127" y="34"/>
                  </a:cubicBezTo>
                  <a:cubicBezTo>
                    <a:pt x="127" y="34"/>
                    <a:pt x="127" y="34"/>
                    <a:pt x="127" y="34"/>
                  </a:cubicBezTo>
                  <a:cubicBezTo>
                    <a:pt x="127" y="34"/>
                    <a:pt x="127" y="34"/>
                    <a:pt x="127" y="34"/>
                  </a:cubicBezTo>
                  <a:cubicBezTo>
                    <a:pt x="128" y="34"/>
                    <a:pt x="128" y="35"/>
                    <a:pt x="128" y="35"/>
                  </a:cubicBezTo>
                  <a:cubicBezTo>
                    <a:pt x="128" y="35"/>
                    <a:pt x="128" y="35"/>
                    <a:pt x="128" y="35"/>
                  </a:cubicBezTo>
                  <a:cubicBezTo>
                    <a:pt x="128" y="36"/>
                    <a:pt x="128" y="36"/>
                    <a:pt x="129" y="36"/>
                  </a:cubicBezTo>
                  <a:cubicBezTo>
                    <a:pt x="129" y="35"/>
                    <a:pt x="129" y="35"/>
                    <a:pt x="129" y="35"/>
                  </a:cubicBezTo>
                  <a:cubicBezTo>
                    <a:pt x="130" y="35"/>
                    <a:pt x="130" y="35"/>
                    <a:pt x="130" y="35"/>
                  </a:cubicBezTo>
                  <a:cubicBezTo>
                    <a:pt x="130" y="35"/>
                    <a:pt x="130" y="35"/>
                    <a:pt x="130" y="35"/>
                  </a:cubicBezTo>
                  <a:cubicBezTo>
                    <a:pt x="130" y="35"/>
                    <a:pt x="130" y="35"/>
                    <a:pt x="131" y="35"/>
                  </a:cubicBezTo>
                  <a:cubicBezTo>
                    <a:pt x="131" y="36"/>
                    <a:pt x="131" y="36"/>
                    <a:pt x="131" y="36"/>
                  </a:cubicBezTo>
                  <a:cubicBezTo>
                    <a:pt x="131" y="36"/>
                    <a:pt x="132" y="36"/>
                    <a:pt x="132" y="37"/>
                  </a:cubicBezTo>
                  <a:cubicBezTo>
                    <a:pt x="132" y="37"/>
                    <a:pt x="132" y="37"/>
                    <a:pt x="132" y="37"/>
                  </a:cubicBezTo>
                  <a:cubicBezTo>
                    <a:pt x="132" y="37"/>
                    <a:pt x="132" y="37"/>
                    <a:pt x="132" y="38"/>
                  </a:cubicBezTo>
                  <a:cubicBezTo>
                    <a:pt x="132" y="38"/>
                    <a:pt x="131" y="38"/>
                    <a:pt x="131" y="39"/>
                  </a:cubicBezTo>
                  <a:cubicBezTo>
                    <a:pt x="131" y="39"/>
                    <a:pt x="131" y="39"/>
                    <a:pt x="132" y="39"/>
                  </a:cubicBezTo>
                  <a:cubicBezTo>
                    <a:pt x="132" y="39"/>
                    <a:pt x="132" y="39"/>
                    <a:pt x="132" y="38"/>
                  </a:cubicBezTo>
                  <a:cubicBezTo>
                    <a:pt x="132" y="38"/>
                    <a:pt x="132" y="38"/>
                    <a:pt x="132" y="38"/>
                  </a:cubicBezTo>
                  <a:cubicBezTo>
                    <a:pt x="133" y="38"/>
                    <a:pt x="133" y="38"/>
                    <a:pt x="133" y="39"/>
                  </a:cubicBezTo>
                  <a:cubicBezTo>
                    <a:pt x="133" y="39"/>
                    <a:pt x="133" y="39"/>
                    <a:pt x="133" y="39"/>
                  </a:cubicBezTo>
                  <a:cubicBezTo>
                    <a:pt x="132" y="39"/>
                    <a:pt x="132" y="39"/>
                    <a:pt x="132" y="39"/>
                  </a:cubicBezTo>
                  <a:cubicBezTo>
                    <a:pt x="132" y="40"/>
                    <a:pt x="132" y="40"/>
                    <a:pt x="132" y="40"/>
                  </a:cubicBezTo>
                  <a:cubicBezTo>
                    <a:pt x="132" y="40"/>
                    <a:pt x="131" y="41"/>
                    <a:pt x="131" y="41"/>
                  </a:cubicBezTo>
                  <a:cubicBezTo>
                    <a:pt x="131" y="41"/>
                    <a:pt x="131" y="41"/>
                    <a:pt x="131" y="42"/>
                  </a:cubicBezTo>
                  <a:cubicBezTo>
                    <a:pt x="131" y="42"/>
                    <a:pt x="131" y="42"/>
                    <a:pt x="131" y="42"/>
                  </a:cubicBezTo>
                  <a:cubicBezTo>
                    <a:pt x="131" y="42"/>
                    <a:pt x="131" y="42"/>
                    <a:pt x="131" y="43"/>
                  </a:cubicBezTo>
                  <a:cubicBezTo>
                    <a:pt x="131" y="43"/>
                    <a:pt x="131" y="43"/>
                    <a:pt x="131" y="44"/>
                  </a:cubicBezTo>
                  <a:cubicBezTo>
                    <a:pt x="131" y="44"/>
                    <a:pt x="131" y="44"/>
                    <a:pt x="131" y="44"/>
                  </a:cubicBezTo>
                  <a:cubicBezTo>
                    <a:pt x="132" y="43"/>
                    <a:pt x="132" y="43"/>
                    <a:pt x="133" y="42"/>
                  </a:cubicBezTo>
                  <a:cubicBezTo>
                    <a:pt x="133" y="42"/>
                    <a:pt x="133" y="41"/>
                    <a:pt x="133" y="41"/>
                  </a:cubicBezTo>
                  <a:cubicBezTo>
                    <a:pt x="133" y="42"/>
                    <a:pt x="134" y="42"/>
                    <a:pt x="134" y="42"/>
                  </a:cubicBezTo>
                  <a:cubicBezTo>
                    <a:pt x="134" y="42"/>
                    <a:pt x="134" y="42"/>
                    <a:pt x="134" y="41"/>
                  </a:cubicBezTo>
                  <a:cubicBezTo>
                    <a:pt x="135" y="41"/>
                    <a:pt x="134" y="41"/>
                    <a:pt x="135" y="41"/>
                  </a:cubicBezTo>
                  <a:cubicBezTo>
                    <a:pt x="135" y="41"/>
                    <a:pt x="135" y="41"/>
                    <a:pt x="135" y="41"/>
                  </a:cubicBezTo>
                  <a:cubicBezTo>
                    <a:pt x="135" y="40"/>
                    <a:pt x="135" y="40"/>
                    <a:pt x="135" y="40"/>
                  </a:cubicBezTo>
                  <a:cubicBezTo>
                    <a:pt x="135" y="40"/>
                    <a:pt x="136" y="40"/>
                    <a:pt x="136" y="40"/>
                  </a:cubicBezTo>
                  <a:cubicBezTo>
                    <a:pt x="136" y="40"/>
                    <a:pt x="137" y="40"/>
                    <a:pt x="137" y="40"/>
                  </a:cubicBezTo>
                  <a:cubicBezTo>
                    <a:pt x="138" y="40"/>
                    <a:pt x="137" y="39"/>
                    <a:pt x="138" y="39"/>
                  </a:cubicBezTo>
                  <a:cubicBezTo>
                    <a:pt x="138" y="40"/>
                    <a:pt x="139" y="40"/>
                    <a:pt x="139" y="40"/>
                  </a:cubicBezTo>
                  <a:cubicBezTo>
                    <a:pt x="140" y="40"/>
                    <a:pt x="140" y="40"/>
                    <a:pt x="141" y="41"/>
                  </a:cubicBezTo>
                  <a:cubicBezTo>
                    <a:pt x="141" y="41"/>
                    <a:pt x="141" y="41"/>
                    <a:pt x="141" y="41"/>
                  </a:cubicBezTo>
                  <a:cubicBezTo>
                    <a:pt x="142" y="41"/>
                    <a:pt x="142" y="41"/>
                    <a:pt x="142" y="41"/>
                  </a:cubicBezTo>
                  <a:cubicBezTo>
                    <a:pt x="142" y="41"/>
                    <a:pt x="142" y="41"/>
                    <a:pt x="142" y="42"/>
                  </a:cubicBezTo>
                  <a:cubicBezTo>
                    <a:pt x="143" y="42"/>
                    <a:pt x="143" y="42"/>
                    <a:pt x="143" y="41"/>
                  </a:cubicBezTo>
                  <a:cubicBezTo>
                    <a:pt x="143" y="42"/>
                    <a:pt x="144" y="42"/>
                    <a:pt x="144" y="42"/>
                  </a:cubicBezTo>
                  <a:cubicBezTo>
                    <a:pt x="144" y="42"/>
                    <a:pt x="144" y="41"/>
                    <a:pt x="144" y="41"/>
                  </a:cubicBezTo>
                  <a:cubicBezTo>
                    <a:pt x="144" y="41"/>
                    <a:pt x="145" y="42"/>
                    <a:pt x="145" y="42"/>
                  </a:cubicBezTo>
                  <a:cubicBezTo>
                    <a:pt x="145" y="42"/>
                    <a:pt x="146" y="42"/>
                    <a:pt x="146" y="42"/>
                  </a:cubicBezTo>
                  <a:cubicBezTo>
                    <a:pt x="147" y="42"/>
                    <a:pt x="147" y="43"/>
                    <a:pt x="147" y="43"/>
                  </a:cubicBezTo>
                  <a:cubicBezTo>
                    <a:pt x="147" y="42"/>
                    <a:pt x="147" y="42"/>
                    <a:pt x="148" y="42"/>
                  </a:cubicBezTo>
                  <a:cubicBezTo>
                    <a:pt x="149" y="42"/>
                    <a:pt x="149" y="42"/>
                    <a:pt x="149" y="42"/>
                  </a:cubicBezTo>
                  <a:cubicBezTo>
                    <a:pt x="150" y="42"/>
                    <a:pt x="151" y="41"/>
                    <a:pt x="152" y="42"/>
                  </a:cubicBezTo>
                  <a:cubicBezTo>
                    <a:pt x="152" y="42"/>
                    <a:pt x="152" y="42"/>
                    <a:pt x="153" y="42"/>
                  </a:cubicBezTo>
                  <a:cubicBezTo>
                    <a:pt x="153" y="42"/>
                    <a:pt x="153" y="42"/>
                    <a:pt x="153" y="42"/>
                  </a:cubicBezTo>
                  <a:cubicBezTo>
                    <a:pt x="154" y="42"/>
                    <a:pt x="154" y="42"/>
                    <a:pt x="154" y="43"/>
                  </a:cubicBezTo>
                  <a:cubicBezTo>
                    <a:pt x="154" y="43"/>
                    <a:pt x="154" y="43"/>
                    <a:pt x="154" y="43"/>
                  </a:cubicBezTo>
                  <a:cubicBezTo>
                    <a:pt x="155" y="43"/>
                    <a:pt x="155" y="43"/>
                    <a:pt x="156" y="44"/>
                  </a:cubicBezTo>
                  <a:cubicBezTo>
                    <a:pt x="156" y="44"/>
                    <a:pt x="156" y="44"/>
                    <a:pt x="156" y="44"/>
                  </a:cubicBezTo>
                  <a:cubicBezTo>
                    <a:pt x="156" y="44"/>
                    <a:pt x="157" y="44"/>
                    <a:pt x="157" y="44"/>
                  </a:cubicBezTo>
                  <a:cubicBezTo>
                    <a:pt x="157" y="45"/>
                    <a:pt x="158" y="45"/>
                    <a:pt x="158" y="45"/>
                  </a:cubicBezTo>
                  <a:cubicBezTo>
                    <a:pt x="158" y="45"/>
                    <a:pt x="158" y="45"/>
                    <a:pt x="158" y="46"/>
                  </a:cubicBezTo>
                  <a:cubicBezTo>
                    <a:pt x="158" y="46"/>
                    <a:pt x="159" y="46"/>
                    <a:pt x="159" y="46"/>
                  </a:cubicBezTo>
                  <a:cubicBezTo>
                    <a:pt x="159" y="46"/>
                    <a:pt x="160" y="46"/>
                    <a:pt x="160" y="46"/>
                  </a:cubicBezTo>
                  <a:cubicBezTo>
                    <a:pt x="160" y="47"/>
                    <a:pt x="160" y="47"/>
                    <a:pt x="160" y="47"/>
                  </a:cubicBezTo>
                  <a:cubicBezTo>
                    <a:pt x="160" y="47"/>
                    <a:pt x="160" y="47"/>
                    <a:pt x="161" y="47"/>
                  </a:cubicBezTo>
                  <a:cubicBezTo>
                    <a:pt x="161" y="48"/>
                    <a:pt x="161" y="49"/>
                    <a:pt x="162" y="49"/>
                  </a:cubicBezTo>
                  <a:cubicBezTo>
                    <a:pt x="162" y="49"/>
                    <a:pt x="162" y="49"/>
                    <a:pt x="162" y="50"/>
                  </a:cubicBezTo>
                  <a:cubicBezTo>
                    <a:pt x="162" y="50"/>
                    <a:pt x="163" y="50"/>
                    <a:pt x="163" y="50"/>
                  </a:cubicBezTo>
                  <a:cubicBezTo>
                    <a:pt x="163" y="50"/>
                    <a:pt x="163" y="50"/>
                    <a:pt x="163" y="50"/>
                  </a:cubicBezTo>
                  <a:cubicBezTo>
                    <a:pt x="163" y="50"/>
                    <a:pt x="163" y="51"/>
                    <a:pt x="163" y="51"/>
                  </a:cubicBezTo>
                  <a:cubicBezTo>
                    <a:pt x="164" y="51"/>
                    <a:pt x="164" y="51"/>
                    <a:pt x="165" y="51"/>
                  </a:cubicBezTo>
                  <a:cubicBezTo>
                    <a:pt x="165" y="51"/>
                    <a:pt x="165" y="52"/>
                    <a:pt x="166" y="52"/>
                  </a:cubicBezTo>
                  <a:cubicBezTo>
                    <a:pt x="166" y="52"/>
                    <a:pt x="166" y="52"/>
                    <a:pt x="167" y="52"/>
                  </a:cubicBezTo>
                  <a:cubicBezTo>
                    <a:pt x="167" y="53"/>
                    <a:pt x="167" y="53"/>
                    <a:pt x="168" y="53"/>
                  </a:cubicBezTo>
                  <a:cubicBezTo>
                    <a:pt x="168" y="53"/>
                    <a:pt x="169" y="53"/>
                    <a:pt x="169" y="53"/>
                  </a:cubicBezTo>
                  <a:cubicBezTo>
                    <a:pt x="169" y="53"/>
                    <a:pt x="170" y="53"/>
                    <a:pt x="171" y="53"/>
                  </a:cubicBezTo>
                  <a:cubicBezTo>
                    <a:pt x="171" y="53"/>
                    <a:pt x="173" y="53"/>
                    <a:pt x="173" y="54"/>
                  </a:cubicBezTo>
                  <a:cubicBezTo>
                    <a:pt x="174" y="54"/>
                    <a:pt x="174" y="55"/>
                    <a:pt x="175" y="56"/>
                  </a:cubicBezTo>
                  <a:cubicBezTo>
                    <a:pt x="175" y="56"/>
                    <a:pt x="175" y="56"/>
                    <a:pt x="175" y="57"/>
                  </a:cubicBezTo>
                  <a:cubicBezTo>
                    <a:pt x="175" y="57"/>
                    <a:pt x="175" y="57"/>
                    <a:pt x="175" y="58"/>
                  </a:cubicBezTo>
                  <a:cubicBezTo>
                    <a:pt x="175" y="58"/>
                    <a:pt x="175" y="59"/>
                    <a:pt x="175" y="59"/>
                  </a:cubicBezTo>
                  <a:cubicBezTo>
                    <a:pt x="175" y="59"/>
                    <a:pt x="175" y="59"/>
                    <a:pt x="175" y="59"/>
                  </a:cubicBezTo>
                  <a:cubicBezTo>
                    <a:pt x="175" y="59"/>
                    <a:pt x="175" y="59"/>
                    <a:pt x="175" y="59"/>
                  </a:cubicBezTo>
                  <a:cubicBezTo>
                    <a:pt x="176" y="60"/>
                    <a:pt x="176" y="61"/>
                    <a:pt x="176" y="62"/>
                  </a:cubicBezTo>
                  <a:cubicBezTo>
                    <a:pt x="176" y="62"/>
                    <a:pt x="176" y="62"/>
                    <a:pt x="176" y="63"/>
                  </a:cubicBezTo>
                  <a:cubicBezTo>
                    <a:pt x="176" y="63"/>
                    <a:pt x="176" y="63"/>
                    <a:pt x="176" y="64"/>
                  </a:cubicBezTo>
                  <a:cubicBezTo>
                    <a:pt x="177" y="64"/>
                    <a:pt x="177" y="64"/>
                    <a:pt x="177" y="65"/>
                  </a:cubicBezTo>
                  <a:cubicBezTo>
                    <a:pt x="176" y="65"/>
                    <a:pt x="176" y="65"/>
                    <a:pt x="176" y="66"/>
                  </a:cubicBezTo>
                  <a:cubicBezTo>
                    <a:pt x="177" y="66"/>
                    <a:pt x="176" y="67"/>
                    <a:pt x="176" y="67"/>
                  </a:cubicBezTo>
                  <a:cubicBezTo>
                    <a:pt x="176" y="67"/>
                    <a:pt x="177" y="67"/>
                    <a:pt x="177" y="67"/>
                  </a:cubicBezTo>
                  <a:cubicBezTo>
                    <a:pt x="177" y="68"/>
                    <a:pt x="176" y="69"/>
                    <a:pt x="176" y="69"/>
                  </a:cubicBezTo>
                  <a:cubicBezTo>
                    <a:pt x="176" y="69"/>
                    <a:pt x="176" y="69"/>
                    <a:pt x="176" y="69"/>
                  </a:cubicBezTo>
                  <a:cubicBezTo>
                    <a:pt x="176" y="70"/>
                    <a:pt x="176" y="70"/>
                    <a:pt x="176" y="70"/>
                  </a:cubicBezTo>
                  <a:cubicBezTo>
                    <a:pt x="176" y="70"/>
                    <a:pt x="176" y="70"/>
                    <a:pt x="176" y="70"/>
                  </a:cubicBezTo>
                  <a:cubicBezTo>
                    <a:pt x="176" y="71"/>
                    <a:pt x="176" y="71"/>
                    <a:pt x="176" y="71"/>
                  </a:cubicBezTo>
                  <a:cubicBezTo>
                    <a:pt x="175" y="71"/>
                    <a:pt x="175" y="72"/>
                    <a:pt x="175" y="72"/>
                  </a:cubicBezTo>
                  <a:cubicBezTo>
                    <a:pt x="175" y="73"/>
                    <a:pt x="175" y="73"/>
                    <a:pt x="175" y="74"/>
                  </a:cubicBezTo>
                  <a:cubicBezTo>
                    <a:pt x="174" y="75"/>
                    <a:pt x="173" y="75"/>
                    <a:pt x="173" y="76"/>
                  </a:cubicBezTo>
                  <a:cubicBezTo>
                    <a:pt x="172" y="76"/>
                    <a:pt x="172" y="76"/>
                    <a:pt x="172" y="76"/>
                  </a:cubicBezTo>
                  <a:cubicBezTo>
                    <a:pt x="172" y="77"/>
                    <a:pt x="172" y="77"/>
                    <a:pt x="172" y="77"/>
                  </a:cubicBezTo>
                  <a:cubicBezTo>
                    <a:pt x="172" y="77"/>
                    <a:pt x="172" y="78"/>
                    <a:pt x="172" y="78"/>
                  </a:cubicBezTo>
                  <a:cubicBezTo>
                    <a:pt x="171" y="79"/>
                    <a:pt x="171" y="79"/>
                    <a:pt x="171" y="79"/>
                  </a:cubicBezTo>
                  <a:cubicBezTo>
                    <a:pt x="170" y="80"/>
                    <a:pt x="170" y="80"/>
                    <a:pt x="170" y="81"/>
                  </a:cubicBezTo>
                  <a:cubicBezTo>
                    <a:pt x="170" y="81"/>
                    <a:pt x="169" y="81"/>
                    <a:pt x="169" y="81"/>
                  </a:cubicBezTo>
                  <a:cubicBezTo>
                    <a:pt x="168" y="81"/>
                    <a:pt x="168" y="82"/>
                    <a:pt x="168" y="82"/>
                  </a:cubicBezTo>
                  <a:cubicBezTo>
                    <a:pt x="167" y="82"/>
                    <a:pt x="167" y="82"/>
                    <a:pt x="167" y="82"/>
                  </a:cubicBezTo>
                  <a:cubicBezTo>
                    <a:pt x="167" y="82"/>
                    <a:pt x="167" y="82"/>
                    <a:pt x="167" y="83"/>
                  </a:cubicBezTo>
                  <a:cubicBezTo>
                    <a:pt x="167" y="83"/>
                    <a:pt x="167" y="83"/>
                    <a:pt x="167" y="83"/>
                  </a:cubicBezTo>
                  <a:cubicBezTo>
                    <a:pt x="167" y="83"/>
                    <a:pt x="167" y="83"/>
                    <a:pt x="167" y="83"/>
                  </a:cubicBezTo>
                  <a:cubicBezTo>
                    <a:pt x="166" y="83"/>
                    <a:pt x="166" y="83"/>
                    <a:pt x="166" y="83"/>
                  </a:cubicBezTo>
                  <a:cubicBezTo>
                    <a:pt x="166" y="84"/>
                    <a:pt x="166" y="84"/>
                    <a:pt x="166" y="84"/>
                  </a:cubicBezTo>
                  <a:cubicBezTo>
                    <a:pt x="166" y="84"/>
                    <a:pt x="166" y="84"/>
                    <a:pt x="166" y="84"/>
                  </a:cubicBezTo>
                  <a:cubicBezTo>
                    <a:pt x="166" y="84"/>
                    <a:pt x="166" y="84"/>
                    <a:pt x="166" y="84"/>
                  </a:cubicBezTo>
                  <a:cubicBezTo>
                    <a:pt x="166" y="84"/>
                    <a:pt x="166" y="84"/>
                    <a:pt x="166" y="84"/>
                  </a:cubicBezTo>
                  <a:cubicBezTo>
                    <a:pt x="166" y="85"/>
                    <a:pt x="166" y="84"/>
                    <a:pt x="166" y="85"/>
                  </a:cubicBezTo>
                  <a:cubicBezTo>
                    <a:pt x="166" y="85"/>
                    <a:pt x="166" y="85"/>
                    <a:pt x="166" y="85"/>
                  </a:cubicBezTo>
                  <a:cubicBezTo>
                    <a:pt x="165" y="85"/>
                    <a:pt x="166" y="85"/>
                    <a:pt x="166" y="85"/>
                  </a:cubicBezTo>
                  <a:cubicBezTo>
                    <a:pt x="165" y="86"/>
                    <a:pt x="165" y="86"/>
                    <a:pt x="165" y="86"/>
                  </a:cubicBezTo>
                  <a:cubicBezTo>
                    <a:pt x="165" y="86"/>
                    <a:pt x="165" y="86"/>
                    <a:pt x="165" y="87"/>
                  </a:cubicBezTo>
                  <a:cubicBezTo>
                    <a:pt x="165" y="87"/>
                    <a:pt x="165" y="87"/>
                    <a:pt x="165" y="87"/>
                  </a:cubicBezTo>
                  <a:cubicBezTo>
                    <a:pt x="165" y="87"/>
                    <a:pt x="165" y="88"/>
                    <a:pt x="165" y="88"/>
                  </a:cubicBezTo>
                  <a:cubicBezTo>
                    <a:pt x="164" y="89"/>
                    <a:pt x="163" y="91"/>
                    <a:pt x="163" y="92"/>
                  </a:cubicBezTo>
                  <a:cubicBezTo>
                    <a:pt x="162" y="92"/>
                    <a:pt x="162" y="93"/>
                    <a:pt x="161" y="93"/>
                  </a:cubicBezTo>
                  <a:cubicBezTo>
                    <a:pt x="161" y="93"/>
                    <a:pt x="161" y="93"/>
                    <a:pt x="161" y="92"/>
                  </a:cubicBezTo>
                  <a:cubicBezTo>
                    <a:pt x="161" y="92"/>
                    <a:pt x="160" y="91"/>
                    <a:pt x="160" y="91"/>
                  </a:cubicBezTo>
                  <a:cubicBezTo>
                    <a:pt x="160" y="92"/>
                    <a:pt x="160" y="92"/>
                    <a:pt x="160" y="92"/>
                  </a:cubicBezTo>
                  <a:cubicBezTo>
                    <a:pt x="160" y="92"/>
                    <a:pt x="160" y="92"/>
                    <a:pt x="160" y="92"/>
                  </a:cubicBezTo>
                  <a:cubicBezTo>
                    <a:pt x="159" y="92"/>
                    <a:pt x="159" y="92"/>
                    <a:pt x="159" y="92"/>
                  </a:cubicBezTo>
                  <a:cubicBezTo>
                    <a:pt x="159" y="92"/>
                    <a:pt x="159" y="92"/>
                    <a:pt x="159" y="93"/>
                  </a:cubicBezTo>
                  <a:cubicBezTo>
                    <a:pt x="159" y="93"/>
                    <a:pt x="160" y="93"/>
                    <a:pt x="160" y="94"/>
                  </a:cubicBezTo>
                  <a:cubicBezTo>
                    <a:pt x="159" y="94"/>
                    <a:pt x="159" y="95"/>
                    <a:pt x="159" y="95"/>
                  </a:cubicBezTo>
                  <a:cubicBezTo>
                    <a:pt x="159" y="95"/>
                    <a:pt x="159" y="95"/>
                    <a:pt x="159" y="95"/>
                  </a:cubicBezTo>
                  <a:cubicBezTo>
                    <a:pt x="158" y="96"/>
                    <a:pt x="158" y="96"/>
                    <a:pt x="158" y="97"/>
                  </a:cubicBezTo>
                  <a:cubicBezTo>
                    <a:pt x="159" y="97"/>
                    <a:pt x="159" y="97"/>
                    <a:pt x="159" y="97"/>
                  </a:cubicBezTo>
                  <a:cubicBezTo>
                    <a:pt x="159" y="97"/>
                    <a:pt x="159" y="97"/>
                    <a:pt x="159" y="97"/>
                  </a:cubicBezTo>
                  <a:cubicBezTo>
                    <a:pt x="159" y="97"/>
                    <a:pt x="159" y="97"/>
                    <a:pt x="159" y="97"/>
                  </a:cubicBezTo>
                  <a:cubicBezTo>
                    <a:pt x="158" y="97"/>
                    <a:pt x="158" y="97"/>
                    <a:pt x="158" y="98"/>
                  </a:cubicBezTo>
                  <a:cubicBezTo>
                    <a:pt x="159" y="98"/>
                    <a:pt x="158" y="98"/>
                    <a:pt x="159" y="99"/>
                  </a:cubicBezTo>
                  <a:cubicBezTo>
                    <a:pt x="159" y="99"/>
                    <a:pt x="159" y="99"/>
                    <a:pt x="159" y="99"/>
                  </a:cubicBezTo>
                  <a:cubicBezTo>
                    <a:pt x="159" y="99"/>
                    <a:pt x="159" y="99"/>
                    <a:pt x="159" y="99"/>
                  </a:cubicBezTo>
                  <a:cubicBezTo>
                    <a:pt x="159" y="99"/>
                    <a:pt x="159" y="99"/>
                    <a:pt x="159" y="99"/>
                  </a:cubicBezTo>
                  <a:cubicBezTo>
                    <a:pt x="159" y="100"/>
                    <a:pt x="159" y="100"/>
                    <a:pt x="159" y="101"/>
                  </a:cubicBezTo>
                  <a:cubicBezTo>
                    <a:pt x="159" y="101"/>
                    <a:pt x="159" y="101"/>
                    <a:pt x="159" y="101"/>
                  </a:cubicBezTo>
                  <a:cubicBezTo>
                    <a:pt x="159" y="102"/>
                    <a:pt x="159" y="103"/>
                    <a:pt x="159" y="103"/>
                  </a:cubicBezTo>
                  <a:cubicBezTo>
                    <a:pt x="159" y="103"/>
                    <a:pt x="159" y="104"/>
                    <a:pt x="159" y="104"/>
                  </a:cubicBezTo>
                  <a:cubicBezTo>
                    <a:pt x="159" y="104"/>
                    <a:pt x="159" y="105"/>
                    <a:pt x="159" y="105"/>
                  </a:cubicBezTo>
                  <a:cubicBezTo>
                    <a:pt x="159" y="105"/>
                    <a:pt x="159" y="106"/>
                    <a:pt x="159" y="106"/>
                  </a:cubicBezTo>
                  <a:cubicBezTo>
                    <a:pt x="160" y="106"/>
                    <a:pt x="159" y="107"/>
                    <a:pt x="160" y="108"/>
                  </a:cubicBezTo>
                  <a:cubicBezTo>
                    <a:pt x="160" y="108"/>
                    <a:pt x="160" y="108"/>
                    <a:pt x="160" y="108"/>
                  </a:cubicBezTo>
                  <a:cubicBezTo>
                    <a:pt x="160" y="109"/>
                    <a:pt x="160" y="110"/>
                    <a:pt x="160" y="110"/>
                  </a:cubicBezTo>
                  <a:cubicBezTo>
                    <a:pt x="160" y="110"/>
                    <a:pt x="160" y="111"/>
                    <a:pt x="160" y="111"/>
                  </a:cubicBezTo>
                  <a:cubicBezTo>
                    <a:pt x="159" y="112"/>
                    <a:pt x="159" y="114"/>
                    <a:pt x="159" y="115"/>
                  </a:cubicBezTo>
                  <a:cubicBezTo>
                    <a:pt x="159" y="116"/>
                    <a:pt x="160" y="117"/>
                    <a:pt x="159" y="118"/>
                  </a:cubicBezTo>
                  <a:cubicBezTo>
                    <a:pt x="159" y="118"/>
                    <a:pt x="159" y="119"/>
                    <a:pt x="159" y="119"/>
                  </a:cubicBezTo>
                  <a:cubicBezTo>
                    <a:pt x="158" y="119"/>
                    <a:pt x="158" y="119"/>
                    <a:pt x="158" y="119"/>
                  </a:cubicBezTo>
                  <a:cubicBezTo>
                    <a:pt x="158" y="119"/>
                    <a:pt x="158" y="120"/>
                    <a:pt x="157" y="120"/>
                  </a:cubicBezTo>
                  <a:cubicBezTo>
                    <a:pt x="157" y="121"/>
                    <a:pt x="157" y="121"/>
                    <a:pt x="157" y="121"/>
                  </a:cubicBezTo>
                  <a:cubicBezTo>
                    <a:pt x="157" y="122"/>
                    <a:pt x="157" y="123"/>
                    <a:pt x="157" y="125"/>
                  </a:cubicBezTo>
                  <a:cubicBezTo>
                    <a:pt x="157" y="125"/>
                    <a:pt x="158" y="126"/>
                    <a:pt x="158" y="127"/>
                  </a:cubicBezTo>
                  <a:cubicBezTo>
                    <a:pt x="157" y="127"/>
                    <a:pt x="157" y="128"/>
                    <a:pt x="157" y="128"/>
                  </a:cubicBezTo>
                  <a:cubicBezTo>
                    <a:pt x="157" y="128"/>
                    <a:pt x="156" y="128"/>
                    <a:pt x="156" y="128"/>
                  </a:cubicBezTo>
                  <a:cubicBezTo>
                    <a:pt x="156" y="129"/>
                    <a:pt x="156" y="130"/>
                    <a:pt x="156" y="131"/>
                  </a:cubicBezTo>
                  <a:cubicBezTo>
                    <a:pt x="155" y="131"/>
                    <a:pt x="155" y="131"/>
                    <a:pt x="155" y="132"/>
                  </a:cubicBezTo>
                  <a:cubicBezTo>
                    <a:pt x="155" y="132"/>
                    <a:pt x="155" y="132"/>
                    <a:pt x="155" y="132"/>
                  </a:cubicBezTo>
                  <a:cubicBezTo>
                    <a:pt x="155" y="132"/>
                    <a:pt x="154" y="134"/>
                    <a:pt x="154" y="134"/>
                  </a:cubicBezTo>
                  <a:cubicBezTo>
                    <a:pt x="154" y="134"/>
                    <a:pt x="153" y="134"/>
                    <a:pt x="153" y="134"/>
                  </a:cubicBezTo>
                  <a:cubicBezTo>
                    <a:pt x="153" y="134"/>
                    <a:pt x="153" y="135"/>
                    <a:pt x="153" y="135"/>
                  </a:cubicBezTo>
                  <a:cubicBezTo>
                    <a:pt x="153" y="135"/>
                    <a:pt x="153" y="135"/>
                    <a:pt x="153" y="136"/>
                  </a:cubicBezTo>
                  <a:cubicBezTo>
                    <a:pt x="153" y="136"/>
                    <a:pt x="153" y="136"/>
                    <a:pt x="153" y="137"/>
                  </a:cubicBezTo>
                  <a:cubicBezTo>
                    <a:pt x="153" y="137"/>
                    <a:pt x="152" y="137"/>
                    <a:pt x="152" y="137"/>
                  </a:cubicBezTo>
                  <a:cubicBezTo>
                    <a:pt x="152" y="138"/>
                    <a:pt x="153" y="138"/>
                    <a:pt x="153" y="138"/>
                  </a:cubicBezTo>
                  <a:cubicBezTo>
                    <a:pt x="153" y="138"/>
                    <a:pt x="153" y="139"/>
                    <a:pt x="153" y="139"/>
                  </a:cubicBezTo>
                  <a:cubicBezTo>
                    <a:pt x="153" y="139"/>
                    <a:pt x="153" y="139"/>
                    <a:pt x="153" y="140"/>
                  </a:cubicBezTo>
                  <a:cubicBezTo>
                    <a:pt x="153" y="140"/>
                    <a:pt x="152" y="140"/>
                    <a:pt x="152" y="141"/>
                  </a:cubicBezTo>
                  <a:cubicBezTo>
                    <a:pt x="152" y="141"/>
                    <a:pt x="151" y="141"/>
                    <a:pt x="151" y="141"/>
                  </a:cubicBezTo>
                  <a:cubicBezTo>
                    <a:pt x="151" y="141"/>
                    <a:pt x="150" y="141"/>
                    <a:pt x="150" y="141"/>
                  </a:cubicBezTo>
                  <a:cubicBezTo>
                    <a:pt x="150" y="142"/>
                    <a:pt x="150" y="142"/>
                    <a:pt x="149" y="142"/>
                  </a:cubicBezTo>
                  <a:cubicBezTo>
                    <a:pt x="149" y="142"/>
                    <a:pt x="149" y="142"/>
                    <a:pt x="149" y="143"/>
                  </a:cubicBezTo>
                  <a:cubicBezTo>
                    <a:pt x="148" y="143"/>
                    <a:pt x="149" y="144"/>
                    <a:pt x="149" y="145"/>
                  </a:cubicBezTo>
                  <a:cubicBezTo>
                    <a:pt x="148" y="145"/>
                    <a:pt x="148" y="145"/>
                    <a:pt x="148" y="145"/>
                  </a:cubicBezTo>
                  <a:cubicBezTo>
                    <a:pt x="147" y="144"/>
                    <a:pt x="145" y="145"/>
                    <a:pt x="145" y="145"/>
                  </a:cubicBezTo>
                  <a:cubicBezTo>
                    <a:pt x="144" y="145"/>
                    <a:pt x="144" y="145"/>
                    <a:pt x="144" y="144"/>
                  </a:cubicBezTo>
                  <a:cubicBezTo>
                    <a:pt x="144" y="144"/>
                    <a:pt x="144" y="144"/>
                    <a:pt x="144" y="143"/>
                  </a:cubicBezTo>
                  <a:cubicBezTo>
                    <a:pt x="144" y="143"/>
                    <a:pt x="144" y="143"/>
                    <a:pt x="143" y="143"/>
                  </a:cubicBezTo>
                  <a:cubicBezTo>
                    <a:pt x="143" y="144"/>
                    <a:pt x="143" y="144"/>
                    <a:pt x="143" y="144"/>
                  </a:cubicBezTo>
                  <a:cubicBezTo>
                    <a:pt x="143" y="144"/>
                    <a:pt x="143" y="145"/>
                    <a:pt x="143" y="145"/>
                  </a:cubicBezTo>
                  <a:cubicBezTo>
                    <a:pt x="143" y="145"/>
                    <a:pt x="142" y="145"/>
                    <a:pt x="142" y="145"/>
                  </a:cubicBezTo>
                  <a:cubicBezTo>
                    <a:pt x="142" y="145"/>
                    <a:pt x="142" y="145"/>
                    <a:pt x="142" y="145"/>
                  </a:cubicBezTo>
                  <a:cubicBezTo>
                    <a:pt x="142" y="145"/>
                    <a:pt x="141" y="144"/>
                    <a:pt x="141" y="144"/>
                  </a:cubicBezTo>
                  <a:cubicBezTo>
                    <a:pt x="140" y="144"/>
                    <a:pt x="140" y="145"/>
                    <a:pt x="139" y="145"/>
                  </a:cubicBezTo>
                  <a:cubicBezTo>
                    <a:pt x="139" y="145"/>
                    <a:pt x="139" y="145"/>
                    <a:pt x="138" y="145"/>
                  </a:cubicBezTo>
                  <a:cubicBezTo>
                    <a:pt x="138" y="145"/>
                    <a:pt x="137" y="145"/>
                    <a:pt x="137" y="145"/>
                  </a:cubicBezTo>
                  <a:cubicBezTo>
                    <a:pt x="137" y="145"/>
                    <a:pt x="137" y="145"/>
                    <a:pt x="137" y="146"/>
                  </a:cubicBezTo>
                  <a:cubicBezTo>
                    <a:pt x="137" y="146"/>
                    <a:pt x="137" y="146"/>
                    <a:pt x="137" y="146"/>
                  </a:cubicBezTo>
                  <a:cubicBezTo>
                    <a:pt x="137" y="146"/>
                    <a:pt x="137" y="146"/>
                    <a:pt x="137" y="147"/>
                  </a:cubicBezTo>
                  <a:cubicBezTo>
                    <a:pt x="137" y="147"/>
                    <a:pt x="137" y="147"/>
                    <a:pt x="137" y="147"/>
                  </a:cubicBezTo>
                  <a:cubicBezTo>
                    <a:pt x="137" y="147"/>
                    <a:pt x="136" y="147"/>
                    <a:pt x="136" y="147"/>
                  </a:cubicBezTo>
                  <a:cubicBezTo>
                    <a:pt x="136" y="147"/>
                    <a:pt x="136" y="147"/>
                    <a:pt x="135" y="147"/>
                  </a:cubicBezTo>
                  <a:cubicBezTo>
                    <a:pt x="135" y="147"/>
                    <a:pt x="135" y="147"/>
                    <a:pt x="135" y="147"/>
                  </a:cubicBezTo>
                  <a:cubicBezTo>
                    <a:pt x="135" y="147"/>
                    <a:pt x="135" y="148"/>
                    <a:pt x="135" y="148"/>
                  </a:cubicBezTo>
                  <a:cubicBezTo>
                    <a:pt x="134" y="148"/>
                    <a:pt x="134" y="148"/>
                    <a:pt x="134" y="148"/>
                  </a:cubicBezTo>
                  <a:cubicBezTo>
                    <a:pt x="134" y="148"/>
                    <a:pt x="134" y="149"/>
                    <a:pt x="134" y="149"/>
                  </a:cubicBezTo>
                  <a:cubicBezTo>
                    <a:pt x="132" y="149"/>
                    <a:pt x="131" y="148"/>
                    <a:pt x="131" y="150"/>
                  </a:cubicBezTo>
                  <a:cubicBezTo>
                    <a:pt x="131" y="150"/>
                    <a:pt x="131" y="150"/>
                    <a:pt x="131" y="150"/>
                  </a:cubicBezTo>
                  <a:cubicBezTo>
                    <a:pt x="131" y="150"/>
                    <a:pt x="131" y="150"/>
                    <a:pt x="131" y="150"/>
                  </a:cubicBezTo>
                  <a:cubicBezTo>
                    <a:pt x="131" y="150"/>
                    <a:pt x="131" y="150"/>
                    <a:pt x="131" y="150"/>
                  </a:cubicBezTo>
                  <a:cubicBezTo>
                    <a:pt x="130" y="150"/>
                    <a:pt x="130" y="150"/>
                    <a:pt x="130" y="150"/>
                  </a:cubicBezTo>
                  <a:cubicBezTo>
                    <a:pt x="130" y="150"/>
                    <a:pt x="130" y="150"/>
                    <a:pt x="130" y="150"/>
                  </a:cubicBezTo>
                  <a:cubicBezTo>
                    <a:pt x="130" y="150"/>
                    <a:pt x="130" y="150"/>
                    <a:pt x="130" y="150"/>
                  </a:cubicBezTo>
                  <a:cubicBezTo>
                    <a:pt x="130" y="150"/>
                    <a:pt x="130" y="150"/>
                    <a:pt x="130" y="150"/>
                  </a:cubicBezTo>
                  <a:cubicBezTo>
                    <a:pt x="129" y="151"/>
                    <a:pt x="128" y="151"/>
                    <a:pt x="128" y="151"/>
                  </a:cubicBezTo>
                  <a:cubicBezTo>
                    <a:pt x="127" y="151"/>
                    <a:pt x="127" y="152"/>
                    <a:pt x="127" y="152"/>
                  </a:cubicBezTo>
                  <a:cubicBezTo>
                    <a:pt x="127" y="153"/>
                    <a:pt x="126" y="153"/>
                    <a:pt x="126" y="153"/>
                  </a:cubicBezTo>
                  <a:cubicBezTo>
                    <a:pt x="125" y="154"/>
                    <a:pt x="125" y="154"/>
                    <a:pt x="125" y="154"/>
                  </a:cubicBezTo>
                  <a:cubicBezTo>
                    <a:pt x="124" y="154"/>
                    <a:pt x="123" y="155"/>
                    <a:pt x="123" y="156"/>
                  </a:cubicBezTo>
                  <a:cubicBezTo>
                    <a:pt x="123" y="156"/>
                    <a:pt x="124" y="156"/>
                    <a:pt x="123" y="156"/>
                  </a:cubicBezTo>
                  <a:cubicBezTo>
                    <a:pt x="123" y="156"/>
                    <a:pt x="123" y="156"/>
                    <a:pt x="123" y="156"/>
                  </a:cubicBezTo>
                  <a:cubicBezTo>
                    <a:pt x="123" y="157"/>
                    <a:pt x="123" y="157"/>
                    <a:pt x="122" y="157"/>
                  </a:cubicBezTo>
                  <a:cubicBezTo>
                    <a:pt x="122" y="157"/>
                    <a:pt x="122" y="157"/>
                    <a:pt x="121" y="157"/>
                  </a:cubicBezTo>
                  <a:cubicBezTo>
                    <a:pt x="121" y="157"/>
                    <a:pt x="121" y="157"/>
                    <a:pt x="121" y="157"/>
                  </a:cubicBezTo>
                  <a:cubicBezTo>
                    <a:pt x="121" y="157"/>
                    <a:pt x="121" y="158"/>
                    <a:pt x="121" y="158"/>
                  </a:cubicBezTo>
                  <a:cubicBezTo>
                    <a:pt x="121" y="157"/>
                    <a:pt x="121" y="157"/>
                    <a:pt x="120" y="157"/>
                  </a:cubicBezTo>
                  <a:cubicBezTo>
                    <a:pt x="120" y="158"/>
                    <a:pt x="120" y="158"/>
                    <a:pt x="120" y="158"/>
                  </a:cubicBezTo>
                  <a:cubicBezTo>
                    <a:pt x="120" y="158"/>
                    <a:pt x="121" y="158"/>
                    <a:pt x="121" y="158"/>
                  </a:cubicBezTo>
                  <a:cubicBezTo>
                    <a:pt x="121" y="158"/>
                    <a:pt x="121" y="158"/>
                    <a:pt x="121" y="158"/>
                  </a:cubicBezTo>
                  <a:cubicBezTo>
                    <a:pt x="121" y="158"/>
                    <a:pt x="121" y="158"/>
                    <a:pt x="121" y="158"/>
                  </a:cubicBezTo>
                  <a:cubicBezTo>
                    <a:pt x="121" y="159"/>
                    <a:pt x="122" y="159"/>
                    <a:pt x="122" y="159"/>
                  </a:cubicBezTo>
                  <a:cubicBezTo>
                    <a:pt x="122" y="159"/>
                    <a:pt x="121" y="159"/>
                    <a:pt x="121" y="159"/>
                  </a:cubicBezTo>
                  <a:cubicBezTo>
                    <a:pt x="121" y="160"/>
                    <a:pt x="121" y="159"/>
                    <a:pt x="121" y="160"/>
                  </a:cubicBezTo>
                  <a:cubicBezTo>
                    <a:pt x="121" y="160"/>
                    <a:pt x="121" y="160"/>
                    <a:pt x="121" y="160"/>
                  </a:cubicBezTo>
                  <a:cubicBezTo>
                    <a:pt x="121" y="160"/>
                    <a:pt x="121" y="161"/>
                    <a:pt x="121" y="161"/>
                  </a:cubicBezTo>
                  <a:cubicBezTo>
                    <a:pt x="121" y="161"/>
                    <a:pt x="121" y="161"/>
                    <a:pt x="121" y="161"/>
                  </a:cubicBezTo>
                  <a:cubicBezTo>
                    <a:pt x="121" y="161"/>
                    <a:pt x="121" y="161"/>
                    <a:pt x="121" y="161"/>
                  </a:cubicBezTo>
                  <a:cubicBezTo>
                    <a:pt x="121" y="161"/>
                    <a:pt x="121" y="161"/>
                    <a:pt x="120" y="161"/>
                  </a:cubicBezTo>
                  <a:cubicBezTo>
                    <a:pt x="120" y="162"/>
                    <a:pt x="121" y="162"/>
                    <a:pt x="121" y="162"/>
                  </a:cubicBezTo>
                  <a:cubicBezTo>
                    <a:pt x="121" y="162"/>
                    <a:pt x="121" y="163"/>
                    <a:pt x="121" y="163"/>
                  </a:cubicBezTo>
                  <a:cubicBezTo>
                    <a:pt x="121" y="164"/>
                    <a:pt x="122" y="165"/>
                    <a:pt x="122" y="167"/>
                  </a:cubicBezTo>
                  <a:cubicBezTo>
                    <a:pt x="122" y="167"/>
                    <a:pt x="122" y="167"/>
                    <a:pt x="122" y="167"/>
                  </a:cubicBezTo>
                  <a:cubicBezTo>
                    <a:pt x="122" y="167"/>
                    <a:pt x="122" y="167"/>
                    <a:pt x="122" y="167"/>
                  </a:cubicBezTo>
                  <a:cubicBezTo>
                    <a:pt x="122" y="167"/>
                    <a:pt x="122" y="167"/>
                    <a:pt x="122" y="168"/>
                  </a:cubicBezTo>
                  <a:cubicBezTo>
                    <a:pt x="122" y="169"/>
                    <a:pt x="123" y="170"/>
                    <a:pt x="122" y="171"/>
                  </a:cubicBezTo>
                  <a:cubicBezTo>
                    <a:pt x="122" y="172"/>
                    <a:pt x="122" y="172"/>
                    <a:pt x="122" y="173"/>
                  </a:cubicBezTo>
                  <a:cubicBezTo>
                    <a:pt x="122" y="172"/>
                    <a:pt x="122" y="172"/>
                    <a:pt x="122" y="172"/>
                  </a:cubicBezTo>
                  <a:cubicBezTo>
                    <a:pt x="122" y="173"/>
                    <a:pt x="122" y="173"/>
                    <a:pt x="122" y="173"/>
                  </a:cubicBezTo>
                  <a:cubicBezTo>
                    <a:pt x="122" y="173"/>
                    <a:pt x="122" y="174"/>
                    <a:pt x="122" y="174"/>
                  </a:cubicBezTo>
                  <a:cubicBezTo>
                    <a:pt x="122" y="174"/>
                    <a:pt x="121" y="174"/>
                    <a:pt x="121" y="174"/>
                  </a:cubicBezTo>
                  <a:cubicBezTo>
                    <a:pt x="120" y="175"/>
                    <a:pt x="120" y="176"/>
                    <a:pt x="119" y="176"/>
                  </a:cubicBezTo>
                  <a:cubicBezTo>
                    <a:pt x="119" y="177"/>
                    <a:pt x="119" y="177"/>
                    <a:pt x="119" y="177"/>
                  </a:cubicBezTo>
                  <a:cubicBezTo>
                    <a:pt x="119" y="177"/>
                    <a:pt x="119" y="177"/>
                    <a:pt x="119" y="177"/>
                  </a:cubicBezTo>
                  <a:cubicBezTo>
                    <a:pt x="119" y="178"/>
                    <a:pt x="118" y="178"/>
                    <a:pt x="118" y="179"/>
                  </a:cubicBezTo>
                  <a:cubicBezTo>
                    <a:pt x="118" y="179"/>
                    <a:pt x="118" y="180"/>
                    <a:pt x="118" y="180"/>
                  </a:cubicBezTo>
                  <a:cubicBezTo>
                    <a:pt x="118" y="180"/>
                    <a:pt x="118" y="180"/>
                    <a:pt x="117" y="180"/>
                  </a:cubicBezTo>
                  <a:cubicBezTo>
                    <a:pt x="117" y="180"/>
                    <a:pt x="117" y="181"/>
                    <a:pt x="117" y="181"/>
                  </a:cubicBezTo>
                  <a:cubicBezTo>
                    <a:pt x="117" y="182"/>
                    <a:pt x="117" y="183"/>
                    <a:pt x="117" y="184"/>
                  </a:cubicBezTo>
                  <a:cubicBezTo>
                    <a:pt x="117" y="184"/>
                    <a:pt x="117" y="184"/>
                    <a:pt x="116" y="184"/>
                  </a:cubicBezTo>
                  <a:cubicBezTo>
                    <a:pt x="116" y="185"/>
                    <a:pt x="116" y="186"/>
                    <a:pt x="115" y="187"/>
                  </a:cubicBezTo>
                  <a:cubicBezTo>
                    <a:pt x="115" y="187"/>
                    <a:pt x="115" y="188"/>
                    <a:pt x="115" y="188"/>
                  </a:cubicBezTo>
                  <a:cubicBezTo>
                    <a:pt x="114" y="188"/>
                    <a:pt x="114" y="188"/>
                    <a:pt x="114" y="188"/>
                  </a:cubicBezTo>
                  <a:cubicBezTo>
                    <a:pt x="114" y="188"/>
                    <a:pt x="114" y="187"/>
                    <a:pt x="114" y="187"/>
                  </a:cubicBezTo>
                  <a:cubicBezTo>
                    <a:pt x="114" y="187"/>
                    <a:pt x="114" y="187"/>
                    <a:pt x="114" y="187"/>
                  </a:cubicBezTo>
                  <a:cubicBezTo>
                    <a:pt x="114" y="187"/>
                    <a:pt x="114" y="187"/>
                    <a:pt x="114" y="187"/>
                  </a:cubicBezTo>
                  <a:cubicBezTo>
                    <a:pt x="115" y="187"/>
                    <a:pt x="115" y="187"/>
                    <a:pt x="115" y="187"/>
                  </a:cubicBezTo>
                  <a:cubicBezTo>
                    <a:pt x="115" y="187"/>
                    <a:pt x="115" y="187"/>
                    <a:pt x="115" y="187"/>
                  </a:cubicBezTo>
                  <a:cubicBezTo>
                    <a:pt x="115" y="186"/>
                    <a:pt x="115" y="186"/>
                    <a:pt x="115" y="186"/>
                  </a:cubicBezTo>
                  <a:cubicBezTo>
                    <a:pt x="115" y="186"/>
                    <a:pt x="116" y="185"/>
                    <a:pt x="116" y="185"/>
                  </a:cubicBezTo>
                  <a:cubicBezTo>
                    <a:pt x="116" y="185"/>
                    <a:pt x="116" y="184"/>
                    <a:pt x="116" y="184"/>
                  </a:cubicBezTo>
                  <a:cubicBezTo>
                    <a:pt x="116" y="184"/>
                    <a:pt x="116" y="184"/>
                    <a:pt x="116" y="184"/>
                  </a:cubicBezTo>
                  <a:cubicBezTo>
                    <a:pt x="116" y="183"/>
                    <a:pt x="116" y="183"/>
                    <a:pt x="116" y="183"/>
                  </a:cubicBezTo>
                  <a:cubicBezTo>
                    <a:pt x="116" y="182"/>
                    <a:pt x="116" y="182"/>
                    <a:pt x="116" y="182"/>
                  </a:cubicBezTo>
                  <a:cubicBezTo>
                    <a:pt x="116" y="182"/>
                    <a:pt x="115" y="182"/>
                    <a:pt x="115" y="182"/>
                  </a:cubicBezTo>
                  <a:cubicBezTo>
                    <a:pt x="115" y="182"/>
                    <a:pt x="115" y="183"/>
                    <a:pt x="114" y="183"/>
                  </a:cubicBezTo>
                  <a:cubicBezTo>
                    <a:pt x="114" y="182"/>
                    <a:pt x="113" y="182"/>
                    <a:pt x="113" y="182"/>
                  </a:cubicBezTo>
                  <a:cubicBezTo>
                    <a:pt x="113" y="182"/>
                    <a:pt x="113" y="181"/>
                    <a:pt x="113" y="181"/>
                  </a:cubicBezTo>
                  <a:cubicBezTo>
                    <a:pt x="113" y="181"/>
                    <a:pt x="113" y="181"/>
                    <a:pt x="112" y="181"/>
                  </a:cubicBezTo>
                  <a:cubicBezTo>
                    <a:pt x="112" y="182"/>
                    <a:pt x="112" y="182"/>
                    <a:pt x="113" y="183"/>
                  </a:cubicBezTo>
                  <a:cubicBezTo>
                    <a:pt x="113" y="183"/>
                    <a:pt x="113" y="183"/>
                    <a:pt x="113" y="183"/>
                  </a:cubicBezTo>
                  <a:cubicBezTo>
                    <a:pt x="113" y="183"/>
                    <a:pt x="113" y="183"/>
                    <a:pt x="113" y="183"/>
                  </a:cubicBezTo>
                  <a:cubicBezTo>
                    <a:pt x="113" y="184"/>
                    <a:pt x="113" y="184"/>
                    <a:pt x="113" y="184"/>
                  </a:cubicBezTo>
                  <a:cubicBezTo>
                    <a:pt x="113" y="184"/>
                    <a:pt x="113" y="184"/>
                    <a:pt x="113" y="184"/>
                  </a:cubicBezTo>
                  <a:cubicBezTo>
                    <a:pt x="112" y="185"/>
                    <a:pt x="113" y="185"/>
                    <a:pt x="113" y="185"/>
                  </a:cubicBezTo>
                  <a:cubicBezTo>
                    <a:pt x="113" y="186"/>
                    <a:pt x="112" y="186"/>
                    <a:pt x="112" y="186"/>
                  </a:cubicBezTo>
                  <a:cubicBezTo>
                    <a:pt x="112" y="186"/>
                    <a:pt x="112" y="186"/>
                    <a:pt x="112" y="187"/>
                  </a:cubicBezTo>
                  <a:cubicBezTo>
                    <a:pt x="112" y="187"/>
                    <a:pt x="112" y="187"/>
                    <a:pt x="111" y="188"/>
                  </a:cubicBezTo>
                  <a:cubicBezTo>
                    <a:pt x="111" y="188"/>
                    <a:pt x="111" y="188"/>
                    <a:pt x="111" y="188"/>
                  </a:cubicBezTo>
                  <a:cubicBezTo>
                    <a:pt x="110" y="188"/>
                    <a:pt x="111" y="189"/>
                    <a:pt x="110" y="189"/>
                  </a:cubicBezTo>
                  <a:cubicBezTo>
                    <a:pt x="110" y="190"/>
                    <a:pt x="110" y="190"/>
                    <a:pt x="110" y="190"/>
                  </a:cubicBezTo>
                  <a:cubicBezTo>
                    <a:pt x="110" y="191"/>
                    <a:pt x="110" y="191"/>
                    <a:pt x="110" y="192"/>
                  </a:cubicBezTo>
                  <a:cubicBezTo>
                    <a:pt x="110" y="192"/>
                    <a:pt x="110" y="192"/>
                    <a:pt x="111" y="192"/>
                  </a:cubicBezTo>
                  <a:cubicBezTo>
                    <a:pt x="110" y="193"/>
                    <a:pt x="110" y="193"/>
                    <a:pt x="110" y="194"/>
                  </a:cubicBezTo>
                  <a:cubicBezTo>
                    <a:pt x="110" y="194"/>
                    <a:pt x="110" y="195"/>
                    <a:pt x="110" y="195"/>
                  </a:cubicBezTo>
                  <a:cubicBezTo>
                    <a:pt x="110" y="196"/>
                    <a:pt x="110" y="196"/>
                    <a:pt x="109" y="197"/>
                  </a:cubicBezTo>
                  <a:cubicBezTo>
                    <a:pt x="109" y="198"/>
                    <a:pt x="108" y="199"/>
                    <a:pt x="107" y="200"/>
                  </a:cubicBezTo>
                  <a:cubicBezTo>
                    <a:pt x="107" y="200"/>
                    <a:pt x="107" y="200"/>
                    <a:pt x="107" y="200"/>
                  </a:cubicBezTo>
                  <a:cubicBezTo>
                    <a:pt x="107" y="199"/>
                    <a:pt x="106" y="197"/>
                    <a:pt x="106" y="197"/>
                  </a:cubicBezTo>
                  <a:cubicBezTo>
                    <a:pt x="106" y="197"/>
                    <a:pt x="107" y="197"/>
                    <a:pt x="107" y="197"/>
                  </a:cubicBezTo>
                  <a:cubicBezTo>
                    <a:pt x="107" y="197"/>
                    <a:pt x="107" y="196"/>
                    <a:pt x="107" y="196"/>
                  </a:cubicBezTo>
                  <a:cubicBezTo>
                    <a:pt x="107" y="196"/>
                    <a:pt x="107" y="196"/>
                    <a:pt x="107" y="196"/>
                  </a:cubicBezTo>
                  <a:cubicBezTo>
                    <a:pt x="107" y="196"/>
                    <a:pt x="107" y="195"/>
                    <a:pt x="107" y="195"/>
                  </a:cubicBezTo>
                  <a:cubicBezTo>
                    <a:pt x="107" y="195"/>
                    <a:pt x="107" y="194"/>
                    <a:pt x="107" y="194"/>
                  </a:cubicBezTo>
                  <a:cubicBezTo>
                    <a:pt x="107" y="194"/>
                    <a:pt x="106" y="194"/>
                    <a:pt x="106" y="194"/>
                  </a:cubicBezTo>
                  <a:cubicBezTo>
                    <a:pt x="106" y="194"/>
                    <a:pt x="105" y="193"/>
                    <a:pt x="105" y="193"/>
                  </a:cubicBezTo>
                  <a:cubicBezTo>
                    <a:pt x="105" y="193"/>
                    <a:pt x="105" y="193"/>
                    <a:pt x="105" y="192"/>
                  </a:cubicBezTo>
                  <a:cubicBezTo>
                    <a:pt x="105" y="192"/>
                    <a:pt x="104" y="191"/>
                    <a:pt x="104" y="191"/>
                  </a:cubicBezTo>
                  <a:cubicBezTo>
                    <a:pt x="104" y="191"/>
                    <a:pt x="104" y="191"/>
                    <a:pt x="104" y="191"/>
                  </a:cubicBezTo>
                  <a:cubicBezTo>
                    <a:pt x="103" y="191"/>
                    <a:pt x="103" y="191"/>
                    <a:pt x="103" y="191"/>
                  </a:cubicBezTo>
                  <a:cubicBezTo>
                    <a:pt x="102" y="190"/>
                    <a:pt x="102" y="190"/>
                    <a:pt x="102" y="190"/>
                  </a:cubicBezTo>
                  <a:cubicBezTo>
                    <a:pt x="102" y="190"/>
                    <a:pt x="101" y="189"/>
                    <a:pt x="101" y="189"/>
                  </a:cubicBezTo>
                  <a:cubicBezTo>
                    <a:pt x="100" y="189"/>
                    <a:pt x="100" y="189"/>
                    <a:pt x="100" y="189"/>
                  </a:cubicBezTo>
                  <a:cubicBezTo>
                    <a:pt x="100" y="188"/>
                    <a:pt x="100" y="188"/>
                    <a:pt x="99" y="188"/>
                  </a:cubicBezTo>
                  <a:cubicBezTo>
                    <a:pt x="99" y="188"/>
                    <a:pt x="99" y="188"/>
                    <a:pt x="98" y="188"/>
                  </a:cubicBezTo>
                  <a:cubicBezTo>
                    <a:pt x="98" y="188"/>
                    <a:pt x="98" y="187"/>
                    <a:pt x="98" y="187"/>
                  </a:cubicBezTo>
                  <a:cubicBezTo>
                    <a:pt x="98" y="187"/>
                    <a:pt x="97" y="187"/>
                    <a:pt x="97" y="187"/>
                  </a:cubicBezTo>
                  <a:cubicBezTo>
                    <a:pt x="97" y="187"/>
                    <a:pt x="97" y="187"/>
                    <a:pt x="96" y="187"/>
                  </a:cubicBezTo>
                  <a:cubicBezTo>
                    <a:pt x="96" y="186"/>
                    <a:pt x="95" y="185"/>
                    <a:pt x="94" y="185"/>
                  </a:cubicBezTo>
                  <a:cubicBezTo>
                    <a:pt x="94" y="185"/>
                    <a:pt x="94" y="185"/>
                    <a:pt x="94" y="185"/>
                  </a:cubicBezTo>
                  <a:cubicBezTo>
                    <a:pt x="94" y="185"/>
                    <a:pt x="94" y="185"/>
                    <a:pt x="94" y="185"/>
                  </a:cubicBezTo>
                  <a:cubicBezTo>
                    <a:pt x="94" y="185"/>
                    <a:pt x="94" y="186"/>
                    <a:pt x="94" y="186"/>
                  </a:cubicBezTo>
                  <a:cubicBezTo>
                    <a:pt x="94" y="186"/>
                    <a:pt x="94" y="186"/>
                    <a:pt x="93" y="186"/>
                  </a:cubicBezTo>
                  <a:cubicBezTo>
                    <a:pt x="93" y="186"/>
                    <a:pt x="93" y="185"/>
                    <a:pt x="93" y="185"/>
                  </a:cubicBezTo>
                  <a:cubicBezTo>
                    <a:pt x="93" y="185"/>
                    <a:pt x="93" y="185"/>
                    <a:pt x="92" y="185"/>
                  </a:cubicBezTo>
                  <a:cubicBezTo>
                    <a:pt x="92" y="184"/>
                    <a:pt x="92" y="184"/>
                    <a:pt x="92" y="184"/>
                  </a:cubicBezTo>
                  <a:cubicBezTo>
                    <a:pt x="92" y="183"/>
                    <a:pt x="91" y="184"/>
                    <a:pt x="91" y="183"/>
                  </a:cubicBezTo>
                  <a:cubicBezTo>
                    <a:pt x="91" y="183"/>
                    <a:pt x="91" y="183"/>
                    <a:pt x="91" y="183"/>
                  </a:cubicBezTo>
                  <a:cubicBezTo>
                    <a:pt x="91" y="183"/>
                    <a:pt x="91" y="183"/>
                    <a:pt x="90" y="183"/>
                  </a:cubicBezTo>
                  <a:cubicBezTo>
                    <a:pt x="90" y="182"/>
                    <a:pt x="89" y="181"/>
                    <a:pt x="89" y="181"/>
                  </a:cubicBezTo>
                  <a:cubicBezTo>
                    <a:pt x="88" y="181"/>
                    <a:pt x="88" y="181"/>
                    <a:pt x="87" y="181"/>
                  </a:cubicBezTo>
                  <a:cubicBezTo>
                    <a:pt x="87" y="181"/>
                    <a:pt x="87" y="181"/>
                    <a:pt x="87" y="182"/>
                  </a:cubicBezTo>
                  <a:cubicBezTo>
                    <a:pt x="87" y="182"/>
                    <a:pt x="87" y="182"/>
                    <a:pt x="86" y="182"/>
                  </a:cubicBezTo>
                  <a:cubicBezTo>
                    <a:pt x="86" y="182"/>
                    <a:pt x="86" y="182"/>
                    <a:pt x="86" y="182"/>
                  </a:cubicBezTo>
                  <a:cubicBezTo>
                    <a:pt x="86" y="182"/>
                    <a:pt x="86" y="182"/>
                    <a:pt x="86" y="181"/>
                  </a:cubicBezTo>
                  <a:cubicBezTo>
                    <a:pt x="87" y="181"/>
                    <a:pt x="86" y="181"/>
                    <a:pt x="87" y="180"/>
                  </a:cubicBezTo>
                  <a:cubicBezTo>
                    <a:pt x="87" y="180"/>
                    <a:pt x="87" y="180"/>
                    <a:pt x="87" y="180"/>
                  </a:cubicBezTo>
                  <a:cubicBezTo>
                    <a:pt x="88" y="180"/>
                    <a:pt x="88" y="179"/>
                    <a:pt x="88" y="178"/>
                  </a:cubicBezTo>
                  <a:cubicBezTo>
                    <a:pt x="88" y="178"/>
                    <a:pt x="89" y="178"/>
                    <a:pt x="89" y="178"/>
                  </a:cubicBezTo>
                  <a:cubicBezTo>
                    <a:pt x="89" y="178"/>
                    <a:pt x="89" y="177"/>
                    <a:pt x="89" y="177"/>
                  </a:cubicBezTo>
                  <a:cubicBezTo>
                    <a:pt x="89" y="177"/>
                    <a:pt x="89" y="177"/>
                    <a:pt x="89" y="177"/>
                  </a:cubicBezTo>
                  <a:cubicBezTo>
                    <a:pt x="90" y="176"/>
                    <a:pt x="90" y="176"/>
                    <a:pt x="90" y="176"/>
                  </a:cubicBezTo>
                  <a:cubicBezTo>
                    <a:pt x="90" y="176"/>
                    <a:pt x="90" y="176"/>
                    <a:pt x="90" y="176"/>
                  </a:cubicBezTo>
                  <a:cubicBezTo>
                    <a:pt x="90" y="176"/>
                    <a:pt x="90" y="176"/>
                    <a:pt x="90" y="175"/>
                  </a:cubicBezTo>
                  <a:cubicBezTo>
                    <a:pt x="90" y="175"/>
                    <a:pt x="90" y="175"/>
                    <a:pt x="90" y="175"/>
                  </a:cubicBezTo>
                  <a:cubicBezTo>
                    <a:pt x="91" y="175"/>
                    <a:pt x="91" y="175"/>
                    <a:pt x="91" y="174"/>
                  </a:cubicBezTo>
                  <a:cubicBezTo>
                    <a:pt x="91" y="174"/>
                    <a:pt x="91" y="174"/>
                    <a:pt x="91" y="174"/>
                  </a:cubicBezTo>
                  <a:cubicBezTo>
                    <a:pt x="91" y="174"/>
                    <a:pt x="91" y="174"/>
                    <a:pt x="91" y="174"/>
                  </a:cubicBezTo>
                  <a:cubicBezTo>
                    <a:pt x="91" y="173"/>
                    <a:pt x="91" y="174"/>
                    <a:pt x="91" y="173"/>
                  </a:cubicBezTo>
                  <a:cubicBezTo>
                    <a:pt x="92" y="173"/>
                    <a:pt x="92" y="173"/>
                    <a:pt x="92" y="173"/>
                  </a:cubicBezTo>
                  <a:cubicBezTo>
                    <a:pt x="92" y="173"/>
                    <a:pt x="92" y="172"/>
                    <a:pt x="92" y="172"/>
                  </a:cubicBezTo>
                  <a:cubicBezTo>
                    <a:pt x="92" y="172"/>
                    <a:pt x="93" y="172"/>
                    <a:pt x="93" y="171"/>
                  </a:cubicBezTo>
                  <a:cubicBezTo>
                    <a:pt x="93" y="171"/>
                    <a:pt x="93" y="171"/>
                    <a:pt x="93" y="171"/>
                  </a:cubicBezTo>
                  <a:cubicBezTo>
                    <a:pt x="93" y="171"/>
                    <a:pt x="93" y="171"/>
                    <a:pt x="94" y="171"/>
                  </a:cubicBezTo>
                  <a:cubicBezTo>
                    <a:pt x="94" y="170"/>
                    <a:pt x="94" y="171"/>
                    <a:pt x="94" y="170"/>
                  </a:cubicBezTo>
                  <a:cubicBezTo>
                    <a:pt x="94" y="170"/>
                    <a:pt x="95" y="170"/>
                    <a:pt x="95" y="170"/>
                  </a:cubicBezTo>
                  <a:cubicBezTo>
                    <a:pt x="95" y="169"/>
                    <a:pt x="95" y="169"/>
                    <a:pt x="95" y="169"/>
                  </a:cubicBezTo>
                  <a:cubicBezTo>
                    <a:pt x="96" y="169"/>
                    <a:pt x="96" y="169"/>
                    <a:pt x="97" y="168"/>
                  </a:cubicBezTo>
                  <a:cubicBezTo>
                    <a:pt x="97" y="168"/>
                    <a:pt x="97" y="168"/>
                    <a:pt x="97" y="168"/>
                  </a:cubicBezTo>
                  <a:cubicBezTo>
                    <a:pt x="97" y="168"/>
                    <a:pt x="97" y="168"/>
                    <a:pt x="98" y="168"/>
                  </a:cubicBezTo>
                  <a:cubicBezTo>
                    <a:pt x="98" y="168"/>
                    <a:pt x="98" y="168"/>
                    <a:pt x="98" y="167"/>
                  </a:cubicBezTo>
                  <a:cubicBezTo>
                    <a:pt x="98" y="167"/>
                    <a:pt x="99" y="167"/>
                    <a:pt x="99" y="167"/>
                  </a:cubicBezTo>
                  <a:cubicBezTo>
                    <a:pt x="99" y="167"/>
                    <a:pt x="99" y="167"/>
                    <a:pt x="99" y="167"/>
                  </a:cubicBezTo>
                  <a:cubicBezTo>
                    <a:pt x="99" y="167"/>
                    <a:pt x="99" y="167"/>
                    <a:pt x="99" y="167"/>
                  </a:cubicBezTo>
                  <a:cubicBezTo>
                    <a:pt x="100" y="166"/>
                    <a:pt x="100" y="166"/>
                    <a:pt x="100" y="166"/>
                  </a:cubicBezTo>
                  <a:cubicBezTo>
                    <a:pt x="100" y="165"/>
                    <a:pt x="100" y="164"/>
                    <a:pt x="100" y="164"/>
                  </a:cubicBezTo>
                  <a:cubicBezTo>
                    <a:pt x="100" y="163"/>
                    <a:pt x="100" y="162"/>
                    <a:pt x="100" y="161"/>
                  </a:cubicBezTo>
                  <a:cubicBezTo>
                    <a:pt x="100" y="161"/>
                    <a:pt x="99" y="161"/>
                    <a:pt x="99" y="161"/>
                  </a:cubicBezTo>
                  <a:cubicBezTo>
                    <a:pt x="99" y="160"/>
                    <a:pt x="98" y="159"/>
                    <a:pt x="98" y="158"/>
                  </a:cubicBezTo>
                  <a:cubicBezTo>
                    <a:pt x="98" y="158"/>
                    <a:pt x="97" y="158"/>
                    <a:pt x="97" y="158"/>
                  </a:cubicBezTo>
                  <a:cubicBezTo>
                    <a:pt x="96" y="158"/>
                    <a:pt x="96" y="158"/>
                    <a:pt x="95" y="158"/>
                  </a:cubicBezTo>
                  <a:cubicBezTo>
                    <a:pt x="95" y="158"/>
                    <a:pt x="95" y="158"/>
                    <a:pt x="95" y="157"/>
                  </a:cubicBezTo>
                  <a:cubicBezTo>
                    <a:pt x="95" y="157"/>
                    <a:pt x="95" y="157"/>
                    <a:pt x="95" y="156"/>
                  </a:cubicBezTo>
                  <a:cubicBezTo>
                    <a:pt x="95" y="156"/>
                    <a:pt x="95" y="156"/>
                    <a:pt x="95" y="156"/>
                  </a:cubicBezTo>
                  <a:cubicBezTo>
                    <a:pt x="95" y="155"/>
                    <a:pt x="95" y="155"/>
                    <a:pt x="95" y="155"/>
                  </a:cubicBezTo>
                  <a:cubicBezTo>
                    <a:pt x="95" y="154"/>
                    <a:pt x="95" y="154"/>
                    <a:pt x="95" y="154"/>
                  </a:cubicBezTo>
                  <a:cubicBezTo>
                    <a:pt x="95" y="153"/>
                    <a:pt x="95" y="153"/>
                    <a:pt x="95" y="152"/>
                  </a:cubicBezTo>
                  <a:cubicBezTo>
                    <a:pt x="95" y="152"/>
                    <a:pt x="96" y="152"/>
                    <a:pt x="96" y="152"/>
                  </a:cubicBezTo>
                  <a:cubicBezTo>
                    <a:pt x="96" y="152"/>
                    <a:pt x="96" y="152"/>
                    <a:pt x="96" y="152"/>
                  </a:cubicBezTo>
                  <a:cubicBezTo>
                    <a:pt x="96" y="151"/>
                    <a:pt x="95" y="151"/>
                    <a:pt x="95" y="151"/>
                  </a:cubicBezTo>
                  <a:cubicBezTo>
                    <a:pt x="96" y="151"/>
                    <a:pt x="96" y="151"/>
                    <a:pt x="96" y="150"/>
                  </a:cubicBezTo>
                  <a:cubicBezTo>
                    <a:pt x="95" y="150"/>
                    <a:pt x="95" y="150"/>
                    <a:pt x="95" y="150"/>
                  </a:cubicBezTo>
                  <a:cubicBezTo>
                    <a:pt x="95" y="149"/>
                    <a:pt x="94" y="149"/>
                    <a:pt x="94" y="149"/>
                  </a:cubicBezTo>
                  <a:cubicBezTo>
                    <a:pt x="92" y="149"/>
                    <a:pt x="92" y="150"/>
                    <a:pt x="91" y="150"/>
                  </a:cubicBezTo>
                  <a:cubicBezTo>
                    <a:pt x="91" y="150"/>
                    <a:pt x="90" y="150"/>
                    <a:pt x="90" y="150"/>
                  </a:cubicBezTo>
                  <a:cubicBezTo>
                    <a:pt x="90" y="149"/>
                    <a:pt x="90" y="149"/>
                    <a:pt x="90" y="148"/>
                  </a:cubicBezTo>
                  <a:cubicBezTo>
                    <a:pt x="90" y="148"/>
                    <a:pt x="90" y="148"/>
                    <a:pt x="90" y="148"/>
                  </a:cubicBezTo>
                  <a:cubicBezTo>
                    <a:pt x="90" y="148"/>
                    <a:pt x="90" y="147"/>
                    <a:pt x="90" y="147"/>
                  </a:cubicBezTo>
                  <a:cubicBezTo>
                    <a:pt x="89" y="147"/>
                    <a:pt x="89" y="147"/>
                    <a:pt x="89" y="147"/>
                  </a:cubicBezTo>
                  <a:cubicBezTo>
                    <a:pt x="89" y="146"/>
                    <a:pt x="89" y="146"/>
                    <a:pt x="89" y="146"/>
                  </a:cubicBezTo>
                  <a:cubicBezTo>
                    <a:pt x="89" y="146"/>
                    <a:pt x="89" y="146"/>
                    <a:pt x="89" y="146"/>
                  </a:cubicBezTo>
                  <a:cubicBezTo>
                    <a:pt x="89" y="145"/>
                    <a:pt x="89" y="145"/>
                    <a:pt x="89" y="145"/>
                  </a:cubicBezTo>
                  <a:cubicBezTo>
                    <a:pt x="89" y="145"/>
                    <a:pt x="89" y="144"/>
                    <a:pt x="89" y="143"/>
                  </a:cubicBezTo>
                  <a:cubicBezTo>
                    <a:pt x="89" y="143"/>
                    <a:pt x="88" y="143"/>
                    <a:pt x="88" y="143"/>
                  </a:cubicBezTo>
                  <a:cubicBezTo>
                    <a:pt x="88" y="142"/>
                    <a:pt x="88" y="141"/>
                    <a:pt x="87" y="141"/>
                  </a:cubicBezTo>
                  <a:cubicBezTo>
                    <a:pt x="86" y="141"/>
                    <a:pt x="86" y="141"/>
                    <a:pt x="86" y="141"/>
                  </a:cubicBezTo>
                  <a:cubicBezTo>
                    <a:pt x="85" y="141"/>
                    <a:pt x="85" y="140"/>
                    <a:pt x="84" y="140"/>
                  </a:cubicBezTo>
                  <a:cubicBezTo>
                    <a:pt x="84" y="140"/>
                    <a:pt x="84" y="141"/>
                    <a:pt x="83" y="141"/>
                  </a:cubicBezTo>
                  <a:cubicBezTo>
                    <a:pt x="83" y="141"/>
                    <a:pt x="82" y="141"/>
                    <a:pt x="82" y="141"/>
                  </a:cubicBezTo>
                  <a:cubicBezTo>
                    <a:pt x="81" y="141"/>
                    <a:pt x="81" y="141"/>
                    <a:pt x="80" y="141"/>
                  </a:cubicBezTo>
                  <a:cubicBezTo>
                    <a:pt x="80" y="141"/>
                    <a:pt x="79" y="140"/>
                    <a:pt x="79" y="140"/>
                  </a:cubicBezTo>
                  <a:cubicBezTo>
                    <a:pt x="79" y="140"/>
                    <a:pt x="78" y="140"/>
                    <a:pt x="78" y="140"/>
                  </a:cubicBezTo>
                  <a:cubicBezTo>
                    <a:pt x="78" y="139"/>
                    <a:pt x="78" y="139"/>
                    <a:pt x="78" y="139"/>
                  </a:cubicBezTo>
                  <a:cubicBezTo>
                    <a:pt x="78" y="138"/>
                    <a:pt x="78" y="138"/>
                    <a:pt x="78" y="137"/>
                  </a:cubicBezTo>
                  <a:cubicBezTo>
                    <a:pt x="78" y="136"/>
                    <a:pt x="78" y="136"/>
                    <a:pt x="78" y="135"/>
                  </a:cubicBezTo>
                  <a:cubicBezTo>
                    <a:pt x="78" y="135"/>
                    <a:pt x="78" y="135"/>
                    <a:pt x="78" y="134"/>
                  </a:cubicBezTo>
                  <a:cubicBezTo>
                    <a:pt x="78" y="134"/>
                    <a:pt x="78" y="134"/>
                    <a:pt x="78" y="134"/>
                  </a:cubicBezTo>
                  <a:cubicBezTo>
                    <a:pt x="78" y="134"/>
                    <a:pt x="78" y="133"/>
                    <a:pt x="78" y="133"/>
                  </a:cubicBezTo>
                  <a:cubicBezTo>
                    <a:pt x="77" y="133"/>
                    <a:pt x="77" y="133"/>
                    <a:pt x="77" y="133"/>
                  </a:cubicBezTo>
                  <a:cubicBezTo>
                    <a:pt x="77" y="132"/>
                    <a:pt x="77" y="132"/>
                    <a:pt x="77" y="132"/>
                  </a:cubicBezTo>
                  <a:cubicBezTo>
                    <a:pt x="77" y="131"/>
                    <a:pt x="76" y="131"/>
                    <a:pt x="76" y="131"/>
                  </a:cubicBezTo>
                  <a:cubicBezTo>
                    <a:pt x="76" y="131"/>
                    <a:pt x="77" y="130"/>
                    <a:pt x="77" y="130"/>
                  </a:cubicBezTo>
                  <a:cubicBezTo>
                    <a:pt x="77" y="130"/>
                    <a:pt x="77" y="129"/>
                    <a:pt x="77" y="129"/>
                  </a:cubicBezTo>
                  <a:cubicBezTo>
                    <a:pt x="77" y="129"/>
                    <a:pt x="77" y="128"/>
                    <a:pt x="76" y="128"/>
                  </a:cubicBezTo>
                  <a:cubicBezTo>
                    <a:pt x="76" y="127"/>
                    <a:pt x="77" y="126"/>
                    <a:pt x="77" y="126"/>
                  </a:cubicBezTo>
                  <a:cubicBezTo>
                    <a:pt x="77" y="125"/>
                    <a:pt x="77" y="125"/>
                    <a:pt x="78" y="125"/>
                  </a:cubicBezTo>
                  <a:cubicBezTo>
                    <a:pt x="78" y="124"/>
                    <a:pt x="77" y="124"/>
                    <a:pt x="77" y="124"/>
                  </a:cubicBezTo>
                  <a:cubicBezTo>
                    <a:pt x="77" y="123"/>
                    <a:pt x="77" y="123"/>
                    <a:pt x="77" y="123"/>
                  </a:cubicBezTo>
                  <a:cubicBezTo>
                    <a:pt x="77" y="123"/>
                    <a:pt x="78" y="122"/>
                    <a:pt x="78" y="122"/>
                  </a:cubicBezTo>
                  <a:cubicBezTo>
                    <a:pt x="78" y="121"/>
                    <a:pt x="78" y="121"/>
                    <a:pt x="78" y="120"/>
                  </a:cubicBezTo>
                  <a:cubicBezTo>
                    <a:pt x="78" y="120"/>
                    <a:pt x="77" y="119"/>
                    <a:pt x="77" y="119"/>
                  </a:cubicBezTo>
                  <a:cubicBezTo>
                    <a:pt x="77" y="118"/>
                    <a:pt x="77" y="118"/>
                    <a:pt x="77" y="118"/>
                  </a:cubicBezTo>
                  <a:cubicBezTo>
                    <a:pt x="77" y="118"/>
                    <a:pt x="77" y="118"/>
                    <a:pt x="77" y="117"/>
                  </a:cubicBezTo>
                  <a:cubicBezTo>
                    <a:pt x="77" y="117"/>
                    <a:pt x="77" y="117"/>
                    <a:pt x="77" y="117"/>
                  </a:cubicBezTo>
                  <a:cubicBezTo>
                    <a:pt x="76" y="116"/>
                    <a:pt x="76" y="116"/>
                    <a:pt x="76" y="116"/>
                  </a:cubicBezTo>
                  <a:cubicBezTo>
                    <a:pt x="76" y="116"/>
                    <a:pt x="76" y="116"/>
                    <a:pt x="75" y="116"/>
                  </a:cubicBezTo>
                  <a:cubicBezTo>
                    <a:pt x="75" y="116"/>
                    <a:pt x="74" y="115"/>
                    <a:pt x="74" y="115"/>
                  </a:cubicBezTo>
                  <a:cubicBezTo>
                    <a:pt x="73" y="115"/>
                    <a:pt x="73" y="113"/>
                    <a:pt x="73" y="113"/>
                  </a:cubicBezTo>
                  <a:cubicBezTo>
                    <a:pt x="73" y="112"/>
                    <a:pt x="73" y="112"/>
                    <a:pt x="73" y="112"/>
                  </a:cubicBezTo>
                  <a:cubicBezTo>
                    <a:pt x="73" y="112"/>
                    <a:pt x="73" y="111"/>
                    <a:pt x="73" y="110"/>
                  </a:cubicBezTo>
                  <a:cubicBezTo>
                    <a:pt x="73" y="110"/>
                    <a:pt x="73" y="110"/>
                    <a:pt x="73" y="110"/>
                  </a:cubicBezTo>
                  <a:cubicBezTo>
                    <a:pt x="72" y="111"/>
                    <a:pt x="71" y="110"/>
                    <a:pt x="71" y="110"/>
                  </a:cubicBezTo>
                  <a:cubicBezTo>
                    <a:pt x="69" y="110"/>
                    <a:pt x="67" y="110"/>
                    <a:pt x="65" y="110"/>
                  </a:cubicBezTo>
                  <a:cubicBezTo>
                    <a:pt x="65" y="110"/>
                    <a:pt x="65" y="110"/>
                    <a:pt x="65" y="110"/>
                  </a:cubicBezTo>
                  <a:cubicBezTo>
                    <a:pt x="65" y="109"/>
                    <a:pt x="65" y="107"/>
                    <a:pt x="65" y="106"/>
                  </a:cubicBezTo>
                  <a:cubicBezTo>
                    <a:pt x="64" y="106"/>
                    <a:pt x="64" y="105"/>
                    <a:pt x="63" y="105"/>
                  </a:cubicBezTo>
                  <a:cubicBezTo>
                    <a:pt x="64" y="105"/>
                    <a:pt x="64" y="105"/>
                    <a:pt x="64" y="105"/>
                  </a:cubicBezTo>
                  <a:cubicBezTo>
                    <a:pt x="64" y="103"/>
                    <a:pt x="64" y="102"/>
                    <a:pt x="63" y="100"/>
                  </a:cubicBezTo>
                  <a:cubicBezTo>
                    <a:pt x="63" y="100"/>
                    <a:pt x="63" y="100"/>
                    <a:pt x="63" y="100"/>
                  </a:cubicBezTo>
                  <a:cubicBezTo>
                    <a:pt x="63" y="99"/>
                    <a:pt x="63" y="99"/>
                    <a:pt x="63" y="99"/>
                  </a:cubicBezTo>
                  <a:cubicBezTo>
                    <a:pt x="63" y="99"/>
                    <a:pt x="63" y="98"/>
                    <a:pt x="63" y="98"/>
                  </a:cubicBezTo>
                  <a:cubicBezTo>
                    <a:pt x="62" y="97"/>
                    <a:pt x="60" y="97"/>
                    <a:pt x="60" y="96"/>
                  </a:cubicBezTo>
                  <a:cubicBezTo>
                    <a:pt x="59" y="96"/>
                    <a:pt x="59" y="96"/>
                    <a:pt x="58" y="96"/>
                  </a:cubicBezTo>
                  <a:cubicBezTo>
                    <a:pt x="58" y="96"/>
                    <a:pt x="58" y="96"/>
                    <a:pt x="58" y="96"/>
                  </a:cubicBezTo>
                  <a:cubicBezTo>
                    <a:pt x="57" y="96"/>
                    <a:pt x="57" y="96"/>
                    <a:pt x="56" y="96"/>
                  </a:cubicBezTo>
                  <a:cubicBezTo>
                    <a:pt x="56" y="96"/>
                    <a:pt x="56" y="95"/>
                    <a:pt x="55" y="95"/>
                  </a:cubicBezTo>
                  <a:cubicBezTo>
                    <a:pt x="55" y="95"/>
                    <a:pt x="55" y="94"/>
                    <a:pt x="55" y="94"/>
                  </a:cubicBezTo>
                  <a:cubicBezTo>
                    <a:pt x="54" y="94"/>
                    <a:pt x="54" y="94"/>
                    <a:pt x="54" y="94"/>
                  </a:cubicBezTo>
                  <a:cubicBezTo>
                    <a:pt x="54" y="94"/>
                    <a:pt x="53" y="94"/>
                    <a:pt x="53" y="93"/>
                  </a:cubicBezTo>
                  <a:cubicBezTo>
                    <a:pt x="52" y="93"/>
                    <a:pt x="52" y="93"/>
                    <a:pt x="52" y="93"/>
                  </a:cubicBezTo>
                  <a:cubicBezTo>
                    <a:pt x="52" y="93"/>
                    <a:pt x="52" y="93"/>
                    <a:pt x="52" y="93"/>
                  </a:cubicBezTo>
                  <a:cubicBezTo>
                    <a:pt x="52" y="93"/>
                    <a:pt x="52" y="93"/>
                    <a:pt x="52" y="93"/>
                  </a:cubicBezTo>
                  <a:cubicBezTo>
                    <a:pt x="52" y="93"/>
                    <a:pt x="52" y="93"/>
                    <a:pt x="51" y="93"/>
                  </a:cubicBezTo>
                  <a:cubicBezTo>
                    <a:pt x="51" y="93"/>
                    <a:pt x="51" y="92"/>
                    <a:pt x="51" y="92"/>
                  </a:cubicBezTo>
                  <a:cubicBezTo>
                    <a:pt x="51" y="92"/>
                    <a:pt x="51" y="92"/>
                    <a:pt x="51" y="92"/>
                  </a:cubicBezTo>
                  <a:cubicBezTo>
                    <a:pt x="51" y="92"/>
                    <a:pt x="50" y="92"/>
                    <a:pt x="50" y="91"/>
                  </a:cubicBezTo>
                  <a:cubicBezTo>
                    <a:pt x="50" y="91"/>
                    <a:pt x="49" y="92"/>
                    <a:pt x="49" y="92"/>
                  </a:cubicBezTo>
                  <a:cubicBezTo>
                    <a:pt x="49" y="92"/>
                    <a:pt x="49" y="91"/>
                    <a:pt x="49" y="91"/>
                  </a:cubicBezTo>
                  <a:cubicBezTo>
                    <a:pt x="48" y="91"/>
                    <a:pt x="47" y="91"/>
                    <a:pt x="47" y="91"/>
                  </a:cubicBezTo>
                  <a:cubicBezTo>
                    <a:pt x="46" y="91"/>
                    <a:pt x="46" y="91"/>
                    <a:pt x="46" y="91"/>
                  </a:cubicBezTo>
                  <a:cubicBezTo>
                    <a:pt x="46" y="91"/>
                    <a:pt x="45" y="91"/>
                    <a:pt x="44" y="91"/>
                  </a:cubicBezTo>
                  <a:cubicBezTo>
                    <a:pt x="44" y="90"/>
                    <a:pt x="44" y="90"/>
                    <a:pt x="44" y="89"/>
                  </a:cubicBezTo>
                  <a:cubicBezTo>
                    <a:pt x="43" y="89"/>
                    <a:pt x="43" y="89"/>
                    <a:pt x="43" y="89"/>
                  </a:cubicBezTo>
                  <a:cubicBezTo>
                    <a:pt x="43" y="89"/>
                    <a:pt x="43" y="88"/>
                    <a:pt x="42" y="88"/>
                  </a:cubicBezTo>
                  <a:cubicBezTo>
                    <a:pt x="42" y="88"/>
                    <a:pt x="42" y="88"/>
                    <a:pt x="42" y="88"/>
                  </a:cubicBezTo>
                  <a:cubicBezTo>
                    <a:pt x="42" y="88"/>
                    <a:pt x="42" y="87"/>
                    <a:pt x="41" y="87"/>
                  </a:cubicBezTo>
                  <a:cubicBezTo>
                    <a:pt x="41" y="87"/>
                    <a:pt x="41" y="87"/>
                    <a:pt x="41" y="87"/>
                  </a:cubicBezTo>
                  <a:cubicBezTo>
                    <a:pt x="41" y="86"/>
                    <a:pt x="41" y="86"/>
                    <a:pt x="41" y="86"/>
                  </a:cubicBezTo>
                  <a:cubicBezTo>
                    <a:pt x="40" y="86"/>
                    <a:pt x="40" y="86"/>
                    <a:pt x="40" y="86"/>
                  </a:cubicBezTo>
                  <a:cubicBezTo>
                    <a:pt x="40" y="85"/>
                    <a:pt x="40" y="85"/>
                    <a:pt x="40" y="84"/>
                  </a:cubicBezTo>
                  <a:cubicBezTo>
                    <a:pt x="40" y="84"/>
                    <a:pt x="40" y="84"/>
                    <a:pt x="40" y="84"/>
                  </a:cubicBezTo>
                  <a:cubicBezTo>
                    <a:pt x="40" y="84"/>
                    <a:pt x="40" y="84"/>
                    <a:pt x="40" y="83"/>
                  </a:cubicBezTo>
                  <a:cubicBezTo>
                    <a:pt x="40" y="82"/>
                    <a:pt x="39" y="81"/>
                    <a:pt x="39" y="81"/>
                  </a:cubicBezTo>
                  <a:cubicBezTo>
                    <a:pt x="39" y="80"/>
                    <a:pt x="40" y="80"/>
                    <a:pt x="40" y="80"/>
                  </a:cubicBezTo>
                  <a:cubicBezTo>
                    <a:pt x="40" y="79"/>
                    <a:pt x="40" y="78"/>
                    <a:pt x="40" y="78"/>
                  </a:cubicBezTo>
                  <a:cubicBezTo>
                    <a:pt x="39" y="78"/>
                    <a:pt x="40" y="78"/>
                    <a:pt x="40" y="78"/>
                  </a:cubicBezTo>
                  <a:cubicBezTo>
                    <a:pt x="40" y="77"/>
                    <a:pt x="39" y="76"/>
                    <a:pt x="39" y="76"/>
                  </a:cubicBezTo>
                  <a:cubicBezTo>
                    <a:pt x="39" y="76"/>
                    <a:pt x="39" y="76"/>
                    <a:pt x="38" y="76"/>
                  </a:cubicBezTo>
                  <a:cubicBezTo>
                    <a:pt x="38" y="77"/>
                    <a:pt x="38" y="77"/>
                    <a:pt x="38" y="77"/>
                  </a:cubicBezTo>
                  <a:cubicBezTo>
                    <a:pt x="37" y="77"/>
                    <a:pt x="36" y="77"/>
                    <a:pt x="36" y="77"/>
                  </a:cubicBezTo>
                  <a:cubicBezTo>
                    <a:pt x="35" y="77"/>
                    <a:pt x="33" y="77"/>
                    <a:pt x="32" y="78"/>
                  </a:cubicBezTo>
                  <a:cubicBezTo>
                    <a:pt x="32" y="78"/>
                    <a:pt x="31" y="79"/>
                    <a:pt x="31" y="79"/>
                  </a:cubicBezTo>
                  <a:cubicBezTo>
                    <a:pt x="31" y="79"/>
                    <a:pt x="31" y="79"/>
                    <a:pt x="31" y="79"/>
                  </a:cubicBezTo>
                  <a:cubicBezTo>
                    <a:pt x="31" y="79"/>
                    <a:pt x="31" y="79"/>
                    <a:pt x="30" y="79"/>
                  </a:cubicBezTo>
                  <a:cubicBezTo>
                    <a:pt x="30" y="80"/>
                    <a:pt x="28" y="81"/>
                    <a:pt x="28" y="81"/>
                  </a:cubicBezTo>
                  <a:cubicBezTo>
                    <a:pt x="28" y="81"/>
                    <a:pt x="27" y="81"/>
                    <a:pt x="27" y="81"/>
                  </a:cubicBezTo>
                  <a:cubicBezTo>
                    <a:pt x="26" y="82"/>
                    <a:pt x="26" y="82"/>
                    <a:pt x="26" y="83"/>
                  </a:cubicBezTo>
                  <a:cubicBezTo>
                    <a:pt x="26" y="83"/>
                    <a:pt x="25" y="84"/>
                    <a:pt x="24" y="84"/>
                  </a:cubicBezTo>
                  <a:cubicBezTo>
                    <a:pt x="24" y="83"/>
                    <a:pt x="24" y="83"/>
                    <a:pt x="24" y="83"/>
                  </a:cubicBezTo>
                  <a:cubicBezTo>
                    <a:pt x="24" y="83"/>
                    <a:pt x="24" y="83"/>
                    <a:pt x="23" y="83"/>
                  </a:cubicBezTo>
                  <a:cubicBezTo>
                    <a:pt x="23" y="83"/>
                    <a:pt x="22" y="82"/>
                    <a:pt x="21" y="83"/>
                  </a:cubicBezTo>
                  <a:cubicBezTo>
                    <a:pt x="21" y="83"/>
                    <a:pt x="20" y="83"/>
                    <a:pt x="20" y="83"/>
                  </a:cubicBezTo>
                  <a:cubicBezTo>
                    <a:pt x="19" y="83"/>
                    <a:pt x="19" y="83"/>
                    <a:pt x="18" y="83"/>
                  </a:cubicBezTo>
                  <a:cubicBezTo>
                    <a:pt x="18" y="83"/>
                    <a:pt x="18" y="83"/>
                    <a:pt x="17" y="83"/>
                  </a:cubicBezTo>
                  <a:cubicBezTo>
                    <a:pt x="17" y="83"/>
                    <a:pt x="16" y="83"/>
                    <a:pt x="16" y="83"/>
                  </a:cubicBezTo>
                  <a:cubicBezTo>
                    <a:pt x="16" y="83"/>
                    <a:pt x="16" y="83"/>
                    <a:pt x="16" y="83"/>
                  </a:cubicBezTo>
                  <a:cubicBezTo>
                    <a:pt x="16" y="81"/>
                    <a:pt x="16" y="79"/>
                    <a:pt x="16" y="78"/>
                  </a:cubicBezTo>
                  <a:cubicBezTo>
                    <a:pt x="16" y="77"/>
                    <a:pt x="16" y="77"/>
                    <a:pt x="16" y="77"/>
                  </a:cubicBezTo>
                  <a:cubicBezTo>
                    <a:pt x="16" y="76"/>
                    <a:pt x="16" y="76"/>
                    <a:pt x="16" y="75"/>
                  </a:cubicBezTo>
                  <a:cubicBezTo>
                    <a:pt x="16" y="75"/>
                    <a:pt x="15" y="75"/>
                    <a:pt x="15" y="75"/>
                  </a:cubicBezTo>
                  <a:cubicBezTo>
                    <a:pt x="15" y="75"/>
                    <a:pt x="15" y="75"/>
                    <a:pt x="15" y="75"/>
                  </a:cubicBezTo>
                  <a:cubicBezTo>
                    <a:pt x="15" y="76"/>
                    <a:pt x="14" y="76"/>
                    <a:pt x="14" y="76"/>
                  </a:cubicBezTo>
                  <a:cubicBezTo>
                    <a:pt x="14" y="76"/>
                    <a:pt x="14" y="76"/>
                    <a:pt x="14" y="76"/>
                  </a:cubicBezTo>
                  <a:cubicBezTo>
                    <a:pt x="13" y="77"/>
                    <a:pt x="12" y="78"/>
                    <a:pt x="12" y="78"/>
                  </a:cubicBezTo>
                  <a:cubicBezTo>
                    <a:pt x="11" y="78"/>
                    <a:pt x="10" y="78"/>
                    <a:pt x="9" y="78"/>
                  </a:cubicBezTo>
                  <a:cubicBezTo>
                    <a:pt x="9" y="78"/>
                    <a:pt x="9" y="78"/>
                    <a:pt x="9" y="78"/>
                  </a:cubicBezTo>
                  <a:cubicBezTo>
                    <a:pt x="9" y="78"/>
                    <a:pt x="9" y="78"/>
                    <a:pt x="9" y="78"/>
                  </a:cubicBezTo>
                  <a:cubicBezTo>
                    <a:pt x="9" y="77"/>
                    <a:pt x="8" y="77"/>
                    <a:pt x="8" y="77"/>
                  </a:cubicBezTo>
                  <a:cubicBezTo>
                    <a:pt x="8" y="76"/>
                    <a:pt x="8" y="75"/>
                    <a:pt x="7" y="75"/>
                  </a:cubicBezTo>
                  <a:cubicBezTo>
                    <a:pt x="7" y="75"/>
                    <a:pt x="7" y="75"/>
                    <a:pt x="7" y="75"/>
                  </a:cubicBezTo>
                  <a:cubicBezTo>
                    <a:pt x="6" y="75"/>
                    <a:pt x="6" y="75"/>
                    <a:pt x="6" y="75"/>
                  </a:cubicBezTo>
                  <a:cubicBezTo>
                    <a:pt x="5" y="75"/>
                    <a:pt x="4" y="75"/>
                    <a:pt x="4" y="75"/>
                  </a:cubicBezTo>
                  <a:cubicBezTo>
                    <a:pt x="5" y="74"/>
                    <a:pt x="5" y="73"/>
                    <a:pt x="5" y="73"/>
                  </a:cubicBezTo>
                  <a:cubicBezTo>
                    <a:pt x="4" y="72"/>
                    <a:pt x="4" y="72"/>
                    <a:pt x="4" y="72"/>
                  </a:cubicBezTo>
                  <a:cubicBezTo>
                    <a:pt x="4" y="72"/>
                    <a:pt x="4" y="71"/>
                    <a:pt x="3" y="71"/>
                  </a:cubicBezTo>
                  <a:cubicBezTo>
                    <a:pt x="3" y="71"/>
                    <a:pt x="3" y="71"/>
                    <a:pt x="3" y="71"/>
                  </a:cubicBezTo>
                  <a:cubicBezTo>
                    <a:pt x="3" y="71"/>
                    <a:pt x="3" y="70"/>
                    <a:pt x="3" y="70"/>
                  </a:cubicBezTo>
                  <a:cubicBezTo>
                    <a:pt x="3" y="70"/>
                    <a:pt x="2" y="70"/>
                    <a:pt x="2" y="69"/>
                  </a:cubicBezTo>
                  <a:cubicBezTo>
                    <a:pt x="2" y="69"/>
                    <a:pt x="2" y="69"/>
                    <a:pt x="2" y="69"/>
                  </a:cubicBezTo>
                  <a:cubicBezTo>
                    <a:pt x="2" y="69"/>
                    <a:pt x="2" y="69"/>
                    <a:pt x="2" y="69"/>
                  </a:cubicBezTo>
                  <a:cubicBezTo>
                    <a:pt x="2" y="68"/>
                    <a:pt x="2" y="68"/>
                    <a:pt x="1" y="68"/>
                  </a:cubicBezTo>
                  <a:cubicBezTo>
                    <a:pt x="1" y="68"/>
                    <a:pt x="1" y="68"/>
                    <a:pt x="1" y="68"/>
                  </a:cubicBezTo>
                  <a:cubicBezTo>
                    <a:pt x="1" y="67"/>
                    <a:pt x="1" y="67"/>
                    <a:pt x="1" y="67"/>
                  </a:cubicBezTo>
                  <a:cubicBezTo>
                    <a:pt x="1" y="66"/>
                    <a:pt x="0" y="66"/>
                    <a:pt x="0" y="65"/>
                  </a:cubicBezTo>
                  <a:cubicBezTo>
                    <a:pt x="0" y="65"/>
                    <a:pt x="0" y="65"/>
                    <a:pt x="0" y="65"/>
                  </a:cubicBezTo>
                  <a:cubicBezTo>
                    <a:pt x="1" y="65"/>
                    <a:pt x="1" y="65"/>
                    <a:pt x="1" y="64"/>
                  </a:cubicBezTo>
                  <a:cubicBezTo>
                    <a:pt x="1" y="64"/>
                    <a:pt x="0" y="63"/>
                    <a:pt x="1" y="63"/>
                  </a:cubicBezTo>
                  <a:cubicBezTo>
                    <a:pt x="1" y="62"/>
                    <a:pt x="2" y="61"/>
                    <a:pt x="2" y="61"/>
                  </a:cubicBezTo>
                  <a:cubicBezTo>
                    <a:pt x="3" y="61"/>
                    <a:pt x="3" y="61"/>
                    <a:pt x="3" y="61"/>
                  </a:cubicBezTo>
                  <a:cubicBezTo>
                    <a:pt x="4" y="60"/>
                    <a:pt x="3" y="59"/>
                    <a:pt x="3" y="58"/>
                  </a:cubicBezTo>
                  <a:cubicBezTo>
                    <a:pt x="3" y="57"/>
                    <a:pt x="4" y="57"/>
                    <a:pt x="4" y="56"/>
                  </a:cubicBezTo>
                  <a:cubicBezTo>
                    <a:pt x="4" y="56"/>
                    <a:pt x="4" y="55"/>
                    <a:pt x="4" y="55"/>
                  </a:cubicBezTo>
                  <a:cubicBezTo>
                    <a:pt x="4" y="55"/>
                    <a:pt x="4" y="54"/>
                    <a:pt x="4" y="54"/>
                  </a:cubicBezTo>
                  <a:cubicBezTo>
                    <a:pt x="4" y="54"/>
                    <a:pt x="4" y="54"/>
                    <a:pt x="4" y="53"/>
                  </a:cubicBezTo>
                  <a:cubicBezTo>
                    <a:pt x="4" y="53"/>
                    <a:pt x="5" y="53"/>
                    <a:pt x="5" y="53"/>
                  </a:cubicBezTo>
                  <a:cubicBezTo>
                    <a:pt x="5" y="53"/>
                    <a:pt x="5" y="53"/>
                    <a:pt x="5" y="53"/>
                  </a:cubicBezTo>
                  <a:cubicBezTo>
                    <a:pt x="6" y="53"/>
                    <a:pt x="6" y="53"/>
                    <a:pt x="6" y="53"/>
                  </a:cubicBezTo>
                  <a:cubicBezTo>
                    <a:pt x="6" y="52"/>
                    <a:pt x="6" y="52"/>
                    <a:pt x="7" y="52"/>
                  </a:cubicBezTo>
                  <a:cubicBezTo>
                    <a:pt x="7" y="52"/>
                    <a:pt x="7" y="51"/>
                    <a:pt x="7" y="51"/>
                  </a:cubicBezTo>
                  <a:cubicBezTo>
                    <a:pt x="8" y="51"/>
                    <a:pt x="8" y="51"/>
                    <a:pt x="9" y="50"/>
                  </a:cubicBezTo>
                  <a:cubicBezTo>
                    <a:pt x="9" y="50"/>
                    <a:pt x="10" y="50"/>
                    <a:pt x="10" y="50"/>
                  </a:cubicBezTo>
                  <a:cubicBezTo>
                    <a:pt x="10" y="50"/>
                    <a:pt x="11" y="50"/>
                    <a:pt x="11" y="50"/>
                  </a:cubicBezTo>
                  <a:cubicBezTo>
                    <a:pt x="12" y="50"/>
                    <a:pt x="12" y="50"/>
                    <a:pt x="12" y="50"/>
                  </a:cubicBezTo>
                  <a:cubicBezTo>
                    <a:pt x="13" y="50"/>
                    <a:pt x="13" y="49"/>
                    <a:pt x="14" y="49"/>
                  </a:cubicBezTo>
                  <a:cubicBezTo>
                    <a:pt x="14" y="49"/>
                    <a:pt x="14" y="49"/>
                    <a:pt x="15" y="49"/>
                  </a:cubicBezTo>
                  <a:cubicBezTo>
                    <a:pt x="15" y="49"/>
                    <a:pt x="15" y="50"/>
                    <a:pt x="16" y="50"/>
                  </a:cubicBezTo>
                  <a:cubicBezTo>
                    <a:pt x="16" y="49"/>
                    <a:pt x="17" y="49"/>
                    <a:pt x="17" y="49"/>
                  </a:cubicBezTo>
                  <a:cubicBezTo>
                    <a:pt x="17" y="48"/>
                    <a:pt x="18" y="47"/>
                    <a:pt x="18" y="46"/>
                  </a:cubicBezTo>
                  <a:cubicBezTo>
                    <a:pt x="18" y="46"/>
                    <a:pt x="18" y="46"/>
                    <a:pt x="18" y="45"/>
                  </a:cubicBezTo>
                  <a:cubicBezTo>
                    <a:pt x="18" y="44"/>
                    <a:pt x="18" y="43"/>
                    <a:pt x="18" y="42"/>
                  </a:cubicBezTo>
                  <a:cubicBezTo>
                    <a:pt x="18" y="42"/>
                    <a:pt x="18" y="42"/>
                    <a:pt x="18" y="42"/>
                  </a:cubicBezTo>
                  <a:cubicBezTo>
                    <a:pt x="18" y="41"/>
                    <a:pt x="18" y="41"/>
                    <a:pt x="19" y="41"/>
                  </a:cubicBezTo>
                  <a:cubicBezTo>
                    <a:pt x="19" y="40"/>
                    <a:pt x="19" y="40"/>
                    <a:pt x="19" y="40"/>
                  </a:cubicBezTo>
                  <a:cubicBezTo>
                    <a:pt x="19" y="39"/>
                    <a:pt x="19" y="37"/>
                    <a:pt x="19" y="36"/>
                  </a:cubicBezTo>
                  <a:cubicBezTo>
                    <a:pt x="19" y="35"/>
                    <a:pt x="19" y="35"/>
                    <a:pt x="19" y="35"/>
                  </a:cubicBezTo>
                  <a:cubicBezTo>
                    <a:pt x="19" y="34"/>
                    <a:pt x="20" y="33"/>
                    <a:pt x="20" y="33"/>
                  </a:cubicBezTo>
                  <a:cubicBezTo>
                    <a:pt x="20" y="33"/>
                    <a:pt x="19" y="32"/>
                    <a:pt x="19" y="32"/>
                  </a:cubicBezTo>
                  <a:cubicBezTo>
                    <a:pt x="19" y="31"/>
                    <a:pt x="19" y="31"/>
                    <a:pt x="19" y="31"/>
                  </a:cubicBezTo>
                  <a:cubicBezTo>
                    <a:pt x="18" y="30"/>
                    <a:pt x="19" y="30"/>
                    <a:pt x="18" y="29"/>
                  </a:cubicBezTo>
                  <a:cubicBezTo>
                    <a:pt x="18" y="29"/>
                    <a:pt x="18" y="29"/>
                    <a:pt x="17" y="28"/>
                  </a:cubicBezTo>
                  <a:cubicBezTo>
                    <a:pt x="17" y="28"/>
                    <a:pt x="17" y="28"/>
                    <a:pt x="16" y="27"/>
                  </a:cubicBezTo>
                  <a:cubicBezTo>
                    <a:pt x="16" y="26"/>
                    <a:pt x="17" y="25"/>
                    <a:pt x="17" y="24"/>
                  </a:cubicBezTo>
                  <a:cubicBezTo>
                    <a:pt x="17" y="24"/>
                    <a:pt x="17" y="24"/>
                    <a:pt x="17" y="24"/>
                  </a:cubicBezTo>
                  <a:cubicBezTo>
                    <a:pt x="17" y="24"/>
                    <a:pt x="18" y="24"/>
                    <a:pt x="19" y="24"/>
                  </a:cubicBezTo>
                  <a:cubicBezTo>
                    <a:pt x="19" y="24"/>
                    <a:pt x="20" y="24"/>
                    <a:pt x="20" y="24"/>
                  </a:cubicBezTo>
                  <a:cubicBezTo>
                    <a:pt x="20" y="24"/>
                    <a:pt x="21" y="23"/>
                    <a:pt x="21" y="22"/>
                  </a:cubicBezTo>
                  <a:cubicBezTo>
                    <a:pt x="21" y="22"/>
                    <a:pt x="20" y="21"/>
                    <a:pt x="20" y="21"/>
                  </a:cubicBezTo>
                  <a:cubicBezTo>
                    <a:pt x="19" y="21"/>
                    <a:pt x="18" y="21"/>
                    <a:pt x="18" y="21"/>
                  </a:cubicBezTo>
                  <a:cubicBezTo>
                    <a:pt x="17" y="20"/>
                    <a:pt x="18" y="19"/>
                    <a:pt x="18" y="18"/>
                  </a:cubicBezTo>
                  <a:cubicBezTo>
                    <a:pt x="18" y="18"/>
                    <a:pt x="18" y="18"/>
                    <a:pt x="18" y="18"/>
                  </a:cubicBezTo>
                  <a:cubicBezTo>
                    <a:pt x="18" y="18"/>
                    <a:pt x="18" y="18"/>
                    <a:pt x="18" y="18"/>
                  </a:cubicBezTo>
                  <a:cubicBezTo>
                    <a:pt x="20" y="18"/>
                    <a:pt x="22" y="18"/>
                    <a:pt x="25" y="18"/>
                  </a:cubicBezTo>
                  <a:cubicBezTo>
                    <a:pt x="25" y="18"/>
                    <a:pt x="25" y="18"/>
                    <a:pt x="25" y="18"/>
                  </a:cubicBezTo>
                  <a:cubicBezTo>
                    <a:pt x="25" y="18"/>
                    <a:pt x="25" y="18"/>
                    <a:pt x="25" y="18"/>
                  </a:cubicBezTo>
                  <a:cubicBezTo>
                    <a:pt x="25" y="18"/>
                    <a:pt x="26" y="18"/>
                    <a:pt x="27" y="18"/>
                  </a:cubicBezTo>
                  <a:cubicBezTo>
                    <a:pt x="27" y="18"/>
                    <a:pt x="28" y="16"/>
                    <a:pt x="28" y="16"/>
                  </a:cubicBezTo>
                  <a:cubicBezTo>
                    <a:pt x="29" y="17"/>
                    <a:pt x="29" y="18"/>
                    <a:pt x="29" y="19"/>
                  </a:cubicBezTo>
                  <a:cubicBezTo>
                    <a:pt x="29" y="19"/>
                    <a:pt x="29" y="20"/>
                    <a:pt x="29" y="21"/>
                  </a:cubicBezTo>
                  <a:cubicBezTo>
                    <a:pt x="30" y="21"/>
                    <a:pt x="30" y="21"/>
                    <a:pt x="31" y="21"/>
                  </a:cubicBezTo>
                  <a:cubicBezTo>
                    <a:pt x="31" y="21"/>
                    <a:pt x="31" y="22"/>
                    <a:pt x="31" y="22"/>
                  </a:cubicBezTo>
                  <a:cubicBezTo>
                    <a:pt x="32" y="23"/>
                    <a:pt x="33" y="24"/>
                    <a:pt x="35" y="23"/>
                  </a:cubicBezTo>
                  <a:cubicBezTo>
                    <a:pt x="35" y="23"/>
                    <a:pt x="35" y="22"/>
                    <a:pt x="36" y="22"/>
                  </a:cubicBezTo>
                  <a:cubicBezTo>
                    <a:pt x="36" y="22"/>
                    <a:pt x="36" y="22"/>
                    <a:pt x="36" y="22"/>
                  </a:cubicBezTo>
                  <a:cubicBezTo>
                    <a:pt x="36" y="23"/>
                    <a:pt x="36" y="23"/>
                    <a:pt x="36" y="23"/>
                  </a:cubicBezTo>
                  <a:cubicBezTo>
                    <a:pt x="36" y="24"/>
                    <a:pt x="36" y="24"/>
                    <a:pt x="37" y="24"/>
                  </a:cubicBezTo>
                  <a:cubicBezTo>
                    <a:pt x="37" y="24"/>
                    <a:pt x="37" y="24"/>
                    <a:pt x="37" y="24"/>
                  </a:cubicBezTo>
                  <a:cubicBezTo>
                    <a:pt x="38" y="24"/>
                    <a:pt x="37" y="23"/>
                    <a:pt x="38" y="23"/>
                  </a:cubicBezTo>
                  <a:cubicBezTo>
                    <a:pt x="38" y="22"/>
                    <a:pt x="39" y="22"/>
                    <a:pt x="39" y="22"/>
                  </a:cubicBezTo>
                  <a:cubicBezTo>
                    <a:pt x="39" y="22"/>
                    <a:pt x="39" y="22"/>
                    <a:pt x="39" y="21"/>
                  </a:cubicBezTo>
                  <a:cubicBezTo>
                    <a:pt x="39" y="21"/>
                    <a:pt x="40" y="21"/>
                    <a:pt x="40" y="21"/>
                  </a:cubicBezTo>
                  <a:cubicBezTo>
                    <a:pt x="41" y="21"/>
                    <a:pt x="41" y="21"/>
                    <a:pt x="41" y="21"/>
                  </a:cubicBezTo>
                  <a:cubicBezTo>
                    <a:pt x="41" y="20"/>
                    <a:pt x="41" y="20"/>
                    <a:pt x="42" y="20"/>
                  </a:cubicBezTo>
                  <a:cubicBezTo>
                    <a:pt x="42" y="20"/>
                    <a:pt x="42" y="20"/>
                    <a:pt x="42" y="20"/>
                  </a:cubicBezTo>
                  <a:cubicBezTo>
                    <a:pt x="42" y="20"/>
                    <a:pt x="42" y="20"/>
                    <a:pt x="42" y="20"/>
                  </a:cubicBezTo>
                  <a:cubicBezTo>
                    <a:pt x="43" y="20"/>
                    <a:pt x="43" y="19"/>
                    <a:pt x="43" y="19"/>
                  </a:cubicBezTo>
                  <a:cubicBezTo>
                    <a:pt x="43" y="19"/>
                    <a:pt x="44" y="19"/>
                    <a:pt x="44" y="19"/>
                  </a:cubicBezTo>
                  <a:cubicBezTo>
                    <a:pt x="44" y="19"/>
                    <a:pt x="44" y="18"/>
                    <a:pt x="44" y="17"/>
                  </a:cubicBezTo>
                  <a:cubicBezTo>
                    <a:pt x="44" y="17"/>
                    <a:pt x="44" y="17"/>
                    <a:pt x="44" y="17"/>
                  </a:cubicBezTo>
                  <a:cubicBezTo>
                    <a:pt x="44" y="17"/>
                    <a:pt x="45" y="17"/>
                    <a:pt x="45" y="17"/>
                  </a:cubicBezTo>
                  <a:cubicBezTo>
                    <a:pt x="45" y="17"/>
                    <a:pt x="45" y="17"/>
                    <a:pt x="46" y="16"/>
                  </a:cubicBezTo>
                  <a:cubicBezTo>
                    <a:pt x="46" y="16"/>
                    <a:pt x="46" y="16"/>
                    <a:pt x="47" y="16"/>
                  </a:cubicBezTo>
                  <a:cubicBezTo>
                    <a:pt x="47" y="15"/>
                    <a:pt x="47" y="15"/>
                    <a:pt x="47" y="14"/>
                  </a:cubicBezTo>
                  <a:cubicBezTo>
                    <a:pt x="47" y="14"/>
                    <a:pt x="46" y="14"/>
                    <a:pt x="46" y="14"/>
                  </a:cubicBezTo>
                  <a:cubicBezTo>
                    <a:pt x="46" y="14"/>
                    <a:pt x="45" y="14"/>
                    <a:pt x="45" y="14"/>
                  </a:cubicBezTo>
                  <a:cubicBezTo>
                    <a:pt x="44" y="14"/>
                    <a:pt x="44" y="14"/>
                    <a:pt x="44" y="14"/>
                  </a:cubicBezTo>
                  <a:cubicBezTo>
                    <a:pt x="45" y="12"/>
                    <a:pt x="44" y="11"/>
                    <a:pt x="43" y="11"/>
                  </a:cubicBezTo>
                  <a:cubicBezTo>
                    <a:pt x="43" y="10"/>
                    <a:pt x="44" y="9"/>
                    <a:pt x="43" y="8"/>
                  </a:cubicBezTo>
                  <a:cubicBezTo>
                    <a:pt x="43" y="7"/>
                    <a:pt x="42" y="7"/>
                    <a:pt x="41" y="6"/>
                  </a:cubicBezTo>
                  <a:cubicBezTo>
                    <a:pt x="42" y="6"/>
                    <a:pt x="42" y="6"/>
                    <a:pt x="42" y="6"/>
                  </a:cubicBezTo>
                  <a:cubicBezTo>
                    <a:pt x="42" y="6"/>
                    <a:pt x="42" y="6"/>
                    <a:pt x="43" y="6"/>
                  </a:cubicBezTo>
                  <a:cubicBezTo>
                    <a:pt x="43" y="6"/>
                    <a:pt x="43" y="6"/>
                    <a:pt x="43" y="6"/>
                  </a:cubicBezTo>
                  <a:cubicBezTo>
                    <a:pt x="43" y="7"/>
                    <a:pt x="43" y="7"/>
                    <a:pt x="44" y="7"/>
                  </a:cubicBezTo>
                  <a:cubicBezTo>
                    <a:pt x="44" y="7"/>
                    <a:pt x="45" y="7"/>
                    <a:pt x="45" y="7"/>
                  </a:cubicBezTo>
                  <a:cubicBezTo>
                    <a:pt x="46" y="7"/>
                    <a:pt x="46" y="7"/>
                    <a:pt x="47" y="7"/>
                  </a:cubicBezTo>
                  <a:cubicBezTo>
                    <a:pt x="47" y="7"/>
                    <a:pt x="47" y="7"/>
                    <a:pt x="47" y="7"/>
                  </a:cubicBezTo>
                  <a:cubicBezTo>
                    <a:pt x="47" y="7"/>
                    <a:pt x="48" y="9"/>
                    <a:pt x="48" y="9"/>
                  </a:cubicBezTo>
                  <a:cubicBezTo>
                    <a:pt x="49" y="9"/>
                    <a:pt x="50" y="9"/>
                    <a:pt x="50" y="8"/>
                  </a:cubicBezTo>
                  <a:cubicBezTo>
                    <a:pt x="50" y="8"/>
                    <a:pt x="50" y="7"/>
                    <a:pt x="50" y="6"/>
                  </a:cubicBezTo>
                  <a:cubicBezTo>
                    <a:pt x="51" y="6"/>
                    <a:pt x="51" y="6"/>
                    <a:pt x="51" y="6"/>
                  </a:cubicBezTo>
                  <a:cubicBezTo>
                    <a:pt x="52" y="6"/>
                    <a:pt x="52" y="6"/>
                    <a:pt x="53" y="6"/>
                  </a:cubicBezTo>
                  <a:cubicBezTo>
                    <a:pt x="53" y="6"/>
                    <a:pt x="54" y="6"/>
                    <a:pt x="54" y="6"/>
                  </a:cubicBezTo>
                  <a:cubicBezTo>
                    <a:pt x="54" y="6"/>
                    <a:pt x="54" y="5"/>
                    <a:pt x="55" y="5"/>
                  </a:cubicBezTo>
                  <a:cubicBezTo>
                    <a:pt x="55" y="5"/>
                    <a:pt x="55" y="5"/>
                    <a:pt x="56" y="5"/>
                  </a:cubicBezTo>
                  <a:cubicBezTo>
                    <a:pt x="56" y="5"/>
                    <a:pt x="56" y="5"/>
                    <a:pt x="56" y="4"/>
                  </a:cubicBezTo>
                  <a:cubicBezTo>
                    <a:pt x="56" y="4"/>
                    <a:pt x="58" y="4"/>
                    <a:pt x="58" y="4"/>
                  </a:cubicBezTo>
                  <a:cubicBezTo>
                    <a:pt x="58" y="4"/>
                    <a:pt x="58" y="3"/>
                    <a:pt x="59" y="3"/>
                  </a:cubicBezTo>
                  <a:cubicBezTo>
                    <a:pt x="59" y="3"/>
                    <a:pt x="60" y="2"/>
                    <a:pt x="60" y="2"/>
                  </a:cubicBezTo>
                  <a:cubicBezTo>
                    <a:pt x="60" y="2"/>
                    <a:pt x="60" y="1"/>
                    <a:pt x="60" y="0"/>
                  </a:cubicBezTo>
                  <a:cubicBezTo>
                    <a:pt x="60" y="0"/>
                    <a:pt x="61" y="0"/>
                    <a:pt x="61" y="0"/>
                  </a:cubicBezTo>
                  <a:cubicBezTo>
                    <a:pt x="62" y="1"/>
                    <a:pt x="62" y="1"/>
                    <a:pt x="62" y="1"/>
                  </a:cubicBezTo>
                  <a:cubicBezTo>
                    <a:pt x="62" y="1"/>
                    <a:pt x="62" y="2"/>
                    <a:pt x="62" y="2"/>
                  </a:cubicBezTo>
                  <a:cubicBezTo>
                    <a:pt x="62" y="3"/>
                    <a:pt x="61" y="3"/>
                    <a:pt x="61" y="4"/>
                  </a:cubicBezTo>
                  <a:cubicBezTo>
                    <a:pt x="61" y="4"/>
                    <a:pt x="61" y="4"/>
                    <a:pt x="62" y="4"/>
                  </a:cubicBezTo>
                  <a:cubicBezTo>
                    <a:pt x="62" y="4"/>
                    <a:pt x="63" y="4"/>
                    <a:pt x="63" y="4"/>
                  </a:cubicBezTo>
                  <a:cubicBezTo>
                    <a:pt x="63" y="5"/>
                    <a:pt x="63" y="5"/>
                    <a:pt x="63" y="6"/>
                  </a:cubicBezTo>
                  <a:cubicBezTo>
                    <a:pt x="63" y="6"/>
                    <a:pt x="64" y="6"/>
                    <a:pt x="64" y="7"/>
                  </a:cubicBezTo>
                  <a:cubicBezTo>
                    <a:pt x="63" y="7"/>
                    <a:pt x="63" y="7"/>
                    <a:pt x="63" y="7"/>
                  </a:cubicBezTo>
                  <a:cubicBezTo>
                    <a:pt x="63" y="7"/>
                    <a:pt x="63" y="7"/>
                    <a:pt x="63" y="8"/>
                  </a:cubicBezTo>
                  <a:cubicBezTo>
                    <a:pt x="63" y="8"/>
                    <a:pt x="62" y="8"/>
                    <a:pt x="62" y="9"/>
                  </a:cubicBezTo>
                  <a:cubicBezTo>
                    <a:pt x="63" y="9"/>
                    <a:pt x="62" y="10"/>
                    <a:pt x="62" y="10"/>
                  </a:cubicBezTo>
                  <a:cubicBezTo>
                    <a:pt x="62" y="11"/>
                    <a:pt x="61" y="12"/>
                    <a:pt x="62" y="13"/>
                  </a:cubicBezTo>
                  <a:cubicBezTo>
                    <a:pt x="62" y="14"/>
                    <a:pt x="62" y="14"/>
                    <a:pt x="62" y="14"/>
                  </a:cubicBezTo>
                  <a:cubicBezTo>
                    <a:pt x="62" y="14"/>
                    <a:pt x="62" y="15"/>
                    <a:pt x="62" y="15"/>
                  </a:cubicBezTo>
                  <a:cubicBezTo>
                    <a:pt x="62" y="15"/>
                    <a:pt x="62" y="15"/>
                    <a:pt x="62" y="15"/>
                  </a:cubicBezTo>
                  <a:cubicBezTo>
                    <a:pt x="63" y="15"/>
                    <a:pt x="63" y="16"/>
                    <a:pt x="63" y="16"/>
                  </a:cubicBezTo>
                  <a:cubicBezTo>
                    <a:pt x="63" y="17"/>
                    <a:pt x="63" y="17"/>
                    <a:pt x="63" y="18"/>
                  </a:cubicBezTo>
                  <a:close/>
                  <a:moveTo>
                    <a:pt x="105" y="16"/>
                  </a:moveTo>
                  <a:cubicBezTo>
                    <a:pt x="105" y="16"/>
                    <a:pt x="105" y="17"/>
                    <a:pt x="105" y="17"/>
                  </a:cubicBezTo>
                  <a:cubicBezTo>
                    <a:pt x="105" y="17"/>
                    <a:pt x="105" y="17"/>
                    <a:pt x="105" y="17"/>
                  </a:cubicBezTo>
                  <a:cubicBezTo>
                    <a:pt x="106" y="17"/>
                    <a:pt x="106" y="17"/>
                    <a:pt x="106" y="17"/>
                  </a:cubicBezTo>
                  <a:cubicBezTo>
                    <a:pt x="106" y="17"/>
                    <a:pt x="106" y="17"/>
                    <a:pt x="106" y="17"/>
                  </a:cubicBezTo>
                  <a:cubicBezTo>
                    <a:pt x="106" y="17"/>
                    <a:pt x="106" y="17"/>
                    <a:pt x="106" y="17"/>
                  </a:cubicBezTo>
                  <a:cubicBezTo>
                    <a:pt x="105" y="16"/>
                    <a:pt x="106" y="16"/>
                    <a:pt x="105" y="16"/>
                  </a:cubicBezTo>
                  <a:close/>
                  <a:moveTo>
                    <a:pt x="107" y="24"/>
                  </a:moveTo>
                  <a:cubicBezTo>
                    <a:pt x="106" y="24"/>
                    <a:pt x="106" y="24"/>
                    <a:pt x="106" y="24"/>
                  </a:cubicBezTo>
                  <a:cubicBezTo>
                    <a:pt x="106" y="25"/>
                    <a:pt x="106" y="24"/>
                    <a:pt x="106" y="25"/>
                  </a:cubicBezTo>
                  <a:cubicBezTo>
                    <a:pt x="106" y="25"/>
                    <a:pt x="106" y="25"/>
                    <a:pt x="106" y="25"/>
                  </a:cubicBezTo>
                  <a:cubicBezTo>
                    <a:pt x="106" y="25"/>
                    <a:pt x="106" y="25"/>
                    <a:pt x="106" y="25"/>
                  </a:cubicBezTo>
                  <a:cubicBezTo>
                    <a:pt x="106" y="24"/>
                    <a:pt x="107" y="24"/>
                    <a:pt x="107" y="24"/>
                  </a:cubicBezTo>
                  <a:cubicBezTo>
                    <a:pt x="107" y="24"/>
                    <a:pt x="107" y="24"/>
                    <a:pt x="107" y="24"/>
                  </a:cubicBezTo>
                  <a:close/>
                  <a:moveTo>
                    <a:pt x="105" y="25"/>
                  </a:moveTo>
                  <a:cubicBezTo>
                    <a:pt x="105" y="25"/>
                    <a:pt x="105" y="25"/>
                    <a:pt x="105" y="25"/>
                  </a:cubicBezTo>
                  <a:cubicBezTo>
                    <a:pt x="105" y="25"/>
                    <a:pt x="105" y="25"/>
                    <a:pt x="105" y="25"/>
                  </a:cubicBezTo>
                  <a:cubicBezTo>
                    <a:pt x="105" y="25"/>
                    <a:pt x="105" y="25"/>
                    <a:pt x="105" y="25"/>
                  </a:cubicBezTo>
                  <a:close/>
                  <a:moveTo>
                    <a:pt x="108" y="25"/>
                  </a:moveTo>
                  <a:cubicBezTo>
                    <a:pt x="108" y="26"/>
                    <a:pt x="108" y="25"/>
                    <a:pt x="107" y="26"/>
                  </a:cubicBezTo>
                  <a:cubicBezTo>
                    <a:pt x="107" y="26"/>
                    <a:pt x="107" y="26"/>
                    <a:pt x="107" y="26"/>
                  </a:cubicBezTo>
                  <a:cubicBezTo>
                    <a:pt x="106" y="26"/>
                    <a:pt x="106" y="26"/>
                    <a:pt x="106" y="26"/>
                  </a:cubicBezTo>
                  <a:cubicBezTo>
                    <a:pt x="106" y="26"/>
                    <a:pt x="106" y="26"/>
                    <a:pt x="106" y="26"/>
                  </a:cubicBezTo>
                  <a:cubicBezTo>
                    <a:pt x="106" y="27"/>
                    <a:pt x="107" y="26"/>
                    <a:pt x="107" y="27"/>
                  </a:cubicBezTo>
                  <a:cubicBezTo>
                    <a:pt x="108" y="27"/>
                    <a:pt x="107" y="27"/>
                    <a:pt x="108" y="26"/>
                  </a:cubicBezTo>
                  <a:cubicBezTo>
                    <a:pt x="108" y="26"/>
                    <a:pt x="108" y="26"/>
                    <a:pt x="108" y="26"/>
                  </a:cubicBezTo>
                  <a:cubicBezTo>
                    <a:pt x="108" y="26"/>
                    <a:pt x="108" y="25"/>
                    <a:pt x="108" y="25"/>
                  </a:cubicBezTo>
                  <a:cubicBezTo>
                    <a:pt x="108" y="25"/>
                    <a:pt x="108" y="25"/>
                    <a:pt x="108" y="25"/>
                  </a:cubicBezTo>
                  <a:close/>
                  <a:moveTo>
                    <a:pt x="105" y="26"/>
                  </a:moveTo>
                  <a:cubicBezTo>
                    <a:pt x="105" y="26"/>
                    <a:pt x="105" y="26"/>
                    <a:pt x="105" y="26"/>
                  </a:cubicBezTo>
                  <a:cubicBezTo>
                    <a:pt x="105" y="26"/>
                    <a:pt x="105" y="26"/>
                    <a:pt x="105" y="26"/>
                  </a:cubicBezTo>
                  <a:cubicBezTo>
                    <a:pt x="105" y="27"/>
                    <a:pt x="105" y="27"/>
                    <a:pt x="105" y="27"/>
                  </a:cubicBezTo>
                  <a:cubicBezTo>
                    <a:pt x="105" y="27"/>
                    <a:pt x="105" y="27"/>
                    <a:pt x="105" y="27"/>
                  </a:cubicBezTo>
                  <a:cubicBezTo>
                    <a:pt x="105" y="26"/>
                    <a:pt x="105" y="26"/>
                    <a:pt x="105" y="26"/>
                  </a:cubicBezTo>
                  <a:close/>
                  <a:moveTo>
                    <a:pt x="109" y="27"/>
                  </a:moveTo>
                  <a:cubicBezTo>
                    <a:pt x="109" y="27"/>
                    <a:pt x="109" y="27"/>
                    <a:pt x="108" y="27"/>
                  </a:cubicBezTo>
                  <a:cubicBezTo>
                    <a:pt x="109" y="27"/>
                    <a:pt x="109" y="27"/>
                    <a:pt x="110" y="27"/>
                  </a:cubicBezTo>
                  <a:cubicBezTo>
                    <a:pt x="110" y="27"/>
                    <a:pt x="110" y="27"/>
                    <a:pt x="110" y="27"/>
                  </a:cubicBezTo>
                  <a:cubicBezTo>
                    <a:pt x="110" y="27"/>
                    <a:pt x="109" y="27"/>
                    <a:pt x="109" y="27"/>
                  </a:cubicBezTo>
                  <a:cubicBezTo>
                    <a:pt x="109" y="27"/>
                    <a:pt x="109" y="27"/>
                    <a:pt x="109" y="27"/>
                  </a:cubicBezTo>
                  <a:close/>
                  <a:moveTo>
                    <a:pt x="104" y="27"/>
                  </a:moveTo>
                  <a:cubicBezTo>
                    <a:pt x="104" y="27"/>
                    <a:pt x="104" y="27"/>
                    <a:pt x="103" y="27"/>
                  </a:cubicBezTo>
                  <a:cubicBezTo>
                    <a:pt x="103" y="27"/>
                    <a:pt x="103" y="28"/>
                    <a:pt x="103" y="28"/>
                  </a:cubicBezTo>
                  <a:cubicBezTo>
                    <a:pt x="103" y="28"/>
                    <a:pt x="103" y="28"/>
                    <a:pt x="103" y="28"/>
                  </a:cubicBezTo>
                  <a:cubicBezTo>
                    <a:pt x="103" y="28"/>
                    <a:pt x="103" y="28"/>
                    <a:pt x="103" y="28"/>
                  </a:cubicBezTo>
                  <a:cubicBezTo>
                    <a:pt x="103" y="28"/>
                    <a:pt x="104" y="27"/>
                    <a:pt x="104" y="27"/>
                  </a:cubicBezTo>
                  <a:cubicBezTo>
                    <a:pt x="104" y="27"/>
                    <a:pt x="104" y="27"/>
                    <a:pt x="104" y="27"/>
                  </a:cubicBezTo>
                  <a:close/>
                  <a:moveTo>
                    <a:pt x="108" y="35"/>
                  </a:moveTo>
                  <a:cubicBezTo>
                    <a:pt x="109" y="35"/>
                    <a:pt x="109" y="35"/>
                    <a:pt x="109" y="36"/>
                  </a:cubicBezTo>
                  <a:cubicBezTo>
                    <a:pt x="109" y="35"/>
                    <a:pt x="109" y="35"/>
                    <a:pt x="109" y="35"/>
                  </a:cubicBezTo>
                  <a:cubicBezTo>
                    <a:pt x="110" y="35"/>
                    <a:pt x="110" y="35"/>
                    <a:pt x="110" y="35"/>
                  </a:cubicBezTo>
                  <a:cubicBezTo>
                    <a:pt x="111" y="35"/>
                    <a:pt x="112" y="34"/>
                    <a:pt x="112" y="34"/>
                  </a:cubicBezTo>
                  <a:cubicBezTo>
                    <a:pt x="112" y="34"/>
                    <a:pt x="113" y="33"/>
                    <a:pt x="113" y="33"/>
                  </a:cubicBezTo>
                  <a:cubicBezTo>
                    <a:pt x="113" y="33"/>
                    <a:pt x="113" y="32"/>
                    <a:pt x="113" y="32"/>
                  </a:cubicBezTo>
                  <a:cubicBezTo>
                    <a:pt x="113" y="32"/>
                    <a:pt x="113" y="32"/>
                    <a:pt x="113" y="31"/>
                  </a:cubicBezTo>
                  <a:cubicBezTo>
                    <a:pt x="113" y="31"/>
                    <a:pt x="114" y="31"/>
                    <a:pt x="114" y="31"/>
                  </a:cubicBezTo>
                  <a:cubicBezTo>
                    <a:pt x="114" y="31"/>
                    <a:pt x="114" y="31"/>
                    <a:pt x="114" y="31"/>
                  </a:cubicBezTo>
                  <a:cubicBezTo>
                    <a:pt x="114" y="30"/>
                    <a:pt x="114" y="29"/>
                    <a:pt x="114" y="29"/>
                  </a:cubicBezTo>
                  <a:cubicBezTo>
                    <a:pt x="114" y="29"/>
                    <a:pt x="114" y="29"/>
                    <a:pt x="114" y="28"/>
                  </a:cubicBezTo>
                  <a:cubicBezTo>
                    <a:pt x="113" y="28"/>
                    <a:pt x="112" y="28"/>
                    <a:pt x="112" y="28"/>
                  </a:cubicBezTo>
                  <a:cubicBezTo>
                    <a:pt x="111" y="28"/>
                    <a:pt x="111" y="28"/>
                    <a:pt x="111" y="28"/>
                  </a:cubicBezTo>
                  <a:cubicBezTo>
                    <a:pt x="110" y="28"/>
                    <a:pt x="110" y="28"/>
                    <a:pt x="110" y="28"/>
                  </a:cubicBezTo>
                  <a:cubicBezTo>
                    <a:pt x="109" y="28"/>
                    <a:pt x="108" y="28"/>
                    <a:pt x="107" y="28"/>
                  </a:cubicBezTo>
                  <a:cubicBezTo>
                    <a:pt x="107" y="28"/>
                    <a:pt x="106" y="28"/>
                    <a:pt x="105" y="28"/>
                  </a:cubicBezTo>
                  <a:cubicBezTo>
                    <a:pt x="105" y="28"/>
                    <a:pt x="104" y="28"/>
                    <a:pt x="104" y="29"/>
                  </a:cubicBezTo>
                  <a:cubicBezTo>
                    <a:pt x="104" y="30"/>
                    <a:pt x="104" y="30"/>
                    <a:pt x="105" y="30"/>
                  </a:cubicBezTo>
                  <a:cubicBezTo>
                    <a:pt x="105" y="30"/>
                    <a:pt x="105" y="30"/>
                    <a:pt x="105" y="31"/>
                  </a:cubicBezTo>
                  <a:cubicBezTo>
                    <a:pt x="105" y="31"/>
                    <a:pt x="104" y="31"/>
                    <a:pt x="104" y="30"/>
                  </a:cubicBezTo>
                  <a:cubicBezTo>
                    <a:pt x="104" y="30"/>
                    <a:pt x="104" y="30"/>
                    <a:pt x="104" y="30"/>
                  </a:cubicBezTo>
                  <a:cubicBezTo>
                    <a:pt x="104" y="31"/>
                    <a:pt x="104" y="32"/>
                    <a:pt x="104" y="32"/>
                  </a:cubicBezTo>
                  <a:cubicBezTo>
                    <a:pt x="104" y="32"/>
                    <a:pt x="104" y="32"/>
                    <a:pt x="105" y="32"/>
                  </a:cubicBezTo>
                  <a:cubicBezTo>
                    <a:pt x="105" y="32"/>
                    <a:pt x="105" y="32"/>
                    <a:pt x="105" y="32"/>
                  </a:cubicBezTo>
                  <a:cubicBezTo>
                    <a:pt x="105" y="33"/>
                    <a:pt x="105" y="33"/>
                    <a:pt x="105" y="33"/>
                  </a:cubicBezTo>
                  <a:cubicBezTo>
                    <a:pt x="105" y="33"/>
                    <a:pt x="104" y="33"/>
                    <a:pt x="104" y="33"/>
                  </a:cubicBezTo>
                  <a:cubicBezTo>
                    <a:pt x="104" y="33"/>
                    <a:pt x="104" y="33"/>
                    <a:pt x="104" y="33"/>
                  </a:cubicBezTo>
                  <a:cubicBezTo>
                    <a:pt x="104" y="33"/>
                    <a:pt x="104" y="34"/>
                    <a:pt x="104" y="34"/>
                  </a:cubicBezTo>
                  <a:cubicBezTo>
                    <a:pt x="104" y="35"/>
                    <a:pt x="104" y="35"/>
                    <a:pt x="104" y="35"/>
                  </a:cubicBezTo>
                  <a:cubicBezTo>
                    <a:pt x="105" y="35"/>
                    <a:pt x="105" y="35"/>
                    <a:pt x="105" y="36"/>
                  </a:cubicBezTo>
                  <a:cubicBezTo>
                    <a:pt x="105" y="36"/>
                    <a:pt x="105" y="36"/>
                    <a:pt x="105" y="36"/>
                  </a:cubicBezTo>
                  <a:cubicBezTo>
                    <a:pt x="106" y="36"/>
                    <a:pt x="107" y="35"/>
                    <a:pt x="108" y="36"/>
                  </a:cubicBezTo>
                  <a:cubicBezTo>
                    <a:pt x="108" y="36"/>
                    <a:pt x="108" y="36"/>
                    <a:pt x="108" y="36"/>
                  </a:cubicBezTo>
                  <a:cubicBezTo>
                    <a:pt x="108" y="36"/>
                    <a:pt x="108" y="35"/>
                    <a:pt x="108" y="35"/>
                  </a:cubicBezTo>
                  <a:close/>
                  <a:moveTo>
                    <a:pt x="101" y="30"/>
                  </a:moveTo>
                  <a:cubicBezTo>
                    <a:pt x="101" y="30"/>
                    <a:pt x="100" y="30"/>
                    <a:pt x="100" y="31"/>
                  </a:cubicBezTo>
                  <a:cubicBezTo>
                    <a:pt x="100" y="32"/>
                    <a:pt x="100" y="32"/>
                    <a:pt x="100" y="33"/>
                  </a:cubicBezTo>
                  <a:cubicBezTo>
                    <a:pt x="100" y="33"/>
                    <a:pt x="99" y="33"/>
                    <a:pt x="99" y="33"/>
                  </a:cubicBezTo>
                  <a:cubicBezTo>
                    <a:pt x="99" y="33"/>
                    <a:pt x="99" y="34"/>
                    <a:pt x="99" y="34"/>
                  </a:cubicBezTo>
                  <a:cubicBezTo>
                    <a:pt x="99" y="34"/>
                    <a:pt x="99" y="34"/>
                    <a:pt x="99" y="34"/>
                  </a:cubicBezTo>
                  <a:cubicBezTo>
                    <a:pt x="100" y="34"/>
                    <a:pt x="101" y="33"/>
                    <a:pt x="101" y="32"/>
                  </a:cubicBezTo>
                  <a:cubicBezTo>
                    <a:pt x="102" y="31"/>
                    <a:pt x="101" y="31"/>
                    <a:pt x="102" y="30"/>
                  </a:cubicBezTo>
                  <a:cubicBezTo>
                    <a:pt x="102" y="30"/>
                    <a:pt x="101" y="30"/>
                    <a:pt x="101" y="30"/>
                  </a:cubicBezTo>
                  <a:close/>
                </a:path>
              </a:pathLst>
            </a:custGeom>
            <a:solidFill>
              <a:sysClr val="window" lastClr="FFFFFF">
                <a:lumMod val="75000"/>
              </a:sysClr>
            </a:solidFill>
            <a:ln w="3175">
              <a:solidFill>
                <a:schemeClr val="bg1">
                  <a:lumMod val="65000"/>
                </a:schemeClr>
              </a:solid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defTabSz="2945407">
                <a:defRPr/>
              </a:pPr>
              <a:endParaRPr lang="en-US" sz="1600" kern="0">
                <a:solidFill>
                  <a:srgbClr val="0A0A0A"/>
                </a:solidFill>
                <a:cs typeface="Arial" charset="0"/>
              </a:endParaRPr>
            </a:p>
          </p:txBody>
        </p:sp>
        <p:sp>
          <p:nvSpPr>
            <p:cNvPr id="211" name="Freeform 193">
              <a:extLst>
                <a:ext uri="{FF2B5EF4-FFF2-40B4-BE49-F238E27FC236}">
                  <a16:creationId xmlns:a16="http://schemas.microsoft.com/office/drawing/2014/main" id="{82A292AD-9497-7501-A311-24C47C36174A}"/>
                </a:ext>
              </a:extLst>
            </p:cNvPr>
            <p:cNvSpPr>
              <a:spLocks/>
            </p:cNvSpPr>
            <p:nvPr/>
          </p:nvSpPr>
          <p:spPr bwMode="auto">
            <a:xfrm>
              <a:off x="24775050" y="13667530"/>
              <a:ext cx="24822" cy="9042"/>
            </a:xfrm>
            <a:custGeom>
              <a:avLst/>
              <a:gdLst/>
              <a:ahLst/>
              <a:cxnLst>
                <a:cxn ang="0">
                  <a:pos x="0" y="0"/>
                </a:cxn>
                <a:cxn ang="0">
                  <a:pos x="0" y="0"/>
                </a:cxn>
                <a:cxn ang="0">
                  <a:pos x="1" y="0"/>
                </a:cxn>
                <a:cxn ang="0">
                  <a:pos x="0" y="0"/>
                </a:cxn>
                <a:cxn ang="0">
                  <a:pos x="0" y="0"/>
                </a:cxn>
              </a:cxnLst>
              <a:rect l="0" t="0" r="r" b="b"/>
              <a:pathLst>
                <a:path w="1">
                  <a:moveTo>
                    <a:pt x="0" y="0"/>
                  </a:moveTo>
                  <a:cubicBezTo>
                    <a:pt x="0" y="0"/>
                    <a:pt x="0" y="0"/>
                    <a:pt x="0" y="0"/>
                  </a:cubicBezTo>
                  <a:cubicBezTo>
                    <a:pt x="0" y="0"/>
                    <a:pt x="0" y="0"/>
                    <a:pt x="1" y="0"/>
                  </a:cubicBezTo>
                  <a:cubicBezTo>
                    <a:pt x="0" y="0"/>
                    <a:pt x="0" y="0"/>
                    <a:pt x="0" y="0"/>
                  </a:cubicBezTo>
                  <a:cubicBezTo>
                    <a:pt x="0" y="0"/>
                    <a:pt x="0" y="0"/>
                    <a:pt x="0" y="0"/>
                  </a:cubicBezTo>
                  <a:close/>
                </a:path>
              </a:pathLst>
            </a:custGeom>
            <a:solidFill>
              <a:srgbClr val="CBCBCB"/>
            </a:solidFill>
            <a:ln w="9525">
              <a:no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defTabSz="2945407">
                <a:defRPr/>
              </a:pPr>
              <a:endParaRPr lang="en-US" sz="1600" kern="0">
                <a:solidFill>
                  <a:srgbClr val="0A0A0A"/>
                </a:solidFill>
                <a:cs typeface="Arial" charset="0"/>
              </a:endParaRPr>
            </a:p>
          </p:txBody>
        </p:sp>
        <p:sp>
          <p:nvSpPr>
            <p:cNvPr id="212" name="Freeform 194">
              <a:extLst>
                <a:ext uri="{FF2B5EF4-FFF2-40B4-BE49-F238E27FC236}">
                  <a16:creationId xmlns:a16="http://schemas.microsoft.com/office/drawing/2014/main" id="{C708AC9D-86D6-0D2F-8E6E-67D153E2AD39}"/>
                </a:ext>
              </a:extLst>
            </p:cNvPr>
            <p:cNvSpPr>
              <a:spLocks/>
            </p:cNvSpPr>
            <p:nvPr/>
          </p:nvSpPr>
          <p:spPr bwMode="auto">
            <a:xfrm>
              <a:off x="24642626" y="13667530"/>
              <a:ext cx="16560" cy="9042"/>
            </a:xfrm>
            <a:custGeom>
              <a:avLst/>
              <a:gdLst/>
              <a:ahLst/>
              <a:cxnLst>
                <a:cxn ang="0">
                  <a:pos x="0" y="0"/>
                </a:cxn>
                <a:cxn ang="0">
                  <a:pos x="1" y="0"/>
                </a:cxn>
                <a:cxn ang="0">
                  <a:pos x="1" y="0"/>
                </a:cxn>
                <a:cxn ang="0">
                  <a:pos x="0" y="0"/>
                </a:cxn>
                <a:cxn ang="0">
                  <a:pos x="0" y="0"/>
                </a:cxn>
              </a:cxnLst>
              <a:rect l="0" t="0" r="r" b="b"/>
              <a:pathLst>
                <a:path w="1">
                  <a:moveTo>
                    <a:pt x="0" y="0"/>
                  </a:moveTo>
                  <a:cubicBezTo>
                    <a:pt x="0" y="0"/>
                    <a:pt x="1" y="0"/>
                    <a:pt x="1" y="0"/>
                  </a:cubicBezTo>
                  <a:cubicBezTo>
                    <a:pt x="1" y="0"/>
                    <a:pt x="1" y="0"/>
                    <a:pt x="1" y="0"/>
                  </a:cubicBezTo>
                  <a:cubicBezTo>
                    <a:pt x="0" y="0"/>
                    <a:pt x="1" y="0"/>
                    <a:pt x="0" y="0"/>
                  </a:cubicBezTo>
                  <a:cubicBezTo>
                    <a:pt x="0" y="0"/>
                    <a:pt x="0" y="0"/>
                    <a:pt x="0" y="0"/>
                  </a:cubicBezTo>
                  <a:close/>
                </a:path>
              </a:pathLst>
            </a:custGeom>
            <a:solidFill>
              <a:srgbClr val="CBCBCB"/>
            </a:solidFill>
            <a:ln w="9525">
              <a:no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defTabSz="2945407">
                <a:defRPr/>
              </a:pPr>
              <a:endParaRPr lang="en-US" sz="1600" kern="0">
                <a:solidFill>
                  <a:srgbClr val="0A0A0A"/>
                </a:solidFill>
                <a:cs typeface="Arial" charset="0"/>
              </a:endParaRPr>
            </a:p>
          </p:txBody>
        </p:sp>
        <p:sp>
          <p:nvSpPr>
            <p:cNvPr id="213" name="Freeform 195">
              <a:extLst>
                <a:ext uri="{FF2B5EF4-FFF2-40B4-BE49-F238E27FC236}">
                  <a16:creationId xmlns:a16="http://schemas.microsoft.com/office/drawing/2014/main" id="{03F09C47-880C-471F-0235-E93CA0521AD8}"/>
                </a:ext>
              </a:extLst>
            </p:cNvPr>
            <p:cNvSpPr>
              <a:spLocks/>
            </p:cNvSpPr>
            <p:nvPr/>
          </p:nvSpPr>
          <p:spPr bwMode="auto">
            <a:xfrm>
              <a:off x="24642626" y="13667553"/>
              <a:ext cx="8274" cy="18087"/>
            </a:xfrm>
            <a:custGeom>
              <a:avLst/>
              <a:gdLst/>
              <a:ahLst/>
              <a:cxnLst>
                <a:cxn ang="0">
                  <a:pos x="0" y="0"/>
                </a:cxn>
                <a:cxn ang="0">
                  <a:pos x="0" y="1"/>
                </a:cxn>
                <a:cxn ang="0">
                  <a:pos x="0" y="1"/>
                </a:cxn>
                <a:cxn ang="0">
                  <a:pos x="0" y="1"/>
                </a:cxn>
                <a:cxn ang="0">
                  <a:pos x="0" y="0"/>
                </a:cxn>
              </a:cxnLst>
              <a:rect l="0" t="0" r="r" b="b"/>
              <a:pathLst>
                <a:path h="1">
                  <a:moveTo>
                    <a:pt x="0" y="0"/>
                  </a:moveTo>
                  <a:cubicBezTo>
                    <a:pt x="0" y="1"/>
                    <a:pt x="0" y="1"/>
                    <a:pt x="0" y="1"/>
                  </a:cubicBezTo>
                  <a:cubicBezTo>
                    <a:pt x="0" y="1"/>
                    <a:pt x="0" y="1"/>
                    <a:pt x="0" y="1"/>
                  </a:cubicBezTo>
                  <a:cubicBezTo>
                    <a:pt x="0" y="1"/>
                    <a:pt x="0" y="1"/>
                    <a:pt x="0" y="1"/>
                  </a:cubicBezTo>
                  <a:cubicBezTo>
                    <a:pt x="0" y="1"/>
                    <a:pt x="0" y="1"/>
                    <a:pt x="0" y="0"/>
                  </a:cubicBezTo>
                  <a:close/>
                </a:path>
              </a:pathLst>
            </a:custGeom>
            <a:solidFill>
              <a:srgbClr val="CBCBCB"/>
            </a:solidFill>
            <a:ln w="9525">
              <a:no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defTabSz="2945407">
                <a:defRPr/>
              </a:pPr>
              <a:endParaRPr lang="en-US" sz="1600" kern="0">
                <a:solidFill>
                  <a:srgbClr val="0A0A0A"/>
                </a:solidFill>
                <a:cs typeface="Arial" charset="0"/>
              </a:endParaRPr>
            </a:p>
          </p:txBody>
        </p:sp>
        <p:sp>
          <p:nvSpPr>
            <p:cNvPr id="214" name="Freeform 196">
              <a:extLst>
                <a:ext uri="{FF2B5EF4-FFF2-40B4-BE49-F238E27FC236}">
                  <a16:creationId xmlns:a16="http://schemas.microsoft.com/office/drawing/2014/main" id="{DAFD3B55-4A1E-5CAC-47F1-F7719B1B9321}"/>
                </a:ext>
              </a:extLst>
            </p:cNvPr>
            <p:cNvSpPr>
              <a:spLocks/>
            </p:cNvSpPr>
            <p:nvPr/>
          </p:nvSpPr>
          <p:spPr bwMode="auto">
            <a:xfrm>
              <a:off x="27042357" y="13667534"/>
              <a:ext cx="686815" cy="1003926"/>
            </a:xfrm>
            <a:custGeom>
              <a:avLst/>
              <a:gdLst/>
              <a:ahLst/>
              <a:cxnLst>
                <a:cxn ang="0">
                  <a:pos x="31" y="35"/>
                </a:cxn>
                <a:cxn ang="0">
                  <a:pos x="28" y="38"/>
                </a:cxn>
                <a:cxn ang="0">
                  <a:pos x="28" y="39"/>
                </a:cxn>
                <a:cxn ang="0">
                  <a:pos x="27" y="41"/>
                </a:cxn>
                <a:cxn ang="0">
                  <a:pos x="26" y="42"/>
                </a:cxn>
                <a:cxn ang="0">
                  <a:pos x="25" y="44"/>
                </a:cxn>
                <a:cxn ang="0">
                  <a:pos x="25" y="45"/>
                </a:cxn>
                <a:cxn ang="0">
                  <a:pos x="23" y="47"/>
                </a:cxn>
                <a:cxn ang="0">
                  <a:pos x="21" y="46"/>
                </a:cxn>
                <a:cxn ang="0">
                  <a:pos x="19" y="43"/>
                </a:cxn>
                <a:cxn ang="0">
                  <a:pos x="17" y="42"/>
                </a:cxn>
                <a:cxn ang="0">
                  <a:pos x="17" y="41"/>
                </a:cxn>
                <a:cxn ang="0">
                  <a:pos x="17" y="39"/>
                </a:cxn>
                <a:cxn ang="0">
                  <a:pos x="15" y="38"/>
                </a:cxn>
                <a:cxn ang="0">
                  <a:pos x="11" y="36"/>
                </a:cxn>
                <a:cxn ang="0">
                  <a:pos x="2" y="30"/>
                </a:cxn>
                <a:cxn ang="0">
                  <a:pos x="1" y="29"/>
                </a:cxn>
                <a:cxn ang="0">
                  <a:pos x="0" y="27"/>
                </a:cxn>
                <a:cxn ang="0">
                  <a:pos x="1" y="26"/>
                </a:cxn>
                <a:cxn ang="0">
                  <a:pos x="2" y="26"/>
                </a:cxn>
                <a:cxn ang="0">
                  <a:pos x="3" y="24"/>
                </a:cxn>
                <a:cxn ang="0">
                  <a:pos x="1" y="25"/>
                </a:cxn>
                <a:cxn ang="0">
                  <a:pos x="1" y="25"/>
                </a:cxn>
                <a:cxn ang="0">
                  <a:pos x="0" y="23"/>
                </a:cxn>
                <a:cxn ang="0">
                  <a:pos x="1" y="21"/>
                </a:cxn>
                <a:cxn ang="0">
                  <a:pos x="2" y="20"/>
                </a:cxn>
                <a:cxn ang="0">
                  <a:pos x="2" y="19"/>
                </a:cxn>
                <a:cxn ang="0">
                  <a:pos x="4" y="17"/>
                </a:cxn>
                <a:cxn ang="0">
                  <a:pos x="4" y="15"/>
                </a:cxn>
                <a:cxn ang="0">
                  <a:pos x="4" y="12"/>
                </a:cxn>
                <a:cxn ang="0">
                  <a:pos x="4" y="10"/>
                </a:cxn>
                <a:cxn ang="0">
                  <a:pos x="3" y="9"/>
                </a:cxn>
                <a:cxn ang="0">
                  <a:pos x="2" y="7"/>
                </a:cxn>
                <a:cxn ang="0">
                  <a:pos x="2" y="4"/>
                </a:cxn>
                <a:cxn ang="0">
                  <a:pos x="0" y="2"/>
                </a:cxn>
                <a:cxn ang="0">
                  <a:pos x="2" y="0"/>
                </a:cxn>
                <a:cxn ang="0">
                  <a:pos x="10" y="1"/>
                </a:cxn>
                <a:cxn ang="0">
                  <a:pos x="13" y="2"/>
                </a:cxn>
                <a:cxn ang="0">
                  <a:pos x="17" y="5"/>
                </a:cxn>
                <a:cxn ang="0">
                  <a:pos x="20" y="6"/>
                </a:cxn>
                <a:cxn ang="0">
                  <a:pos x="21" y="6"/>
                </a:cxn>
                <a:cxn ang="0">
                  <a:pos x="23" y="6"/>
                </a:cxn>
                <a:cxn ang="0">
                  <a:pos x="25" y="7"/>
                </a:cxn>
                <a:cxn ang="0">
                  <a:pos x="26" y="5"/>
                </a:cxn>
                <a:cxn ang="0">
                  <a:pos x="27" y="4"/>
                </a:cxn>
                <a:cxn ang="0">
                  <a:pos x="29" y="3"/>
                </a:cxn>
                <a:cxn ang="0">
                  <a:pos x="32" y="4"/>
                </a:cxn>
                <a:cxn ang="0">
                  <a:pos x="35" y="4"/>
                </a:cxn>
                <a:cxn ang="0">
                  <a:pos x="34" y="6"/>
                </a:cxn>
                <a:cxn ang="0">
                  <a:pos x="31" y="23"/>
                </a:cxn>
                <a:cxn ang="0">
                  <a:pos x="31" y="29"/>
                </a:cxn>
                <a:cxn ang="0">
                  <a:pos x="32" y="30"/>
                </a:cxn>
                <a:cxn ang="0">
                  <a:pos x="32" y="34"/>
                </a:cxn>
                <a:cxn ang="0">
                  <a:pos x="31" y="34"/>
                </a:cxn>
              </a:cxnLst>
              <a:rect l="0" t="0" r="r" b="b"/>
              <a:pathLst>
                <a:path w="35" h="47">
                  <a:moveTo>
                    <a:pt x="31" y="34"/>
                  </a:moveTo>
                  <a:cubicBezTo>
                    <a:pt x="31" y="34"/>
                    <a:pt x="31" y="35"/>
                    <a:pt x="31" y="35"/>
                  </a:cubicBezTo>
                  <a:cubicBezTo>
                    <a:pt x="30" y="36"/>
                    <a:pt x="31" y="37"/>
                    <a:pt x="29" y="37"/>
                  </a:cubicBezTo>
                  <a:cubicBezTo>
                    <a:pt x="28" y="37"/>
                    <a:pt x="28" y="37"/>
                    <a:pt x="28" y="38"/>
                  </a:cubicBezTo>
                  <a:cubicBezTo>
                    <a:pt x="28" y="38"/>
                    <a:pt x="27" y="39"/>
                    <a:pt x="27" y="39"/>
                  </a:cubicBezTo>
                  <a:cubicBezTo>
                    <a:pt x="28" y="39"/>
                    <a:pt x="28" y="39"/>
                    <a:pt x="28" y="39"/>
                  </a:cubicBezTo>
                  <a:cubicBezTo>
                    <a:pt x="28" y="39"/>
                    <a:pt x="27" y="40"/>
                    <a:pt x="27" y="40"/>
                  </a:cubicBezTo>
                  <a:cubicBezTo>
                    <a:pt x="27" y="40"/>
                    <a:pt x="27" y="40"/>
                    <a:pt x="27" y="41"/>
                  </a:cubicBezTo>
                  <a:cubicBezTo>
                    <a:pt x="27" y="41"/>
                    <a:pt x="27" y="41"/>
                    <a:pt x="26" y="41"/>
                  </a:cubicBezTo>
                  <a:cubicBezTo>
                    <a:pt x="26" y="42"/>
                    <a:pt x="26" y="42"/>
                    <a:pt x="26" y="42"/>
                  </a:cubicBezTo>
                  <a:cubicBezTo>
                    <a:pt x="26" y="43"/>
                    <a:pt x="26" y="43"/>
                    <a:pt x="26" y="44"/>
                  </a:cubicBezTo>
                  <a:cubicBezTo>
                    <a:pt x="26" y="44"/>
                    <a:pt x="25" y="44"/>
                    <a:pt x="25" y="44"/>
                  </a:cubicBezTo>
                  <a:cubicBezTo>
                    <a:pt x="25" y="44"/>
                    <a:pt x="25" y="44"/>
                    <a:pt x="25" y="44"/>
                  </a:cubicBezTo>
                  <a:cubicBezTo>
                    <a:pt x="25" y="45"/>
                    <a:pt x="25" y="45"/>
                    <a:pt x="25" y="45"/>
                  </a:cubicBezTo>
                  <a:cubicBezTo>
                    <a:pt x="25" y="46"/>
                    <a:pt x="24" y="47"/>
                    <a:pt x="24" y="47"/>
                  </a:cubicBezTo>
                  <a:cubicBezTo>
                    <a:pt x="24" y="47"/>
                    <a:pt x="23" y="47"/>
                    <a:pt x="23" y="47"/>
                  </a:cubicBezTo>
                  <a:cubicBezTo>
                    <a:pt x="23" y="47"/>
                    <a:pt x="22" y="47"/>
                    <a:pt x="22" y="46"/>
                  </a:cubicBezTo>
                  <a:cubicBezTo>
                    <a:pt x="22" y="46"/>
                    <a:pt x="21" y="46"/>
                    <a:pt x="21" y="46"/>
                  </a:cubicBezTo>
                  <a:cubicBezTo>
                    <a:pt x="21" y="45"/>
                    <a:pt x="20" y="45"/>
                    <a:pt x="19" y="44"/>
                  </a:cubicBezTo>
                  <a:cubicBezTo>
                    <a:pt x="19" y="44"/>
                    <a:pt x="19" y="44"/>
                    <a:pt x="19" y="43"/>
                  </a:cubicBezTo>
                  <a:cubicBezTo>
                    <a:pt x="18" y="43"/>
                    <a:pt x="18" y="43"/>
                    <a:pt x="17" y="42"/>
                  </a:cubicBezTo>
                  <a:cubicBezTo>
                    <a:pt x="17" y="42"/>
                    <a:pt x="17" y="42"/>
                    <a:pt x="17" y="42"/>
                  </a:cubicBezTo>
                  <a:cubicBezTo>
                    <a:pt x="17" y="42"/>
                    <a:pt x="17" y="42"/>
                    <a:pt x="17" y="42"/>
                  </a:cubicBezTo>
                  <a:cubicBezTo>
                    <a:pt x="17" y="42"/>
                    <a:pt x="17" y="42"/>
                    <a:pt x="17" y="41"/>
                  </a:cubicBezTo>
                  <a:cubicBezTo>
                    <a:pt x="17" y="41"/>
                    <a:pt x="17" y="41"/>
                    <a:pt x="17" y="40"/>
                  </a:cubicBezTo>
                  <a:cubicBezTo>
                    <a:pt x="17" y="40"/>
                    <a:pt x="17" y="39"/>
                    <a:pt x="17" y="39"/>
                  </a:cubicBezTo>
                  <a:cubicBezTo>
                    <a:pt x="16" y="39"/>
                    <a:pt x="16" y="39"/>
                    <a:pt x="16" y="39"/>
                  </a:cubicBezTo>
                  <a:cubicBezTo>
                    <a:pt x="16" y="38"/>
                    <a:pt x="15" y="38"/>
                    <a:pt x="15" y="38"/>
                  </a:cubicBezTo>
                  <a:cubicBezTo>
                    <a:pt x="14" y="38"/>
                    <a:pt x="14" y="37"/>
                    <a:pt x="13" y="37"/>
                  </a:cubicBezTo>
                  <a:cubicBezTo>
                    <a:pt x="12" y="36"/>
                    <a:pt x="12" y="36"/>
                    <a:pt x="11" y="36"/>
                  </a:cubicBezTo>
                  <a:cubicBezTo>
                    <a:pt x="9" y="34"/>
                    <a:pt x="6" y="33"/>
                    <a:pt x="4" y="31"/>
                  </a:cubicBezTo>
                  <a:cubicBezTo>
                    <a:pt x="4" y="31"/>
                    <a:pt x="3" y="31"/>
                    <a:pt x="2" y="30"/>
                  </a:cubicBezTo>
                  <a:cubicBezTo>
                    <a:pt x="2" y="30"/>
                    <a:pt x="2" y="30"/>
                    <a:pt x="2" y="30"/>
                  </a:cubicBezTo>
                  <a:cubicBezTo>
                    <a:pt x="1" y="29"/>
                    <a:pt x="1" y="29"/>
                    <a:pt x="1" y="29"/>
                  </a:cubicBezTo>
                  <a:cubicBezTo>
                    <a:pt x="1" y="29"/>
                    <a:pt x="1" y="28"/>
                    <a:pt x="1" y="28"/>
                  </a:cubicBezTo>
                  <a:cubicBezTo>
                    <a:pt x="0" y="28"/>
                    <a:pt x="0" y="28"/>
                    <a:pt x="0" y="27"/>
                  </a:cubicBezTo>
                  <a:cubicBezTo>
                    <a:pt x="0" y="27"/>
                    <a:pt x="0" y="27"/>
                    <a:pt x="0" y="27"/>
                  </a:cubicBezTo>
                  <a:cubicBezTo>
                    <a:pt x="1" y="27"/>
                    <a:pt x="1" y="26"/>
                    <a:pt x="1" y="26"/>
                  </a:cubicBezTo>
                  <a:cubicBezTo>
                    <a:pt x="1" y="27"/>
                    <a:pt x="1" y="27"/>
                    <a:pt x="2" y="27"/>
                  </a:cubicBezTo>
                  <a:cubicBezTo>
                    <a:pt x="2" y="26"/>
                    <a:pt x="2" y="26"/>
                    <a:pt x="2" y="26"/>
                  </a:cubicBezTo>
                  <a:cubicBezTo>
                    <a:pt x="2" y="26"/>
                    <a:pt x="4" y="26"/>
                    <a:pt x="4" y="26"/>
                  </a:cubicBezTo>
                  <a:cubicBezTo>
                    <a:pt x="4" y="25"/>
                    <a:pt x="3" y="24"/>
                    <a:pt x="3" y="24"/>
                  </a:cubicBezTo>
                  <a:cubicBezTo>
                    <a:pt x="2" y="25"/>
                    <a:pt x="2" y="24"/>
                    <a:pt x="1" y="25"/>
                  </a:cubicBezTo>
                  <a:cubicBezTo>
                    <a:pt x="1" y="25"/>
                    <a:pt x="1" y="25"/>
                    <a:pt x="1" y="25"/>
                  </a:cubicBezTo>
                  <a:cubicBezTo>
                    <a:pt x="1" y="25"/>
                    <a:pt x="1" y="25"/>
                    <a:pt x="1" y="25"/>
                  </a:cubicBezTo>
                  <a:cubicBezTo>
                    <a:pt x="1" y="25"/>
                    <a:pt x="1" y="25"/>
                    <a:pt x="1" y="25"/>
                  </a:cubicBezTo>
                  <a:cubicBezTo>
                    <a:pt x="1" y="25"/>
                    <a:pt x="1" y="25"/>
                    <a:pt x="0" y="25"/>
                  </a:cubicBezTo>
                  <a:cubicBezTo>
                    <a:pt x="0" y="24"/>
                    <a:pt x="0" y="24"/>
                    <a:pt x="0" y="23"/>
                  </a:cubicBezTo>
                  <a:cubicBezTo>
                    <a:pt x="0" y="23"/>
                    <a:pt x="1" y="22"/>
                    <a:pt x="1" y="22"/>
                  </a:cubicBezTo>
                  <a:cubicBezTo>
                    <a:pt x="1" y="22"/>
                    <a:pt x="1" y="21"/>
                    <a:pt x="1" y="21"/>
                  </a:cubicBezTo>
                  <a:cubicBezTo>
                    <a:pt x="1" y="21"/>
                    <a:pt x="1" y="21"/>
                    <a:pt x="1" y="21"/>
                  </a:cubicBezTo>
                  <a:cubicBezTo>
                    <a:pt x="1" y="20"/>
                    <a:pt x="2" y="20"/>
                    <a:pt x="2" y="20"/>
                  </a:cubicBezTo>
                  <a:cubicBezTo>
                    <a:pt x="2" y="20"/>
                    <a:pt x="2" y="20"/>
                    <a:pt x="2" y="19"/>
                  </a:cubicBezTo>
                  <a:cubicBezTo>
                    <a:pt x="2" y="19"/>
                    <a:pt x="2" y="19"/>
                    <a:pt x="2" y="19"/>
                  </a:cubicBezTo>
                  <a:cubicBezTo>
                    <a:pt x="3" y="18"/>
                    <a:pt x="3" y="18"/>
                    <a:pt x="4" y="18"/>
                  </a:cubicBezTo>
                  <a:cubicBezTo>
                    <a:pt x="4" y="17"/>
                    <a:pt x="4" y="17"/>
                    <a:pt x="4" y="17"/>
                  </a:cubicBezTo>
                  <a:cubicBezTo>
                    <a:pt x="4" y="16"/>
                    <a:pt x="4" y="16"/>
                    <a:pt x="4" y="16"/>
                  </a:cubicBezTo>
                  <a:cubicBezTo>
                    <a:pt x="4" y="16"/>
                    <a:pt x="4" y="15"/>
                    <a:pt x="4" y="15"/>
                  </a:cubicBezTo>
                  <a:cubicBezTo>
                    <a:pt x="4" y="14"/>
                    <a:pt x="4" y="13"/>
                    <a:pt x="4" y="13"/>
                  </a:cubicBezTo>
                  <a:cubicBezTo>
                    <a:pt x="4" y="12"/>
                    <a:pt x="4" y="12"/>
                    <a:pt x="4" y="12"/>
                  </a:cubicBezTo>
                  <a:cubicBezTo>
                    <a:pt x="4" y="12"/>
                    <a:pt x="4" y="11"/>
                    <a:pt x="4" y="11"/>
                  </a:cubicBezTo>
                  <a:cubicBezTo>
                    <a:pt x="4" y="10"/>
                    <a:pt x="4" y="10"/>
                    <a:pt x="4" y="10"/>
                  </a:cubicBezTo>
                  <a:cubicBezTo>
                    <a:pt x="4" y="9"/>
                    <a:pt x="4" y="9"/>
                    <a:pt x="4" y="9"/>
                  </a:cubicBezTo>
                  <a:cubicBezTo>
                    <a:pt x="3" y="9"/>
                    <a:pt x="3" y="9"/>
                    <a:pt x="3" y="9"/>
                  </a:cubicBezTo>
                  <a:cubicBezTo>
                    <a:pt x="3" y="8"/>
                    <a:pt x="3" y="8"/>
                    <a:pt x="3" y="8"/>
                  </a:cubicBezTo>
                  <a:cubicBezTo>
                    <a:pt x="2" y="7"/>
                    <a:pt x="2" y="7"/>
                    <a:pt x="2" y="7"/>
                  </a:cubicBezTo>
                  <a:cubicBezTo>
                    <a:pt x="2" y="6"/>
                    <a:pt x="2" y="6"/>
                    <a:pt x="2" y="5"/>
                  </a:cubicBezTo>
                  <a:cubicBezTo>
                    <a:pt x="2" y="5"/>
                    <a:pt x="2" y="4"/>
                    <a:pt x="2" y="4"/>
                  </a:cubicBezTo>
                  <a:cubicBezTo>
                    <a:pt x="1" y="4"/>
                    <a:pt x="1" y="4"/>
                    <a:pt x="1" y="4"/>
                  </a:cubicBezTo>
                  <a:cubicBezTo>
                    <a:pt x="1" y="4"/>
                    <a:pt x="0" y="3"/>
                    <a:pt x="0" y="2"/>
                  </a:cubicBezTo>
                  <a:cubicBezTo>
                    <a:pt x="1" y="2"/>
                    <a:pt x="1" y="1"/>
                    <a:pt x="1" y="1"/>
                  </a:cubicBezTo>
                  <a:cubicBezTo>
                    <a:pt x="1" y="1"/>
                    <a:pt x="1" y="1"/>
                    <a:pt x="2" y="0"/>
                  </a:cubicBezTo>
                  <a:cubicBezTo>
                    <a:pt x="4" y="0"/>
                    <a:pt x="6" y="0"/>
                    <a:pt x="8" y="0"/>
                  </a:cubicBezTo>
                  <a:cubicBezTo>
                    <a:pt x="8" y="1"/>
                    <a:pt x="9" y="1"/>
                    <a:pt x="10" y="1"/>
                  </a:cubicBezTo>
                  <a:cubicBezTo>
                    <a:pt x="10" y="1"/>
                    <a:pt x="10" y="1"/>
                    <a:pt x="11" y="1"/>
                  </a:cubicBezTo>
                  <a:cubicBezTo>
                    <a:pt x="12" y="1"/>
                    <a:pt x="13" y="1"/>
                    <a:pt x="13" y="2"/>
                  </a:cubicBezTo>
                  <a:cubicBezTo>
                    <a:pt x="13" y="2"/>
                    <a:pt x="13" y="2"/>
                    <a:pt x="14" y="2"/>
                  </a:cubicBezTo>
                  <a:cubicBezTo>
                    <a:pt x="15" y="3"/>
                    <a:pt x="16" y="4"/>
                    <a:pt x="17" y="5"/>
                  </a:cubicBezTo>
                  <a:cubicBezTo>
                    <a:pt x="18" y="5"/>
                    <a:pt x="18" y="5"/>
                    <a:pt x="18" y="5"/>
                  </a:cubicBezTo>
                  <a:cubicBezTo>
                    <a:pt x="18" y="6"/>
                    <a:pt x="20" y="6"/>
                    <a:pt x="20" y="6"/>
                  </a:cubicBezTo>
                  <a:cubicBezTo>
                    <a:pt x="20" y="6"/>
                    <a:pt x="21" y="6"/>
                    <a:pt x="21" y="6"/>
                  </a:cubicBezTo>
                  <a:cubicBezTo>
                    <a:pt x="21" y="6"/>
                    <a:pt x="21" y="6"/>
                    <a:pt x="21" y="6"/>
                  </a:cubicBezTo>
                  <a:cubicBezTo>
                    <a:pt x="22" y="6"/>
                    <a:pt x="22" y="6"/>
                    <a:pt x="23" y="6"/>
                  </a:cubicBezTo>
                  <a:cubicBezTo>
                    <a:pt x="23" y="6"/>
                    <a:pt x="23" y="6"/>
                    <a:pt x="23" y="6"/>
                  </a:cubicBezTo>
                  <a:cubicBezTo>
                    <a:pt x="23" y="6"/>
                    <a:pt x="24" y="6"/>
                    <a:pt x="24" y="6"/>
                  </a:cubicBezTo>
                  <a:cubicBezTo>
                    <a:pt x="25" y="6"/>
                    <a:pt x="25" y="7"/>
                    <a:pt x="25" y="7"/>
                  </a:cubicBezTo>
                  <a:cubicBezTo>
                    <a:pt x="25" y="6"/>
                    <a:pt x="25" y="6"/>
                    <a:pt x="26" y="6"/>
                  </a:cubicBezTo>
                  <a:cubicBezTo>
                    <a:pt x="26" y="6"/>
                    <a:pt x="26" y="5"/>
                    <a:pt x="26" y="5"/>
                  </a:cubicBezTo>
                  <a:cubicBezTo>
                    <a:pt x="26" y="5"/>
                    <a:pt x="26" y="5"/>
                    <a:pt x="27" y="4"/>
                  </a:cubicBezTo>
                  <a:cubicBezTo>
                    <a:pt x="27" y="4"/>
                    <a:pt x="27" y="4"/>
                    <a:pt x="27" y="4"/>
                  </a:cubicBezTo>
                  <a:cubicBezTo>
                    <a:pt x="27" y="4"/>
                    <a:pt x="27" y="4"/>
                    <a:pt x="28" y="4"/>
                  </a:cubicBezTo>
                  <a:cubicBezTo>
                    <a:pt x="28" y="3"/>
                    <a:pt x="28" y="3"/>
                    <a:pt x="29" y="3"/>
                  </a:cubicBezTo>
                  <a:cubicBezTo>
                    <a:pt x="29" y="3"/>
                    <a:pt x="30" y="2"/>
                    <a:pt x="30" y="2"/>
                  </a:cubicBezTo>
                  <a:cubicBezTo>
                    <a:pt x="31" y="3"/>
                    <a:pt x="31" y="3"/>
                    <a:pt x="32" y="4"/>
                  </a:cubicBezTo>
                  <a:cubicBezTo>
                    <a:pt x="32" y="4"/>
                    <a:pt x="33" y="4"/>
                    <a:pt x="34" y="4"/>
                  </a:cubicBezTo>
                  <a:cubicBezTo>
                    <a:pt x="34" y="4"/>
                    <a:pt x="34" y="4"/>
                    <a:pt x="35" y="4"/>
                  </a:cubicBezTo>
                  <a:cubicBezTo>
                    <a:pt x="35" y="4"/>
                    <a:pt x="35" y="4"/>
                    <a:pt x="35" y="4"/>
                  </a:cubicBezTo>
                  <a:cubicBezTo>
                    <a:pt x="34" y="4"/>
                    <a:pt x="34" y="5"/>
                    <a:pt x="34" y="6"/>
                  </a:cubicBezTo>
                  <a:cubicBezTo>
                    <a:pt x="33" y="7"/>
                    <a:pt x="32" y="8"/>
                    <a:pt x="31" y="9"/>
                  </a:cubicBezTo>
                  <a:cubicBezTo>
                    <a:pt x="31" y="14"/>
                    <a:pt x="31" y="18"/>
                    <a:pt x="31" y="23"/>
                  </a:cubicBezTo>
                  <a:cubicBezTo>
                    <a:pt x="31" y="24"/>
                    <a:pt x="31" y="26"/>
                    <a:pt x="31" y="28"/>
                  </a:cubicBezTo>
                  <a:cubicBezTo>
                    <a:pt x="31" y="28"/>
                    <a:pt x="31" y="28"/>
                    <a:pt x="31" y="29"/>
                  </a:cubicBezTo>
                  <a:cubicBezTo>
                    <a:pt x="31" y="29"/>
                    <a:pt x="32" y="29"/>
                    <a:pt x="32" y="29"/>
                  </a:cubicBezTo>
                  <a:cubicBezTo>
                    <a:pt x="32" y="29"/>
                    <a:pt x="32" y="30"/>
                    <a:pt x="32" y="30"/>
                  </a:cubicBezTo>
                  <a:cubicBezTo>
                    <a:pt x="33" y="31"/>
                    <a:pt x="34" y="31"/>
                    <a:pt x="34" y="33"/>
                  </a:cubicBezTo>
                  <a:cubicBezTo>
                    <a:pt x="33" y="33"/>
                    <a:pt x="33" y="34"/>
                    <a:pt x="32" y="34"/>
                  </a:cubicBezTo>
                  <a:cubicBezTo>
                    <a:pt x="32" y="34"/>
                    <a:pt x="32" y="34"/>
                    <a:pt x="32" y="34"/>
                  </a:cubicBezTo>
                  <a:cubicBezTo>
                    <a:pt x="31" y="34"/>
                    <a:pt x="31" y="34"/>
                    <a:pt x="31" y="34"/>
                  </a:cubicBezTo>
                  <a:close/>
                </a:path>
              </a:pathLst>
            </a:custGeom>
            <a:solidFill>
              <a:sysClr val="window" lastClr="FFFFFF">
                <a:lumMod val="75000"/>
              </a:sysClr>
            </a:solidFill>
            <a:ln w="3175">
              <a:solidFill>
                <a:schemeClr val="bg1">
                  <a:lumMod val="65000"/>
                </a:schemeClr>
              </a:solid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defTabSz="2945407">
                <a:defRPr/>
              </a:pPr>
              <a:endParaRPr lang="en-US" sz="1600" kern="0">
                <a:solidFill>
                  <a:srgbClr val="0A0A0A"/>
                </a:solidFill>
                <a:cs typeface="Arial" charset="0"/>
              </a:endParaRPr>
            </a:p>
          </p:txBody>
        </p:sp>
        <p:sp>
          <p:nvSpPr>
            <p:cNvPr id="215" name="Freeform 197">
              <a:extLst>
                <a:ext uri="{FF2B5EF4-FFF2-40B4-BE49-F238E27FC236}">
                  <a16:creationId xmlns:a16="http://schemas.microsoft.com/office/drawing/2014/main" id="{BDAD4A62-2E45-9AF6-3882-6992865887FB}"/>
                </a:ext>
              </a:extLst>
            </p:cNvPr>
            <p:cNvSpPr>
              <a:spLocks/>
            </p:cNvSpPr>
            <p:nvPr/>
          </p:nvSpPr>
          <p:spPr bwMode="auto">
            <a:xfrm>
              <a:off x="26653439" y="13730856"/>
              <a:ext cx="471678" cy="596928"/>
            </a:xfrm>
            <a:custGeom>
              <a:avLst/>
              <a:gdLst/>
              <a:ahLst/>
              <a:cxnLst>
                <a:cxn ang="0">
                  <a:pos x="20" y="1"/>
                </a:cxn>
                <a:cxn ang="0">
                  <a:pos x="21" y="4"/>
                </a:cxn>
                <a:cxn ang="0">
                  <a:pos x="21" y="5"/>
                </a:cxn>
                <a:cxn ang="0">
                  <a:pos x="22" y="6"/>
                </a:cxn>
                <a:cxn ang="0">
                  <a:pos x="23" y="7"/>
                </a:cxn>
                <a:cxn ang="0">
                  <a:pos x="23" y="9"/>
                </a:cxn>
                <a:cxn ang="0">
                  <a:pos x="24" y="10"/>
                </a:cxn>
                <a:cxn ang="0">
                  <a:pos x="24" y="12"/>
                </a:cxn>
                <a:cxn ang="0">
                  <a:pos x="23" y="14"/>
                </a:cxn>
                <a:cxn ang="0">
                  <a:pos x="22" y="16"/>
                </a:cxn>
                <a:cxn ang="0">
                  <a:pos x="21" y="17"/>
                </a:cxn>
                <a:cxn ang="0">
                  <a:pos x="19" y="20"/>
                </a:cxn>
                <a:cxn ang="0">
                  <a:pos x="19" y="19"/>
                </a:cxn>
                <a:cxn ang="0">
                  <a:pos x="18" y="19"/>
                </a:cxn>
                <a:cxn ang="0">
                  <a:pos x="17" y="18"/>
                </a:cxn>
                <a:cxn ang="0">
                  <a:pos x="16" y="19"/>
                </a:cxn>
                <a:cxn ang="0">
                  <a:pos x="15" y="20"/>
                </a:cxn>
                <a:cxn ang="0">
                  <a:pos x="14" y="20"/>
                </a:cxn>
                <a:cxn ang="0">
                  <a:pos x="13" y="19"/>
                </a:cxn>
                <a:cxn ang="0">
                  <a:pos x="12" y="20"/>
                </a:cxn>
                <a:cxn ang="0">
                  <a:pos x="11" y="21"/>
                </a:cxn>
                <a:cxn ang="0">
                  <a:pos x="10" y="22"/>
                </a:cxn>
                <a:cxn ang="0">
                  <a:pos x="10" y="24"/>
                </a:cxn>
                <a:cxn ang="0">
                  <a:pos x="9" y="25"/>
                </a:cxn>
                <a:cxn ang="0">
                  <a:pos x="7" y="26"/>
                </a:cxn>
                <a:cxn ang="0">
                  <a:pos x="5" y="26"/>
                </a:cxn>
                <a:cxn ang="0">
                  <a:pos x="3" y="26"/>
                </a:cxn>
                <a:cxn ang="0">
                  <a:pos x="1" y="28"/>
                </a:cxn>
                <a:cxn ang="0">
                  <a:pos x="0" y="27"/>
                </a:cxn>
                <a:cxn ang="0">
                  <a:pos x="0" y="23"/>
                </a:cxn>
                <a:cxn ang="0">
                  <a:pos x="1" y="20"/>
                </a:cxn>
                <a:cxn ang="0">
                  <a:pos x="2" y="19"/>
                </a:cxn>
                <a:cxn ang="0">
                  <a:pos x="3" y="16"/>
                </a:cxn>
                <a:cxn ang="0">
                  <a:pos x="4" y="15"/>
                </a:cxn>
                <a:cxn ang="0">
                  <a:pos x="8" y="9"/>
                </a:cxn>
                <a:cxn ang="0">
                  <a:pos x="5" y="8"/>
                </a:cxn>
                <a:cxn ang="0">
                  <a:pos x="5" y="5"/>
                </a:cxn>
                <a:cxn ang="0">
                  <a:pos x="6" y="3"/>
                </a:cxn>
                <a:cxn ang="0">
                  <a:pos x="7" y="2"/>
                </a:cxn>
                <a:cxn ang="0">
                  <a:pos x="10" y="2"/>
                </a:cxn>
                <a:cxn ang="0">
                  <a:pos x="12" y="3"/>
                </a:cxn>
                <a:cxn ang="0">
                  <a:pos x="14" y="2"/>
                </a:cxn>
                <a:cxn ang="0">
                  <a:pos x="18" y="2"/>
                </a:cxn>
                <a:cxn ang="0">
                  <a:pos x="20" y="0"/>
                </a:cxn>
                <a:cxn ang="0">
                  <a:pos x="20" y="1"/>
                </a:cxn>
              </a:cxnLst>
              <a:rect l="0" t="0" r="r" b="b"/>
              <a:pathLst>
                <a:path w="24" h="28">
                  <a:moveTo>
                    <a:pt x="20" y="1"/>
                  </a:moveTo>
                  <a:cubicBezTo>
                    <a:pt x="20" y="1"/>
                    <a:pt x="20" y="1"/>
                    <a:pt x="20" y="1"/>
                  </a:cubicBezTo>
                  <a:cubicBezTo>
                    <a:pt x="20" y="2"/>
                    <a:pt x="21" y="2"/>
                    <a:pt x="21" y="2"/>
                  </a:cubicBezTo>
                  <a:cubicBezTo>
                    <a:pt x="21" y="3"/>
                    <a:pt x="21" y="3"/>
                    <a:pt x="21" y="4"/>
                  </a:cubicBezTo>
                  <a:cubicBezTo>
                    <a:pt x="21" y="4"/>
                    <a:pt x="21" y="4"/>
                    <a:pt x="21" y="4"/>
                  </a:cubicBezTo>
                  <a:cubicBezTo>
                    <a:pt x="21" y="4"/>
                    <a:pt x="21" y="4"/>
                    <a:pt x="21" y="5"/>
                  </a:cubicBezTo>
                  <a:cubicBezTo>
                    <a:pt x="21" y="5"/>
                    <a:pt x="22" y="5"/>
                    <a:pt x="22" y="5"/>
                  </a:cubicBezTo>
                  <a:cubicBezTo>
                    <a:pt x="22" y="5"/>
                    <a:pt x="22" y="6"/>
                    <a:pt x="22" y="6"/>
                  </a:cubicBezTo>
                  <a:cubicBezTo>
                    <a:pt x="22" y="6"/>
                    <a:pt x="23" y="7"/>
                    <a:pt x="23" y="7"/>
                  </a:cubicBezTo>
                  <a:cubicBezTo>
                    <a:pt x="23" y="7"/>
                    <a:pt x="23" y="7"/>
                    <a:pt x="23" y="7"/>
                  </a:cubicBezTo>
                  <a:cubicBezTo>
                    <a:pt x="23" y="8"/>
                    <a:pt x="23" y="8"/>
                    <a:pt x="23" y="8"/>
                  </a:cubicBezTo>
                  <a:cubicBezTo>
                    <a:pt x="23" y="8"/>
                    <a:pt x="23" y="9"/>
                    <a:pt x="23" y="9"/>
                  </a:cubicBezTo>
                  <a:cubicBezTo>
                    <a:pt x="23" y="9"/>
                    <a:pt x="24" y="9"/>
                    <a:pt x="24" y="9"/>
                  </a:cubicBezTo>
                  <a:cubicBezTo>
                    <a:pt x="24" y="9"/>
                    <a:pt x="24" y="9"/>
                    <a:pt x="24" y="10"/>
                  </a:cubicBezTo>
                  <a:cubicBezTo>
                    <a:pt x="24" y="10"/>
                    <a:pt x="24" y="10"/>
                    <a:pt x="24" y="10"/>
                  </a:cubicBezTo>
                  <a:cubicBezTo>
                    <a:pt x="24" y="11"/>
                    <a:pt x="24" y="11"/>
                    <a:pt x="24" y="12"/>
                  </a:cubicBezTo>
                  <a:cubicBezTo>
                    <a:pt x="24" y="12"/>
                    <a:pt x="23" y="13"/>
                    <a:pt x="23" y="13"/>
                  </a:cubicBezTo>
                  <a:cubicBezTo>
                    <a:pt x="23" y="14"/>
                    <a:pt x="23" y="14"/>
                    <a:pt x="23" y="14"/>
                  </a:cubicBezTo>
                  <a:cubicBezTo>
                    <a:pt x="23" y="14"/>
                    <a:pt x="22" y="15"/>
                    <a:pt x="22" y="15"/>
                  </a:cubicBezTo>
                  <a:cubicBezTo>
                    <a:pt x="22" y="15"/>
                    <a:pt x="22" y="15"/>
                    <a:pt x="22" y="16"/>
                  </a:cubicBezTo>
                  <a:cubicBezTo>
                    <a:pt x="22" y="16"/>
                    <a:pt x="21" y="16"/>
                    <a:pt x="21" y="16"/>
                  </a:cubicBezTo>
                  <a:cubicBezTo>
                    <a:pt x="21" y="16"/>
                    <a:pt x="21" y="16"/>
                    <a:pt x="21" y="17"/>
                  </a:cubicBezTo>
                  <a:cubicBezTo>
                    <a:pt x="20" y="17"/>
                    <a:pt x="21" y="17"/>
                    <a:pt x="20" y="17"/>
                  </a:cubicBezTo>
                  <a:cubicBezTo>
                    <a:pt x="20" y="18"/>
                    <a:pt x="20" y="20"/>
                    <a:pt x="19" y="20"/>
                  </a:cubicBezTo>
                  <a:cubicBezTo>
                    <a:pt x="19" y="20"/>
                    <a:pt x="19" y="20"/>
                    <a:pt x="19" y="19"/>
                  </a:cubicBezTo>
                  <a:cubicBezTo>
                    <a:pt x="19" y="19"/>
                    <a:pt x="19" y="19"/>
                    <a:pt x="19" y="19"/>
                  </a:cubicBezTo>
                  <a:cubicBezTo>
                    <a:pt x="18" y="19"/>
                    <a:pt x="18" y="19"/>
                    <a:pt x="18" y="19"/>
                  </a:cubicBezTo>
                  <a:cubicBezTo>
                    <a:pt x="18" y="19"/>
                    <a:pt x="18" y="19"/>
                    <a:pt x="18" y="19"/>
                  </a:cubicBezTo>
                  <a:cubicBezTo>
                    <a:pt x="18" y="19"/>
                    <a:pt x="18" y="19"/>
                    <a:pt x="18" y="19"/>
                  </a:cubicBezTo>
                  <a:cubicBezTo>
                    <a:pt x="18" y="19"/>
                    <a:pt x="17" y="19"/>
                    <a:pt x="17" y="18"/>
                  </a:cubicBezTo>
                  <a:cubicBezTo>
                    <a:pt x="16" y="18"/>
                    <a:pt x="16" y="18"/>
                    <a:pt x="16" y="18"/>
                  </a:cubicBezTo>
                  <a:cubicBezTo>
                    <a:pt x="16" y="19"/>
                    <a:pt x="16" y="19"/>
                    <a:pt x="16" y="19"/>
                  </a:cubicBezTo>
                  <a:cubicBezTo>
                    <a:pt x="16" y="19"/>
                    <a:pt x="16" y="19"/>
                    <a:pt x="15" y="19"/>
                  </a:cubicBezTo>
                  <a:cubicBezTo>
                    <a:pt x="15" y="20"/>
                    <a:pt x="15" y="20"/>
                    <a:pt x="15" y="20"/>
                  </a:cubicBezTo>
                  <a:cubicBezTo>
                    <a:pt x="15" y="20"/>
                    <a:pt x="15" y="20"/>
                    <a:pt x="15" y="20"/>
                  </a:cubicBezTo>
                  <a:cubicBezTo>
                    <a:pt x="15" y="20"/>
                    <a:pt x="14" y="20"/>
                    <a:pt x="14" y="20"/>
                  </a:cubicBezTo>
                  <a:cubicBezTo>
                    <a:pt x="14" y="20"/>
                    <a:pt x="14" y="20"/>
                    <a:pt x="14" y="19"/>
                  </a:cubicBezTo>
                  <a:cubicBezTo>
                    <a:pt x="14" y="19"/>
                    <a:pt x="14" y="19"/>
                    <a:pt x="13" y="19"/>
                  </a:cubicBezTo>
                  <a:cubicBezTo>
                    <a:pt x="13" y="20"/>
                    <a:pt x="13" y="20"/>
                    <a:pt x="13" y="20"/>
                  </a:cubicBezTo>
                  <a:cubicBezTo>
                    <a:pt x="13" y="20"/>
                    <a:pt x="13" y="20"/>
                    <a:pt x="12" y="20"/>
                  </a:cubicBezTo>
                  <a:cubicBezTo>
                    <a:pt x="12" y="21"/>
                    <a:pt x="12" y="20"/>
                    <a:pt x="11" y="21"/>
                  </a:cubicBezTo>
                  <a:cubicBezTo>
                    <a:pt x="11" y="21"/>
                    <a:pt x="11" y="21"/>
                    <a:pt x="11" y="21"/>
                  </a:cubicBezTo>
                  <a:cubicBezTo>
                    <a:pt x="10" y="21"/>
                    <a:pt x="10" y="21"/>
                    <a:pt x="10" y="22"/>
                  </a:cubicBezTo>
                  <a:cubicBezTo>
                    <a:pt x="10" y="22"/>
                    <a:pt x="10" y="22"/>
                    <a:pt x="10" y="22"/>
                  </a:cubicBezTo>
                  <a:cubicBezTo>
                    <a:pt x="10" y="23"/>
                    <a:pt x="10" y="23"/>
                    <a:pt x="10" y="23"/>
                  </a:cubicBezTo>
                  <a:cubicBezTo>
                    <a:pt x="10" y="23"/>
                    <a:pt x="10" y="24"/>
                    <a:pt x="10" y="24"/>
                  </a:cubicBezTo>
                  <a:cubicBezTo>
                    <a:pt x="9" y="24"/>
                    <a:pt x="9" y="24"/>
                    <a:pt x="9" y="24"/>
                  </a:cubicBezTo>
                  <a:cubicBezTo>
                    <a:pt x="9" y="25"/>
                    <a:pt x="9" y="25"/>
                    <a:pt x="9" y="25"/>
                  </a:cubicBezTo>
                  <a:cubicBezTo>
                    <a:pt x="9" y="25"/>
                    <a:pt x="9" y="25"/>
                    <a:pt x="9" y="26"/>
                  </a:cubicBezTo>
                  <a:cubicBezTo>
                    <a:pt x="9" y="26"/>
                    <a:pt x="8" y="26"/>
                    <a:pt x="7" y="26"/>
                  </a:cubicBezTo>
                  <a:cubicBezTo>
                    <a:pt x="7" y="26"/>
                    <a:pt x="6" y="26"/>
                    <a:pt x="5" y="26"/>
                  </a:cubicBezTo>
                  <a:cubicBezTo>
                    <a:pt x="5" y="26"/>
                    <a:pt x="5" y="25"/>
                    <a:pt x="5" y="26"/>
                  </a:cubicBezTo>
                  <a:cubicBezTo>
                    <a:pt x="5" y="26"/>
                    <a:pt x="4" y="26"/>
                    <a:pt x="4" y="26"/>
                  </a:cubicBezTo>
                  <a:cubicBezTo>
                    <a:pt x="4" y="26"/>
                    <a:pt x="3" y="26"/>
                    <a:pt x="3" y="26"/>
                  </a:cubicBezTo>
                  <a:cubicBezTo>
                    <a:pt x="3" y="27"/>
                    <a:pt x="2" y="27"/>
                    <a:pt x="1" y="28"/>
                  </a:cubicBezTo>
                  <a:cubicBezTo>
                    <a:pt x="1" y="28"/>
                    <a:pt x="1" y="28"/>
                    <a:pt x="1" y="28"/>
                  </a:cubicBezTo>
                  <a:cubicBezTo>
                    <a:pt x="1" y="28"/>
                    <a:pt x="1" y="27"/>
                    <a:pt x="1" y="27"/>
                  </a:cubicBezTo>
                  <a:cubicBezTo>
                    <a:pt x="1" y="27"/>
                    <a:pt x="0" y="27"/>
                    <a:pt x="0" y="27"/>
                  </a:cubicBezTo>
                  <a:cubicBezTo>
                    <a:pt x="0" y="27"/>
                    <a:pt x="0" y="25"/>
                    <a:pt x="0" y="24"/>
                  </a:cubicBezTo>
                  <a:cubicBezTo>
                    <a:pt x="0" y="24"/>
                    <a:pt x="0" y="23"/>
                    <a:pt x="0" y="23"/>
                  </a:cubicBezTo>
                  <a:cubicBezTo>
                    <a:pt x="0" y="22"/>
                    <a:pt x="1" y="21"/>
                    <a:pt x="1" y="21"/>
                  </a:cubicBezTo>
                  <a:cubicBezTo>
                    <a:pt x="1" y="21"/>
                    <a:pt x="1" y="20"/>
                    <a:pt x="1" y="20"/>
                  </a:cubicBezTo>
                  <a:cubicBezTo>
                    <a:pt x="1" y="20"/>
                    <a:pt x="1" y="20"/>
                    <a:pt x="1" y="19"/>
                  </a:cubicBezTo>
                  <a:cubicBezTo>
                    <a:pt x="1" y="19"/>
                    <a:pt x="2" y="19"/>
                    <a:pt x="2" y="19"/>
                  </a:cubicBezTo>
                  <a:cubicBezTo>
                    <a:pt x="2" y="18"/>
                    <a:pt x="2" y="17"/>
                    <a:pt x="2" y="17"/>
                  </a:cubicBezTo>
                  <a:cubicBezTo>
                    <a:pt x="2" y="17"/>
                    <a:pt x="3" y="16"/>
                    <a:pt x="3" y="16"/>
                  </a:cubicBezTo>
                  <a:cubicBezTo>
                    <a:pt x="3" y="16"/>
                    <a:pt x="3" y="15"/>
                    <a:pt x="3" y="15"/>
                  </a:cubicBezTo>
                  <a:cubicBezTo>
                    <a:pt x="3" y="15"/>
                    <a:pt x="4" y="15"/>
                    <a:pt x="4" y="15"/>
                  </a:cubicBezTo>
                  <a:cubicBezTo>
                    <a:pt x="4" y="15"/>
                    <a:pt x="5" y="14"/>
                    <a:pt x="5" y="14"/>
                  </a:cubicBezTo>
                  <a:cubicBezTo>
                    <a:pt x="6" y="12"/>
                    <a:pt x="8" y="12"/>
                    <a:pt x="8" y="9"/>
                  </a:cubicBezTo>
                  <a:cubicBezTo>
                    <a:pt x="7" y="9"/>
                    <a:pt x="7" y="8"/>
                    <a:pt x="6" y="8"/>
                  </a:cubicBezTo>
                  <a:cubicBezTo>
                    <a:pt x="5" y="8"/>
                    <a:pt x="5" y="8"/>
                    <a:pt x="5" y="8"/>
                  </a:cubicBezTo>
                  <a:cubicBezTo>
                    <a:pt x="6" y="7"/>
                    <a:pt x="6" y="6"/>
                    <a:pt x="6" y="6"/>
                  </a:cubicBezTo>
                  <a:cubicBezTo>
                    <a:pt x="6" y="5"/>
                    <a:pt x="5" y="5"/>
                    <a:pt x="5" y="5"/>
                  </a:cubicBezTo>
                  <a:cubicBezTo>
                    <a:pt x="6" y="4"/>
                    <a:pt x="6" y="4"/>
                    <a:pt x="6" y="4"/>
                  </a:cubicBezTo>
                  <a:cubicBezTo>
                    <a:pt x="6" y="3"/>
                    <a:pt x="6" y="3"/>
                    <a:pt x="6" y="3"/>
                  </a:cubicBezTo>
                  <a:cubicBezTo>
                    <a:pt x="6" y="3"/>
                    <a:pt x="6" y="3"/>
                    <a:pt x="6" y="3"/>
                  </a:cubicBezTo>
                  <a:cubicBezTo>
                    <a:pt x="6" y="2"/>
                    <a:pt x="7" y="2"/>
                    <a:pt x="7" y="2"/>
                  </a:cubicBezTo>
                  <a:cubicBezTo>
                    <a:pt x="7" y="2"/>
                    <a:pt x="8" y="2"/>
                    <a:pt x="8" y="2"/>
                  </a:cubicBezTo>
                  <a:cubicBezTo>
                    <a:pt x="9" y="3"/>
                    <a:pt x="10" y="2"/>
                    <a:pt x="10" y="2"/>
                  </a:cubicBezTo>
                  <a:cubicBezTo>
                    <a:pt x="10" y="2"/>
                    <a:pt x="10" y="2"/>
                    <a:pt x="10" y="3"/>
                  </a:cubicBezTo>
                  <a:cubicBezTo>
                    <a:pt x="11" y="3"/>
                    <a:pt x="11" y="3"/>
                    <a:pt x="12" y="3"/>
                  </a:cubicBezTo>
                  <a:cubicBezTo>
                    <a:pt x="12" y="2"/>
                    <a:pt x="12" y="2"/>
                    <a:pt x="13" y="2"/>
                  </a:cubicBezTo>
                  <a:cubicBezTo>
                    <a:pt x="13" y="2"/>
                    <a:pt x="14" y="2"/>
                    <a:pt x="14" y="2"/>
                  </a:cubicBezTo>
                  <a:cubicBezTo>
                    <a:pt x="15" y="2"/>
                    <a:pt x="15" y="2"/>
                    <a:pt x="15" y="1"/>
                  </a:cubicBezTo>
                  <a:cubicBezTo>
                    <a:pt x="16" y="2"/>
                    <a:pt x="17" y="2"/>
                    <a:pt x="18" y="2"/>
                  </a:cubicBezTo>
                  <a:cubicBezTo>
                    <a:pt x="18" y="1"/>
                    <a:pt x="19" y="1"/>
                    <a:pt x="20" y="0"/>
                  </a:cubicBezTo>
                  <a:cubicBezTo>
                    <a:pt x="20" y="0"/>
                    <a:pt x="20" y="0"/>
                    <a:pt x="20" y="0"/>
                  </a:cubicBezTo>
                  <a:cubicBezTo>
                    <a:pt x="20" y="0"/>
                    <a:pt x="20" y="0"/>
                    <a:pt x="20" y="0"/>
                  </a:cubicBezTo>
                  <a:cubicBezTo>
                    <a:pt x="20" y="0"/>
                    <a:pt x="20" y="1"/>
                    <a:pt x="20" y="1"/>
                  </a:cubicBezTo>
                  <a:close/>
                </a:path>
              </a:pathLst>
            </a:custGeom>
            <a:solidFill>
              <a:sysClr val="window" lastClr="FFFFFF">
                <a:lumMod val="75000"/>
              </a:sysClr>
            </a:solidFill>
            <a:ln w="3175">
              <a:solidFill>
                <a:schemeClr val="bg1">
                  <a:lumMod val="65000"/>
                </a:schemeClr>
              </a:solid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defTabSz="2945407">
                <a:defRPr/>
              </a:pPr>
              <a:endParaRPr lang="en-US" sz="1600" kern="0">
                <a:solidFill>
                  <a:srgbClr val="0A0A0A"/>
                </a:solidFill>
                <a:cs typeface="Arial" charset="0"/>
              </a:endParaRPr>
            </a:p>
          </p:txBody>
        </p:sp>
        <p:sp>
          <p:nvSpPr>
            <p:cNvPr id="216" name="Freeform 198">
              <a:extLst>
                <a:ext uri="{FF2B5EF4-FFF2-40B4-BE49-F238E27FC236}">
                  <a16:creationId xmlns:a16="http://schemas.microsoft.com/office/drawing/2014/main" id="{77E7D35A-F488-8EED-57B5-6A8995484013}"/>
                </a:ext>
              </a:extLst>
            </p:cNvPr>
            <p:cNvSpPr>
              <a:spLocks/>
            </p:cNvSpPr>
            <p:nvPr/>
          </p:nvSpPr>
          <p:spPr bwMode="auto">
            <a:xfrm>
              <a:off x="24775050" y="13776067"/>
              <a:ext cx="41374" cy="36182"/>
            </a:xfrm>
            <a:custGeom>
              <a:avLst/>
              <a:gdLst/>
              <a:ahLst/>
              <a:cxnLst>
                <a:cxn ang="0">
                  <a:pos x="1" y="0"/>
                </a:cxn>
                <a:cxn ang="0">
                  <a:pos x="2" y="0"/>
                </a:cxn>
                <a:cxn ang="0">
                  <a:pos x="2" y="0"/>
                </a:cxn>
                <a:cxn ang="0">
                  <a:pos x="1" y="2"/>
                </a:cxn>
                <a:cxn ang="0">
                  <a:pos x="0" y="2"/>
                </a:cxn>
                <a:cxn ang="0">
                  <a:pos x="0" y="1"/>
                </a:cxn>
                <a:cxn ang="0">
                  <a:pos x="1" y="1"/>
                </a:cxn>
                <a:cxn ang="0">
                  <a:pos x="1" y="0"/>
                </a:cxn>
                <a:cxn ang="0">
                  <a:pos x="1" y="0"/>
                </a:cxn>
              </a:cxnLst>
              <a:rect l="0" t="0" r="r" b="b"/>
              <a:pathLst>
                <a:path w="2" h="2">
                  <a:moveTo>
                    <a:pt x="1" y="0"/>
                  </a:moveTo>
                  <a:cubicBezTo>
                    <a:pt x="1" y="0"/>
                    <a:pt x="2" y="0"/>
                    <a:pt x="2" y="0"/>
                  </a:cubicBezTo>
                  <a:cubicBezTo>
                    <a:pt x="2" y="0"/>
                    <a:pt x="2" y="0"/>
                    <a:pt x="2" y="0"/>
                  </a:cubicBezTo>
                  <a:cubicBezTo>
                    <a:pt x="2" y="0"/>
                    <a:pt x="1" y="2"/>
                    <a:pt x="1" y="2"/>
                  </a:cubicBezTo>
                  <a:cubicBezTo>
                    <a:pt x="1" y="2"/>
                    <a:pt x="0" y="2"/>
                    <a:pt x="0" y="2"/>
                  </a:cubicBezTo>
                  <a:cubicBezTo>
                    <a:pt x="0" y="2"/>
                    <a:pt x="0" y="2"/>
                    <a:pt x="0" y="1"/>
                  </a:cubicBezTo>
                  <a:cubicBezTo>
                    <a:pt x="0" y="1"/>
                    <a:pt x="1" y="1"/>
                    <a:pt x="1" y="1"/>
                  </a:cubicBezTo>
                  <a:cubicBezTo>
                    <a:pt x="1" y="0"/>
                    <a:pt x="1" y="0"/>
                    <a:pt x="1" y="0"/>
                  </a:cubicBezTo>
                  <a:cubicBezTo>
                    <a:pt x="1" y="0"/>
                    <a:pt x="1" y="0"/>
                    <a:pt x="1" y="0"/>
                  </a:cubicBezTo>
                  <a:close/>
                </a:path>
              </a:pathLst>
            </a:custGeom>
            <a:solidFill>
              <a:sysClr val="window" lastClr="FFFFFF">
                <a:lumMod val="75000"/>
              </a:sysClr>
            </a:solidFill>
            <a:ln w="3175">
              <a:solidFill>
                <a:schemeClr val="bg1">
                  <a:lumMod val="65000"/>
                </a:schemeClr>
              </a:solid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defTabSz="2945407">
                <a:defRPr/>
              </a:pPr>
              <a:endParaRPr lang="en-US" sz="1600" kern="0">
                <a:solidFill>
                  <a:srgbClr val="0A0A0A"/>
                </a:solidFill>
                <a:cs typeface="Arial" charset="0"/>
              </a:endParaRPr>
            </a:p>
          </p:txBody>
        </p:sp>
        <p:sp>
          <p:nvSpPr>
            <p:cNvPr id="217" name="Freeform 199">
              <a:extLst>
                <a:ext uri="{FF2B5EF4-FFF2-40B4-BE49-F238E27FC236}">
                  <a16:creationId xmlns:a16="http://schemas.microsoft.com/office/drawing/2014/main" id="{8BC38C83-F935-16E1-B038-40E04F9EBF08}"/>
                </a:ext>
              </a:extLst>
            </p:cNvPr>
            <p:cNvSpPr>
              <a:spLocks/>
            </p:cNvSpPr>
            <p:nvPr/>
          </p:nvSpPr>
          <p:spPr bwMode="auto">
            <a:xfrm>
              <a:off x="25015024" y="13776071"/>
              <a:ext cx="662001" cy="940620"/>
            </a:xfrm>
            <a:custGeom>
              <a:avLst/>
              <a:gdLst/>
              <a:ahLst/>
              <a:cxnLst>
                <a:cxn ang="0">
                  <a:pos x="15" y="8"/>
                </a:cxn>
                <a:cxn ang="0">
                  <a:pos x="17" y="9"/>
                </a:cxn>
                <a:cxn ang="0">
                  <a:pos x="19" y="9"/>
                </a:cxn>
                <a:cxn ang="0">
                  <a:pos x="22" y="10"/>
                </a:cxn>
                <a:cxn ang="0">
                  <a:pos x="23" y="8"/>
                </a:cxn>
                <a:cxn ang="0">
                  <a:pos x="25" y="4"/>
                </a:cxn>
                <a:cxn ang="0">
                  <a:pos x="29" y="1"/>
                </a:cxn>
                <a:cxn ang="0">
                  <a:pos x="31" y="1"/>
                </a:cxn>
                <a:cxn ang="0">
                  <a:pos x="34" y="2"/>
                </a:cxn>
                <a:cxn ang="0">
                  <a:pos x="32" y="5"/>
                </a:cxn>
                <a:cxn ang="0">
                  <a:pos x="31" y="8"/>
                </a:cxn>
                <a:cxn ang="0">
                  <a:pos x="31" y="12"/>
                </a:cxn>
                <a:cxn ang="0">
                  <a:pos x="30" y="14"/>
                </a:cxn>
                <a:cxn ang="0">
                  <a:pos x="31" y="17"/>
                </a:cxn>
                <a:cxn ang="0">
                  <a:pos x="29" y="19"/>
                </a:cxn>
                <a:cxn ang="0">
                  <a:pos x="27" y="24"/>
                </a:cxn>
                <a:cxn ang="0">
                  <a:pos x="25" y="27"/>
                </a:cxn>
                <a:cxn ang="0">
                  <a:pos x="24" y="28"/>
                </a:cxn>
                <a:cxn ang="0">
                  <a:pos x="22" y="32"/>
                </a:cxn>
                <a:cxn ang="0">
                  <a:pos x="23" y="36"/>
                </a:cxn>
                <a:cxn ang="0">
                  <a:pos x="20" y="39"/>
                </a:cxn>
                <a:cxn ang="0">
                  <a:pos x="18" y="42"/>
                </a:cxn>
                <a:cxn ang="0">
                  <a:pos x="16" y="44"/>
                </a:cxn>
                <a:cxn ang="0">
                  <a:pos x="15" y="41"/>
                </a:cxn>
                <a:cxn ang="0">
                  <a:pos x="11" y="42"/>
                </a:cxn>
                <a:cxn ang="0">
                  <a:pos x="9" y="42"/>
                </a:cxn>
                <a:cxn ang="0">
                  <a:pos x="8" y="42"/>
                </a:cxn>
                <a:cxn ang="0">
                  <a:pos x="5" y="42"/>
                </a:cxn>
                <a:cxn ang="0">
                  <a:pos x="4" y="44"/>
                </a:cxn>
                <a:cxn ang="0">
                  <a:pos x="3" y="43"/>
                </a:cxn>
                <a:cxn ang="0">
                  <a:pos x="2" y="41"/>
                </a:cxn>
                <a:cxn ang="0">
                  <a:pos x="0" y="39"/>
                </a:cxn>
                <a:cxn ang="0">
                  <a:pos x="3" y="38"/>
                </a:cxn>
                <a:cxn ang="0">
                  <a:pos x="4" y="37"/>
                </a:cxn>
                <a:cxn ang="0">
                  <a:pos x="3" y="35"/>
                </a:cxn>
                <a:cxn ang="0">
                  <a:pos x="2" y="32"/>
                </a:cxn>
                <a:cxn ang="0">
                  <a:pos x="4" y="31"/>
                </a:cxn>
                <a:cxn ang="0">
                  <a:pos x="6" y="31"/>
                </a:cxn>
                <a:cxn ang="0">
                  <a:pos x="7" y="29"/>
                </a:cxn>
                <a:cxn ang="0">
                  <a:pos x="8" y="31"/>
                </a:cxn>
                <a:cxn ang="0">
                  <a:pos x="12" y="31"/>
                </a:cxn>
                <a:cxn ang="0">
                  <a:pos x="14" y="31"/>
                </a:cxn>
                <a:cxn ang="0">
                  <a:pos x="14" y="30"/>
                </a:cxn>
                <a:cxn ang="0">
                  <a:pos x="15" y="29"/>
                </a:cxn>
                <a:cxn ang="0">
                  <a:pos x="15" y="24"/>
                </a:cxn>
                <a:cxn ang="0">
                  <a:pos x="16" y="23"/>
                </a:cxn>
                <a:cxn ang="0">
                  <a:pos x="14" y="21"/>
                </a:cxn>
                <a:cxn ang="0">
                  <a:pos x="13" y="18"/>
                </a:cxn>
                <a:cxn ang="0">
                  <a:pos x="15" y="16"/>
                </a:cxn>
                <a:cxn ang="0">
                  <a:pos x="15" y="13"/>
                </a:cxn>
                <a:cxn ang="0">
                  <a:pos x="10" y="12"/>
                </a:cxn>
                <a:cxn ang="0">
                  <a:pos x="10" y="9"/>
                </a:cxn>
              </a:cxnLst>
              <a:rect l="0" t="0" r="r" b="b"/>
              <a:pathLst>
                <a:path w="34" h="44">
                  <a:moveTo>
                    <a:pt x="10" y="8"/>
                  </a:moveTo>
                  <a:cubicBezTo>
                    <a:pt x="11" y="8"/>
                    <a:pt x="13" y="8"/>
                    <a:pt x="14" y="8"/>
                  </a:cubicBezTo>
                  <a:cubicBezTo>
                    <a:pt x="14" y="8"/>
                    <a:pt x="15" y="8"/>
                    <a:pt x="15" y="8"/>
                  </a:cubicBezTo>
                  <a:cubicBezTo>
                    <a:pt x="16" y="8"/>
                    <a:pt x="16" y="8"/>
                    <a:pt x="16" y="8"/>
                  </a:cubicBezTo>
                  <a:cubicBezTo>
                    <a:pt x="16" y="8"/>
                    <a:pt x="16" y="8"/>
                    <a:pt x="16" y="8"/>
                  </a:cubicBezTo>
                  <a:cubicBezTo>
                    <a:pt x="17" y="9"/>
                    <a:pt x="17" y="9"/>
                    <a:pt x="17" y="9"/>
                  </a:cubicBezTo>
                  <a:cubicBezTo>
                    <a:pt x="17" y="9"/>
                    <a:pt x="17" y="9"/>
                    <a:pt x="17" y="9"/>
                  </a:cubicBezTo>
                  <a:cubicBezTo>
                    <a:pt x="17" y="9"/>
                    <a:pt x="17" y="9"/>
                    <a:pt x="17" y="9"/>
                  </a:cubicBezTo>
                  <a:cubicBezTo>
                    <a:pt x="18" y="9"/>
                    <a:pt x="18" y="9"/>
                    <a:pt x="19" y="9"/>
                  </a:cubicBezTo>
                  <a:cubicBezTo>
                    <a:pt x="19" y="9"/>
                    <a:pt x="19" y="9"/>
                    <a:pt x="19" y="9"/>
                  </a:cubicBezTo>
                  <a:cubicBezTo>
                    <a:pt x="19" y="9"/>
                    <a:pt x="20" y="9"/>
                    <a:pt x="20" y="9"/>
                  </a:cubicBezTo>
                  <a:cubicBezTo>
                    <a:pt x="21" y="9"/>
                    <a:pt x="21" y="10"/>
                    <a:pt x="22" y="10"/>
                  </a:cubicBezTo>
                  <a:cubicBezTo>
                    <a:pt x="22" y="10"/>
                    <a:pt x="22" y="11"/>
                    <a:pt x="23" y="11"/>
                  </a:cubicBezTo>
                  <a:cubicBezTo>
                    <a:pt x="23" y="10"/>
                    <a:pt x="23" y="10"/>
                    <a:pt x="23" y="9"/>
                  </a:cubicBezTo>
                  <a:cubicBezTo>
                    <a:pt x="23" y="9"/>
                    <a:pt x="23" y="8"/>
                    <a:pt x="23" y="8"/>
                  </a:cubicBezTo>
                  <a:cubicBezTo>
                    <a:pt x="24" y="8"/>
                    <a:pt x="24" y="7"/>
                    <a:pt x="24" y="6"/>
                  </a:cubicBezTo>
                  <a:cubicBezTo>
                    <a:pt x="24" y="6"/>
                    <a:pt x="24" y="5"/>
                    <a:pt x="25" y="5"/>
                  </a:cubicBezTo>
                  <a:cubicBezTo>
                    <a:pt x="25" y="4"/>
                    <a:pt x="24" y="4"/>
                    <a:pt x="25" y="4"/>
                  </a:cubicBezTo>
                  <a:cubicBezTo>
                    <a:pt x="25" y="3"/>
                    <a:pt x="25" y="2"/>
                    <a:pt x="25" y="1"/>
                  </a:cubicBezTo>
                  <a:cubicBezTo>
                    <a:pt x="26" y="1"/>
                    <a:pt x="28" y="1"/>
                    <a:pt x="29" y="0"/>
                  </a:cubicBezTo>
                  <a:cubicBezTo>
                    <a:pt x="29" y="0"/>
                    <a:pt x="29" y="0"/>
                    <a:pt x="29" y="1"/>
                  </a:cubicBezTo>
                  <a:cubicBezTo>
                    <a:pt x="29" y="1"/>
                    <a:pt x="30" y="1"/>
                    <a:pt x="30" y="1"/>
                  </a:cubicBezTo>
                  <a:cubicBezTo>
                    <a:pt x="30" y="1"/>
                    <a:pt x="30" y="1"/>
                    <a:pt x="30" y="1"/>
                  </a:cubicBezTo>
                  <a:cubicBezTo>
                    <a:pt x="30" y="1"/>
                    <a:pt x="31" y="1"/>
                    <a:pt x="31" y="1"/>
                  </a:cubicBezTo>
                  <a:cubicBezTo>
                    <a:pt x="31" y="1"/>
                    <a:pt x="31" y="1"/>
                    <a:pt x="32" y="1"/>
                  </a:cubicBezTo>
                  <a:cubicBezTo>
                    <a:pt x="32" y="1"/>
                    <a:pt x="33" y="1"/>
                    <a:pt x="33" y="1"/>
                  </a:cubicBezTo>
                  <a:cubicBezTo>
                    <a:pt x="33" y="1"/>
                    <a:pt x="34" y="1"/>
                    <a:pt x="34" y="2"/>
                  </a:cubicBezTo>
                  <a:cubicBezTo>
                    <a:pt x="34" y="2"/>
                    <a:pt x="33" y="3"/>
                    <a:pt x="33" y="3"/>
                  </a:cubicBezTo>
                  <a:cubicBezTo>
                    <a:pt x="33" y="4"/>
                    <a:pt x="33" y="4"/>
                    <a:pt x="33" y="5"/>
                  </a:cubicBezTo>
                  <a:cubicBezTo>
                    <a:pt x="32" y="5"/>
                    <a:pt x="32" y="5"/>
                    <a:pt x="32" y="5"/>
                  </a:cubicBezTo>
                  <a:cubicBezTo>
                    <a:pt x="32" y="6"/>
                    <a:pt x="32" y="6"/>
                    <a:pt x="32" y="6"/>
                  </a:cubicBezTo>
                  <a:cubicBezTo>
                    <a:pt x="32" y="6"/>
                    <a:pt x="31" y="7"/>
                    <a:pt x="31" y="7"/>
                  </a:cubicBezTo>
                  <a:cubicBezTo>
                    <a:pt x="31" y="7"/>
                    <a:pt x="31" y="8"/>
                    <a:pt x="31" y="8"/>
                  </a:cubicBezTo>
                  <a:cubicBezTo>
                    <a:pt x="31" y="8"/>
                    <a:pt x="31" y="9"/>
                    <a:pt x="31" y="10"/>
                  </a:cubicBezTo>
                  <a:cubicBezTo>
                    <a:pt x="31" y="10"/>
                    <a:pt x="31" y="10"/>
                    <a:pt x="31" y="11"/>
                  </a:cubicBezTo>
                  <a:cubicBezTo>
                    <a:pt x="31" y="11"/>
                    <a:pt x="31" y="11"/>
                    <a:pt x="31" y="12"/>
                  </a:cubicBezTo>
                  <a:cubicBezTo>
                    <a:pt x="31" y="12"/>
                    <a:pt x="31" y="12"/>
                    <a:pt x="30" y="13"/>
                  </a:cubicBezTo>
                  <a:cubicBezTo>
                    <a:pt x="30" y="13"/>
                    <a:pt x="30" y="13"/>
                    <a:pt x="30" y="13"/>
                  </a:cubicBezTo>
                  <a:cubicBezTo>
                    <a:pt x="30" y="13"/>
                    <a:pt x="30" y="14"/>
                    <a:pt x="30" y="14"/>
                  </a:cubicBezTo>
                  <a:cubicBezTo>
                    <a:pt x="30" y="14"/>
                    <a:pt x="30" y="14"/>
                    <a:pt x="30" y="14"/>
                  </a:cubicBezTo>
                  <a:cubicBezTo>
                    <a:pt x="30" y="15"/>
                    <a:pt x="30" y="15"/>
                    <a:pt x="30" y="15"/>
                  </a:cubicBezTo>
                  <a:cubicBezTo>
                    <a:pt x="30" y="16"/>
                    <a:pt x="31" y="16"/>
                    <a:pt x="31" y="17"/>
                  </a:cubicBezTo>
                  <a:cubicBezTo>
                    <a:pt x="30" y="17"/>
                    <a:pt x="30" y="18"/>
                    <a:pt x="30" y="18"/>
                  </a:cubicBezTo>
                  <a:cubicBezTo>
                    <a:pt x="30" y="18"/>
                    <a:pt x="30" y="18"/>
                    <a:pt x="30" y="18"/>
                  </a:cubicBezTo>
                  <a:cubicBezTo>
                    <a:pt x="30" y="18"/>
                    <a:pt x="29" y="19"/>
                    <a:pt x="29" y="19"/>
                  </a:cubicBezTo>
                  <a:cubicBezTo>
                    <a:pt x="29" y="20"/>
                    <a:pt x="30" y="21"/>
                    <a:pt x="29" y="22"/>
                  </a:cubicBezTo>
                  <a:cubicBezTo>
                    <a:pt x="29" y="22"/>
                    <a:pt x="28" y="24"/>
                    <a:pt x="28" y="24"/>
                  </a:cubicBezTo>
                  <a:cubicBezTo>
                    <a:pt x="27" y="24"/>
                    <a:pt x="27" y="24"/>
                    <a:pt x="27" y="24"/>
                  </a:cubicBezTo>
                  <a:cubicBezTo>
                    <a:pt x="27" y="24"/>
                    <a:pt x="26" y="25"/>
                    <a:pt x="26" y="25"/>
                  </a:cubicBezTo>
                  <a:cubicBezTo>
                    <a:pt x="26" y="25"/>
                    <a:pt x="25" y="25"/>
                    <a:pt x="25" y="26"/>
                  </a:cubicBezTo>
                  <a:cubicBezTo>
                    <a:pt x="25" y="26"/>
                    <a:pt x="25" y="26"/>
                    <a:pt x="25" y="27"/>
                  </a:cubicBezTo>
                  <a:cubicBezTo>
                    <a:pt x="25" y="27"/>
                    <a:pt x="25" y="27"/>
                    <a:pt x="25" y="28"/>
                  </a:cubicBezTo>
                  <a:cubicBezTo>
                    <a:pt x="24" y="28"/>
                    <a:pt x="24" y="28"/>
                    <a:pt x="24" y="28"/>
                  </a:cubicBezTo>
                  <a:cubicBezTo>
                    <a:pt x="24" y="28"/>
                    <a:pt x="24" y="28"/>
                    <a:pt x="24" y="28"/>
                  </a:cubicBezTo>
                  <a:cubicBezTo>
                    <a:pt x="24" y="28"/>
                    <a:pt x="24" y="29"/>
                    <a:pt x="24" y="29"/>
                  </a:cubicBezTo>
                  <a:cubicBezTo>
                    <a:pt x="23" y="29"/>
                    <a:pt x="23" y="29"/>
                    <a:pt x="22" y="30"/>
                  </a:cubicBezTo>
                  <a:cubicBezTo>
                    <a:pt x="22" y="30"/>
                    <a:pt x="22" y="31"/>
                    <a:pt x="22" y="32"/>
                  </a:cubicBezTo>
                  <a:cubicBezTo>
                    <a:pt x="23" y="32"/>
                    <a:pt x="22" y="33"/>
                    <a:pt x="22" y="34"/>
                  </a:cubicBezTo>
                  <a:cubicBezTo>
                    <a:pt x="22" y="34"/>
                    <a:pt x="22" y="35"/>
                    <a:pt x="22" y="36"/>
                  </a:cubicBezTo>
                  <a:cubicBezTo>
                    <a:pt x="22" y="36"/>
                    <a:pt x="23" y="36"/>
                    <a:pt x="23" y="36"/>
                  </a:cubicBezTo>
                  <a:cubicBezTo>
                    <a:pt x="22" y="36"/>
                    <a:pt x="22" y="37"/>
                    <a:pt x="22" y="37"/>
                  </a:cubicBezTo>
                  <a:cubicBezTo>
                    <a:pt x="22" y="38"/>
                    <a:pt x="21" y="39"/>
                    <a:pt x="21" y="39"/>
                  </a:cubicBezTo>
                  <a:cubicBezTo>
                    <a:pt x="21" y="39"/>
                    <a:pt x="20" y="39"/>
                    <a:pt x="20" y="39"/>
                  </a:cubicBezTo>
                  <a:cubicBezTo>
                    <a:pt x="19" y="40"/>
                    <a:pt x="19" y="40"/>
                    <a:pt x="19" y="40"/>
                  </a:cubicBezTo>
                  <a:cubicBezTo>
                    <a:pt x="19" y="41"/>
                    <a:pt x="18" y="40"/>
                    <a:pt x="18" y="41"/>
                  </a:cubicBezTo>
                  <a:cubicBezTo>
                    <a:pt x="18" y="41"/>
                    <a:pt x="18" y="41"/>
                    <a:pt x="18" y="42"/>
                  </a:cubicBezTo>
                  <a:cubicBezTo>
                    <a:pt x="17" y="42"/>
                    <a:pt x="17" y="42"/>
                    <a:pt x="17" y="42"/>
                  </a:cubicBezTo>
                  <a:cubicBezTo>
                    <a:pt x="17" y="43"/>
                    <a:pt x="17" y="43"/>
                    <a:pt x="16" y="43"/>
                  </a:cubicBezTo>
                  <a:cubicBezTo>
                    <a:pt x="16" y="43"/>
                    <a:pt x="16" y="43"/>
                    <a:pt x="16" y="44"/>
                  </a:cubicBezTo>
                  <a:cubicBezTo>
                    <a:pt x="15" y="43"/>
                    <a:pt x="15" y="43"/>
                    <a:pt x="15" y="43"/>
                  </a:cubicBezTo>
                  <a:cubicBezTo>
                    <a:pt x="15" y="42"/>
                    <a:pt x="15" y="42"/>
                    <a:pt x="15" y="42"/>
                  </a:cubicBezTo>
                  <a:cubicBezTo>
                    <a:pt x="15" y="42"/>
                    <a:pt x="15" y="41"/>
                    <a:pt x="15" y="41"/>
                  </a:cubicBezTo>
                  <a:cubicBezTo>
                    <a:pt x="15" y="41"/>
                    <a:pt x="15" y="41"/>
                    <a:pt x="14" y="41"/>
                  </a:cubicBezTo>
                  <a:cubicBezTo>
                    <a:pt x="13" y="41"/>
                    <a:pt x="12" y="41"/>
                    <a:pt x="12" y="41"/>
                  </a:cubicBezTo>
                  <a:cubicBezTo>
                    <a:pt x="12" y="42"/>
                    <a:pt x="11" y="42"/>
                    <a:pt x="11" y="42"/>
                  </a:cubicBezTo>
                  <a:cubicBezTo>
                    <a:pt x="11" y="42"/>
                    <a:pt x="11" y="42"/>
                    <a:pt x="11" y="43"/>
                  </a:cubicBezTo>
                  <a:cubicBezTo>
                    <a:pt x="11" y="43"/>
                    <a:pt x="11" y="43"/>
                    <a:pt x="10" y="43"/>
                  </a:cubicBezTo>
                  <a:cubicBezTo>
                    <a:pt x="10" y="43"/>
                    <a:pt x="10" y="43"/>
                    <a:pt x="9" y="42"/>
                  </a:cubicBezTo>
                  <a:cubicBezTo>
                    <a:pt x="9" y="42"/>
                    <a:pt x="9" y="42"/>
                    <a:pt x="9" y="42"/>
                  </a:cubicBezTo>
                  <a:cubicBezTo>
                    <a:pt x="9" y="42"/>
                    <a:pt x="9" y="42"/>
                    <a:pt x="9" y="42"/>
                  </a:cubicBezTo>
                  <a:cubicBezTo>
                    <a:pt x="9" y="42"/>
                    <a:pt x="9" y="42"/>
                    <a:pt x="8" y="42"/>
                  </a:cubicBezTo>
                  <a:cubicBezTo>
                    <a:pt x="8" y="41"/>
                    <a:pt x="8" y="41"/>
                    <a:pt x="7" y="41"/>
                  </a:cubicBezTo>
                  <a:cubicBezTo>
                    <a:pt x="7" y="42"/>
                    <a:pt x="6" y="42"/>
                    <a:pt x="6" y="42"/>
                  </a:cubicBezTo>
                  <a:cubicBezTo>
                    <a:pt x="6" y="42"/>
                    <a:pt x="6" y="42"/>
                    <a:pt x="5" y="42"/>
                  </a:cubicBezTo>
                  <a:cubicBezTo>
                    <a:pt x="5" y="42"/>
                    <a:pt x="5" y="43"/>
                    <a:pt x="5" y="43"/>
                  </a:cubicBezTo>
                  <a:cubicBezTo>
                    <a:pt x="5" y="43"/>
                    <a:pt x="5" y="43"/>
                    <a:pt x="4" y="43"/>
                  </a:cubicBezTo>
                  <a:cubicBezTo>
                    <a:pt x="4" y="43"/>
                    <a:pt x="4" y="44"/>
                    <a:pt x="4" y="44"/>
                  </a:cubicBezTo>
                  <a:cubicBezTo>
                    <a:pt x="4" y="44"/>
                    <a:pt x="4" y="44"/>
                    <a:pt x="4" y="44"/>
                  </a:cubicBezTo>
                  <a:cubicBezTo>
                    <a:pt x="4" y="44"/>
                    <a:pt x="4" y="44"/>
                    <a:pt x="4" y="44"/>
                  </a:cubicBezTo>
                  <a:cubicBezTo>
                    <a:pt x="4" y="44"/>
                    <a:pt x="3" y="44"/>
                    <a:pt x="3" y="43"/>
                  </a:cubicBezTo>
                  <a:cubicBezTo>
                    <a:pt x="3" y="43"/>
                    <a:pt x="3" y="42"/>
                    <a:pt x="3" y="42"/>
                  </a:cubicBezTo>
                  <a:cubicBezTo>
                    <a:pt x="3" y="41"/>
                    <a:pt x="2" y="41"/>
                    <a:pt x="2" y="41"/>
                  </a:cubicBezTo>
                  <a:cubicBezTo>
                    <a:pt x="2" y="41"/>
                    <a:pt x="2" y="41"/>
                    <a:pt x="2" y="41"/>
                  </a:cubicBezTo>
                  <a:cubicBezTo>
                    <a:pt x="2" y="41"/>
                    <a:pt x="1" y="40"/>
                    <a:pt x="1" y="40"/>
                  </a:cubicBezTo>
                  <a:cubicBezTo>
                    <a:pt x="1" y="40"/>
                    <a:pt x="1" y="40"/>
                    <a:pt x="1" y="40"/>
                  </a:cubicBezTo>
                  <a:cubicBezTo>
                    <a:pt x="1" y="39"/>
                    <a:pt x="0" y="39"/>
                    <a:pt x="0" y="39"/>
                  </a:cubicBezTo>
                  <a:cubicBezTo>
                    <a:pt x="1" y="39"/>
                    <a:pt x="1" y="38"/>
                    <a:pt x="1" y="38"/>
                  </a:cubicBezTo>
                  <a:cubicBezTo>
                    <a:pt x="1" y="38"/>
                    <a:pt x="2" y="38"/>
                    <a:pt x="2" y="38"/>
                  </a:cubicBezTo>
                  <a:cubicBezTo>
                    <a:pt x="2" y="38"/>
                    <a:pt x="2" y="38"/>
                    <a:pt x="3" y="38"/>
                  </a:cubicBezTo>
                  <a:cubicBezTo>
                    <a:pt x="3" y="38"/>
                    <a:pt x="3" y="38"/>
                    <a:pt x="4" y="38"/>
                  </a:cubicBezTo>
                  <a:cubicBezTo>
                    <a:pt x="4" y="38"/>
                    <a:pt x="4" y="38"/>
                    <a:pt x="4" y="38"/>
                  </a:cubicBezTo>
                  <a:cubicBezTo>
                    <a:pt x="4" y="38"/>
                    <a:pt x="4" y="37"/>
                    <a:pt x="4" y="37"/>
                  </a:cubicBezTo>
                  <a:cubicBezTo>
                    <a:pt x="4" y="37"/>
                    <a:pt x="4" y="37"/>
                    <a:pt x="4" y="37"/>
                  </a:cubicBezTo>
                  <a:cubicBezTo>
                    <a:pt x="4" y="36"/>
                    <a:pt x="4" y="36"/>
                    <a:pt x="4" y="35"/>
                  </a:cubicBezTo>
                  <a:cubicBezTo>
                    <a:pt x="3" y="35"/>
                    <a:pt x="3" y="35"/>
                    <a:pt x="3" y="35"/>
                  </a:cubicBezTo>
                  <a:cubicBezTo>
                    <a:pt x="4" y="34"/>
                    <a:pt x="3" y="33"/>
                    <a:pt x="2" y="33"/>
                  </a:cubicBezTo>
                  <a:cubicBezTo>
                    <a:pt x="2" y="33"/>
                    <a:pt x="3" y="32"/>
                    <a:pt x="3" y="32"/>
                  </a:cubicBezTo>
                  <a:cubicBezTo>
                    <a:pt x="3" y="32"/>
                    <a:pt x="2" y="32"/>
                    <a:pt x="2" y="32"/>
                  </a:cubicBezTo>
                  <a:cubicBezTo>
                    <a:pt x="2" y="32"/>
                    <a:pt x="2" y="32"/>
                    <a:pt x="2" y="32"/>
                  </a:cubicBezTo>
                  <a:cubicBezTo>
                    <a:pt x="2" y="32"/>
                    <a:pt x="2" y="31"/>
                    <a:pt x="2" y="31"/>
                  </a:cubicBezTo>
                  <a:cubicBezTo>
                    <a:pt x="3" y="31"/>
                    <a:pt x="3" y="31"/>
                    <a:pt x="4" y="31"/>
                  </a:cubicBezTo>
                  <a:cubicBezTo>
                    <a:pt x="4" y="32"/>
                    <a:pt x="4" y="32"/>
                    <a:pt x="4" y="32"/>
                  </a:cubicBezTo>
                  <a:cubicBezTo>
                    <a:pt x="4" y="32"/>
                    <a:pt x="4" y="32"/>
                    <a:pt x="4" y="32"/>
                  </a:cubicBezTo>
                  <a:cubicBezTo>
                    <a:pt x="5" y="32"/>
                    <a:pt x="6" y="31"/>
                    <a:pt x="6" y="31"/>
                  </a:cubicBezTo>
                  <a:cubicBezTo>
                    <a:pt x="7" y="30"/>
                    <a:pt x="6" y="29"/>
                    <a:pt x="6" y="29"/>
                  </a:cubicBezTo>
                  <a:cubicBezTo>
                    <a:pt x="6" y="29"/>
                    <a:pt x="6" y="29"/>
                    <a:pt x="7" y="29"/>
                  </a:cubicBezTo>
                  <a:cubicBezTo>
                    <a:pt x="7" y="29"/>
                    <a:pt x="7" y="29"/>
                    <a:pt x="7" y="29"/>
                  </a:cubicBezTo>
                  <a:cubicBezTo>
                    <a:pt x="7" y="29"/>
                    <a:pt x="7" y="30"/>
                    <a:pt x="7" y="30"/>
                  </a:cubicBezTo>
                  <a:cubicBezTo>
                    <a:pt x="8" y="30"/>
                    <a:pt x="8" y="30"/>
                    <a:pt x="8" y="31"/>
                  </a:cubicBezTo>
                  <a:cubicBezTo>
                    <a:pt x="8" y="31"/>
                    <a:pt x="8" y="31"/>
                    <a:pt x="8" y="31"/>
                  </a:cubicBezTo>
                  <a:cubicBezTo>
                    <a:pt x="8" y="31"/>
                    <a:pt x="9" y="31"/>
                    <a:pt x="9" y="31"/>
                  </a:cubicBezTo>
                  <a:cubicBezTo>
                    <a:pt x="9" y="31"/>
                    <a:pt x="10" y="32"/>
                    <a:pt x="11" y="32"/>
                  </a:cubicBezTo>
                  <a:cubicBezTo>
                    <a:pt x="11" y="31"/>
                    <a:pt x="11" y="31"/>
                    <a:pt x="12" y="31"/>
                  </a:cubicBezTo>
                  <a:cubicBezTo>
                    <a:pt x="12" y="31"/>
                    <a:pt x="12" y="32"/>
                    <a:pt x="12" y="32"/>
                  </a:cubicBezTo>
                  <a:cubicBezTo>
                    <a:pt x="13" y="32"/>
                    <a:pt x="13" y="32"/>
                    <a:pt x="14" y="32"/>
                  </a:cubicBezTo>
                  <a:cubicBezTo>
                    <a:pt x="14" y="32"/>
                    <a:pt x="14" y="32"/>
                    <a:pt x="14" y="31"/>
                  </a:cubicBezTo>
                  <a:cubicBezTo>
                    <a:pt x="14" y="31"/>
                    <a:pt x="14" y="31"/>
                    <a:pt x="14" y="31"/>
                  </a:cubicBezTo>
                  <a:cubicBezTo>
                    <a:pt x="14" y="31"/>
                    <a:pt x="14" y="30"/>
                    <a:pt x="14" y="30"/>
                  </a:cubicBezTo>
                  <a:cubicBezTo>
                    <a:pt x="14" y="30"/>
                    <a:pt x="14" y="30"/>
                    <a:pt x="14" y="30"/>
                  </a:cubicBezTo>
                  <a:cubicBezTo>
                    <a:pt x="14" y="30"/>
                    <a:pt x="14" y="30"/>
                    <a:pt x="14" y="30"/>
                  </a:cubicBezTo>
                  <a:cubicBezTo>
                    <a:pt x="14" y="30"/>
                    <a:pt x="14" y="29"/>
                    <a:pt x="14" y="29"/>
                  </a:cubicBezTo>
                  <a:cubicBezTo>
                    <a:pt x="15" y="29"/>
                    <a:pt x="15" y="29"/>
                    <a:pt x="15" y="29"/>
                  </a:cubicBezTo>
                  <a:cubicBezTo>
                    <a:pt x="15" y="29"/>
                    <a:pt x="15" y="28"/>
                    <a:pt x="15" y="28"/>
                  </a:cubicBezTo>
                  <a:cubicBezTo>
                    <a:pt x="16" y="27"/>
                    <a:pt x="16" y="25"/>
                    <a:pt x="15" y="25"/>
                  </a:cubicBezTo>
                  <a:cubicBezTo>
                    <a:pt x="15" y="25"/>
                    <a:pt x="15" y="24"/>
                    <a:pt x="15" y="24"/>
                  </a:cubicBezTo>
                  <a:cubicBezTo>
                    <a:pt x="15" y="24"/>
                    <a:pt x="15" y="24"/>
                    <a:pt x="15" y="24"/>
                  </a:cubicBezTo>
                  <a:cubicBezTo>
                    <a:pt x="16" y="23"/>
                    <a:pt x="15" y="23"/>
                    <a:pt x="15" y="23"/>
                  </a:cubicBezTo>
                  <a:cubicBezTo>
                    <a:pt x="16" y="23"/>
                    <a:pt x="16" y="23"/>
                    <a:pt x="16" y="23"/>
                  </a:cubicBezTo>
                  <a:cubicBezTo>
                    <a:pt x="16" y="22"/>
                    <a:pt x="16" y="22"/>
                    <a:pt x="15" y="21"/>
                  </a:cubicBezTo>
                  <a:cubicBezTo>
                    <a:pt x="15" y="21"/>
                    <a:pt x="15" y="21"/>
                    <a:pt x="15" y="21"/>
                  </a:cubicBezTo>
                  <a:cubicBezTo>
                    <a:pt x="15" y="21"/>
                    <a:pt x="14" y="21"/>
                    <a:pt x="14" y="21"/>
                  </a:cubicBezTo>
                  <a:cubicBezTo>
                    <a:pt x="14" y="21"/>
                    <a:pt x="14" y="20"/>
                    <a:pt x="14" y="20"/>
                  </a:cubicBezTo>
                  <a:cubicBezTo>
                    <a:pt x="13" y="20"/>
                    <a:pt x="13" y="20"/>
                    <a:pt x="13" y="20"/>
                  </a:cubicBezTo>
                  <a:cubicBezTo>
                    <a:pt x="13" y="19"/>
                    <a:pt x="13" y="19"/>
                    <a:pt x="13" y="18"/>
                  </a:cubicBezTo>
                  <a:cubicBezTo>
                    <a:pt x="13" y="18"/>
                    <a:pt x="13" y="18"/>
                    <a:pt x="13" y="18"/>
                  </a:cubicBezTo>
                  <a:cubicBezTo>
                    <a:pt x="13" y="17"/>
                    <a:pt x="13" y="17"/>
                    <a:pt x="14" y="16"/>
                  </a:cubicBezTo>
                  <a:cubicBezTo>
                    <a:pt x="14" y="16"/>
                    <a:pt x="14" y="16"/>
                    <a:pt x="15" y="16"/>
                  </a:cubicBezTo>
                  <a:cubicBezTo>
                    <a:pt x="15" y="16"/>
                    <a:pt x="15" y="15"/>
                    <a:pt x="15" y="14"/>
                  </a:cubicBezTo>
                  <a:cubicBezTo>
                    <a:pt x="15" y="14"/>
                    <a:pt x="15" y="14"/>
                    <a:pt x="15" y="14"/>
                  </a:cubicBezTo>
                  <a:cubicBezTo>
                    <a:pt x="15" y="13"/>
                    <a:pt x="15" y="13"/>
                    <a:pt x="15" y="13"/>
                  </a:cubicBezTo>
                  <a:cubicBezTo>
                    <a:pt x="14" y="12"/>
                    <a:pt x="15" y="12"/>
                    <a:pt x="14" y="12"/>
                  </a:cubicBezTo>
                  <a:cubicBezTo>
                    <a:pt x="14" y="11"/>
                    <a:pt x="12" y="11"/>
                    <a:pt x="12" y="11"/>
                  </a:cubicBezTo>
                  <a:cubicBezTo>
                    <a:pt x="11" y="11"/>
                    <a:pt x="10" y="12"/>
                    <a:pt x="10" y="12"/>
                  </a:cubicBezTo>
                  <a:cubicBezTo>
                    <a:pt x="10" y="12"/>
                    <a:pt x="10" y="11"/>
                    <a:pt x="10" y="11"/>
                  </a:cubicBezTo>
                  <a:cubicBezTo>
                    <a:pt x="10" y="11"/>
                    <a:pt x="9" y="11"/>
                    <a:pt x="9" y="11"/>
                  </a:cubicBezTo>
                  <a:cubicBezTo>
                    <a:pt x="9" y="11"/>
                    <a:pt x="10" y="9"/>
                    <a:pt x="10" y="9"/>
                  </a:cubicBezTo>
                  <a:cubicBezTo>
                    <a:pt x="10" y="9"/>
                    <a:pt x="10" y="9"/>
                    <a:pt x="10" y="8"/>
                  </a:cubicBezTo>
                  <a:close/>
                </a:path>
              </a:pathLst>
            </a:custGeom>
            <a:solidFill>
              <a:sysClr val="window" lastClr="FFFFFF">
                <a:lumMod val="75000"/>
              </a:sysClr>
            </a:solidFill>
            <a:ln w="3175">
              <a:solidFill>
                <a:schemeClr val="bg1">
                  <a:lumMod val="65000"/>
                </a:schemeClr>
              </a:solid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defTabSz="2945407">
                <a:defRPr/>
              </a:pPr>
              <a:endParaRPr lang="en-US" sz="1600" kern="0">
                <a:solidFill>
                  <a:srgbClr val="0A0A0A"/>
                </a:solidFill>
                <a:cs typeface="Arial" charset="0"/>
              </a:endParaRPr>
            </a:p>
          </p:txBody>
        </p:sp>
        <p:sp>
          <p:nvSpPr>
            <p:cNvPr id="218" name="Freeform 200">
              <a:extLst>
                <a:ext uri="{FF2B5EF4-FFF2-40B4-BE49-F238E27FC236}">
                  <a16:creationId xmlns:a16="http://schemas.microsoft.com/office/drawing/2014/main" id="{4E65BDBB-1E30-43E1-DA07-519A83353C21}"/>
                </a:ext>
              </a:extLst>
            </p:cNvPr>
            <p:cNvSpPr>
              <a:spLocks/>
            </p:cNvSpPr>
            <p:nvPr/>
          </p:nvSpPr>
          <p:spPr bwMode="auto">
            <a:xfrm>
              <a:off x="24816428" y="13920775"/>
              <a:ext cx="488215" cy="669284"/>
            </a:xfrm>
            <a:custGeom>
              <a:avLst/>
              <a:gdLst/>
              <a:ahLst/>
              <a:cxnLst>
                <a:cxn ang="0">
                  <a:pos x="21" y="6"/>
                </a:cxn>
                <a:cxn ang="0">
                  <a:pos x="22" y="5"/>
                </a:cxn>
                <a:cxn ang="0">
                  <a:pos x="24" y="6"/>
                </a:cxn>
                <a:cxn ang="0">
                  <a:pos x="23" y="9"/>
                </a:cxn>
                <a:cxn ang="0">
                  <a:pos x="22" y="12"/>
                </a:cxn>
                <a:cxn ang="0">
                  <a:pos x="23" y="14"/>
                </a:cxn>
                <a:cxn ang="0">
                  <a:pos x="25" y="15"/>
                </a:cxn>
                <a:cxn ang="0">
                  <a:pos x="25" y="20"/>
                </a:cxn>
                <a:cxn ang="0">
                  <a:pos x="24" y="21"/>
                </a:cxn>
                <a:cxn ang="0">
                  <a:pos x="23" y="23"/>
                </a:cxn>
                <a:cxn ang="0">
                  <a:pos x="23" y="24"/>
                </a:cxn>
                <a:cxn ang="0">
                  <a:pos x="23" y="23"/>
                </a:cxn>
                <a:cxn ang="0">
                  <a:pos x="20" y="24"/>
                </a:cxn>
                <a:cxn ang="0">
                  <a:pos x="18" y="22"/>
                </a:cxn>
                <a:cxn ang="0">
                  <a:pos x="17" y="21"/>
                </a:cxn>
                <a:cxn ang="0">
                  <a:pos x="15" y="24"/>
                </a:cxn>
                <a:cxn ang="0">
                  <a:pos x="12" y="23"/>
                </a:cxn>
                <a:cxn ang="0">
                  <a:pos x="11" y="27"/>
                </a:cxn>
                <a:cxn ang="0">
                  <a:pos x="13" y="29"/>
                </a:cxn>
                <a:cxn ang="0">
                  <a:pos x="10" y="30"/>
                </a:cxn>
                <a:cxn ang="0">
                  <a:pos x="10" y="31"/>
                </a:cxn>
                <a:cxn ang="0">
                  <a:pos x="8" y="29"/>
                </a:cxn>
                <a:cxn ang="0">
                  <a:pos x="5" y="25"/>
                </a:cxn>
                <a:cxn ang="0">
                  <a:pos x="4" y="24"/>
                </a:cxn>
                <a:cxn ang="0">
                  <a:pos x="3" y="22"/>
                </a:cxn>
                <a:cxn ang="0">
                  <a:pos x="2" y="21"/>
                </a:cxn>
                <a:cxn ang="0">
                  <a:pos x="3" y="20"/>
                </a:cxn>
                <a:cxn ang="0">
                  <a:pos x="1" y="18"/>
                </a:cxn>
                <a:cxn ang="0">
                  <a:pos x="1" y="18"/>
                </a:cxn>
                <a:cxn ang="0">
                  <a:pos x="0" y="17"/>
                </a:cxn>
                <a:cxn ang="0">
                  <a:pos x="0" y="16"/>
                </a:cxn>
                <a:cxn ang="0">
                  <a:pos x="0" y="16"/>
                </a:cxn>
                <a:cxn ang="0">
                  <a:pos x="2" y="14"/>
                </a:cxn>
                <a:cxn ang="0">
                  <a:pos x="3" y="11"/>
                </a:cxn>
                <a:cxn ang="0">
                  <a:pos x="4" y="11"/>
                </a:cxn>
                <a:cxn ang="0">
                  <a:pos x="2" y="9"/>
                </a:cxn>
                <a:cxn ang="0">
                  <a:pos x="3" y="9"/>
                </a:cxn>
                <a:cxn ang="0">
                  <a:pos x="5" y="7"/>
                </a:cxn>
                <a:cxn ang="0">
                  <a:pos x="11" y="3"/>
                </a:cxn>
                <a:cxn ang="0">
                  <a:pos x="16" y="0"/>
                </a:cxn>
                <a:cxn ang="0">
                  <a:pos x="19" y="1"/>
                </a:cxn>
                <a:cxn ang="0">
                  <a:pos x="19" y="1"/>
                </a:cxn>
                <a:cxn ang="0">
                  <a:pos x="19" y="6"/>
                </a:cxn>
              </a:cxnLst>
              <a:rect l="0" t="0" r="r" b="b"/>
              <a:pathLst>
                <a:path w="25" h="31">
                  <a:moveTo>
                    <a:pt x="19" y="6"/>
                  </a:moveTo>
                  <a:cubicBezTo>
                    <a:pt x="20" y="6"/>
                    <a:pt x="20" y="6"/>
                    <a:pt x="20" y="6"/>
                  </a:cubicBezTo>
                  <a:cubicBezTo>
                    <a:pt x="21" y="6"/>
                    <a:pt x="21" y="6"/>
                    <a:pt x="21" y="6"/>
                  </a:cubicBezTo>
                  <a:cubicBezTo>
                    <a:pt x="21" y="6"/>
                    <a:pt x="21" y="5"/>
                    <a:pt x="21" y="5"/>
                  </a:cubicBezTo>
                  <a:cubicBezTo>
                    <a:pt x="22" y="5"/>
                    <a:pt x="22" y="5"/>
                    <a:pt x="22" y="5"/>
                  </a:cubicBezTo>
                  <a:cubicBezTo>
                    <a:pt x="22" y="5"/>
                    <a:pt x="22" y="5"/>
                    <a:pt x="22" y="5"/>
                  </a:cubicBezTo>
                  <a:cubicBezTo>
                    <a:pt x="22" y="5"/>
                    <a:pt x="23" y="5"/>
                    <a:pt x="24" y="5"/>
                  </a:cubicBezTo>
                  <a:cubicBezTo>
                    <a:pt x="24" y="5"/>
                    <a:pt x="24" y="5"/>
                    <a:pt x="24" y="5"/>
                  </a:cubicBezTo>
                  <a:cubicBezTo>
                    <a:pt x="24" y="6"/>
                    <a:pt x="24" y="6"/>
                    <a:pt x="24" y="6"/>
                  </a:cubicBezTo>
                  <a:cubicBezTo>
                    <a:pt x="24" y="7"/>
                    <a:pt x="25" y="7"/>
                    <a:pt x="25" y="7"/>
                  </a:cubicBezTo>
                  <a:cubicBezTo>
                    <a:pt x="24" y="8"/>
                    <a:pt x="24" y="8"/>
                    <a:pt x="24" y="9"/>
                  </a:cubicBezTo>
                  <a:cubicBezTo>
                    <a:pt x="24" y="9"/>
                    <a:pt x="23" y="9"/>
                    <a:pt x="23" y="9"/>
                  </a:cubicBezTo>
                  <a:cubicBezTo>
                    <a:pt x="23" y="9"/>
                    <a:pt x="23" y="9"/>
                    <a:pt x="23" y="9"/>
                  </a:cubicBezTo>
                  <a:cubicBezTo>
                    <a:pt x="22" y="9"/>
                    <a:pt x="22" y="10"/>
                    <a:pt x="22" y="11"/>
                  </a:cubicBezTo>
                  <a:cubicBezTo>
                    <a:pt x="22" y="11"/>
                    <a:pt x="22" y="12"/>
                    <a:pt x="22" y="12"/>
                  </a:cubicBezTo>
                  <a:cubicBezTo>
                    <a:pt x="22" y="12"/>
                    <a:pt x="22" y="12"/>
                    <a:pt x="22" y="12"/>
                  </a:cubicBezTo>
                  <a:cubicBezTo>
                    <a:pt x="22" y="13"/>
                    <a:pt x="22" y="13"/>
                    <a:pt x="22" y="13"/>
                  </a:cubicBezTo>
                  <a:cubicBezTo>
                    <a:pt x="22" y="14"/>
                    <a:pt x="22" y="14"/>
                    <a:pt x="23" y="14"/>
                  </a:cubicBezTo>
                  <a:cubicBezTo>
                    <a:pt x="23" y="14"/>
                    <a:pt x="23" y="14"/>
                    <a:pt x="23" y="14"/>
                  </a:cubicBezTo>
                  <a:cubicBezTo>
                    <a:pt x="23" y="14"/>
                    <a:pt x="23" y="14"/>
                    <a:pt x="23" y="14"/>
                  </a:cubicBezTo>
                  <a:cubicBezTo>
                    <a:pt x="24" y="14"/>
                    <a:pt x="25" y="15"/>
                    <a:pt x="25" y="15"/>
                  </a:cubicBezTo>
                  <a:cubicBezTo>
                    <a:pt x="25" y="15"/>
                    <a:pt x="24" y="17"/>
                    <a:pt x="24" y="17"/>
                  </a:cubicBezTo>
                  <a:cubicBezTo>
                    <a:pt x="24" y="18"/>
                    <a:pt x="25" y="18"/>
                    <a:pt x="25" y="18"/>
                  </a:cubicBezTo>
                  <a:cubicBezTo>
                    <a:pt x="25" y="19"/>
                    <a:pt x="25" y="19"/>
                    <a:pt x="25" y="20"/>
                  </a:cubicBezTo>
                  <a:cubicBezTo>
                    <a:pt x="25" y="20"/>
                    <a:pt x="24" y="20"/>
                    <a:pt x="24" y="20"/>
                  </a:cubicBezTo>
                  <a:cubicBezTo>
                    <a:pt x="24" y="20"/>
                    <a:pt x="24" y="21"/>
                    <a:pt x="24" y="21"/>
                  </a:cubicBezTo>
                  <a:cubicBezTo>
                    <a:pt x="24" y="21"/>
                    <a:pt x="24" y="21"/>
                    <a:pt x="24" y="21"/>
                  </a:cubicBezTo>
                  <a:cubicBezTo>
                    <a:pt x="24" y="22"/>
                    <a:pt x="24" y="21"/>
                    <a:pt x="24" y="22"/>
                  </a:cubicBezTo>
                  <a:cubicBezTo>
                    <a:pt x="24" y="22"/>
                    <a:pt x="24" y="22"/>
                    <a:pt x="24" y="23"/>
                  </a:cubicBezTo>
                  <a:cubicBezTo>
                    <a:pt x="24" y="23"/>
                    <a:pt x="23" y="23"/>
                    <a:pt x="23" y="23"/>
                  </a:cubicBezTo>
                  <a:cubicBezTo>
                    <a:pt x="23" y="23"/>
                    <a:pt x="23" y="23"/>
                    <a:pt x="23" y="24"/>
                  </a:cubicBezTo>
                  <a:cubicBezTo>
                    <a:pt x="23" y="24"/>
                    <a:pt x="23" y="24"/>
                    <a:pt x="23" y="24"/>
                  </a:cubicBezTo>
                  <a:cubicBezTo>
                    <a:pt x="23" y="24"/>
                    <a:pt x="23" y="24"/>
                    <a:pt x="23" y="24"/>
                  </a:cubicBezTo>
                  <a:cubicBezTo>
                    <a:pt x="23" y="24"/>
                    <a:pt x="23" y="24"/>
                    <a:pt x="23" y="24"/>
                  </a:cubicBezTo>
                  <a:cubicBezTo>
                    <a:pt x="23" y="24"/>
                    <a:pt x="23" y="24"/>
                    <a:pt x="23" y="24"/>
                  </a:cubicBezTo>
                  <a:cubicBezTo>
                    <a:pt x="23" y="24"/>
                    <a:pt x="23" y="24"/>
                    <a:pt x="23" y="23"/>
                  </a:cubicBezTo>
                  <a:cubicBezTo>
                    <a:pt x="23" y="23"/>
                    <a:pt x="22" y="22"/>
                    <a:pt x="22" y="22"/>
                  </a:cubicBezTo>
                  <a:cubicBezTo>
                    <a:pt x="22" y="22"/>
                    <a:pt x="22" y="22"/>
                    <a:pt x="21" y="22"/>
                  </a:cubicBezTo>
                  <a:cubicBezTo>
                    <a:pt x="21" y="23"/>
                    <a:pt x="21" y="23"/>
                    <a:pt x="20" y="24"/>
                  </a:cubicBezTo>
                  <a:cubicBezTo>
                    <a:pt x="20" y="24"/>
                    <a:pt x="19" y="24"/>
                    <a:pt x="19" y="23"/>
                  </a:cubicBezTo>
                  <a:cubicBezTo>
                    <a:pt x="19" y="23"/>
                    <a:pt x="19" y="23"/>
                    <a:pt x="18" y="22"/>
                  </a:cubicBezTo>
                  <a:cubicBezTo>
                    <a:pt x="18" y="22"/>
                    <a:pt x="18" y="22"/>
                    <a:pt x="18" y="22"/>
                  </a:cubicBezTo>
                  <a:cubicBezTo>
                    <a:pt x="18" y="22"/>
                    <a:pt x="18" y="22"/>
                    <a:pt x="18" y="21"/>
                  </a:cubicBezTo>
                  <a:cubicBezTo>
                    <a:pt x="18" y="21"/>
                    <a:pt x="18" y="21"/>
                    <a:pt x="18" y="21"/>
                  </a:cubicBezTo>
                  <a:cubicBezTo>
                    <a:pt x="17" y="21"/>
                    <a:pt x="17" y="21"/>
                    <a:pt x="17" y="21"/>
                  </a:cubicBezTo>
                  <a:cubicBezTo>
                    <a:pt x="16" y="21"/>
                    <a:pt x="16" y="21"/>
                    <a:pt x="16" y="21"/>
                  </a:cubicBezTo>
                  <a:cubicBezTo>
                    <a:pt x="16" y="21"/>
                    <a:pt x="16" y="21"/>
                    <a:pt x="16" y="21"/>
                  </a:cubicBezTo>
                  <a:cubicBezTo>
                    <a:pt x="15" y="22"/>
                    <a:pt x="16" y="23"/>
                    <a:pt x="15" y="24"/>
                  </a:cubicBezTo>
                  <a:cubicBezTo>
                    <a:pt x="15" y="24"/>
                    <a:pt x="14" y="24"/>
                    <a:pt x="14" y="24"/>
                  </a:cubicBezTo>
                  <a:cubicBezTo>
                    <a:pt x="14" y="24"/>
                    <a:pt x="14" y="23"/>
                    <a:pt x="13" y="23"/>
                  </a:cubicBezTo>
                  <a:cubicBezTo>
                    <a:pt x="13" y="24"/>
                    <a:pt x="12" y="23"/>
                    <a:pt x="12" y="23"/>
                  </a:cubicBezTo>
                  <a:cubicBezTo>
                    <a:pt x="12" y="24"/>
                    <a:pt x="11" y="24"/>
                    <a:pt x="11" y="24"/>
                  </a:cubicBezTo>
                  <a:cubicBezTo>
                    <a:pt x="12" y="24"/>
                    <a:pt x="12" y="25"/>
                    <a:pt x="12" y="26"/>
                  </a:cubicBezTo>
                  <a:cubicBezTo>
                    <a:pt x="12" y="26"/>
                    <a:pt x="11" y="26"/>
                    <a:pt x="11" y="27"/>
                  </a:cubicBezTo>
                  <a:cubicBezTo>
                    <a:pt x="12" y="27"/>
                    <a:pt x="12" y="27"/>
                    <a:pt x="12" y="27"/>
                  </a:cubicBezTo>
                  <a:cubicBezTo>
                    <a:pt x="12" y="28"/>
                    <a:pt x="12" y="28"/>
                    <a:pt x="12" y="29"/>
                  </a:cubicBezTo>
                  <a:cubicBezTo>
                    <a:pt x="13" y="29"/>
                    <a:pt x="13" y="29"/>
                    <a:pt x="13" y="29"/>
                  </a:cubicBezTo>
                  <a:cubicBezTo>
                    <a:pt x="13" y="30"/>
                    <a:pt x="13" y="30"/>
                    <a:pt x="13" y="30"/>
                  </a:cubicBezTo>
                  <a:cubicBezTo>
                    <a:pt x="12" y="30"/>
                    <a:pt x="12" y="29"/>
                    <a:pt x="11" y="29"/>
                  </a:cubicBezTo>
                  <a:cubicBezTo>
                    <a:pt x="11" y="30"/>
                    <a:pt x="11" y="30"/>
                    <a:pt x="10" y="30"/>
                  </a:cubicBezTo>
                  <a:cubicBezTo>
                    <a:pt x="10" y="30"/>
                    <a:pt x="10" y="30"/>
                    <a:pt x="10" y="30"/>
                  </a:cubicBezTo>
                  <a:cubicBezTo>
                    <a:pt x="10" y="31"/>
                    <a:pt x="10" y="31"/>
                    <a:pt x="10" y="31"/>
                  </a:cubicBezTo>
                  <a:cubicBezTo>
                    <a:pt x="10" y="31"/>
                    <a:pt x="10" y="31"/>
                    <a:pt x="10" y="31"/>
                  </a:cubicBezTo>
                  <a:cubicBezTo>
                    <a:pt x="9" y="31"/>
                    <a:pt x="9" y="30"/>
                    <a:pt x="9" y="30"/>
                  </a:cubicBezTo>
                  <a:cubicBezTo>
                    <a:pt x="8" y="30"/>
                    <a:pt x="8" y="29"/>
                    <a:pt x="8" y="29"/>
                  </a:cubicBezTo>
                  <a:cubicBezTo>
                    <a:pt x="8" y="29"/>
                    <a:pt x="8" y="29"/>
                    <a:pt x="8" y="29"/>
                  </a:cubicBezTo>
                  <a:cubicBezTo>
                    <a:pt x="8" y="29"/>
                    <a:pt x="8" y="28"/>
                    <a:pt x="7" y="28"/>
                  </a:cubicBezTo>
                  <a:cubicBezTo>
                    <a:pt x="7" y="28"/>
                    <a:pt x="7" y="27"/>
                    <a:pt x="6" y="27"/>
                  </a:cubicBezTo>
                  <a:cubicBezTo>
                    <a:pt x="6" y="26"/>
                    <a:pt x="5" y="26"/>
                    <a:pt x="5" y="25"/>
                  </a:cubicBezTo>
                  <a:cubicBezTo>
                    <a:pt x="5" y="25"/>
                    <a:pt x="5" y="25"/>
                    <a:pt x="5" y="25"/>
                  </a:cubicBezTo>
                  <a:cubicBezTo>
                    <a:pt x="5" y="25"/>
                    <a:pt x="5" y="25"/>
                    <a:pt x="5" y="25"/>
                  </a:cubicBezTo>
                  <a:cubicBezTo>
                    <a:pt x="5" y="24"/>
                    <a:pt x="5" y="24"/>
                    <a:pt x="4" y="24"/>
                  </a:cubicBezTo>
                  <a:cubicBezTo>
                    <a:pt x="4" y="24"/>
                    <a:pt x="3" y="24"/>
                    <a:pt x="3" y="24"/>
                  </a:cubicBezTo>
                  <a:cubicBezTo>
                    <a:pt x="3" y="24"/>
                    <a:pt x="3" y="23"/>
                    <a:pt x="3" y="22"/>
                  </a:cubicBezTo>
                  <a:cubicBezTo>
                    <a:pt x="3" y="22"/>
                    <a:pt x="3" y="22"/>
                    <a:pt x="3" y="22"/>
                  </a:cubicBezTo>
                  <a:cubicBezTo>
                    <a:pt x="3" y="22"/>
                    <a:pt x="3" y="21"/>
                    <a:pt x="2" y="21"/>
                  </a:cubicBezTo>
                  <a:cubicBezTo>
                    <a:pt x="2" y="21"/>
                    <a:pt x="2" y="21"/>
                    <a:pt x="2" y="21"/>
                  </a:cubicBezTo>
                  <a:cubicBezTo>
                    <a:pt x="2" y="21"/>
                    <a:pt x="2" y="21"/>
                    <a:pt x="2" y="21"/>
                  </a:cubicBezTo>
                  <a:cubicBezTo>
                    <a:pt x="2" y="21"/>
                    <a:pt x="2" y="21"/>
                    <a:pt x="2" y="20"/>
                  </a:cubicBezTo>
                  <a:cubicBezTo>
                    <a:pt x="2" y="20"/>
                    <a:pt x="3" y="20"/>
                    <a:pt x="3" y="20"/>
                  </a:cubicBezTo>
                  <a:cubicBezTo>
                    <a:pt x="3" y="20"/>
                    <a:pt x="3" y="20"/>
                    <a:pt x="3" y="20"/>
                  </a:cubicBezTo>
                  <a:cubicBezTo>
                    <a:pt x="3" y="20"/>
                    <a:pt x="3" y="19"/>
                    <a:pt x="2" y="19"/>
                  </a:cubicBezTo>
                  <a:cubicBezTo>
                    <a:pt x="2" y="19"/>
                    <a:pt x="2" y="19"/>
                    <a:pt x="2" y="18"/>
                  </a:cubicBezTo>
                  <a:cubicBezTo>
                    <a:pt x="2" y="18"/>
                    <a:pt x="2" y="18"/>
                    <a:pt x="1" y="18"/>
                  </a:cubicBezTo>
                  <a:cubicBezTo>
                    <a:pt x="1" y="18"/>
                    <a:pt x="1" y="19"/>
                    <a:pt x="1" y="19"/>
                  </a:cubicBezTo>
                  <a:cubicBezTo>
                    <a:pt x="1" y="19"/>
                    <a:pt x="1" y="19"/>
                    <a:pt x="1" y="19"/>
                  </a:cubicBezTo>
                  <a:cubicBezTo>
                    <a:pt x="1" y="18"/>
                    <a:pt x="1" y="19"/>
                    <a:pt x="1" y="18"/>
                  </a:cubicBezTo>
                  <a:cubicBezTo>
                    <a:pt x="1" y="18"/>
                    <a:pt x="0" y="18"/>
                    <a:pt x="0" y="18"/>
                  </a:cubicBezTo>
                  <a:cubicBezTo>
                    <a:pt x="0" y="18"/>
                    <a:pt x="0" y="17"/>
                    <a:pt x="0" y="17"/>
                  </a:cubicBezTo>
                  <a:cubicBezTo>
                    <a:pt x="0" y="17"/>
                    <a:pt x="0" y="17"/>
                    <a:pt x="0" y="17"/>
                  </a:cubicBezTo>
                  <a:cubicBezTo>
                    <a:pt x="0" y="16"/>
                    <a:pt x="0" y="16"/>
                    <a:pt x="0" y="16"/>
                  </a:cubicBezTo>
                  <a:cubicBezTo>
                    <a:pt x="0" y="16"/>
                    <a:pt x="0" y="16"/>
                    <a:pt x="0" y="16"/>
                  </a:cubicBezTo>
                  <a:cubicBezTo>
                    <a:pt x="0" y="16"/>
                    <a:pt x="0" y="16"/>
                    <a:pt x="0" y="16"/>
                  </a:cubicBezTo>
                  <a:cubicBezTo>
                    <a:pt x="0" y="16"/>
                    <a:pt x="0" y="16"/>
                    <a:pt x="0" y="16"/>
                  </a:cubicBezTo>
                  <a:cubicBezTo>
                    <a:pt x="0" y="16"/>
                    <a:pt x="0" y="16"/>
                    <a:pt x="0" y="16"/>
                  </a:cubicBezTo>
                  <a:cubicBezTo>
                    <a:pt x="0" y="16"/>
                    <a:pt x="0" y="16"/>
                    <a:pt x="0" y="16"/>
                  </a:cubicBezTo>
                  <a:cubicBezTo>
                    <a:pt x="1" y="16"/>
                    <a:pt x="1" y="16"/>
                    <a:pt x="1" y="16"/>
                  </a:cubicBezTo>
                  <a:cubicBezTo>
                    <a:pt x="1" y="15"/>
                    <a:pt x="1" y="15"/>
                    <a:pt x="1" y="15"/>
                  </a:cubicBezTo>
                  <a:cubicBezTo>
                    <a:pt x="1" y="15"/>
                    <a:pt x="2" y="14"/>
                    <a:pt x="2" y="14"/>
                  </a:cubicBezTo>
                  <a:cubicBezTo>
                    <a:pt x="2" y="14"/>
                    <a:pt x="2" y="13"/>
                    <a:pt x="2" y="13"/>
                  </a:cubicBezTo>
                  <a:cubicBezTo>
                    <a:pt x="2" y="13"/>
                    <a:pt x="2" y="12"/>
                    <a:pt x="2" y="11"/>
                  </a:cubicBezTo>
                  <a:cubicBezTo>
                    <a:pt x="2" y="11"/>
                    <a:pt x="2" y="11"/>
                    <a:pt x="3" y="11"/>
                  </a:cubicBezTo>
                  <a:cubicBezTo>
                    <a:pt x="3" y="11"/>
                    <a:pt x="3" y="11"/>
                    <a:pt x="3" y="11"/>
                  </a:cubicBezTo>
                  <a:cubicBezTo>
                    <a:pt x="3" y="12"/>
                    <a:pt x="3" y="12"/>
                    <a:pt x="4" y="12"/>
                  </a:cubicBezTo>
                  <a:cubicBezTo>
                    <a:pt x="4" y="12"/>
                    <a:pt x="4" y="12"/>
                    <a:pt x="4" y="11"/>
                  </a:cubicBezTo>
                  <a:cubicBezTo>
                    <a:pt x="4" y="11"/>
                    <a:pt x="4" y="11"/>
                    <a:pt x="5" y="11"/>
                  </a:cubicBezTo>
                  <a:cubicBezTo>
                    <a:pt x="5" y="11"/>
                    <a:pt x="5" y="11"/>
                    <a:pt x="5" y="11"/>
                  </a:cubicBezTo>
                  <a:cubicBezTo>
                    <a:pt x="3" y="11"/>
                    <a:pt x="3" y="10"/>
                    <a:pt x="2" y="9"/>
                  </a:cubicBezTo>
                  <a:cubicBezTo>
                    <a:pt x="2" y="9"/>
                    <a:pt x="2" y="9"/>
                    <a:pt x="2" y="9"/>
                  </a:cubicBezTo>
                  <a:cubicBezTo>
                    <a:pt x="2" y="9"/>
                    <a:pt x="2" y="9"/>
                    <a:pt x="3" y="9"/>
                  </a:cubicBezTo>
                  <a:cubicBezTo>
                    <a:pt x="3" y="9"/>
                    <a:pt x="3" y="9"/>
                    <a:pt x="3" y="9"/>
                  </a:cubicBezTo>
                  <a:cubicBezTo>
                    <a:pt x="3" y="8"/>
                    <a:pt x="3" y="8"/>
                    <a:pt x="3" y="7"/>
                  </a:cubicBezTo>
                  <a:cubicBezTo>
                    <a:pt x="3" y="7"/>
                    <a:pt x="3" y="7"/>
                    <a:pt x="3" y="7"/>
                  </a:cubicBezTo>
                  <a:cubicBezTo>
                    <a:pt x="4" y="7"/>
                    <a:pt x="4" y="7"/>
                    <a:pt x="5" y="7"/>
                  </a:cubicBezTo>
                  <a:cubicBezTo>
                    <a:pt x="5" y="7"/>
                    <a:pt x="6" y="7"/>
                    <a:pt x="6" y="7"/>
                  </a:cubicBezTo>
                  <a:cubicBezTo>
                    <a:pt x="8" y="7"/>
                    <a:pt x="10" y="7"/>
                    <a:pt x="11" y="7"/>
                  </a:cubicBezTo>
                  <a:cubicBezTo>
                    <a:pt x="11" y="6"/>
                    <a:pt x="11" y="4"/>
                    <a:pt x="11" y="3"/>
                  </a:cubicBezTo>
                  <a:cubicBezTo>
                    <a:pt x="11" y="3"/>
                    <a:pt x="11" y="1"/>
                    <a:pt x="11" y="0"/>
                  </a:cubicBezTo>
                  <a:cubicBezTo>
                    <a:pt x="12" y="0"/>
                    <a:pt x="13" y="0"/>
                    <a:pt x="14" y="0"/>
                  </a:cubicBezTo>
                  <a:cubicBezTo>
                    <a:pt x="14" y="0"/>
                    <a:pt x="15" y="0"/>
                    <a:pt x="16" y="0"/>
                  </a:cubicBezTo>
                  <a:cubicBezTo>
                    <a:pt x="16" y="0"/>
                    <a:pt x="17" y="1"/>
                    <a:pt x="17" y="1"/>
                  </a:cubicBezTo>
                  <a:cubicBezTo>
                    <a:pt x="18" y="1"/>
                    <a:pt x="19" y="1"/>
                    <a:pt x="19" y="1"/>
                  </a:cubicBezTo>
                  <a:cubicBezTo>
                    <a:pt x="19" y="1"/>
                    <a:pt x="19" y="1"/>
                    <a:pt x="19" y="1"/>
                  </a:cubicBezTo>
                  <a:cubicBezTo>
                    <a:pt x="19" y="1"/>
                    <a:pt x="19" y="1"/>
                    <a:pt x="19" y="1"/>
                  </a:cubicBezTo>
                  <a:cubicBezTo>
                    <a:pt x="19" y="1"/>
                    <a:pt x="19" y="1"/>
                    <a:pt x="19" y="1"/>
                  </a:cubicBezTo>
                  <a:cubicBezTo>
                    <a:pt x="19" y="1"/>
                    <a:pt x="19" y="1"/>
                    <a:pt x="19" y="1"/>
                  </a:cubicBezTo>
                  <a:cubicBezTo>
                    <a:pt x="19" y="2"/>
                    <a:pt x="19" y="4"/>
                    <a:pt x="19" y="4"/>
                  </a:cubicBezTo>
                  <a:cubicBezTo>
                    <a:pt x="19" y="4"/>
                    <a:pt x="19" y="5"/>
                    <a:pt x="19" y="5"/>
                  </a:cubicBezTo>
                  <a:cubicBezTo>
                    <a:pt x="19" y="5"/>
                    <a:pt x="19" y="6"/>
                    <a:pt x="19" y="6"/>
                  </a:cubicBezTo>
                  <a:close/>
                </a:path>
              </a:pathLst>
            </a:custGeom>
            <a:solidFill>
              <a:sysClr val="window" lastClr="FFFFFF">
                <a:lumMod val="75000"/>
              </a:sysClr>
            </a:solidFill>
            <a:ln w="3175">
              <a:solidFill>
                <a:schemeClr val="bg1">
                  <a:lumMod val="65000"/>
                </a:schemeClr>
              </a:solid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defTabSz="2945407">
                <a:defRPr/>
              </a:pPr>
              <a:endParaRPr lang="en-US" sz="1600" kern="0">
                <a:solidFill>
                  <a:srgbClr val="0A0A0A"/>
                </a:solidFill>
                <a:cs typeface="Arial" charset="0"/>
              </a:endParaRPr>
            </a:p>
          </p:txBody>
        </p:sp>
        <p:sp>
          <p:nvSpPr>
            <p:cNvPr id="219" name="Freeform 201">
              <a:extLst>
                <a:ext uri="{FF2B5EF4-FFF2-40B4-BE49-F238E27FC236}">
                  <a16:creationId xmlns:a16="http://schemas.microsoft.com/office/drawing/2014/main" id="{6F60EACE-84EC-1A06-5C17-F7DA426EDCD3}"/>
                </a:ext>
              </a:extLst>
            </p:cNvPr>
            <p:cNvSpPr>
              <a:spLocks/>
            </p:cNvSpPr>
            <p:nvPr/>
          </p:nvSpPr>
          <p:spPr bwMode="auto">
            <a:xfrm>
              <a:off x="24857802" y="13947903"/>
              <a:ext cx="173762" cy="99488"/>
            </a:xfrm>
            <a:custGeom>
              <a:avLst/>
              <a:gdLst/>
              <a:ahLst/>
              <a:cxnLst>
                <a:cxn ang="0">
                  <a:pos x="2" y="5"/>
                </a:cxn>
                <a:cxn ang="0">
                  <a:pos x="1" y="5"/>
                </a:cxn>
                <a:cxn ang="0">
                  <a:pos x="0" y="5"/>
                </a:cxn>
                <a:cxn ang="0">
                  <a:pos x="1" y="3"/>
                </a:cxn>
                <a:cxn ang="0">
                  <a:pos x="2" y="3"/>
                </a:cxn>
                <a:cxn ang="0">
                  <a:pos x="2" y="2"/>
                </a:cxn>
                <a:cxn ang="0">
                  <a:pos x="1" y="2"/>
                </a:cxn>
                <a:cxn ang="0">
                  <a:pos x="1" y="2"/>
                </a:cxn>
                <a:cxn ang="0">
                  <a:pos x="2" y="0"/>
                </a:cxn>
                <a:cxn ang="0">
                  <a:pos x="2" y="0"/>
                </a:cxn>
                <a:cxn ang="0">
                  <a:pos x="8" y="0"/>
                </a:cxn>
                <a:cxn ang="0">
                  <a:pos x="8" y="2"/>
                </a:cxn>
                <a:cxn ang="0">
                  <a:pos x="9" y="5"/>
                </a:cxn>
                <a:cxn ang="0">
                  <a:pos x="7" y="5"/>
                </a:cxn>
                <a:cxn ang="0">
                  <a:pos x="2" y="5"/>
                </a:cxn>
                <a:cxn ang="0">
                  <a:pos x="2" y="5"/>
                </a:cxn>
                <a:cxn ang="0">
                  <a:pos x="2" y="5"/>
                </a:cxn>
              </a:cxnLst>
              <a:rect l="0" t="0" r="r" b="b"/>
              <a:pathLst>
                <a:path w="9" h="5">
                  <a:moveTo>
                    <a:pt x="2" y="5"/>
                  </a:moveTo>
                  <a:cubicBezTo>
                    <a:pt x="2" y="5"/>
                    <a:pt x="1" y="5"/>
                    <a:pt x="1" y="5"/>
                  </a:cubicBezTo>
                  <a:cubicBezTo>
                    <a:pt x="1" y="5"/>
                    <a:pt x="0" y="5"/>
                    <a:pt x="0" y="5"/>
                  </a:cubicBezTo>
                  <a:cubicBezTo>
                    <a:pt x="0" y="4"/>
                    <a:pt x="1" y="3"/>
                    <a:pt x="1" y="3"/>
                  </a:cubicBezTo>
                  <a:cubicBezTo>
                    <a:pt x="1" y="3"/>
                    <a:pt x="1" y="3"/>
                    <a:pt x="2" y="3"/>
                  </a:cubicBezTo>
                  <a:cubicBezTo>
                    <a:pt x="2" y="3"/>
                    <a:pt x="2" y="3"/>
                    <a:pt x="2" y="2"/>
                  </a:cubicBezTo>
                  <a:cubicBezTo>
                    <a:pt x="2" y="2"/>
                    <a:pt x="1" y="2"/>
                    <a:pt x="1" y="2"/>
                  </a:cubicBezTo>
                  <a:cubicBezTo>
                    <a:pt x="1" y="2"/>
                    <a:pt x="1" y="2"/>
                    <a:pt x="1" y="2"/>
                  </a:cubicBezTo>
                  <a:cubicBezTo>
                    <a:pt x="2" y="2"/>
                    <a:pt x="2" y="1"/>
                    <a:pt x="2" y="0"/>
                  </a:cubicBezTo>
                  <a:cubicBezTo>
                    <a:pt x="2" y="0"/>
                    <a:pt x="2" y="0"/>
                    <a:pt x="2" y="0"/>
                  </a:cubicBezTo>
                  <a:cubicBezTo>
                    <a:pt x="3" y="0"/>
                    <a:pt x="7" y="0"/>
                    <a:pt x="8" y="0"/>
                  </a:cubicBezTo>
                  <a:cubicBezTo>
                    <a:pt x="9" y="1"/>
                    <a:pt x="8" y="2"/>
                    <a:pt x="8" y="2"/>
                  </a:cubicBezTo>
                  <a:cubicBezTo>
                    <a:pt x="9" y="3"/>
                    <a:pt x="9" y="5"/>
                    <a:pt x="9" y="5"/>
                  </a:cubicBezTo>
                  <a:cubicBezTo>
                    <a:pt x="8" y="5"/>
                    <a:pt x="7" y="5"/>
                    <a:pt x="7" y="5"/>
                  </a:cubicBezTo>
                  <a:cubicBezTo>
                    <a:pt x="5" y="5"/>
                    <a:pt x="4" y="5"/>
                    <a:pt x="2" y="5"/>
                  </a:cubicBezTo>
                  <a:cubicBezTo>
                    <a:pt x="2" y="5"/>
                    <a:pt x="2" y="5"/>
                    <a:pt x="2" y="5"/>
                  </a:cubicBezTo>
                  <a:cubicBezTo>
                    <a:pt x="2" y="5"/>
                    <a:pt x="2" y="5"/>
                    <a:pt x="2" y="5"/>
                  </a:cubicBezTo>
                  <a:close/>
                </a:path>
              </a:pathLst>
            </a:custGeom>
            <a:solidFill>
              <a:sysClr val="window" lastClr="FFFFFF">
                <a:lumMod val="75000"/>
              </a:sysClr>
            </a:solidFill>
            <a:ln w="3175">
              <a:solidFill>
                <a:schemeClr val="bg1">
                  <a:lumMod val="65000"/>
                </a:schemeClr>
              </a:solid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defTabSz="2945407">
                <a:defRPr/>
              </a:pPr>
              <a:endParaRPr lang="en-US" sz="1600" kern="0">
                <a:solidFill>
                  <a:srgbClr val="0A0A0A"/>
                </a:solidFill>
                <a:cs typeface="Arial" charset="0"/>
              </a:endParaRPr>
            </a:p>
          </p:txBody>
        </p:sp>
        <p:sp>
          <p:nvSpPr>
            <p:cNvPr id="220" name="Freeform 202">
              <a:extLst>
                <a:ext uri="{FF2B5EF4-FFF2-40B4-BE49-F238E27FC236}">
                  <a16:creationId xmlns:a16="http://schemas.microsoft.com/office/drawing/2014/main" id="{5A300EBE-C5C4-CF28-1B88-4606437F7A38}"/>
                </a:ext>
              </a:extLst>
            </p:cNvPr>
            <p:cNvSpPr>
              <a:spLocks/>
            </p:cNvSpPr>
            <p:nvPr/>
          </p:nvSpPr>
          <p:spPr bwMode="auto">
            <a:xfrm>
              <a:off x="18055795" y="13947899"/>
              <a:ext cx="8274" cy="9042"/>
            </a:xfrm>
            <a:custGeom>
              <a:avLst/>
              <a:gdLst/>
              <a:ahLst/>
              <a:cxnLst>
                <a:cxn ang="0">
                  <a:pos x="0" y="0"/>
                </a:cxn>
                <a:cxn ang="0">
                  <a:pos x="0" y="0"/>
                </a:cxn>
                <a:cxn ang="0">
                  <a:pos x="0" y="0"/>
                </a:cxn>
              </a:cxnLst>
              <a:rect l="0" t="0" r="r" b="b"/>
              <a:pathLst>
                <a:path>
                  <a:moveTo>
                    <a:pt x="0" y="0"/>
                  </a:moveTo>
                  <a:cubicBezTo>
                    <a:pt x="0" y="0"/>
                    <a:pt x="0" y="0"/>
                    <a:pt x="0" y="0"/>
                  </a:cubicBezTo>
                  <a:cubicBezTo>
                    <a:pt x="0" y="0"/>
                    <a:pt x="0" y="0"/>
                    <a:pt x="0" y="0"/>
                  </a:cubicBezTo>
                  <a:close/>
                </a:path>
              </a:pathLst>
            </a:custGeom>
            <a:solidFill>
              <a:srgbClr val="CBCBCB"/>
            </a:solidFill>
            <a:ln w="9525">
              <a:no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defTabSz="2945407">
                <a:defRPr/>
              </a:pPr>
              <a:endParaRPr lang="en-US" sz="1600" kern="0">
                <a:solidFill>
                  <a:srgbClr val="0A0A0A"/>
                </a:solidFill>
                <a:cs typeface="Arial" charset="0"/>
              </a:endParaRPr>
            </a:p>
          </p:txBody>
        </p:sp>
        <p:sp>
          <p:nvSpPr>
            <p:cNvPr id="221" name="Freeform 203">
              <a:extLst>
                <a:ext uri="{FF2B5EF4-FFF2-40B4-BE49-F238E27FC236}">
                  <a16:creationId xmlns:a16="http://schemas.microsoft.com/office/drawing/2014/main" id="{17100FBE-724E-E61B-6ECC-8F15A86DDAF4}"/>
                </a:ext>
              </a:extLst>
            </p:cNvPr>
            <p:cNvSpPr>
              <a:spLocks/>
            </p:cNvSpPr>
            <p:nvPr/>
          </p:nvSpPr>
          <p:spPr bwMode="auto">
            <a:xfrm>
              <a:off x="18072343" y="14029312"/>
              <a:ext cx="8274" cy="9042"/>
            </a:xfrm>
            <a:custGeom>
              <a:avLst/>
              <a:gdLst/>
              <a:ahLst/>
              <a:cxnLst>
                <a:cxn ang="0">
                  <a:pos x="0" y="0"/>
                </a:cxn>
                <a:cxn ang="0">
                  <a:pos x="0" y="0"/>
                </a:cxn>
                <a:cxn ang="0">
                  <a:pos x="0" y="0"/>
                </a:cxn>
                <a:cxn ang="0">
                  <a:pos x="0" y="0"/>
                </a:cxn>
                <a:cxn ang="0">
                  <a:pos x="0" y="0"/>
                </a:cxn>
                <a:cxn ang="0">
                  <a:pos x="0" y="0"/>
                </a:cxn>
              </a:cxnLst>
              <a:rect l="0" t="0" r="r" b="b"/>
              <a:pathLst>
                <a:path>
                  <a:moveTo>
                    <a:pt x="0" y="0"/>
                  </a:moveTo>
                  <a:cubicBezTo>
                    <a:pt x="0" y="0"/>
                    <a:pt x="0" y="0"/>
                    <a:pt x="0" y="0"/>
                  </a:cubicBezTo>
                  <a:cubicBezTo>
                    <a:pt x="0" y="0"/>
                    <a:pt x="0" y="0"/>
                    <a:pt x="0" y="0"/>
                  </a:cubicBezTo>
                  <a:cubicBezTo>
                    <a:pt x="0" y="0"/>
                    <a:pt x="0" y="0"/>
                    <a:pt x="0" y="0"/>
                  </a:cubicBezTo>
                  <a:cubicBezTo>
                    <a:pt x="0" y="0"/>
                    <a:pt x="0" y="0"/>
                    <a:pt x="0" y="0"/>
                  </a:cubicBezTo>
                  <a:cubicBezTo>
                    <a:pt x="0" y="0"/>
                    <a:pt x="0" y="0"/>
                    <a:pt x="0" y="0"/>
                  </a:cubicBezTo>
                  <a:close/>
                </a:path>
              </a:pathLst>
            </a:custGeom>
            <a:solidFill>
              <a:srgbClr val="CBCBCB"/>
            </a:solidFill>
            <a:ln w="9525">
              <a:no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defTabSz="2945407">
                <a:defRPr/>
              </a:pPr>
              <a:endParaRPr lang="en-US" sz="1600" kern="0">
                <a:solidFill>
                  <a:srgbClr val="0A0A0A"/>
                </a:solidFill>
                <a:cs typeface="Arial" charset="0"/>
              </a:endParaRPr>
            </a:p>
          </p:txBody>
        </p:sp>
        <p:sp>
          <p:nvSpPr>
            <p:cNvPr id="222" name="Freeform 204">
              <a:extLst>
                <a:ext uri="{FF2B5EF4-FFF2-40B4-BE49-F238E27FC236}">
                  <a16:creationId xmlns:a16="http://schemas.microsoft.com/office/drawing/2014/main" id="{A67BEBC4-9242-1CCF-2CAB-F14629A5A2F2}"/>
                </a:ext>
              </a:extLst>
            </p:cNvPr>
            <p:cNvSpPr>
              <a:spLocks/>
            </p:cNvSpPr>
            <p:nvPr/>
          </p:nvSpPr>
          <p:spPr bwMode="auto">
            <a:xfrm>
              <a:off x="16839399" y="14029332"/>
              <a:ext cx="488215" cy="687375"/>
            </a:xfrm>
            <a:custGeom>
              <a:avLst/>
              <a:gdLst/>
              <a:ahLst/>
              <a:cxnLst>
                <a:cxn ang="0">
                  <a:pos x="14" y="3"/>
                </a:cxn>
                <a:cxn ang="0">
                  <a:pos x="16" y="5"/>
                </a:cxn>
                <a:cxn ang="0">
                  <a:pos x="17" y="6"/>
                </a:cxn>
                <a:cxn ang="0">
                  <a:pos x="21" y="5"/>
                </a:cxn>
                <a:cxn ang="0">
                  <a:pos x="23" y="7"/>
                </a:cxn>
                <a:cxn ang="0">
                  <a:pos x="23" y="8"/>
                </a:cxn>
                <a:cxn ang="0">
                  <a:pos x="24" y="9"/>
                </a:cxn>
                <a:cxn ang="0">
                  <a:pos x="25" y="11"/>
                </a:cxn>
                <a:cxn ang="0">
                  <a:pos x="25" y="11"/>
                </a:cxn>
                <a:cxn ang="0">
                  <a:pos x="23" y="16"/>
                </a:cxn>
                <a:cxn ang="0">
                  <a:pos x="20" y="19"/>
                </a:cxn>
                <a:cxn ang="0">
                  <a:pos x="19" y="20"/>
                </a:cxn>
                <a:cxn ang="0">
                  <a:pos x="15" y="21"/>
                </a:cxn>
                <a:cxn ang="0">
                  <a:pos x="13" y="23"/>
                </a:cxn>
                <a:cxn ang="0">
                  <a:pos x="12" y="24"/>
                </a:cxn>
                <a:cxn ang="0">
                  <a:pos x="11" y="25"/>
                </a:cxn>
                <a:cxn ang="0">
                  <a:pos x="11" y="26"/>
                </a:cxn>
                <a:cxn ang="0">
                  <a:pos x="10" y="29"/>
                </a:cxn>
                <a:cxn ang="0">
                  <a:pos x="9" y="31"/>
                </a:cxn>
                <a:cxn ang="0">
                  <a:pos x="7" y="31"/>
                </a:cxn>
                <a:cxn ang="0">
                  <a:pos x="7" y="30"/>
                </a:cxn>
                <a:cxn ang="0">
                  <a:pos x="5" y="29"/>
                </a:cxn>
                <a:cxn ang="0">
                  <a:pos x="3" y="29"/>
                </a:cxn>
                <a:cxn ang="0">
                  <a:pos x="3" y="28"/>
                </a:cxn>
                <a:cxn ang="0">
                  <a:pos x="3" y="28"/>
                </a:cxn>
                <a:cxn ang="0">
                  <a:pos x="3" y="24"/>
                </a:cxn>
                <a:cxn ang="0">
                  <a:pos x="6" y="20"/>
                </a:cxn>
                <a:cxn ang="0">
                  <a:pos x="5" y="18"/>
                </a:cxn>
                <a:cxn ang="0">
                  <a:pos x="5" y="17"/>
                </a:cxn>
                <a:cxn ang="0">
                  <a:pos x="5" y="19"/>
                </a:cxn>
                <a:cxn ang="0">
                  <a:pos x="4" y="19"/>
                </a:cxn>
                <a:cxn ang="0">
                  <a:pos x="4" y="19"/>
                </a:cxn>
                <a:cxn ang="0">
                  <a:pos x="3" y="20"/>
                </a:cxn>
                <a:cxn ang="0">
                  <a:pos x="1" y="19"/>
                </a:cxn>
                <a:cxn ang="0">
                  <a:pos x="1" y="18"/>
                </a:cxn>
                <a:cxn ang="0">
                  <a:pos x="1" y="16"/>
                </a:cxn>
                <a:cxn ang="0">
                  <a:pos x="1" y="13"/>
                </a:cxn>
                <a:cxn ang="0">
                  <a:pos x="1" y="12"/>
                </a:cxn>
                <a:cxn ang="0">
                  <a:pos x="2" y="11"/>
                </a:cxn>
                <a:cxn ang="0">
                  <a:pos x="3" y="10"/>
                </a:cxn>
                <a:cxn ang="0">
                  <a:pos x="3" y="8"/>
                </a:cxn>
                <a:cxn ang="0">
                  <a:pos x="4" y="5"/>
                </a:cxn>
                <a:cxn ang="0">
                  <a:pos x="4" y="3"/>
                </a:cxn>
                <a:cxn ang="0">
                  <a:pos x="5" y="2"/>
                </a:cxn>
                <a:cxn ang="0">
                  <a:pos x="6" y="2"/>
                </a:cxn>
                <a:cxn ang="0">
                  <a:pos x="8" y="1"/>
                </a:cxn>
                <a:cxn ang="0">
                  <a:pos x="9" y="1"/>
                </a:cxn>
                <a:cxn ang="0">
                  <a:pos x="10" y="1"/>
                </a:cxn>
                <a:cxn ang="0">
                  <a:pos x="10" y="1"/>
                </a:cxn>
                <a:cxn ang="0">
                  <a:pos x="11" y="2"/>
                </a:cxn>
                <a:cxn ang="0">
                  <a:pos x="12" y="2"/>
                </a:cxn>
                <a:cxn ang="0">
                  <a:pos x="14" y="3"/>
                </a:cxn>
              </a:cxnLst>
              <a:rect l="0" t="0" r="r" b="b"/>
              <a:pathLst>
                <a:path w="25" h="32">
                  <a:moveTo>
                    <a:pt x="14" y="3"/>
                  </a:moveTo>
                  <a:cubicBezTo>
                    <a:pt x="14" y="3"/>
                    <a:pt x="14" y="3"/>
                    <a:pt x="14" y="3"/>
                  </a:cubicBezTo>
                  <a:cubicBezTo>
                    <a:pt x="15" y="4"/>
                    <a:pt x="15" y="4"/>
                    <a:pt x="15" y="4"/>
                  </a:cubicBezTo>
                  <a:cubicBezTo>
                    <a:pt x="15" y="5"/>
                    <a:pt x="15" y="5"/>
                    <a:pt x="16" y="5"/>
                  </a:cubicBezTo>
                  <a:cubicBezTo>
                    <a:pt x="16" y="6"/>
                    <a:pt x="17" y="5"/>
                    <a:pt x="17" y="5"/>
                  </a:cubicBezTo>
                  <a:cubicBezTo>
                    <a:pt x="17" y="5"/>
                    <a:pt x="17" y="6"/>
                    <a:pt x="17" y="6"/>
                  </a:cubicBezTo>
                  <a:cubicBezTo>
                    <a:pt x="18" y="6"/>
                    <a:pt x="19" y="6"/>
                    <a:pt x="21" y="6"/>
                  </a:cubicBezTo>
                  <a:cubicBezTo>
                    <a:pt x="21" y="6"/>
                    <a:pt x="21" y="6"/>
                    <a:pt x="21" y="5"/>
                  </a:cubicBezTo>
                  <a:cubicBezTo>
                    <a:pt x="21" y="5"/>
                    <a:pt x="21" y="5"/>
                    <a:pt x="21" y="5"/>
                  </a:cubicBezTo>
                  <a:cubicBezTo>
                    <a:pt x="22" y="6"/>
                    <a:pt x="22" y="6"/>
                    <a:pt x="23" y="7"/>
                  </a:cubicBezTo>
                  <a:cubicBezTo>
                    <a:pt x="23" y="7"/>
                    <a:pt x="23" y="7"/>
                    <a:pt x="23" y="7"/>
                  </a:cubicBezTo>
                  <a:cubicBezTo>
                    <a:pt x="23" y="7"/>
                    <a:pt x="23" y="8"/>
                    <a:pt x="23" y="8"/>
                  </a:cubicBezTo>
                  <a:cubicBezTo>
                    <a:pt x="24" y="8"/>
                    <a:pt x="24" y="8"/>
                    <a:pt x="24" y="8"/>
                  </a:cubicBezTo>
                  <a:cubicBezTo>
                    <a:pt x="24" y="9"/>
                    <a:pt x="24" y="9"/>
                    <a:pt x="24" y="9"/>
                  </a:cubicBezTo>
                  <a:cubicBezTo>
                    <a:pt x="24" y="9"/>
                    <a:pt x="25" y="9"/>
                    <a:pt x="25" y="9"/>
                  </a:cubicBezTo>
                  <a:cubicBezTo>
                    <a:pt x="25" y="10"/>
                    <a:pt x="25" y="10"/>
                    <a:pt x="25" y="11"/>
                  </a:cubicBezTo>
                  <a:cubicBezTo>
                    <a:pt x="25" y="11"/>
                    <a:pt x="25" y="11"/>
                    <a:pt x="25" y="11"/>
                  </a:cubicBezTo>
                  <a:cubicBezTo>
                    <a:pt x="25" y="11"/>
                    <a:pt x="25" y="11"/>
                    <a:pt x="25" y="11"/>
                  </a:cubicBezTo>
                  <a:cubicBezTo>
                    <a:pt x="24" y="12"/>
                    <a:pt x="24" y="13"/>
                    <a:pt x="24" y="14"/>
                  </a:cubicBezTo>
                  <a:cubicBezTo>
                    <a:pt x="24" y="15"/>
                    <a:pt x="23" y="15"/>
                    <a:pt x="23" y="16"/>
                  </a:cubicBezTo>
                  <a:cubicBezTo>
                    <a:pt x="22" y="17"/>
                    <a:pt x="22" y="17"/>
                    <a:pt x="21" y="18"/>
                  </a:cubicBezTo>
                  <a:cubicBezTo>
                    <a:pt x="21" y="18"/>
                    <a:pt x="20" y="19"/>
                    <a:pt x="20" y="19"/>
                  </a:cubicBezTo>
                  <a:cubicBezTo>
                    <a:pt x="20" y="19"/>
                    <a:pt x="20" y="19"/>
                    <a:pt x="19" y="19"/>
                  </a:cubicBezTo>
                  <a:cubicBezTo>
                    <a:pt x="19" y="19"/>
                    <a:pt x="19" y="20"/>
                    <a:pt x="19" y="20"/>
                  </a:cubicBezTo>
                  <a:cubicBezTo>
                    <a:pt x="19" y="20"/>
                    <a:pt x="18" y="20"/>
                    <a:pt x="18" y="20"/>
                  </a:cubicBezTo>
                  <a:cubicBezTo>
                    <a:pt x="17" y="21"/>
                    <a:pt x="16" y="21"/>
                    <a:pt x="15" y="21"/>
                  </a:cubicBezTo>
                  <a:cubicBezTo>
                    <a:pt x="14" y="22"/>
                    <a:pt x="14" y="22"/>
                    <a:pt x="14" y="22"/>
                  </a:cubicBezTo>
                  <a:cubicBezTo>
                    <a:pt x="13" y="22"/>
                    <a:pt x="13" y="23"/>
                    <a:pt x="13" y="23"/>
                  </a:cubicBezTo>
                  <a:cubicBezTo>
                    <a:pt x="12" y="23"/>
                    <a:pt x="12" y="23"/>
                    <a:pt x="12" y="24"/>
                  </a:cubicBezTo>
                  <a:cubicBezTo>
                    <a:pt x="12" y="24"/>
                    <a:pt x="12" y="24"/>
                    <a:pt x="12" y="24"/>
                  </a:cubicBezTo>
                  <a:cubicBezTo>
                    <a:pt x="12" y="24"/>
                    <a:pt x="11" y="24"/>
                    <a:pt x="11" y="24"/>
                  </a:cubicBezTo>
                  <a:cubicBezTo>
                    <a:pt x="11" y="25"/>
                    <a:pt x="11" y="25"/>
                    <a:pt x="11" y="25"/>
                  </a:cubicBezTo>
                  <a:cubicBezTo>
                    <a:pt x="11" y="26"/>
                    <a:pt x="11" y="26"/>
                    <a:pt x="11" y="26"/>
                  </a:cubicBezTo>
                  <a:cubicBezTo>
                    <a:pt x="11" y="26"/>
                    <a:pt x="11" y="26"/>
                    <a:pt x="11" y="26"/>
                  </a:cubicBezTo>
                  <a:cubicBezTo>
                    <a:pt x="11" y="27"/>
                    <a:pt x="11" y="27"/>
                    <a:pt x="11" y="28"/>
                  </a:cubicBezTo>
                  <a:cubicBezTo>
                    <a:pt x="10" y="28"/>
                    <a:pt x="10" y="28"/>
                    <a:pt x="10" y="29"/>
                  </a:cubicBezTo>
                  <a:cubicBezTo>
                    <a:pt x="10" y="29"/>
                    <a:pt x="10" y="30"/>
                    <a:pt x="10" y="30"/>
                  </a:cubicBezTo>
                  <a:cubicBezTo>
                    <a:pt x="10" y="30"/>
                    <a:pt x="9" y="30"/>
                    <a:pt x="9" y="31"/>
                  </a:cubicBezTo>
                  <a:cubicBezTo>
                    <a:pt x="9" y="31"/>
                    <a:pt x="9" y="32"/>
                    <a:pt x="8" y="32"/>
                  </a:cubicBezTo>
                  <a:cubicBezTo>
                    <a:pt x="8" y="32"/>
                    <a:pt x="7" y="31"/>
                    <a:pt x="7" y="31"/>
                  </a:cubicBezTo>
                  <a:cubicBezTo>
                    <a:pt x="7" y="31"/>
                    <a:pt x="7" y="30"/>
                    <a:pt x="7" y="30"/>
                  </a:cubicBezTo>
                  <a:cubicBezTo>
                    <a:pt x="7" y="30"/>
                    <a:pt x="7" y="30"/>
                    <a:pt x="7" y="30"/>
                  </a:cubicBezTo>
                  <a:cubicBezTo>
                    <a:pt x="7" y="30"/>
                    <a:pt x="7" y="30"/>
                    <a:pt x="7" y="30"/>
                  </a:cubicBezTo>
                  <a:cubicBezTo>
                    <a:pt x="6" y="29"/>
                    <a:pt x="5" y="29"/>
                    <a:pt x="5" y="29"/>
                  </a:cubicBezTo>
                  <a:cubicBezTo>
                    <a:pt x="4" y="29"/>
                    <a:pt x="4" y="28"/>
                    <a:pt x="4" y="28"/>
                  </a:cubicBezTo>
                  <a:cubicBezTo>
                    <a:pt x="3" y="29"/>
                    <a:pt x="3" y="29"/>
                    <a:pt x="3" y="29"/>
                  </a:cubicBezTo>
                  <a:cubicBezTo>
                    <a:pt x="3" y="29"/>
                    <a:pt x="3" y="29"/>
                    <a:pt x="3" y="28"/>
                  </a:cubicBezTo>
                  <a:cubicBezTo>
                    <a:pt x="3" y="28"/>
                    <a:pt x="3" y="28"/>
                    <a:pt x="3" y="28"/>
                  </a:cubicBezTo>
                  <a:cubicBezTo>
                    <a:pt x="3" y="28"/>
                    <a:pt x="3" y="28"/>
                    <a:pt x="3" y="28"/>
                  </a:cubicBezTo>
                  <a:cubicBezTo>
                    <a:pt x="3" y="28"/>
                    <a:pt x="3" y="28"/>
                    <a:pt x="3" y="28"/>
                  </a:cubicBezTo>
                  <a:cubicBezTo>
                    <a:pt x="4" y="28"/>
                    <a:pt x="4" y="27"/>
                    <a:pt x="4" y="26"/>
                  </a:cubicBezTo>
                  <a:cubicBezTo>
                    <a:pt x="4" y="26"/>
                    <a:pt x="3" y="25"/>
                    <a:pt x="3" y="24"/>
                  </a:cubicBezTo>
                  <a:cubicBezTo>
                    <a:pt x="5" y="24"/>
                    <a:pt x="5" y="23"/>
                    <a:pt x="5" y="21"/>
                  </a:cubicBezTo>
                  <a:cubicBezTo>
                    <a:pt x="5" y="21"/>
                    <a:pt x="6" y="20"/>
                    <a:pt x="6" y="20"/>
                  </a:cubicBezTo>
                  <a:cubicBezTo>
                    <a:pt x="5" y="19"/>
                    <a:pt x="5" y="19"/>
                    <a:pt x="5" y="18"/>
                  </a:cubicBezTo>
                  <a:cubicBezTo>
                    <a:pt x="5" y="18"/>
                    <a:pt x="5" y="18"/>
                    <a:pt x="5" y="18"/>
                  </a:cubicBezTo>
                  <a:cubicBezTo>
                    <a:pt x="5" y="18"/>
                    <a:pt x="5" y="18"/>
                    <a:pt x="5" y="17"/>
                  </a:cubicBezTo>
                  <a:cubicBezTo>
                    <a:pt x="5" y="17"/>
                    <a:pt x="5" y="17"/>
                    <a:pt x="5" y="17"/>
                  </a:cubicBezTo>
                  <a:cubicBezTo>
                    <a:pt x="5" y="17"/>
                    <a:pt x="4" y="17"/>
                    <a:pt x="4" y="18"/>
                  </a:cubicBezTo>
                  <a:cubicBezTo>
                    <a:pt x="4" y="18"/>
                    <a:pt x="4" y="19"/>
                    <a:pt x="5" y="19"/>
                  </a:cubicBezTo>
                  <a:cubicBezTo>
                    <a:pt x="4" y="19"/>
                    <a:pt x="4" y="19"/>
                    <a:pt x="4" y="19"/>
                  </a:cubicBezTo>
                  <a:cubicBezTo>
                    <a:pt x="4" y="19"/>
                    <a:pt x="4" y="19"/>
                    <a:pt x="4" y="19"/>
                  </a:cubicBezTo>
                  <a:cubicBezTo>
                    <a:pt x="4" y="19"/>
                    <a:pt x="4" y="19"/>
                    <a:pt x="4" y="19"/>
                  </a:cubicBezTo>
                  <a:cubicBezTo>
                    <a:pt x="4" y="19"/>
                    <a:pt x="4" y="19"/>
                    <a:pt x="4" y="19"/>
                  </a:cubicBezTo>
                  <a:cubicBezTo>
                    <a:pt x="4" y="19"/>
                    <a:pt x="4" y="19"/>
                    <a:pt x="4" y="19"/>
                  </a:cubicBezTo>
                  <a:cubicBezTo>
                    <a:pt x="3" y="19"/>
                    <a:pt x="3" y="20"/>
                    <a:pt x="3" y="20"/>
                  </a:cubicBezTo>
                  <a:cubicBezTo>
                    <a:pt x="2" y="20"/>
                    <a:pt x="2" y="20"/>
                    <a:pt x="2" y="20"/>
                  </a:cubicBezTo>
                  <a:cubicBezTo>
                    <a:pt x="2" y="20"/>
                    <a:pt x="2" y="19"/>
                    <a:pt x="1" y="19"/>
                  </a:cubicBezTo>
                  <a:cubicBezTo>
                    <a:pt x="1" y="19"/>
                    <a:pt x="0" y="19"/>
                    <a:pt x="0" y="18"/>
                  </a:cubicBezTo>
                  <a:cubicBezTo>
                    <a:pt x="0" y="18"/>
                    <a:pt x="1" y="18"/>
                    <a:pt x="1" y="18"/>
                  </a:cubicBezTo>
                  <a:cubicBezTo>
                    <a:pt x="1" y="17"/>
                    <a:pt x="1" y="17"/>
                    <a:pt x="1" y="17"/>
                  </a:cubicBezTo>
                  <a:cubicBezTo>
                    <a:pt x="1" y="16"/>
                    <a:pt x="1" y="16"/>
                    <a:pt x="1" y="16"/>
                  </a:cubicBezTo>
                  <a:cubicBezTo>
                    <a:pt x="1" y="15"/>
                    <a:pt x="0" y="15"/>
                    <a:pt x="0" y="15"/>
                  </a:cubicBezTo>
                  <a:cubicBezTo>
                    <a:pt x="0" y="15"/>
                    <a:pt x="1" y="14"/>
                    <a:pt x="1" y="13"/>
                  </a:cubicBezTo>
                  <a:cubicBezTo>
                    <a:pt x="1" y="13"/>
                    <a:pt x="0" y="13"/>
                    <a:pt x="0" y="12"/>
                  </a:cubicBezTo>
                  <a:cubicBezTo>
                    <a:pt x="0" y="12"/>
                    <a:pt x="1" y="12"/>
                    <a:pt x="1" y="12"/>
                  </a:cubicBezTo>
                  <a:cubicBezTo>
                    <a:pt x="1" y="12"/>
                    <a:pt x="1" y="12"/>
                    <a:pt x="2" y="12"/>
                  </a:cubicBezTo>
                  <a:cubicBezTo>
                    <a:pt x="2" y="11"/>
                    <a:pt x="2" y="11"/>
                    <a:pt x="2" y="11"/>
                  </a:cubicBezTo>
                  <a:cubicBezTo>
                    <a:pt x="2" y="10"/>
                    <a:pt x="2" y="10"/>
                    <a:pt x="3" y="10"/>
                  </a:cubicBezTo>
                  <a:cubicBezTo>
                    <a:pt x="3" y="10"/>
                    <a:pt x="3" y="10"/>
                    <a:pt x="3" y="10"/>
                  </a:cubicBezTo>
                  <a:cubicBezTo>
                    <a:pt x="2" y="10"/>
                    <a:pt x="2" y="9"/>
                    <a:pt x="2" y="9"/>
                  </a:cubicBezTo>
                  <a:cubicBezTo>
                    <a:pt x="2" y="9"/>
                    <a:pt x="2" y="8"/>
                    <a:pt x="3" y="8"/>
                  </a:cubicBezTo>
                  <a:cubicBezTo>
                    <a:pt x="3" y="8"/>
                    <a:pt x="4" y="7"/>
                    <a:pt x="4" y="7"/>
                  </a:cubicBezTo>
                  <a:cubicBezTo>
                    <a:pt x="4" y="6"/>
                    <a:pt x="4" y="6"/>
                    <a:pt x="4" y="5"/>
                  </a:cubicBezTo>
                  <a:cubicBezTo>
                    <a:pt x="4" y="5"/>
                    <a:pt x="4" y="5"/>
                    <a:pt x="4" y="4"/>
                  </a:cubicBezTo>
                  <a:cubicBezTo>
                    <a:pt x="4" y="4"/>
                    <a:pt x="4" y="4"/>
                    <a:pt x="4" y="3"/>
                  </a:cubicBezTo>
                  <a:cubicBezTo>
                    <a:pt x="4" y="3"/>
                    <a:pt x="4" y="3"/>
                    <a:pt x="4" y="3"/>
                  </a:cubicBezTo>
                  <a:cubicBezTo>
                    <a:pt x="4" y="3"/>
                    <a:pt x="5" y="2"/>
                    <a:pt x="5" y="2"/>
                  </a:cubicBezTo>
                  <a:cubicBezTo>
                    <a:pt x="6" y="2"/>
                    <a:pt x="5" y="3"/>
                    <a:pt x="6" y="3"/>
                  </a:cubicBezTo>
                  <a:cubicBezTo>
                    <a:pt x="6" y="2"/>
                    <a:pt x="6" y="2"/>
                    <a:pt x="6" y="2"/>
                  </a:cubicBezTo>
                  <a:cubicBezTo>
                    <a:pt x="6" y="2"/>
                    <a:pt x="7" y="2"/>
                    <a:pt x="7" y="1"/>
                  </a:cubicBezTo>
                  <a:cubicBezTo>
                    <a:pt x="7" y="1"/>
                    <a:pt x="7" y="1"/>
                    <a:pt x="8" y="1"/>
                  </a:cubicBezTo>
                  <a:cubicBezTo>
                    <a:pt x="8" y="1"/>
                    <a:pt x="8" y="1"/>
                    <a:pt x="8" y="1"/>
                  </a:cubicBezTo>
                  <a:cubicBezTo>
                    <a:pt x="8" y="1"/>
                    <a:pt x="9" y="1"/>
                    <a:pt x="9" y="1"/>
                  </a:cubicBezTo>
                  <a:cubicBezTo>
                    <a:pt x="9" y="1"/>
                    <a:pt x="9" y="1"/>
                    <a:pt x="9" y="0"/>
                  </a:cubicBezTo>
                  <a:cubicBezTo>
                    <a:pt x="10" y="0"/>
                    <a:pt x="10" y="1"/>
                    <a:pt x="10" y="1"/>
                  </a:cubicBezTo>
                  <a:cubicBezTo>
                    <a:pt x="10" y="1"/>
                    <a:pt x="10" y="1"/>
                    <a:pt x="10" y="1"/>
                  </a:cubicBezTo>
                  <a:cubicBezTo>
                    <a:pt x="10" y="1"/>
                    <a:pt x="10" y="1"/>
                    <a:pt x="10" y="1"/>
                  </a:cubicBezTo>
                  <a:cubicBezTo>
                    <a:pt x="10" y="1"/>
                    <a:pt x="11" y="1"/>
                    <a:pt x="11" y="1"/>
                  </a:cubicBezTo>
                  <a:cubicBezTo>
                    <a:pt x="11" y="1"/>
                    <a:pt x="11" y="2"/>
                    <a:pt x="11" y="2"/>
                  </a:cubicBezTo>
                  <a:cubicBezTo>
                    <a:pt x="11" y="2"/>
                    <a:pt x="12" y="2"/>
                    <a:pt x="12" y="2"/>
                  </a:cubicBezTo>
                  <a:cubicBezTo>
                    <a:pt x="12" y="2"/>
                    <a:pt x="12" y="2"/>
                    <a:pt x="12" y="2"/>
                  </a:cubicBezTo>
                  <a:cubicBezTo>
                    <a:pt x="13" y="2"/>
                    <a:pt x="13" y="3"/>
                    <a:pt x="13" y="3"/>
                  </a:cubicBezTo>
                  <a:cubicBezTo>
                    <a:pt x="14" y="3"/>
                    <a:pt x="13" y="3"/>
                    <a:pt x="14" y="3"/>
                  </a:cubicBezTo>
                  <a:close/>
                </a:path>
              </a:pathLst>
            </a:custGeom>
            <a:solidFill>
              <a:sysClr val="window" lastClr="FFFFFF">
                <a:lumMod val="75000"/>
              </a:sysClr>
            </a:solidFill>
            <a:ln w="3175">
              <a:solidFill>
                <a:schemeClr val="bg1">
                  <a:lumMod val="65000"/>
                </a:schemeClr>
              </a:solid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defTabSz="2945407">
                <a:defRPr/>
              </a:pPr>
              <a:endParaRPr lang="en-US" sz="1600" kern="0">
                <a:solidFill>
                  <a:srgbClr val="0A0A0A"/>
                </a:solidFill>
                <a:cs typeface="Arial" charset="0"/>
              </a:endParaRPr>
            </a:p>
          </p:txBody>
        </p:sp>
        <p:sp>
          <p:nvSpPr>
            <p:cNvPr id="223" name="Freeform 205">
              <a:extLst>
                <a:ext uri="{FF2B5EF4-FFF2-40B4-BE49-F238E27FC236}">
                  <a16:creationId xmlns:a16="http://schemas.microsoft.com/office/drawing/2014/main" id="{CE0F35AB-21E0-0292-6F9F-58080BD2FDB9}"/>
                </a:ext>
              </a:extLst>
            </p:cNvPr>
            <p:cNvSpPr>
              <a:spLocks/>
            </p:cNvSpPr>
            <p:nvPr/>
          </p:nvSpPr>
          <p:spPr bwMode="auto">
            <a:xfrm>
              <a:off x="24601252" y="14137861"/>
              <a:ext cx="16560" cy="18087"/>
            </a:xfrm>
            <a:custGeom>
              <a:avLst/>
              <a:gdLst/>
              <a:ahLst/>
              <a:cxnLst>
                <a:cxn ang="0">
                  <a:pos x="0" y="0"/>
                </a:cxn>
                <a:cxn ang="0">
                  <a:pos x="1" y="0"/>
                </a:cxn>
                <a:cxn ang="0">
                  <a:pos x="0" y="1"/>
                </a:cxn>
                <a:cxn ang="0">
                  <a:pos x="0" y="1"/>
                </a:cxn>
                <a:cxn ang="0">
                  <a:pos x="0" y="1"/>
                </a:cxn>
                <a:cxn ang="0">
                  <a:pos x="0" y="0"/>
                </a:cxn>
              </a:cxnLst>
              <a:rect l="0" t="0" r="r" b="b"/>
              <a:pathLst>
                <a:path w="1" h="1">
                  <a:moveTo>
                    <a:pt x="0" y="0"/>
                  </a:moveTo>
                  <a:cubicBezTo>
                    <a:pt x="1" y="0"/>
                    <a:pt x="1" y="0"/>
                    <a:pt x="1" y="0"/>
                  </a:cubicBezTo>
                  <a:cubicBezTo>
                    <a:pt x="1" y="1"/>
                    <a:pt x="0" y="1"/>
                    <a:pt x="0" y="1"/>
                  </a:cubicBezTo>
                  <a:cubicBezTo>
                    <a:pt x="0" y="1"/>
                    <a:pt x="0" y="1"/>
                    <a:pt x="0" y="1"/>
                  </a:cubicBezTo>
                  <a:cubicBezTo>
                    <a:pt x="0" y="1"/>
                    <a:pt x="0" y="1"/>
                    <a:pt x="0" y="1"/>
                  </a:cubicBezTo>
                  <a:cubicBezTo>
                    <a:pt x="0" y="1"/>
                    <a:pt x="0" y="0"/>
                    <a:pt x="0" y="0"/>
                  </a:cubicBezTo>
                  <a:close/>
                </a:path>
              </a:pathLst>
            </a:custGeom>
            <a:solidFill>
              <a:srgbClr val="CBCBCB"/>
            </a:solidFill>
            <a:ln w="9525">
              <a:no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defTabSz="2945407">
                <a:defRPr/>
              </a:pPr>
              <a:endParaRPr lang="en-US" sz="1600" kern="0">
                <a:solidFill>
                  <a:srgbClr val="0A0A0A"/>
                </a:solidFill>
                <a:cs typeface="Arial" charset="0"/>
              </a:endParaRPr>
            </a:p>
          </p:txBody>
        </p:sp>
        <p:sp>
          <p:nvSpPr>
            <p:cNvPr id="224" name="Freeform 207">
              <a:extLst>
                <a:ext uri="{FF2B5EF4-FFF2-40B4-BE49-F238E27FC236}">
                  <a16:creationId xmlns:a16="http://schemas.microsoft.com/office/drawing/2014/main" id="{6B813406-EE90-8A5E-8140-D1472B2B0713}"/>
                </a:ext>
              </a:extLst>
            </p:cNvPr>
            <p:cNvSpPr>
              <a:spLocks/>
            </p:cNvSpPr>
            <p:nvPr/>
          </p:nvSpPr>
          <p:spPr bwMode="auto">
            <a:xfrm>
              <a:off x="16822820" y="14201152"/>
              <a:ext cx="1150219" cy="1989769"/>
            </a:xfrm>
            <a:custGeom>
              <a:avLst/>
              <a:gdLst/>
              <a:ahLst/>
              <a:cxnLst>
                <a:cxn ang="0">
                  <a:pos x="3" y="22"/>
                </a:cxn>
                <a:cxn ang="0">
                  <a:pos x="9" y="25"/>
                </a:cxn>
                <a:cxn ang="0">
                  <a:pos x="12" y="21"/>
                </a:cxn>
                <a:cxn ang="0">
                  <a:pos x="14" y="17"/>
                </a:cxn>
                <a:cxn ang="0">
                  <a:pos x="20" y="13"/>
                </a:cxn>
                <a:cxn ang="0">
                  <a:pos x="27" y="4"/>
                </a:cxn>
                <a:cxn ang="0">
                  <a:pos x="27" y="0"/>
                </a:cxn>
                <a:cxn ang="0">
                  <a:pos x="30" y="2"/>
                </a:cxn>
                <a:cxn ang="0">
                  <a:pos x="32" y="5"/>
                </a:cxn>
                <a:cxn ang="0">
                  <a:pos x="34" y="7"/>
                </a:cxn>
                <a:cxn ang="0">
                  <a:pos x="36" y="11"/>
                </a:cxn>
                <a:cxn ang="0">
                  <a:pos x="42" y="11"/>
                </a:cxn>
                <a:cxn ang="0">
                  <a:pos x="46" y="11"/>
                </a:cxn>
                <a:cxn ang="0">
                  <a:pos x="49" y="12"/>
                </a:cxn>
                <a:cxn ang="0">
                  <a:pos x="47" y="17"/>
                </a:cxn>
                <a:cxn ang="0">
                  <a:pos x="50" y="20"/>
                </a:cxn>
                <a:cxn ang="0">
                  <a:pos x="45" y="21"/>
                </a:cxn>
                <a:cxn ang="0">
                  <a:pos x="41" y="23"/>
                </a:cxn>
                <a:cxn ang="0">
                  <a:pos x="37" y="26"/>
                </a:cxn>
                <a:cxn ang="0">
                  <a:pos x="37" y="32"/>
                </a:cxn>
                <a:cxn ang="0">
                  <a:pos x="34" y="39"/>
                </a:cxn>
                <a:cxn ang="0">
                  <a:pos x="36" y="43"/>
                </a:cxn>
                <a:cxn ang="0">
                  <a:pos x="37" y="48"/>
                </a:cxn>
                <a:cxn ang="0">
                  <a:pos x="41" y="49"/>
                </a:cxn>
                <a:cxn ang="0">
                  <a:pos x="46" y="51"/>
                </a:cxn>
                <a:cxn ang="0">
                  <a:pos x="49" y="56"/>
                </a:cxn>
                <a:cxn ang="0">
                  <a:pos x="54" y="56"/>
                </a:cxn>
                <a:cxn ang="0">
                  <a:pos x="58" y="68"/>
                </a:cxn>
                <a:cxn ang="0">
                  <a:pos x="57" y="73"/>
                </a:cxn>
                <a:cxn ang="0">
                  <a:pos x="56" y="76"/>
                </a:cxn>
                <a:cxn ang="0">
                  <a:pos x="55" y="77"/>
                </a:cxn>
                <a:cxn ang="0">
                  <a:pos x="55" y="81"/>
                </a:cxn>
                <a:cxn ang="0">
                  <a:pos x="57" y="82"/>
                </a:cxn>
                <a:cxn ang="0">
                  <a:pos x="59" y="84"/>
                </a:cxn>
                <a:cxn ang="0">
                  <a:pos x="57" y="89"/>
                </a:cxn>
                <a:cxn ang="0">
                  <a:pos x="55" y="92"/>
                </a:cxn>
                <a:cxn ang="0">
                  <a:pos x="50" y="90"/>
                </a:cxn>
                <a:cxn ang="0">
                  <a:pos x="47" y="86"/>
                </a:cxn>
                <a:cxn ang="0">
                  <a:pos x="42" y="84"/>
                </a:cxn>
                <a:cxn ang="0">
                  <a:pos x="38" y="82"/>
                </a:cxn>
                <a:cxn ang="0">
                  <a:pos x="33" y="78"/>
                </a:cxn>
                <a:cxn ang="0">
                  <a:pos x="30" y="76"/>
                </a:cxn>
                <a:cxn ang="0">
                  <a:pos x="26" y="72"/>
                </a:cxn>
                <a:cxn ang="0">
                  <a:pos x="25" y="67"/>
                </a:cxn>
                <a:cxn ang="0">
                  <a:pos x="23" y="64"/>
                </a:cxn>
                <a:cxn ang="0">
                  <a:pos x="22" y="62"/>
                </a:cxn>
                <a:cxn ang="0">
                  <a:pos x="20" y="59"/>
                </a:cxn>
                <a:cxn ang="0">
                  <a:pos x="17" y="54"/>
                </a:cxn>
                <a:cxn ang="0">
                  <a:pos x="16" y="51"/>
                </a:cxn>
                <a:cxn ang="0">
                  <a:pos x="14" y="47"/>
                </a:cxn>
                <a:cxn ang="0">
                  <a:pos x="13" y="45"/>
                </a:cxn>
                <a:cxn ang="0">
                  <a:pos x="11" y="41"/>
                </a:cxn>
                <a:cxn ang="0">
                  <a:pos x="8" y="37"/>
                </a:cxn>
                <a:cxn ang="0">
                  <a:pos x="6" y="33"/>
                </a:cxn>
                <a:cxn ang="0">
                  <a:pos x="2" y="29"/>
                </a:cxn>
                <a:cxn ang="0">
                  <a:pos x="0" y="21"/>
                </a:cxn>
                <a:cxn ang="0">
                  <a:pos x="3" y="17"/>
                </a:cxn>
              </a:cxnLst>
              <a:rect l="0" t="0" r="r" b="b"/>
              <a:pathLst>
                <a:path w="59" h="93">
                  <a:moveTo>
                    <a:pt x="4" y="17"/>
                  </a:moveTo>
                  <a:cubicBezTo>
                    <a:pt x="4" y="17"/>
                    <a:pt x="4" y="18"/>
                    <a:pt x="4" y="19"/>
                  </a:cubicBezTo>
                  <a:cubicBezTo>
                    <a:pt x="4" y="19"/>
                    <a:pt x="3" y="19"/>
                    <a:pt x="3" y="19"/>
                  </a:cubicBezTo>
                  <a:cubicBezTo>
                    <a:pt x="2" y="20"/>
                    <a:pt x="3" y="20"/>
                    <a:pt x="3" y="21"/>
                  </a:cubicBezTo>
                  <a:cubicBezTo>
                    <a:pt x="3" y="21"/>
                    <a:pt x="3" y="21"/>
                    <a:pt x="3" y="22"/>
                  </a:cubicBezTo>
                  <a:cubicBezTo>
                    <a:pt x="3" y="22"/>
                    <a:pt x="3" y="22"/>
                    <a:pt x="4" y="22"/>
                  </a:cubicBezTo>
                  <a:cubicBezTo>
                    <a:pt x="4" y="22"/>
                    <a:pt x="5" y="22"/>
                    <a:pt x="5" y="22"/>
                  </a:cubicBezTo>
                  <a:cubicBezTo>
                    <a:pt x="5" y="22"/>
                    <a:pt x="5" y="22"/>
                    <a:pt x="6" y="22"/>
                  </a:cubicBezTo>
                  <a:cubicBezTo>
                    <a:pt x="6" y="22"/>
                    <a:pt x="6" y="22"/>
                    <a:pt x="7" y="22"/>
                  </a:cubicBezTo>
                  <a:cubicBezTo>
                    <a:pt x="7" y="23"/>
                    <a:pt x="8" y="25"/>
                    <a:pt x="9" y="25"/>
                  </a:cubicBezTo>
                  <a:cubicBezTo>
                    <a:pt x="9" y="25"/>
                    <a:pt x="10" y="25"/>
                    <a:pt x="10" y="25"/>
                  </a:cubicBezTo>
                  <a:cubicBezTo>
                    <a:pt x="10" y="25"/>
                    <a:pt x="11" y="24"/>
                    <a:pt x="11" y="24"/>
                  </a:cubicBezTo>
                  <a:cubicBezTo>
                    <a:pt x="11" y="24"/>
                    <a:pt x="11" y="23"/>
                    <a:pt x="11" y="23"/>
                  </a:cubicBezTo>
                  <a:cubicBezTo>
                    <a:pt x="11" y="23"/>
                    <a:pt x="12" y="23"/>
                    <a:pt x="12" y="23"/>
                  </a:cubicBezTo>
                  <a:cubicBezTo>
                    <a:pt x="12" y="22"/>
                    <a:pt x="12" y="22"/>
                    <a:pt x="12" y="21"/>
                  </a:cubicBezTo>
                  <a:cubicBezTo>
                    <a:pt x="12" y="21"/>
                    <a:pt x="12" y="20"/>
                    <a:pt x="12" y="20"/>
                  </a:cubicBezTo>
                  <a:cubicBezTo>
                    <a:pt x="12" y="20"/>
                    <a:pt x="12" y="20"/>
                    <a:pt x="12" y="19"/>
                  </a:cubicBezTo>
                  <a:cubicBezTo>
                    <a:pt x="12" y="19"/>
                    <a:pt x="13" y="19"/>
                    <a:pt x="13" y="18"/>
                  </a:cubicBezTo>
                  <a:cubicBezTo>
                    <a:pt x="13" y="18"/>
                    <a:pt x="13" y="18"/>
                    <a:pt x="13" y="17"/>
                  </a:cubicBezTo>
                  <a:cubicBezTo>
                    <a:pt x="13" y="17"/>
                    <a:pt x="14" y="17"/>
                    <a:pt x="14" y="17"/>
                  </a:cubicBezTo>
                  <a:cubicBezTo>
                    <a:pt x="14" y="17"/>
                    <a:pt x="14" y="17"/>
                    <a:pt x="14" y="16"/>
                  </a:cubicBezTo>
                  <a:cubicBezTo>
                    <a:pt x="14" y="16"/>
                    <a:pt x="15" y="14"/>
                    <a:pt x="15" y="14"/>
                  </a:cubicBezTo>
                  <a:cubicBezTo>
                    <a:pt x="16" y="14"/>
                    <a:pt x="16" y="14"/>
                    <a:pt x="16" y="14"/>
                  </a:cubicBezTo>
                  <a:cubicBezTo>
                    <a:pt x="17" y="14"/>
                    <a:pt x="19" y="13"/>
                    <a:pt x="20" y="13"/>
                  </a:cubicBezTo>
                  <a:cubicBezTo>
                    <a:pt x="20" y="13"/>
                    <a:pt x="20" y="13"/>
                    <a:pt x="20" y="13"/>
                  </a:cubicBezTo>
                  <a:cubicBezTo>
                    <a:pt x="21" y="12"/>
                    <a:pt x="22" y="11"/>
                    <a:pt x="23" y="10"/>
                  </a:cubicBezTo>
                  <a:cubicBezTo>
                    <a:pt x="24" y="9"/>
                    <a:pt x="24" y="9"/>
                    <a:pt x="25" y="8"/>
                  </a:cubicBezTo>
                  <a:cubicBezTo>
                    <a:pt x="25" y="8"/>
                    <a:pt x="25" y="7"/>
                    <a:pt x="26" y="7"/>
                  </a:cubicBezTo>
                  <a:cubicBezTo>
                    <a:pt x="26" y="6"/>
                    <a:pt x="26" y="5"/>
                    <a:pt x="26" y="4"/>
                  </a:cubicBezTo>
                  <a:cubicBezTo>
                    <a:pt x="26" y="4"/>
                    <a:pt x="27" y="4"/>
                    <a:pt x="27" y="4"/>
                  </a:cubicBezTo>
                  <a:cubicBezTo>
                    <a:pt x="27" y="3"/>
                    <a:pt x="27" y="3"/>
                    <a:pt x="27" y="3"/>
                  </a:cubicBezTo>
                  <a:cubicBezTo>
                    <a:pt x="27" y="2"/>
                    <a:pt x="27" y="2"/>
                    <a:pt x="27" y="2"/>
                  </a:cubicBezTo>
                  <a:cubicBezTo>
                    <a:pt x="27" y="2"/>
                    <a:pt x="27" y="2"/>
                    <a:pt x="27" y="1"/>
                  </a:cubicBezTo>
                  <a:cubicBezTo>
                    <a:pt x="26" y="1"/>
                    <a:pt x="26" y="1"/>
                    <a:pt x="26" y="0"/>
                  </a:cubicBezTo>
                  <a:cubicBezTo>
                    <a:pt x="26" y="0"/>
                    <a:pt x="27" y="0"/>
                    <a:pt x="27" y="0"/>
                  </a:cubicBezTo>
                  <a:cubicBezTo>
                    <a:pt x="27" y="0"/>
                    <a:pt x="28" y="0"/>
                    <a:pt x="28" y="0"/>
                  </a:cubicBezTo>
                  <a:cubicBezTo>
                    <a:pt x="28" y="0"/>
                    <a:pt x="28" y="0"/>
                    <a:pt x="29" y="1"/>
                  </a:cubicBezTo>
                  <a:cubicBezTo>
                    <a:pt x="29" y="1"/>
                    <a:pt x="29" y="1"/>
                    <a:pt x="29" y="1"/>
                  </a:cubicBezTo>
                  <a:cubicBezTo>
                    <a:pt x="29" y="1"/>
                    <a:pt x="29" y="1"/>
                    <a:pt x="29" y="1"/>
                  </a:cubicBezTo>
                  <a:cubicBezTo>
                    <a:pt x="29" y="1"/>
                    <a:pt x="30" y="2"/>
                    <a:pt x="30" y="2"/>
                  </a:cubicBezTo>
                  <a:cubicBezTo>
                    <a:pt x="30" y="2"/>
                    <a:pt x="30" y="2"/>
                    <a:pt x="30" y="3"/>
                  </a:cubicBezTo>
                  <a:cubicBezTo>
                    <a:pt x="31" y="3"/>
                    <a:pt x="31" y="4"/>
                    <a:pt x="31" y="4"/>
                  </a:cubicBezTo>
                  <a:cubicBezTo>
                    <a:pt x="31" y="5"/>
                    <a:pt x="32" y="4"/>
                    <a:pt x="32" y="5"/>
                  </a:cubicBezTo>
                  <a:cubicBezTo>
                    <a:pt x="32" y="5"/>
                    <a:pt x="32" y="5"/>
                    <a:pt x="32" y="5"/>
                  </a:cubicBezTo>
                  <a:cubicBezTo>
                    <a:pt x="32" y="5"/>
                    <a:pt x="32" y="5"/>
                    <a:pt x="32" y="5"/>
                  </a:cubicBezTo>
                  <a:cubicBezTo>
                    <a:pt x="32" y="5"/>
                    <a:pt x="32" y="5"/>
                    <a:pt x="32" y="5"/>
                  </a:cubicBezTo>
                  <a:cubicBezTo>
                    <a:pt x="33" y="5"/>
                    <a:pt x="33" y="6"/>
                    <a:pt x="33" y="6"/>
                  </a:cubicBezTo>
                  <a:cubicBezTo>
                    <a:pt x="33" y="6"/>
                    <a:pt x="34" y="6"/>
                    <a:pt x="34" y="6"/>
                  </a:cubicBezTo>
                  <a:cubicBezTo>
                    <a:pt x="34" y="6"/>
                    <a:pt x="34" y="6"/>
                    <a:pt x="34" y="7"/>
                  </a:cubicBezTo>
                  <a:cubicBezTo>
                    <a:pt x="34" y="7"/>
                    <a:pt x="34" y="7"/>
                    <a:pt x="34" y="7"/>
                  </a:cubicBezTo>
                  <a:cubicBezTo>
                    <a:pt x="34" y="7"/>
                    <a:pt x="34" y="8"/>
                    <a:pt x="34" y="8"/>
                  </a:cubicBezTo>
                  <a:cubicBezTo>
                    <a:pt x="35" y="8"/>
                    <a:pt x="35" y="9"/>
                    <a:pt x="35" y="9"/>
                  </a:cubicBezTo>
                  <a:cubicBezTo>
                    <a:pt x="35" y="9"/>
                    <a:pt x="36" y="9"/>
                    <a:pt x="36" y="9"/>
                  </a:cubicBezTo>
                  <a:cubicBezTo>
                    <a:pt x="36" y="9"/>
                    <a:pt x="36" y="10"/>
                    <a:pt x="36" y="11"/>
                  </a:cubicBezTo>
                  <a:cubicBezTo>
                    <a:pt x="36" y="11"/>
                    <a:pt x="36" y="11"/>
                    <a:pt x="36" y="11"/>
                  </a:cubicBezTo>
                  <a:cubicBezTo>
                    <a:pt x="36" y="11"/>
                    <a:pt x="37" y="11"/>
                    <a:pt x="37" y="11"/>
                  </a:cubicBezTo>
                  <a:cubicBezTo>
                    <a:pt x="37" y="12"/>
                    <a:pt x="37" y="12"/>
                    <a:pt x="37" y="12"/>
                  </a:cubicBezTo>
                  <a:cubicBezTo>
                    <a:pt x="38" y="12"/>
                    <a:pt x="38" y="12"/>
                    <a:pt x="39" y="12"/>
                  </a:cubicBezTo>
                  <a:cubicBezTo>
                    <a:pt x="39" y="12"/>
                    <a:pt x="40" y="12"/>
                    <a:pt x="40" y="12"/>
                  </a:cubicBezTo>
                  <a:cubicBezTo>
                    <a:pt x="41" y="12"/>
                    <a:pt x="41" y="12"/>
                    <a:pt x="42" y="11"/>
                  </a:cubicBezTo>
                  <a:cubicBezTo>
                    <a:pt x="42" y="11"/>
                    <a:pt x="42" y="11"/>
                    <a:pt x="42" y="11"/>
                  </a:cubicBezTo>
                  <a:cubicBezTo>
                    <a:pt x="42" y="11"/>
                    <a:pt x="43" y="10"/>
                    <a:pt x="43" y="11"/>
                  </a:cubicBezTo>
                  <a:cubicBezTo>
                    <a:pt x="44" y="11"/>
                    <a:pt x="43" y="11"/>
                    <a:pt x="44" y="11"/>
                  </a:cubicBezTo>
                  <a:cubicBezTo>
                    <a:pt x="44" y="11"/>
                    <a:pt x="45" y="11"/>
                    <a:pt x="45" y="11"/>
                  </a:cubicBezTo>
                  <a:cubicBezTo>
                    <a:pt x="46" y="11"/>
                    <a:pt x="46" y="11"/>
                    <a:pt x="46" y="11"/>
                  </a:cubicBezTo>
                  <a:cubicBezTo>
                    <a:pt x="47" y="11"/>
                    <a:pt x="47" y="11"/>
                    <a:pt x="47" y="11"/>
                  </a:cubicBezTo>
                  <a:cubicBezTo>
                    <a:pt x="47" y="11"/>
                    <a:pt x="47" y="12"/>
                    <a:pt x="47" y="12"/>
                  </a:cubicBezTo>
                  <a:cubicBezTo>
                    <a:pt x="48" y="12"/>
                    <a:pt x="48" y="12"/>
                    <a:pt x="48" y="12"/>
                  </a:cubicBezTo>
                  <a:cubicBezTo>
                    <a:pt x="48" y="12"/>
                    <a:pt x="48" y="12"/>
                    <a:pt x="48" y="12"/>
                  </a:cubicBezTo>
                  <a:cubicBezTo>
                    <a:pt x="49" y="12"/>
                    <a:pt x="49" y="12"/>
                    <a:pt x="49" y="12"/>
                  </a:cubicBezTo>
                  <a:cubicBezTo>
                    <a:pt x="49" y="12"/>
                    <a:pt x="49" y="13"/>
                    <a:pt x="50" y="13"/>
                  </a:cubicBezTo>
                  <a:cubicBezTo>
                    <a:pt x="49" y="14"/>
                    <a:pt x="49" y="15"/>
                    <a:pt x="48" y="15"/>
                  </a:cubicBezTo>
                  <a:cubicBezTo>
                    <a:pt x="48" y="15"/>
                    <a:pt x="48" y="16"/>
                    <a:pt x="48" y="16"/>
                  </a:cubicBezTo>
                  <a:cubicBezTo>
                    <a:pt x="48" y="16"/>
                    <a:pt x="48" y="16"/>
                    <a:pt x="48" y="16"/>
                  </a:cubicBezTo>
                  <a:cubicBezTo>
                    <a:pt x="48" y="17"/>
                    <a:pt x="48" y="17"/>
                    <a:pt x="47" y="17"/>
                  </a:cubicBezTo>
                  <a:cubicBezTo>
                    <a:pt x="47" y="18"/>
                    <a:pt x="47" y="18"/>
                    <a:pt x="47" y="18"/>
                  </a:cubicBezTo>
                  <a:cubicBezTo>
                    <a:pt x="47" y="18"/>
                    <a:pt x="47" y="18"/>
                    <a:pt x="47" y="19"/>
                  </a:cubicBezTo>
                  <a:cubicBezTo>
                    <a:pt x="48" y="19"/>
                    <a:pt x="48" y="19"/>
                    <a:pt x="49" y="19"/>
                  </a:cubicBezTo>
                  <a:cubicBezTo>
                    <a:pt x="49" y="19"/>
                    <a:pt x="49" y="19"/>
                    <a:pt x="49" y="19"/>
                  </a:cubicBezTo>
                  <a:cubicBezTo>
                    <a:pt x="49" y="19"/>
                    <a:pt x="50" y="20"/>
                    <a:pt x="50" y="20"/>
                  </a:cubicBezTo>
                  <a:cubicBezTo>
                    <a:pt x="50" y="20"/>
                    <a:pt x="50" y="20"/>
                    <a:pt x="50" y="20"/>
                  </a:cubicBezTo>
                  <a:cubicBezTo>
                    <a:pt x="49" y="20"/>
                    <a:pt x="50" y="20"/>
                    <a:pt x="49" y="20"/>
                  </a:cubicBezTo>
                  <a:cubicBezTo>
                    <a:pt x="48" y="20"/>
                    <a:pt x="48" y="19"/>
                    <a:pt x="48" y="20"/>
                  </a:cubicBezTo>
                  <a:cubicBezTo>
                    <a:pt x="47" y="20"/>
                    <a:pt x="47" y="21"/>
                    <a:pt x="46" y="21"/>
                  </a:cubicBezTo>
                  <a:cubicBezTo>
                    <a:pt x="45" y="21"/>
                    <a:pt x="45" y="21"/>
                    <a:pt x="45" y="21"/>
                  </a:cubicBezTo>
                  <a:cubicBezTo>
                    <a:pt x="45" y="21"/>
                    <a:pt x="45" y="21"/>
                    <a:pt x="45" y="21"/>
                  </a:cubicBezTo>
                  <a:cubicBezTo>
                    <a:pt x="45" y="21"/>
                    <a:pt x="44" y="21"/>
                    <a:pt x="44" y="21"/>
                  </a:cubicBezTo>
                  <a:cubicBezTo>
                    <a:pt x="44" y="21"/>
                    <a:pt x="44" y="21"/>
                    <a:pt x="44" y="22"/>
                  </a:cubicBezTo>
                  <a:cubicBezTo>
                    <a:pt x="43" y="22"/>
                    <a:pt x="42" y="21"/>
                    <a:pt x="42" y="22"/>
                  </a:cubicBezTo>
                  <a:cubicBezTo>
                    <a:pt x="42" y="22"/>
                    <a:pt x="41" y="23"/>
                    <a:pt x="41" y="23"/>
                  </a:cubicBezTo>
                  <a:cubicBezTo>
                    <a:pt x="40" y="23"/>
                    <a:pt x="40" y="23"/>
                    <a:pt x="40" y="23"/>
                  </a:cubicBezTo>
                  <a:cubicBezTo>
                    <a:pt x="40" y="23"/>
                    <a:pt x="40" y="23"/>
                    <a:pt x="40" y="23"/>
                  </a:cubicBezTo>
                  <a:cubicBezTo>
                    <a:pt x="40" y="24"/>
                    <a:pt x="39" y="24"/>
                    <a:pt x="39" y="24"/>
                  </a:cubicBezTo>
                  <a:cubicBezTo>
                    <a:pt x="39" y="24"/>
                    <a:pt x="37" y="25"/>
                    <a:pt x="37" y="25"/>
                  </a:cubicBezTo>
                  <a:cubicBezTo>
                    <a:pt x="37" y="25"/>
                    <a:pt x="37" y="25"/>
                    <a:pt x="37" y="26"/>
                  </a:cubicBezTo>
                  <a:cubicBezTo>
                    <a:pt x="38" y="26"/>
                    <a:pt x="37" y="26"/>
                    <a:pt x="37" y="27"/>
                  </a:cubicBezTo>
                  <a:cubicBezTo>
                    <a:pt x="37" y="27"/>
                    <a:pt x="37" y="27"/>
                    <a:pt x="37" y="28"/>
                  </a:cubicBezTo>
                  <a:cubicBezTo>
                    <a:pt x="37" y="28"/>
                    <a:pt x="37" y="28"/>
                    <a:pt x="37" y="28"/>
                  </a:cubicBezTo>
                  <a:cubicBezTo>
                    <a:pt x="37" y="29"/>
                    <a:pt x="36" y="29"/>
                    <a:pt x="36" y="30"/>
                  </a:cubicBezTo>
                  <a:cubicBezTo>
                    <a:pt x="36" y="31"/>
                    <a:pt x="37" y="31"/>
                    <a:pt x="37" y="32"/>
                  </a:cubicBezTo>
                  <a:cubicBezTo>
                    <a:pt x="36" y="33"/>
                    <a:pt x="34" y="33"/>
                    <a:pt x="34" y="34"/>
                  </a:cubicBezTo>
                  <a:cubicBezTo>
                    <a:pt x="34" y="34"/>
                    <a:pt x="34" y="35"/>
                    <a:pt x="34" y="35"/>
                  </a:cubicBezTo>
                  <a:cubicBezTo>
                    <a:pt x="34" y="35"/>
                    <a:pt x="34" y="35"/>
                    <a:pt x="34" y="36"/>
                  </a:cubicBezTo>
                  <a:cubicBezTo>
                    <a:pt x="34" y="36"/>
                    <a:pt x="34" y="36"/>
                    <a:pt x="34" y="36"/>
                  </a:cubicBezTo>
                  <a:cubicBezTo>
                    <a:pt x="32" y="37"/>
                    <a:pt x="33" y="38"/>
                    <a:pt x="34" y="39"/>
                  </a:cubicBezTo>
                  <a:cubicBezTo>
                    <a:pt x="34" y="39"/>
                    <a:pt x="34" y="39"/>
                    <a:pt x="34" y="40"/>
                  </a:cubicBezTo>
                  <a:cubicBezTo>
                    <a:pt x="35" y="40"/>
                    <a:pt x="35" y="41"/>
                    <a:pt x="35" y="42"/>
                  </a:cubicBezTo>
                  <a:cubicBezTo>
                    <a:pt x="35" y="42"/>
                    <a:pt x="35" y="42"/>
                    <a:pt x="35" y="42"/>
                  </a:cubicBezTo>
                  <a:cubicBezTo>
                    <a:pt x="35" y="42"/>
                    <a:pt x="36" y="42"/>
                    <a:pt x="36" y="43"/>
                  </a:cubicBezTo>
                  <a:cubicBezTo>
                    <a:pt x="36" y="43"/>
                    <a:pt x="36" y="43"/>
                    <a:pt x="36" y="43"/>
                  </a:cubicBezTo>
                  <a:cubicBezTo>
                    <a:pt x="36" y="44"/>
                    <a:pt x="37" y="44"/>
                    <a:pt x="37" y="44"/>
                  </a:cubicBezTo>
                  <a:cubicBezTo>
                    <a:pt x="37" y="44"/>
                    <a:pt x="37" y="44"/>
                    <a:pt x="37" y="45"/>
                  </a:cubicBezTo>
                  <a:cubicBezTo>
                    <a:pt x="38" y="45"/>
                    <a:pt x="38" y="45"/>
                    <a:pt x="38" y="46"/>
                  </a:cubicBezTo>
                  <a:cubicBezTo>
                    <a:pt x="38" y="46"/>
                    <a:pt x="37" y="47"/>
                    <a:pt x="37" y="47"/>
                  </a:cubicBezTo>
                  <a:cubicBezTo>
                    <a:pt x="37" y="47"/>
                    <a:pt x="37" y="47"/>
                    <a:pt x="37" y="48"/>
                  </a:cubicBezTo>
                  <a:cubicBezTo>
                    <a:pt x="38" y="48"/>
                    <a:pt x="39" y="48"/>
                    <a:pt x="39" y="48"/>
                  </a:cubicBezTo>
                  <a:cubicBezTo>
                    <a:pt x="40" y="48"/>
                    <a:pt x="40" y="48"/>
                    <a:pt x="40" y="48"/>
                  </a:cubicBezTo>
                  <a:cubicBezTo>
                    <a:pt x="40" y="48"/>
                    <a:pt x="40" y="48"/>
                    <a:pt x="41" y="48"/>
                  </a:cubicBezTo>
                  <a:cubicBezTo>
                    <a:pt x="41" y="48"/>
                    <a:pt x="41" y="48"/>
                    <a:pt x="41" y="48"/>
                  </a:cubicBezTo>
                  <a:cubicBezTo>
                    <a:pt x="41" y="48"/>
                    <a:pt x="41" y="49"/>
                    <a:pt x="41" y="49"/>
                  </a:cubicBezTo>
                  <a:cubicBezTo>
                    <a:pt x="42" y="49"/>
                    <a:pt x="42" y="49"/>
                    <a:pt x="42" y="49"/>
                  </a:cubicBezTo>
                  <a:cubicBezTo>
                    <a:pt x="42" y="50"/>
                    <a:pt x="42" y="50"/>
                    <a:pt x="42" y="50"/>
                  </a:cubicBezTo>
                  <a:cubicBezTo>
                    <a:pt x="42" y="50"/>
                    <a:pt x="42" y="50"/>
                    <a:pt x="42" y="51"/>
                  </a:cubicBezTo>
                  <a:cubicBezTo>
                    <a:pt x="42" y="51"/>
                    <a:pt x="43" y="51"/>
                    <a:pt x="43" y="51"/>
                  </a:cubicBezTo>
                  <a:cubicBezTo>
                    <a:pt x="44" y="51"/>
                    <a:pt x="45" y="51"/>
                    <a:pt x="46" y="51"/>
                  </a:cubicBezTo>
                  <a:cubicBezTo>
                    <a:pt x="46" y="50"/>
                    <a:pt x="47" y="50"/>
                    <a:pt x="47" y="50"/>
                  </a:cubicBezTo>
                  <a:cubicBezTo>
                    <a:pt x="48" y="50"/>
                    <a:pt x="48" y="49"/>
                    <a:pt x="49" y="48"/>
                  </a:cubicBezTo>
                  <a:cubicBezTo>
                    <a:pt x="49" y="49"/>
                    <a:pt x="49" y="49"/>
                    <a:pt x="49" y="49"/>
                  </a:cubicBezTo>
                  <a:cubicBezTo>
                    <a:pt x="49" y="50"/>
                    <a:pt x="49" y="53"/>
                    <a:pt x="49" y="54"/>
                  </a:cubicBezTo>
                  <a:cubicBezTo>
                    <a:pt x="49" y="54"/>
                    <a:pt x="49" y="55"/>
                    <a:pt x="49" y="56"/>
                  </a:cubicBezTo>
                  <a:cubicBezTo>
                    <a:pt x="49" y="56"/>
                    <a:pt x="50" y="56"/>
                    <a:pt x="50" y="56"/>
                  </a:cubicBezTo>
                  <a:cubicBezTo>
                    <a:pt x="50" y="56"/>
                    <a:pt x="50" y="56"/>
                    <a:pt x="50" y="56"/>
                  </a:cubicBezTo>
                  <a:cubicBezTo>
                    <a:pt x="50" y="56"/>
                    <a:pt x="51" y="56"/>
                    <a:pt x="52" y="56"/>
                  </a:cubicBezTo>
                  <a:cubicBezTo>
                    <a:pt x="52" y="56"/>
                    <a:pt x="52" y="55"/>
                    <a:pt x="53" y="56"/>
                  </a:cubicBezTo>
                  <a:cubicBezTo>
                    <a:pt x="54" y="56"/>
                    <a:pt x="54" y="55"/>
                    <a:pt x="54" y="56"/>
                  </a:cubicBezTo>
                  <a:cubicBezTo>
                    <a:pt x="55" y="56"/>
                    <a:pt x="55" y="57"/>
                    <a:pt x="56" y="58"/>
                  </a:cubicBezTo>
                  <a:cubicBezTo>
                    <a:pt x="56" y="59"/>
                    <a:pt x="57" y="61"/>
                    <a:pt x="58" y="62"/>
                  </a:cubicBezTo>
                  <a:cubicBezTo>
                    <a:pt x="58" y="62"/>
                    <a:pt x="58" y="63"/>
                    <a:pt x="58" y="63"/>
                  </a:cubicBezTo>
                  <a:cubicBezTo>
                    <a:pt x="58" y="63"/>
                    <a:pt x="58" y="64"/>
                    <a:pt x="58" y="64"/>
                  </a:cubicBezTo>
                  <a:cubicBezTo>
                    <a:pt x="57" y="65"/>
                    <a:pt x="58" y="66"/>
                    <a:pt x="58" y="68"/>
                  </a:cubicBezTo>
                  <a:cubicBezTo>
                    <a:pt x="58" y="69"/>
                    <a:pt x="57" y="69"/>
                    <a:pt x="57" y="70"/>
                  </a:cubicBezTo>
                  <a:cubicBezTo>
                    <a:pt x="58" y="70"/>
                    <a:pt x="58" y="71"/>
                    <a:pt x="58" y="72"/>
                  </a:cubicBezTo>
                  <a:cubicBezTo>
                    <a:pt x="58" y="72"/>
                    <a:pt x="58" y="72"/>
                    <a:pt x="58" y="72"/>
                  </a:cubicBezTo>
                  <a:cubicBezTo>
                    <a:pt x="58" y="72"/>
                    <a:pt x="58" y="73"/>
                    <a:pt x="58" y="73"/>
                  </a:cubicBezTo>
                  <a:cubicBezTo>
                    <a:pt x="58" y="73"/>
                    <a:pt x="58" y="73"/>
                    <a:pt x="57" y="73"/>
                  </a:cubicBezTo>
                  <a:cubicBezTo>
                    <a:pt x="57" y="73"/>
                    <a:pt x="57" y="73"/>
                    <a:pt x="57" y="74"/>
                  </a:cubicBezTo>
                  <a:cubicBezTo>
                    <a:pt x="57" y="74"/>
                    <a:pt x="57" y="74"/>
                    <a:pt x="57" y="74"/>
                  </a:cubicBezTo>
                  <a:cubicBezTo>
                    <a:pt x="57" y="74"/>
                    <a:pt x="57" y="74"/>
                    <a:pt x="57" y="74"/>
                  </a:cubicBezTo>
                  <a:cubicBezTo>
                    <a:pt x="57" y="74"/>
                    <a:pt x="57" y="74"/>
                    <a:pt x="57" y="75"/>
                  </a:cubicBezTo>
                  <a:cubicBezTo>
                    <a:pt x="56" y="75"/>
                    <a:pt x="56" y="76"/>
                    <a:pt x="56" y="76"/>
                  </a:cubicBezTo>
                  <a:cubicBezTo>
                    <a:pt x="57" y="76"/>
                    <a:pt x="57" y="77"/>
                    <a:pt x="57" y="77"/>
                  </a:cubicBezTo>
                  <a:cubicBezTo>
                    <a:pt x="57" y="77"/>
                    <a:pt x="57" y="78"/>
                    <a:pt x="57" y="78"/>
                  </a:cubicBezTo>
                  <a:cubicBezTo>
                    <a:pt x="57" y="78"/>
                    <a:pt x="57" y="78"/>
                    <a:pt x="57" y="78"/>
                  </a:cubicBezTo>
                  <a:cubicBezTo>
                    <a:pt x="57" y="78"/>
                    <a:pt x="57" y="78"/>
                    <a:pt x="57" y="78"/>
                  </a:cubicBezTo>
                  <a:cubicBezTo>
                    <a:pt x="56" y="78"/>
                    <a:pt x="56" y="77"/>
                    <a:pt x="55" y="77"/>
                  </a:cubicBezTo>
                  <a:cubicBezTo>
                    <a:pt x="55" y="78"/>
                    <a:pt x="54" y="78"/>
                    <a:pt x="54" y="79"/>
                  </a:cubicBezTo>
                  <a:cubicBezTo>
                    <a:pt x="54" y="79"/>
                    <a:pt x="55" y="79"/>
                    <a:pt x="55" y="79"/>
                  </a:cubicBezTo>
                  <a:cubicBezTo>
                    <a:pt x="54" y="79"/>
                    <a:pt x="54" y="79"/>
                    <a:pt x="54" y="80"/>
                  </a:cubicBezTo>
                  <a:cubicBezTo>
                    <a:pt x="54" y="80"/>
                    <a:pt x="54" y="80"/>
                    <a:pt x="54" y="80"/>
                  </a:cubicBezTo>
                  <a:cubicBezTo>
                    <a:pt x="54" y="81"/>
                    <a:pt x="55" y="81"/>
                    <a:pt x="55" y="81"/>
                  </a:cubicBezTo>
                  <a:cubicBezTo>
                    <a:pt x="55" y="81"/>
                    <a:pt x="56" y="81"/>
                    <a:pt x="56" y="81"/>
                  </a:cubicBezTo>
                  <a:cubicBezTo>
                    <a:pt x="56" y="81"/>
                    <a:pt x="56" y="81"/>
                    <a:pt x="56" y="81"/>
                  </a:cubicBezTo>
                  <a:cubicBezTo>
                    <a:pt x="56" y="81"/>
                    <a:pt x="57" y="81"/>
                    <a:pt x="57" y="81"/>
                  </a:cubicBezTo>
                  <a:cubicBezTo>
                    <a:pt x="57" y="82"/>
                    <a:pt x="57" y="82"/>
                    <a:pt x="57" y="82"/>
                  </a:cubicBezTo>
                  <a:cubicBezTo>
                    <a:pt x="57" y="82"/>
                    <a:pt x="57" y="82"/>
                    <a:pt x="57" y="82"/>
                  </a:cubicBezTo>
                  <a:cubicBezTo>
                    <a:pt x="57" y="82"/>
                    <a:pt x="57" y="82"/>
                    <a:pt x="57" y="82"/>
                  </a:cubicBezTo>
                  <a:cubicBezTo>
                    <a:pt x="57" y="82"/>
                    <a:pt x="57" y="83"/>
                    <a:pt x="58" y="83"/>
                  </a:cubicBezTo>
                  <a:cubicBezTo>
                    <a:pt x="58" y="83"/>
                    <a:pt x="58" y="83"/>
                    <a:pt x="59" y="83"/>
                  </a:cubicBezTo>
                  <a:cubicBezTo>
                    <a:pt x="59" y="83"/>
                    <a:pt x="59" y="83"/>
                    <a:pt x="59" y="83"/>
                  </a:cubicBezTo>
                  <a:cubicBezTo>
                    <a:pt x="59" y="83"/>
                    <a:pt x="59" y="84"/>
                    <a:pt x="59" y="84"/>
                  </a:cubicBezTo>
                  <a:cubicBezTo>
                    <a:pt x="59" y="85"/>
                    <a:pt x="58" y="85"/>
                    <a:pt x="58" y="85"/>
                  </a:cubicBezTo>
                  <a:cubicBezTo>
                    <a:pt x="58" y="85"/>
                    <a:pt x="58" y="86"/>
                    <a:pt x="58" y="86"/>
                  </a:cubicBezTo>
                  <a:cubicBezTo>
                    <a:pt x="57" y="86"/>
                    <a:pt x="57" y="86"/>
                    <a:pt x="57" y="86"/>
                  </a:cubicBezTo>
                  <a:cubicBezTo>
                    <a:pt x="57" y="87"/>
                    <a:pt x="56" y="87"/>
                    <a:pt x="56" y="88"/>
                  </a:cubicBezTo>
                  <a:cubicBezTo>
                    <a:pt x="57" y="88"/>
                    <a:pt x="57" y="88"/>
                    <a:pt x="57" y="89"/>
                  </a:cubicBezTo>
                  <a:cubicBezTo>
                    <a:pt x="57" y="89"/>
                    <a:pt x="57" y="89"/>
                    <a:pt x="57" y="89"/>
                  </a:cubicBezTo>
                  <a:cubicBezTo>
                    <a:pt x="56" y="89"/>
                    <a:pt x="56" y="89"/>
                    <a:pt x="56" y="89"/>
                  </a:cubicBezTo>
                  <a:cubicBezTo>
                    <a:pt x="56" y="89"/>
                    <a:pt x="56" y="90"/>
                    <a:pt x="56" y="90"/>
                  </a:cubicBezTo>
                  <a:cubicBezTo>
                    <a:pt x="56" y="91"/>
                    <a:pt x="56" y="91"/>
                    <a:pt x="56" y="92"/>
                  </a:cubicBezTo>
                  <a:cubicBezTo>
                    <a:pt x="56" y="92"/>
                    <a:pt x="56" y="92"/>
                    <a:pt x="55" y="92"/>
                  </a:cubicBezTo>
                  <a:cubicBezTo>
                    <a:pt x="55" y="93"/>
                    <a:pt x="54" y="93"/>
                    <a:pt x="54" y="93"/>
                  </a:cubicBezTo>
                  <a:cubicBezTo>
                    <a:pt x="54" y="92"/>
                    <a:pt x="53" y="92"/>
                    <a:pt x="53" y="92"/>
                  </a:cubicBezTo>
                  <a:cubicBezTo>
                    <a:pt x="52" y="92"/>
                    <a:pt x="52" y="91"/>
                    <a:pt x="52" y="91"/>
                  </a:cubicBezTo>
                  <a:cubicBezTo>
                    <a:pt x="51" y="91"/>
                    <a:pt x="51" y="91"/>
                    <a:pt x="51" y="91"/>
                  </a:cubicBezTo>
                  <a:cubicBezTo>
                    <a:pt x="51" y="90"/>
                    <a:pt x="50" y="90"/>
                    <a:pt x="50" y="90"/>
                  </a:cubicBezTo>
                  <a:cubicBezTo>
                    <a:pt x="50" y="90"/>
                    <a:pt x="50" y="90"/>
                    <a:pt x="50" y="90"/>
                  </a:cubicBezTo>
                  <a:cubicBezTo>
                    <a:pt x="49" y="89"/>
                    <a:pt x="49" y="88"/>
                    <a:pt x="49" y="88"/>
                  </a:cubicBezTo>
                  <a:cubicBezTo>
                    <a:pt x="49" y="88"/>
                    <a:pt x="48" y="87"/>
                    <a:pt x="48" y="87"/>
                  </a:cubicBezTo>
                  <a:cubicBezTo>
                    <a:pt x="48" y="87"/>
                    <a:pt x="47" y="87"/>
                    <a:pt x="47" y="87"/>
                  </a:cubicBezTo>
                  <a:cubicBezTo>
                    <a:pt x="47" y="87"/>
                    <a:pt x="47" y="87"/>
                    <a:pt x="47" y="86"/>
                  </a:cubicBezTo>
                  <a:cubicBezTo>
                    <a:pt x="46" y="86"/>
                    <a:pt x="46" y="86"/>
                    <a:pt x="46" y="86"/>
                  </a:cubicBezTo>
                  <a:cubicBezTo>
                    <a:pt x="46" y="86"/>
                    <a:pt x="46" y="86"/>
                    <a:pt x="45" y="86"/>
                  </a:cubicBezTo>
                  <a:cubicBezTo>
                    <a:pt x="45" y="85"/>
                    <a:pt x="45" y="85"/>
                    <a:pt x="44" y="84"/>
                  </a:cubicBezTo>
                  <a:cubicBezTo>
                    <a:pt x="43" y="84"/>
                    <a:pt x="43" y="84"/>
                    <a:pt x="42" y="84"/>
                  </a:cubicBezTo>
                  <a:cubicBezTo>
                    <a:pt x="42" y="84"/>
                    <a:pt x="42" y="84"/>
                    <a:pt x="42" y="84"/>
                  </a:cubicBezTo>
                  <a:cubicBezTo>
                    <a:pt x="42" y="84"/>
                    <a:pt x="41" y="84"/>
                    <a:pt x="41" y="83"/>
                  </a:cubicBezTo>
                  <a:cubicBezTo>
                    <a:pt x="41" y="83"/>
                    <a:pt x="41" y="83"/>
                    <a:pt x="41" y="83"/>
                  </a:cubicBezTo>
                  <a:cubicBezTo>
                    <a:pt x="41" y="83"/>
                    <a:pt x="40" y="83"/>
                    <a:pt x="40" y="83"/>
                  </a:cubicBezTo>
                  <a:cubicBezTo>
                    <a:pt x="40" y="83"/>
                    <a:pt x="40" y="82"/>
                    <a:pt x="39" y="82"/>
                  </a:cubicBezTo>
                  <a:cubicBezTo>
                    <a:pt x="39" y="82"/>
                    <a:pt x="38" y="82"/>
                    <a:pt x="38" y="82"/>
                  </a:cubicBezTo>
                  <a:cubicBezTo>
                    <a:pt x="37" y="82"/>
                    <a:pt x="37" y="81"/>
                    <a:pt x="36" y="80"/>
                  </a:cubicBezTo>
                  <a:cubicBezTo>
                    <a:pt x="36" y="80"/>
                    <a:pt x="35" y="80"/>
                    <a:pt x="35" y="80"/>
                  </a:cubicBezTo>
                  <a:cubicBezTo>
                    <a:pt x="35" y="80"/>
                    <a:pt x="34" y="79"/>
                    <a:pt x="34" y="79"/>
                  </a:cubicBezTo>
                  <a:cubicBezTo>
                    <a:pt x="34" y="79"/>
                    <a:pt x="34" y="79"/>
                    <a:pt x="34" y="79"/>
                  </a:cubicBezTo>
                  <a:cubicBezTo>
                    <a:pt x="33" y="79"/>
                    <a:pt x="33" y="79"/>
                    <a:pt x="33" y="78"/>
                  </a:cubicBezTo>
                  <a:cubicBezTo>
                    <a:pt x="32" y="78"/>
                    <a:pt x="32" y="78"/>
                    <a:pt x="31" y="78"/>
                  </a:cubicBezTo>
                  <a:cubicBezTo>
                    <a:pt x="31" y="78"/>
                    <a:pt x="31" y="78"/>
                    <a:pt x="31" y="77"/>
                  </a:cubicBezTo>
                  <a:cubicBezTo>
                    <a:pt x="31" y="77"/>
                    <a:pt x="31" y="77"/>
                    <a:pt x="31" y="77"/>
                  </a:cubicBezTo>
                  <a:cubicBezTo>
                    <a:pt x="31" y="77"/>
                    <a:pt x="31" y="77"/>
                    <a:pt x="31" y="77"/>
                  </a:cubicBezTo>
                  <a:cubicBezTo>
                    <a:pt x="30" y="76"/>
                    <a:pt x="30" y="76"/>
                    <a:pt x="30" y="76"/>
                  </a:cubicBezTo>
                  <a:cubicBezTo>
                    <a:pt x="30" y="76"/>
                    <a:pt x="30" y="75"/>
                    <a:pt x="29" y="75"/>
                  </a:cubicBezTo>
                  <a:cubicBezTo>
                    <a:pt x="29" y="75"/>
                    <a:pt x="29" y="75"/>
                    <a:pt x="29" y="75"/>
                  </a:cubicBezTo>
                  <a:cubicBezTo>
                    <a:pt x="29" y="75"/>
                    <a:pt x="28" y="75"/>
                    <a:pt x="28" y="74"/>
                  </a:cubicBezTo>
                  <a:cubicBezTo>
                    <a:pt x="27" y="74"/>
                    <a:pt x="27" y="73"/>
                    <a:pt x="27" y="73"/>
                  </a:cubicBezTo>
                  <a:cubicBezTo>
                    <a:pt x="27" y="73"/>
                    <a:pt x="26" y="73"/>
                    <a:pt x="26" y="72"/>
                  </a:cubicBezTo>
                  <a:cubicBezTo>
                    <a:pt x="26" y="72"/>
                    <a:pt x="26" y="72"/>
                    <a:pt x="26" y="72"/>
                  </a:cubicBezTo>
                  <a:cubicBezTo>
                    <a:pt x="26" y="72"/>
                    <a:pt x="26" y="72"/>
                    <a:pt x="25" y="71"/>
                  </a:cubicBezTo>
                  <a:cubicBezTo>
                    <a:pt x="25" y="71"/>
                    <a:pt x="25" y="71"/>
                    <a:pt x="25" y="70"/>
                  </a:cubicBezTo>
                  <a:cubicBezTo>
                    <a:pt x="25" y="70"/>
                    <a:pt x="26" y="70"/>
                    <a:pt x="26" y="70"/>
                  </a:cubicBezTo>
                  <a:cubicBezTo>
                    <a:pt x="26" y="69"/>
                    <a:pt x="26" y="68"/>
                    <a:pt x="25" y="67"/>
                  </a:cubicBezTo>
                  <a:cubicBezTo>
                    <a:pt x="25" y="67"/>
                    <a:pt x="25" y="67"/>
                    <a:pt x="25" y="67"/>
                  </a:cubicBezTo>
                  <a:cubicBezTo>
                    <a:pt x="25" y="67"/>
                    <a:pt x="25" y="66"/>
                    <a:pt x="25" y="66"/>
                  </a:cubicBezTo>
                  <a:cubicBezTo>
                    <a:pt x="24" y="66"/>
                    <a:pt x="24" y="66"/>
                    <a:pt x="24" y="66"/>
                  </a:cubicBezTo>
                  <a:cubicBezTo>
                    <a:pt x="24" y="65"/>
                    <a:pt x="24" y="65"/>
                    <a:pt x="24" y="65"/>
                  </a:cubicBezTo>
                  <a:cubicBezTo>
                    <a:pt x="24" y="64"/>
                    <a:pt x="23" y="64"/>
                    <a:pt x="23" y="64"/>
                  </a:cubicBezTo>
                  <a:cubicBezTo>
                    <a:pt x="23" y="64"/>
                    <a:pt x="23" y="64"/>
                    <a:pt x="23" y="63"/>
                  </a:cubicBezTo>
                  <a:cubicBezTo>
                    <a:pt x="23" y="63"/>
                    <a:pt x="23" y="63"/>
                    <a:pt x="22" y="63"/>
                  </a:cubicBezTo>
                  <a:cubicBezTo>
                    <a:pt x="22" y="63"/>
                    <a:pt x="22" y="63"/>
                    <a:pt x="22" y="62"/>
                  </a:cubicBezTo>
                  <a:cubicBezTo>
                    <a:pt x="22" y="62"/>
                    <a:pt x="22" y="62"/>
                    <a:pt x="22" y="62"/>
                  </a:cubicBezTo>
                  <a:cubicBezTo>
                    <a:pt x="22" y="62"/>
                    <a:pt x="22" y="62"/>
                    <a:pt x="22" y="62"/>
                  </a:cubicBezTo>
                  <a:cubicBezTo>
                    <a:pt x="22" y="62"/>
                    <a:pt x="22" y="62"/>
                    <a:pt x="21" y="62"/>
                  </a:cubicBezTo>
                  <a:cubicBezTo>
                    <a:pt x="21" y="61"/>
                    <a:pt x="21" y="61"/>
                    <a:pt x="21" y="61"/>
                  </a:cubicBezTo>
                  <a:cubicBezTo>
                    <a:pt x="21" y="61"/>
                    <a:pt x="21" y="61"/>
                    <a:pt x="21" y="61"/>
                  </a:cubicBezTo>
                  <a:cubicBezTo>
                    <a:pt x="21" y="60"/>
                    <a:pt x="21" y="60"/>
                    <a:pt x="21" y="60"/>
                  </a:cubicBezTo>
                  <a:cubicBezTo>
                    <a:pt x="21" y="60"/>
                    <a:pt x="20" y="59"/>
                    <a:pt x="20" y="59"/>
                  </a:cubicBezTo>
                  <a:cubicBezTo>
                    <a:pt x="20" y="59"/>
                    <a:pt x="20" y="59"/>
                    <a:pt x="20" y="59"/>
                  </a:cubicBezTo>
                  <a:cubicBezTo>
                    <a:pt x="20" y="58"/>
                    <a:pt x="20" y="58"/>
                    <a:pt x="19" y="57"/>
                  </a:cubicBezTo>
                  <a:cubicBezTo>
                    <a:pt x="19" y="57"/>
                    <a:pt x="18" y="57"/>
                    <a:pt x="18" y="57"/>
                  </a:cubicBezTo>
                  <a:cubicBezTo>
                    <a:pt x="18" y="56"/>
                    <a:pt x="18" y="56"/>
                    <a:pt x="18" y="56"/>
                  </a:cubicBezTo>
                  <a:cubicBezTo>
                    <a:pt x="18" y="55"/>
                    <a:pt x="18" y="54"/>
                    <a:pt x="17" y="54"/>
                  </a:cubicBezTo>
                  <a:cubicBezTo>
                    <a:pt x="17" y="54"/>
                    <a:pt x="17" y="53"/>
                    <a:pt x="17" y="53"/>
                  </a:cubicBezTo>
                  <a:cubicBezTo>
                    <a:pt x="17" y="53"/>
                    <a:pt x="17" y="53"/>
                    <a:pt x="17" y="53"/>
                  </a:cubicBezTo>
                  <a:cubicBezTo>
                    <a:pt x="16" y="53"/>
                    <a:pt x="16" y="52"/>
                    <a:pt x="16" y="52"/>
                  </a:cubicBezTo>
                  <a:cubicBezTo>
                    <a:pt x="16" y="52"/>
                    <a:pt x="16" y="52"/>
                    <a:pt x="16" y="52"/>
                  </a:cubicBezTo>
                  <a:cubicBezTo>
                    <a:pt x="16" y="52"/>
                    <a:pt x="16" y="51"/>
                    <a:pt x="16" y="51"/>
                  </a:cubicBezTo>
                  <a:cubicBezTo>
                    <a:pt x="15" y="51"/>
                    <a:pt x="15" y="51"/>
                    <a:pt x="15" y="50"/>
                  </a:cubicBezTo>
                  <a:cubicBezTo>
                    <a:pt x="15" y="50"/>
                    <a:pt x="15" y="50"/>
                    <a:pt x="15" y="49"/>
                  </a:cubicBezTo>
                  <a:cubicBezTo>
                    <a:pt x="15" y="49"/>
                    <a:pt x="15" y="49"/>
                    <a:pt x="15" y="49"/>
                  </a:cubicBezTo>
                  <a:cubicBezTo>
                    <a:pt x="15" y="49"/>
                    <a:pt x="14" y="48"/>
                    <a:pt x="14" y="48"/>
                  </a:cubicBezTo>
                  <a:cubicBezTo>
                    <a:pt x="14" y="48"/>
                    <a:pt x="14" y="47"/>
                    <a:pt x="14" y="47"/>
                  </a:cubicBezTo>
                  <a:cubicBezTo>
                    <a:pt x="14" y="47"/>
                    <a:pt x="14" y="46"/>
                    <a:pt x="13" y="46"/>
                  </a:cubicBezTo>
                  <a:cubicBezTo>
                    <a:pt x="13" y="46"/>
                    <a:pt x="13" y="46"/>
                    <a:pt x="13" y="46"/>
                  </a:cubicBezTo>
                  <a:cubicBezTo>
                    <a:pt x="13" y="46"/>
                    <a:pt x="13" y="46"/>
                    <a:pt x="13" y="46"/>
                  </a:cubicBezTo>
                  <a:cubicBezTo>
                    <a:pt x="13" y="46"/>
                    <a:pt x="13" y="45"/>
                    <a:pt x="13" y="45"/>
                  </a:cubicBezTo>
                  <a:cubicBezTo>
                    <a:pt x="13" y="45"/>
                    <a:pt x="13" y="45"/>
                    <a:pt x="13" y="45"/>
                  </a:cubicBezTo>
                  <a:cubicBezTo>
                    <a:pt x="13" y="45"/>
                    <a:pt x="13" y="45"/>
                    <a:pt x="13" y="44"/>
                  </a:cubicBezTo>
                  <a:cubicBezTo>
                    <a:pt x="13" y="44"/>
                    <a:pt x="12" y="44"/>
                    <a:pt x="12" y="44"/>
                  </a:cubicBezTo>
                  <a:cubicBezTo>
                    <a:pt x="12" y="43"/>
                    <a:pt x="12" y="43"/>
                    <a:pt x="12" y="43"/>
                  </a:cubicBezTo>
                  <a:cubicBezTo>
                    <a:pt x="12" y="42"/>
                    <a:pt x="11" y="42"/>
                    <a:pt x="11" y="42"/>
                  </a:cubicBezTo>
                  <a:cubicBezTo>
                    <a:pt x="11" y="42"/>
                    <a:pt x="11" y="42"/>
                    <a:pt x="11" y="41"/>
                  </a:cubicBezTo>
                  <a:cubicBezTo>
                    <a:pt x="11" y="41"/>
                    <a:pt x="11" y="41"/>
                    <a:pt x="11" y="41"/>
                  </a:cubicBezTo>
                  <a:cubicBezTo>
                    <a:pt x="11" y="41"/>
                    <a:pt x="11" y="41"/>
                    <a:pt x="11" y="41"/>
                  </a:cubicBezTo>
                  <a:cubicBezTo>
                    <a:pt x="10" y="40"/>
                    <a:pt x="10" y="40"/>
                    <a:pt x="9" y="39"/>
                  </a:cubicBezTo>
                  <a:cubicBezTo>
                    <a:pt x="9" y="39"/>
                    <a:pt x="9" y="38"/>
                    <a:pt x="9" y="38"/>
                  </a:cubicBezTo>
                  <a:cubicBezTo>
                    <a:pt x="9" y="38"/>
                    <a:pt x="8" y="37"/>
                    <a:pt x="8" y="37"/>
                  </a:cubicBezTo>
                  <a:cubicBezTo>
                    <a:pt x="8" y="37"/>
                    <a:pt x="8" y="36"/>
                    <a:pt x="8" y="36"/>
                  </a:cubicBezTo>
                  <a:cubicBezTo>
                    <a:pt x="8" y="36"/>
                    <a:pt x="8" y="36"/>
                    <a:pt x="7" y="36"/>
                  </a:cubicBezTo>
                  <a:cubicBezTo>
                    <a:pt x="7" y="35"/>
                    <a:pt x="7" y="35"/>
                    <a:pt x="7" y="35"/>
                  </a:cubicBezTo>
                  <a:cubicBezTo>
                    <a:pt x="7" y="35"/>
                    <a:pt x="7" y="34"/>
                    <a:pt x="6" y="34"/>
                  </a:cubicBezTo>
                  <a:cubicBezTo>
                    <a:pt x="6" y="34"/>
                    <a:pt x="6" y="33"/>
                    <a:pt x="6" y="33"/>
                  </a:cubicBezTo>
                  <a:cubicBezTo>
                    <a:pt x="5" y="33"/>
                    <a:pt x="5" y="32"/>
                    <a:pt x="4" y="32"/>
                  </a:cubicBezTo>
                  <a:cubicBezTo>
                    <a:pt x="4" y="32"/>
                    <a:pt x="4" y="32"/>
                    <a:pt x="3" y="31"/>
                  </a:cubicBezTo>
                  <a:cubicBezTo>
                    <a:pt x="3" y="31"/>
                    <a:pt x="1" y="30"/>
                    <a:pt x="1" y="30"/>
                  </a:cubicBezTo>
                  <a:cubicBezTo>
                    <a:pt x="0" y="29"/>
                    <a:pt x="1" y="29"/>
                    <a:pt x="2" y="29"/>
                  </a:cubicBezTo>
                  <a:cubicBezTo>
                    <a:pt x="2" y="29"/>
                    <a:pt x="2" y="29"/>
                    <a:pt x="2" y="29"/>
                  </a:cubicBezTo>
                  <a:cubicBezTo>
                    <a:pt x="2" y="29"/>
                    <a:pt x="2" y="29"/>
                    <a:pt x="2" y="28"/>
                  </a:cubicBezTo>
                  <a:cubicBezTo>
                    <a:pt x="2" y="27"/>
                    <a:pt x="0" y="26"/>
                    <a:pt x="0" y="25"/>
                  </a:cubicBezTo>
                  <a:cubicBezTo>
                    <a:pt x="1" y="25"/>
                    <a:pt x="1" y="25"/>
                    <a:pt x="1" y="24"/>
                  </a:cubicBezTo>
                  <a:cubicBezTo>
                    <a:pt x="0" y="24"/>
                    <a:pt x="0" y="23"/>
                    <a:pt x="0" y="23"/>
                  </a:cubicBezTo>
                  <a:cubicBezTo>
                    <a:pt x="0" y="22"/>
                    <a:pt x="0" y="21"/>
                    <a:pt x="0" y="21"/>
                  </a:cubicBezTo>
                  <a:cubicBezTo>
                    <a:pt x="0" y="21"/>
                    <a:pt x="0" y="20"/>
                    <a:pt x="1" y="20"/>
                  </a:cubicBezTo>
                  <a:cubicBezTo>
                    <a:pt x="1" y="20"/>
                    <a:pt x="1" y="20"/>
                    <a:pt x="1" y="19"/>
                  </a:cubicBezTo>
                  <a:cubicBezTo>
                    <a:pt x="1" y="19"/>
                    <a:pt x="1" y="19"/>
                    <a:pt x="1" y="19"/>
                  </a:cubicBezTo>
                  <a:cubicBezTo>
                    <a:pt x="2" y="19"/>
                    <a:pt x="2" y="19"/>
                    <a:pt x="2" y="18"/>
                  </a:cubicBezTo>
                  <a:cubicBezTo>
                    <a:pt x="2" y="18"/>
                    <a:pt x="3" y="17"/>
                    <a:pt x="3" y="17"/>
                  </a:cubicBezTo>
                  <a:cubicBezTo>
                    <a:pt x="3" y="17"/>
                    <a:pt x="4" y="17"/>
                    <a:pt x="4" y="17"/>
                  </a:cubicBezTo>
                  <a:close/>
                </a:path>
              </a:pathLst>
            </a:custGeom>
            <a:solidFill>
              <a:sysClr val="window" lastClr="FFFFFF">
                <a:lumMod val="75000"/>
              </a:sysClr>
            </a:solidFill>
            <a:ln w="3175">
              <a:solidFill>
                <a:schemeClr val="bg1">
                  <a:lumMod val="65000"/>
                </a:schemeClr>
              </a:solid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defTabSz="2945407">
                <a:defRPr/>
              </a:pPr>
              <a:endParaRPr lang="en-US" sz="1600" kern="0">
                <a:solidFill>
                  <a:srgbClr val="0A0A0A"/>
                </a:solidFill>
                <a:cs typeface="Arial" charset="0"/>
              </a:endParaRPr>
            </a:p>
          </p:txBody>
        </p:sp>
        <p:sp>
          <p:nvSpPr>
            <p:cNvPr id="225" name="Freeform 208">
              <a:extLst>
                <a:ext uri="{FF2B5EF4-FFF2-40B4-BE49-F238E27FC236}">
                  <a16:creationId xmlns:a16="http://schemas.microsoft.com/office/drawing/2014/main" id="{A9384C7D-8398-E95E-9AA5-6EDB46DA8101}"/>
                </a:ext>
              </a:extLst>
            </p:cNvPr>
            <p:cNvSpPr>
              <a:spLocks/>
            </p:cNvSpPr>
            <p:nvPr/>
          </p:nvSpPr>
          <p:spPr bwMode="auto">
            <a:xfrm>
              <a:off x="33753315" y="14282576"/>
              <a:ext cx="16560" cy="27132"/>
            </a:xfrm>
            <a:custGeom>
              <a:avLst/>
              <a:gdLst/>
              <a:ahLst/>
              <a:cxnLst>
                <a:cxn ang="0">
                  <a:pos x="0" y="1"/>
                </a:cxn>
                <a:cxn ang="0">
                  <a:pos x="0" y="0"/>
                </a:cxn>
                <a:cxn ang="0">
                  <a:pos x="0" y="0"/>
                </a:cxn>
                <a:cxn ang="0">
                  <a:pos x="1" y="0"/>
                </a:cxn>
                <a:cxn ang="0">
                  <a:pos x="1" y="1"/>
                </a:cxn>
                <a:cxn ang="0">
                  <a:pos x="0" y="1"/>
                </a:cxn>
              </a:cxnLst>
              <a:rect l="0" t="0" r="r" b="b"/>
              <a:pathLst>
                <a:path w="1" h="1">
                  <a:moveTo>
                    <a:pt x="0" y="1"/>
                  </a:moveTo>
                  <a:cubicBezTo>
                    <a:pt x="0" y="1"/>
                    <a:pt x="0" y="1"/>
                    <a:pt x="0" y="0"/>
                  </a:cubicBezTo>
                  <a:cubicBezTo>
                    <a:pt x="0" y="0"/>
                    <a:pt x="0" y="0"/>
                    <a:pt x="0" y="0"/>
                  </a:cubicBezTo>
                  <a:cubicBezTo>
                    <a:pt x="0" y="0"/>
                    <a:pt x="0" y="0"/>
                    <a:pt x="1" y="0"/>
                  </a:cubicBezTo>
                  <a:cubicBezTo>
                    <a:pt x="1" y="0"/>
                    <a:pt x="1" y="0"/>
                    <a:pt x="1" y="1"/>
                  </a:cubicBezTo>
                  <a:cubicBezTo>
                    <a:pt x="0" y="1"/>
                    <a:pt x="0" y="1"/>
                    <a:pt x="0" y="1"/>
                  </a:cubicBezTo>
                  <a:close/>
                </a:path>
              </a:pathLst>
            </a:custGeom>
            <a:solidFill>
              <a:srgbClr val="CBCBCB"/>
            </a:solidFill>
            <a:ln w="9525">
              <a:no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defTabSz="2945407">
                <a:defRPr/>
              </a:pPr>
              <a:endParaRPr lang="en-US" sz="1600" kern="0">
                <a:solidFill>
                  <a:srgbClr val="0A0A0A"/>
                </a:solidFill>
                <a:cs typeface="Arial" charset="0"/>
              </a:endParaRPr>
            </a:p>
          </p:txBody>
        </p:sp>
        <p:sp>
          <p:nvSpPr>
            <p:cNvPr id="226" name="Freeform 209">
              <a:extLst>
                <a:ext uri="{FF2B5EF4-FFF2-40B4-BE49-F238E27FC236}">
                  <a16:creationId xmlns:a16="http://schemas.microsoft.com/office/drawing/2014/main" id="{94F24BF9-7A6A-514C-CE6D-6614459296A7}"/>
                </a:ext>
              </a:extLst>
            </p:cNvPr>
            <p:cNvSpPr>
              <a:spLocks noEditPoints="1"/>
            </p:cNvSpPr>
            <p:nvPr/>
          </p:nvSpPr>
          <p:spPr bwMode="auto">
            <a:xfrm>
              <a:off x="26653458" y="14282557"/>
              <a:ext cx="943345" cy="1175773"/>
            </a:xfrm>
            <a:custGeom>
              <a:avLst/>
              <a:gdLst/>
              <a:ahLst/>
              <a:cxnLst>
                <a:cxn ang="0">
                  <a:pos x="10" y="9"/>
                </a:cxn>
                <a:cxn ang="0">
                  <a:pos x="10" y="9"/>
                </a:cxn>
                <a:cxn ang="0">
                  <a:pos x="11" y="8"/>
                </a:cxn>
                <a:cxn ang="0">
                  <a:pos x="12" y="8"/>
                </a:cxn>
                <a:cxn ang="0">
                  <a:pos x="14" y="9"/>
                </a:cxn>
                <a:cxn ang="0">
                  <a:pos x="14" y="10"/>
                </a:cxn>
                <a:cxn ang="0">
                  <a:pos x="15" y="7"/>
                </a:cxn>
                <a:cxn ang="0">
                  <a:pos x="18" y="7"/>
                </a:cxn>
                <a:cxn ang="0">
                  <a:pos x="17" y="6"/>
                </a:cxn>
                <a:cxn ang="0">
                  <a:pos x="18" y="5"/>
                </a:cxn>
                <a:cxn ang="0">
                  <a:pos x="19" y="3"/>
                </a:cxn>
                <a:cxn ang="0">
                  <a:pos x="20" y="2"/>
                </a:cxn>
                <a:cxn ang="0">
                  <a:pos x="24" y="3"/>
                </a:cxn>
                <a:cxn ang="0">
                  <a:pos x="36" y="11"/>
                </a:cxn>
                <a:cxn ang="0">
                  <a:pos x="36" y="13"/>
                </a:cxn>
                <a:cxn ang="0">
                  <a:pos x="43" y="19"/>
                </a:cxn>
                <a:cxn ang="0">
                  <a:pos x="42" y="23"/>
                </a:cxn>
                <a:cxn ang="0">
                  <a:pos x="41" y="27"/>
                </a:cxn>
                <a:cxn ang="0">
                  <a:pos x="44" y="31"/>
                </a:cxn>
                <a:cxn ang="0">
                  <a:pos x="44" y="36"/>
                </a:cxn>
                <a:cxn ang="0">
                  <a:pos x="43" y="39"/>
                </a:cxn>
                <a:cxn ang="0">
                  <a:pos x="44" y="42"/>
                </a:cxn>
                <a:cxn ang="0">
                  <a:pos x="45" y="44"/>
                </a:cxn>
                <a:cxn ang="0">
                  <a:pos x="46" y="47"/>
                </a:cxn>
                <a:cxn ang="0">
                  <a:pos x="48" y="48"/>
                </a:cxn>
                <a:cxn ang="0">
                  <a:pos x="47" y="49"/>
                </a:cxn>
                <a:cxn ang="0">
                  <a:pos x="45" y="50"/>
                </a:cxn>
                <a:cxn ang="0">
                  <a:pos x="41" y="52"/>
                </a:cxn>
                <a:cxn ang="0">
                  <a:pos x="36" y="53"/>
                </a:cxn>
                <a:cxn ang="0">
                  <a:pos x="35" y="54"/>
                </a:cxn>
                <a:cxn ang="0">
                  <a:pos x="31" y="54"/>
                </a:cxn>
                <a:cxn ang="0">
                  <a:pos x="28" y="54"/>
                </a:cxn>
                <a:cxn ang="0">
                  <a:pos x="26" y="54"/>
                </a:cxn>
                <a:cxn ang="0">
                  <a:pos x="23" y="50"/>
                </a:cxn>
                <a:cxn ang="0">
                  <a:pos x="22" y="46"/>
                </a:cxn>
                <a:cxn ang="0">
                  <a:pos x="19" y="43"/>
                </a:cxn>
                <a:cxn ang="0">
                  <a:pos x="17" y="43"/>
                </a:cxn>
                <a:cxn ang="0">
                  <a:pos x="14" y="42"/>
                </a:cxn>
                <a:cxn ang="0">
                  <a:pos x="11" y="41"/>
                </a:cxn>
                <a:cxn ang="0">
                  <a:pos x="8" y="39"/>
                </a:cxn>
                <a:cxn ang="0">
                  <a:pos x="6" y="38"/>
                </a:cxn>
                <a:cxn ang="0">
                  <a:pos x="5" y="36"/>
                </a:cxn>
                <a:cxn ang="0">
                  <a:pos x="4" y="32"/>
                </a:cxn>
                <a:cxn ang="0">
                  <a:pos x="3" y="29"/>
                </a:cxn>
                <a:cxn ang="0">
                  <a:pos x="1" y="28"/>
                </a:cxn>
                <a:cxn ang="0">
                  <a:pos x="1" y="23"/>
                </a:cxn>
                <a:cxn ang="0">
                  <a:pos x="0" y="18"/>
                </a:cxn>
                <a:cxn ang="0">
                  <a:pos x="2" y="17"/>
                </a:cxn>
                <a:cxn ang="0">
                  <a:pos x="4" y="14"/>
                </a:cxn>
                <a:cxn ang="0">
                  <a:pos x="5" y="12"/>
                </a:cxn>
                <a:cxn ang="0">
                  <a:pos x="6" y="10"/>
                </a:cxn>
                <a:cxn ang="0">
                  <a:pos x="4" y="9"/>
                </a:cxn>
                <a:cxn ang="0">
                  <a:pos x="5" y="4"/>
                </a:cxn>
                <a:cxn ang="0">
                  <a:pos x="4" y="1"/>
                </a:cxn>
                <a:cxn ang="0">
                  <a:pos x="10" y="0"/>
                </a:cxn>
                <a:cxn ang="0">
                  <a:pos x="9" y="3"/>
                </a:cxn>
                <a:cxn ang="0">
                  <a:pos x="9" y="7"/>
                </a:cxn>
                <a:cxn ang="0">
                  <a:pos x="46" y="21"/>
                </a:cxn>
                <a:cxn ang="0">
                  <a:pos x="43" y="25"/>
                </a:cxn>
                <a:cxn ang="0">
                  <a:pos x="44" y="28"/>
                </a:cxn>
                <a:cxn ang="0">
                  <a:pos x="44" y="27"/>
                </a:cxn>
              </a:cxnLst>
              <a:rect l="0" t="0" r="r" b="b"/>
              <a:pathLst>
                <a:path w="48" h="55">
                  <a:moveTo>
                    <a:pt x="9" y="7"/>
                  </a:moveTo>
                  <a:cubicBezTo>
                    <a:pt x="9" y="7"/>
                    <a:pt x="9" y="7"/>
                    <a:pt x="9" y="7"/>
                  </a:cubicBezTo>
                  <a:cubicBezTo>
                    <a:pt x="9" y="7"/>
                    <a:pt x="9" y="7"/>
                    <a:pt x="9" y="8"/>
                  </a:cubicBezTo>
                  <a:cubicBezTo>
                    <a:pt x="9" y="8"/>
                    <a:pt x="9" y="9"/>
                    <a:pt x="10" y="9"/>
                  </a:cubicBezTo>
                  <a:cubicBezTo>
                    <a:pt x="10" y="9"/>
                    <a:pt x="10" y="9"/>
                    <a:pt x="10" y="9"/>
                  </a:cubicBezTo>
                  <a:cubicBezTo>
                    <a:pt x="10" y="9"/>
                    <a:pt x="10" y="9"/>
                    <a:pt x="10" y="9"/>
                  </a:cubicBezTo>
                  <a:cubicBezTo>
                    <a:pt x="10" y="9"/>
                    <a:pt x="10" y="9"/>
                    <a:pt x="10" y="9"/>
                  </a:cubicBezTo>
                  <a:cubicBezTo>
                    <a:pt x="10" y="9"/>
                    <a:pt x="10" y="9"/>
                    <a:pt x="10" y="9"/>
                  </a:cubicBezTo>
                  <a:cubicBezTo>
                    <a:pt x="10" y="9"/>
                    <a:pt x="10" y="9"/>
                    <a:pt x="10" y="9"/>
                  </a:cubicBezTo>
                  <a:cubicBezTo>
                    <a:pt x="10" y="9"/>
                    <a:pt x="10" y="9"/>
                    <a:pt x="11" y="9"/>
                  </a:cubicBezTo>
                  <a:cubicBezTo>
                    <a:pt x="11" y="9"/>
                    <a:pt x="11" y="8"/>
                    <a:pt x="11" y="8"/>
                  </a:cubicBezTo>
                  <a:cubicBezTo>
                    <a:pt x="11" y="8"/>
                    <a:pt x="11" y="8"/>
                    <a:pt x="11" y="8"/>
                  </a:cubicBezTo>
                  <a:cubicBezTo>
                    <a:pt x="11" y="8"/>
                    <a:pt x="11" y="8"/>
                    <a:pt x="11" y="7"/>
                  </a:cubicBezTo>
                  <a:cubicBezTo>
                    <a:pt x="12" y="7"/>
                    <a:pt x="12" y="7"/>
                    <a:pt x="12" y="7"/>
                  </a:cubicBezTo>
                  <a:cubicBezTo>
                    <a:pt x="12" y="7"/>
                    <a:pt x="12" y="7"/>
                    <a:pt x="12" y="7"/>
                  </a:cubicBezTo>
                  <a:cubicBezTo>
                    <a:pt x="12" y="7"/>
                    <a:pt x="12" y="7"/>
                    <a:pt x="12" y="8"/>
                  </a:cubicBezTo>
                  <a:cubicBezTo>
                    <a:pt x="12" y="8"/>
                    <a:pt x="12" y="8"/>
                    <a:pt x="13" y="8"/>
                  </a:cubicBezTo>
                  <a:cubicBezTo>
                    <a:pt x="13" y="8"/>
                    <a:pt x="13" y="8"/>
                    <a:pt x="13" y="8"/>
                  </a:cubicBezTo>
                  <a:cubicBezTo>
                    <a:pt x="14" y="8"/>
                    <a:pt x="14" y="8"/>
                    <a:pt x="14" y="8"/>
                  </a:cubicBezTo>
                  <a:cubicBezTo>
                    <a:pt x="14" y="8"/>
                    <a:pt x="14" y="9"/>
                    <a:pt x="14" y="9"/>
                  </a:cubicBezTo>
                  <a:cubicBezTo>
                    <a:pt x="14" y="9"/>
                    <a:pt x="14" y="9"/>
                    <a:pt x="14" y="9"/>
                  </a:cubicBezTo>
                  <a:cubicBezTo>
                    <a:pt x="14" y="9"/>
                    <a:pt x="14" y="9"/>
                    <a:pt x="14" y="10"/>
                  </a:cubicBezTo>
                  <a:cubicBezTo>
                    <a:pt x="14" y="10"/>
                    <a:pt x="14" y="10"/>
                    <a:pt x="14" y="10"/>
                  </a:cubicBezTo>
                  <a:cubicBezTo>
                    <a:pt x="14" y="10"/>
                    <a:pt x="14" y="10"/>
                    <a:pt x="14" y="10"/>
                  </a:cubicBezTo>
                  <a:cubicBezTo>
                    <a:pt x="15" y="10"/>
                    <a:pt x="15" y="10"/>
                    <a:pt x="15" y="10"/>
                  </a:cubicBezTo>
                  <a:cubicBezTo>
                    <a:pt x="15" y="10"/>
                    <a:pt x="15" y="9"/>
                    <a:pt x="15" y="9"/>
                  </a:cubicBezTo>
                  <a:cubicBezTo>
                    <a:pt x="15" y="9"/>
                    <a:pt x="15" y="9"/>
                    <a:pt x="15" y="9"/>
                  </a:cubicBezTo>
                  <a:cubicBezTo>
                    <a:pt x="15" y="8"/>
                    <a:pt x="15" y="8"/>
                    <a:pt x="15" y="7"/>
                  </a:cubicBezTo>
                  <a:cubicBezTo>
                    <a:pt x="15" y="7"/>
                    <a:pt x="15" y="7"/>
                    <a:pt x="15" y="7"/>
                  </a:cubicBezTo>
                  <a:cubicBezTo>
                    <a:pt x="16" y="8"/>
                    <a:pt x="16" y="8"/>
                    <a:pt x="17" y="8"/>
                  </a:cubicBezTo>
                  <a:cubicBezTo>
                    <a:pt x="17" y="8"/>
                    <a:pt x="17" y="8"/>
                    <a:pt x="17" y="8"/>
                  </a:cubicBezTo>
                  <a:cubicBezTo>
                    <a:pt x="17" y="8"/>
                    <a:pt x="18" y="7"/>
                    <a:pt x="18" y="7"/>
                  </a:cubicBezTo>
                  <a:cubicBezTo>
                    <a:pt x="18" y="7"/>
                    <a:pt x="19" y="7"/>
                    <a:pt x="19" y="6"/>
                  </a:cubicBezTo>
                  <a:cubicBezTo>
                    <a:pt x="19" y="6"/>
                    <a:pt x="19" y="6"/>
                    <a:pt x="19" y="6"/>
                  </a:cubicBezTo>
                  <a:cubicBezTo>
                    <a:pt x="19" y="5"/>
                    <a:pt x="19" y="5"/>
                    <a:pt x="18" y="5"/>
                  </a:cubicBezTo>
                  <a:cubicBezTo>
                    <a:pt x="18" y="6"/>
                    <a:pt x="17" y="6"/>
                    <a:pt x="17" y="6"/>
                  </a:cubicBezTo>
                  <a:cubicBezTo>
                    <a:pt x="17" y="6"/>
                    <a:pt x="17" y="6"/>
                    <a:pt x="17" y="6"/>
                  </a:cubicBezTo>
                  <a:cubicBezTo>
                    <a:pt x="17" y="5"/>
                    <a:pt x="17" y="5"/>
                    <a:pt x="17" y="5"/>
                  </a:cubicBezTo>
                  <a:cubicBezTo>
                    <a:pt x="17" y="5"/>
                    <a:pt x="17" y="5"/>
                    <a:pt x="17" y="5"/>
                  </a:cubicBezTo>
                  <a:cubicBezTo>
                    <a:pt x="17" y="5"/>
                    <a:pt x="18" y="5"/>
                    <a:pt x="18" y="5"/>
                  </a:cubicBezTo>
                  <a:cubicBezTo>
                    <a:pt x="18" y="5"/>
                    <a:pt x="18" y="5"/>
                    <a:pt x="18" y="5"/>
                  </a:cubicBezTo>
                  <a:cubicBezTo>
                    <a:pt x="18" y="5"/>
                    <a:pt x="18" y="5"/>
                    <a:pt x="18" y="4"/>
                  </a:cubicBezTo>
                  <a:cubicBezTo>
                    <a:pt x="18" y="4"/>
                    <a:pt x="18" y="4"/>
                    <a:pt x="18" y="4"/>
                  </a:cubicBezTo>
                  <a:cubicBezTo>
                    <a:pt x="18" y="3"/>
                    <a:pt x="18" y="4"/>
                    <a:pt x="19" y="3"/>
                  </a:cubicBezTo>
                  <a:cubicBezTo>
                    <a:pt x="19" y="3"/>
                    <a:pt x="18" y="3"/>
                    <a:pt x="18" y="3"/>
                  </a:cubicBezTo>
                  <a:cubicBezTo>
                    <a:pt x="19" y="3"/>
                    <a:pt x="19" y="3"/>
                    <a:pt x="20" y="3"/>
                  </a:cubicBezTo>
                  <a:cubicBezTo>
                    <a:pt x="20" y="2"/>
                    <a:pt x="20" y="2"/>
                    <a:pt x="19" y="2"/>
                  </a:cubicBezTo>
                  <a:cubicBezTo>
                    <a:pt x="19" y="2"/>
                    <a:pt x="20" y="2"/>
                    <a:pt x="20" y="2"/>
                  </a:cubicBezTo>
                  <a:cubicBezTo>
                    <a:pt x="20" y="1"/>
                    <a:pt x="19" y="1"/>
                    <a:pt x="20" y="1"/>
                  </a:cubicBezTo>
                  <a:cubicBezTo>
                    <a:pt x="20" y="1"/>
                    <a:pt x="21" y="1"/>
                    <a:pt x="21" y="1"/>
                  </a:cubicBezTo>
                  <a:cubicBezTo>
                    <a:pt x="22" y="2"/>
                    <a:pt x="23" y="3"/>
                    <a:pt x="24" y="3"/>
                  </a:cubicBezTo>
                  <a:cubicBezTo>
                    <a:pt x="24" y="3"/>
                    <a:pt x="24" y="3"/>
                    <a:pt x="24" y="3"/>
                  </a:cubicBezTo>
                  <a:cubicBezTo>
                    <a:pt x="25" y="4"/>
                    <a:pt x="25" y="4"/>
                    <a:pt x="25" y="4"/>
                  </a:cubicBezTo>
                  <a:cubicBezTo>
                    <a:pt x="25" y="4"/>
                    <a:pt x="25" y="4"/>
                    <a:pt x="26" y="4"/>
                  </a:cubicBezTo>
                  <a:cubicBezTo>
                    <a:pt x="27" y="5"/>
                    <a:pt x="29" y="7"/>
                    <a:pt x="31" y="8"/>
                  </a:cubicBezTo>
                  <a:cubicBezTo>
                    <a:pt x="33" y="9"/>
                    <a:pt x="35" y="10"/>
                    <a:pt x="36" y="11"/>
                  </a:cubicBezTo>
                  <a:cubicBezTo>
                    <a:pt x="36" y="11"/>
                    <a:pt x="36" y="11"/>
                    <a:pt x="36" y="12"/>
                  </a:cubicBezTo>
                  <a:cubicBezTo>
                    <a:pt x="36" y="12"/>
                    <a:pt x="36" y="12"/>
                    <a:pt x="36" y="12"/>
                  </a:cubicBezTo>
                  <a:cubicBezTo>
                    <a:pt x="36" y="12"/>
                    <a:pt x="36" y="13"/>
                    <a:pt x="36" y="13"/>
                  </a:cubicBezTo>
                  <a:cubicBezTo>
                    <a:pt x="36" y="13"/>
                    <a:pt x="36" y="13"/>
                    <a:pt x="36" y="13"/>
                  </a:cubicBezTo>
                  <a:cubicBezTo>
                    <a:pt x="36" y="13"/>
                    <a:pt x="36" y="14"/>
                    <a:pt x="36" y="14"/>
                  </a:cubicBezTo>
                  <a:cubicBezTo>
                    <a:pt x="37" y="14"/>
                    <a:pt x="37" y="15"/>
                    <a:pt x="37" y="15"/>
                  </a:cubicBezTo>
                  <a:cubicBezTo>
                    <a:pt x="39" y="16"/>
                    <a:pt x="40" y="17"/>
                    <a:pt x="42" y="18"/>
                  </a:cubicBezTo>
                  <a:cubicBezTo>
                    <a:pt x="42" y="18"/>
                    <a:pt x="42" y="19"/>
                    <a:pt x="43" y="19"/>
                  </a:cubicBezTo>
                  <a:cubicBezTo>
                    <a:pt x="43" y="19"/>
                    <a:pt x="43" y="20"/>
                    <a:pt x="43" y="20"/>
                  </a:cubicBezTo>
                  <a:cubicBezTo>
                    <a:pt x="42" y="20"/>
                    <a:pt x="43" y="21"/>
                    <a:pt x="42" y="22"/>
                  </a:cubicBezTo>
                  <a:cubicBezTo>
                    <a:pt x="42" y="22"/>
                    <a:pt x="42" y="22"/>
                    <a:pt x="42" y="22"/>
                  </a:cubicBezTo>
                  <a:cubicBezTo>
                    <a:pt x="42" y="23"/>
                    <a:pt x="42" y="23"/>
                    <a:pt x="42" y="23"/>
                  </a:cubicBezTo>
                  <a:cubicBezTo>
                    <a:pt x="42" y="23"/>
                    <a:pt x="41" y="24"/>
                    <a:pt x="41" y="24"/>
                  </a:cubicBezTo>
                  <a:cubicBezTo>
                    <a:pt x="41" y="25"/>
                    <a:pt x="41" y="25"/>
                    <a:pt x="41" y="25"/>
                  </a:cubicBezTo>
                  <a:cubicBezTo>
                    <a:pt x="41" y="25"/>
                    <a:pt x="41" y="26"/>
                    <a:pt x="41" y="26"/>
                  </a:cubicBezTo>
                  <a:cubicBezTo>
                    <a:pt x="41" y="26"/>
                    <a:pt x="41" y="26"/>
                    <a:pt x="41" y="27"/>
                  </a:cubicBezTo>
                  <a:cubicBezTo>
                    <a:pt x="41" y="27"/>
                    <a:pt x="41" y="28"/>
                    <a:pt x="41" y="28"/>
                  </a:cubicBezTo>
                  <a:cubicBezTo>
                    <a:pt x="42" y="28"/>
                    <a:pt x="43" y="29"/>
                    <a:pt x="43" y="30"/>
                  </a:cubicBezTo>
                  <a:cubicBezTo>
                    <a:pt x="44" y="30"/>
                    <a:pt x="44" y="30"/>
                    <a:pt x="44" y="30"/>
                  </a:cubicBezTo>
                  <a:cubicBezTo>
                    <a:pt x="44" y="31"/>
                    <a:pt x="44" y="31"/>
                    <a:pt x="44" y="31"/>
                  </a:cubicBezTo>
                  <a:cubicBezTo>
                    <a:pt x="43" y="32"/>
                    <a:pt x="43" y="34"/>
                    <a:pt x="43" y="35"/>
                  </a:cubicBezTo>
                  <a:cubicBezTo>
                    <a:pt x="43" y="35"/>
                    <a:pt x="43" y="35"/>
                    <a:pt x="43" y="35"/>
                  </a:cubicBezTo>
                  <a:cubicBezTo>
                    <a:pt x="44" y="35"/>
                    <a:pt x="44" y="35"/>
                    <a:pt x="44" y="35"/>
                  </a:cubicBezTo>
                  <a:cubicBezTo>
                    <a:pt x="44" y="35"/>
                    <a:pt x="44" y="36"/>
                    <a:pt x="44" y="36"/>
                  </a:cubicBezTo>
                  <a:cubicBezTo>
                    <a:pt x="44" y="36"/>
                    <a:pt x="44" y="36"/>
                    <a:pt x="44" y="37"/>
                  </a:cubicBezTo>
                  <a:cubicBezTo>
                    <a:pt x="43" y="37"/>
                    <a:pt x="43" y="37"/>
                    <a:pt x="43" y="37"/>
                  </a:cubicBezTo>
                  <a:cubicBezTo>
                    <a:pt x="43" y="37"/>
                    <a:pt x="43" y="39"/>
                    <a:pt x="43" y="39"/>
                  </a:cubicBezTo>
                  <a:cubicBezTo>
                    <a:pt x="43" y="39"/>
                    <a:pt x="43" y="39"/>
                    <a:pt x="43" y="39"/>
                  </a:cubicBezTo>
                  <a:cubicBezTo>
                    <a:pt x="43" y="39"/>
                    <a:pt x="43" y="40"/>
                    <a:pt x="43" y="40"/>
                  </a:cubicBezTo>
                  <a:cubicBezTo>
                    <a:pt x="43" y="40"/>
                    <a:pt x="44" y="40"/>
                    <a:pt x="44" y="40"/>
                  </a:cubicBezTo>
                  <a:cubicBezTo>
                    <a:pt x="44" y="40"/>
                    <a:pt x="44" y="40"/>
                    <a:pt x="44" y="41"/>
                  </a:cubicBezTo>
                  <a:cubicBezTo>
                    <a:pt x="44" y="41"/>
                    <a:pt x="44" y="41"/>
                    <a:pt x="44" y="42"/>
                  </a:cubicBezTo>
                  <a:cubicBezTo>
                    <a:pt x="44" y="42"/>
                    <a:pt x="44" y="42"/>
                    <a:pt x="44" y="42"/>
                  </a:cubicBezTo>
                  <a:cubicBezTo>
                    <a:pt x="45" y="42"/>
                    <a:pt x="45" y="42"/>
                    <a:pt x="45" y="43"/>
                  </a:cubicBezTo>
                  <a:cubicBezTo>
                    <a:pt x="44" y="43"/>
                    <a:pt x="44" y="43"/>
                    <a:pt x="44" y="43"/>
                  </a:cubicBezTo>
                  <a:cubicBezTo>
                    <a:pt x="44" y="44"/>
                    <a:pt x="45" y="44"/>
                    <a:pt x="45" y="44"/>
                  </a:cubicBezTo>
                  <a:cubicBezTo>
                    <a:pt x="45" y="45"/>
                    <a:pt x="45" y="45"/>
                    <a:pt x="45" y="45"/>
                  </a:cubicBezTo>
                  <a:cubicBezTo>
                    <a:pt x="45" y="45"/>
                    <a:pt x="45" y="45"/>
                    <a:pt x="45" y="46"/>
                  </a:cubicBezTo>
                  <a:cubicBezTo>
                    <a:pt x="45" y="46"/>
                    <a:pt x="45" y="46"/>
                    <a:pt x="45" y="46"/>
                  </a:cubicBezTo>
                  <a:cubicBezTo>
                    <a:pt x="46" y="47"/>
                    <a:pt x="46" y="47"/>
                    <a:pt x="46" y="47"/>
                  </a:cubicBezTo>
                  <a:cubicBezTo>
                    <a:pt x="46" y="47"/>
                    <a:pt x="47" y="47"/>
                    <a:pt x="47" y="47"/>
                  </a:cubicBezTo>
                  <a:cubicBezTo>
                    <a:pt x="47" y="47"/>
                    <a:pt x="47" y="48"/>
                    <a:pt x="47" y="48"/>
                  </a:cubicBezTo>
                  <a:cubicBezTo>
                    <a:pt x="47" y="48"/>
                    <a:pt x="47" y="48"/>
                    <a:pt x="47" y="48"/>
                  </a:cubicBezTo>
                  <a:cubicBezTo>
                    <a:pt x="48" y="48"/>
                    <a:pt x="48" y="48"/>
                    <a:pt x="48" y="48"/>
                  </a:cubicBezTo>
                  <a:cubicBezTo>
                    <a:pt x="48" y="48"/>
                    <a:pt x="48" y="48"/>
                    <a:pt x="48" y="48"/>
                  </a:cubicBezTo>
                  <a:cubicBezTo>
                    <a:pt x="48" y="48"/>
                    <a:pt x="48" y="48"/>
                    <a:pt x="48" y="48"/>
                  </a:cubicBezTo>
                  <a:cubicBezTo>
                    <a:pt x="48" y="48"/>
                    <a:pt x="48" y="48"/>
                    <a:pt x="48" y="48"/>
                  </a:cubicBezTo>
                  <a:cubicBezTo>
                    <a:pt x="48" y="49"/>
                    <a:pt x="48" y="49"/>
                    <a:pt x="47" y="49"/>
                  </a:cubicBezTo>
                  <a:cubicBezTo>
                    <a:pt x="47" y="49"/>
                    <a:pt x="47" y="49"/>
                    <a:pt x="47" y="49"/>
                  </a:cubicBezTo>
                  <a:cubicBezTo>
                    <a:pt x="47" y="49"/>
                    <a:pt x="46" y="49"/>
                    <a:pt x="46" y="50"/>
                  </a:cubicBezTo>
                  <a:cubicBezTo>
                    <a:pt x="46" y="50"/>
                    <a:pt x="46" y="50"/>
                    <a:pt x="46" y="50"/>
                  </a:cubicBezTo>
                  <a:cubicBezTo>
                    <a:pt x="46" y="50"/>
                    <a:pt x="45" y="50"/>
                    <a:pt x="45" y="50"/>
                  </a:cubicBezTo>
                  <a:cubicBezTo>
                    <a:pt x="45" y="50"/>
                    <a:pt x="45" y="51"/>
                    <a:pt x="45" y="51"/>
                  </a:cubicBezTo>
                  <a:cubicBezTo>
                    <a:pt x="44" y="51"/>
                    <a:pt x="44" y="51"/>
                    <a:pt x="44" y="51"/>
                  </a:cubicBezTo>
                  <a:cubicBezTo>
                    <a:pt x="43" y="51"/>
                    <a:pt x="43" y="52"/>
                    <a:pt x="43" y="52"/>
                  </a:cubicBezTo>
                  <a:cubicBezTo>
                    <a:pt x="42" y="52"/>
                    <a:pt x="42" y="52"/>
                    <a:pt x="41" y="52"/>
                  </a:cubicBezTo>
                  <a:cubicBezTo>
                    <a:pt x="41" y="52"/>
                    <a:pt x="41" y="52"/>
                    <a:pt x="40" y="52"/>
                  </a:cubicBezTo>
                  <a:cubicBezTo>
                    <a:pt x="40" y="53"/>
                    <a:pt x="40" y="52"/>
                    <a:pt x="40" y="53"/>
                  </a:cubicBezTo>
                  <a:cubicBezTo>
                    <a:pt x="39" y="53"/>
                    <a:pt x="40" y="53"/>
                    <a:pt x="39" y="53"/>
                  </a:cubicBezTo>
                  <a:cubicBezTo>
                    <a:pt x="39" y="52"/>
                    <a:pt x="37" y="52"/>
                    <a:pt x="36" y="53"/>
                  </a:cubicBezTo>
                  <a:cubicBezTo>
                    <a:pt x="36" y="53"/>
                    <a:pt x="36" y="54"/>
                    <a:pt x="36" y="54"/>
                  </a:cubicBezTo>
                  <a:cubicBezTo>
                    <a:pt x="36" y="54"/>
                    <a:pt x="36" y="54"/>
                    <a:pt x="35" y="54"/>
                  </a:cubicBezTo>
                  <a:cubicBezTo>
                    <a:pt x="35" y="54"/>
                    <a:pt x="35" y="54"/>
                    <a:pt x="35" y="54"/>
                  </a:cubicBezTo>
                  <a:cubicBezTo>
                    <a:pt x="35" y="54"/>
                    <a:pt x="35" y="54"/>
                    <a:pt x="35" y="54"/>
                  </a:cubicBezTo>
                  <a:cubicBezTo>
                    <a:pt x="35" y="54"/>
                    <a:pt x="35" y="55"/>
                    <a:pt x="34" y="55"/>
                  </a:cubicBezTo>
                  <a:cubicBezTo>
                    <a:pt x="34" y="55"/>
                    <a:pt x="34" y="55"/>
                    <a:pt x="33" y="55"/>
                  </a:cubicBezTo>
                  <a:cubicBezTo>
                    <a:pt x="33" y="54"/>
                    <a:pt x="33" y="54"/>
                    <a:pt x="33" y="54"/>
                  </a:cubicBezTo>
                  <a:cubicBezTo>
                    <a:pt x="32" y="54"/>
                    <a:pt x="32" y="54"/>
                    <a:pt x="31" y="54"/>
                  </a:cubicBezTo>
                  <a:cubicBezTo>
                    <a:pt x="31" y="54"/>
                    <a:pt x="31" y="54"/>
                    <a:pt x="31" y="55"/>
                  </a:cubicBezTo>
                  <a:cubicBezTo>
                    <a:pt x="30" y="55"/>
                    <a:pt x="30" y="55"/>
                    <a:pt x="29" y="55"/>
                  </a:cubicBezTo>
                  <a:cubicBezTo>
                    <a:pt x="29" y="54"/>
                    <a:pt x="29" y="54"/>
                    <a:pt x="29" y="54"/>
                  </a:cubicBezTo>
                  <a:cubicBezTo>
                    <a:pt x="29" y="54"/>
                    <a:pt x="28" y="54"/>
                    <a:pt x="28" y="54"/>
                  </a:cubicBezTo>
                  <a:cubicBezTo>
                    <a:pt x="28" y="54"/>
                    <a:pt x="28" y="53"/>
                    <a:pt x="28" y="53"/>
                  </a:cubicBezTo>
                  <a:cubicBezTo>
                    <a:pt x="28" y="53"/>
                    <a:pt x="28" y="53"/>
                    <a:pt x="27" y="53"/>
                  </a:cubicBezTo>
                  <a:cubicBezTo>
                    <a:pt x="27" y="53"/>
                    <a:pt x="27" y="53"/>
                    <a:pt x="27" y="53"/>
                  </a:cubicBezTo>
                  <a:cubicBezTo>
                    <a:pt x="27" y="54"/>
                    <a:pt x="26" y="54"/>
                    <a:pt x="26" y="54"/>
                  </a:cubicBezTo>
                  <a:cubicBezTo>
                    <a:pt x="25" y="54"/>
                    <a:pt x="25" y="54"/>
                    <a:pt x="24" y="54"/>
                  </a:cubicBezTo>
                  <a:cubicBezTo>
                    <a:pt x="24" y="54"/>
                    <a:pt x="24" y="53"/>
                    <a:pt x="24" y="53"/>
                  </a:cubicBezTo>
                  <a:cubicBezTo>
                    <a:pt x="23" y="53"/>
                    <a:pt x="22" y="52"/>
                    <a:pt x="22" y="52"/>
                  </a:cubicBezTo>
                  <a:cubicBezTo>
                    <a:pt x="22" y="51"/>
                    <a:pt x="23" y="50"/>
                    <a:pt x="23" y="50"/>
                  </a:cubicBezTo>
                  <a:cubicBezTo>
                    <a:pt x="22" y="49"/>
                    <a:pt x="22" y="49"/>
                    <a:pt x="22" y="49"/>
                  </a:cubicBezTo>
                  <a:cubicBezTo>
                    <a:pt x="22" y="48"/>
                    <a:pt x="22" y="48"/>
                    <a:pt x="22" y="47"/>
                  </a:cubicBezTo>
                  <a:cubicBezTo>
                    <a:pt x="22" y="47"/>
                    <a:pt x="22" y="47"/>
                    <a:pt x="22" y="47"/>
                  </a:cubicBezTo>
                  <a:cubicBezTo>
                    <a:pt x="22" y="46"/>
                    <a:pt x="22" y="46"/>
                    <a:pt x="22" y="46"/>
                  </a:cubicBezTo>
                  <a:cubicBezTo>
                    <a:pt x="22" y="46"/>
                    <a:pt x="22" y="46"/>
                    <a:pt x="21" y="45"/>
                  </a:cubicBezTo>
                  <a:cubicBezTo>
                    <a:pt x="21" y="45"/>
                    <a:pt x="21" y="45"/>
                    <a:pt x="21" y="45"/>
                  </a:cubicBezTo>
                  <a:cubicBezTo>
                    <a:pt x="21" y="44"/>
                    <a:pt x="21" y="44"/>
                    <a:pt x="21" y="44"/>
                  </a:cubicBezTo>
                  <a:cubicBezTo>
                    <a:pt x="20" y="44"/>
                    <a:pt x="20" y="43"/>
                    <a:pt x="19" y="43"/>
                  </a:cubicBezTo>
                  <a:cubicBezTo>
                    <a:pt x="19" y="44"/>
                    <a:pt x="19" y="43"/>
                    <a:pt x="19" y="44"/>
                  </a:cubicBezTo>
                  <a:cubicBezTo>
                    <a:pt x="18" y="44"/>
                    <a:pt x="18" y="44"/>
                    <a:pt x="17" y="44"/>
                  </a:cubicBezTo>
                  <a:cubicBezTo>
                    <a:pt x="17" y="44"/>
                    <a:pt x="17" y="44"/>
                    <a:pt x="17" y="44"/>
                  </a:cubicBezTo>
                  <a:cubicBezTo>
                    <a:pt x="17" y="44"/>
                    <a:pt x="17" y="43"/>
                    <a:pt x="17" y="43"/>
                  </a:cubicBezTo>
                  <a:cubicBezTo>
                    <a:pt x="16" y="43"/>
                    <a:pt x="16" y="43"/>
                    <a:pt x="16" y="43"/>
                  </a:cubicBezTo>
                  <a:cubicBezTo>
                    <a:pt x="15" y="43"/>
                    <a:pt x="15" y="43"/>
                    <a:pt x="15" y="43"/>
                  </a:cubicBezTo>
                  <a:cubicBezTo>
                    <a:pt x="15" y="43"/>
                    <a:pt x="14" y="43"/>
                    <a:pt x="14" y="43"/>
                  </a:cubicBezTo>
                  <a:cubicBezTo>
                    <a:pt x="14" y="42"/>
                    <a:pt x="14" y="42"/>
                    <a:pt x="14" y="42"/>
                  </a:cubicBezTo>
                  <a:cubicBezTo>
                    <a:pt x="14" y="42"/>
                    <a:pt x="13" y="42"/>
                    <a:pt x="13" y="42"/>
                  </a:cubicBezTo>
                  <a:cubicBezTo>
                    <a:pt x="13" y="42"/>
                    <a:pt x="13" y="42"/>
                    <a:pt x="13" y="42"/>
                  </a:cubicBezTo>
                  <a:cubicBezTo>
                    <a:pt x="12" y="41"/>
                    <a:pt x="12" y="42"/>
                    <a:pt x="12" y="41"/>
                  </a:cubicBezTo>
                  <a:cubicBezTo>
                    <a:pt x="12" y="41"/>
                    <a:pt x="11" y="41"/>
                    <a:pt x="11" y="41"/>
                  </a:cubicBezTo>
                  <a:cubicBezTo>
                    <a:pt x="11" y="41"/>
                    <a:pt x="11" y="41"/>
                    <a:pt x="10" y="41"/>
                  </a:cubicBezTo>
                  <a:cubicBezTo>
                    <a:pt x="10" y="41"/>
                    <a:pt x="10" y="41"/>
                    <a:pt x="10" y="40"/>
                  </a:cubicBezTo>
                  <a:cubicBezTo>
                    <a:pt x="10" y="40"/>
                    <a:pt x="9" y="40"/>
                    <a:pt x="9" y="40"/>
                  </a:cubicBezTo>
                  <a:cubicBezTo>
                    <a:pt x="9" y="40"/>
                    <a:pt x="8" y="39"/>
                    <a:pt x="8" y="39"/>
                  </a:cubicBezTo>
                  <a:cubicBezTo>
                    <a:pt x="7" y="39"/>
                    <a:pt x="7" y="39"/>
                    <a:pt x="7" y="39"/>
                  </a:cubicBezTo>
                  <a:cubicBezTo>
                    <a:pt x="7" y="39"/>
                    <a:pt x="7" y="39"/>
                    <a:pt x="7" y="39"/>
                  </a:cubicBezTo>
                  <a:cubicBezTo>
                    <a:pt x="7" y="38"/>
                    <a:pt x="7" y="38"/>
                    <a:pt x="7" y="38"/>
                  </a:cubicBezTo>
                  <a:cubicBezTo>
                    <a:pt x="6" y="38"/>
                    <a:pt x="6" y="38"/>
                    <a:pt x="6" y="38"/>
                  </a:cubicBezTo>
                  <a:cubicBezTo>
                    <a:pt x="6" y="38"/>
                    <a:pt x="6" y="37"/>
                    <a:pt x="6" y="37"/>
                  </a:cubicBezTo>
                  <a:cubicBezTo>
                    <a:pt x="6" y="37"/>
                    <a:pt x="6" y="37"/>
                    <a:pt x="6" y="36"/>
                  </a:cubicBezTo>
                  <a:cubicBezTo>
                    <a:pt x="6" y="36"/>
                    <a:pt x="6" y="36"/>
                    <a:pt x="5" y="36"/>
                  </a:cubicBezTo>
                  <a:cubicBezTo>
                    <a:pt x="5" y="36"/>
                    <a:pt x="5" y="36"/>
                    <a:pt x="5" y="36"/>
                  </a:cubicBezTo>
                  <a:cubicBezTo>
                    <a:pt x="5" y="35"/>
                    <a:pt x="5" y="35"/>
                    <a:pt x="5" y="35"/>
                  </a:cubicBezTo>
                  <a:cubicBezTo>
                    <a:pt x="5" y="35"/>
                    <a:pt x="5" y="34"/>
                    <a:pt x="5" y="34"/>
                  </a:cubicBezTo>
                  <a:cubicBezTo>
                    <a:pt x="5" y="34"/>
                    <a:pt x="4" y="34"/>
                    <a:pt x="4" y="33"/>
                  </a:cubicBezTo>
                  <a:cubicBezTo>
                    <a:pt x="4" y="33"/>
                    <a:pt x="4" y="33"/>
                    <a:pt x="4" y="32"/>
                  </a:cubicBezTo>
                  <a:cubicBezTo>
                    <a:pt x="4" y="32"/>
                    <a:pt x="4" y="32"/>
                    <a:pt x="4" y="32"/>
                  </a:cubicBezTo>
                  <a:cubicBezTo>
                    <a:pt x="4" y="31"/>
                    <a:pt x="4" y="31"/>
                    <a:pt x="4" y="31"/>
                  </a:cubicBezTo>
                  <a:cubicBezTo>
                    <a:pt x="4" y="30"/>
                    <a:pt x="4" y="30"/>
                    <a:pt x="3" y="30"/>
                  </a:cubicBezTo>
                  <a:cubicBezTo>
                    <a:pt x="3" y="30"/>
                    <a:pt x="3" y="29"/>
                    <a:pt x="3" y="29"/>
                  </a:cubicBezTo>
                  <a:cubicBezTo>
                    <a:pt x="3" y="29"/>
                    <a:pt x="2" y="28"/>
                    <a:pt x="2" y="28"/>
                  </a:cubicBezTo>
                  <a:cubicBezTo>
                    <a:pt x="2" y="28"/>
                    <a:pt x="2" y="28"/>
                    <a:pt x="1" y="28"/>
                  </a:cubicBezTo>
                  <a:cubicBezTo>
                    <a:pt x="1" y="28"/>
                    <a:pt x="1" y="28"/>
                    <a:pt x="1" y="28"/>
                  </a:cubicBezTo>
                  <a:cubicBezTo>
                    <a:pt x="1" y="28"/>
                    <a:pt x="1" y="28"/>
                    <a:pt x="1" y="28"/>
                  </a:cubicBezTo>
                  <a:cubicBezTo>
                    <a:pt x="1" y="28"/>
                    <a:pt x="0" y="27"/>
                    <a:pt x="0" y="26"/>
                  </a:cubicBezTo>
                  <a:cubicBezTo>
                    <a:pt x="0" y="26"/>
                    <a:pt x="0" y="26"/>
                    <a:pt x="0" y="26"/>
                  </a:cubicBezTo>
                  <a:cubicBezTo>
                    <a:pt x="1" y="26"/>
                    <a:pt x="1" y="26"/>
                    <a:pt x="1" y="25"/>
                  </a:cubicBezTo>
                  <a:cubicBezTo>
                    <a:pt x="1" y="24"/>
                    <a:pt x="1" y="24"/>
                    <a:pt x="1" y="23"/>
                  </a:cubicBezTo>
                  <a:cubicBezTo>
                    <a:pt x="1" y="23"/>
                    <a:pt x="1" y="23"/>
                    <a:pt x="1" y="23"/>
                  </a:cubicBezTo>
                  <a:cubicBezTo>
                    <a:pt x="0" y="22"/>
                    <a:pt x="1" y="21"/>
                    <a:pt x="1" y="21"/>
                  </a:cubicBezTo>
                  <a:cubicBezTo>
                    <a:pt x="1" y="20"/>
                    <a:pt x="0" y="20"/>
                    <a:pt x="0" y="19"/>
                  </a:cubicBezTo>
                  <a:cubicBezTo>
                    <a:pt x="0" y="19"/>
                    <a:pt x="0" y="18"/>
                    <a:pt x="0" y="18"/>
                  </a:cubicBezTo>
                  <a:cubicBezTo>
                    <a:pt x="0" y="18"/>
                    <a:pt x="1" y="18"/>
                    <a:pt x="1" y="18"/>
                  </a:cubicBezTo>
                  <a:cubicBezTo>
                    <a:pt x="1" y="18"/>
                    <a:pt x="1" y="18"/>
                    <a:pt x="1" y="18"/>
                  </a:cubicBezTo>
                  <a:cubicBezTo>
                    <a:pt x="1" y="17"/>
                    <a:pt x="1" y="17"/>
                    <a:pt x="2" y="17"/>
                  </a:cubicBezTo>
                  <a:cubicBezTo>
                    <a:pt x="2" y="17"/>
                    <a:pt x="2" y="17"/>
                    <a:pt x="2" y="17"/>
                  </a:cubicBezTo>
                  <a:cubicBezTo>
                    <a:pt x="2" y="17"/>
                    <a:pt x="2" y="16"/>
                    <a:pt x="2" y="16"/>
                  </a:cubicBezTo>
                  <a:cubicBezTo>
                    <a:pt x="3" y="16"/>
                    <a:pt x="3" y="15"/>
                    <a:pt x="3" y="15"/>
                  </a:cubicBezTo>
                  <a:cubicBezTo>
                    <a:pt x="3" y="15"/>
                    <a:pt x="3" y="15"/>
                    <a:pt x="3" y="15"/>
                  </a:cubicBezTo>
                  <a:cubicBezTo>
                    <a:pt x="3" y="14"/>
                    <a:pt x="4" y="14"/>
                    <a:pt x="4" y="14"/>
                  </a:cubicBezTo>
                  <a:cubicBezTo>
                    <a:pt x="4" y="14"/>
                    <a:pt x="4" y="13"/>
                    <a:pt x="4" y="13"/>
                  </a:cubicBezTo>
                  <a:cubicBezTo>
                    <a:pt x="4" y="13"/>
                    <a:pt x="4" y="13"/>
                    <a:pt x="5" y="13"/>
                  </a:cubicBezTo>
                  <a:cubicBezTo>
                    <a:pt x="5" y="13"/>
                    <a:pt x="5" y="12"/>
                    <a:pt x="5" y="12"/>
                  </a:cubicBezTo>
                  <a:cubicBezTo>
                    <a:pt x="5" y="12"/>
                    <a:pt x="5" y="12"/>
                    <a:pt x="5" y="12"/>
                  </a:cubicBezTo>
                  <a:cubicBezTo>
                    <a:pt x="5" y="12"/>
                    <a:pt x="5" y="12"/>
                    <a:pt x="5" y="12"/>
                  </a:cubicBezTo>
                  <a:cubicBezTo>
                    <a:pt x="5" y="12"/>
                    <a:pt x="5" y="12"/>
                    <a:pt x="6" y="12"/>
                  </a:cubicBezTo>
                  <a:cubicBezTo>
                    <a:pt x="6" y="11"/>
                    <a:pt x="6" y="11"/>
                    <a:pt x="6" y="11"/>
                  </a:cubicBezTo>
                  <a:cubicBezTo>
                    <a:pt x="6" y="11"/>
                    <a:pt x="6" y="10"/>
                    <a:pt x="6" y="10"/>
                  </a:cubicBezTo>
                  <a:cubicBezTo>
                    <a:pt x="5" y="10"/>
                    <a:pt x="5" y="10"/>
                    <a:pt x="5" y="10"/>
                  </a:cubicBezTo>
                  <a:cubicBezTo>
                    <a:pt x="5" y="10"/>
                    <a:pt x="5" y="10"/>
                    <a:pt x="5" y="9"/>
                  </a:cubicBezTo>
                  <a:cubicBezTo>
                    <a:pt x="4" y="9"/>
                    <a:pt x="4" y="9"/>
                    <a:pt x="4" y="9"/>
                  </a:cubicBezTo>
                  <a:cubicBezTo>
                    <a:pt x="4" y="9"/>
                    <a:pt x="4" y="9"/>
                    <a:pt x="4" y="9"/>
                  </a:cubicBezTo>
                  <a:cubicBezTo>
                    <a:pt x="5" y="8"/>
                    <a:pt x="4" y="7"/>
                    <a:pt x="5" y="7"/>
                  </a:cubicBezTo>
                  <a:cubicBezTo>
                    <a:pt x="5" y="7"/>
                    <a:pt x="5" y="7"/>
                    <a:pt x="5" y="7"/>
                  </a:cubicBezTo>
                  <a:cubicBezTo>
                    <a:pt x="6" y="7"/>
                    <a:pt x="6" y="6"/>
                    <a:pt x="6" y="5"/>
                  </a:cubicBezTo>
                  <a:cubicBezTo>
                    <a:pt x="6" y="5"/>
                    <a:pt x="6" y="4"/>
                    <a:pt x="5" y="4"/>
                  </a:cubicBezTo>
                  <a:cubicBezTo>
                    <a:pt x="5" y="4"/>
                    <a:pt x="5" y="3"/>
                    <a:pt x="5" y="3"/>
                  </a:cubicBezTo>
                  <a:cubicBezTo>
                    <a:pt x="5" y="3"/>
                    <a:pt x="5" y="3"/>
                    <a:pt x="5" y="3"/>
                  </a:cubicBezTo>
                  <a:cubicBezTo>
                    <a:pt x="5" y="2"/>
                    <a:pt x="5" y="2"/>
                    <a:pt x="5" y="2"/>
                  </a:cubicBezTo>
                  <a:cubicBezTo>
                    <a:pt x="4" y="2"/>
                    <a:pt x="4" y="2"/>
                    <a:pt x="4" y="1"/>
                  </a:cubicBezTo>
                  <a:cubicBezTo>
                    <a:pt x="4" y="1"/>
                    <a:pt x="4" y="1"/>
                    <a:pt x="4" y="1"/>
                  </a:cubicBezTo>
                  <a:cubicBezTo>
                    <a:pt x="4" y="1"/>
                    <a:pt x="4" y="1"/>
                    <a:pt x="4" y="1"/>
                  </a:cubicBezTo>
                  <a:cubicBezTo>
                    <a:pt x="5" y="1"/>
                    <a:pt x="5" y="0"/>
                    <a:pt x="5" y="0"/>
                  </a:cubicBezTo>
                  <a:cubicBezTo>
                    <a:pt x="7" y="0"/>
                    <a:pt x="8" y="0"/>
                    <a:pt x="10" y="0"/>
                  </a:cubicBezTo>
                  <a:cubicBezTo>
                    <a:pt x="10" y="0"/>
                    <a:pt x="10" y="1"/>
                    <a:pt x="10" y="1"/>
                  </a:cubicBezTo>
                  <a:cubicBezTo>
                    <a:pt x="10" y="1"/>
                    <a:pt x="10" y="2"/>
                    <a:pt x="9" y="2"/>
                  </a:cubicBezTo>
                  <a:cubicBezTo>
                    <a:pt x="9" y="2"/>
                    <a:pt x="9" y="2"/>
                    <a:pt x="9" y="2"/>
                  </a:cubicBezTo>
                  <a:cubicBezTo>
                    <a:pt x="9" y="3"/>
                    <a:pt x="9" y="3"/>
                    <a:pt x="9" y="3"/>
                  </a:cubicBezTo>
                  <a:cubicBezTo>
                    <a:pt x="9" y="3"/>
                    <a:pt x="9" y="5"/>
                    <a:pt x="9" y="5"/>
                  </a:cubicBezTo>
                  <a:cubicBezTo>
                    <a:pt x="9" y="5"/>
                    <a:pt x="9" y="5"/>
                    <a:pt x="9" y="5"/>
                  </a:cubicBezTo>
                  <a:cubicBezTo>
                    <a:pt x="9" y="6"/>
                    <a:pt x="9" y="6"/>
                    <a:pt x="9" y="6"/>
                  </a:cubicBezTo>
                  <a:cubicBezTo>
                    <a:pt x="9" y="7"/>
                    <a:pt x="9" y="7"/>
                    <a:pt x="9" y="7"/>
                  </a:cubicBezTo>
                  <a:close/>
                  <a:moveTo>
                    <a:pt x="46" y="21"/>
                  </a:moveTo>
                  <a:cubicBezTo>
                    <a:pt x="46" y="21"/>
                    <a:pt x="46" y="21"/>
                    <a:pt x="46" y="22"/>
                  </a:cubicBezTo>
                  <a:cubicBezTo>
                    <a:pt x="46" y="22"/>
                    <a:pt x="46" y="22"/>
                    <a:pt x="46" y="22"/>
                  </a:cubicBezTo>
                  <a:cubicBezTo>
                    <a:pt x="46" y="21"/>
                    <a:pt x="46" y="21"/>
                    <a:pt x="46" y="21"/>
                  </a:cubicBezTo>
                  <a:cubicBezTo>
                    <a:pt x="46" y="21"/>
                    <a:pt x="46" y="21"/>
                    <a:pt x="46" y="21"/>
                  </a:cubicBezTo>
                  <a:close/>
                  <a:moveTo>
                    <a:pt x="44" y="27"/>
                  </a:moveTo>
                  <a:cubicBezTo>
                    <a:pt x="44" y="26"/>
                    <a:pt x="44" y="26"/>
                    <a:pt x="44" y="25"/>
                  </a:cubicBezTo>
                  <a:cubicBezTo>
                    <a:pt x="43" y="25"/>
                    <a:pt x="43" y="25"/>
                    <a:pt x="43" y="25"/>
                  </a:cubicBezTo>
                  <a:cubicBezTo>
                    <a:pt x="43" y="26"/>
                    <a:pt x="43" y="26"/>
                    <a:pt x="43" y="26"/>
                  </a:cubicBezTo>
                  <a:cubicBezTo>
                    <a:pt x="43" y="26"/>
                    <a:pt x="43" y="26"/>
                    <a:pt x="43" y="27"/>
                  </a:cubicBezTo>
                  <a:cubicBezTo>
                    <a:pt x="43" y="27"/>
                    <a:pt x="44" y="27"/>
                    <a:pt x="44" y="27"/>
                  </a:cubicBezTo>
                  <a:cubicBezTo>
                    <a:pt x="44" y="27"/>
                    <a:pt x="44" y="27"/>
                    <a:pt x="44" y="28"/>
                  </a:cubicBezTo>
                  <a:cubicBezTo>
                    <a:pt x="44" y="28"/>
                    <a:pt x="44" y="28"/>
                    <a:pt x="44" y="28"/>
                  </a:cubicBezTo>
                  <a:cubicBezTo>
                    <a:pt x="44" y="27"/>
                    <a:pt x="44" y="28"/>
                    <a:pt x="44" y="27"/>
                  </a:cubicBezTo>
                  <a:cubicBezTo>
                    <a:pt x="44" y="27"/>
                    <a:pt x="44" y="27"/>
                    <a:pt x="44" y="27"/>
                  </a:cubicBezTo>
                  <a:cubicBezTo>
                    <a:pt x="44" y="27"/>
                    <a:pt x="44" y="27"/>
                    <a:pt x="44" y="27"/>
                  </a:cubicBezTo>
                  <a:close/>
                </a:path>
              </a:pathLst>
            </a:custGeom>
            <a:solidFill>
              <a:sysClr val="window" lastClr="FFFFFF">
                <a:lumMod val="75000"/>
              </a:sysClr>
            </a:solidFill>
            <a:ln w="3175">
              <a:solidFill>
                <a:schemeClr val="bg1">
                  <a:lumMod val="65000"/>
                </a:schemeClr>
              </a:solid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defTabSz="2945407">
                <a:defRPr/>
              </a:pPr>
              <a:endParaRPr lang="en-US" sz="1600" kern="0">
                <a:solidFill>
                  <a:srgbClr val="0A0A0A"/>
                </a:solidFill>
                <a:cs typeface="Arial" charset="0"/>
              </a:endParaRPr>
            </a:p>
          </p:txBody>
        </p:sp>
        <p:sp>
          <p:nvSpPr>
            <p:cNvPr id="227" name="Freeform 210">
              <a:extLst>
                <a:ext uri="{FF2B5EF4-FFF2-40B4-BE49-F238E27FC236}">
                  <a16:creationId xmlns:a16="http://schemas.microsoft.com/office/drawing/2014/main" id="{956525D3-294B-1B3A-AAC0-132F355A518A}"/>
                </a:ext>
              </a:extLst>
            </p:cNvPr>
            <p:cNvSpPr>
              <a:spLocks/>
            </p:cNvSpPr>
            <p:nvPr/>
          </p:nvSpPr>
          <p:spPr bwMode="auto">
            <a:xfrm>
              <a:off x="26595509" y="14309689"/>
              <a:ext cx="157226" cy="171852"/>
            </a:xfrm>
            <a:custGeom>
              <a:avLst/>
              <a:gdLst/>
              <a:ahLst/>
              <a:cxnLst>
                <a:cxn ang="0">
                  <a:pos x="8" y="1"/>
                </a:cxn>
                <a:cxn ang="0">
                  <a:pos x="8" y="2"/>
                </a:cxn>
                <a:cxn ang="0">
                  <a:pos x="8" y="3"/>
                </a:cxn>
                <a:cxn ang="0">
                  <a:pos x="8" y="3"/>
                </a:cxn>
                <a:cxn ang="0">
                  <a:pos x="8" y="4"/>
                </a:cxn>
                <a:cxn ang="0">
                  <a:pos x="8" y="5"/>
                </a:cxn>
                <a:cxn ang="0">
                  <a:pos x="7" y="6"/>
                </a:cxn>
                <a:cxn ang="0">
                  <a:pos x="5" y="6"/>
                </a:cxn>
                <a:cxn ang="0">
                  <a:pos x="4" y="5"/>
                </a:cxn>
                <a:cxn ang="0">
                  <a:pos x="4" y="6"/>
                </a:cxn>
                <a:cxn ang="0">
                  <a:pos x="4" y="8"/>
                </a:cxn>
                <a:cxn ang="0">
                  <a:pos x="3" y="8"/>
                </a:cxn>
                <a:cxn ang="0">
                  <a:pos x="2" y="8"/>
                </a:cxn>
                <a:cxn ang="0">
                  <a:pos x="1" y="7"/>
                </a:cxn>
                <a:cxn ang="0">
                  <a:pos x="0" y="7"/>
                </a:cxn>
                <a:cxn ang="0">
                  <a:pos x="0" y="6"/>
                </a:cxn>
                <a:cxn ang="0">
                  <a:pos x="1" y="5"/>
                </a:cxn>
                <a:cxn ang="0">
                  <a:pos x="1" y="3"/>
                </a:cxn>
                <a:cxn ang="0">
                  <a:pos x="2" y="1"/>
                </a:cxn>
                <a:cxn ang="0">
                  <a:pos x="3" y="1"/>
                </a:cxn>
                <a:cxn ang="0">
                  <a:pos x="4" y="1"/>
                </a:cxn>
                <a:cxn ang="0">
                  <a:pos x="4" y="1"/>
                </a:cxn>
                <a:cxn ang="0">
                  <a:pos x="5" y="2"/>
                </a:cxn>
                <a:cxn ang="0">
                  <a:pos x="6" y="0"/>
                </a:cxn>
                <a:cxn ang="0">
                  <a:pos x="6" y="0"/>
                </a:cxn>
                <a:cxn ang="0">
                  <a:pos x="8" y="1"/>
                </a:cxn>
              </a:cxnLst>
              <a:rect l="0" t="0" r="r" b="b"/>
              <a:pathLst>
                <a:path w="8" h="8">
                  <a:moveTo>
                    <a:pt x="8" y="1"/>
                  </a:moveTo>
                  <a:cubicBezTo>
                    <a:pt x="8" y="2"/>
                    <a:pt x="8" y="2"/>
                    <a:pt x="8" y="2"/>
                  </a:cubicBezTo>
                  <a:cubicBezTo>
                    <a:pt x="8" y="3"/>
                    <a:pt x="8" y="3"/>
                    <a:pt x="8" y="3"/>
                  </a:cubicBezTo>
                  <a:cubicBezTo>
                    <a:pt x="8" y="3"/>
                    <a:pt x="8" y="3"/>
                    <a:pt x="8" y="3"/>
                  </a:cubicBezTo>
                  <a:cubicBezTo>
                    <a:pt x="8" y="4"/>
                    <a:pt x="8" y="4"/>
                    <a:pt x="8" y="4"/>
                  </a:cubicBezTo>
                  <a:cubicBezTo>
                    <a:pt x="8" y="5"/>
                    <a:pt x="8" y="5"/>
                    <a:pt x="8" y="5"/>
                  </a:cubicBezTo>
                  <a:cubicBezTo>
                    <a:pt x="8" y="6"/>
                    <a:pt x="8" y="6"/>
                    <a:pt x="7" y="6"/>
                  </a:cubicBezTo>
                  <a:cubicBezTo>
                    <a:pt x="7" y="5"/>
                    <a:pt x="5" y="6"/>
                    <a:pt x="5" y="6"/>
                  </a:cubicBezTo>
                  <a:cubicBezTo>
                    <a:pt x="5" y="5"/>
                    <a:pt x="5" y="5"/>
                    <a:pt x="4" y="5"/>
                  </a:cubicBezTo>
                  <a:cubicBezTo>
                    <a:pt x="4" y="5"/>
                    <a:pt x="4" y="5"/>
                    <a:pt x="4" y="6"/>
                  </a:cubicBezTo>
                  <a:cubicBezTo>
                    <a:pt x="4" y="6"/>
                    <a:pt x="4" y="7"/>
                    <a:pt x="4" y="8"/>
                  </a:cubicBezTo>
                  <a:cubicBezTo>
                    <a:pt x="4" y="8"/>
                    <a:pt x="4" y="8"/>
                    <a:pt x="3" y="8"/>
                  </a:cubicBezTo>
                  <a:cubicBezTo>
                    <a:pt x="3" y="8"/>
                    <a:pt x="2" y="8"/>
                    <a:pt x="2" y="8"/>
                  </a:cubicBezTo>
                  <a:cubicBezTo>
                    <a:pt x="2" y="7"/>
                    <a:pt x="2" y="7"/>
                    <a:pt x="1" y="7"/>
                  </a:cubicBezTo>
                  <a:cubicBezTo>
                    <a:pt x="1" y="7"/>
                    <a:pt x="0" y="7"/>
                    <a:pt x="0" y="7"/>
                  </a:cubicBezTo>
                  <a:cubicBezTo>
                    <a:pt x="0" y="7"/>
                    <a:pt x="0" y="7"/>
                    <a:pt x="0" y="6"/>
                  </a:cubicBezTo>
                  <a:cubicBezTo>
                    <a:pt x="0" y="6"/>
                    <a:pt x="1" y="6"/>
                    <a:pt x="1" y="5"/>
                  </a:cubicBezTo>
                  <a:cubicBezTo>
                    <a:pt x="1" y="4"/>
                    <a:pt x="1" y="4"/>
                    <a:pt x="1" y="3"/>
                  </a:cubicBezTo>
                  <a:cubicBezTo>
                    <a:pt x="1" y="3"/>
                    <a:pt x="2" y="2"/>
                    <a:pt x="2" y="1"/>
                  </a:cubicBezTo>
                  <a:cubicBezTo>
                    <a:pt x="3" y="1"/>
                    <a:pt x="3" y="1"/>
                    <a:pt x="3" y="1"/>
                  </a:cubicBezTo>
                  <a:cubicBezTo>
                    <a:pt x="3" y="1"/>
                    <a:pt x="4" y="1"/>
                    <a:pt x="4" y="1"/>
                  </a:cubicBezTo>
                  <a:cubicBezTo>
                    <a:pt x="4" y="1"/>
                    <a:pt x="4" y="1"/>
                    <a:pt x="4" y="1"/>
                  </a:cubicBezTo>
                  <a:cubicBezTo>
                    <a:pt x="4" y="2"/>
                    <a:pt x="4" y="2"/>
                    <a:pt x="5" y="2"/>
                  </a:cubicBezTo>
                  <a:cubicBezTo>
                    <a:pt x="5" y="1"/>
                    <a:pt x="6" y="1"/>
                    <a:pt x="6" y="0"/>
                  </a:cubicBezTo>
                  <a:cubicBezTo>
                    <a:pt x="6" y="0"/>
                    <a:pt x="6" y="0"/>
                    <a:pt x="6" y="0"/>
                  </a:cubicBezTo>
                  <a:cubicBezTo>
                    <a:pt x="7" y="0"/>
                    <a:pt x="7" y="1"/>
                    <a:pt x="8" y="1"/>
                  </a:cubicBezTo>
                  <a:close/>
                </a:path>
              </a:pathLst>
            </a:custGeom>
            <a:solidFill>
              <a:sysClr val="window" lastClr="FFFFFF">
                <a:lumMod val="75000"/>
              </a:sysClr>
            </a:solidFill>
            <a:ln w="3175">
              <a:solidFill>
                <a:schemeClr val="bg1">
                  <a:lumMod val="65000"/>
                </a:schemeClr>
              </a:solid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defTabSz="2945407">
                <a:defRPr/>
              </a:pPr>
              <a:endParaRPr lang="en-US" sz="1600" kern="0">
                <a:solidFill>
                  <a:srgbClr val="0A0A0A"/>
                </a:solidFill>
                <a:cs typeface="Arial" charset="0"/>
              </a:endParaRPr>
            </a:p>
          </p:txBody>
        </p:sp>
        <p:sp>
          <p:nvSpPr>
            <p:cNvPr id="228" name="Freeform 211">
              <a:extLst>
                <a:ext uri="{FF2B5EF4-FFF2-40B4-BE49-F238E27FC236}">
                  <a16:creationId xmlns:a16="http://schemas.microsoft.com/office/drawing/2014/main" id="{8633DBD0-260D-44DC-092E-321F35AC08D0}"/>
                </a:ext>
              </a:extLst>
            </p:cNvPr>
            <p:cNvSpPr>
              <a:spLocks/>
            </p:cNvSpPr>
            <p:nvPr/>
          </p:nvSpPr>
          <p:spPr bwMode="auto">
            <a:xfrm>
              <a:off x="26612057" y="14436329"/>
              <a:ext cx="140678" cy="217063"/>
            </a:xfrm>
            <a:custGeom>
              <a:avLst/>
              <a:gdLst/>
              <a:ahLst/>
              <a:cxnLst>
                <a:cxn ang="0">
                  <a:pos x="5" y="0"/>
                </a:cxn>
                <a:cxn ang="0">
                  <a:pos x="6" y="0"/>
                </a:cxn>
                <a:cxn ang="0">
                  <a:pos x="6" y="3"/>
                </a:cxn>
                <a:cxn ang="0">
                  <a:pos x="7" y="4"/>
                </a:cxn>
                <a:cxn ang="0">
                  <a:pos x="7" y="4"/>
                </a:cxn>
                <a:cxn ang="0">
                  <a:pos x="6" y="5"/>
                </a:cxn>
                <a:cxn ang="0">
                  <a:pos x="6" y="5"/>
                </a:cxn>
                <a:cxn ang="0">
                  <a:pos x="5" y="6"/>
                </a:cxn>
                <a:cxn ang="0">
                  <a:pos x="5" y="7"/>
                </a:cxn>
                <a:cxn ang="0">
                  <a:pos x="5" y="8"/>
                </a:cxn>
                <a:cxn ang="0">
                  <a:pos x="4" y="8"/>
                </a:cxn>
                <a:cxn ang="0">
                  <a:pos x="4" y="8"/>
                </a:cxn>
                <a:cxn ang="0">
                  <a:pos x="3" y="9"/>
                </a:cxn>
                <a:cxn ang="0">
                  <a:pos x="3" y="10"/>
                </a:cxn>
                <a:cxn ang="0">
                  <a:pos x="2" y="10"/>
                </a:cxn>
                <a:cxn ang="0">
                  <a:pos x="2" y="10"/>
                </a:cxn>
                <a:cxn ang="0">
                  <a:pos x="2" y="9"/>
                </a:cxn>
                <a:cxn ang="0">
                  <a:pos x="1" y="8"/>
                </a:cxn>
                <a:cxn ang="0">
                  <a:pos x="1" y="8"/>
                </a:cxn>
                <a:cxn ang="0">
                  <a:pos x="1" y="7"/>
                </a:cxn>
                <a:cxn ang="0">
                  <a:pos x="1" y="5"/>
                </a:cxn>
                <a:cxn ang="0">
                  <a:pos x="0" y="5"/>
                </a:cxn>
                <a:cxn ang="0">
                  <a:pos x="0" y="3"/>
                </a:cxn>
                <a:cxn ang="0">
                  <a:pos x="0" y="3"/>
                </a:cxn>
                <a:cxn ang="0">
                  <a:pos x="0" y="2"/>
                </a:cxn>
                <a:cxn ang="0">
                  <a:pos x="0" y="2"/>
                </a:cxn>
                <a:cxn ang="0">
                  <a:pos x="0" y="2"/>
                </a:cxn>
                <a:cxn ang="0">
                  <a:pos x="0" y="2"/>
                </a:cxn>
                <a:cxn ang="0">
                  <a:pos x="1" y="3"/>
                </a:cxn>
                <a:cxn ang="0">
                  <a:pos x="3" y="2"/>
                </a:cxn>
                <a:cxn ang="0">
                  <a:pos x="4" y="1"/>
                </a:cxn>
                <a:cxn ang="0">
                  <a:pos x="5" y="1"/>
                </a:cxn>
                <a:cxn ang="0">
                  <a:pos x="5" y="0"/>
                </a:cxn>
                <a:cxn ang="0">
                  <a:pos x="5" y="0"/>
                </a:cxn>
              </a:cxnLst>
              <a:rect l="0" t="0" r="r" b="b"/>
              <a:pathLst>
                <a:path w="7" h="10">
                  <a:moveTo>
                    <a:pt x="5" y="0"/>
                  </a:moveTo>
                  <a:cubicBezTo>
                    <a:pt x="5" y="0"/>
                    <a:pt x="5" y="0"/>
                    <a:pt x="6" y="0"/>
                  </a:cubicBezTo>
                  <a:cubicBezTo>
                    <a:pt x="5" y="1"/>
                    <a:pt x="4" y="3"/>
                    <a:pt x="6" y="3"/>
                  </a:cubicBezTo>
                  <a:cubicBezTo>
                    <a:pt x="6" y="3"/>
                    <a:pt x="6" y="3"/>
                    <a:pt x="7" y="4"/>
                  </a:cubicBezTo>
                  <a:cubicBezTo>
                    <a:pt x="7" y="4"/>
                    <a:pt x="7" y="4"/>
                    <a:pt x="7" y="4"/>
                  </a:cubicBezTo>
                  <a:cubicBezTo>
                    <a:pt x="7" y="4"/>
                    <a:pt x="6" y="4"/>
                    <a:pt x="6" y="5"/>
                  </a:cubicBezTo>
                  <a:cubicBezTo>
                    <a:pt x="6" y="5"/>
                    <a:pt x="6" y="5"/>
                    <a:pt x="6" y="5"/>
                  </a:cubicBezTo>
                  <a:cubicBezTo>
                    <a:pt x="6" y="6"/>
                    <a:pt x="6" y="6"/>
                    <a:pt x="5" y="6"/>
                  </a:cubicBezTo>
                  <a:cubicBezTo>
                    <a:pt x="5" y="6"/>
                    <a:pt x="5" y="7"/>
                    <a:pt x="5" y="7"/>
                  </a:cubicBezTo>
                  <a:cubicBezTo>
                    <a:pt x="5" y="8"/>
                    <a:pt x="5" y="8"/>
                    <a:pt x="5" y="8"/>
                  </a:cubicBezTo>
                  <a:cubicBezTo>
                    <a:pt x="4" y="8"/>
                    <a:pt x="4" y="8"/>
                    <a:pt x="4" y="8"/>
                  </a:cubicBezTo>
                  <a:cubicBezTo>
                    <a:pt x="4" y="8"/>
                    <a:pt x="4" y="8"/>
                    <a:pt x="4" y="8"/>
                  </a:cubicBezTo>
                  <a:cubicBezTo>
                    <a:pt x="4" y="9"/>
                    <a:pt x="4" y="9"/>
                    <a:pt x="3" y="9"/>
                  </a:cubicBezTo>
                  <a:cubicBezTo>
                    <a:pt x="3" y="9"/>
                    <a:pt x="3" y="9"/>
                    <a:pt x="3" y="10"/>
                  </a:cubicBezTo>
                  <a:cubicBezTo>
                    <a:pt x="3" y="10"/>
                    <a:pt x="2" y="10"/>
                    <a:pt x="2" y="10"/>
                  </a:cubicBezTo>
                  <a:cubicBezTo>
                    <a:pt x="2" y="10"/>
                    <a:pt x="2" y="10"/>
                    <a:pt x="2" y="10"/>
                  </a:cubicBezTo>
                  <a:cubicBezTo>
                    <a:pt x="2" y="10"/>
                    <a:pt x="2" y="10"/>
                    <a:pt x="2" y="9"/>
                  </a:cubicBezTo>
                  <a:cubicBezTo>
                    <a:pt x="1" y="9"/>
                    <a:pt x="1" y="9"/>
                    <a:pt x="1" y="8"/>
                  </a:cubicBezTo>
                  <a:cubicBezTo>
                    <a:pt x="1" y="8"/>
                    <a:pt x="1" y="8"/>
                    <a:pt x="1" y="8"/>
                  </a:cubicBezTo>
                  <a:cubicBezTo>
                    <a:pt x="1" y="8"/>
                    <a:pt x="1" y="7"/>
                    <a:pt x="1" y="7"/>
                  </a:cubicBezTo>
                  <a:cubicBezTo>
                    <a:pt x="1" y="7"/>
                    <a:pt x="1" y="6"/>
                    <a:pt x="1" y="5"/>
                  </a:cubicBezTo>
                  <a:cubicBezTo>
                    <a:pt x="1" y="5"/>
                    <a:pt x="0" y="5"/>
                    <a:pt x="0" y="5"/>
                  </a:cubicBezTo>
                  <a:cubicBezTo>
                    <a:pt x="0" y="4"/>
                    <a:pt x="0" y="4"/>
                    <a:pt x="0" y="3"/>
                  </a:cubicBezTo>
                  <a:cubicBezTo>
                    <a:pt x="0" y="3"/>
                    <a:pt x="0" y="3"/>
                    <a:pt x="0" y="3"/>
                  </a:cubicBezTo>
                  <a:cubicBezTo>
                    <a:pt x="0" y="3"/>
                    <a:pt x="0" y="2"/>
                    <a:pt x="0" y="2"/>
                  </a:cubicBezTo>
                  <a:cubicBezTo>
                    <a:pt x="0" y="2"/>
                    <a:pt x="0" y="2"/>
                    <a:pt x="0" y="2"/>
                  </a:cubicBezTo>
                  <a:cubicBezTo>
                    <a:pt x="0" y="2"/>
                    <a:pt x="0" y="2"/>
                    <a:pt x="0" y="2"/>
                  </a:cubicBezTo>
                  <a:cubicBezTo>
                    <a:pt x="0" y="2"/>
                    <a:pt x="0" y="2"/>
                    <a:pt x="0" y="2"/>
                  </a:cubicBezTo>
                  <a:cubicBezTo>
                    <a:pt x="0" y="3"/>
                    <a:pt x="1" y="3"/>
                    <a:pt x="1" y="3"/>
                  </a:cubicBezTo>
                  <a:cubicBezTo>
                    <a:pt x="1" y="3"/>
                    <a:pt x="3" y="2"/>
                    <a:pt x="3" y="2"/>
                  </a:cubicBezTo>
                  <a:cubicBezTo>
                    <a:pt x="4" y="2"/>
                    <a:pt x="3" y="1"/>
                    <a:pt x="4" y="1"/>
                  </a:cubicBezTo>
                  <a:cubicBezTo>
                    <a:pt x="4" y="1"/>
                    <a:pt x="4" y="1"/>
                    <a:pt x="5" y="1"/>
                  </a:cubicBezTo>
                  <a:cubicBezTo>
                    <a:pt x="5" y="0"/>
                    <a:pt x="5" y="0"/>
                    <a:pt x="5" y="0"/>
                  </a:cubicBezTo>
                  <a:cubicBezTo>
                    <a:pt x="5" y="0"/>
                    <a:pt x="5" y="0"/>
                    <a:pt x="5" y="0"/>
                  </a:cubicBezTo>
                  <a:close/>
                </a:path>
              </a:pathLst>
            </a:custGeom>
            <a:solidFill>
              <a:sysClr val="window" lastClr="FFFFFF">
                <a:lumMod val="75000"/>
              </a:sysClr>
            </a:solidFill>
            <a:ln w="3175">
              <a:solidFill>
                <a:schemeClr val="bg1">
                  <a:lumMod val="65000"/>
                </a:schemeClr>
              </a:solid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defTabSz="2945407">
                <a:defRPr/>
              </a:pPr>
              <a:endParaRPr lang="en-US" sz="1600" kern="0">
                <a:solidFill>
                  <a:srgbClr val="0A0A0A"/>
                </a:solidFill>
                <a:cs typeface="Arial" charset="0"/>
              </a:endParaRPr>
            </a:p>
          </p:txBody>
        </p:sp>
        <p:sp>
          <p:nvSpPr>
            <p:cNvPr id="229" name="Freeform 212">
              <a:extLst>
                <a:ext uri="{FF2B5EF4-FFF2-40B4-BE49-F238E27FC236}">
                  <a16:creationId xmlns:a16="http://schemas.microsoft.com/office/drawing/2014/main" id="{6BFDD123-742B-620B-0328-492BC614311D}"/>
                </a:ext>
              </a:extLst>
            </p:cNvPr>
            <p:cNvSpPr>
              <a:spLocks/>
            </p:cNvSpPr>
            <p:nvPr/>
          </p:nvSpPr>
          <p:spPr bwMode="auto">
            <a:xfrm>
              <a:off x="20083143" y="14454412"/>
              <a:ext cx="24830" cy="27132"/>
            </a:xfrm>
            <a:custGeom>
              <a:avLst/>
              <a:gdLst/>
              <a:ahLst/>
              <a:cxnLst>
                <a:cxn ang="0">
                  <a:pos x="1" y="0"/>
                </a:cxn>
                <a:cxn ang="0">
                  <a:pos x="1" y="0"/>
                </a:cxn>
                <a:cxn ang="0">
                  <a:pos x="0" y="1"/>
                </a:cxn>
                <a:cxn ang="0">
                  <a:pos x="0" y="0"/>
                </a:cxn>
                <a:cxn ang="0">
                  <a:pos x="1" y="0"/>
                </a:cxn>
              </a:cxnLst>
              <a:rect l="0" t="0" r="r" b="b"/>
              <a:pathLst>
                <a:path w="1" h="1">
                  <a:moveTo>
                    <a:pt x="1" y="0"/>
                  </a:moveTo>
                  <a:cubicBezTo>
                    <a:pt x="1" y="0"/>
                    <a:pt x="1" y="0"/>
                    <a:pt x="1" y="0"/>
                  </a:cubicBezTo>
                  <a:cubicBezTo>
                    <a:pt x="1" y="0"/>
                    <a:pt x="1" y="0"/>
                    <a:pt x="0" y="1"/>
                  </a:cubicBezTo>
                  <a:cubicBezTo>
                    <a:pt x="0" y="0"/>
                    <a:pt x="0" y="0"/>
                    <a:pt x="0" y="0"/>
                  </a:cubicBezTo>
                  <a:cubicBezTo>
                    <a:pt x="0" y="0"/>
                    <a:pt x="1" y="0"/>
                    <a:pt x="1" y="0"/>
                  </a:cubicBezTo>
                  <a:close/>
                </a:path>
              </a:pathLst>
            </a:custGeom>
            <a:solidFill>
              <a:srgbClr val="CBCBCB"/>
            </a:solidFill>
            <a:ln w="9525">
              <a:no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defTabSz="2945407">
                <a:defRPr/>
              </a:pPr>
              <a:endParaRPr lang="en-US" sz="1600" kern="0">
                <a:solidFill>
                  <a:srgbClr val="0A0A0A"/>
                </a:solidFill>
                <a:cs typeface="Arial" charset="0"/>
              </a:endParaRPr>
            </a:p>
          </p:txBody>
        </p:sp>
        <p:sp>
          <p:nvSpPr>
            <p:cNvPr id="230" name="Oval 229">
              <a:extLst>
                <a:ext uri="{FF2B5EF4-FFF2-40B4-BE49-F238E27FC236}">
                  <a16:creationId xmlns:a16="http://schemas.microsoft.com/office/drawing/2014/main" id="{FCAAACFE-36B4-19D7-8F6E-9247D9510EA3}"/>
                </a:ext>
              </a:extLst>
            </p:cNvPr>
            <p:cNvSpPr>
              <a:spLocks noChangeArrowheads="1"/>
            </p:cNvSpPr>
            <p:nvPr/>
          </p:nvSpPr>
          <p:spPr bwMode="auto">
            <a:xfrm>
              <a:off x="16938664" y="14454393"/>
              <a:ext cx="8274" cy="9042"/>
            </a:xfrm>
            <a:prstGeom prst="ellipse">
              <a:avLst/>
            </a:prstGeom>
            <a:solidFill>
              <a:srgbClr val="CBCBCB"/>
            </a:solidFill>
            <a:ln w="9525">
              <a:no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defTabSz="2945407">
                <a:defRPr/>
              </a:pPr>
              <a:endParaRPr lang="en-US" sz="1600" kern="0">
                <a:solidFill>
                  <a:srgbClr val="0A0A0A"/>
                </a:solidFill>
                <a:cs typeface="Arial" charset="0"/>
              </a:endParaRPr>
            </a:p>
          </p:txBody>
        </p:sp>
        <p:sp>
          <p:nvSpPr>
            <p:cNvPr id="231" name="Freeform 214">
              <a:extLst>
                <a:ext uri="{FF2B5EF4-FFF2-40B4-BE49-F238E27FC236}">
                  <a16:creationId xmlns:a16="http://schemas.microsoft.com/office/drawing/2014/main" id="{204BC6B6-C685-4420-9F36-372386BDEFE4}"/>
                </a:ext>
              </a:extLst>
            </p:cNvPr>
            <p:cNvSpPr>
              <a:spLocks/>
            </p:cNvSpPr>
            <p:nvPr/>
          </p:nvSpPr>
          <p:spPr bwMode="auto">
            <a:xfrm>
              <a:off x="16922120" y="14481533"/>
              <a:ext cx="8274" cy="9042"/>
            </a:xfrm>
            <a:custGeom>
              <a:avLst/>
              <a:gdLst/>
              <a:ahLst/>
              <a:cxnLst>
                <a:cxn ang="0">
                  <a:pos x="0" y="0"/>
                </a:cxn>
                <a:cxn ang="0">
                  <a:pos x="0" y="0"/>
                </a:cxn>
                <a:cxn ang="0">
                  <a:pos x="0" y="0"/>
                </a:cxn>
                <a:cxn ang="0">
                  <a:pos x="0" y="0"/>
                </a:cxn>
                <a:cxn ang="0">
                  <a:pos x="0" y="0"/>
                </a:cxn>
                <a:cxn ang="0">
                  <a:pos x="0" y="0"/>
                </a:cxn>
                <a:cxn ang="0">
                  <a:pos x="0" y="0"/>
                </a:cxn>
                <a:cxn ang="0">
                  <a:pos x="0" y="0"/>
                </a:cxn>
              </a:cxnLst>
              <a:rect l="0" t="0" r="r" b="b"/>
              <a:pathLst>
                <a:path>
                  <a:moveTo>
                    <a:pt x="0" y="0"/>
                  </a:moveTo>
                  <a:cubicBezTo>
                    <a:pt x="0" y="0"/>
                    <a:pt x="0" y="0"/>
                    <a:pt x="0" y="0"/>
                  </a:cubicBezTo>
                  <a:cubicBezTo>
                    <a:pt x="0" y="0"/>
                    <a:pt x="0" y="0"/>
                    <a:pt x="0" y="0"/>
                  </a:cubicBezTo>
                  <a:cubicBezTo>
                    <a:pt x="0" y="0"/>
                    <a:pt x="0" y="0"/>
                    <a:pt x="0" y="0"/>
                  </a:cubicBezTo>
                  <a:cubicBezTo>
                    <a:pt x="0" y="0"/>
                    <a:pt x="0" y="0"/>
                    <a:pt x="0" y="0"/>
                  </a:cubicBezTo>
                  <a:cubicBezTo>
                    <a:pt x="0" y="0"/>
                    <a:pt x="0" y="0"/>
                    <a:pt x="0" y="0"/>
                  </a:cubicBezTo>
                  <a:cubicBezTo>
                    <a:pt x="0" y="0"/>
                    <a:pt x="0" y="0"/>
                    <a:pt x="0" y="0"/>
                  </a:cubicBezTo>
                  <a:cubicBezTo>
                    <a:pt x="0" y="0"/>
                    <a:pt x="0" y="0"/>
                    <a:pt x="0" y="0"/>
                  </a:cubicBezTo>
                  <a:close/>
                </a:path>
              </a:pathLst>
            </a:custGeom>
            <a:solidFill>
              <a:srgbClr val="CBCBCB"/>
            </a:solidFill>
            <a:ln w="9525">
              <a:no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defTabSz="2945407">
                <a:defRPr/>
              </a:pPr>
              <a:endParaRPr lang="en-US" sz="1600" kern="0">
                <a:solidFill>
                  <a:srgbClr val="0A0A0A"/>
                </a:solidFill>
                <a:cs typeface="Arial" charset="0"/>
              </a:endParaRPr>
            </a:p>
          </p:txBody>
        </p:sp>
        <p:sp>
          <p:nvSpPr>
            <p:cNvPr id="232" name="Freeform 215">
              <a:extLst>
                <a:ext uri="{FF2B5EF4-FFF2-40B4-BE49-F238E27FC236}">
                  <a16:creationId xmlns:a16="http://schemas.microsoft.com/office/drawing/2014/main" id="{848819CA-E2F7-7A7C-87C5-F777EF45EBC9}"/>
                </a:ext>
              </a:extLst>
            </p:cNvPr>
            <p:cNvSpPr>
              <a:spLocks/>
            </p:cNvSpPr>
            <p:nvPr/>
          </p:nvSpPr>
          <p:spPr bwMode="auto">
            <a:xfrm>
              <a:off x="16897298" y="14481552"/>
              <a:ext cx="24830" cy="18087"/>
            </a:xfrm>
            <a:custGeom>
              <a:avLst/>
              <a:gdLst/>
              <a:ahLst/>
              <a:cxnLst>
                <a:cxn ang="0">
                  <a:pos x="0" y="0"/>
                </a:cxn>
                <a:cxn ang="0">
                  <a:pos x="1" y="0"/>
                </a:cxn>
                <a:cxn ang="0">
                  <a:pos x="0" y="1"/>
                </a:cxn>
                <a:cxn ang="0">
                  <a:pos x="0" y="1"/>
                </a:cxn>
                <a:cxn ang="0">
                  <a:pos x="0" y="1"/>
                </a:cxn>
                <a:cxn ang="0">
                  <a:pos x="0" y="1"/>
                </a:cxn>
                <a:cxn ang="0">
                  <a:pos x="0" y="0"/>
                </a:cxn>
              </a:cxnLst>
              <a:rect l="0" t="0" r="r" b="b"/>
              <a:pathLst>
                <a:path w="1" h="1">
                  <a:moveTo>
                    <a:pt x="0" y="0"/>
                  </a:moveTo>
                  <a:cubicBezTo>
                    <a:pt x="0" y="0"/>
                    <a:pt x="0" y="0"/>
                    <a:pt x="1" y="0"/>
                  </a:cubicBezTo>
                  <a:cubicBezTo>
                    <a:pt x="0" y="0"/>
                    <a:pt x="0" y="1"/>
                    <a:pt x="0" y="1"/>
                  </a:cubicBezTo>
                  <a:cubicBezTo>
                    <a:pt x="0" y="1"/>
                    <a:pt x="0" y="1"/>
                    <a:pt x="0" y="1"/>
                  </a:cubicBezTo>
                  <a:cubicBezTo>
                    <a:pt x="0" y="1"/>
                    <a:pt x="0" y="1"/>
                    <a:pt x="0" y="1"/>
                  </a:cubicBezTo>
                  <a:cubicBezTo>
                    <a:pt x="0" y="1"/>
                    <a:pt x="0" y="1"/>
                    <a:pt x="0" y="1"/>
                  </a:cubicBezTo>
                  <a:cubicBezTo>
                    <a:pt x="0" y="1"/>
                    <a:pt x="0" y="0"/>
                    <a:pt x="0" y="0"/>
                  </a:cubicBezTo>
                  <a:close/>
                </a:path>
              </a:pathLst>
            </a:custGeom>
            <a:solidFill>
              <a:srgbClr val="CBCBCB"/>
            </a:solidFill>
            <a:ln w="9525">
              <a:no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defTabSz="2945407">
                <a:defRPr/>
              </a:pPr>
              <a:endParaRPr lang="en-US" sz="1600" kern="0">
                <a:solidFill>
                  <a:srgbClr val="0A0A0A"/>
                </a:solidFill>
                <a:cs typeface="Arial" charset="0"/>
              </a:endParaRPr>
            </a:p>
          </p:txBody>
        </p:sp>
        <p:sp>
          <p:nvSpPr>
            <p:cNvPr id="233" name="Freeform 216">
              <a:extLst>
                <a:ext uri="{FF2B5EF4-FFF2-40B4-BE49-F238E27FC236}">
                  <a16:creationId xmlns:a16="http://schemas.microsoft.com/office/drawing/2014/main" id="{8CBDAD9C-6E4D-5CCB-9765-5B243442A753}"/>
                </a:ext>
              </a:extLst>
            </p:cNvPr>
            <p:cNvSpPr>
              <a:spLocks/>
            </p:cNvSpPr>
            <p:nvPr/>
          </p:nvSpPr>
          <p:spPr bwMode="auto">
            <a:xfrm>
              <a:off x="25089491" y="14671460"/>
              <a:ext cx="82748" cy="126624"/>
            </a:xfrm>
            <a:custGeom>
              <a:avLst/>
              <a:gdLst/>
              <a:ahLst/>
              <a:cxnLst>
                <a:cxn ang="0">
                  <a:pos x="1" y="6"/>
                </a:cxn>
                <a:cxn ang="0">
                  <a:pos x="1" y="5"/>
                </a:cxn>
                <a:cxn ang="0">
                  <a:pos x="0" y="3"/>
                </a:cxn>
                <a:cxn ang="0">
                  <a:pos x="1" y="2"/>
                </a:cxn>
                <a:cxn ang="0">
                  <a:pos x="2" y="2"/>
                </a:cxn>
                <a:cxn ang="0">
                  <a:pos x="2" y="1"/>
                </a:cxn>
                <a:cxn ang="0">
                  <a:pos x="3" y="1"/>
                </a:cxn>
                <a:cxn ang="0">
                  <a:pos x="4" y="0"/>
                </a:cxn>
                <a:cxn ang="0">
                  <a:pos x="4" y="1"/>
                </a:cxn>
                <a:cxn ang="0">
                  <a:pos x="3" y="2"/>
                </a:cxn>
                <a:cxn ang="0">
                  <a:pos x="2" y="2"/>
                </a:cxn>
                <a:cxn ang="0">
                  <a:pos x="2" y="2"/>
                </a:cxn>
                <a:cxn ang="0">
                  <a:pos x="2" y="3"/>
                </a:cxn>
                <a:cxn ang="0">
                  <a:pos x="2" y="3"/>
                </a:cxn>
                <a:cxn ang="0">
                  <a:pos x="2" y="6"/>
                </a:cxn>
                <a:cxn ang="0">
                  <a:pos x="1" y="6"/>
                </a:cxn>
              </a:cxnLst>
              <a:rect l="0" t="0" r="r" b="b"/>
              <a:pathLst>
                <a:path w="4" h="6">
                  <a:moveTo>
                    <a:pt x="1" y="6"/>
                  </a:moveTo>
                  <a:cubicBezTo>
                    <a:pt x="1" y="5"/>
                    <a:pt x="1" y="5"/>
                    <a:pt x="1" y="5"/>
                  </a:cubicBezTo>
                  <a:cubicBezTo>
                    <a:pt x="1" y="5"/>
                    <a:pt x="0" y="3"/>
                    <a:pt x="0" y="3"/>
                  </a:cubicBezTo>
                  <a:cubicBezTo>
                    <a:pt x="1" y="3"/>
                    <a:pt x="1" y="2"/>
                    <a:pt x="1" y="2"/>
                  </a:cubicBezTo>
                  <a:cubicBezTo>
                    <a:pt x="1" y="2"/>
                    <a:pt x="2" y="2"/>
                    <a:pt x="2" y="2"/>
                  </a:cubicBezTo>
                  <a:cubicBezTo>
                    <a:pt x="2" y="1"/>
                    <a:pt x="2" y="1"/>
                    <a:pt x="2" y="1"/>
                  </a:cubicBezTo>
                  <a:cubicBezTo>
                    <a:pt x="2" y="1"/>
                    <a:pt x="3" y="1"/>
                    <a:pt x="3" y="1"/>
                  </a:cubicBezTo>
                  <a:cubicBezTo>
                    <a:pt x="3" y="0"/>
                    <a:pt x="3" y="0"/>
                    <a:pt x="4" y="0"/>
                  </a:cubicBezTo>
                  <a:cubicBezTo>
                    <a:pt x="4" y="0"/>
                    <a:pt x="4" y="0"/>
                    <a:pt x="4" y="1"/>
                  </a:cubicBezTo>
                  <a:cubicBezTo>
                    <a:pt x="3" y="1"/>
                    <a:pt x="3" y="1"/>
                    <a:pt x="3" y="2"/>
                  </a:cubicBezTo>
                  <a:cubicBezTo>
                    <a:pt x="3" y="2"/>
                    <a:pt x="2" y="2"/>
                    <a:pt x="2" y="2"/>
                  </a:cubicBezTo>
                  <a:cubicBezTo>
                    <a:pt x="2" y="2"/>
                    <a:pt x="2" y="2"/>
                    <a:pt x="2" y="2"/>
                  </a:cubicBezTo>
                  <a:cubicBezTo>
                    <a:pt x="2" y="2"/>
                    <a:pt x="2" y="2"/>
                    <a:pt x="2" y="3"/>
                  </a:cubicBezTo>
                  <a:cubicBezTo>
                    <a:pt x="2" y="3"/>
                    <a:pt x="2" y="3"/>
                    <a:pt x="2" y="3"/>
                  </a:cubicBezTo>
                  <a:cubicBezTo>
                    <a:pt x="2" y="4"/>
                    <a:pt x="2" y="5"/>
                    <a:pt x="2" y="6"/>
                  </a:cubicBezTo>
                  <a:cubicBezTo>
                    <a:pt x="1" y="6"/>
                    <a:pt x="1" y="6"/>
                    <a:pt x="1" y="6"/>
                  </a:cubicBezTo>
                  <a:close/>
                </a:path>
              </a:pathLst>
            </a:custGeom>
            <a:solidFill>
              <a:sysClr val="window" lastClr="FFFFFF">
                <a:lumMod val="75000"/>
              </a:sysClr>
            </a:solidFill>
            <a:ln w="3175">
              <a:solidFill>
                <a:schemeClr val="bg1">
                  <a:lumMod val="65000"/>
                </a:schemeClr>
              </a:solid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defTabSz="2945407">
                <a:defRPr/>
              </a:pPr>
              <a:endParaRPr lang="en-US" sz="1600" kern="0">
                <a:solidFill>
                  <a:srgbClr val="0A0A0A"/>
                </a:solidFill>
                <a:cs typeface="Arial" charset="0"/>
              </a:endParaRPr>
            </a:p>
          </p:txBody>
        </p:sp>
        <p:sp>
          <p:nvSpPr>
            <p:cNvPr id="234" name="Freeform 217">
              <a:extLst>
                <a:ext uri="{FF2B5EF4-FFF2-40B4-BE49-F238E27FC236}">
                  <a16:creationId xmlns:a16="http://schemas.microsoft.com/office/drawing/2014/main" id="{8653A496-4A42-1FCE-1379-490B074A353F}"/>
                </a:ext>
              </a:extLst>
            </p:cNvPr>
            <p:cNvSpPr>
              <a:spLocks/>
            </p:cNvSpPr>
            <p:nvPr/>
          </p:nvSpPr>
          <p:spPr bwMode="auto">
            <a:xfrm>
              <a:off x="25072935" y="14825216"/>
              <a:ext cx="1075737" cy="1320485"/>
            </a:xfrm>
            <a:custGeom>
              <a:avLst/>
              <a:gdLst/>
              <a:ahLst/>
              <a:cxnLst>
                <a:cxn ang="0">
                  <a:pos x="35" y="9"/>
                </a:cxn>
                <a:cxn ang="0">
                  <a:pos x="39" y="6"/>
                </a:cxn>
                <a:cxn ang="0">
                  <a:pos x="39" y="6"/>
                </a:cxn>
                <a:cxn ang="0">
                  <a:pos x="45" y="8"/>
                </a:cxn>
                <a:cxn ang="0">
                  <a:pos x="45" y="8"/>
                </a:cxn>
                <a:cxn ang="0">
                  <a:pos x="45" y="13"/>
                </a:cxn>
                <a:cxn ang="0">
                  <a:pos x="45" y="16"/>
                </a:cxn>
                <a:cxn ang="0">
                  <a:pos x="46" y="21"/>
                </a:cxn>
                <a:cxn ang="0">
                  <a:pos x="47" y="23"/>
                </a:cxn>
                <a:cxn ang="0">
                  <a:pos x="47" y="25"/>
                </a:cxn>
                <a:cxn ang="0">
                  <a:pos x="47" y="28"/>
                </a:cxn>
                <a:cxn ang="0">
                  <a:pos x="49" y="27"/>
                </a:cxn>
                <a:cxn ang="0">
                  <a:pos x="55" y="27"/>
                </a:cxn>
                <a:cxn ang="0">
                  <a:pos x="54" y="30"/>
                </a:cxn>
                <a:cxn ang="0">
                  <a:pos x="55" y="33"/>
                </a:cxn>
                <a:cxn ang="0">
                  <a:pos x="46" y="36"/>
                </a:cxn>
                <a:cxn ang="0">
                  <a:pos x="45" y="53"/>
                </a:cxn>
                <a:cxn ang="0">
                  <a:pos x="48" y="57"/>
                </a:cxn>
                <a:cxn ang="0">
                  <a:pos x="43" y="62"/>
                </a:cxn>
                <a:cxn ang="0">
                  <a:pos x="38" y="61"/>
                </a:cxn>
                <a:cxn ang="0">
                  <a:pos x="34" y="61"/>
                </a:cxn>
                <a:cxn ang="0">
                  <a:pos x="30" y="60"/>
                </a:cxn>
                <a:cxn ang="0">
                  <a:pos x="24" y="59"/>
                </a:cxn>
                <a:cxn ang="0">
                  <a:pos x="9" y="58"/>
                </a:cxn>
                <a:cxn ang="0">
                  <a:pos x="4" y="58"/>
                </a:cxn>
                <a:cxn ang="0">
                  <a:pos x="0" y="58"/>
                </a:cxn>
                <a:cxn ang="0">
                  <a:pos x="0" y="53"/>
                </a:cxn>
                <a:cxn ang="0">
                  <a:pos x="1" y="49"/>
                </a:cxn>
                <a:cxn ang="0">
                  <a:pos x="1" y="47"/>
                </a:cxn>
                <a:cxn ang="0">
                  <a:pos x="2" y="46"/>
                </a:cxn>
                <a:cxn ang="0">
                  <a:pos x="2" y="42"/>
                </a:cxn>
                <a:cxn ang="0">
                  <a:pos x="3" y="41"/>
                </a:cxn>
                <a:cxn ang="0">
                  <a:pos x="4" y="38"/>
                </a:cxn>
                <a:cxn ang="0">
                  <a:pos x="6" y="35"/>
                </a:cxn>
                <a:cxn ang="0">
                  <a:pos x="8" y="34"/>
                </a:cxn>
                <a:cxn ang="0">
                  <a:pos x="8" y="33"/>
                </a:cxn>
                <a:cxn ang="0">
                  <a:pos x="9" y="31"/>
                </a:cxn>
                <a:cxn ang="0">
                  <a:pos x="9" y="25"/>
                </a:cxn>
                <a:cxn ang="0">
                  <a:pos x="8" y="22"/>
                </a:cxn>
                <a:cxn ang="0">
                  <a:pos x="6" y="20"/>
                </a:cxn>
                <a:cxn ang="0">
                  <a:pos x="7" y="15"/>
                </a:cxn>
                <a:cxn ang="0">
                  <a:pos x="7" y="13"/>
                </a:cxn>
                <a:cxn ang="0">
                  <a:pos x="6" y="9"/>
                </a:cxn>
                <a:cxn ang="0">
                  <a:pos x="5" y="7"/>
                </a:cxn>
                <a:cxn ang="0">
                  <a:pos x="3" y="4"/>
                </a:cxn>
                <a:cxn ang="0">
                  <a:pos x="3" y="1"/>
                </a:cxn>
                <a:cxn ang="0">
                  <a:pos x="5" y="1"/>
                </a:cxn>
                <a:cxn ang="0">
                  <a:pos x="11" y="1"/>
                </a:cxn>
                <a:cxn ang="0">
                  <a:pos x="21" y="1"/>
                </a:cxn>
                <a:cxn ang="0">
                  <a:pos x="22" y="4"/>
                </a:cxn>
                <a:cxn ang="0">
                  <a:pos x="24" y="8"/>
                </a:cxn>
                <a:cxn ang="0">
                  <a:pos x="25" y="10"/>
                </a:cxn>
                <a:cxn ang="0">
                  <a:pos x="25" y="11"/>
                </a:cxn>
                <a:cxn ang="0">
                  <a:pos x="29" y="12"/>
                </a:cxn>
                <a:cxn ang="0">
                  <a:pos x="31" y="11"/>
                </a:cxn>
              </a:cxnLst>
              <a:rect l="0" t="0" r="r" b="b"/>
              <a:pathLst>
                <a:path w="55" h="62">
                  <a:moveTo>
                    <a:pt x="34" y="11"/>
                  </a:moveTo>
                  <a:cubicBezTo>
                    <a:pt x="34" y="11"/>
                    <a:pt x="35" y="10"/>
                    <a:pt x="35" y="10"/>
                  </a:cubicBezTo>
                  <a:cubicBezTo>
                    <a:pt x="35" y="10"/>
                    <a:pt x="35" y="9"/>
                    <a:pt x="35" y="9"/>
                  </a:cubicBezTo>
                  <a:cubicBezTo>
                    <a:pt x="35" y="9"/>
                    <a:pt x="35" y="9"/>
                    <a:pt x="35" y="9"/>
                  </a:cubicBezTo>
                  <a:cubicBezTo>
                    <a:pt x="35" y="8"/>
                    <a:pt x="35" y="7"/>
                    <a:pt x="35" y="6"/>
                  </a:cubicBezTo>
                  <a:cubicBezTo>
                    <a:pt x="37" y="6"/>
                    <a:pt x="38" y="6"/>
                    <a:pt x="39" y="6"/>
                  </a:cubicBezTo>
                  <a:cubicBezTo>
                    <a:pt x="39" y="6"/>
                    <a:pt x="39" y="6"/>
                    <a:pt x="39" y="6"/>
                  </a:cubicBezTo>
                  <a:cubicBezTo>
                    <a:pt x="39" y="6"/>
                    <a:pt x="39" y="6"/>
                    <a:pt x="39" y="6"/>
                  </a:cubicBezTo>
                  <a:cubicBezTo>
                    <a:pt x="39" y="6"/>
                    <a:pt x="39" y="6"/>
                    <a:pt x="39" y="6"/>
                  </a:cubicBezTo>
                  <a:cubicBezTo>
                    <a:pt x="39" y="6"/>
                    <a:pt x="39" y="7"/>
                    <a:pt x="39" y="8"/>
                  </a:cubicBezTo>
                  <a:cubicBezTo>
                    <a:pt x="40" y="8"/>
                    <a:pt x="40" y="8"/>
                    <a:pt x="41" y="8"/>
                  </a:cubicBezTo>
                  <a:cubicBezTo>
                    <a:pt x="42" y="8"/>
                    <a:pt x="44" y="8"/>
                    <a:pt x="45" y="8"/>
                  </a:cubicBezTo>
                  <a:cubicBezTo>
                    <a:pt x="45" y="8"/>
                    <a:pt x="45" y="8"/>
                    <a:pt x="45" y="8"/>
                  </a:cubicBezTo>
                  <a:cubicBezTo>
                    <a:pt x="45" y="8"/>
                    <a:pt x="45" y="8"/>
                    <a:pt x="45" y="8"/>
                  </a:cubicBezTo>
                  <a:cubicBezTo>
                    <a:pt x="45" y="8"/>
                    <a:pt x="45" y="8"/>
                    <a:pt x="45" y="8"/>
                  </a:cubicBezTo>
                  <a:cubicBezTo>
                    <a:pt x="45" y="9"/>
                    <a:pt x="44" y="10"/>
                    <a:pt x="45" y="11"/>
                  </a:cubicBezTo>
                  <a:cubicBezTo>
                    <a:pt x="45" y="11"/>
                    <a:pt x="45" y="12"/>
                    <a:pt x="45" y="12"/>
                  </a:cubicBezTo>
                  <a:cubicBezTo>
                    <a:pt x="45" y="12"/>
                    <a:pt x="45" y="13"/>
                    <a:pt x="45" y="13"/>
                  </a:cubicBezTo>
                  <a:cubicBezTo>
                    <a:pt x="45" y="13"/>
                    <a:pt x="45" y="13"/>
                    <a:pt x="45" y="14"/>
                  </a:cubicBezTo>
                  <a:cubicBezTo>
                    <a:pt x="45" y="14"/>
                    <a:pt x="45" y="14"/>
                    <a:pt x="45" y="14"/>
                  </a:cubicBezTo>
                  <a:cubicBezTo>
                    <a:pt x="45" y="15"/>
                    <a:pt x="45" y="16"/>
                    <a:pt x="45" y="16"/>
                  </a:cubicBezTo>
                  <a:cubicBezTo>
                    <a:pt x="45" y="17"/>
                    <a:pt x="45" y="17"/>
                    <a:pt x="45" y="17"/>
                  </a:cubicBezTo>
                  <a:cubicBezTo>
                    <a:pt x="45" y="18"/>
                    <a:pt x="45" y="18"/>
                    <a:pt x="45" y="19"/>
                  </a:cubicBezTo>
                  <a:cubicBezTo>
                    <a:pt x="45" y="20"/>
                    <a:pt x="45" y="20"/>
                    <a:pt x="46" y="21"/>
                  </a:cubicBezTo>
                  <a:cubicBezTo>
                    <a:pt x="46" y="21"/>
                    <a:pt x="46" y="21"/>
                    <a:pt x="46" y="21"/>
                  </a:cubicBezTo>
                  <a:cubicBezTo>
                    <a:pt x="46" y="21"/>
                    <a:pt x="46" y="21"/>
                    <a:pt x="46" y="21"/>
                  </a:cubicBezTo>
                  <a:cubicBezTo>
                    <a:pt x="47" y="22"/>
                    <a:pt x="46" y="22"/>
                    <a:pt x="47" y="23"/>
                  </a:cubicBezTo>
                  <a:cubicBezTo>
                    <a:pt x="47" y="23"/>
                    <a:pt x="47" y="23"/>
                    <a:pt x="47" y="23"/>
                  </a:cubicBezTo>
                  <a:cubicBezTo>
                    <a:pt x="47" y="23"/>
                    <a:pt x="47" y="24"/>
                    <a:pt x="47" y="24"/>
                  </a:cubicBezTo>
                  <a:cubicBezTo>
                    <a:pt x="47" y="24"/>
                    <a:pt x="47" y="24"/>
                    <a:pt x="47" y="25"/>
                  </a:cubicBezTo>
                  <a:cubicBezTo>
                    <a:pt x="47" y="25"/>
                    <a:pt x="46" y="25"/>
                    <a:pt x="46" y="25"/>
                  </a:cubicBezTo>
                  <a:cubicBezTo>
                    <a:pt x="46" y="26"/>
                    <a:pt x="47" y="27"/>
                    <a:pt x="47" y="27"/>
                  </a:cubicBezTo>
                  <a:cubicBezTo>
                    <a:pt x="47" y="27"/>
                    <a:pt x="47" y="28"/>
                    <a:pt x="47" y="28"/>
                  </a:cubicBezTo>
                  <a:cubicBezTo>
                    <a:pt x="47" y="28"/>
                    <a:pt x="47" y="28"/>
                    <a:pt x="48" y="28"/>
                  </a:cubicBezTo>
                  <a:cubicBezTo>
                    <a:pt x="48" y="28"/>
                    <a:pt x="49" y="27"/>
                    <a:pt x="49" y="27"/>
                  </a:cubicBezTo>
                  <a:cubicBezTo>
                    <a:pt x="49" y="27"/>
                    <a:pt x="49" y="27"/>
                    <a:pt x="49" y="27"/>
                  </a:cubicBezTo>
                  <a:cubicBezTo>
                    <a:pt x="50" y="27"/>
                    <a:pt x="51" y="27"/>
                    <a:pt x="51" y="27"/>
                  </a:cubicBezTo>
                  <a:cubicBezTo>
                    <a:pt x="52" y="27"/>
                    <a:pt x="52" y="26"/>
                    <a:pt x="53" y="27"/>
                  </a:cubicBezTo>
                  <a:cubicBezTo>
                    <a:pt x="54" y="27"/>
                    <a:pt x="54" y="27"/>
                    <a:pt x="55" y="27"/>
                  </a:cubicBezTo>
                  <a:cubicBezTo>
                    <a:pt x="55" y="27"/>
                    <a:pt x="55" y="27"/>
                    <a:pt x="55" y="27"/>
                  </a:cubicBezTo>
                  <a:cubicBezTo>
                    <a:pt x="55" y="28"/>
                    <a:pt x="55" y="28"/>
                    <a:pt x="55" y="28"/>
                  </a:cubicBezTo>
                  <a:cubicBezTo>
                    <a:pt x="55" y="29"/>
                    <a:pt x="54" y="29"/>
                    <a:pt x="54" y="30"/>
                  </a:cubicBezTo>
                  <a:cubicBezTo>
                    <a:pt x="54" y="30"/>
                    <a:pt x="55" y="30"/>
                    <a:pt x="55" y="31"/>
                  </a:cubicBezTo>
                  <a:cubicBezTo>
                    <a:pt x="54" y="31"/>
                    <a:pt x="54" y="32"/>
                    <a:pt x="54" y="33"/>
                  </a:cubicBezTo>
                  <a:cubicBezTo>
                    <a:pt x="54" y="33"/>
                    <a:pt x="55" y="33"/>
                    <a:pt x="55" y="33"/>
                  </a:cubicBezTo>
                  <a:cubicBezTo>
                    <a:pt x="55" y="33"/>
                    <a:pt x="54" y="34"/>
                    <a:pt x="54" y="34"/>
                  </a:cubicBezTo>
                  <a:cubicBezTo>
                    <a:pt x="54" y="35"/>
                    <a:pt x="54" y="36"/>
                    <a:pt x="54" y="36"/>
                  </a:cubicBezTo>
                  <a:cubicBezTo>
                    <a:pt x="51" y="37"/>
                    <a:pt x="48" y="36"/>
                    <a:pt x="46" y="36"/>
                  </a:cubicBezTo>
                  <a:cubicBezTo>
                    <a:pt x="46" y="36"/>
                    <a:pt x="46" y="36"/>
                    <a:pt x="46" y="36"/>
                  </a:cubicBezTo>
                  <a:cubicBezTo>
                    <a:pt x="46" y="36"/>
                    <a:pt x="46" y="36"/>
                    <a:pt x="45" y="36"/>
                  </a:cubicBezTo>
                  <a:cubicBezTo>
                    <a:pt x="45" y="42"/>
                    <a:pt x="45" y="48"/>
                    <a:pt x="45" y="53"/>
                  </a:cubicBezTo>
                  <a:cubicBezTo>
                    <a:pt x="45" y="54"/>
                    <a:pt x="46" y="54"/>
                    <a:pt x="46" y="54"/>
                  </a:cubicBezTo>
                  <a:cubicBezTo>
                    <a:pt x="46" y="55"/>
                    <a:pt x="46" y="55"/>
                    <a:pt x="46" y="55"/>
                  </a:cubicBezTo>
                  <a:cubicBezTo>
                    <a:pt x="47" y="56"/>
                    <a:pt x="47" y="56"/>
                    <a:pt x="48" y="57"/>
                  </a:cubicBezTo>
                  <a:cubicBezTo>
                    <a:pt x="48" y="57"/>
                    <a:pt x="48" y="58"/>
                    <a:pt x="49" y="58"/>
                  </a:cubicBezTo>
                  <a:cubicBezTo>
                    <a:pt x="49" y="59"/>
                    <a:pt x="50" y="59"/>
                    <a:pt x="51" y="60"/>
                  </a:cubicBezTo>
                  <a:cubicBezTo>
                    <a:pt x="48" y="61"/>
                    <a:pt x="45" y="61"/>
                    <a:pt x="43" y="62"/>
                  </a:cubicBezTo>
                  <a:cubicBezTo>
                    <a:pt x="43" y="62"/>
                    <a:pt x="42" y="62"/>
                    <a:pt x="42" y="62"/>
                  </a:cubicBezTo>
                  <a:cubicBezTo>
                    <a:pt x="41" y="61"/>
                    <a:pt x="41" y="62"/>
                    <a:pt x="40" y="62"/>
                  </a:cubicBezTo>
                  <a:cubicBezTo>
                    <a:pt x="39" y="62"/>
                    <a:pt x="39" y="61"/>
                    <a:pt x="38" y="61"/>
                  </a:cubicBezTo>
                  <a:cubicBezTo>
                    <a:pt x="38" y="61"/>
                    <a:pt x="37" y="62"/>
                    <a:pt x="37" y="61"/>
                  </a:cubicBezTo>
                  <a:cubicBezTo>
                    <a:pt x="36" y="61"/>
                    <a:pt x="36" y="61"/>
                    <a:pt x="36" y="61"/>
                  </a:cubicBezTo>
                  <a:cubicBezTo>
                    <a:pt x="36" y="61"/>
                    <a:pt x="35" y="61"/>
                    <a:pt x="34" y="61"/>
                  </a:cubicBezTo>
                  <a:cubicBezTo>
                    <a:pt x="34" y="61"/>
                    <a:pt x="34" y="61"/>
                    <a:pt x="34" y="61"/>
                  </a:cubicBezTo>
                  <a:cubicBezTo>
                    <a:pt x="33" y="61"/>
                    <a:pt x="32" y="61"/>
                    <a:pt x="32" y="61"/>
                  </a:cubicBezTo>
                  <a:cubicBezTo>
                    <a:pt x="31" y="61"/>
                    <a:pt x="31" y="60"/>
                    <a:pt x="30" y="60"/>
                  </a:cubicBezTo>
                  <a:cubicBezTo>
                    <a:pt x="30" y="60"/>
                    <a:pt x="30" y="59"/>
                    <a:pt x="30" y="59"/>
                  </a:cubicBezTo>
                  <a:cubicBezTo>
                    <a:pt x="28" y="59"/>
                    <a:pt x="26" y="59"/>
                    <a:pt x="25" y="59"/>
                  </a:cubicBezTo>
                  <a:cubicBezTo>
                    <a:pt x="24" y="59"/>
                    <a:pt x="24" y="59"/>
                    <a:pt x="24" y="59"/>
                  </a:cubicBezTo>
                  <a:cubicBezTo>
                    <a:pt x="23" y="59"/>
                    <a:pt x="22" y="59"/>
                    <a:pt x="21" y="59"/>
                  </a:cubicBezTo>
                  <a:cubicBezTo>
                    <a:pt x="17" y="59"/>
                    <a:pt x="13" y="59"/>
                    <a:pt x="10" y="59"/>
                  </a:cubicBezTo>
                  <a:cubicBezTo>
                    <a:pt x="10" y="59"/>
                    <a:pt x="9" y="59"/>
                    <a:pt x="9" y="58"/>
                  </a:cubicBezTo>
                  <a:cubicBezTo>
                    <a:pt x="8" y="58"/>
                    <a:pt x="8" y="57"/>
                    <a:pt x="7" y="57"/>
                  </a:cubicBezTo>
                  <a:cubicBezTo>
                    <a:pt x="7" y="57"/>
                    <a:pt x="7" y="57"/>
                    <a:pt x="6" y="57"/>
                  </a:cubicBezTo>
                  <a:cubicBezTo>
                    <a:pt x="5" y="56"/>
                    <a:pt x="5" y="57"/>
                    <a:pt x="4" y="58"/>
                  </a:cubicBezTo>
                  <a:cubicBezTo>
                    <a:pt x="4" y="58"/>
                    <a:pt x="3" y="58"/>
                    <a:pt x="3" y="58"/>
                  </a:cubicBezTo>
                  <a:cubicBezTo>
                    <a:pt x="2" y="58"/>
                    <a:pt x="1" y="57"/>
                    <a:pt x="1" y="58"/>
                  </a:cubicBezTo>
                  <a:cubicBezTo>
                    <a:pt x="0" y="58"/>
                    <a:pt x="0" y="58"/>
                    <a:pt x="0" y="58"/>
                  </a:cubicBezTo>
                  <a:cubicBezTo>
                    <a:pt x="0" y="57"/>
                    <a:pt x="0" y="57"/>
                    <a:pt x="0" y="57"/>
                  </a:cubicBezTo>
                  <a:cubicBezTo>
                    <a:pt x="0" y="56"/>
                    <a:pt x="0" y="56"/>
                    <a:pt x="0" y="55"/>
                  </a:cubicBezTo>
                  <a:cubicBezTo>
                    <a:pt x="0" y="55"/>
                    <a:pt x="0" y="54"/>
                    <a:pt x="0" y="53"/>
                  </a:cubicBezTo>
                  <a:cubicBezTo>
                    <a:pt x="0" y="53"/>
                    <a:pt x="0" y="52"/>
                    <a:pt x="0" y="52"/>
                  </a:cubicBezTo>
                  <a:cubicBezTo>
                    <a:pt x="0" y="52"/>
                    <a:pt x="0" y="52"/>
                    <a:pt x="0" y="51"/>
                  </a:cubicBezTo>
                  <a:cubicBezTo>
                    <a:pt x="1" y="51"/>
                    <a:pt x="1" y="50"/>
                    <a:pt x="1" y="49"/>
                  </a:cubicBezTo>
                  <a:cubicBezTo>
                    <a:pt x="1" y="49"/>
                    <a:pt x="1" y="49"/>
                    <a:pt x="1" y="49"/>
                  </a:cubicBezTo>
                  <a:cubicBezTo>
                    <a:pt x="1" y="48"/>
                    <a:pt x="1" y="48"/>
                    <a:pt x="1" y="48"/>
                  </a:cubicBezTo>
                  <a:cubicBezTo>
                    <a:pt x="1" y="48"/>
                    <a:pt x="1" y="48"/>
                    <a:pt x="1" y="47"/>
                  </a:cubicBezTo>
                  <a:cubicBezTo>
                    <a:pt x="2" y="47"/>
                    <a:pt x="2" y="47"/>
                    <a:pt x="2" y="47"/>
                  </a:cubicBezTo>
                  <a:cubicBezTo>
                    <a:pt x="2" y="47"/>
                    <a:pt x="2" y="47"/>
                    <a:pt x="2" y="46"/>
                  </a:cubicBezTo>
                  <a:cubicBezTo>
                    <a:pt x="2" y="46"/>
                    <a:pt x="2" y="46"/>
                    <a:pt x="2" y="46"/>
                  </a:cubicBezTo>
                  <a:cubicBezTo>
                    <a:pt x="2" y="46"/>
                    <a:pt x="2" y="45"/>
                    <a:pt x="2" y="45"/>
                  </a:cubicBezTo>
                  <a:cubicBezTo>
                    <a:pt x="2" y="45"/>
                    <a:pt x="2" y="44"/>
                    <a:pt x="2" y="44"/>
                  </a:cubicBezTo>
                  <a:cubicBezTo>
                    <a:pt x="2" y="43"/>
                    <a:pt x="2" y="43"/>
                    <a:pt x="2" y="42"/>
                  </a:cubicBezTo>
                  <a:cubicBezTo>
                    <a:pt x="2" y="42"/>
                    <a:pt x="3" y="42"/>
                    <a:pt x="3" y="42"/>
                  </a:cubicBezTo>
                  <a:cubicBezTo>
                    <a:pt x="3" y="42"/>
                    <a:pt x="3" y="42"/>
                    <a:pt x="3" y="41"/>
                  </a:cubicBezTo>
                  <a:cubicBezTo>
                    <a:pt x="3" y="41"/>
                    <a:pt x="3" y="41"/>
                    <a:pt x="3" y="41"/>
                  </a:cubicBezTo>
                  <a:cubicBezTo>
                    <a:pt x="3" y="40"/>
                    <a:pt x="3" y="40"/>
                    <a:pt x="3" y="39"/>
                  </a:cubicBezTo>
                  <a:cubicBezTo>
                    <a:pt x="4" y="39"/>
                    <a:pt x="4" y="39"/>
                    <a:pt x="4" y="39"/>
                  </a:cubicBezTo>
                  <a:cubicBezTo>
                    <a:pt x="4" y="38"/>
                    <a:pt x="4" y="38"/>
                    <a:pt x="4" y="38"/>
                  </a:cubicBezTo>
                  <a:cubicBezTo>
                    <a:pt x="4" y="38"/>
                    <a:pt x="5" y="38"/>
                    <a:pt x="5" y="37"/>
                  </a:cubicBezTo>
                  <a:cubicBezTo>
                    <a:pt x="5" y="37"/>
                    <a:pt x="5" y="36"/>
                    <a:pt x="5" y="36"/>
                  </a:cubicBezTo>
                  <a:cubicBezTo>
                    <a:pt x="5" y="36"/>
                    <a:pt x="6" y="36"/>
                    <a:pt x="6" y="35"/>
                  </a:cubicBezTo>
                  <a:cubicBezTo>
                    <a:pt x="6" y="35"/>
                    <a:pt x="6" y="35"/>
                    <a:pt x="6" y="35"/>
                  </a:cubicBezTo>
                  <a:cubicBezTo>
                    <a:pt x="6" y="35"/>
                    <a:pt x="7" y="35"/>
                    <a:pt x="7" y="35"/>
                  </a:cubicBezTo>
                  <a:cubicBezTo>
                    <a:pt x="7" y="34"/>
                    <a:pt x="7" y="34"/>
                    <a:pt x="8" y="34"/>
                  </a:cubicBezTo>
                  <a:cubicBezTo>
                    <a:pt x="8" y="34"/>
                    <a:pt x="8" y="34"/>
                    <a:pt x="8" y="34"/>
                  </a:cubicBezTo>
                  <a:cubicBezTo>
                    <a:pt x="8" y="34"/>
                    <a:pt x="8" y="33"/>
                    <a:pt x="8" y="33"/>
                  </a:cubicBezTo>
                  <a:cubicBezTo>
                    <a:pt x="8" y="33"/>
                    <a:pt x="8" y="33"/>
                    <a:pt x="8" y="33"/>
                  </a:cubicBezTo>
                  <a:cubicBezTo>
                    <a:pt x="8" y="33"/>
                    <a:pt x="9" y="32"/>
                    <a:pt x="9" y="32"/>
                  </a:cubicBezTo>
                  <a:cubicBezTo>
                    <a:pt x="9" y="32"/>
                    <a:pt x="9" y="32"/>
                    <a:pt x="9" y="32"/>
                  </a:cubicBezTo>
                  <a:cubicBezTo>
                    <a:pt x="9" y="32"/>
                    <a:pt x="9" y="31"/>
                    <a:pt x="9" y="31"/>
                  </a:cubicBezTo>
                  <a:cubicBezTo>
                    <a:pt x="9" y="30"/>
                    <a:pt x="9" y="29"/>
                    <a:pt x="9" y="28"/>
                  </a:cubicBezTo>
                  <a:cubicBezTo>
                    <a:pt x="9" y="28"/>
                    <a:pt x="10" y="26"/>
                    <a:pt x="9" y="26"/>
                  </a:cubicBezTo>
                  <a:cubicBezTo>
                    <a:pt x="9" y="26"/>
                    <a:pt x="9" y="25"/>
                    <a:pt x="9" y="25"/>
                  </a:cubicBezTo>
                  <a:cubicBezTo>
                    <a:pt x="9" y="25"/>
                    <a:pt x="9" y="25"/>
                    <a:pt x="9" y="24"/>
                  </a:cubicBezTo>
                  <a:cubicBezTo>
                    <a:pt x="9" y="24"/>
                    <a:pt x="8" y="24"/>
                    <a:pt x="8" y="23"/>
                  </a:cubicBezTo>
                  <a:cubicBezTo>
                    <a:pt x="8" y="23"/>
                    <a:pt x="8" y="23"/>
                    <a:pt x="8" y="22"/>
                  </a:cubicBezTo>
                  <a:cubicBezTo>
                    <a:pt x="8" y="22"/>
                    <a:pt x="7" y="22"/>
                    <a:pt x="7" y="21"/>
                  </a:cubicBezTo>
                  <a:cubicBezTo>
                    <a:pt x="7" y="21"/>
                    <a:pt x="7" y="21"/>
                    <a:pt x="7" y="21"/>
                  </a:cubicBezTo>
                  <a:cubicBezTo>
                    <a:pt x="7" y="20"/>
                    <a:pt x="7" y="20"/>
                    <a:pt x="6" y="20"/>
                  </a:cubicBezTo>
                  <a:cubicBezTo>
                    <a:pt x="6" y="19"/>
                    <a:pt x="6" y="19"/>
                    <a:pt x="6" y="19"/>
                  </a:cubicBezTo>
                  <a:cubicBezTo>
                    <a:pt x="6" y="18"/>
                    <a:pt x="6" y="17"/>
                    <a:pt x="6" y="17"/>
                  </a:cubicBezTo>
                  <a:cubicBezTo>
                    <a:pt x="6" y="16"/>
                    <a:pt x="6" y="15"/>
                    <a:pt x="7" y="15"/>
                  </a:cubicBezTo>
                  <a:cubicBezTo>
                    <a:pt x="7" y="15"/>
                    <a:pt x="7" y="14"/>
                    <a:pt x="7" y="14"/>
                  </a:cubicBezTo>
                  <a:cubicBezTo>
                    <a:pt x="7" y="14"/>
                    <a:pt x="7" y="14"/>
                    <a:pt x="7" y="14"/>
                  </a:cubicBezTo>
                  <a:cubicBezTo>
                    <a:pt x="7" y="13"/>
                    <a:pt x="7" y="13"/>
                    <a:pt x="7" y="13"/>
                  </a:cubicBezTo>
                  <a:cubicBezTo>
                    <a:pt x="7" y="12"/>
                    <a:pt x="7" y="12"/>
                    <a:pt x="7" y="12"/>
                  </a:cubicBezTo>
                  <a:cubicBezTo>
                    <a:pt x="7" y="12"/>
                    <a:pt x="7" y="11"/>
                    <a:pt x="7" y="11"/>
                  </a:cubicBezTo>
                  <a:cubicBezTo>
                    <a:pt x="6" y="11"/>
                    <a:pt x="6" y="10"/>
                    <a:pt x="6" y="9"/>
                  </a:cubicBezTo>
                  <a:cubicBezTo>
                    <a:pt x="6" y="9"/>
                    <a:pt x="6" y="9"/>
                    <a:pt x="6" y="9"/>
                  </a:cubicBezTo>
                  <a:cubicBezTo>
                    <a:pt x="6" y="9"/>
                    <a:pt x="5" y="9"/>
                    <a:pt x="5" y="8"/>
                  </a:cubicBezTo>
                  <a:cubicBezTo>
                    <a:pt x="5" y="8"/>
                    <a:pt x="5" y="8"/>
                    <a:pt x="5" y="7"/>
                  </a:cubicBezTo>
                  <a:cubicBezTo>
                    <a:pt x="5" y="7"/>
                    <a:pt x="5" y="7"/>
                    <a:pt x="5" y="7"/>
                  </a:cubicBezTo>
                  <a:cubicBezTo>
                    <a:pt x="5" y="6"/>
                    <a:pt x="5" y="6"/>
                    <a:pt x="4" y="5"/>
                  </a:cubicBezTo>
                  <a:cubicBezTo>
                    <a:pt x="4" y="5"/>
                    <a:pt x="4" y="4"/>
                    <a:pt x="3" y="4"/>
                  </a:cubicBezTo>
                  <a:cubicBezTo>
                    <a:pt x="3" y="4"/>
                    <a:pt x="3" y="4"/>
                    <a:pt x="3" y="3"/>
                  </a:cubicBezTo>
                  <a:cubicBezTo>
                    <a:pt x="3" y="3"/>
                    <a:pt x="3" y="2"/>
                    <a:pt x="2" y="1"/>
                  </a:cubicBezTo>
                  <a:cubicBezTo>
                    <a:pt x="2" y="1"/>
                    <a:pt x="3" y="1"/>
                    <a:pt x="3" y="1"/>
                  </a:cubicBezTo>
                  <a:cubicBezTo>
                    <a:pt x="3" y="1"/>
                    <a:pt x="3" y="1"/>
                    <a:pt x="3" y="1"/>
                  </a:cubicBezTo>
                  <a:cubicBezTo>
                    <a:pt x="3" y="1"/>
                    <a:pt x="4" y="1"/>
                    <a:pt x="4" y="1"/>
                  </a:cubicBezTo>
                  <a:cubicBezTo>
                    <a:pt x="4" y="1"/>
                    <a:pt x="5" y="1"/>
                    <a:pt x="5" y="1"/>
                  </a:cubicBezTo>
                  <a:cubicBezTo>
                    <a:pt x="5" y="1"/>
                    <a:pt x="5" y="0"/>
                    <a:pt x="6" y="0"/>
                  </a:cubicBezTo>
                  <a:cubicBezTo>
                    <a:pt x="6" y="0"/>
                    <a:pt x="7" y="0"/>
                    <a:pt x="7" y="0"/>
                  </a:cubicBezTo>
                  <a:cubicBezTo>
                    <a:pt x="8" y="0"/>
                    <a:pt x="10" y="0"/>
                    <a:pt x="11" y="1"/>
                  </a:cubicBezTo>
                  <a:cubicBezTo>
                    <a:pt x="13" y="0"/>
                    <a:pt x="14" y="0"/>
                    <a:pt x="16" y="0"/>
                  </a:cubicBezTo>
                  <a:cubicBezTo>
                    <a:pt x="17" y="0"/>
                    <a:pt x="18" y="0"/>
                    <a:pt x="19" y="0"/>
                  </a:cubicBezTo>
                  <a:cubicBezTo>
                    <a:pt x="19" y="0"/>
                    <a:pt x="21" y="0"/>
                    <a:pt x="21" y="1"/>
                  </a:cubicBezTo>
                  <a:cubicBezTo>
                    <a:pt x="21" y="1"/>
                    <a:pt x="21" y="1"/>
                    <a:pt x="21" y="1"/>
                  </a:cubicBezTo>
                  <a:cubicBezTo>
                    <a:pt x="21" y="1"/>
                    <a:pt x="22" y="2"/>
                    <a:pt x="22" y="2"/>
                  </a:cubicBezTo>
                  <a:cubicBezTo>
                    <a:pt x="22" y="2"/>
                    <a:pt x="22" y="4"/>
                    <a:pt x="22" y="4"/>
                  </a:cubicBezTo>
                  <a:cubicBezTo>
                    <a:pt x="22" y="5"/>
                    <a:pt x="23" y="6"/>
                    <a:pt x="23" y="6"/>
                  </a:cubicBezTo>
                  <a:cubicBezTo>
                    <a:pt x="23" y="6"/>
                    <a:pt x="23" y="7"/>
                    <a:pt x="23" y="7"/>
                  </a:cubicBezTo>
                  <a:cubicBezTo>
                    <a:pt x="23" y="8"/>
                    <a:pt x="24" y="8"/>
                    <a:pt x="24" y="8"/>
                  </a:cubicBezTo>
                  <a:cubicBezTo>
                    <a:pt x="24" y="8"/>
                    <a:pt x="24" y="9"/>
                    <a:pt x="24" y="9"/>
                  </a:cubicBezTo>
                  <a:cubicBezTo>
                    <a:pt x="24" y="9"/>
                    <a:pt x="24" y="9"/>
                    <a:pt x="24" y="9"/>
                  </a:cubicBezTo>
                  <a:cubicBezTo>
                    <a:pt x="24" y="9"/>
                    <a:pt x="24" y="10"/>
                    <a:pt x="25" y="10"/>
                  </a:cubicBezTo>
                  <a:cubicBezTo>
                    <a:pt x="25" y="10"/>
                    <a:pt x="25" y="10"/>
                    <a:pt x="25" y="10"/>
                  </a:cubicBezTo>
                  <a:cubicBezTo>
                    <a:pt x="25" y="11"/>
                    <a:pt x="25" y="11"/>
                    <a:pt x="25" y="11"/>
                  </a:cubicBezTo>
                  <a:cubicBezTo>
                    <a:pt x="25" y="11"/>
                    <a:pt x="25" y="11"/>
                    <a:pt x="25" y="11"/>
                  </a:cubicBezTo>
                  <a:cubicBezTo>
                    <a:pt x="25" y="11"/>
                    <a:pt x="25" y="12"/>
                    <a:pt x="26" y="12"/>
                  </a:cubicBezTo>
                  <a:cubicBezTo>
                    <a:pt x="26" y="12"/>
                    <a:pt x="26" y="12"/>
                    <a:pt x="27" y="12"/>
                  </a:cubicBezTo>
                  <a:cubicBezTo>
                    <a:pt x="27" y="12"/>
                    <a:pt x="28" y="12"/>
                    <a:pt x="29" y="12"/>
                  </a:cubicBezTo>
                  <a:cubicBezTo>
                    <a:pt x="29" y="12"/>
                    <a:pt x="29" y="12"/>
                    <a:pt x="29" y="11"/>
                  </a:cubicBezTo>
                  <a:cubicBezTo>
                    <a:pt x="29" y="11"/>
                    <a:pt x="30" y="11"/>
                    <a:pt x="31" y="11"/>
                  </a:cubicBezTo>
                  <a:cubicBezTo>
                    <a:pt x="31" y="11"/>
                    <a:pt x="31" y="11"/>
                    <a:pt x="31" y="11"/>
                  </a:cubicBezTo>
                  <a:cubicBezTo>
                    <a:pt x="31" y="11"/>
                    <a:pt x="31" y="11"/>
                    <a:pt x="31" y="11"/>
                  </a:cubicBezTo>
                  <a:cubicBezTo>
                    <a:pt x="32" y="11"/>
                    <a:pt x="33" y="11"/>
                    <a:pt x="34" y="11"/>
                  </a:cubicBezTo>
                  <a:close/>
                </a:path>
              </a:pathLst>
            </a:custGeom>
            <a:solidFill>
              <a:sysClr val="window" lastClr="FFFFFF">
                <a:lumMod val="75000"/>
              </a:sysClr>
            </a:solidFill>
            <a:ln w="3175">
              <a:solidFill>
                <a:schemeClr val="bg1">
                  <a:lumMod val="65000"/>
                </a:schemeClr>
              </a:solid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defTabSz="2945407">
                <a:defRPr/>
              </a:pPr>
              <a:endParaRPr lang="en-US" sz="1600" kern="0">
                <a:solidFill>
                  <a:srgbClr val="0A0A0A"/>
                </a:solidFill>
                <a:cs typeface="Arial" charset="0"/>
              </a:endParaRPr>
            </a:p>
          </p:txBody>
        </p:sp>
        <p:sp>
          <p:nvSpPr>
            <p:cNvPr id="235" name="Freeform 218">
              <a:extLst>
                <a:ext uri="{FF2B5EF4-FFF2-40B4-BE49-F238E27FC236}">
                  <a16:creationId xmlns:a16="http://schemas.microsoft.com/office/drawing/2014/main" id="{BD84E27E-700F-F024-8C41-119FE6B4F653}"/>
                </a:ext>
              </a:extLst>
            </p:cNvPr>
            <p:cNvSpPr>
              <a:spLocks/>
            </p:cNvSpPr>
            <p:nvPr/>
          </p:nvSpPr>
          <p:spPr bwMode="auto">
            <a:xfrm>
              <a:off x="25966632" y="15096575"/>
              <a:ext cx="1017815" cy="1049157"/>
            </a:xfrm>
            <a:custGeom>
              <a:avLst/>
              <a:gdLst/>
              <a:ahLst/>
              <a:cxnLst>
                <a:cxn ang="0">
                  <a:pos x="38" y="1"/>
                </a:cxn>
                <a:cxn ang="0">
                  <a:pos x="41" y="2"/>
                </a:cxn>
                <a:cxn ang="0">
                  <a:pos x="44" y="3"/>
                </a:cxn>
                <a:cxn ang="0">
                  <a:pos x="47" y="5"/>
                </a:cxn>
                <a:cxn ang="0">
                  <a:pos x="49" y="6"/>
                </a:cxn>
                <a:cxn ang="0">
                  <a:pos x="51" y="8"/>
                </a:cxn>
                <a:cxn ang="0">
                  <a:pos x="52" y="11"/>
                </a:cxn>
                <a:cxn ang="0">
                  <a:pos x="50" y="12"/>
                </a:cxn>
                <a:cxn ang="0">
                  <a:pos x="51" y="17"/>
                </a:cxn>
                <a:cxn ang="0">
                  <a:pos x="50" y="21"/>
                </a:cxn>
                <a:cxn ang="0">
                  <a:pos x="49" y="23"/>
                </a:cxn>
                <a:cxn ang="0">
                  <a:pos x="49" y="25"/>
                </a:cxn>
                <a:cxn ang="0">
                  <a:pos x="48" y="27"/>
                </a:cxn>
                <a:cxn ang="0">
                  <a:pos x="49" y="29"/>
                </a:cxn>
                <a:cxn ang="0">
                  <a:pos x="44" y="31"/>
                </a:cxn>
                <a:cxn ang="0">
                  <a:pos x="40" y="32"/>
                </a:cxn>
                <a:cxn ang="0">
                  <a:pos x="36" y="35"/>
                </a:cxn>
                <a:cxn ang="0">
                  <a:pos x="37" y="37"/>
                </a:cxn>
                <a:cxn ang="0">
                  <a:pos x="30" y="39"/>
                </a:cxn>
                <a:cxn ang="0">
                  <a:pos x="27" y="43"/>
                </a:cxn>
                <a:cxn ang="0">
                  <a:pos x="24" y="46"/>
                </a:cxn>
                <a:cxn ang="0">
                  <a:pos x="22" y="49"/>
                </a:cxn>
                <a:cxn ang="0">
                  <a:pos x="19" y="48"/>
                </a:cxn>
                <a:cxn ang="0">
                  <a:pos x="16" y="48"/>
                </a:cxn>
                <a:cxn ang="0">
                  <a:pos x="11" y="46"/>
                </a:cxn>
                <a:cxn ang="0">
                  <a:pos x="7" y="47"/>
                </a:cxn>
                <a:cxn ang="0">
                  <a:pos x="3" y="44"/>
                </a:cxn>
                <a:cxn ang="0">
                  <a:pos x="1" y="42"/>
                </a:cxn>
                <a:cxn ang="0">
                  <a:pos x="0" y="24"/>
                </a:cxn>
                <a:cxn ang="0">
                  <a:pos x="9" y="24"/>
                </a:cxn>
                <a:cxn ang="0">
                  <a:pos x="9" y="22"/>
                </a:cxn>
                <a:cxn ang="0">
                  <a:pos x="9" y="20"/>
                </a:cxn>
                <a:cxn ang="0">
                  <a:pos x="9" y="17"/>
                </a:cxn>
                <a:cxn ang="0">
                  <a:pos x="10" y="14"/>
                </a:cxn>
                <a:cxn ang="0">
                  <a:pos x="10" y="16"/>
                </a:cxn>
                <a:cxn ang="0">
                  <a:pos x="11" y="16"/>
                </a:cxn>
                <a:cxn ang="0">
                  <a:pos x="15" y="17"/>
                </a:cxn>
                <a:cxn ang="0">
                  <a:pos x="16" y="18"/>
                </a:cxn>
                <a:cxn ang="0">
                  <a:pos x="18" y="18"/>
                </a:cxn>
                <a:cxn ang="0">
                  <a:pos x="20" y="19"/>
                </a:cxn>
                <a:cxn ang="0">
                  <a:pos x="23" y="17"/>
                </a:cxn>
                <a:cxn ang="0">
                  <a:pos x="25" y="20"/>
                </a:cxn>
                <a:cxn ang="0">
                  <a:pos x="28" y="21"/>
                </a:cxn>
                <a:cxn ang="0">
                  <a:pos x="30" y="24"/>
                </a:cxn>
                <a:cxn ang="0">
                  <a:pos x="32" y="26"/>
                </a:cxn>
                <a:cxn ang="0">
                  <a:pos x="34" y="26"/>
                </a:cxn>
                <a:cxn ang="0">
                  <a:pos x="35" y="19"/>
                </a:cxn>
                <a:cxn ang="0">
                  <a:pos x="31" y="19"/>
                </a:cxn>
                <a:cxn ang="0">
                  <a:pos x="29" y="17"/>
                </a:cxn>
                <a:cxn ang="0">
                  <a:pos x="30" y="15"/>
                </a:cxn>
                <a:cxn ang="0">
                  <a:pos x="30" y="10"/>
                </a:cxn>
                <a:cxn ang="0">
                  <a:pos x="30" y="6"/>
                </a:cxn>
                <a:cxn ang="0">
                  <a:pos x="30" y="4"/>
                </a:cxn>
                <a:cxn ang="0">
                  <a:pos x="33" y="0"/>
                </a:cxn>
                <a:cxn ang="0">
                  <a:pos x="38" y="0"/>
                </a:cxn>
              </a:cxnLst>
              <a:rect l="0" t="0" r="r" b="b"/>
              <a:pathLst>
                <a:path w="52" h="49">
                  <a:moveTo>
                    <a:pt x="38" y="1"/>
                  </a:moveTo>
                  <a:cubicBezTo>
                    <a:pt x="38" y="1"/>
                    <a:pt x="38" y="1"/>
                    <a:pt x="38" y="1"/>
                  </a:cubicBezTo>
                  <a:cubicBezTo>
                    <a:pt x="38" y="1"/>
                    <a:pt x="38" y="1"/>
                    <a:pt x="38" y="1"/>
                  </a:cubicBezTo>
                  <a:cubicBezTo>
                    <a:pt x="39" y="1"/>
                    <a:pt x="39" y="1"/>
                    <a:pt x="39" y="1"/>
                  </a:cubicBezTo>
                  <a:cubicBezTo>
                    <a:pt x="40" y="1"/>
                    <a:pt x="40" y="2"/>
                    <a:pt x="41" y="2"/>
                  </a:cubicBezTo>
                  <a:cubicBezTo>
                    <a:pt x="41" y="2"/>
                    <a:pt x="41" y="2"/>
                    <a:pt x="41" y="2"/>
                  </a:cubicBezTo>
                  <a:cubicBezTo>
                    <a:pt x="41" y="2"/>
                    <a:pt x="42" y="2"/>
                    <a:pt x="42" y="2"/>
                  </a:cubicBezTo>
                  <a:cubicBezTo>
                    <a:pt x="42" y="2"/>
                    <a:pt x="42" y="1"/>
                    <a:pt x="42" y="1"/>
                  </a:cubicBezTo>
                  <a:cubicBezTo>
                    <a:pt x="43" y="2"/>
                    <a:pt x="43" y="3"/>
                    <a:pt x="44" y="3"/>
                  </a:cubicBezTo>
                  <a:cubicBezTo>
                    <a:pt x="44" y="3"/>
                    <a:pt x="44" y="3"/>
                    <a:pt x="44" y="3"/>
                  </a:cubicBezTo>
                  <a:cubicBezTo>
                    <a:pt x="45" y="3"/>
                    <a:pt x="45" y="3"/>
                    <a:pt x="45" y="4"/>
                  </a:cubicBezTo>
                  <a:cubicBezTo>
                    <a:pt x="45" y="4"/>
                    <a:pt x="47" y="4"/>
                    <a:pt x="47" y="5"/>
                  </a:cubicBezTo>
                  <a:cubicBezTo>
                    <a:pt x="47" y="5"/>
                    <a:pt x="47" y="5"/>
                    <a:pt x="47" y="5"/>
                  </a:cubicBezTo>
                  <a:cubicBezTo>
                    <a:pt x="48" y="5"/>
                    <a:pt x="48" y="5"/>
                    <a:pt x="48" y="5"/>
                  </a:cubicBezTo>
                  <a:cubicBezTo>
                    <a:pt x="48" y="5"/>
                    <a:pt x="49" y="5"/>
                    <a:pt x="49" y="6"/>
                  </a:cubicBezTo>
                  <a:cubicBezTo>
                    <a:pt x="49" y="6"/>
                    <a:pt x="49" y="6"/>
                    <a:pt x="49" y="7"/>
                  </a:cubicBezTo>
                  <a:cubicBezTo>
                    <a:pt x="50" y="7"/>
                    <a:pt x="50" y="7"/>
                    <a:pt x="50" y="7"/>
                  </a:cubicBezTo>
                  <a:cubicBezTo>
                    <a:pt x="50" y="7"/>
                    <a:pt x="51" y="7"/>
                    <a:pt x="51" y="8"/>
                  </a:cubicBezTo>
                  <a:cubicBezTo>
                    <a:pt x="51" y="8"/>
                    <a:pt x="51" y="9"/>
                    <a:pt x="51" y="9"/>
                  </a:cubicBezTo>
                  <a:cubicBezTo>
                    <a:pt x="51" y="9"/>
                    <a:pt x="51" y="9"/>
                    <a:pt x="52" y="10"/>
                  </a:cubicBezTo>
                  <a:cubicBezTo>
                    <a:pt x="52" y="10"/>
                    <a:pt x="52" y="10"/>
                    <a:pt x="52" y="11"/>
                  </a:cubicBezTo>
                  <a:cubicBezTo>
                    <a:pt x="52" y="11"/>
                    <a:pt x="52" y="11"/>
                    <a:pt x="52" y="11"/>
                  </a:cubicBezTo>
                  <a:cubicBezTo>
                    <a:pt x="52" y="11"/>
                    <a:pt x="52" y="12"/>
                    <a:pt x="52" y="12"/>
                  </a:cubicBezTo>
                  <a:cubicBezTo>
                    <a:pt x="51" y="12"/>
                    <a:pt x="51" y="12"/>
                    <a:pt x="50" y="12"/>
                  </a:cubicBezTo>
                  <a:cubicBezTo>
                    <a:pt x="50" y="13"/>
                    <a:pt x="51" y="14"/>
                    <a:pt x="51" y="14"/>
                  </a:cubicBezTo>
                  <a:cubicBezTo>
                    <a:pt x="51" y="15"/>
                    <a:pt x="50" y="15"/>
                    <a:pt x="50" y="16"/>
                  </a:cubicBezTo>
                  <a:cubicBezTo>
                    <a:pt x="50" y="16"/>
                    <a:pt x="51" y="16"/>
                    <a:pt x="51" y="17"/>
                  </a:cubicBezTo>
                  <a:cubicBezTo>
                    <a:pt x="51" y="18"/>
                    <a:pt x="50" y="19"/>
                    <a:pt x="50" y="19"/>
                  </a:cubicBezTo>
                  <a:cubicBezTo>
                    <a:pt x="51" y="20"/>
                    <a:pt x="51" y="20"/>
                    <a:pt x="51" y="21"/>
                  </a:cubicBezTo>
                  <a:cubicBezTo>
                    <a:pt x="51" y="21"/>
                    <a:pt x="50" y="21"/>
                    <a:pt x="50" y="21"/>
                  </a:cubicBezTo>
                  <a:cubicBezTo>
                    <a:pt x="50" y="21"/>
                    <a:pt x="50" y="21"/>
                    <a:pt x="49" y="21"/>
                  </a:cubicBezTo>
                  <a:cubicBezTo>
                    <a:pt x="49" y="22"/>
                    <a:pt x="49" y="22"/>
                    <a:pt x="49" y="22"/>
                  </a:cubicBezTo>
                  <a:cubicBezTo>
                    <a:pt x="49" y="22"/>
                    <a:pt x="49" y="23"/>
                    <a:pt x="49" y="23"/>
                  </a:cubicBezTo>
                  <a:cubicBezTo>
                    <a:pt x="49" y="23"/>
                    <a:pt x="49" y="23"/>
                    <a:pt x="49" y="23"/>
                  </a:cubicBezTo>
                  <a:cubicBezTo>
                    <a:pt x="49" y="25"/>
                    <a:pt x="49" y="25"/>
                    <a:pt x="49" y="25"/>
                  </a:cubicBezTo>
                  <a:cubicBezTo>
                    <a:pt x="49" y="25"/>
                    <a:pt x="49" y="25"/>
                    <a:pt x="49" y="25"/>
                  </a:cubicBezTo>
                  <a:cubicBezTo>
                    <a:pt x="49" y="25"/>
                    <a:pt x="49" y="25"/>
                    <a:pt x="49" y="26"/>
                  </a:cubicBezTo>
                  <a:cubicBezTo>
                    <a:pt x="48" y="26"/>
                    <a:pt x="48" y="26"/>
                    <a:pt x="48" y="27"/>
                  </a:cubicBezTo>
                  <a:cubicBezTo>
                    <a:pt x="48" y="27"/>
                    <a:pt x="48" y="27"/>
                    <a:pt x="48" y="27"/>
                  </a:cubicBezTo>
                  <a:cubicBezTo>
                    <a:pt x="48" y="27"/>
                    <a:pt x="48" y="28"/>
                    <a:pt x="48" y="28"/>
                  </a:cubicBezTo>
                  <a:cubicBezTo>
                    <a:pt x="48" y="28"/>
                    <a:pt x="48" y="28"/>
                    <a:pt x="48" y="28"/>
                  </a:cubicBezTo>
                  <a:cubicBezTo>
                    <a:pt x="49" y="28"/>
                    <a:pt x="49" y="29"/>
                    <a:pt x="49" y="29"/>
                  </a:cubicBezTo>
                  <a:cubicBezTo>
                    <a:pt x="48" y="29"/>
                    <a:pt x="47" y="30"/>
                    <a:pt x="46" y="30"/>
                  </a:cubicBezTo>
                  <a:cubicBezTo>
                    <a:pt x="46" y="30"/>
                    <a:pt x="46" y="30"/>
                    <a:pt x="45" y="30"/>
                  </a:cubicBezTo>
                  <a:cubicBezTo>
                    <a:pt x="45" y="30"/>
                    <a:pt x="45" y="31"/>
                    <a:pt x="44" y="31"/>
                  </a:cubicBezTo>
                  <a:cubicBezTo>
                    <a:pt x="44" y="31"/>
                    <a:pt x="44" y="31"/>
                    <a:pt x="44" y="31"/>
                  </a:cubicBezTo>
                  <a:cubicBezTo>
                    <a:pt x="43" y="31"/>
                    <a:pt x="43" y="32"/>
                    <a:pt x="42" y="32"/>
                  </a:cubicBezTo>
                  <a:cubicBezTo>
                    <a:pt x="41" y="32"/>
                    <a:pt x="40" y="32"/>
                    <a:pt x="40" y="32"/>
                  </a:cubicBezTo>
                  <a:cubicBezTo>
                    <a:pt x="39" y="33"/>
                    <a:pt x="38" y="33"/>
                    <a:pt x="37" y="33"/>
                  </a:cubicBezTo>
                  <a:cubicBezTo>
                    <a:pt x="37" y="33"/>
                    <a:pt x="37" y="33"/>
                    <a:pt x="36" y="34"/>
                  </a:cubicBezTo>
                  <a:cubicBezTo>
                    <a:pt x="36" y="34"/>
                    <a:pt x="36" y="34"/>
                    <a:pt x="36" y="35"/>
                  </a:cubicBezTo>
                  <a:cubicBezTo>
                    <a:pt x="36" y="35"/>
                    <a:pt x="36" y="35"/>
                    <a:pt x="36" y="36"/>
                  </a:cubicBezTo>
                  <a:cubicBezTo>
                    <a:pt x="37" y="36"/>
                    <a:pt x="37" y="36"/>
                    <a:pt x="37" y="37"/>
                  </a:cubicBezTo>
                  <a:cubicBezTo>
                    <a:pt x="37" y="37"/>
                    <a:pt x="37" y="37"/>
                    <a:pt x="37" y="37"/>
                  </a:cubicBezTo>
                  <a:cubicBezTo>
                    <a:pt x="35" y="37"/>
                    <a:pt x="32" y="37"/>
                    <a:pt x="31" y="38"/>
                  </a:cubicBezTo>
                  <a:cubicBezTo>
                    <a:pt x="31" y="38"/>
                    <a:pt x="31" y="38"/>
                    <a:pt x="31" y="38"/>
                  </a:cubicBezTo>
                  <a:cubicBezTo>
                    <a:pt x="31" y="39"/>
                    <a:pt x="30" y="39"/>
                    <a:pt x="30" y="39"/>
                  </a:cubicBezTo>
                  <a:cubicBezTo>
                    <a:pt x="30" y="40"/>
                    <a:pt x="30" y="41"/>
                    <a:pt x="30" y="41"/>
                  </a:cubicBezTo>
                  <a:cubicBezTo>
                    <a:pt x="29" y="42"/>
                    <a:pt x="28" y="42"/>
                    <a:pt x="28" y="42"/>
                  </a:cubicBezTo>
                  <a:cubicBezTo>
                    <a:pt x="27" y="42"/>
                    <a:pt x="27" y="43"/>
                    <a:pt x="27" y="43"/>
                  </a:cubicBezTo>
                  <a:cubicBezTo>
                    <a:pt x="26" y="43"/>
                    <a:pt x="26" y="43"/>
                    <a:pt x="25" y="44"/>
                  </a:cubicBezTo>
                  <a:cubicBezTo>
                    <a:pt x="25" y="44"/>
                    <a:pt x="24" y="45"/>
                    <a:pt x="24" y="45"/>
                  </a:cubicBezTo>
                  <a:cubicBezTo>
                    <a:pt x="24" y="45"/>
                    <a:pt x="24" y="45"/>
                    <a:pt x="24" y="46"/>
                  </a:cubicBezTo>
                  <a:cubicBezTo>
                    <a:pt x="24" y="46"/>
                    <a:pt x="24" y="46"/>
                    <a:pt x="24" y="46"/>
                  </a:cubicBezTo>
                  <a:cubicBezTo>
                    <a:pt x="23" y="47"/>
                    <a:pt x="23" y="47"/>
                    <a:pt x="23" y="48"/>
                  </a:cubicBezTo>
                  <a:cubicBezTo>
                    <a:pt x="22" y="48"/>
                    <a:pt x="22" y="49"/>
                    <a:pt x="22" y="49"/>
                  </a:cubicBezTo>
                  <a:cubicBezTo>
                    <a:pt x="21" y="49"/>
                    <a:pt x="21" y="49"/>
                    <a:pt x="21" y="49"/>
                  </a:cubicBezTo>
                  <a:cubicBezTo>
                    <a:pt x="21" y="49"/>
                    <a:pt x="21" y="49"/>
                    <a:pt x="20" y="49"/>
                  </a:cubicBezTo>
                  <a:cubicBezTo>
                    <a:pt x="20" y="49"/>
                    <a:pt x="19" y="49"/>
                    <a:pt x="19" y="48"/>
                  </a:cubicBezTo>
                  <a:cubicBezTo>
                    <a:pt x="18" y="48"/>
                    <a:pt x="17" y="49"/>
                    <a:pt x="17" y="49"/>
                  </a:cubicBezTo>
                  <a:cubicBezTo>
                    <a:pt x="17" y="49"/>
                    <a:pt x="17" y="48"/>
                    <a:pt x="17" y="48"/>
                  </a:cubicBezTo>
                  <a:cubicBezTo>
                    <a:pt x="16" y="48"/>
                    <a:pt x="16" y="48"/>
                    <a:pt x="16" y="48"/>
                  </a:cubicBezTo>
                  <a:cubicBezTo>
                    <a:pt x="16" y="48"/>
                    <a:pt x="15" y="48"/>
                    <a:pt x="15" y="48"/>
                  </a:cubicBezTo>
                  <a:cubicBezTo>
                    <a:pt x="14" y="48"/>
                    <a:pt x="14" y="47"/>
                    <a:pt x="13" y="47"/>
                  </a:cubicBezTo>
                  <a:cubicBezTo>
                    <a:pt x="13" y="47"/>
                    <a:pt x="12" y="46"/>
                    <a:pt x="11" y="46"/>
                  </a:cubicBezTo>
                  <a:cubicBezTo>
                    <a:pt x="11" y="46"/>
                    <a:pt x="11" y="46"/>
                    <a:pt x="11" y="47"/>
                  </a:cubicBezTo>
                  <a:cubicBezTo>
                    <a:pt x="11" y="46"/>
                    <a:pt x="11" y="46"/>
                    <a:pt x="11" y="46"/>
                  </a:cubicBezTo>
                  <a:cubicBezTo>
                    <a:pt x="10" y="46"/>
                    <a:pt x="8" y="47"/>
                    <a:pt x="7" y="47"/>
                  </a:cubicBezTo>
                  <a:cubicBezTo>
                    <a:pt x="7" y="47"/>
                    <a:pt x="6" y="47"/>
                    <a:pt x="6" y="47"/>
                  </a:cubicBezTo>
                  <a:cubicBezTo>
                    <a:pt x="5" y="47"/>
                    <a:pt x="4" y="45"/>
                    <a:pt x="4" y="45"/>
                  </a:cubicBezTo>
                  <a:cubicBezTo>
                    <a:pt x="3" y="44"/>
                    <a:pt x="3" y="44"/>
                    <a:pt x="3" y="44"/>
                  </a:cubicBezTo>
                  <a:cubicBezTo>
                    <a:pt x="3" y="44"/>
                    <a:pt x="2" y="43"/>
                    <a:pt x="2" y="43"/>
                  </a:cubicBezTo>
                  <a:cubicBezTo>
                    <a:pt x="2" y="43"/>
                    <a:pt x="1" y="42"/>
                    <a:pt x="1" y="42"/>
                  </a:cubicBezTo>
                  <a:cubicBezTo>
                    <a:pt x="1" y="42"/>
                    <a:pt x="1" y="42"/>
                    <a:pt x="1" y="42"/>
                  </a:cubicBezTo>
                  <a:cubicBezTo>
                    <a:pt x="1" y="41"/>
                    <a:pt x="1" y="41"/>
                    <a:pt x="1" y="41"/>
                  </a:cubicBezTo>
                  <a:cubicBezTo>
                    <a:pt x="0" y="41"/>
                    <a:pt x="0" y="40"/>
                    <a:pt x="0" y="40"/>
                  </a:cubicBezTo>
                  <a:cubicBezTo>
                    <a:pt x="0" y="35"/>
                    <a:pt x="0" y="29"/>
                    <a:pt x="0" y="24"/>
                  </a:cubicBezTo>
                  <a:cubicBezTo>
                    <a:pt x="1" y="24"/>
                    <a:pt x="2" y="24"/>
                    <a:pt x="3" y="24"/>
                  </a:cubicBezTo>
                  <a:cubicBezTo>
                    <a:pt x="5" y="24"/>
                    <a:pt x="6" y="24"/>
                    <a:pt x="8" y="24"/>
                  </a:cubicBezTo>
                  <a:cubicBezTo>
                    <a:pt x="9" y="24"/>
                    <a:pt x="9" y="24"/>
                    <a:pt x="9" y="24"/>
                  </a:cubicBezTo>
                  <a:cubicBezTo>
                    <a:pt x="9" y="24"/>
                    <a:pt x="9" y="23"/>
                    <a:pt x="9" y="23"/>
                  </a:cubicBezTo>
                  <a:cubicBezTo>
                    <a:pt x="9" y="23"/>
                    <a:pt x="9" y="23"/>
                    <a:pt x="9" y="22"/>
                  </a:cubicBezTo>
                  <a:cubicBezTo>
                    <a:pt x="9" y="22"/>
                    <a:pt x="9" y="22"/>
                    <a:pt x="9" y="22"/>
                  </a:cubicBezTo>
                  <a:cubicBezTo>
                    <a:pt x="9" y="21"/>
                    <a:pt x="10" y="21"/>
                    <a:pt x="9" y="20"/>
                  </a:cubicBezTo>
                  <a:cubicBezTo>
                    <a:pt x="9" y="20"/>
                    <a:pt x="9" y="20"/>
                    <a:pt x="9" y="20"/>
                  </a:cubicBezTo>
                  <a:cubicBezTo>
                    <a:pt x="9" y="20"/>
                    <a:pt x="9" y="20"/>
                    <a:pt x="9" y="20"/>
                  </a:cubicBezTo>
                  <a:cubicBezTo>
                    <a:pt x="9" y="19"/>
                    <a:pt x="9" y="19"/>
                    <a:pt x="9" y="19"/>
                  </a:cubicBezTo>
                  <a:cubicBezTo>
                    <a:pt x="9" y="19"/>
                    <a:pt x="9" y="18"/>
                    <a:pt x="9" y="18"/>
                  </a:cubicBezTo>
                  <a:cubicBezTo>
                    <a:pt x="9" y="17"/>
                    <a:pt x="9" y="17"/>
                    <a:pt x="9" y="17"/>
                  </a:cubicBezTo>
                  <a:cubicBezTo>
                    <a:pt x="9" y="16"/>
                    <a:pt x="10" y="16"/>
                    <a:pt x="10" y="16"/>
                  </a:cubicBezTo>
                  <a:cubicBezTo>
                    <a:pt x="10" y="15"/>
                    <a:pt x="9" y="15"/>
                    <a:pt x="9" y="14"/>
                  </a:cubicBezTo>
                  <a:cubicBezTo>
                    <a:pt x="10" y="14"/>
                    <a:pt x="10" y="14"/>
                    <a:pt x="10" y="14"/>
                  </a:cubicBezTo>
                  <a:cubicBezTo>
                    <a:pt x="10" y="14"/>
                    <a:pt x="10" y="14"/>
                    <a:pt x="10" y="14"/>
                  </a:cubicBezTo>
                  <a:cubicBezTo>
                    <a:pt x="10" y="14"/>
                    <a:pt x="10" y="14"/>
                    <a:pt x="10" y="15"/>
                  </a:cubicBezTo>
                  <a:cubicBezTo>
                    <a:pt x="10" y="15"/>
                    <a:pt x="10" y="15"/>
                    <a:pt x="10" y="16"/>
                  </a:cubicBezTo>
                  <a:cubicBezTo>
                    <a:pt x="10" y="16"/>
                    <a:pt x="10" y="16"/>
                    <a:pt x="10" y="16"/>
                  </a:cubicBezTo>
                  <a:cubicBezTo>
                    <a:pt x="10" y="16"/>
                    <a:pt x="10" y="16"/>
                    <a:pt x="10" y="16"/>
                  </a:cubicBezTo>
                  <a:cubicBezTo>
                    <a:pt x="11" y="16"/>
                    <a:pt x="11" y="16"/>
                    <a:pt x="11" y="16"/>
                  </a:cubicBezTo>
                  <a:cubicBezTo>
                    <a:pt x="12" y="15"/>
                    <a:pt x="13" y="15"/>
                    <a:pt x="14" y="15"/>
                  </a:cubicBezTo>
                  <a:cubicBezTo>
                    <a:pt x="14" y="15"/>
                    <a:pt x="14" y="15"/>
                    <a:pt x="14" y="15"/>
                  </a:cubicBezTo>
                  <a:cubicBezTo>
                    <a:pt x="14" y="15"/>
                    <a:pt x="15" y="17"/>
                    <a:pt x="15" y="17"/>
                  </a:cubicBezTo>
                  <a:cubicBezTo>
                    <a:pt x="15" y="17"/>
                    <a:pt x="15" y="17"/>
                    <a:pt x="15" y="17"/>
                  </a:cubicBezTo>
                  <a:cubicBezTo>
                    <a:pt x="16" y="17"/>
                    <a:pt x="16" y="18"/>
                    <a:pt x="16" y="18"/>
                  </a:cubicBezTo>
                  <a:cubicBezTo>
                    <a:pt x="16" y="18"/>
                    <a:pt x="16" y="18"/>
                    <a:pt x="16" y="18"/>
                  </a:cubicBezTo>
                  <a:cubicBezTo>
                    <a:pt x="16" y="18"/>
                    <a:pt x="17" y="18"/>
                    <a:pt x="17" y="18"/>
                  </a:cubicBezTo>
                  <a:cubicBezTo>
                    <a:pt x="17" y="18"/>
                    <a:pt x="17" y="18"/>
                    <a:pt x="17" y="18"/>
                  </a:cubicBezTo>
                  <a:cubicBezTo>
                    <a:pt x="17" y="18"/>
                    <a:pt x="18" y="18"/>
                    <a:pt x="18" y="18"/>
                  </a:cubicBezTo>
                  <a:cubicBezTo>
                    <a:pt x="18" y="18"/>
                    <a:pt x="19" y="19"/>
                    <a:pt x="19" y="19"/>
                  </a:cubicBezTo>
                  <a:cubicBezTo>
                    <a:pt x="19" y="19"/>
                    <a:pt x="20" y="18"/>
                    <a:pt x="20" y="18"/>
                  </a:cubicBezTo>
                  <a:cubicBezTo>
                    <a:pt x="20" y="18"/>
                    <a:pt x="20" y="19"/>
                    <a:pt x="20" y="19"/>
                  </a:cubicBezTo>
                  <a:cubicBezTo>
                    <a:pt x="20" y="19"/>
                    <a:pt x="22" y="19"/>
                    <a:pt x="22" y="19"/>
                  </a:cubicBezTo>
                  <a:cubicBezTo>
                    <a:pt x="23" y="19"/>
                    <a:pt x="23" y="18"/>
                    <a:pt x="23" y="17"/>
                  </a:cubicBezTo>
                  <a:cubicBezTo>
                    <a:pt x="23" y="17"/>
                    <a:pt x="23" y="17"/>
                    <a:pt x="23" y="17"/>
                  </a:cubicBezTo>
                  <a:cubicBezTo>
                    <a:pt x="23" y="18"/>
                    <a:pt x="24" y="18"/>
                    <a:pt x="24" y="19"/>
                  </a:cubicBezTo>
                  <a:cubicBezTo>
                    <a:pt x="24" y="19"/>
                    <a:pt x="24" y="19"/>
                    <a:pt x="24" y="20"/>
                  </a:cubicBezTo>
                  <a:cubicBezTo>
                    <a:pt x="25" y="20"/>
                    <a:pt x="25" y="20"/>
                    <a:pt x="25" y="20"/>
                  </a:cubicBezTo>
                  <a:cubicBezTo>
                    <a:pt x="26" y="20"/>
                    <a:pt x="26" y="20"/>
                    <a:pt x="26" y="20"/>
                  </a:cubicBezTo>
                  <a:cubicBezTo>
                    <a:pt x="27" y="21"/>
                    <a:pt x="27" y="21"/>
                    <a:pt x="27" y="21"/>
                  </a:cubicBezTo>
                  <a:cubicBezTo>
                    <a:pt x="28" y="21"/>
                    <a:pt x="28" y="21"/>
                    <a:pt x="28" y="21"/>
                  </a:cubicBezTo>
                  <a:cubicBezTo>
                    <a:pt x="28" y="21"/>
                    <a:pt x="29" y="22"/>
                    <a:pt x="29" y="22"/>
                  </a:cubicBezTo>
                  <a:cubicBezTo>
                    <a:pt x="29" y="22"/>
                    <a:pt x="29" y="23"/>
                    <a:pt x="29" y="23"/>
                  </a:cubicBezTo>
                  <a:cubicBezTo>
                    <a:pt x="29" y="23"/>
                    <a:pt x="30" y="23"/>
                    <a:pt x="30" y="24"/>
                  </a:cubicBezTo>
                  <a:cubicBezTo>
                    <a:pt x="30" y="24"/>
                    <a:pt x="31" y="26"/>
                    <a:pt x="31" y="26"/>
                  </a:cubicBezTo>
                  <a:cubicBezTo>
                    <a:pt x="31" y="26"/>
                    <a:pt x="31" y="26"/>
                    <a:pt x="32" y="26"/>
                  </a:cubicBezTo>
                  <a:cubicBezTo>
                    <a:pt x="32" y="26"/>
                    <a:pt x="32" y="26"/>
                    <a:pt x="32" y="26"/>
                  </a:cubicBezTo>
                  <a:cubicBezTo>
                    <a:pt x="32" y="26"/>
                    <a:pt x="33" y="26"/>
                    <a:pt x="33" y="26"/>
                  </a:cubicBezTo>
                  <a:cubicBezTo>
                    <a:pt x="33" y="26"/>
                    <a:pt x="34" y="26"/>
                    <a:pt x="34" y="26"/>
                  </a:cubicBezTo>
                  <a:cubicBezTo>
                    <a:pt x="34" y="26"/>
                    <a:pt x="34" y="26"/>
                    <a:pt x="34" y="26"/>
                  </a:cubicBezTo>
                  <a:cubicBezTo>
                    <a:pt x="35" y="26"/>
                    <a:pt x="35" y="26"/>
                    <a:pt x="35" y="26"/>
                  </a:cubicBezTo>
                  <a:cubicBezTo>
                    <a:pt x="35" y="24"/>
                    <a:pt x="35" y="21"/>
                    <a:pt x="35" y="19"/>
                  </a:cubicBezTo>
                  <a:cubicBezTo>
                    <a:pt x="35" y="19"/>
                    <a:pt x="35" y="19"/>
                    <a:pt x="35" y="19"/>
                  </a:cubicBezTo>
                  <a:cubicBezTo>
                    <a:pt x="34" y="19"/>
                    <a:pt x="33" y="19"/>
                    <a:pt x="33" y="20"/>
                  </a:cubicBezTo>
                  <a:cubicBezTo>
                    <a:pt x="33" y="20"/>
                    <a:pt x="32" y="20"/>
                    <a:pt x="32" y="20"/>
                  </a:cubicBezTo>
                  <a:cubicBezTo>
                    <a:pt x="32" y="20"/>
                    <a:pt x="31" y="19"/>
                    <a:pt x="31" y="19"/>
                  </a:cubicBezTo>
                  <a:cubicBezTo>
                    <a:pt x="31" y="18"/>
                    <a:pt x="31" y="18"/>
                    <a:pt x="31" y="18"/>
                  </a:cubicBezTo>
                  <a:cubicBezTo>
                    <a:pt x="30" y="18"/>
                    <a:pt x="30" y="18"/>
                    <a:pt x="30" y="18"/>
                  </a:cubicBezTo>
                  <a:cubicBezTo>
                    <a:pt x="30" y="18"/>
                    <a:pt x="29" y="17"/>
                    <a:pt x="29" y="17"/>
                  </a:cubicBezTo>
                  <a:cubicBezTo>
                    <a:pt x="29" y="17"/>
                    <a:pt x="29" y="17"/>
                    <a:pt x="29" y="17"/>
                  </a:cubicBezTo>
                  <a:cubicBezTo>
                    <a:pt x="29" y="16"/>
                    <a:pt x="29" y="16"/>
                    <a:pt x="29" y="16"/>
                  </a:cubicBezTo>
                  <a:cubicBezTo>
                    <a:pt x="29" y="15"/>
                    <a:pt x="29" y="15"/>
                    <a:pt x="30" y="15"/>
                  </a:cubicBezTo>
                  <a:cubicBezTo>
                    <a:pt x="30" y="14"/>
                    <a:pt x="30" y="13"/>
                    <a:pt x="30" y="13"/>
                  </a:cubicBezTo>
                  <a:cubicBezTo>
                    <a:pt x="30" y="13"/>
                    <a:pt x="30" y="12"/>
                    <a:pt x="30" y="12"/>
                  </a:cubicBezTo>
                  <a:cubicBezTo>
                    <a:pt x="31" y="12"/>
                    <a:pt x="30" y="10"/>
                    <a:pt x="30" y="10"/>
                  </a:cubicBezTo>
                  <a:cubicBezTo>
                    <a:pt x="30" y="9"/>
                    <a:pt x="31" y="7"/>
                    <a:pt x="30" y="6"/>
                  </a:cubicBezTo>
                  <a:cubicBezTo>
                    <a:pt x="30" y="6"/>
                    <a:pt x="30" y="6"/>
                    <a:pt x="30" y="6"/>
                  </a:cubicBezTo>
                  <a:cubicBezTo>
                    <a:pt x="30" y="6"/>
                    <a:pt x="30" y="6"/>
                    <a:pt x="30" y="6"/>
                  </a:cubicBezTo>
                  <a:cubicBezTo>
                    <a:pt x="30" y="5"/>
                    <a:pt x="30" y="5"/>
                    <a:pt x="30" y="5"/>
                  </a:cubicBezTo>
                  <a:cubicBezTo>
                    <a:pt x="30" y="5"/>
                    <a:pt x="30" y="5"/>
                    <a:pt x="30" y="5"/>
                  </a:cubicBezTo>
                  <a:cubicBezTo>
                    <a:pt x="30" y="5"/>
                    <a:pt x="30" y="5"/>
                    <a:pt x="30" y="4"/>
                  </a:cubicBezTo>
                  <a:cubicBezTo>
                    <a:pt x="30" y="4"/>
                    <a:pt x="31" y="3"/>
                    <a:pt x="32" y="2"/>
                  </a:cubicBezTo>
                  <a:cubicBezTo>
                    <a:pt x="32" y="2"/>
                    <a:pt x="32" y="1"/>
                    <a:pt x="32" y="1"/>
                  </a:cubicBezTo>
                  <a:cubicBezTo>
                    <a:pt x="32" y="0"/>
                    <a:pt x="33" y="1"/>
                    <a:pt x="33" y="0"/>
                  </a:cubicBezTo>
                  <a:cubicBezTo>
                    <a:pt x="34" y="0"/>
                    <a:pt x="36" y="0"/>
                    <a:pt x="37" y="0"/>
                  </a:cubicBezTo>
                  <a:cubicBezTo>
                    <a:pt x="37" y="0"/>
                    <a:pt x="38" y="0"/>
                    <a:pt x="38" y="0"/>
                  </a:cubicBezTo>
                  <a:cubicBezTo>
                    <a:pt x="38" y="0"/>
                    <a:pt x="38" y="0"/>
                    <a:pt x="38" y="0"/>
                  </a:cubicBezTo>
                  <a:cubicBezTo>
                    <a:pt x="38" y="0"/>
                    <a:pt x="38" y="0"/>
                    <a:pt x="38" y="1"/>
                  </a:cubicBezTo>
                  <a:close/>
                </a:path>
              </a:pathLst>
            </a:custGeom>
            <a:solidFill>
              <a:sysClr val="window" lastClr="FFFFFF">
                <a:lumMod val="75000"/>
              </a:sysClr>
            </a:solidFill>
            <a:ln w="3175">
              <a:solidFill>
                <a:schemeClr val="bg1">
                  <a:lumMod val="65000"/>
                </a:schemeClr>
              </a:solid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defTabSz="2945407">
                <a:defRPr/>
              </a:pPr>
              <a:endParaRPr lang="en-US" sz="1600" kern="0">
                <a:solidFill>
                  <a:srgbClr val="0A0A0A"/>
                </a:solidFill>
                <a:cs typeface="Arial" charset="0"/>
              </a:endParaRPr>
            </a:p>
          </p:txBody>
        </p:sp>
        <p:sp>
          <p:nvSpPr>
            <p:cNvPr id="236" name="Freeform 219">
              <a:extLst>
                <a:ext uri="{FF2B5EF4-FFF2-40B4-BE49-F238E27FC236}">
                  <a16:creationId xmlns:a16="http://schemas.microsoft.com/office/drawing/2014/main" id="{CE2CFA73-A171-FC55-3FAF-431E4CEC9E5D}"/>
                </a:ext>
              </a:extLst>
            </p:cNvPr>
            <p:cNvSpPr>
              <a:spLocks/>
            </p:cNvSpPr>
            <p:nvPr/>
          </p:nvSpPr>
          <p:spPr bwMode="auto">
            <a:xfrm>
              <a:off x="26909953" y="15223196"/>
              <a:ext cx="273074" cy="795904"/>
            </a:xfrm>
            <a:custGeom>
              <a:avLst/>
              <a:gdLst/>
              <a:ahLst/>
              <a:cxnLst>
                <a:cxn ang="0">
                  <a:pos x="14" y="31"/>
                </a:cxn>
                <a:cxn ang="0">
                  <a:pos x="12" y="33"/>
                </a:cxn>
                <a:cxn ang="0">
                  <a:pos x="11" y="35"/>
                </a:cxn>
                <a:cxn ang="0">
                  <a:pos x="11" y="37"/>
                </a:cxn>
                <a:cxn ang="0">
                  <a:pos x="10" y="37"/>
                </a:cxn>
                <a:cxn ang="0">
                  <a:pos x="9" y="36"/>
                </a:cxn>
                <a:cxn ang="0">
                  <a:pos x="9" y="35"/>
                </a:cxn>
                <a:cxn ang="0">
                  <a:pos x="8" y="33"/>
                </a:cxn>
                <a:cxn ang="0">
                  <a:pos x="8" y="31"/>
                </a:cxn>
                <a:cxn ang="0">
                  <a:pos x="9" y="30"/>
                </a:cxn>
                <a:cxn ang="0">
                  <a:pos x="9" y="28"/>
                </a:cxn>
                <a:cxn ang="0">
                  <a:pos x="8" y="26"/>
                </a:cxn>
                <a:cxn ang="0">
                  <a:pos x="5" y="25"/>
                </a:cxn>
                <a:cxn ang="0">
                  <a:pos x="3" y="24"/>
                </a:cxn>
                <a:cxn ang="0">
                  <a:pos x="3" y="23"/>
                </a:cxn>
                <a:cxn ang="0">
                  <a:pos x="1" y="22"/>
                </a:cxn>
                <a:cxn ang="0">
                  <a:pos x="1" y="20"/>
                </a:cxn>
                <a:cxn ang="0">
                  <a:pos x="1" y="19"/>
                </a:cxn>
                <a:cxn ang="0">
                  <a:pos x="2" y="17"/>
                </a:cxn>
                <a:cxn ang="0">
                  <a:pos x="2" y="17"/>
                </a:cxn>
                <a:cxn ang="0">
                  <a:pos x="3" y="13"/>
                </a:cxn>
                <a:cxn ang="0">
                  <a:pos x="3" y="10"/>
                </a:cxn>
                <a:cxn ang="0">
                  <a:pos x="3" y="7"/>
                </a:cxn>
                <a:cxn ang="0">
                  <a:pos x="5" y="4"/>
                </a:cxn>
                <a:cxn ang="0">
                  <a:pos x="4" y="2"/>
                </a:cxn>
                <a:cxn ang="0">
                  <a:pos x="3" y="0"/>
                </a:cxn>
                <a:cxn ang="0">
                  <a:pos x="6" y="3"/>
                </a:cxn>
                <a:cxn ang="0">
                  <a:pos x="7" y="6"/>
                </a:cxn>
                <a:cxn ang="0">
                  <a:pos x="7" y="9"/>
                </a:cxn>
                <a:cxn ang="0">
                  <a:pos x="7" y="12"/>
                </a:cxn>
                <a:cxn ang="0">
                  <a:pos x="6" y="15"/>
                </a:cxn>
                <a:cxn ang="0">
                  <a:pos x="7" y="17"/>
                </a:cxn>
                <a:cxn ang="0">
                  <a:pos x="7" y="18"/>
                </a:cxn>
                <a:cxn ang="0">
                  <a:pos x="7" y="21"/>
                </a:cxn>
                <a:cxn ang="0">
                  <a:pos x="8" y="21"/>
                </a:cxn>
                <a:cxn ang="0">
                  <a:pos x="9" y="24"/>
                </a:cxn>
                <a:cxn ang="0">
                  <a:pos x="10" y="24"/>
                </a:cxn>
                <a:cxn ang="0">
                  <a:pos x="12" y="25"/>
                </a:cxn>
                <a:cxn ang="0">
                  <a:pos x="11" y="23"/>
                </a:cxn>
                <a:cxn ang="0">
                  <a:pos x="12" y="24"/>
                </a:cxn>
                <a:cxn ang="0">
                  <a:pos x="13" y="25"/>
                </a:cxn>
                <a:cxn ang="0">
                  <a:pos x="13" y="26"/>
                </a:cxn>
                <a:cxn ang="0">
                  <a:pos x="14" y="26"/>
                </a:cxn>
                <a:cxn ang="0">
                  <a:pos x="14" y="29"/>
                </a:cxn>
              </a:cxnLst>
              <a:rect l="0" t="0" r="r" b="b"/>
              <a:pathLst>
                <a:path w="14" h="37">
                  <a:moveTo>
                    <a:pt x="13" y="29"/>
                  </a:moveTo>
                  <a:cubicBezTo>
                    <a:pt x="13" y="29"/>
                    <a:pt x="14" y="30"/>
                    <a:pt x="14" y="31"/>
                  </a:cubicBezTo>
                  <a:cubicBezTo>
                    <a:pt x="13" y="31"/>
                    <a:pt x="13" y="32"/>
                    <a:pt x="13" y="33"/>
                  </a:cubicBezTo>
                  <a:cubicBezTo>
                    <a:pt x="13" y="33"/>
                    <a:pt x="13" y="33"/>
                    <a:pt x="12" y="33"/>
                  </a:cubicBezTo>
                  <a:cubicBezTo>
                    <a:pt x="11" y="34"/>
                    <a:pt x="11" y="34"/>
                    <a:pt x="11" y="34"/>
                  </a:cubicBezTo>
                  <a:cubicBezTo>
                    <a:pt x="11" y="34"/>
                    <a:pt x="11" y="35"/>
                    <a:pt x="11" y="35"/>
                  </a:cubicBezTo>
                  <a:cubicBezTo>
                    <a:pt x="10" y="36"/>
                    <a:pt x="10" y="35"/>
                    <a:pt x="10" y="36"/>
                  </a:cubicBezTo>
                  <a:cubicBezTo>
                    <a:pt x="10" y="36"/>
                    <a:pt x="11" y="37"/>
                    <a:pt x="11" y="37"/>
                  </a:cubicBezTo>
                  <a:cubicBezTo>
                    <a:pt x="11" y="37"/>
                    <a:pt x="11" y="37"/>
                    <a:pt x="11" y="37"/>
                  </a:cubicBezTo>
                  <a:cubicBezTo>
                    <a:pt x="10" y="37"/>
                    <a:pt x="10" y="37"/>
                    <a:pt x="10" y="37"/>
                  </a:cubicBezTo>
                  <a:cubicBezTo>
                    <a:pt x="10" y="36"/>
                    <a:pt x="10" y="36"/>
                    <a:pt x="10" y="36"/>
                  </a:cubicBezTo>
                  <a:cubicBezTo>
                    <a:pt x="9" y="36"/>
                    <a:pt x="9" y="36"/>
                    <a:pt x="9" y="36"/>
                  </a:cubicBezTo>
                  <a:cubicBezTo>
                    <a:pt x="9" y="35"/>
                    <a:pt x="9" y="35"/>
                    <a:pt x="9" y="35"/>
                  </a:cubicBezTo>
                  <a:cubicBezTo>
                    <a:pt x="9" y="35"/>
                    <a:pt x="9" y="35"/>
                    <a:pt x="9" y="35"/>
                  </a:cubicBezTo>
                  <a:cubicBezTo>
                    <a:pt x="8" y="34"/>
                    <a:pt x="8" y="34"/>
                    <a:pt x="8" y="34"/>
                  </a:cubicBezTo>
                  <a:cubicBezTo>
                    <a:pt x="8" y="34"/>
                    <a:pt x="8" y="33"/>
                    <a:pt x="8" y="33"/>
                  </a:cubicBezTo>
                  <a:cubicBezTo>
                    <a:pt x="8" y="33"/>
                    <a:pt x="7" y="33"/>
                    <a:pt x="7" y="32"/>
                  </a:cubicBezTo>
                  <a:cubicBezTo>
                    <a:pt x="8" y="32"/>
                    <a:pt x="8" y="32"/>
                    <a:pt x="8" y="31"/>
                  </a:cubicBezTo>
                  <a:cubicBezTo>
                    <a:pt x="8" y="31"/>
                    <a:pt x="8" y="31"/>
                    <a:pt x="8" y="31"/>
                  </a:cubicBezTo>
                  <a:cubicBezTo>
                    <a:pt x="8" y="30"/>
                    <a:pt x="8" y="30"/>
                    <a:pt x="9" y="30"/>
                  </a:cubicBezTo>
                  <a:cubicBezTo>
                    <a:pt x="9" y="29"/>
                    <a:pt x="8" y="29"/>
                    <a:pt x="9" y="28"/>
                  </a:cubicBezTo>
                  <a:cubicBezTo>
                    <a:pt x="9" y="28"/>
                    <a:pt x="9" y="28"/>
                    <a:pt x="9" y="28"/>
                  </a:cubicBezTo>
                  <a:cubicBezTo>
                    <a:pt x="9" y="28"/>
                    <a:pt x="9" y="27"/>
                    <a:pt x="8" y="27"/>
                  </a:cubicBezTo>
                  <a:cubicBezTo>
                    <a:pt x="8" y="26"/>
                    <a:pt x="8" y="26"/>
                    <a:pt x="8" y="26"/>
                  </a:cubicBezTo>
                  <a:cubicBezTo>
                    <a:pt x="8" y="25"/>
                    <a:pt x="8" y="25"/>
                    <a:pt x="8" y="25"/>
                  </a:cubicBezTo>
                  <a:cubicBezTo>
                    <a:pt x="7" y="24"/>
                    <a:pt x="6" y="25"/>
                    <a:pt x="5" y="25"/>
                  </a:cubicBezTo>
                  <a:cubicBezTo>
                    <a:pt x="5" y="25"/>
                    <a:pt x="4" y="25"/>
                    <a:pt x="4" y="25"/>
                  </a:cubicBezTo>
                  <a:cubicBezTo>
                    <a:pt x="4" y="25"/>
                    <a:pt x="3" y="24"/>
                    <a:pt x="3" y="24"/>
                  </a:cubicBezTo>
                  <a:cubicBezTo>
                    <a:pt x="3" y="23"/>
                    <a:pt x="3" y="23"/>
                    <a:pt x="3" y="23"/>
                  </a:cubicBezTo>
                  <a:cubicBezTo>
                    <a:pt x="3" y="23"/>
                    <a:pt x="3" y="23"/>
                    <a:pt x="3" y="23"/>
                  </a:cubicBezTo>
                  <a:cubicBezTo>
                    <a:pt x="2" y="22"/>
                    <a:pt x="3" y="22"/>
                    <a:pt x="2" y="22"/>
                  </a:cubicBezTo>
                  <a:cubicBezTo>
                    <a:pt x="2" y="22"/>
                    <a:pt x="2" y="22"/>
                    <a:pt x="1" y="22"/>
                  </a:cubicBezTo>
                  <a:cubicBezTo>
                    <a:pt x="1" y="22"/>
                    <a:pt x="1" y="22"/>
                    <a:pt x="1" y="21"/>
                  </a:cubicBezTo>
                  <a:cubicBezTo>
                    <a:pt x="0" y="21"/>
                    <a:pt x="1" y="21"/>
                    <a:pt x="1" y="20"/>
                  </a:cubicBezTo>
                  <a:cubicBezTo>
                    <a:pt x="1" y="20"/>
                    <a:pt x="1" y="20"/>
                    <a:pt x="1" y="20"/>
                  </a:cubicBezTo>
                  <a:cubicBezTo>
                    <a:pt x="1" y="20"/>
                    <a:pt x="1" y="19"/>
                    <a:pt x="1" y="19"/>
                  </a:cubicBezTo>
                  <a:cubicBezTo>
                    <a:pt x="2" y="19"/>
                    <a:pt x="2" y="19"/>
                    <a:pt x="2" y="18"/>
                  </a:cubicBezTo>
                  <a:cubicBezTo>
                    <a:pt x="2" y="18"/>
                    <a:pt x="2" y="17"/>
                    <a:pt x="2" y="17"/>
                  </a:cubicBezTo>
                  <a:cubicBezTo>
                    <a:pt x="2" y="17"/>
                    <a:pt x="2" y="17"/>
                    <a:pt x="2" y="17"/>
                  </a:cubicBezTo>
                  <a:cubicBezTo>
                    <a:pt x="2" y="17"/>
                    <a:pt x="2" y="17"/>
                    <a:pt x="2" y="17"/>
                  </a:cubicBezTo>
                  <a:cubicBezTo>
                    <a:pt x="2" y="15"/>
                    <a:pt x="4" y="16"/>
                    <a:pt x="4" y="14"/>
                  </a:cubicBezTo>
                  <a:cubicBezTo>
                    <a:pt x="4" y="14"/>
                    <a:pt x="4" y="14"/>
                    <a:pt x="3" y="13"/>
                  </a:cubicBezTo>
                  <a:cubicBezTo>
                    <a:pt x="3" y="13"/>
                    <a:pt x="3" y="12"/>
                    <a:pt x="3" y="11"/>
                  </a:cubicBezTo>
                  <a:cubicBezTo>
                    <a:pt x="3" y="11"/>
                    <a:pt x="3" y="10"/>
                    <a:pt x="3" y="10"/>
                  </a:cubicBezTo>
                  <a:cubicBezTo>
                    <a:pt x="3" y="9"/>
                    <a:pt x="4" y="9"/>
                    <a:pt x="4" y="9"/>
                  </a:cubicBezTo>
                  <a:cubicBezTo>
                    <a:pt x="4" y="8"/>
                    <a:pt x="3" y="7"/>
                    <a:pt x="3" y="7"/>
                  </a:cubicBezTo>
                  <a:cubicBezTo>
                    <a:pt x="4" y="7"/>
                    <a:pt x="4" y="6"/>
                    <a:pt x="5" y="5"/>
                  </a:cubicBezTo>
                  <a:cubicBezTo>
                    <a:pt x="5" y="5"/>
                    <a:pt x="5" y="4"/>
                    <a:pt x="5" y="4"/>
                  </a:cubicBezTo>
                  <a:cubicBezTo>
                    <a:pt x="5" y="4"/>
                    <a:pt x="5" y="3"/>
                    <a:pt x="4" y="3"/>
                  </a:cubicBezTo>
                  <a:cubicBezTo>
                    <a:pt x="4" y="3"/>
                    <a:pt x="4" y="3"/>
                    <a:pt x="4" y="2"/>
                  </a:cubicBezTo>
                  <a:cubicBezTo>
                    <a:pt x="4" y="2"/>
                    <a:pt x="3" y="1"/>
                    <a:pt x="3" y="0"/>
                  </a:cubicBezTo>
                  <a:cubicBezTo>
                    <a:pt x="3" y="0"/>
                    <a:pt x="3" y="0"/>
                    <a:pt x="3" y="0"/>
                  </a:cubicBezTo>
                  <a:cubicBezTo>
                    <a:pt x="4" y="1"/>
                    <a:pt x="6" y="0"/>
                    <a:pt x="6" y="2"/>
                  </a:cubicBezTo>
                  <a:cubicBezTo>
                    <a:pt x="6" y="2"/>
                    <a:pt x="6" y="2"/>
                    <a:pt x="6" y="3"/>
                  </a:cubicBezTo>
                  <a:cubicBezTo>
                    <a:pt x="6" y="3"/>
                    <a:pt x="7" y="4"/>
                    <a:pt x="7" y="4"/>
                  </a:cubicBezTo>
                  <a:cubicBezTo>
                    <a:pt x="7" y="5"/>
                    <a:pt x="7" y="5"/>
                    <a:pt x="7" y="6"/>
                  </a:cubicBezTo>
                  <a:cubicBezTo>
                    <a:pt x="7" y="6"/>
                    <a:pt x="7" y="7"/>
                    <a:pt x="7" y="7"/>
                  </a:cubicBezTo>
                  <a:cubicBezTo>
                    <a:pt x="7" y="8"/>
                    <a:pt x="7" y="8"/>
                    <a:pt x="7" y="9"/>
                  </a:cubicBezTo>
                  <a:cubicBezTo>
                    <a:pt x="7" y="9"/>
                    <a:pt x="7" y="10"/>
                    <a:pt x="7" y="11"/>
                  </a:cubicBezTo>
                  <a:cubicBezTo>
                    <a:pt x="7" y="11"/>
                    <a:pt x="7" y="11"/>
                    <a:pt x="7" y="12"/>
                  </a:cubicBezTo>
                  <a:cubicBezTo>
                    <a:pt x="7" y="12"/>
                    <a:pt x="6" y="12"/>
                    <a:pt x="6" y="12"/>
                  </a:cubicBezTo>
                  <a:cubicBezTo>
                    <a:pt x="6" y="13"/>
                    <a:pt x="6" y="14"/>
                    <a:pt x="6" y="15"/>
                  </a:cubicBezTo>
                  <a:cubicBezTo>
                    <a:pt x="7" y="15"/>
                    <a:pt x="6" y="15"/>
                    <a:pt x="7" y="16"/>
                  </a:cubicBezTo>
                  <a:cubicBezTo>
                    <a:pt x="7" y="16"/>
                    <a:pt x="7" y="16"/>
                    <a:pt x="7" y="17"/>
                  </a:cubicBezTo>
                  <a:cubicBezTo>
                    <a:pt x="7" y="17"/>
                    <a:pt x="7" y="17"/>
                    <a:pt x="7" y="17"/>
                  </a:cubicBezTo>
                  <a:cubicBezTo>
                    <a:pt x="7" y="17"/>
                    <a:pt x="7" y="18"/>
                    <a:pt x="7" y="18"/>
                  </a:cubicBezTo>
                  <a:cubicBezTo>
                    <a:pt x="7" y="18"/>
                    <a:pt x="7" y="19"/>
                    <a:pt x="7" y="20"/>
                  </a:cubicBezTo>
                  <a:cubicBezTo>
                    <a:pt x="7" y="20"/>
                    <a:pt x="7" y="21"/>
                    <a:pt x="7" y="21"/>
                  </a:cubicBezTo>
                  <a:cubicBezTo>
                    <a:pt x="8" y="21"/>
                    <a:pt x="8" y="21"/>
                    <a:pt x="8" y="21"/>
                  </a:cubicBezTo>
                  <a:cubicBezTo>
                    <a:pt x="8" y="21"/>
                    <a:pt x="8" y="21"/>
                    <a:pt x="8" y="21"/>
                  </a:cubicBezTo>
                  <a:cubicBezTo>
                    <a:pt x="8" y="22"/>
                    <a:pt x="8" y="22"/>
                    <a:pt x="8" y="23"/>
                  </a:cubicBezTo>
                  <a:cubicBezTo>
                    <a:pt x="8" y="23"/>
                    <a:pt x="8" y="24"/>
                    <a:pt x="9" y="24"/>
                  </a:cubicBezTo>
                  <a:cubicBezTo>
                    <a:pt x="9" y="24"/>
                    <a:pt x="9" y="24"/>
                    <a:pt x="9" y="24"/>
                  </a:cubicBezTo>
                  <a:cubicBezTo>
                    <a:pt x="9" y="24"/>
                    <a:pt x="10" y="24"/>
                    <a:pt x="10" y="24"/>
                  </a:cubicBezTo>
                  <a:cubicBezTo>
                    <a:pt x="10" y="24"/>
                    <a:pt x="11" y="25"/>
                    <a:pt x="11" y="25"/>
                  </a:cubicBezTo>
                  <a:cubicBezTo>
                    <a:pt x="11" y="25"/>
                    <a:pt x="11" y="25"/>
                    <a:pt x="12" y="25"/>
                  </a:cubicBezTo>
                  <a:cubicBezTo>
                    <a:pt x="12" y="25"/>
                    <a:pt x="12" y="25"/>
                    <a:pt x="12" y="25"/>
                  </a:cubicBezTo>
                  <a:cubicBezTo>
                    <a:pt x="12" y="24"/>
                    <a:pt x="11" y="24"/>
                    <a:pt x="11" y="23"/>
                  </a:cubicBezTo>
                  <a:cubicBezTo>
                    <a:pt x="11" y="23"/>
                    <a:pt x="11" y="23"/>
                    <a:pt x="11" y="23"/>
                  </a:cubicBezTo>
                  <a:cubicBezTo>
                    <a:pt x="12" y="23"/>
                    <a:pt x="12" y="24"/>
                    <a:pt x="12" y="24"/>
                  </a:cubicBezTo>
                  <a:cubicBezTo>
                    <a:pt x="12" y="24"/>
                    <a:pt x="12" y="24"/>
                    <a:pt x="12" y="25"/>
                  </a:cubicBezTo>
                  <a:cubicBezTo>
                    <a:pt x="13" y="25"/>
                    <a:pt x="13" y="25"/>
                    <a:pt x="13" y="25"/>
                  </a:cubicBezTo>
                  <a:cubicBezTo>
                    <a:pt x="13" y="25"/>
                    <a:pt x="13" y="25"/>
                    <a:pt x="13" y="25"/>
                  </a:cubicBezTo>
                  <a:cubicBezTo>
                    <a:pt x="13" y="25"/>
                    <a:pt x="13" y="25"/>
                    <a:pt x="13" y="26"/>
                  </a:cubicBezTo>
                  <a:cubicBezTo>
                    <a:pt x="13" y="26"/>
                    <a:pt x="13" y="26"/>
                    <a:pt x="13" y="26"/>
                  </a:cubicBezTo>
                  <a:cubicBezTo>
                    <a:pt x="14" y="26"/>
                    <a:pt x="14" y="26"/>
                    <a:pt x="14" y="26"/>
                  </a:cubicBezTo>
                  <a:cubicBezTo>
                    <a:pt x="14" y="27"/>
                    <a:pt x="14" y="27"/>
                    <a:pt x="14" y="28"/>
                  </a:cubicBezTo>
                  <a:cubicBezTo>
                    <a:pt x="14" y="28"/>
                    <a:pt x="14" y="28"/>
                    <a:pt x="14" y="29"/>
                  </a:cubicBezTo>
                  <a:cubicBezTo>
                    <a:pt x="14" y="29"/>
                    <a:pt x="13" y="29"/>
                    <a:pt x="13" y="29"/>
                  </a:cubicBezTo>
                  <a:close/>
                </a:path>
              </a:pathLst>
            </a:custGeom>
            <a:solidFill>
              <a:sysClr val="window" lastClr="FFFFFF">
                <a:lumMod val="75000"/>
              </a:sysClr>
            </a:solidFill>
            <a:ln w="3175">
              <a:solidFill>
                <a:schemeClr val="bg1">
                  <a:lumMod val="65000"/>
                </a:schemeClr>
              </a:solid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defTabSz="2945407">
                <a:defRPr/>
              </a:pPr>
              <a:endParaRPr lang="en-US" sz="1600" kern="0">
                <a:solidFill>
                  <a:srgbClr val="0A0A0A"/>
                </a:solidFill>
                <a:cs typeface="Arial" charset="0"/>
              </a:endParaRPr>
            </a:p>
          </p:txBody>
        </p:sp>
        <p:sp>
          <p:nvSpPr>
            <p:cNvPr id="237" name="Freeform 220">
              <a:extLst>
                <a:ext uri="{FF2B5EF4-FFF2-40B4-BE49-F238E27FC236}">
                  <a16:creationId xmlns:a16="http://schemas.microsoft.com/office/drawing/2014/main" id="{B390340C-E823-525A-2CA9-9B5F9FF64EAF}"/>
                </a:ext>
              </a:extLst>
            </p:cNvPr>
            <p:cNvSpPr>
              <a:spLocks/>
            </p:cNvSpPr>
            <p:nvPr/>
          </p:nvSpPr>
          <p:spPr bwMode="auto">
            <a:xfrm>
              <a:off x="17898561" y="15250313"/>
              <a:ext cx="1092293" cy="1429014"/>
            </a:xfrm>
            <a:custGeom>
              <a:avLst/>
              <a:gdLst/>
              <a:ahLst/>
              <a:cxnLst>
                <a:cxn ang="0">
                  <a:pos x="6" y="33"/>
                </a:cxn>
                <a:cxn ang="0">
                  <a:pos x="5" y="32"/>
                </a:cxn>
                <a:cxn ang="0">
                  <a:pos x="3" y="29"/>
                </a:cxn>
                <a:cxn ang="0">
                  <a:pos x="2" y="26"/>
                </a:cxn>
                <a:cxn ang="0">
                  <a:pos x="4" y="24"/>
                </a:cxn>
                <a:cxn ang="0">
                  <a:pos x="3" y="20"/>
                </a:cxn>
                <a:cxn ang="0">
                  <a:pos x="4" y="15"/>
                </a:cxn>
                <a:cxn ang="0">
                  <a:pos x="2" y="10"/>
                </a:cxn>
                <a:cxn ang="0">
                  <a:pos x="2" y="7"/>
                </a:cxn>
                <a:cxn ang="0">
                  <a:pos x="5" y="7"/>
                </a:cxn>
                <a:cxn ang="0">
                  <a:pos x="8" y="5"/>
                </a:cxn>
                <a:cxn ang="0">
                  <a:pos x="11" y="2"/>
                </a:cxn>
                <a:cxn ang="0">
                  <a:pos x="15" y="1"/>
                </a:cxn>
                <a:cxn ang="0">
                  <a:pos x="18" y="0"/>
                </a:cxn>
                <a:cxn ang="0">
                  <a:pos x="18" y="6"/>
                </a:cxn>
                <a:cxn ang="0">
                  <a:pos x="19" y="10"/>
                </a:cxn>
                <a:cxn ang="0">
                  <a:pos x="21" y="13"/>
                </a:cxn>
                <a:cxn ang="0">
                  <a:pos x="26" y="14"/>
                </a:cxn>
                <a:cxn ang="0">
                  <a:pos x="30" y="17"/>
                </a:cxn>
                <a:cxn ang="0">
                  <a:pos x="32" y="18"/>
                </a:cxn>
                <a:cxn ang="0">
                  <a:pos x="35" y="20"/>
                </a:cxn>
                <a:cxn ang="0">
                  <a:pos x="41" y="21"/>
                </a:cxn>
                <a:cxn ang="0">
                  <a:pos x="42" y="25"/>
                </a:cxn>
                <a:cxn ang="0">
                  <a:pos x="42" y="27"/>
                </a:cxn>
                <a:cxn ang="0">
                  <a:pos x="43" y="33"/>
                </a:cxn>
                <a:cxn ang="0">
                  <a:pos x="52" y="34"/>
                </a:cxn>
                <a:cxn ang="0">
                  <a:pos x="53" y="40"/>
                </a:cxn>
                <a:cxn ang="0">
                  <a:pos x="55" y="42"/>
                </a:cxn>
                <a:cxn ang="0">
                  <a:pos x="56" y="45"/>
                </a:cxn>
                <a:cxn ang="0">
                  <a:pos x="54" y="51"/>
                </a:cxn>
                <a:cxn ang="0">
                  <a:pos x="51" y="49"/>
                </a:cxn>
                <a:cxn ang="0">
                  <a:pos x="39" y="50"/>
                </a:cxn>
                <a:cxn ang="0">
                  <a:pos x="36" y="57"/>
                </a:cxn>
                <a:cxn ang="0">
                  <a:pos x="36" y="63"/>
                </a:cxn>
                <a:cxn ang="0">
                  <a:pos x="30" y="63"/>
                </a:cxn>
                <a:cxn ang="0">
                  <a:pos x="29" y="65"/>
                </a:cxn>
                <a:cxn ang="0">
                  <a:pos x="27" y="64"/>
                </a:cxn>
                <a:cxn ang="0">
                  <a:pos x="21" y="62"/>
                </a:cxn>
                <a:cxn ang="0">
                  <a:pos x="19" y="62"/>
                </a:cxn>
                <a:cxn ang="0">
                  <a:pos x="17" y="65"/>
                </a:cxn>
                <a:cxn ang="0">
                  <a:pos x="14" y="67"/>
                </a:cxn>
                <a:cxn ang="0">
                  <a:pos x="13" y="64"/>
                </a:cxn>
                <a:cxn ang="0">
                  <a:pos x="12" y="62"/>
                </a:cxn>
                <a:cxn ang="0">
                  <a:pos x="10" y="58"/>
                </a:cxn>
                <a:cxn ang="0">
                  <a:pos x="9" y="56"/>
                </a:cxn>
                <a:cxn ang="0">
                  <a:pos x="9" y="52"/>
                </a:cxn>
                <a:cxn ang="0">
                  <a:pos x="6" y="46"/>
                </a:cxn>
                <a:cxn ang="0">
                  <a:pos x="5" y="42"/>
                </a:cxn>
                <a:cxn ang="0">
                  <a:pos x="3" y="39"/>
                </a:cxn>
                <a:cxn ang="0">
                  <a:pos x="5" y="35"/>
                </a:cxn>
              </a:cxnLst>
              <a:rect l="0" t="0" r="r" b="b"/>
              <a:pathLst>
                <a:path w="56" h="67">
                  <a:moveTo>
                    <a:pt x="5" y="34"/>
                  </a:moveTo>
                  <a:cubicBezTo>
                    <a:pt x="6" y="34"/>
                    <a:pt x="6" y="34"/>
                    <a:pt x="6" y="34"/>
                  </a:cubicBezTo>
                  <a:cubicBezTo>
                    <a:pt x="6" y="34"/>
                    <a:pt x="6" y="34"/>
                    <a:pt x="6" y="34"/>
                  </a:cubicBezTo>
                  <a:cubicBezTo>
                    <a:pt x="6" y="34"/>
                    <a:pt x="6" y="34"/>
                    <a:pt x="6" y="33"/>
                  </a:cubicBezTo>
                  <a:cubicBezTo>
                    <a:pt x="6" y="33"/>
                    <a:pt x="6" y="33"/>
                    <a:pt x="5" y="33"/>
                  </a:cubicBezTo>
                  <a:cubicBezTo>
                    <a:pt x="5" y="33"/>
                    <a:pt x="5" y="33"/>
                    <a:pt x="5" y="33"/>
                  </a:cubicBezTo>
                  <a:cubicBezTo>
                    <a:pt x="5" y="33"/>
                    <a:pt x="5" y="33"/>
                    <a:pt x="5" y="32"/>
                  </a:cubicBezTo>
                  <a:cubicBezTo>
                    <a:pt x="5" y="32"/>
                    <a:pt x="5" y="32"/>
                    <a:pt x="5" y="32"/>
                  </a:cubicBezTo>
                  <a:cubicBezTo>
                    <a:pt x="5" y="32"/>
                    <a:pt x="4" y="31"/>
                    <a:pt x="4" y="31"/>
                  </a:cubicBezTo>
                  <a:cubicBezTo>
                    <a:pt x="4" y="31"/>
                    <a:pt x="4" y="31"/>
                    <a:pt x="4" y="31"/>
                  </a:cubicBezTo>
                  <a:cubicBezTo>
                    <a:pt x="3" y="30"/>
                    <a:pt x="3" y="30"/>
                    <a:pt x="3" y="30"/>
                  </a:cubicBezTo>
                  <a:cubicBezTo>
                    <a:pt x="3" y="29"/>
                    <a:pt x="3" y="29"/>
                    <a:pt x="3" y="29"/>
                  </a:cubicBezTo>
                  <a:cubicBezTo>
                    <a:pt x="3" y="29"/>
                    <a:pt x="3" y="29"/>
                    <a:pt x="3" y="28"/>
                  </a:cubicBezTo>
                  <a:cubicBezTo>
                    <a:pt x="3" y="28"/>
                    <a:pt x="3" y="28"/>
                    <a:pt x="3" y="28"/>
                  </a:cubicBezTo>
                  <a:cubicBezTo>
                    <a:pt x="3" y="28"/>
                    <a:pt x="2" y="27"/>
                    <a:pt x="2" y="27"/>
                  </a:cubicBezTo>
                  <a:cubicBezTo>
                    <a:pt x="2" y="27"/>
                    <a:pt x="2" y="26"/>
                    <a:pt x="2" y="26"/>
                  </a:cubicBezTo>
                  <a:cubicBezTo>
                    <a:pt x="3" y="26"/>
                    <a:pt x="2" y="26"/>
                    <a:pt x="3" y="25"/>
                  </a:cubicBezTo>
                  <a:cubicBezTo>
                    <a:pt x="3" y="25"/>
                    <a:pt x="3" y="25"/>
                    <a:pt x="3" y="25"/>
                  </a:cubicBezTo>
                  <a:cubicBezTo>
                    <a:pt x="3" y="25"/>
                    <a:pt x="3" y="25"/>
                    <a:pt x="3" y="24"/>
                  </a:cubicBezTo>
                  <a:cubicBezTo>
                    <a:pt x="3" y="24"/>
                    <a:pt x="3" y="24"/>
                    <a:pt x="4" y="24"/>
                  </a:cubicBezTo>
                  <a:cubicBezTo>
                    <a:pt x="4" y="24"/>
                    <a:pt x="4" y="24"/>
                    <a:pt x="4" y="23"/>
                  </a:cubicBezTo>
                  <a:cubicBezTo>
                    <a:pt x="4" y="23"/>
                    <a:pt x="4" y="23"/>
                    <a:pt x="4" y="22"/>
                  </a:cubicBezTo>
                  <a:cubicBezTo>
                    <a:pt x="4" y="22"/>
                    <a:pt x="4" y="22"/>
                    <a:pt x="4" y="22"/>
                  </a:cubicBezTo>
                  <a:cubicBezTo>
                    <a:pt x="3" y="21"/>
                    <a:pt x="3" y="21"/>
                    <a:pt x="3" y="20"/>
                  </a:cubicBezTo>
                  <a:cubicBezTo>
                    <a:pt x="3" y="20"/>
                    <a:pt x="3" y="20"/>
                    <a:pt x="3" y="20"/>
                  </a:cubicBezTo>
                  <a:cubicBezTo>
                    <a:pt x="3" y="20"/>
                    <a:pt x="4" y="19"/>
                    <a:pt x="3" y="19"/>
                  </a:cubicBezTo>
                  <a:cubicBezTo>
                    <a:pt x="3" y="18"/>
                    <a:pt x="3" y="17"/>
                    <a:pt x="3" y="16"/>
                  </a:cubicBezTo>
                  <a:cubicBezTo>
                    <a:pt x="3" y="16"/>
                    <a:pt x="4" y="16"/>
                    <a:pt x="4" y="15"/>
                  </a:cubicBezTo>
                  <a:cubicBezTo>
                    <a:pt x="4" y="15"/>
                    <a:pt x="4" y="15"/>
                    <a:pt x="4" y="14"/>
                  </a:cubicBezTo>
                  <a:cubicBezTo>
                    <a:pt x="4" y="14"/>
                    <a:pt x="4" y="14"/>
                    <a:pt x="4" y="14"/>
                  </a:cubicBezTo>
                  <a:cubicBezTo>
                    <a:pt x="4" y="13"/>
                    <a:pt x="4" y="13"/>
                    <a:pt x="4" y="13"/>
                  </a:cubicBezTo>
                  <a:cubicBezTo>
                    <a:pt x="3" y="12"/>
                    <a:pt x="3" y="11"/>
                    <a:pt x="2" y="10"/>
                  </a:cubicBezTo>
                  <a:cubicBezTo>
                    <a:pt x="2" y="9"/>
                    <a:pt x="1" y="9"/>
                    <a:pt x="1" y="8"/>
                  </a:cubicBezTo>
                  <a:cubicBezTo>
                    <a:pt x="1" y="8"/>
                    <a:pt x="0" y="7"/>
                    <a:pt x="0" y="6"/>
                  </a:cubicBezTo>
                  <a:cubicBezTo>
                    <a:pt x="0" y="6"/>
                    <a:pt x="0" y="6"/>
                    <a:pt x="0" y="6"/>
                  </a:cubicBezTo>
                  <a:cubicBezTo>
                    <a:pt x="0" y="7"/>
                    <a:pt x="2" y="7"/>
                    <a:pt x="2" y="7"/>
                  </a:cubicBezTo>
                  <a:cubicBezTo>
                    <a:pt x="2" y="7"/>
                    <a:pt x="2" y="7"/>
                    <a:pt x="3" y="7"/>
                  </a:cubicBezTo>
                  <a:cubicBezTo>
                    <a:pt x="3" y="7"/>
                    <a:pt x="3" y="7"/>
                    <a:pt x="3" y="7"/>
                  </a:cubicBezTo>
                  <a:cubicBezTo>
                    <a:pt x="3" y="7"/>
                    <a:pt x="3" y="7"/>
                    <a:pt x="4" y="7"/>
                  </a:cubicBezTo>
                  <a:cubicBezTo>
                    <a:pt x="4" y="7"/>
                    <a:pt x="5" y="7"/>
                    <a:pt x="5" y="7"/>
                  </a:cubicBezTo>
                  <a:cubicBezTo>
                    <a:pt x="5" y="7"/>
                    <a:pt x="5" y="7"/>
                    <a:pt x="5" y="7"/>
                  </a:cubicBezTo>
                  <a:cubicBezTo>
                    <a:pt x="6" y="6"/>
                    <a:pt x="6" y="5"/>
                    <a:pt x="6" y="5"/>
                  </a:cubicBezTo>
                  <a:cubicBezTo>
                    <a:pt x="7" y="5"/>
                    <a:pt x="7" y="5"/>
                    <a:pt x="8" y="5"/>
                  </a:cubicBezTo>
                  <a:cubicBezTo>
                    <a:pt x="8" y="5"/>
                    <a:pt x="8" y="5"/>
                    <a:pt x="8" y="5"/>
                  </a:cubicBezTo>
                  <a:cubicBezTo>
                    <a:pt x="8" y="5"/>
                    <a:pt x="8" y="5"/>
                    <a:pt x="8" y="4"/>
                  </a:cubicBezTo>
                  <a:cubicBezTo>
                    <a:pt x="9" y="4"/>
                    <a:pt x="9" y="4"/>
                    <a:pt x="9" y="4"/>
                  </a:cubicBezTo>
                  <a:cubicBezTo>
                    <a:pt x="10" y="3"/>
                    <a:pt x="10" y="3"/>
                    <a:pt x="10" y="3"/>
                  </a:cubicBezTo>
                  <a:cubicBezTo>
                    <a:pt x="11" y="3"/>
                    <a:pt x="11" y="3"/>
                    <a:pt x="11" y="2"/>
                  </a:cubicBezTo>
                  <a:cubicBezTo>
                    <a:pt x="11" y="2"/>
                    <a:pt x="12" y="1"/>
                    <a:pt x="12" y="1"/>
                  </a:cubicBezTo>
                  <a:cubicBezTo>
                    <a:pt x="13" y="1"/>
                    <a:pt x="13" y="1"/>
                    <a:pt x="13" y="1"/>
                  </a:cubicBezTo>
                  <a:cubicBezTo>
                    <a:pt x="14" y="1"/>
                    <a:pt x="14" y="1"/>
                    <a:pt x="15" y="1"/>
                  </a:cubicBezTo>
                  <a:cubicBezTo>
                    <a:pt x="15" y="1"/>
                    <a:pt x="15" y="1"/>
                    <a:pt x="15" y="1"/>
                  </a:cubicBezTo>
                  <a:cubicBezTo>
                    <a:pt x="15" y="1"/>
                    <a:pt x="16" y="0"/>
                    <a:pt x="16" y="0"/>
                  </a:cubicBezTo>
                  <a:cubicBezTo>
                    <a:pt x="17" y="1"/>
                    <a:pt x="17" y="1"/>
                    <a:pt x="17" y="1"/>
                  </a:cubicBezTo>
                  <a:cubicBezTo>
                    <a:pt x="17" y="0"/>
                    <a:pt x="17" y="0"/>
                    <a:pt x="18" y="0"/>
                  </a:cubicBezTo>
                  <a:cubicBezTo>
                    <a:pt x="18" y="0"/>
                    <a:pt x="18" y="0"/>
                    <a:pt x="18" y="0"/>
                  </a:cubicBezTo>
                  <a:cubicBezTo>
                    <a:pt x="18" y="2"/>
                    <a:pt x="18" y="2"/>
                    <a:pt x="18" y="2"/>
                  </a:cubicBezTo>
                  <a:cubicBezTo>
                    <a:pt x="18" y="3"/>
                    <a:pt x="18" y="3"/>
                    <a:pt x="17" y="3"/>
                  </a:cubicBezTo>
                  <a:cubicBezTo>
                    <a:pt x="17" y="4"/>
                    <a:pt x="18" y="5"/>
                    <a:pt x="18" y="6"/>
                  </a:cubicBezTo>
                  <a:cubicBezTo>
                    <a:pt x="18" y="6"/>
                    <a:pt x="18" y="6"/>
                    <a:pt x="18" y="6"/>
                  </a:cubicBezTo>
                  <a:cubicBezTo>
                    <a:pt x="18" y="7"/>
                    <a:pt x="18" y="8"/>
                    <a:pt x="18" y="8"/>
                  </a:cubicBezTo>
                  <a:cubicBezTo>
                    <a:pt x="18" y="9"/>
                    <a:pt x="18" y="9"/>
                    <a:pt x="18" y="9"/>
                  </a:cubicBezTo>
                  <a:cubicBezTo>
                    <a:pt x="18" y="9"/>
                    <a:pt x="19" y="9"/>
                    <a:pt x="19" y="9"/>
                  </a:cubicBezTo>
                  <a:cubicBezTo>
                    <a:pt x="19" y="10"/>
                    <a:pt x="19" y="10"/>
                    <a:pt x="19" y="10"/>
                  </a:cubicBezTo>
                  <a:cubicBezTo>
                    <a:pt x="19" y="11"/>
                    <a:pt x="20" y="11"/>
                    <a:pt x="20" y="11"/>
                  </a:cubicBezTo>
                  <a:cubicBezTo>
                    <a:pt x="20" y="11"/>
                    <a:pt x="20" y="12"/>
                    <a:pt x="20" y="12"/>
                  </a:cubicBezTo>
                  <a:cubicBezTo>
                    <a:pt x="20" y="12"/>
                    <a:pt x="21" y="12"/>
                    <a:pt x="21" y="12"/>
                  </a:cubicBezTo>
                  <a:cubicBezTo>
                    <a:pt x="21" y="12"/>
                    <a:pt x="21" y="13"/>
                    <a:pt x="21" y="13"/>
                  </a:cubicBezTo>
                  <a:cubicBezTo>
                    <a:pt x="22" y="13"/>
                    <a:pt x="22" y="13"/>
                    <a:pt x="22" y="13"/>
                  </a:cubicBezTo>
                  <a:cubicBezTo>
                    <a:pt x="23" y="13"/>
                    <a:pt x="22" y="14"/>
                    <a:pt x="23" y="14"/>
                  </a:cubicBezTo>
                  <a:cubicBezTo>
                    <a:pt x="23" y="14"/>
                    <a:pt x="25" y="15"/>
                    <a:pt x="26" y="15"/>
                  </a:cubicBezTo>
                  <a:cubicBezTo>
                    <a:pt x="26" y="15"/>
                    <a:pt x="26" y="14"/>
                    <a:pt x="26" y="14"/>
                  </a:cubicBezTo>
                  <a:cubicBezTo>
                    <a:pt x="26" y="15"/>
                    <a:pt x="27" y="15"/>
                    <a:pt x="27" y="15"/>
                  </a:cubicBezTo>
                  <a:cubicBezTo>
                    <a:pt x="27" y="15"/>
                    <a:pt x="27" y="15"/>
                    <a:pt x="27" y="15"/>
                  </a:cubicBezTo>
                  <a:cubicBezTo>
                    <a:pt x="28" y="16"/>
                    <a:pt x="29" y="15"/>
                    <a:pt x="29" y="15"/>
                  </a:cubicBezTo>
                  <a:cubicBezTo>
                    <a:pt x="29" y="16"/>
                    <a:pt x="30" y="17"/>
                    <a:pt x="30" y="17"/>
                  </a:cubicBezTo>
                  <a:cubicBezTo>
                    <a:pt x="31" y="17"/>
                    <a:pt x="31" y="17"/>
                    <a:pt x="31" y="17"/>
                  </a:cubicBezTo>
                  <a:cubicBezTo>
                    <a:pt x="31" y="17"/>
                    <a:pt x="31" y="17"/>
                    <a:pt x="31" y="17"/>
                  </a:cubicBezTo>
                  <a:cubicBezTo>
                    <a:pt x="31" y="17"/>
                    <a:pt x="32" y="17"/>
                    <a:pt x="32" y="17"/>
                  </a:cubicBezTo>
                  <a:cubicBezTo>
                    <a:pt x="32" y="17"/>
                    <a:pt x="32" y="18"/>
                    <a:pt x="32" y="18"/>
                  </a:cubicBezTo>
                  <a:cubicBezTo>
                    <a:pt x="33" y="18"/>
                    <a:pt x="33" y="18"/>
                    <a:pt x="33" y="18"/>
                  </a:cubicBezTo>
                  <a:cubicBezTo>
                    <a:pt x="33" y="18"/>
                    <a:pt x="33" y="18"/>
                    <a:pt x="33" y="18"/>
                  </a:cubicBezTo>
                  <a:cubicBezTo>
                    <a:pt x="34" y="19"/>
                    <a:pt x="34" y="19"/>
                    <a:pt x="34" y="19"/>
                  </a:cubicBezTo>
                  <a:cubicBezTo>
                    <a:pt x="35" y="19"/>
                    <a:pt x="35" y="20"/>
                    <a:pt x="35" y="20"/>
                  </a:cubicBezTo>
                  <a:cubicBezTo>
                    <a:pt x="35" y="20"/>
                    <a:pt x="35" y="20"/>
                    <a:pt x="36" y="20"/>
                  </a:cubicBezTo>
                  <a:cubicBezTo>
                    <a:pt x="36" y="20"/>
                    <a:pt x="36" y="20"/>
                    <a:pt x="37" y="20"/>
                  </a:cubicBezTo>
                  <a:cubicBezTo>
                    <a:pt x="37" y="20"/>
                    <a:pt x="38" y="20"/>
                    <a:pt x="39" y="20"/>
                  </a:cubicBezTo>
                  <a:cubicBezTo>
                    <a:pt x="39" y="20"/>
                    <a:pt x="40" y="21"/>
                    <a:pt x="41" y="21"/>
                  </a:cubicBezTo>
                  <a:cubicBezTo>
                    <a:pt x="41" y="21"/>
                    <a:pt x="41" y="22"/>
                    <a:pt x="41" y="22"/>
                  </a:cubicBezTo>
                  <a:cubicBezTo>
                    <a:pt x="41" y="22"/>
                    <a:pt x="41" y="23"/>
                    <a:pt x="41" y="23"/>
                  </a:cubicBezTo>
                  <a:cubicBezTo>
                    <a:pt x="41" y="23"/>
                    <a:pt x="42" y="24"/>
                    <a:pt x="42" y="24"/>
                  </a:cubicBezTo>
                  <a:cubicBezTo>
                    <a:pt x="42" y="24"/>
                    <a:pt x="42" y="25"/>
                    <a:pt x="42" y="25"/>
                  </a:cubicBezTo>
                  <a:cubicBezTo>
                    <a:pt x="42" y="25"/>
                    <a:pt x="42" y="25"/>
                    <a:pt x="42" y="25"/>
                  </a:cubicBezTo>
                  <a:cubicBezTo>
                    <a:pt x="42" y="26"/>
                    <a:pt x="42" y="26"/>
                    <a:pt x="42" y="27"/>
                  </a:cubicBezTo>
                  <a:cubicBezTo>
                    <a:pt x="42" y="27"/>
                    <a:pt x="42" y="27"/>
                    <a:pt x="42" y="27"/>
                  </a:cubicBezTo>
                  <a:cubicBezTo>
                    <a:pt x="42" y="27"/>
                    <a:pt x="42" y="27"/>
                    <a:pt x="42" y="27"/>
                  </a:cubicBezTo>
                  <a:cubicBezTo>
                    <a:pt x="42" y="27"/>
                    <a:pt x="42" y="27"/>
                    <a:pt x="42" y="27"/>
                  </a:cubicBezTo>
                  <a:cubicBezTo>
                    <a:pt x="41" y="27"/>
                    <a:pt x="41" y="28"/>
                    <a:pt x="41" y="28"/>
                  </a:cubicBezTo>
                  <a:cubicBezTo>
                    <a:pt x="42" y="28"/>
                    <a:pt x="43" y="29"/>
                    <a:pt x="43" y="30"/>
                  </a:cubicBezTo>
                  <a:cubicBezTo>
                    <a:pt x="43" y="31"/>
                    <a:pt x="43" y="32"/>
                    <a:pt x="43" y="33"/>
                  </a:cubicBezTo>
                  <a:cubicBezTo>
                    <a:pt x="44" y="34"/>
                    <a:pt x="44" y="34"/>
                    <a:pt x="44" y="34"/>
                  </a:cubicBezTo>
                  <a:cubicBezTo>
                    <a:pt x="45" y="34"/>
                    <a:pt x="45" y="34"/>
                    <a:pt x="46" y="34"/>
                  </a:cubicBezTo>
                  <a:cubicBezTo>
                    <a:pt x="47" y="34"/>
                    <a:pt x="48" y="34"/>
                    <a:pt x="49" y="34"/>
                  </a:cubicBezTo>
                  <a:cubicBezTo>
                    <a:pt x="50" y="34"/>
                    <a:pt x="51" y="34"/>
                    <a:pt x="52" y="34"/>
                  </a:cubicBezTo>
                  <a:cubicBezTo>
                    <a:pt x="52" y="34"/>
                    <a:pt x="52" y="34"/>
                    <a:pt x="52" y="35"/>
                  </a:cubicBezTo>
                  <a:cubicBezTo>
                    <a:pt x="51" y="35"/>
                    <a:pt x="51" y="36"/>
                    <a:pt x="51" y="37"/>
                  </a:cubicBezTo>
                  <a:cubicBezTo>
                    <a:pt x="52" y="37"/>
                    <a:pt x="52" y="38"/>
                    <a:pt x="52" y="39"/>
                  </a:cubicBezTo>
                  <a:cubicBezTo>
                    <a:pt x="52" y="39"/>
                    <a:pt x="53" y="39"/>
                    <a:pt x="53" y="40"/>
                  </a:cubicBezTo>
                  <a:cubicBezTo>
                    <a:pt x="53" y="40"/>
                    <a:pt x="54" y="40"/>
                    <a:pt x="54" y="40"/>
                  </a:cubicBezTo>
                  <a:cubicBezTo>
                    <a:pt x="54" y="40"/>
                    <a:pt x="54" y="40"/>
                    <a:pt x="55" y="40"/>
                  </a:cubicBezTo>
                  <a:cubicBezTo>
                    <a:pt x="55" y="41"/>
                    <a:pt x="55" y="41"/>
                    <a:pt x="55" y="41"/>
                  </a:cubicBezTo>
                  <a:cubicBezTo>
                    <a:pt x="55" y="41"/>
                    <a:pt x="55" y="41"/>
                    <a:pt x="55" y="42"/>
                  </a:cubicBezTo>
                  <a:cubicBezTo>
                    <a:pt x="55" y="42"/>
                    <a:pt x="55" y="42"/>
                    <a:pt x="55" y="42"/>
                  </a:cubicBezTo>
                  <a:cubicBezTo>
                    <a:pt x="56" y="43"/>
                    <a:pt x="56" y="43"/>
                    <a:pt x="56" y="43"/>
                  </a:cubicBezTo>
                  <a:cubicBezTo>
                    <a:pt x="56" y="44"/>
                    <a:pt x="56" y="44"/>
                    <a:pt x="56" y="44"/>
                  </a:cubicBezTo>
                  <a:cubicBezTo>
                    <a:pt x="56" y="45"/>
                    <a:pt x="56" y="45"/>
                    <a:pt x="56" y="45"/>
                  </a:cubicBezTo>
                  <a:cubicBezTo>
                    <a:pt x="56" y="45"/>
                    <a:pt x="55" y="47"/>
                    <a:pt x="55" y="47"/>
                  </a:cubicBezTo>
                  <a:cubicBezTo>
                    <a:pt x="56" y="47"/>
                    <a:pt x="56" y="47"/>
                    <a:pt x="56" y="48"/>
                  </a:cubicBezTo>
                  <a:cubicBezTo>
                    <a:pt x="55" y="48"/>
                    <a:pt x="55" y="49"/>
                    <a:pt x="55" y="50"/>
                  </a:cubicBezTo>
                  <a:cubicBezTo>
                    <a:pt x="55" y="50"/>
                    <a:pt x="55" y="51"/>
                    <a:pt x="54" y="51"/>
                  </a:cubicBezTo>
                  <a:cubicBezTo>
                    <a:pt x="54" y="51"/>
                    <a:pt x="53" y="51"/>
                    <a:pt x="53" y="50"/>
                  </a:cubicBezTo>
                  <a:cubicBezTo>
                    <a:pt x="53" y="50"/>
                    <a:pt x="53" y="50"/>
                    <a:pt x="53" y="50"/>
                  </a:cubicBezTo>
                  <a:cubicBezTo>
                    <a:pt x="52" y="50"/>
                    <a:pt x="52" y="49"/>
                    <a:pt x="51" y="49"/>
                  </a:cubicBezTo>
                  <a:cubicBezTo>
                    <a:pt x="51" y="49"/>
                    <a:pt x="51" y="49"/>
                    <a:pt x="51" y="49"/>
                  </a:cubicBezTo>
                  <a:cubicBezTo>
                    <a:pt x="50" y="49"/>
                    <a:pt x="49" y="49"/>
                    <a:pt x="48" y="49"/>
                  </a:cubicBezTo>
                  <a:cubicBezTo>
                    <a:pt x="48" y="49"/>
                    <a:pt x="47" y="49"/>
                    <a:pt x="46" y="49"/>
                  </a:cubicBezTo>
                  <a:cubicBezTo>
                    <a:pt x="45" y="49"/>
                    <a:pt x="44" y="49"/>
                    <a:pt x="42" y="50"/>
                  </a:cubicBezTo>
                  <a:cubicBezTo>
                    <a:pt x="41" y="50"/>
                    <a:pt x="40" y="50"/>
                    <a:pt x="39" y="50"/>
                  </a:cubicBezTo>
                  <a:cubicBezTo>
                    <a:pt x="39" y="50"/>
                    <a:pt x="38" y="50"/>
                    <a:pt x="38" y="51"/>
                  </a:cubicBezTo>
                  <a:cubicBezTo>
                    <a:pt x="38" y="51"/>
                    <a:pt x="38" y="52"/>
                    <a:pt x="38" y="53"/>
                  </a:cubicBezTo>
                  <a:cubicBezTo>
                    <a:pt x="37" y="54"/>
                    <a:pt x="37" y="54"/>
                    <a:pt x="36" y="55"/>
                  </a:cubicBezTo>
                  <a:cubicBezTo>
                    <a:pt x="36" y="56"/>
                    <a:pt x="36" y="56"/>
                    <a:pt x="36" y="57"/>
                  </a:cubicBezTo>
                  <a:cubicBezTo>
                    <a:pt x="36" y="57"/>
                    <a:pt x="36" y="57"/>
                    <a:pt x="36" y="58"/>
                  </a:cubicBezTo>
                  <a:cubicBezTo>
                    <a:pt x="37" y="58"/>
                    <a:pt x="37" y="59"/>
                    <a:pt x="36" y="60"/>
                  </a:cubicBezTo>
                  <a:cubicBezTo>
                    <a:pt x="36" y="60"/>
                    <a:pt x="36" y="62"/>
                    <a:pt x="36" y="62"/>
                  </a:cubicBezTo>
                  <a:cubicBezTo>
                    <a:pt x="36" y="63"/>
                    <a:pt x="36" y="63"/>
                    <a:pt x="36" y="63"/>
                  </a:cubicBezTo>
                  <a:cubicBezTo>
                    <a:pt x="36" y="63"/>
                    <a:pt x="36" y="63"/>
                    <a:pt x="36" y="63"/>
                  </a:cubicBezTo>
                  <a:cubicBezTo>
                    <a:pt x="36" y="63"/>
                    <a:pt x="35" y="63"/>
                    <a:pt x="35" y="63"/>
                  </a:cubicBezTo>
                  <a:cubicBezTo>
                    <a:pt x="35" y="63"/>
                    <a:pt x="34" y="63"/>
                    <a:pt x="34" y="63"/>
                  </a:cubicBezTo>
                  <a:cubicBezTo>
                    <a:pt x="33" y="63"/>
                    <a:pt x="31" y="63"/>
                    <a:pt x="30" y="63"/>
                  </a:cubicBezTo>
                  <a:cubicBezTo>
                    <a:pt x="30" y="63"/>
                    <a:pt x="30" y="63"/>
                    <a:pt x="30" y="63"/>
                  </a:cubicBezTo>
                  <a:cubicBezTo>
                    <a:pt x="30" y="63"/>
                    <a:pt x="30" y="63"/>
                    <a:pt x="30" y="64"/>
                  </a:cubicBezTo>
                  <a:cubicBezTo>
                    <a:pt x="29" y="64"/>
                    <a:pt x="29" y="64"/>
                    <a:pt x="29" y="64"/>
                  </a:cubicBezTo>
                  <a:cubicBezTo>
                    <a:pt x="29" y="64"/>
                    <a:pt x="29" y="65"/>
                    <a:pt x="29" y="65"/>
                  </a:cubicBezTo>
                  <a:cubicBezTo>
                    <a:pt x="29" y="65"/>
                    <a:pt x="29" y="66"/>
                    <a:pt x="29" y="66"/>
                  </a:cubicBezTo>
                  <a:cubicBezTo>
                    <a:pt x="29" y="66"/>
                    <a:pt x="29" y="66"/>
                    <a:pt x="29" y="66"/>
                  </a:cubicBezTo>
                  <a:cubicBezTo>
                    <a:pt x="28" y="65"/>
                    <a:pt x="28" y="64"/>
                    <a:pt x="27" y="64"/>
                  </a:cubicBezTo>
                  <a:cubicBezTo>
                    <a:pt x="27" y="63"/>
                    <a:pt x="27" y="64"/>
                    <a:pt x="27" y="64"/>
                  </a:cubicBezTo>
                  <a:cubicBezTo>
                    <a:pt x="27" y="63"/>
                    <a:pt x="26" y="63"/>
                    <a:pt x="26" y="63"/>
                  </a:cubicBezTo>
                  <a:cubicBezTo>
                    <a:pt x="25" y="63"/>
                    <a:pt x="25" y="63"/>
                    <a:pt x="25" y="63"/>
                  </a:cubicBezTo>
                  <a:cubicBezTo>
                    <a:pt x="24" y="63"/>
                    <a:pt x="23" y="63"/>
                    <a:pt x="22" y="63"/>
                  </a:cubicBezTo>
                  <a:cubicBezTo>
                    <a:pt x="22" y="63"/>
                    <a:pt x="22" y="63"/>
                    <a:pt x="21" y="62"/>
                  </a:cubicBezTo>
                  <a:cubicBezTo>
                    <a:pt x="21" y="62"/>
                    <a:pt x="21" y="62"/>
                    <a:pt x="21" y="62"/>
                  </a:cubicBezTo>
                  <a:cubicBezTo>
                    <a:pt x="21" y="62"/>
                    <a:pt x="21" y="62"/>
                    <a:pt x="21" y="62"/>
                  </a:cubicBezTo>
                  <a:cubicBezTo>
                    <a:pt x="20" y="62"/>
                    <a:pt x="20" y="61"/>
                    <a:pt x="19" y="61"/>
                  </a:cubicBezTo>
                  <a:cubicBezTo>
                    <a:pt x="19" y="62"/>
                    <a:pt x="19" y="62"/>
                    <a:pt x="19" y="62"/>
                  </a:cubicBezTo>
                  <a:cubicBezTo>
                    <a:pt x="19" y="62"/>
                    <a:pt x="19" y="62"/>
                    <a:pt x="19" y="62"/>
                  </a:cubicBezTo>
                  <a:cubicBezTo>
                    <a:pt x="19" y="62"/>
                    <a:pt x="19" y="63"/>
                    <a:pt x="19" y="63"/>
                  </a:cubicBezTo>
                  <a:cubicBezTo>
                    <a:pt x="19" y="63"/>
                    <a:pt x="18" y="64"/>
                    <a:pt x="17" y="64"/>
                  </a:cubicBezTo>
                  <a:cubicBezTo>
                    <a:pt x="17" y="64"/>
                    <a:pt x="17" y="65"/>
                    <a:pt x="17" y="65"/>
                  </a:cubicBezTo>
                  <a:cubicBezTo>
                    <a:pt x="17" y="65"/>
                    <a:pt x="17" y="65"/>
                    <a:pt x="16" y="66"/>
                  </a:cubicBezTo>
                  <a:cubicBezTo>
                    <a:pt x="16" y="66"/>
                    <a:pt x="16" y="66"/>
                    <a:pt x="16" y="66"/>
                  </a:cubicBezTo>
                  <a:cubicBezTo>
                    <a:pt x="16" y="66"/>
                    <a:pt x="16" y="67"/>
                    <a:pt x="16" y="67"/>
                  </a:cubicBezTo>
                  <a:cubicBezTo>
                    <a:pt x="15" y="67"/>
                    <a:pt x="14" y="67"/>
                    <a:pt x="14" y="67"/>
                  </a:cubicBezTo>
                  <a:cubicBezTo>
                    <a:pt x="14" y="67"/>
                    <a:pt x="13" y="67"/>
                    <a:pt x="13" y="67"/>
                  </a:cubicBezTo>
                  <a:cubicBezTo>
                    <a:pt x="13" y="66"/>
                    <a:pt x="13" y="66"/>
                    <a:pt x="13" y="66"/>
                  </a:cubicBezTo>
                  <a:cubicBezTo>
                    <a:pt x="13" y="65"/>
                    <a:pt x="13" y="65"/>
                    <a:pt x="13" y="64"/>
                  </a:cubicBezTo>
                  <a:cubicBezTo>
                    <a:pt x="13" y="64"/>
                    <a:pt x="13" y="64"/>
                    <a:pt x="13" y="64"/>
                  </a:cubicBezTo>
                  <a:cubicBezTo>
                    <a:pt x="13" y="64"/>
                    <a:pt x="13" y="64"/>
                    <a:pt x="13" y="64"/>
                  </a:cubicBezTo>
                  <a:cubicBezTo>
                    <a:pt x="13" y="63"/>
                    <a:pt x="13" y="63"/>
                    <a:pt x="13" y="63"/>
                  </a:cubicBezTo>
                  <a:cubicBezTo>
                    <a:pt x="12" y="63"/>
                    <a:pt x="12" y="63"/>
                    <a:pt x="12" y="62"/>
                  </a:cubicBezTo>
                  <a:cubicBezTo>
                    <a:pt x="12" y="62"/>
                    <a:pt x="12" y="62"/>
                    <a:pt x="12" y="62"/>
                  </a:cubicBezTo>
                  <a:cubicBezTo>
                    <a:pt x="12" y="61"/>
                    <a:pt x="11" y="61"/>
                    <a:pt x="11" y="60"/>
                  </a:cubicBezTo>
                  <a:cubicBezTo>
                    <a:pt x="11" y="60"/>
                    <a:pt x="11" y="59"/>
                    <a:pt x="11" y="59"/>
                  </a:cubicBezTo>
                  <a:cubicBezTo>
                    <a:pt x="11" y="59"/>
                    <a:pt x="11" y="59"/>
                    <a:pt x="11" y="59"/>
                  </a:cubicBezTo>
                  <a:cubicBezTo>
                    <a:pt x="10" y="58"/>
                    <a:pt x="10" y="58"/>
                    <a:pt x="10" y="58"/>
                  </a:cubicBezTo>
                  <a:cubicBezTo>
                    <a:pt x="10" y="58"/>
                    <a:pt x="10" y="57"/>
                    <a:pt x="10" y="57"/>
                  </a:cubicBezTo>
                  <a:cubicBezTo>
                    <a:pt x="9" y="57"/>
                    <a:pt x="9" y="57"/>
                    <a:pt x="9" y="57"/>
                  </a:cubicBezTo>
                  <a:cubicBezTo>
                    <a:pt x="9" y="57"/>
                    <a:pt x="9" y="57"/>
                    <a:pt x="9" y="57"/>
                  </a:cubicBezTo>
                  <a:cubicBezTo>
                    <a:pt x="9" y="57"/>
                    <a:pt x="9" y="56"/>
                    <a:pt x="9" y="56"/>
                  </a:cubicBezTo>
                  <a:cubicBezTo>
                    <a:pt x="9" y="55"/>
                    <a:pt x="8" y="55"/>
                    <a:pt x="8" y="55"/>
                  </a:cubicBezTo>
                  <a:cubicBezTo>
                    <a:pt x="8" y="54"/>
                    <a:pt x="8" y="54"/>
                    <a:pt x="8" y="53"/>
                  </a:cubicBezTo>
                  <a:cubicBezTo>
                    <a:pt x="8" y="53"/>
                    <a:pt x="9" y="53"/>
                    <a:pt x="9" y="53"/>
                  </a:cubicBezTo>
                  <a:cubicBezTo>
                    <a:pt x="9" y="53"/>
                    <a:pt x="9" y="52"/>
                    <a:pt x="9" y="52"/>
                  </a:cubicBezTo>
                  <a:cubicBezTo>
                    <a:pt x="8" y="51"/>
                    <a:pt x="8" y="51"/>
                    <a:pt x="8" y="51"/>
                  </a:cubicBezTo>
                  <a:cubicBezTo>
                    <a:pt x="8" y="51"/>
                    <a:pt x="9" y="50"/>
                    <a:pt x="9" y="49"/>
                  </a:cubicBezTo>
                  <a:cubicBezTo>
                    <a:pt x="8" y="49"/>
                    <a:pt x="6" y="48"/>
                    <a:pt x="6" y="47"/>
                  </a:cubicBezTo>
                  <a:cubicBezTo>
                    <a:pt x="6" y="47"/>
                    <a:pt x="6" y="47"/>
                    <a:pt x="6" y="46"/>
                  </a:cubicBezTo>
                  <a:cubicBezTo>
                    <a:pt x="6" y="46"/>
                    <a:pt x="6" y="46"/>
                    <a:pt x="6" y="46"/>
                  </a:cubicBezTo>
                  <a:cubicBezTo>
                    <a:pt x="6" y="45"/>
                    <a:pt x="6" y="45"/>
                    <a:pt x="6" y="44"/>
                  </a:cubicBezTo>
                  <a:cubicBezTo>
                    <a:pt x="5" y="44"/>
                    <a:pt x="5" y="43"/>
                    <a:pt x="5" y="43"/>
                  </a:cubicBezTo>
                  <a:cubicBezTo>
                    <a:pt x="5" y="43"/>
                    <a:pt x="5" y="43"/>
                    <a:pt x="5" y="42"/>
                  </a:cubicBezTo>
                  <a:cubicBezTo>
                    <a:pt x="5" y="42"/>
                    <a:pt x="4" y="42"/>
                    <a:pt x="4" y="42"/>
                  </a:cubicBezTo>
                  <a:cubicBezTo>
                    <a:pt x="4" y="42"/>
                    <a:pt x="4" y="41"/>
                    <a:pt x="4" y="41"/>
                  </a:cubicBezTo>
                  <a:cubicBezTo>
                    <a:pt x="4" y="41"/>
                    <a:pt x="3" y="40"/>
                    <a:pt x="3" y="40"/>
                  </a:cubicBezTo>
                  <a:cubicBezTo>
                    <a:pt x="3" y="40"/>
                    <a:pt x="3" y="39"/>
                    <a:pt x="3" y="39"/>
                  </a:cubicBezTo>
                  <a:cubicBezTo>
                    <a:pt x="3" y="39"/>
                    <a:pt x="2" y="39"/>
                    <a:pt x="2" y="38"/>
                  </a:cubicBezTo>
                  <a:cubicBezTo>
                    <a:pt x="3" y="38"/>
                    <a:pt x="3" y="37"/>
                    <a:pt x="4" y="36"/>
                  </a:cubicBezTo>
                  <a:cubicBezTo>
                    <a:pt x="4" y="36"/>
                    <a:pt x="5" y="36"/>
                    <a:pt x="5" y="36"/>
                  </a:cubicBezTo>
                  <a:cubicBezTo>
                    <a:pt x="5" y="36"/>
                    <a:pt x="5" y="35"/>
                    <a:pt x="5" y="35"/>
                  </a:cubicBezTo>
                  <a:cubicBezTo>
                    <a:pt x="5" y="35"/>
                    <a:pt x="5" y="35"/>
                    <a:pt x="5" y="35"/>
                  </a:cubicBezTo>
                  <a:cubicBezTo>
                    <a:pt x="5" y="35"/>
                    <a:pt x="5" y="35"/>
                    <a:pt x="5" y="34"/>
                  </a:cubicBezTo>
                  <a:close/>
                </a:path>
              </a:pathLst>
            </a:custGeom>
            <a:solidFill>
              <a:sysClr val="window" lastClr="FFFFFF">
                <a:lumMod val="75000"/>
              </a:sysClr>
            </a:solidFill>
            <a:ln w="3175">
              <a:solidFill>
                <a:schemeClr val="bg1">
                  <a:lumMod val="65000"/>
                </a:schemeClr>
              </a:solid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defTabSz="2945407">
                <a:defRPr/>
              </a:pPr>
              <a:endParaRPr lang="en-US" sz="1600" kern="0">
                <a:solidFill>
                  <a:srgbClr val="0A0A0A"/>
                </a:solidFill>
                <a:cs typeface="Arial" charset="0"/>
              </a:endParaRPr>
            </a:p>
          </p:txBody>
        </p:sp>
        <p:sp>
          <p:nvSpPr>
            <p:cNvPr id="238" name="Freeform 221">
              <a:extLst>
                <a:ext uri="{FF2B5EF4-FFF2-40B4-BE49-F238E27FC236}">
                  <a16:creationId xmlns:a16="http://schemas.microsoft.com/office/drawing/2014/main" id="{A0A0420F-BEF3-CFBA-5836-ECAF5D57BC21}"/>
                </a:ext>
              </a:extLst>
            </p:cNvPr>
            <p:cNvSpPr>
              <a:spLocks/>
            </p:cNvSpPr>
            <p:nvPr/>
          </p:nvSpPr>
          <p:spPr bwMode="auto">
            <a:xfrm>
              <a:off x="26694828" y="15331718"/>
              <a:ext cx="918515" cy="1799842"/>
            </a:xfrm>
            <a:custGeom>
              <a:avLst/>
              <a:gdLst/>
              <a:ahLst/>
              <a:cxnLst>
                <a:cxn ang="0">
                  <a:pos x="45" y="26"/>
                </a:cxn>
                <a:cxn ang="0">
                  <a:pos x="43" y="29"/>
                </a:cxn>
                <a:cxn ang="0">
                  <a:pos x="39" y="32"/>
                </a:cxn>
                <a:cxn ang="0">
                  <a:pos x="37" y="33"/>
                </a:cxn>
                <a:cxn ang="0">
                  <a:pos x="34" y="35"/>
                </a:cxn>
                <a:cxn ang="0">
                  <a:pos x="31" y="37"/>
                </a:cxn>
                <a:cxn ang="0">
                  <a:pos x="29" y="39"/>
                </a:cxn>
                <a:cxn ang="0">
                  <a:pos x="26" y="42"/>
                </a:cxn>
                <a:cxn ang="0">
                  <a:pos x="20" y="48"/>
                </a:cxn>
                <a:cxn ang="0">
                  <a:pos x="18" y="46"/>
                </a:cxn>
                <a:cxn ang="0">
                  <a:pos x="19" y="50"/>
                </a:cxn>
                <a:cxn ang="0">
                  <a:pos x="21" y="57"/>
                </a:cxn>
                <a:cxn ang="0">
                  <a:pos x="22" y="64"/>
                </a:cxn>
                <a:cxn ang="0">
                  <a:pos x="21" y="70"/>
                </a:cxn>
                <a:cxn ang="0">
                  <a:pos x="13" y="75"/>
                </a:cxn>
                <a:cxn ang="0">
                  <a:pos x="9" y="78"/>
                </a:cxn>
                <a:cxn ang="0">
                  <a:pos x="9" y="81"/>
                </a:cxn>
                <a:cxn ang="0">
                  <a:pos x="6" y="84"/>
                </a:cxn>
                <a:cxn ang="0">
                  <a:pos x="6" y="79"/>
                </a:cxn>
                <a:cxn ang="0">
                  <a:pos x="6" y="70"/>
                </a:cxn>
                <a:cxn ang="0">
                  <a:pos x="5" y="65"/>
                </a:cxn>
                <a:cxn ang="0">
                  <a:pos x="9" y="56"/>
                </a:cxn>
                <a:cxn ang="0">
                  <a:pos x="9" y="52"/>
                </a:cxn>
                <a:cxn ang="0">
                  <a:pos x="12" y="47"/>
                </a:cxn>
                <a:cxn ang="0">
                  <a:pos x="11" y="44"/>
                </a:cxn>
                <a:cxn ang="0">
                  <a:pos x="12" y="41"/>
                </a:cxn>
                <a:cxn ang="0">
                  <a:pos x="12" y="38"/>
                </a:cxn>
                <a:cxn ang="0">
                  <a:pos x="12" y="34"/>
                </a:cxn>
                <a:cxn ang="0">
                  <a:pos x="11" y="31"/>
                </a:cxn>
                <a:cxn ang="0">
                  <a:pos x="7" y="30"/>
                </a:cxn>
                <a:cxn ang="0">
                  <a:pos x="1" y="26"/>
                </a:cxn>
                <a:cxn ang="0">
                  <a:pos x="5" y="22"/>
                </a:cxn>
                <a:cxn ang="0">
                  <a:pos x="13" y="19"/>
                </a:cxn>
                <a:cxn ang="0">
                  <a:pos x="19" y="21"/>
                </a:cxn>
                <a:cxn ang="0">
                  <a:pos x="18" y="26"/>
                </a:cxn>
                <a:cxn ang="0">
                  <a:pos x="19" y="31"/>
                </a:cxn>
                <a:cxn ang="0">
                  <a:pos x="21" y="34"/>
                </a:cxn>
                <a:cxn ang="0">
                  <a:pos x="22" y="31"/>
                </a:cxn>
                <a:cxn ang="0">
                  <a:pos x="25" y="25"/>
                </a:cxn>
                <a:cxn ang="0">
                  <a:pos x="24" y="20"/>
                </a:cxn>
                <a:cxn ang="0">
                  <a:pos x="22" y="16"/>
                </a:cxn>
                <a:cxn ang="0">
                  <a:pos x="21" y="12"/>
                </a:cxn>
                <a:cxn ang="0">
                  <a:pos x="23" y="6"/>
                </a:cxn>
                <a:cxn ang="0">
                  <a:pos x="27" y="6"/>
                </a:cxn>
                <a:cxn ang="0">
                  <a:pos x="34" y="6"/>
                </a:cxn>
                <a:cxn ang="0">
                  <a:pos x="41" y="4"/>
                </a:cxn>
                <a:cxn ang="0">
                  <a:pos x="44" y="2"/>
                </a:cxn>
                <a:cxn ang="0">
                  <a:pos x="46" y="1"/>
                </a:cxn>
                <a:cxn ang="0">
                  <a:pos x="46" y="4"/>
                </a:cxn>
                <a:cxn ang="0">
                  <a:pos x="46" y="9"/>
                </a:cxn>
                <a:cxn ang="0">
                  <a:pos x="46" y="17"/>
                </a:cxn>
                <a:cxn ang="0">
                  <a:pos x="47" y="19"/>
                </a:cxn>
                <a:cxn ang="0">
                  <a:pos x="46" y="22"/>
                </a:cxn>
              </a:cxnLst>
              <a:rect l="0" t="0" r="r" b="b"/>
              <a:pathLst>
                <a:path w="47" h="84">
                  <a:moveTo>
                    <a:pt x="46" y="24"/>
                  </a:moveTo>
                  <a:cubicBezTo>
                    <a:pt x="46" y="24"/>
                    <a:pt x="46" y="24"/>
                    <a:pt x="46" y="24"/>
                  </a:cubicBezTo>
                  <a:cubicBezTo>
                    <a:pt x="46" y="24"/>
                    <a:pt x="46" y="25"/>
                    <a:pt x="46" y="25"/>
                  </a:cubicBezTo>
                  <a:cubicBezTo>
                    <a:pt x="46" y="25"/>
                    <a:pt x="46" y="25"/>
                    <a:pt x="46" y="25"/>
                  </a:cubicBezTo>
                  <a:cubicBezTo>
                    <a:pt x="46" y="26"/>
                    <a:pt x="45" y="26"/>
                    <a:pt x="45" y="26"/>
                  </a:cubicBezTo>
                  <a:cubicBezTo>
                    <a:pt x="45" y="26"/>
                    <a:pt x="45" y="26"/>
                    <a:pt x="45" y="26"/>
                  </a:cubicBezTo>
                  <a:cubicBezTo>
                    <a:pt x="45" y="26"/>
                    <a:pt x="45" y="27"/>
                    <a:pt x="45" y="27"/>
                  </a:cubicBezTo>
                  <a:cubicBezTo>
                    <a:pt x="44" y="27"/>
                    <a:pt x="44" y="27"/>
                    <a:pt x="44" y="28"/>
                  </a:cubicBezTo>
                  <a:cubicBezTo>
                    <a:pt x="44" y="28"/>
                    <a:pt x="44" y="28"/>
                    <a:pt x="44" y="28"/>
                  </a:cubicBezTo>
                  <a:cubicBezTo>
                    <a:pt x="44" y="28"/>
                    <a:pt x="43" y="29"/>
                    <a:pt x="43" y="29"/>
                  </a:cubicBezTo>
                  <a:cubicBezTo>
                    <a:pt x="43" y="29"/>
                    <a:pt x="43" y="29"/>
                    <a:pt x="42" y="29"/>
                  </a:cubicBezTo>
                  <a:cubicBezTo>
                    <a:pt x="42" y="29"/>
                    <a:pt x="42" y="29"/>
                    <a:pt x="42" y="30"/>
                  </a:cubicBezTo>
                  <a:cubicBezTo>
                    <a:pt x="42" y="30"/>
                    <a:pt x="42" y="30"/>
                    <a:pt x="42" y="31"/>
                  </a:cubicBezTo>
                  <a:cubicBezTo>
                    <a:pt x="42" y="31"/>
                    <a:pt x="42" y="31"/>
                    <a:pt x="41" y="31"/>
                  </a:cubicBezTo>
                  <a:cubicBezTo>
                    <a:pt x="41" y="31"/>
                    <a:pt x="39" y="32"/>
                    <a:pt x="39" y="32"/>
                  </a:cubicBezTo>
                  <a:cubicBezTo>
                    <a:pt x="39" y="33"/>
                    <a:pt x="39" y="33"/>
                    <a:pt x="39" y="33"/>
                  </a:cubicBezTo>
                  <a:cubicBezTo>
                    <a:pt x="39" y="33"/>
                    <a:pt x="39" y="33"/>
                    <a:pt x="38" y="33"/>
                  </a:cubicBezTo>
                  <a:cubicBezTo>
                    <a:pt x="38" y="33"/>
                    <a:pt x="38" y="33"/>
                    <a:pt x="38" y="33"/>
                  </a:cubicBezTo>
                  <a:cubicBezTo>
                    <a:pt x="38" y="33"/>
                    <a:pt x="37" y="33"/>
                    <a:pt x="37" y="33"/>
                  </a:cubicBezTo>
                  <a:cubicBezTo>
                    <a:pt x="37" y="33"/>
                    <a:pt x="37" y="33"/>
                    <a:pt x="37" y="33"/>
                  </a:cubicBezTo>
                  <a:cubicBezTo>
                    <a:pt x="37" y="34"/>
                    <a:pt x="37" y="34"/>
                    <a:pt x="36" y="34"/>
                  </a:cubicBezTo>
                  <a:cubicBezTo>
                    <a:pt x="36" y="34"/>
                    <a:pt x="36" y="34"/>
                    <a:pt x="35" y="34"/>
                  </a:cubicBezTo>
                  <a:cubicBezTo>
                    <a:pt x="35" y="34"/>
                    <a:pt x="35" y="34"/>
                    <a:pt x="35" y="34"/>
                  </a:cubicBezTo>
                  <a:cubicBezTo>
                    <a:pt x="35" y="34"/>
                    <a:pt x="35" y="34"/>
                    <a:pt x="34" y="34"/>
                  </a:cubicBezTo>
                  <a:cubicBezTo>
                    <a:pt x="34" y="34"/>
                    <a:pt x="34" y="35"/>
                    <a:pt x="34" y="35"/>
                  </a:cubicBezTo>
                  <a:cubicBezTo>
                    <a:pt x="34" y="35"/>
                    <a:pt x="34" y="35"/>
                    <a:pt x="33" y="35"/>
                  </a:cubicBezTo>
                  <a:cubicBezTo>
                    <a:pt x="33" y="35"/>
                    <a:pt x="33" y="35"/>
                    <a:pt x="33" y="36"/>
                  </a:cubicBezTo>
                  <a:cubicBezTo>
                    <a:pt x="32" y="36"/>
                    <a:pt x="32" y="36"/>
                    <a:pt x="32" y="36"/>
                  </a:cubicBezTo>
                  <a:cubicBezTo>
                    <a:pt x="32" y="36"/>
                    <a:pt x="32" y="36"/>
                    <a:pt x="32" y="36"/>
                  </a:cubicBezTo>
                  <a:cubicBezTo>
                    <a:pt x="31" y="36"/>
                    <a:pt x="31" y="36"/>
                    <a:pt x="31" y="37"/>
                  </a:cubicBezTo>
                  <a:cubicBezTo>
                    <a:pt x="30" y="37"/>
                    <a:pt x="30" y="38"/>
                    <a:pt x="29" y="38"/>
                  </a:cubicBezTo>
                  <a:cubicBezTo>
                    <a:pt x="29" y="38"/>
                    <a:pt x="29" y="38"/>
                    <a:pt x="29" y="38"/>
                  </a:cubicBezTo>
                  <a:cubicBezTo>
                    <a:pt x="29" y="38"/>
                    <a:pt x="29" y="38"/>
                    <a:pt x="29" y="38"/>
                  </a:cubicBezTo>
                  <a:cubicBezTo>
                    <a:pt x="29" y="38"/>
                    <a:pt x="29" y="39"/>
                    <a:pt x="29" y="39"/>
                  </a:cubicBezTo>
                  <a:cubicBezTo>
                    <a:pt x="29" y="39"/>
                    <a:pt x="29" y="39"/>
                    <a:pt x="29" y="39"/>
                  </a:cubicBezTo>
                  <a:cubicBezTo>
                    <a:pt x="29" y="39"/>
                    <a:pt x="29" y="39"/>
                    <a:pt x="29" y="39"/>
                  </a:cubicBezTo>
                  <a:cubicBezTo>
                    <a:pt x="29" y="39"/>
                    <a:pt x="27" y="41"/>
                    <a:pt x="27" y="41"/>
                  </a:cubicBezTo>
                  <a:cubicBezTo>
                    <a:pt x="27" y="41"/>
                    <a:pt x="27" y="41"/>
                    <a:pt x="27" y="41"/>
                  </a:cubicBezTo>
                  <a:cubicBezTo>
                    <a:pt x="27" y="41"/>
                    <a:pt x="27" y="42"/>
                    <a:pt x="26" y="42"/>
                  </a:cubicBezTo>
                  <a:cubicBezTo>
                    <a:pt x="26" y="42"/>
                    <a:pt x="26" y="42"/>
                    <a:pt x="26" y="42"/>
                  </a:cubicBezTo>
                  <a:cubicBezTo>
                    <a:pt x="26" y="42"/>
                    <a:pt x="26" y="42"/>
                    <a:pt x="26" y="42"/>
                  </a:cubicBezTo>
                  <a:cubicBezTo>
                    <a:pt x="26" y="42"/>
                    <a:pt x="26" y="42"/>
                    <a:pt x="25" y="42"/>
                  </a:cubicBezTo>
                  <a:cubicBezTo>
                    <a:pt x="25" y="43"/>
                    <a:pt x="24" y="43"/>
                    <a:pt x="23" y="44"/>
                  </a:cubicBezTo>
                  <a:cubicBezTo>
                    <a:pt x="23" y="44"/>
                    <a:pt x="23" y="45"/>
                    <a:pt x="23" y="45"/>
                  </a:cubicBezTo>
                  <a:cubicBezTo>
                    <a:pt x="22" y="46"/>
                    <a:pt x="20" y="47"/>
                    <a:pt x="20" y="48"/>
                  </a:cubicBezTo>
                  <a:cubicBezTo>
                    <a:pt x="20" y="48"/>
                    <a:pt x="20" y="48"/>
                    <a:pt x="20" y="48"/>
                  </a:cubicBezTo>
                  <a:cubicBezTo>
                    <a:pt x="20" y="47"/>
                    <a:pt x="19" y="47"/>
                    <a:pt x="19" y="47"/>
                  </a:cubicBezTo>
                  <a:cubicBezTo>
                    <a:pt x="19" y="47"/>
                    <a:pt x="19" y="47"/>
                    <a:pt x="19" y="47"/>
                  </a:cubicBezTo>
                  <a:cubicBezTo>
                    <a:pt x="19" y="47"/>
                    <a:pt x="19" y="47"/>
                    <a:pt x="19" y="46"/>
                  </a:cubicBezTo>
                  <a:cubicBezTo>
                    <a:pt x="19" y="46"/>
                    <a:pt x="19" y="46"/>
                    <a:pt x="18" y="46"/>
                  </a:cubicBezTo>
                  <a:cubicBezTo>
                    <a:pt x="18" y="46"/>
                    <a:pt x="18" y="46"/>
                    <a:pt x="18" y="46"/>
                  </a:cubicBezTo>
                  <a:cubicBezTo>
                    <a:pt x="18" y="47"/>
                    <a:pt x="18" y="47"/>
                    <a:pt x="18" y="47"/>
                  </a:cubicBezTo>
                  <a:cubicBezTo>
                    <a:pt x="18" y="47"/>
                    <a:pt x="18" y="47"/>
                    <a:pt x="18" y="47"/>
                  </a:cubicBezTo>
                  <a:cubicBezTo>
                    <a:pt x="19" y="47"/>
                    <a:pt x="19" y="48"/>
                    <a:pt x="19" y="49"/>
                  </a:cubicBezTo>
                  <a:cubicBezTo>
                    <a:pt x="19" y="49"/>
                    <a:pt x="19" y="49"/>
                    <a:pt x="19" y="50"/>
                  </a:cubicBezTo>
                  <a:cubicBezTo>
                    <a:pt x="19" y="50"/>
                    <a:pt x="19" y="51"/>
                    <a:pt x="19" y="52"/>
                  </a:cubicBezTo>
                  <a:cubicBezTo>
                    <a:pt x="19" y="52"/>
                    <a:pt x="20" y="53"/>
                    <a:pt x="20" y="53"/>
                  </a:cubicBezTo>
                  <a:cubicBezTo>
                    <a:pt x="20" y="54"/>
                    <a:pt x="20" y="54"/>
                    <a:pt x="20" y="55"/>
                  </a:cubicBezTo>
                  <a:cubicBezTo>
                    <a:pt x="20" y="56"/>
                    <a:pt x="20" y="56"/>
                    <a:pt x="20" y="56"/>
                  </a:cubicBezTo>
                  <a:cubicBezTo>
                    <a:pt x="21" y="57"/>
                    <a:pt x="21" y="57"/>
                    <a:pt x="21" y="57"/>
                  </a:cubicBezTo>
                  <a:cubicBezTo>
                    <a:pt x="21" y="58"/>
                    <a:pt x="21" y="58"/>
                    <a:pt x="21" y="58"/>
                  </a:cubicBezTo>
                  <a:cubicBezTo>
                    <a:pt x="21" y="59"/>
                    <a:pt x="21" y="60"/>
                    <a:pt x="21" y="61"/>
                  </a:cubicBezTo>
                  <a:cubicBezTo>
                    <a:pt x="21" y="61"/>
                    <a:pt x="21" y="62"/>
                    <a:pt x="22" y="62"/>
                  </a:cubicBezTo>
                  <a:cubicBezTo>
                    <a:pt x="22" y="62"/>
                    <a:pt x="22" y="63"/>
                    <a:pt x="22" y="64"/>
                  </a:cubicBezTo>
                  <a:cubicBezTo>
                    <a:pt x="22" y="64"/>
                    <a:pt x="22" y="64"/>
                    <a:pt x="22" y="64"/>
                  </a:cubicBezTo>
                  <a:cubicBezTo>
                    <a:pt x="22" y="64"/>
                    <a:pt x="22" y="64"/>
                    <a:pt x="22" y="65"/>
                  </a:cubicBezTo>
                  <a:cubicBezTo>
                    <a:pt x="22" y="65"/>
                    <a:pt x="22" y="65"/>
                    <a:pt x="21" y="66"/>
                  </a:cubicBezTo>
                  <a:cubicBezTo>
                    <a:pt x="21" y="67"/>
                    <a:pt x="21" y="68"/>
                    <a:pt x="21" y="69"/>
                  </a:cubicBezTo>
                  <a:cubicBezTo>
                    <a:pt x="21" y="69"/>
                    <a:pt x="21" y="69"/>
                    <a:pt x="21" y="69"/>
                  </a:cubicBezTo>
                  <a:cubicBezTo>
                    <a:pt x="22" y="69"/>
                    <a:pt x="21" y="70"/>
                    <a:pt x="21" y="70"/>
                  </a:cubicBezTo>
                  <a:cubicBezTo>
                    <a:pt x="20" y="71"/>
                    <a:pt x="20" y="72"/>
                    <a:pt x="19" y="73"/>
                  </a:cubicBezTo>
                  <a:cubicBezTo>
                    <a:pt x="18" y="73"/>
                    <a:pt x="18" y="73"/>
                    <a:pt x="18" y="73"/>
                  </a:cubicBezTo>
                  <a:cubicBezTo>
                    <a:pt x="17" y="73"/>
                    <a:pt x="17" y="73"/>
                    <a:pt x="17" y="73"/>
                  </a:cubicBezTo>
                  <a:cubicBezTo>
                    <a:pt x="16" y="74"/>
                    <a:pt x="16" y="74"/>
                    <a:pt x="16" y="74"/>
                  </a:cubicBezTo>
                  <a:cubicBezTo>
                    <a:pt x="15" y="74"/>
                    <a:pt x="14" y="74"/>
                    <a:pt x="13" y="75"/>
                  </a:cubicBezTo>
                  <a:cubicBezTo>
                    <a:pt x="13" y="75"/>
                    <a:pt x="13" y="75"/>
                    <a:pt x="12" y="75"/>
                  </a:cubicBezTo>
                  <a:cubicBezTo>
                    <a:pt x="12" y="75"/>
                    <a:pt x="11" y="76"/>
                    <a:pt x="11" y="76"/>
                  </a:cubicBezTo>
                  <a:cubicBezTo>
                    <a:pt x="11" y="76"/>
                    <a:pt x="11" y="76"/>
                    <a:pt x="11" y="76"/>
                  </a:cubicBezTo>
                  <a:cubicBezTo>
                    <a:pt x="10" y="77"/>
                    <a:pt x="10" y="77"/>
                    <a:pt x="9" y="77"/>
                  </a:cubicBezTo>
                  <a:cubicBezTo>
                    <a:pt x="9" y="78"/>
                    <a:pt x="9" y="78"/>
                    <a:pt x="9" y="78"/>
                  </a:cubicBezTo>
                  <a:cubicBezTo>
                    <a:pt x="9" y="79"/>
                    <a:pt x="8" y="79"/>
                    <a:pt x="8" y="79"/>
                  </a:cubicBezTo>
                  <a:cubicBezTo>
                    <a:pt x="8" y="79"/>
                    <a:pt x="8" y="79"/>
                    <a:pt x="8" y="79"/>
                  </a:cubicBezTo>
                  <a:cubicBezTo>
                    <a:pt x="8" y="79"/>
                    <a:pt x="8" y="80"/>
                    <a:pt x="8" y="80"/>
                  </a:cubicBezTo>
                  <a:cubicBezTo>
                    <a:pt x="8" y="80"/>
                    <a:pt x="8" y="80"/>
                    <a:pt x="8" y="80"/>
                  </a:cubicBezTo>
                  <a:cubicBezTo>
                    <a:pt x="8" y="80"/>
                    <a:pt x="8" y="80"/>
                    <a:pt x="9" y="81"/>
                  </a:cubicBezTo>
                  <a:cubicBezTo>
                    <a:pt x="9" y="81"/>
                    <a:pt x="9" y="81"/>
                    <a:pt x="9" y="81"/>
                  </a:cubicBezTo>
                  <a:cubicBezTo>
                    <a:pt x="10" y="81"/>
                    <a:pt x="9" y="82"/>
                    <a:pt x="9" y="82"/>
                  </a:cubicBezTo>
                  <a:cubicBezTo>
                    <a:pt x="9" y="82"/>
                    <a:pt x="9" y="83"/>
                    <a:pt x="9" y="84"/>
                  </a:cubicBezTo>
                  <a:cubicBezTo>
                    <a:pt x="9" y="84"/>
                    <a:pt x="9" y="84"/>
                    <a:pt x="9" y="84"/>
                  </a:cubicBezTo>
                  <a:cubicBezTo>
                    <a:pt x="8" y="84"/>
                    <a:pt x="7" y="84"/>
                    <a:pt x="6" y="84"/>
                  </a:cubicBezTo>
                  <a:cubicBezTo>
                    <a:pt x="6" y="83"/>
                    <a:pt x="6" y="84"/>
                    <a:pt x="6" y="83"/>
                  </a:cubicBezTo>
                  <a:cubicBezTo>
                    <a:pt x="7" y="83"/>
                    <a:pt x="6" y="83"/>
                    <a:pt x="6" y="82"/>
                  </a:cubicBezTo>
                  <a:cubicBezTo>
                    <a:pt x="6" y="82"/>
                    <a:pt x="6" y="81"/>
                    <a:pt x="6" y="81"/>
                  </a:cubicBezTo>
                  <a:cubicBezTo>
                    <a:pt x="6" y="80"/>
                    <a:pt x="6" y="80"/>
                    <a:pt x="6" y="79"/>
                  </a:cubicBezTo>
                  <a:cubicBezTo>
                    <a:pt x="6" y="79"/>
                    <a:pt x="6" y="79"/>
                    <a:pt x="6" y="79"/>
                  </a:cubicBezTo>
                  <a:cubicBezTo>
                    <a:pt x="6" y="78"/>
                    <a:pt x="6" y="78"/>
                    <a:pt x="6" y="78"/>
                  </a:cubicBezTo>
                  <a:cubicBezTo>
                    <a:pt x="6" y="77"/>
                    <a:pt x="6" y="77"/>
                    <a:pt x="6" y="77"/>
                  </a:cubicBezTo>
                  <a:cubicBezTo>
                    <a:pt x="6" y="76"/>
                    <a:pt x="6" y="74"/>
                    <a:pt x="6" y="73"/>
                  </a:cubicBezTo>
                  <a:cubicBezTo>
                    <a:pt x="6" y="72"/>
                    <a:pt x="7" y="72"/>
                    <a:pt x="6" y="71"/>
                  </a:cubicBezTo>
                  <a:cubicBezTo>
                    <a:pt x="6" y="71"/>
                    <a:pt x="6" y="70"/>
                    <a:pt x="6" y="70"/>
                  </a:cubicBezTo>
                  <a:cubicBezTo>
                    <a:pt x="6" y="70"/>
                    <a:pt x="6" y="69"/>
                    <a:pt x="6" y="69"/>
                  </a:cubicBezTo>
                  <a:cubicBezTo>
                    <a:pt x="6" y="69"/>
                    <a:pt x="6" y="68"/>
                    <a:pt x="6" y="68"/>
                  </a:cubicBezTo>
                  <a:cubicBezTo>
                    <a:pt x="5" y="68"/>
                    <a:pt x="5" y="67"/>
                    <a:pt x="5" y="67"/>
                  </a:cubicBezTo>
                  <a:cubicBezTo>
                    <a:pt x="5" y="67"/>
                    <a:pt x="5" y="66"/>
                    <a:pt x="5" y="66"/>
                  </a:cubicBezTo>
                  <a:cubicBezTo>
                    <a:pt x="5" y="66"/>
                    <a:pt x="5" y="65"/>
                    <a:pt x="5" y="65"/>
                  </a:cubicBezTo>
                  <a:cubicBezTo>
                    <a:pt x="4" y="64"/>
                    <a:pt x="4" y="62"/>
                    <a:pt x="4" y="61"/>
                  </a:cubicBezTo>
                  <a:cubicBezTo>
                    <a:pt x="4" y="61"/>
                    <a:pt x="5" y="60"/>
                    <a:pt x="5" y="60"/>
                  </a:cubicBezTo>
                  <a:cubicBezTo>
                    <a:pt x="5" y="60"/>
                    <a:pt x="6" y="59"/>
                    <a:pt x="6" y="59"/>
                  </a:cubicBezTo>
                  <a:cubicBezTo>
                    <a:pt x="6" y="58"/>
                    <a:pt x="7" y="58"/>
                    <a:pt x="8" y="57"/>
                  </a:cubicBezTo>
                  <a:cubicBezTo>
                    <a:pt x="8" y="56"/>
                    <a:pt x="8" y="56"/>
                    <a:pt x="9" y="56"/>
                  </a:cubicBezTo>
                  <a:cubicBezTo>
                    <a:pt x="9" y="56"/>
                    <a:pt x="9" y="56"/>
                    <a:pt x="9" y="56"/>
                  </a:cubicBezTo>
                  <a:cubicBezTo>
                    <a:pt x="9" y="56"/>
                    <a:pt x="9" y="56"/>
                    <a:pt x="9" y="56"/>
                  </a:cubicBezTo>
                  <a:cubicBezTo>
                    <a:pt x="9" y="56"/>
                    <a:pt x="9" y="55"/>
                    <a:pt x="9" y="55"/>
                  </a:cubicBezTo>
                  <a:cubicBezTo>
                    <a:pt x="9" y="55"/>
                    <a:pt x="9" y="55"/>
                    <a:pt x="9" y="54"/>
                  </a:cubicBezTo>
                  <a:cubicBezTo>
                    <a:pt x="10" y="54"/>
                    <a:pt x="9" y="53"/>
                    <a:pt x="9" y="52"/>
                  </a:cubicBezTo>
                  <a:cubicBezTo>
                    <a:pt x="10" y="52"/>
                    <a:pt x="11" y="51"/>
                    <a:pt x="11" y="50"/>
                  </a:cubicBezTo>
                  <a:cubicBezTo>
                    <a:pt x="11" y="50"/>
                    <a:pt x="11" y="50"/>
                    <a:pt x="11" y="49"/>
                  </a:cubicBezTo>
                  <a:cubicBezTo>
                    <a:pt x="11" y="49"/>
                    <a:pt x="12" y="49"/>
                    <a:pt x="12" y="49"/>
                  </a:cubicBezTo>
                  <a:cubicBezTo>
                    <a:pt x="12" y="49"/>
                    <a:pt x="12" y="49"/>
                    <a:pt x="12" y="48"/>
                  </a:cubicBezTo>
                  <a:cubicBezTo>
                    <a:pt x="12" y="48"/>
                    <a:pt x="12" y="47"/>
                    <a:pt x="12" y="47"/>
                  </a:cubicBezTo>
                  <a:cubicBezTo>
                    <a:pt x="11" y="47"/>
                    <a:pt x="11" y="47"/>
                    <a:pt x="11" y="47"/>
                  </a:cubicBezTo>
                  <a:cubicBezTo>
                    <a:pt x="11" y="47"/>
                    <a:pt x="11" y="46"/>
                    <a:pt x="11" y="46"/>
                  </a:cubicBezTo>
                  <a:cubicBezTo>
                    <a:pt x="11" y="46"/>
                    <a:pt x="11" y="46"/>
                    <a:pt x="11" y="46"/>
                  </a:cubicBezTo>
                  <a:cubicBezTo>
                    <a:pt x="11" y="46"/>
                    <a:pt x="11" y="46"/>
                    <a:pt x="11" y="46"/>
                  </a:cubicBezTo>
                  <a:cubicBezTo>
                    <a:pt x="11" y="45"/>
                    <a:pt x="11" y="44"/>
                    <a:pt x="11" y="44"/>
                  </a:cubicBezTo>
                  <a:cubicBezTo>
                    <a:pt x="11" y="44"/>
                    <a:pt x="11" y="43"/>
                    <a:pt x="11" y="43"/>
                  </a:cubicBezTo>
                  <a:cubicBezTo>
                    <a:pt x="11" y="43"/>
                    <a:pt x="11" y="43"/>
                    <a:pt x="11" y="43"/>
                  </a:cubicBezTo>
                  <a:cubicBezTo>
                    <a:pt x="11" y="43"/>
                    <a:pt x="11" y="43"/>
                    <a:pt x="11" y="43"/>
                  </a:cubicBezTo>
                  <a:cubicBezTo>
                    <a:pt x="11" y="43"/>
                    <a:pt x="11" y="43"/>
                    <a:pt x="12" y="43"/>
                  </a:cubicBezTo>
                  <a:cubicBezTo>
                    <a:pt x="12" y="42"/>
                    <a:pt x="12" y="42"/>
                    <a:pt x="12" y="41"/>
                  </a:cubicBezTo>
                  <a:cubicBezTo>
                    <a:pt x="12" y="41"/>
                    <a:pt x="12" y="41"/>
                    <a:pt x="12" y="41"/>
                  </a:cubicBezTo>
                  <a:cubicBezTo>
                    <a:pt x="12" y="41"/>
                    <a:pt x="12" y="41"/>
                    <a:pt x="12" y="41"/>
                  </a:cubicBezTo>
                  <a:cubicBezTo>
                    <a:pt x="12" y="41"/>
                    <a:pt x="12" y="41"/>
                    <a:pt x="12" y="40"/>
                  </a:cubicBezTo>
                  <a:cubicBezTo>
                    <a:pt x="12" y="40"/>
                    <a:pt x="12" y="39"/>
                    <a:pt x="12" y="38"/>
                  </a:cubicBezTo>
                  <a:cubicBezTo>
                    <a:pt x="12" y="38"/>
                    <a:pt x="12" y="38"/>
                    <a:pt x="12" y="38"/>
                  </a:cubicBezTo>
                  <a:cubicBezTo>
                    <a:pt x="12" y="38"/>
                    <a:pt x="12" y="37"/>
                    <a:pt x="12" y="37"/>
                  </a:cubicBezTo>
                  <a:cubicBezTo>
                    <a:pt x="12" y="37"/>
                    <a:pt x="12" y="36"/>
                    <a:pt x="12" y="36"/>
                  </a:cubicBezTo>
                  <a:cubicBezTo>
                    <a:pt x="12" y="36"/>
                    <a:pt x="12" y="36"/>
                    <a:pt x="12" y="36"/>
                  </a:cubicBezTo>
                  <a:cubicBezTo>
                    <a:pt x="12" y="35"/>
                    <a:pt x="12" y="35"/>
                    <a:pt x="12" y="35"/>
                  </a:cubicBezTo>
                  <a:cubicBezTo>
                    <a:pt x="12" y="35"/>
                    <a:pt x="12" y="34"/>
                    <a:pt x="12" y="34"/>
                  </a:cubicBezTo>
                  <a:cubicBezTo>
                    <a:pt x="12" y="34"/>
                    <a:pt x="12" y="34"/>
                    <a:pt x="12" y="34"/>
                  </a:cubicBezTo>
                  <a:cubicBezTo>
                    <a:pt x="12" y="33"/>
                    <a:pt x="12" y="33"/>
                    <a:pt x="12" y="33"/>
                  </a:cubicBezTo>
                  <a:cubicBezTo>
                    <a:pt x="12" y="33"/>
                    <a:pt x="12" y="33"/>
                    <a:pt x="12" y="33"/>
                  </a:cubicBezTo>
                  <a:cubicBezTo>
                    <a:pt x="12" y="32"/>
                    <a:pt x="12" y="32"/>
                    <a:pt x="12" y="31"/>
                  </a:cubicBezTo>
                  <a:cubicBezTo>
                    <a:pt x="12" y="31"/>
                    <a:pt x="11" y="31"/>
                    <a:pt x="11" y="31"/>
                  </a:cubicBezTo>
                  <a:cubicBezTo>
                    <a:pt x="11" y="31"/>
                    <a:pt x="11" y="31"/>
                    <a:pt x="11" y="31"/>
                  </a:cubicBezTo>
                  <a:cubicBezTo>
                    <a:pt x="10" y="30"/>
                    <a:pt x="10" y="30"/>
                    <a:pt x="9" y="30"/>
                  </a:cubicBezTo>
                  <a:cubicBezTo>
                    <a:pt x="9" y="30"/>
                    <a:pt x="8" y="30"/>
                    <a:pt x="8" y="30"/>
                  </a:cubicBezTo>
                  <a:cubicBezTo>
                    <a:pt x="8" y="30"/>
                    <a:pt x="8" y="30"/>
                    <a:pt x="8" y="30"/>
                  </a:cubicBezTo>
                  <a:cubicBezTo>
                    <a:pt x="7" y="30"/>
                    <a:pt x="7" y="30"/>
                    <a:pt x="7" y="30"/>
                  </a:cubicBezTo>
                  <a:cubicBezTo>
                    <a:pt x="7" y="29"/>
                    <a:pt x="7" y="29"/>
                    <a:pt x="7" y="29"/>
                  </a:cubicBezTo>
                  <a:cubicBezTo>
                    <a:pt x="6" y="29"/>
                    <a:pt x="6" y="29"/>
                    <a:pt x="5" y="29"/>
                  </a:cubicBezTo>
                  <a:cubicBezTo>
                    <a:pt x="5" y="28"/>
                    <a:pt x="5" y="28"/>
                    <a:pt x="4" y="28"/>
                  </a:cubicBezTo>
                  <a:cubicBezTo>
                    <a:pt x="4" y="27"/>
                    <a:pt x="2" y="28"/>
                    <a:pt x="1" y="28"/>
                  </a:cubicBezTo>
                  <a:cubicBezTo>
                    <a:pt x="1" y="27"/>
                    <a:pt x="1" y="27"/>
                    <a:pt x="1" y="26"/>
                  </a:cubicBezTo>
                  <a:cubicBezTo>
                    <a:pt x="1" y="26"/>
                    <a:pt x="1" y="25"/>
                    <a:pt x="1" y="24"/>
                  </a:cubicBezTo>
                  <a:cubicBezTo>
                    <a:pt x="1" y="24"/>
                    <a:pt x="0" y="24"/>
                    <a:pt x="0" y="24"/>
                  </a:cubicBezTo>
                  <a:cubicBezTo>
                    <a:pt x="0" y="24"/>
                    <a:pt x="0" y="24"/>
                    <a:pt x="0" y="23"/>
                  </a:cubicBezTo>
                  <a:cubicBezTo>
                    <a:pt x="1" y="23"/>
                    <a:pt x="2" y="23"/>
                    <a:pt x="2" y="22"/>
                  </a:cubicBezTo>
                  <a:cubicBezTo>
                    <a:pt x="3" y="22"/>
                    <a:pt x="4" y="22"/>
                    <a:pt x="5" y="22"/>
                  </a:cubicBezTo>
                  <a:cubicBezTo>
                    <a:pt x="6" y="21"/>
                    <a:pt x="6" y="21"/>
                    <a:pt x="7" y="21"/>
                  </a:cubicBezTo>
                  <a:cubicBezTo>
                    <a:pt x="8" y="20"/>
                    <a:pt x="9" y="20"/>
                    <a:pt x="10" y="20"/>
                  </a:cubicBezTo>
                  <a:cubicBezTo>
                    <a:pt x="11" y="19"/>
                    <a:pt x="12" y="19"/>
                    <a:pt x="12" y="19"/>
                  </a:cubicBezTo>
                  <a:cubicBezTo>
                    <a:pt x="13" y="19"/>
                    <a:pt x="13" y="18"/>
                    <a:pt x="13" y="18"/>
                  </a:cubicBezTo>
                  <a:cubicBezTo>
                    <a:pt x="13" y="19"/>
                    <a:pt x="13" y="19"/>
                    <a:pt x="13" y="19"/>
                  </a:cubicBezTo>
                  <a:cubicBezTo>
                    <a:pt x="13" y="19"/>
                    <a:pt x="14" y="19"/>
                    <a:pt x="14" y="20"/>
                  </a:cubicBezTo>
                  <a:cubicBezTo>
                    <a:pt x="14" y="20"/>
                    <a:pt x="14" y="20"/>
                    <a:pt x="14" y="20"/>
                  </a:cubicBezTo>
                  <a:cubicBezTo>
                    <a:pt x="14" y="21"/>
                    <a:pt x="15" y="21"/>
                    <a:pt x="16" y="21"/>
                  </a:cubicBezTo>
                  <a:cubicBezTo>
                    <a:pt x="16" y="21"/>
                    <a:pt x="18" y="20"/>
                    <a:pt x="18" y="20"/>
                  </a:cubicBezTo>
                  <a:cubicBezTo>
                    <a:pt x="18" y="21"/>
                    <a:pt x="19" y="21"/>
                    <a:pt x="19" y="21"/>
                  </a:cubicBezTo>
                  <a:cubicBezTo>
                    <a:pt x="19" y="21"/>
                    <a:pt x="19" y="22"/>
                    <a:pt x="19" y="22"/>
                  </a:cubicBezTo>
                  <a:cubicBezTo>
                    <a:pt x="19" y="22"/>
                    <a:pt x="19" y="24"/>
                    <a:pt x="19" y="24"/>
                  </a:cubicBezTo>
                  <a:cubicBezTo>
                    <a:pt x="19" y="25"/>
                    <a:pt x="18" y="25"/>
                    <a:pt x="18" y="25"/>
                  </a:cubicBezTo>
                  <a:cubicBezTo>
                    <a:pt x="18" y="25"/>
                    <a:pt x="18" y="26"/>
                    <a:pt x="18" y="26"/>
                  </a:cubicBezTo>
                  <a:cubicBezTo>
                    <a:pt x="18" y="26"/>
                    <a:pt x="18" y="26"/>
                    <a:pt x="18" y="26"/>
                  </a:cubicBezTo>
                  <a:cubicBezTo>
                    <a:pt x="17" y="27"/>
                    <a:pt x="17" y="27"/>
                    <a:pt x="17" y="28"/>
                  </a:cubicBezTo>
                  <a:cubicBezTo>
                    <a:pt x="17" y="28"/>
                    <a:pt x="18" y="28"/>
                    <a:pt x="18" y="28"/>
                  </a:cubicBezTo>
                  <a:cubicBezTo>
                    <a:pt x="18" y="29"/>
                    <a:pt x="18" y="29"/>
                    <a:pt x="18" y="30"/>
                  </a:cubicBezTo>
                  <a:cubicBezTo>
                    <a:pt x="18" y="30"/>
                    <a:pt x="19" y="30"/>
                    <a:pt x="19" y="30"/>
                  </a:cubicBezTo>
                  <a:cubicBezTo>
                    <a:pt x="19" y="31"/>
                    <a:pt x="19" y="31"/>
                    <a:pt x="19" y="31"/>
                  </a:cubicBezTo>
                  <a:cubicBezTo>
                    <a:pt x="19" y="31"/>
                    <a:pt x="20" y="31"/>
                    <a:pt x="20" y="32"/>
                  </a:cubicBezTo>
                  <a:cubicBezTo>
                    <a:pt x="20" y="32"/>
                    <a:pt x="20" y="32"/>
                    <a:pt x="20" y="32"/>
                  </a:cubicBezTo>
                  <a:cubicBezTo>
                    <a:pt x="21" y="33"/>
                    <a:pt x="21" y="33"/>
                    <a:pt x="21" y="33"/>
                  </a:cubicBezTo>
                  <a:cubicBezTo>
                    <a:pt x="21" y="33"/>
                    <a:pt x="21" y="34"/>
                    <a:pt x="21" y="34"/>
                  </a:cubicBezTo>
                  <a:cubicBezTo>
                    <a:pt x="21" y="34"/>
                    <a:pt x="21" y="34"/>
                    <a:pt x="21" y="34"/>
                  </a:cubicBezTo>
                  <a:cubicBezTo>
                    <a:pt x="21" y="34"/>
                    <a:pt x="22" y="34"/>
                    <a:pt x="22" y="34"/>
                  </a:cubicBezTo>
                  <a:cubicBezTo>
                    <a:pt x="22" y="34"/>
                    <a:pt x="22" y="34"/>
                    <a:pt x="22" y="34"/>
                  </a:cubicBezTo>
                  <a:cubicBezTo>
                    <a:pt x="22" y="34"/>
                    <a:pt x="22" y="34"/>
                    <a:pt x="22" y="34"/>
                  </a:cubicBezTo>
                  <a:cubicBezTo>
                    <a:pt x="22" y="34"/>
                    <a:pt x="23" y="32"/>
                    <a:pt x="23" y="32"/>
                  </a:cubicBezTo>
                  <a:cubicBezTo>
                    <a:pt x="22" y="31"/>
                    <a:pt x="22" y="31"/>
                    <a:pt x="22" y="31"/>
                  </a:cubicBezTo>
                  <a:cubicBezTo>
                    <a:pt x="22" y="31"/>
                    <a:pt x="22" y="31"/>
                    <a:pt x="22" y="30"/>
                  </a:cubicBezTo>
                  <a:cubicBezTo>
                    <a:pt x="23" y="30"/>
                    <a:pt x="22" y="29"/>
                    <a:pt x="24" y="29"/>
                  </a:cubicBezTo>
                  <a:cubicBezTo>
                    <a:pt x="24" y="29"/>
                    <a:pt x="25" y="29"/>
                    <a:pt x="25" y="29"/>
                  </a:cubicBezTo>
                  <a:cubicBezTo>
                    <a:pt x="25" y="28"/>
                    <a:pt x="25" y="27"/>
                    <a:pt x="25" y="27"/>
                  </a:cubicBezTo>
                  <a:cubicBezTo>
                    <a:pt x="25" y="26"/>
                    <a:pt x="25" y="25"/>
                    <a:pt x="25" y="25"/>
                  </a:cubicBezTo>
                  <a:cubicBezTo>
                    <a:pt x="25" y="25"/>
                    <a:pt x="25" y="24"/>
                    <a:pt x="25" y="24"/>
                  </a:cubicBezTo>
                  <a:cubicBezTo>
                    <a:pt x="25" y="24"/>
                    <a:pt x="25" y="23"/>
                    <a:pt x="25" y="23"/>
                  </a:cubicBezTo>
                  <a:cubicBezTo>
                    <a:pt x="25" y="23"/>
                    <a:pt x="25" y="23"/>
                    <a:pt x="25" y="23"/>
                  </a:cubicBezTo>
                  <a:cubicBezTo>
                    <a:pt x="25" y="22"/>
                    <a:pt x="25" y="22"/>
                    <a:pt x="25" y="21"/>
                  </a:cubicBezTo>
                  <a:cubicBezTo>
                    <a:pt x="25" y="21"/>
                    <a:pt x="24" y="20"/>
                    <a:pt x="24" y="20"/>
                  </a:cubicBezTo>
                  <a:cubicBezTo>
                    <a:pt x="24" y="20"/>
                    <a:pt x="24" y="19"/>
                    <a:pt x="24" y="19"/>
                  </a:cubicBezTo>
                  <a:cubicBezTo>
                    <a:pt x="24" y="19"/>
                    <a:pt x="24" y="19"/>
                    <a:pt x="24" y="19"/>
                  </a:cubicBezTo>
                  <a:cubicBezTo>
                    <a:pt x="24" y="19"/>
                    <a:pt x="24" y="18"/>
                    <a:pt x="24" y="18"/>
                  </a:cubicBezTo>
                  <a:cubicBezTo>
                    <a:pt x="23" y="18"/>
                    <a:pt x="23" y="17"/>
                    <a:pt x="23" y="17"/>
                  </a:cubicBezTo>
                  <a:cubicBezTo>
                    <a:pt x="23" y="17"/>
                    <a:pt x="22" y="16"/>
                    <a:pt x="22" y="16"/>
                  </a:cubicBezTo>
                  <a:cubicBezTo>
                    <a:pt x="22" y="16"/>
                    <a:pt x="21" y="15"/>
                    <a:pt x="21" y="15"/>
                  </a:cubicBezTo>
                  <a:cubicBezTo>
                    <a:pt x="21" y="15"/>
                    <a:pt x="21" y="15"/>
                    <a:pt x="21" y="15"/>
                  </a:cubicBezTo>
                  <a:cubicBezTo>
                    <a:pt x="21" y="14"/>
                    <a:pt x="21" y="14"/>
                    <a:pt x="21" y="14"/>
                  </a:cubicBezTo>
                  <a:cubicBezTo>
                    <a:pt x="21" y="14"/>
                    <a:pt x="21" y="13"/>
                    <a:pt x="21" y="13"/>
                  </a:cubicBezTo>
                  <a:cubicBezTo>
                    <a:pt x="21" y="13"/>
                    <a:pt x="21" y="12"/>
                    <a:pt x="21" y="12"/>
                  </a:cubicBezTo>
                  <a:cubicBezTo>
                    <a:pt x="21" y="12"/>
                    <a:pt x="21" y="12"/>
                    <a:pt x="21" y="11"/>
                  </a:cubicBezTo>
                  <a:cubicBezTo>
                    <a:pt x="21" y="10"/>
                    <a:pt x="20" y="10"/>
                    <a:pt x="20" y="9"/>
                  </a:cubicBezTo>
                  <a:cubicBezTo>
                    <a:pt x="21" y="8"/>
                    <a:pt x="21" y="8"/>
                    <a:pt x="22" y="7"/>
                  </a:cubicBezTo>
                  <a:cubicBezTo>
                    <a:pt x="22" y="6"/>
                    <a:pt x="21" y="6"/>
                    <a:pt x="22" y="6"/>
                  </a:cubicBezTo>
                  <a:cubicBezTo>
                    <a:pt x="22" y="6"/>
                    <a:pt x="23" y="6"/>
                    <a:pt x="23" y="6"/>
                  </a:cubicBezTo>
                  <a:cubicBezTo>
                    <a:pt x="24" y="6"/>
                    <a:pt x="24" y="6"/>
                    <a:pt x="25" y="6"/>
                  </a:cubicBezTo>
                  <a:cubicBezTo>
                    <a:pt x="25" y="5"/>
                    <a:pt x="25" y="5"/>
                    <a:pt x="25" y="5"/>
                  </a:cubicBezTo>
                  <a:cubicBezTo>
                    <a:pt x="25" y="5"/>
                    <a:pt x="25" y="5"/>
                    <a:pt x="25" y="5"/>
                  </a:cubicBezTo>
                  <a:cubicBezTo>
                    <a:pt x="25" y="5"/>
                    <a:pt x="25" y="5"/>
                    <a:pt x="25" y="5"/>
                  </a:cubicBezTo>
                  <a:cubicBezTo>
                    <a:pt x="26" y="5"/>
                    <a:pt x="27" y="6"/>
                    <a:pt x="27" y="6"/>
                  </a:cubicBezTo>
                  <a:cubicBezTo>
                    <a:pt x="27" y="6"/>
                    <a:pt x="28" y="6"/>
                    <a:pt x="28" y="6"/>
                  </a:cubicBezTo>
                  <a:cubicBezTo>
                    <a:pt x="28" y="6"/>
                    <a:pt x="29" y="7"/>
                    <a:pt x="29" y="7"/>
                  </a:cubicBezTo>
                  <a:cubicBezTo>
                    <a:pt x="30" y="6"/>
                    <a:pt x="30" y="6"/>
                    <a:pt x="30" y="6"/>
                  </a:cubicBezTo>
                  <a:cubicBezTo>
                    <a:pt x="31" y="6"/>
                    <a:pt x="32" y="7"/>
                    <a:pt x="33" y="7"/>
                  </a:cubicBezTo>
                  <a:cubicBezTo>
                    <a:pt x="33" y="6"/>
                    <a:pt x="34" y="6"/>
                    <a:pt x="34" y="6"/>
                  </a:cubicBezTo>
                  <a:cubicBezTo>
                    <a:pt x="35" y="6"/>
                    <a:pt x="35" y="4"/>
                    <a:pt x="35" y="4"/>
                  </a:cubicBezTo>
                  <a:cubicBezTo>
                    <a:pt x="36" y="4"/>
                    <a:pt x="36" y="5"/>
                    <a:pt x="37" y="5"/>
                  </a:cubicBezTo>
                  <a:cubicBezTo>
                    <a:pt x="37" y="5"/>
                    <a:pt x="37" y="5"/>
                    <a:pt x="38" y="5"/>
                  </a:cubicBezTo>
                  <a:cubicBezTo>
                    <a:pt x="38" y="4"/>
                    <a:pt x="39" y="4"/>
                    <a:pt x="40" y="4"/>
                  </a:cubicBezTo>
                  <a:cubicBezTo>
                    <a:pt x="40" y="3"/>
                    <a:pt x="41" y="4"/>
                    <a:pt x="41" y="4"/>
                  </a:cubicBezTo>
                  <a:cubicBezTo>
                    <a:pt x="41" y="3"/>
                    <a:pt x="41" y="3"/>
                    <a:pt x="42" y="3"/>
                  </a:cubicBezTo>
                  <a:cubicBezTo>
                    <a:pt x="42" y="3"/>
                    <a:pt x="42" y="3"/>
                    <a:pt x="42" y="3"/>
                  </a:cubicBezTo>
                  <a:cubicBezTo>
                    <a:pt x="42" y="3"/>
                    <a:pt x="43" y="3"/>
                    <a:pt x="43" y="3"/>
                  </a:cubicBezTo>
                  <a:cubicBezTo>
                    <a:pt x="43" y="2"/>
                    <a:pt x="43" y="2"/>
                    <a:pt x="43" y="2"/>
                  </a:cubicBezTo>
                  <a:cubicBezTo>
                    <a:pt x="44" y="2"/>
                    <a:pt x="44" y="2"/>
                    <a:pt x="44" y="2"/>
                  </a:cubicBezTo>
                  <a:cubicBezTo>
                    <a:pt x="44" y="2"/>
                    <a:pt x="44" y="2"/>
                    <a:pt x="45" y="2"/>
                  </a:cubicBezTo>
                  <a:cubicBezTo>
                    <a:pt x="45" y="2"/>
                    <a:pt x="45" y="1"/>
                    <a:pt x="45" y="1"/>
                  </a:cubicBezTo>
                  <a:cubicBezTo>
                    <a:pt x="46" y="1"/>
                    <a:pt x="46" y="0"/>
                    <a:pt x="47" y="0"/>
                  </a:cubicBezTo>
                  <a:cubicBezTo>
                    <a:pt x="47" y="0"/>
                    <a:pt x="47" y="0"/>
                    <a:pt x="47" y="1"/>
                  </a:cubicBezTo>
                  <a:cubicBezTo>
                    <a:pt x="47" y="1"/>
                    <a:pt x="46" y="1"/>
                    <a:pt x="46" y="1"/>
                  </a:cubicBezTo>
                  <a:cubicBezTo>
                    <a:pt x="46" y="1"/>
                    <a:pt x="46" y="1"/>
                    <a:pt x="46" y="1"/>
                  </a:cubicBezTo>
                  <a:cubicBezTo>
                    <a:pt x="46" y="1"/>
                    <a:pt x="46" y="1"/>
                    <a:pt x="47" y="1"/>
                  </a:cubicBezTo>
                  <a:cubicBezTo>
                    <a:pt x="47" y="2"/>
                    <a:pt x="46" y="2"/>
                    <a:pt x="46" y="2"/>
                  </a:cubicBezTo>
                  <a:cubicBezTo>
                    <a:pt x="46" y="2"/>
                    <a:pt x="46" y="3"/>
                    <a:pt x="46" y="3"/>
                  </a:cubicBezTo>
                  <a:cubicBezTo>
                    <a:pt x="46" y="3"/>
                    <a:pt x="46" y="3"/>
                    <a:pt x="46" y="4"/>
                  </a:cubicBezTo>
                  <a:cubicBezTo>
                    <a:pt x="46" y="4"/>
                    <a:pt x="46" y="5"/>
                    <a:pt x="46" y="5"/>
                  </a:cubicBezTo>
                  <a:cubicBezTo>
                    <a:pt x="46" y="6"/>
                    <a:pt x="46" y="7"/>
                    <a:pt x="46" y="7"/>
                  </a:cubicBezTo>
                  <a:cubicBezTo>
                    <a:pt x="46" y="8"/>
                    <a:pt x="46" y="8"/>
                    <a:pt x="46" y="9"/>
                  </a:cubicBezTo>
                  <a:cubicBezTo>
                    <a:pt x="46" y="9"/>
                    <a:pt x="46" y="9"/>
                    <a:pt x="46" y="9"/>
                  </a:cubicBezTo>
                  <a:cubicBezTo>
                    <a:pt x="46" y="9"/>
                    <a:pt x="46" y="9"/>
                    <a:pt x="46" y="9"/>
                  </a:cubicBezTo>
                  <a:cubicBezTo>
                    <a:pt x="46" y="10"/>
                    <a:pt x="46" y="10"/>
                    <a:pt x="46" y="10"/>
                  </a:cubicBezTo>
                  <a:cubicBezTo>
                    <a:pt x="46" y="10"/>
                    <a:pt x="46" y="10"/>
                    <a:pt x="46" y="10"/>
                  </a:cubicBezTo>
                  <a:cubicBezTo>
                    <a:pt x="46" y="11"/>
                    <a:pt x="46" y="11"/>
                    <a:pt x="46" y="12"/>
                  </a:cubicBezTo>
                  <a:cubicBezTo>
                    <a:pt x="46" y="12"/>
                    <a:pt x="47" y="13"/>
                    <a:pt x="46" y="14"/>
                  </a:cubicBezTo>
                  <a:cubicBezTo>
                    <a:pt x="46" y="15"/>
                    <a:pt x="46" y="16"/>
                    <a:pt x="46" y="17"/>
                  </a:cubicBezTo>
                  <a:cubicBezTo>
                    <a:pt x="46" y="17"/>
                    <a:pt x="46" y="17"/>
                    <a:pt x="46" y="17"/>
                  </a:cubicBezTo>
                  <a:cubicBezTo>
                    <a:pt x="46" y="17"/>
                    <a:pt x="47" y="18"/>
                    <a:pt x="47" y="18"/>
                  </a:cubicBezTo>
                  <a:cubicBezTo>
                    <a:pt x="47" y="18"/>
                    <a:pt x="46" y="18"/>
                    <a:pt x="46" y="18"/>
                  </a:cubicBezTo>
                  <a:cubicBezTo>
                    <a:pt x="46" y="19"/>
                    <a:pt x="46" y="19"/>
                    <a:pt x="46" y="19"/>
                  </a:cubicBezTo>
                  <a:cubicBezTo>
                    <a:pt x="47" y="19"/>
                    <a:pt x="47" y="19"/>
                    <a:pt x="47" y="19"/>
                  </a:cubicBezTo>
                  <a:cubicBezTo>
                    <a:pt x="46" y="20"/>
                    <a:pt x="46" y="21"/>
                    <a:pt x="47" y="21"/>
                  </a:cubicBezTo>
                  <a:cubicBezTo>
                    <a:pt x="47" y="20"/>
                    <a:pt x="47" y="20"/>
                    <a:pt x="47" y="20"/>
                  </a:cubicBezTo>
                  <a:cubicBezTo>
                    <a:pt x="47" y="20"/>
                    <a:pt x="47" y="20"/>
                    <a:pt x="47" y="20"/>
                  </a:cubicBezTo>
                  <a:cubicBezTo>
                    <a:pt x="47" y="21"/>
                    <a:pt x="47" y="21"/>
                    <a:pt x="47" y="22"/>
                  </a:cubicBezTo>
                  <a:cubicBezTo>
                    <a:pt x="47" y="22"/>
                    <a:pt x="46" y="22"/>
                    <a:pt x="46" y="22"/>
                  </a:cubicBezTo>
                  <a:cubicBezTo>
                    <a:pt x="46" y="23"/>
                    <a:pt x="46" y="23"/>
                    <a:pt x="46" y="23"/>
                  </a:cubicBezTo>
                  <a:cubicBezTo>
                    <a:pt x="46" y="24"/>
                    <a:pt x="46" y="23"/>
                    <a:pt x="46" y="24"/>
                  </a:cubicBezTo>
                  <a:close/>
                </a:path>
              </a:pathLst>
            </a:custGeom>
            <a:solidFill>
              <a:sysClr val="window" lastClr="FFFFFF">
                <a:lumMod val="75000"/>
              </a:sysClr>
            </a:solidFill>
            <a:ln w="3175">
              <a:solidFill>
                <a:schemeClr val="bg1">
                  <a:lumMod val="65000"/>
                </a:schemeClr>
              </a:solid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defTabSz="2945407">
                <a:defRPr/>
              </a:pPr>
              <a:endParaRPr lang="en-US" sz="1600" kern="0">
                <a:solidFill>
                  <a:srgbClr val="0A0A0A"/>
                </a:solidFill>
                <a:cs typeface="Arial" charset="0"/>
              </a:endParaRPr>
            </a:p>
          </p:txBody>
        </p:sp>
        <p:sp>
          <p:nvSpPr>
            <p:cNvPr id="239" name="Freeform 222">
              <a:extLst>
                <a:ext uri="{FF2B5EF4-FFF2-40B4-BE49-F238E27FC236}">
                  <a16:creationId xmlns:a16="http://schemas.microsoft.com/office/drawing/2014/main" id="{21DCEBDA-C0BB-9BC6-D27B-9A492BF5A731}"/>
                </a:ext>
              </a:extLst>
            </p:cNvPr>
            <p:cNvSpPr>
              <a:spLocks/>
            </p:cNvSpPr>
            <p:nvPr/>
          </p:nvSpPr>
          <p:spPr bwMode="auto">
            <a:xfrm>
              <a:off x="26247964" y="15892464"/>
              <a:ext cx="678541" cy="741643"/>
            </a:xfrm>
            <a:custGeom>
              <a:avLst/>
              <a:gdLst/>
              <a:ahLst/>
              <a:cxnLst>
                <a:cxn ang="0">
                  <a:pos x="9" y="23"/>
                </a:cxn>
                <a:cxn ang="0">
                  <a:pos x="8" y="22"/>
                </a:cxn>
                <a:cxn ang="0">
                  <a:pos x="7" y="22"/>
                </a:cxn>
                <a:cxn ang="0">
                  <a:pos x="6" y="21"/>
                </a:cxn>
                <a:cxn ang="0">
                  <a:pos x="4" y="20"/>
                </a:cxn>
                <a:cxn ang="0">
                  <a:pos x="3" y="18"/>
                </a:cxn>
                <a:cxn ang="0">
                  <a:pos x="3" y="16"/>
                </a:cxn>
                <a:cxn ang="0">
                  <a:pos x="2" y="15"/>
                </a:cxn>
                <a:cxn ang="0">
                  <a:pos x="2" y="14"/>
                </a:cxn>
                <a:cxn ang="0">
                  <a:pos x="0" y="12"/>
                </a:cxn>
                <a:cxn ang="0">
                  <a:pos x="3" y="13"/>
                </a:cxn>
                <a:cxn ang="0">
                  <a:pos x="4" y="13"/>
                </a:cxn>
                <a:cxn ang="0">
                  <a:pos x="5" y="12"/>
                </a:cxn>
                <a:cxn ang="0">
                  <a:pos x="6" y="13"/>
                </a:cxn>
                <a:cxn ang="0">
                  <a:pos x="8" y="13"/>
                </a:cxn>
                <a:cxn ang="0">
                  <a:pos x="11" y="10"/>
                </a:cxn>
                <a:cxn ang="0">
                  <a:pos x="11" y="9"/>
                </a:cxn>
                <a:cxn ang="0">
                  <a:pos x="13" y="7"/>
                </a:cxn>
                <a:cxn ang="0">
                  <a:pos x="15" y="5"/>
                </a:cxn>
                <a:cxn ang="0">
                  <a:pos x="17" y="5"/>
                </a:cxn>
                <a:cxn ang="0">
                  <a:pos x="17" y="2"/>
                </a:cxn>
                <a:cxn ang="0">
                  <a:pos x="18" y="1"/>
                </a:cxn>
                <a:cxn ang="0">
                  <a:pos x="21" y="1"/>
                </a:cxn>
                <a:cxn ang="0">
                  <a:pos x="23" y="1"/>
                </a:cxn>
                <a:cxn ang="0">
                  <a:pos x="26" y="2"/>
                </a:cxn>
                <a:cxn ang="0">
                  <a:pos x="27" y="3"/>
                </a:cxn>
                <a:cxn ang="0">
                  <a:pos x="29" y="4"/>
                </a:cxn>
                <a:cxn ang="0">
                  <a:pos x="32" y="5"/>
                </a:cxn>
                <a:cxn ang="0">
                  <a:pos x="33" y="6"/>
                </a:cxn>
                <a:cxn ang="0">
                  <a:pos x="34" y="6"/>
                </a:cxn>
                <a:cxn ang="0">
                  <a:pos x="34" y="9"/>
                </a:cxn>
                <a:cxn ang="0">
                  <a:pos x="34" y="10"/>
                </a:cxn>
                <a:cxn ang="0">
                  <a:pos x="34" y="15"/>
                </a:cxn>
                <a:cxn ang="0">
                  <a:pos x="34" y="16"/>
                </a:cxn>
                <a:cxn ang="0">
                  <a:pos x="33" y="18"/>
                </a:cxn>
                <a:cxn ang="0">
                  <a:pos x="33" y="21"/>
                </a:cxn>
                <a:cxn ang="0">
                  <a:pos x="34" y="21"/>
                </a:cxn>
                <a:cxn ang="0">
                  <a:pos x="33" y="23"/>
                </a:cxn>
                <a:cxn ang="0">
                  <a:pos x="32" y="25"/>
                </a:cxn>
                <a:cxn ang="0">
                  <a:pos x="32" y="27"/>
                </a:cxn>
                <a:cxn ang="0">
                  <a:pos x="30" y="30"/>
                </a:cxn>
                <a:cxn ang="0">
                  <a:pos x="26" y="35"/>
                </a:cxn>
                <a:cxn ang="0">
                  <a:pos x="22" y="34"/>
                </a:cxn>
                <a:cxn ang="0">
                  <a:pos x="21" y="34"/>
                </a:cxn>
                <a:cxn ang="0">
                  <a:pos x="18" y="33"/>
                </a:cxn>
                <a:cxn ang="0">
                  <a:pos x="17" y="32"/>
                </a:cxn>
                <a:cxn ang="0">
                  <a:pos x="12" y="30"/>
                </a:cxn>
                <a:cxn ang="0">
                  <a:pos x="11" y="28"/>
                </a:cxn>
                <a:cxn ang="0">
                  <a:pos x="9" y="25"/>
                </a:cxn>
              </a:cxnLst>
              <a:rect l="0" t="0" r="r" b="b"/>
              <a:pathLst>
                <a:path w="35" h="35">
                  <a:moveTo>
                    <a:pt x="9" y="25"/>
                  </a:moveTo>
                  <a:cubicBezTo>
                    <a:pt x="9" y="24"/>
                    <a:pt x="9" y="23"/>
                    <a:pt x="9" y="23"/>
                  </a:cubicBezTo>
                  <a:cubicBezTo>
                    <a:pt x="9" y="23"/>
                    <a:pt x="8" y="23"/>
                    <a:pt x="8" y="23"/>
                  </a:cubicBezTo>
                  <a:cubicBezTo>
                    <a:pt x="8" y="23"/>
                    <a:pt x="8" y="22"/>
                    <a:pt x="8" y="22"/>
                  </a:cubicBezTo>
                  <a:cubicBezTo>
                    <a:pt x="8" y="22"/>
                    <a:pt x="8" y="22"/>
                    <a:pt x="8" y="22"/>
                  </a:cubicBezTo>
                  <a:cubicBezTo>
                    <a:pt x="8" y="22"/>
                    <a:pt x="7" y="22"/>
                    <a:pt x="7" y="22"/>
                  </a:cubicBezTo>
                  <a:cubicBezTo>
                    <a:pt x="7" y="22"/>
                    <a:pt x="6" y="21"/>
                    <a:pt x="6" y="21"/>
                  </a:cubicBezTo>
                  <a:cubicBezTo>
                    <a:pt x="6" y="21"/>
                    <a:pt x="6" y="21"/>
                    <a:pt x="6" y="21"/>
                  </a:cubicBezTo>
                  <a:cubicBezTo>
                    <a:pt x="5" y="21"/>
                    <a:pt x="5" y="20"/>
                    <a:pt x="4" y="20"/>
                  </a:cubicBezTo>
                  <a:cubicBezTo>
                    <a:pt x="4" y="20"/>
                    <a:pt x="4" y="20"/>
                    <a:pt x="4" y="20"/>
                  </a:cubicBezTo>
                  <a:cubicBezTo>
                    <a:pt x="4" y="19"/>
                    <a:pt x="4" y="19"/>
                    <a:pt x="4" y="19"/>
                  </a:cubicBezTo>
                  <a:cubicBezTo>
                    <a:pt x="4" y="18"/>
                    <a:pt x="4" y="18"/>
                    <a:pt x="3" y="18"/>
                  </a:cubicBezTo>
                  <a:cubicBezTo>
                    <a:pt x="3" y="18"/>
                    <a:pt x="3" y="17"/>
                    <a:pt x="3" y="17"/>
                  </a:cubicBezTo>
                  <a:cubicBezTo>
                    <a:pt x="3" y="17"/>
                    <a:pt x="3" y="16"/>
                    <a:pt x="3" y="16"/>
                  </a:cubicBezTo>
                  <a:cubicBezTo>
                    <a:pt x="3" y="16"/>
                    <a:pt x="3" y="15"/>
                    <a:pt x="3" y="15"/>
                  </a:cubicBezTo>
                  <a:cubicBezTo>
                    <a:pt x="2" y="15"/>
                    <a:pt x="2" y="15"/>
                    <a:pt x="2" y="15"/>
                  </a:cubicBezTo>
                  <a:cubicBezTo>
                    <a:pt x="2" y="15"/>
                    <a:pt x="2" y="15"/>
                    <a:pt x="2" y="14"/>
                  </a:cubicBezTo>
                  <a:cubicBezTo>
                    <a:pt x="2" y="14"/>
                    <a:pt x="2" y="14"/>
                    <a:pt x="2" y="14"/>
                  </a:cubicBezTo>
                  <a:cubicBezTo>
                    <a:pt x="1" y="14"/>
                    <a:pt x="1" y="13"/>
                    <a:pt x="1" y="13"/>
                  </a:cubicBezTo>
                  <a:cubicBezTo>
                    <a:pt x="1" y="12"/>
                    <a:pt x="1" y="13"/>
                    <a:pt x="0" y="12"/>
                  </a:cubicBezTo>
                  <a:cubicBezTo>
                    <a:pt x="1" y="12"/>
                    <a:pt x="2" y="12"/>
                    <a:pt x="2" y="12"/>
                  </a:cubicBezTo>
                  <a:cubicBezTo>
                    <a:pt x="2" y="12"/>
                    <a:pt x="2" y="12"/>
                    <a:pt x="3" y="13"/>
                  </a:cubicBezTo>
                  <a:cubicBezTo>
                    <a:pt x="3" y="13"/>
                    <a:pt x="3" y="13"/>
                    <a:pt x="3" y="13"/>
                  </a:cubicBezTo>
                  <a:cubicBezTo>
                    <a:pt x="3" y="13"/>
                    <a:pt x="4" y="13"/>
                    <a:pt x="4" y="13"/>
                  </a:cubicBezTo>
                  <a:cubicBezTo>
                    <a:pt x="4" y="13"/>
                    <a:pt x="4" y="12"/>
                    <a:pt x="4" y="12"/>
                  </a:cubicBezTo>
                  <a:cubicBezTo>
                    <a:pt x="5" y="12"/>
                    <a:pt x="5" y="12"/>
                    <a:pt x="5" y="12"/>
                  </a:cubicBezTo>
                  <a:cubicBezTo>
                    <a:pt x="5" y="13"/>
                    <a:pt x="5" y="12"/>
                    <a:pt x="5" y="13"/>
                  </a:cubicBezTo>
                  <a:cubicBezTo>
                    <a:pt x="6" y="13"/>
                    <a:pt x="6" y="13"/>
                    <a:pt x="6" y="13"/>
                  </a:cubicBezTo>
                  <a:cubicBezTo>
                    <a:pt x="7" y="13"/>
                    <a:pt x="7" y="13"/>
                    <a:pt x="8" y="13"/>
                  </a:cubicBezTo>
                  <a:cubicBezTo>
                    <a:pt x="8" y="13"/>
                    <a:pt x="8" y="13"/>
                    <a:pt x="8" y="13"/>
                  </a:cubicBezTo>
                  <a:cubicBezTo>
                    <a:pt x="9" y="12"/>
                    <a:pt x="9" y="12"/>
                    <a:pt x="9" y="11"/>
                  </a:cubicBezTo>
                  <a:cubicBezTo>
                    <a:pt x="9" y="11"/>
                    <a:pt x="10" y="10"/>
                    <a:pt x="11" y="10"/>
                  </a:cubicBezTo>
                  <a:cubicBezTo>
                    <a:pt x="11" y="10"/>
                    <a:pt x="11" y="9"/>
                    <a:pt x="11" y="9"/>
                  </a:cubicBezTo>
                  <a:cubicBezTo>
                    <a:pt x="11" y="9"/>
                    <a:pt x="11" y="9"/>
                    <a:pt x="11" y="9"/>
                  </a:cubicBezTo>
                  <a:cubicBezTo>
                    <a:pt x="11" y="8"/>
                    <a:pt x="12" y="7"/>
                    <a:pt x="12" y="7"/>
                  </a:cubicBezTo>
                  <a:cubicBezTo>
                    <a:pt x="12" y="7"/>
                    <a:pt x="13" y="7"/>
                    <a:pt x="13" y="7"/>
                  </a:cubicBezTo>
                  <a:cubicBezTo>
                    <a:pt x="14" y="7"/>
                    <a:pt x="14" y="6"/>
                    <a:pt x="14" y="6"/>
                  </a:cubicBezTo>
                  <a:cubicBezTo>
                    <a:pt x="14" y="6"/>
                    <a:pt x="15" y="6"/>
                    <a:pt x="15" y="5"/>
                  </a:cubicBezTo>
                  <a:cubicBezTo>
                    <a:pt x="16" y="5"/>
                    <a:pt x="16" y="5"/>
                    <a:pt x="16" y="5"/>
                  </a:cubicBezTo>
                  <a:cubicBezTo>
                    <a:pt x="16" y="5"/>
                    <a:pt x="16" y="5"/>
                    <a:pt x="17" y="5"/>
                  </a:cubicBezTo>
                  <a:cubicBezTo>
                    <a:pt x="17" y="4"/>
                    <a:pt x="17" y="3"/>
                    <a:pt x="17" y="3"/>
                  </a:cubicBezTo>
                  <a:cubicBezTo>
                    <a:pt x="17" y="2"/>
                    <a:pt x="17" y="2"/>
                    <a:pt x="17" y="2"/>
                  </a:cubicBezTo>
                  <a:cubicBezTo>
                    <a:pt x="17" y="2"/>
                    <a:pt x="17" y="2"/>
                    <a:pt x="18" y="2"/>
                  </a:cubicBezTo>
                  <a:cubicBezTo>
                    <a:pt x="18" y="2"/>
                    <a:pt x="18" y="2"/>
                    <a:pt x="18" y="1"/>
                  </a:cubicBezTo>
                  <a:cubicBezTo>
                    <a:pt x="19" y="1"/>
                    <a:pt x="20" y="1"/>
                    <a:pt x="21" y="1"/>
                  </a:cubicBezTo>
                  <a:cubicBezTo>
                    <a:pt x="21" y="0"/>
                    <a:pt x="21" y="1"/>
                    <a:pt x="21" y="1"/>
                  </a:cubicBezTo>
                  <a:cubicBezTo>
                    <a:pt x="21" y="1"/>
                    <a:pt x="22" y="1"/>
                    <a:pt x="22" y="1"/>
                  </a:cubicBezTo>
                  <a:cubicBezTo>
                    <a:pt x="22" y="1"/>
                    <a:pt x="23" y="1"/>
                    <a:pt x="23" y="1"/>
                  </a:cubicBezTo>
                  <a:cubicBezTo>
                    <a:pt x="23" y="1"/>
                    <a:pt x="23" y="2"/>
                    <a:pt x="23" y="2"/>
                  </a:cubicBezTo>
                  <a:cubicBezTo>
                    <a:pt x="24" y="3"/>
                    <a:pt x="25" y="2"/>
                    <a:pt x="26" y="2"/>
                  </a:cubicBezTo>
                  <a:cubicBezTo>
                    <a:pt x="26" y="3"/>
                    <a:pt x="26" y="3"/>
                    <a:pt x="26" y="3"/>
                  </a:cubicBezTo>
                  <a:cubicBezTo>
                    <a:pt x="27" y="3"/>
                    <a:pt x="27" y="3"/>
                    <a:pt x="27" y="3"/>
                  </a:cubicBezTo>
                  <a:cubicBezTo>
                    <a:pt x="27" y="3"/>
                    <a:pt x="28" y="3"/>
                    <a:pt x="28" y="3"/>
                  </a:cubicBezTo>
                  <a:cubicBezTo>
                    <a:pt x="28" y="3"/>
                    <a:pt x="29" y="3"/>
                    <a:pt x="29" y="4"/>
                  </a:cubicBezTo>
                  <a:cubicBezTo>
                    <a:pt x="29" y="4"/>
                    <a:pt x="30" y="5"/>
                    <a:pt x="30" y="5"/>
                  </a:cubicBezTo>
                  <a:cubicBezTo>
                    <a:pt x="31" y="5"/>
                    <a:pt x="31" y="5"/>
                    <a:pt x="32" y="5"/>
                  </a:cubicBezTo>
                  <a:cubicBezTo>
                    <a:pt x="32" y="5"/>
                    <a:pt x="33" y="5"/>
                    <a:pt x="33" y="5"/>
                  </a:cubicBezTo>
                  <a:cubicBezTo>
                    <a:pt x="33" y="6"/>
                    <a:pt x="33" y="6"/>
                    <a:pt x="33" y="6"/>
                  </a:cubicBezTo>
                  <a:cubicBezTo>
                    <a:pt x="33" y="6"/>
                    <a:pt x="34" y="6"/>
                    <a:pt x="34" y="6"/>
                  </a:cubicBezTo>
                  <a:cubicBezTo>
                    <a:pt x="34" y="6"/>
                    <a:pt x="34" y="6"/>
                    <a:pt x="34" y="6"/>
                  </a:cubicBezTo>
                  <a:cubicBezTo>
                    <a:pt x="33" y="7"/>
                    <a:pt x="34" y="8"/>
                    <a:pt x="34" y="8"/>
                  </a:cubicBezTo>
                  <a:cubicBezTo>
                    <a:pt x="34" y="8"/>
                    <a:pt x="34" y="9"/>
                    <a:pt x="34" y="9"/>
                  </a:cubicBezTo>
                  <a:cubicBezTo>
                    <a:pt x="34" y="9"/>
                    <a:pt x="35" y="9"/>
                    <a:pt x="35" y="9"/>
                  </a:cubicBezTo>
                  <a:cubicBezTo>
                    <a:pt x="34" y="9"/>
                    <a:pt x="34" y="9"/>
                    <a:pt x="34" y="10"/>
                  </a:cubicBezTo>
                  <a:cubicBezTo>
                    <a:pt x="34" y="10"/>
                    <a:pt x="34" y="10"/>
                    <a:pt x="35" y="11"/>
                  </a:cubicBezTo>
                  <a:cubicBezTo>
                    <a:pt x="34" y="12"/>
                    <a:pt x="34" y="14"/>
                    <a:pt x="34" y="15"/>
                  </a:cubicBezTo>
                  <a:cubicBezTo>
                    <a:pt x="34" y="15"/>
                    <a:pt x="34" y="15"/>
                    <a:pt x="34" y="16"/>
                  </a:cubicBezTo>
                  <a:cubicBezTo>
                    <a:pt x="34" y="16"/>
                    <a:pt x="34" y="16"/>
                    <a:pt x="34" y="16"/>
                  </a:cubicBezTo>
                  <a:cubicBezTo>
                    <a:pt x="33" y="16"/>
                    <a:pt x="33" y="16"/>
                    <a:pt x="33" y="17"/>
                  </a:cubicBezTo>
                  <a:cubicBezTo>
                    <a:pt x="33" y="17"/>
                    <a:pt x="33" y="17"/>
                    <a:pt x="33" y="18"/>
                  </a:cubicBezTo>
                  <a:cubicBezTo>
                    <a:pt x="33" y="18"/>
                    <a:pt x="33" y="18"/>
                    <a:pt x="33" y="19"/>
                  </a:cubicBezTo>
                  <a:cubicBezTo>
                    <a:pt x="33" y="19"/>
                    <a:pt x="33" y="20"/>
                    <a:pt x="33" y="21"/>
                  </a:cubicBezTo>
                  <a:cubicBezTo>
                    <a:pt x="33" y="21"/>
                    <a:pt x="33" y="21"/>
                    <a:pt x="33" y="21"/>
                  </a:cubicBezTo>
                  <a:cubicBezTo>
                    <a:pt x="34" y="21"/>
                    <a:pt x="34" y="21"/>
                    <a:pt x="34" y="21"/>
                  </a:cubicBezTo>
                  <a:cubicBezTo>
                    <a:pt x="34" y="22"/>
                    <a:pt x="34" y="22"/>
                    <a:pt x="34" y="22"/>
                  </a:cubicBezTo>
                  <a:cubicBezTo>
                    <a:pt x="34" y="22"/>
                    <a:pt x="33" y="23"/>
                    <a:pt x="33" y="23"/>
                  </a:cubicBezTo>
                  <a:cubicBezTo>
                    <a:pt x="33" y="24"/>
                    <a:pt x="33" y="24"/>
                    <a:pt x="33" y="24"/>
                  </a:cubicBezTo>
                  <a:cubicBezTo>
                    <a:pt x="33" y="24"/>
                    <a:pt x="32" y="25"/>
                    <a:pt x="32" y="25"/>
                  </a:cubicBezTo>
                  <a:cubicBezTo>
                    <a:pt x="32" y="25"/>
                    <a:pt x="32" y="25"/>
                    <a:pt x="32" y="26"/>
                  </a:cubicBezTo>
                  <a:cubicBezTo>
                    <a:pt x="32" y="26"/>
                    <a:pt x="32" y="27"/>
                    <a:pt x="32" y="27"/>
                  </a:cubicBezTo>
                  <a:cubicBezTo>
                    <a:pt x="31" y="28"/>
                    <a:pt x="31" y="29"/>
                    <a:pt x="31" y="29"/>
                  </a:cubicBezTo>
                  <a:cubicBezTo>
                    <a:pt x="31" y="29"/>
                    <a:pt x="31" y="30"/>
                    <a:pt x="30" y="30"/>
                  </a:cubicBezTo>
                  <a:cubicBezTo>
                    <a:pt x="29" y="31"/>
                    <a:pt x="28" y="32"/>
                    <a:pt x="27" y="34"/>
                  </a:cubicBezTo>
                  <a:cubicBezTo>
                    <a:pt x="27" y="34"/>
                    <a:pt x="27" y="34"/>
                    <a:pt x="26" y="35"/>
                  </a:cubicBezTo>
                  <a:cubicBezTo>
                    <a:pt x="25" y="34"/>
                    <a:pt x="24" y="34"/>
                    <a:pt x="22" y="34"/>
                  </a:cubicBezTo>
                  <a:cubicBezTo>
                    <a:pt x="22" y="34"/>
                    <a:pt x="22" y="34"/>
                    <a:pt x="22" y="34"/>
                  </a:cubicBezTo>
                  <a:cubicBezTo>
                    <a:pt x="22" y="34"/>
                    <a:pt x="21" y="34"/>
                    <a:pt x="21" y="34"/>
                  </a:cubicBezTo>
                  <a:cubicBezTo>
                    <a:pt x="21" y="34"/>
                    <a:pt x="21" y="34"/>
                    <a:pt x="21" y="34"/>
                  </a:cubicBezTo>
                  <a:cubicBezTo>
                    <a:pt x="21" y="34"/>
                    <a:pt x="20" y="33"/>
                    <a:pt x="20" y="33"/>
                  </a:cubicBezTo>
                  <a:cubicBezTo>
                    <a:pt x="19" y="33"/>
                    <a:pt x="18" y="33"/>
                    <a:pt x="18" y="33"/>
                  </a:cubicBezTo>
                  <a:cubicBezTo>
                    <a:pt x="18" y="33"/>
                    <a:pt x="17" y="33"/>
                    <a:pt x="17" y="33"/>
                  </a:cubicBezTo>
                  <a:cubicBezTo>
                    <a:pt x="17" y="32"/>
                    <a:pt x="17" y="32"/>
                    <a:pt x="17" y="32"/>
                  </a:cubicBezTo>
                  <a:cubicBezTo>
                    <a:pt x="16" y="31"/>
                    <a:pt x="14" y="31"/>
                    <a:pt x="12" y="30"/>
                  </a:cubicBezTo>
                  <a:cubicBezTo>
                    <a:pt x="12" y="30"/>
                    <a:pt x="12" y="30"/>
                    <a:pt x="12" y="30"/>
                  </a:cubicBezTo>
                  <a:cubicBezTo>
                    <a:pt x="12" y="30"/>
                    <a:pt x="12" y="30"/>
                    <a:pt x="12" y="29"/>
                  </a:cubicBezTo>
                  <a:cubicBezTo>
                    <a:pt x="12" y="29"/>
                    <a:pt x="11" y="28"/>
                    <a:pt x="11" y="28"/>
                  </a:cubicBezTo>
                  <a:cubicBezTo>
                    <a:pt x="11" y="27"/>
                    <a:pt x="11" y="25"/>
                    <a:pt x="11" y="25"/>
                  </a:cubicBezTo>
                  <a:cubicBezTo>
                    <a:pt x="11" y="25"/>
                    <a:pt x="10" y="25"/>
                    <a:pt x="9" y="25"/>
                  </a:cubicBezTo>
                  <a:close/>
                </a:path>
              </a:pathLst>
            </a:custGeom>
            <a:solidFill>
              <a:sysClr val="window" lastClr="FFFFFF">
                <a:lumMod val="75000"/>
              </a:sysClr>
            </a:solidFill>
            <a:ln w="3175">
              <a:solidFill>
                <a:schemeClr val="bg1">
                  <a:lumMod val="65000"/>
                </a:schemeClr>
              </a:solid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defTabSz="2945407">
                <a:defRPr/>
              </a:pPr>
              <a:endParaRPr lang="en-US" sz="1600" kern="0">
                <a:solidFill>
                  <a:srgbClr val="0A0A0A"/>
                </a:solidFill>
                <a:cs typeface="Arial" charset="0"/>
              </a:endParaRPr>
            </a:p>
          </p:txBody>
        </p:sp>
        <p:sp>
          <p:nvSpPr>
            <p:cNvPr id="240" name="Oval 239">
              <a:extLst>
                <a:ext uri="{FF2B5EF4-FFF2-40B4-BE49-F238E27FC236}">
                  <a16:creationId xmlns:a16="http://schemas.microsoft.com/office/drawing/2014/main" id="{0EA1A327-A0EA-C34F-02BE-8B5575A00A47}"/>
                </a:ext>
              </a:extLst>
            </p:cNvPr>
            <p:cNvSpPr>
              <a:spLocks noChangeArrowheads="1"/>
            </p:cNvSpPr>
            <p:nvPr/>
          </p:nvSpPr>
          <p:spPr bwMode="auto">
            <a:xfrm>
              <a:off x="27530576" y="15973865"/>
              <a:ext cx="8274" cy="9042"/>
            </a:xfrm>
            <a:prstGeom prst="ellipse">
              <a:avLst/>
            </a:prstGeom>
            <a:solidFill>
              <a:srgbClr val="CBCBCB"/>
            </a:solidFill>
            <a:ln w="9525">
              <a:no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defTabSz="2945407">
                <a:defRPr/>
              </a:pPr>
              <a:endParaRPr lang="en-US" sz="1600" kern="0">
                <a:solidFill>
                  <a:srgbClr val="0A0A0A"/>
                </a:solidFill>
                <a:cs typeface="Arial" charset="0"/>
              </a:endParaRPr>
            </a:p>
          </p:txBody>
        </p:sp>
        <p:sp>
          <p:nvSpPr>
            <p:cNvPr id="241" name="Freeform 224">
              <a:extLst>
                <a:ext uri="{FF2B5EF4-FFF2-40B4-BE49-F238E27FC236}">
                  <a16:creationId xmlns:a16="http://schemas.microsoft.com/office/drawing/2014/main" id="{21DC96A2-9A81-CC0D-D9AA-55BD50A64C84}"/>
                </a:ext>
              </a:extLst>
            </p:cNvPr>
            <p:cNvSpPr>
              <a:spLocks/>
            </p:cNvSpPr>
            <p:nvPr/>
          </p:nvSpPr>
          <p:spPr bwMode="auto">
            <a:xfrm>
              <a:off x="25072915" y="16037187"/>
              <a:ext cx="1150219" cy="1302398"/>
            </a:xfrm>
            <a:custGeom>
              <a:avLst/>
              <a:gdLst/>
              <a:ahLst/>
              <a:cxnLst>
                <a:cxn ang="0">
                  <a:pos x="7" y="0"/>
                </a:cxn>
                <a:cxn ang="0">
                  <a:pos x="11" y="3"/>
                </a:cxn>
                <a:cxn ang="0">
                  <a:pos x="29" y="3"/>
                </a:cxn>
                <a:cxn ang="0">
                  <a:pos x="33" y="5"/>
                </a:cxn>
                <a:cxn ang="0">
                  <a:pos x="34" y="5"/>
                </a:cxn>
                <a:cxn ang="0">
                  <a:pos x="36" y="5"/>
                </a:cxn>
                <a:cxn ang="0">
                  <a:pos x="39" y="6"/>
                </a:cxn>
                <a:cxn ang="0">
                  <a:pos x="42" y="5"/>
                </a:cxn>
                <a:cxn ang="0">
                  <a:pos x="44" y="5"/>
                </a:cxn>
                <a:cxn ang="0">
                  <a:pos x="50" y="4"/>
                </a:cxn>
                <a:cxn ang="0">
                  <a:pos x="57" y="3"/>
                </a:cxn>
                <a:cxn ang="0">
                  <a:pos x="59" y="4"/>
                </a:cxn>
                <a:cxn ang="0">
                  <a:pos x="57" y="5"/>
                </a:cxn>
                <a:cxn ang="0">
                  <a:pos x="55" y="5"/>
                </a:cxn>
                <a:cxn ang="0">
                  <a:pos x="54" y="6"/>
                </a:cxn>
                <a:cxn ang="0">
                  <a:pos x="53" y="7"/>
                </a:cxn>
                <a:cxn ang="0">
                  <a:pos x="51" y="5"/>
                </a:cxn>
                <a:cxn ang="0">
                  <a:pos x="47" y="6"/>
                </a:cxn>
                <a:cxn ang="0">
                  <a:pos x="41" y="9"/>
                </a:cxn>
                <a:cxn ang="0">
                  <a:pos x="40" y="22"/>
                </a:cxn>
                <a:cxn ang="0">
                  <a:pos x="39" y="26"/>
                </a:cxn>
                <a:cxn ang="0">
                  <a:pos x="36" y="30"/>
                </a:cxn>
                <a:cxn ang="0">
                  <a:pos x="36" y="38"/>
                </a:cxn>
                <a:cxn ang="0">
                  <a:pos x="34" y="59"/>
                </a:cxn>
                <a:cxn ang="0">
                  <a:pos x="33" y="60"/>
                </a:cxn>
                <a:cxn ang="0">
                  <a:pos x="31" y="61"/>
                </a:cxn>
                <a:cxn ang="0">
                  <a:pos x="29" y="61"/>
                </a:cxn>
                <a:cxn ang="0">
                  <a:pos x="27" y="61"/>
                </a:cxn>
                <a:cxn ang="0">
                  <a:pos x="25" y="60"/>
                </a:cxn>
                <a:cxn ang="0">
                  <a:pos x="25" y="60"/>
                </a:cxn>
                <a:cxn ang="0">
                  <a:pos x="24" y="58"/>
                </a:cxn>
                <a:cxn ang="0">
                  <a:pos x="22" y="57"/>
                </a:cxn>
                <a:cxn ang="0">
                  <a:pos x="21" y="58"/>
                </a:cxn>
                <a:cxn ang="0">
                  <a:pos x="20" y="59"/>
                </a:cxn>
                <a:cxn ang="0">
                  <a:pos x="19" y="58"/>
                </a:cxn>
                <a:cxn ang="0">
                  <a:pos x="18" y="58"/>
                </a:cxn>
                <a:cxn ang="0">
                  <a:pos x="17" y="56"/>
                </a:cxn>
                <a:cxn ang="0">
                  <a:pos x="16" y="55"/>
                </a:cxn>
                <a:cxn ang="0">
                  <a:pos x="15" y="53"/>
                </a:cxn>
                <a:cxn ang="0">
                  <a:pos x="14" y="50"/>
                </a:cxn>
                <a:cxn ang="0">
                  <a:pos x="14" y="48"/>
                </a:cxn>
                <a:cxn ang="0">
                  <a:pos x="14" y="47"/>
                </a:cxn>
                <a:cxn ang="0">
                  <a:pos x="13" y="44"/>
                </a:cxn>
                <a:cxn ang="0">
                  <a:pos x="13" y="41"/>
                </a:cxn>
                <a:cxn ang="0">
                  <a:pos x="12" y="39"/>
                </a:cxn>
                <a:cxn ang="0">
                  <a:pos x="12" y="37"/>
                </a:cxn>
                <a:cxn ang="0">
                  <a:pos x="12" y="33"/>
                </a:cxn>
                <a:cxn ang="0">
                  <a:pos x="12" y="31"/>
                </a:cxn>
                <a:cxn ang="0">
                  <a:pos x="9" y="24"/>
                </a:cxn>
                <a:cxn ang="0">
                  <a:pos x="9" y="23"/>
                </a:cxn>
                <a:cxn ang="0">
                  <a:pos x="8" y="21"/>
                </a:cxn>
                <a:cxn ang="0">
                  <a:pos x="7" y="20"/>
                </a:cxn>
                <a:cxn ang="0">
                  <a:pos x="6" y="18"/>
                </a:cxn>
                <a:cxn ang="0">
                  <a:pos x="5" y="16"/>
                </a:cxn>
                <a:cxn ang="0">
                  <a:pos x="4" y="12"/>
                </a:cxn>
                <a:cxn ang="0">
                  <a:pos x="3" y="10"/>
                </a:cxn>
                <a:cxn ang="0">
                  <a:pos x="2" y="9"/>
                </a:cxn>
                <a:cxn ang="0">
                  <a:pos x="1" y="8"/>
                </a:cxn>
                <a:cxn ang="0">
                  <a:pos x="0" y="6"/>
                </a:cxn>
                <a:cxn ang="0">
                  <a:pos x="1" y="1"/>
                </a:cxn>
                <a:cxn ang="0">
                  <a:pos x="5" y="1"/>
                </a:cxn>
              </a:cxnLst>
              <a:rect l="0" t="0" r="r" b="b"/>
              <a:pathLst>
                <a:path w="59" h="61">
                  <a:moveTo>
                    <a:pt x="6" y="0"/>
                  </a:moveTo>
                  <a:cubicBezTo>
                    <a:pt x="6" y="0"/>
                    <a:pt x="6" y="0"/>
                    <a:pt x="7" y="0"/>
                  </a:cubicBezTo>
                  <a:cubicBezTo>
                    <a:pt x="7" y="1"/>
                    <a:pt x="9" y="3"/>
                    <a:pt x="10" y="3"/>
                  </a:cubicBezTo>
                  <a:cubicBezTo>
                    <a:pt x="10" y="3"/>
                    <a:pt x="11" y="3"/>
                    <a:pt x="11" y="3"/>
                  </a:cubicBezTo>
                  <a:cubicBezTo>
                    <a:pt x="12" y="3"/>
                    <a:pt x="14" y="3"/>
                    <a:pt x="15" y="3"/>
                  </a:cubicBezTo>
                  <a:cubicBezTo>
                    <a:pt x="20" y="3"/>
                    <a:pt x="25" y="3"/>
                    <a:pt x="29" y="3"/>
                  </a:cubicBezTo>
                  <a:cubicBezTo>
                    <a:pt x="30" y="3"/>
                    <a:pt x="30" y="4"/>
                    <a:pt x="31" y="4"/>
                  </a:cubicBezTo>
                  <a:cubicBezTo>
                    <a:pt x="31" y="5"/>
                    <a:pt x="32" y="5"/>
                    <a:pt x="33" y="5"/>
                  </a:cubicBezTo>
                  <a:cubicBezTo>
                    <a:pt x="33" y="5"/>
                    <a:pt x="33" y="5"/>
                    <a:pt x="33" y="5"/>
                  </a:cubicBezTo>
                  <a:cubicBezTo>
                    <a:pt x="33" y="5"/>
                    <a:pt x="33" y="5"/>
                    <a:pt x="34" y="5"/>
                  </a:cubicBezTo>
                  <a:cubicBezTo>
                    <a:pt x="34" y="5"/>
                    <a:pt x="35" y="5"/>
                    <a:pt x="36" y="5"/>
                  </a:cubicBezTo>
                  <a:cubicBezTo>
                    <a:pt x="36" y="5"/>
                    <a:pt x="36" y="5"/>
                    <a:pt x="36" y="5"/>
                  </a:cubicBezTo>
                  <a:cubicBezTo>
                    <a:pt x="37" y="5"/>
                    <a:pt x="37" y="5"/>
                    <a:pt x="38" y="5"/>
                  </a:cubicBezTo>
                  <a:cubicBezTo>
                    <a:pt x="38" y="5"/>
                    <a:pt x="38" y="5"/>
                    <a:pt x="39" y="6"/>
                  </a:cubicBezTo>
                  <a:cubicBezTo>
                    <a:pt x="39" y="6"/>
                    <a:pt x="40" y="6"/>
                    <a:pt x="40" y="6"/>
                  </a:cubicBezTo>
                  <a:cubicBezTo>
                    <a:pt x="41" y="6"/>
                    <a:pt x="41" y="5"/>
                    <a:pt x="42" y="5"/>
                  </a:cubicBezTo>
                  <a:cubicBezTo>
                    <a:pt x="42" y="5"/>
                    <a:pt x="42" y="6"/>
                    <a:pt x="42" y="6"/>
                  </a:cubicBezTo>
                  <a:cubicBezTo>
                    <a:pt x="43" y="6"/>
                    <a:pt x="44" y="6"/>
                    <a:pt x="44" y="5"/>
                  </a:cubicBezTo>
                  <a:cubicBezTo>
                    <a:pt x="45" y="5"/>
                    <a:pt x="45" y="5"/>
                    <a:pt x="46" y="5"/>
                  </a:cubicBezTo>
                  <a:cubicBezTo>
                    <a:pt x="47" y="5"/>
                    <a:pt x="49" y="5"/>
                    <a:pt x="50" y="4"/>
                  </a:cubicBezTo>
                  <a:cubicBezTo>
                    <a:pt x="51" y="4"/>
                    <a:pt x="52" y="4"/>
                    <a:pt x="53" y="4"/>
                  </a:cubicBezTo>
                  <a:cubicBezTo>
                    <a:pt x="54" y="3"/>
                    <a:pt x="55" y="3"/>
                    <a:pt x="57" y="3"/>
                  </a:cubicBezTo>
                  <a:cubicBezTo>
                    <a:pt x="57" y="3"/>
                    <a:pt x="57" y="3"/>
                    <a:pt x="57" y="3"/>
                  </a:cubicBezTo>
                  <a:cubicBezTo>
                    <a:pt x="58" y="3"/>
                    <a:pt x="59" y="4"/>
                    <a:pt x="59" y="4"/>
                  </a:cubicBezTo>
                  <a:cubicBezTo>
                    <a:pt x="59" y="4"/>
                    <a:pt x="59" y="4"/>
                    <a:pt x="59" y="4"/>
                  </a:cubicBezTo>
                  <a:cubicBezTo>
                    <a:pt x="58" y="4"/>
                    <a:pt x="57" y="5"/>
                    <a:pt x="57" y="5"/>
                  </a:cubicBezTo>
                  <a:cubicBezTo>
                    <a:pt x="57" y="5"/>
                    <a:pt x="56" y="5"/>
                    <a:pt x="56" y="5"/>
                  </a:cubicBezTo>
                  <a:cubicBezTo>
                    <a:pt x="56" y="5"/>
                    <a:pt x="55" y="5"/>
                    <a:pt x="55" y="5"/>
                  </a:cubicBezTo>
                  <a:cubicBezTo>
                    <a:pt x="55" y="5"/>
                    <a:pt x="55" y="5"/>
                    <a:pt x="55" y="6"/>
                  </a:cubicBezTo>
                  <a:cubicBezTo>
                    <a:pt x="54" y="6"/>
                    <a:pt x="54" y="6"/>
                    <a:pt x="54" y="6"/>
                  </a:cubicBezTo>
                  <a:cubicBezTo>
                    <a:pt x="54" y="6"/>
                    <a:pt x="53" y="7"/>
                    <a:pt x="53" y="7"/>
                  </a:cubicBezTo>
                  <a:cubicBezTo>
                    <a:pt x="53" y="7"/>
                    <a:pt x="53" y="7"/>
                    <a:pt x="53" y="7"/>
                  </a:cubicBezTo>
                  <a:cubicBezTo>
                    <a:pt x="53" y="6"/>
                    <a:pt x="52" y="6"/>
                    <a:pt x="52" y="6"/>
                  </a:cubicBezTo>
                  <a:cubicBezTo>
                    <a:pt x="52" y="6"/>
                    <a:pt x="52" y="5"/>
                    <a:pt x="51" y="5"/>
                  </a:cubicBezTo>
                  <a:cubicBezTo>
                    <a:pt x="51" y="5"/>
                    <a:pt x="50" y="5"/>
                    <a:pt x="50" y="5"/>
                  </a:cubicBezTo>
                  <a:cubicBezTo>
                    <a:pt x="49" y="5"/>
                    <a:pt x="48" y="5"/>
                    <a:pt x="47" y="6"/>
                  </a:cubicBezTo>
                  <a:cubicBezTo>
                    <a:pt x="45" y="6"/>
                    <a:pt x="43" y="7"/>
                    <a:pt x="41" y="7"/>
                  </a:cubicBezTo>
                  <a:cubicBezTo>
                    <a:pt x="40" y="7"/>
                    <a:pt x="41" y="8"/>
                    <a:pt x="41" y="9"/>
                  </a:cubicBezTo>
                  <a:cubicBezTo>
                    <a:pt x="40" y="9"/>
                    <a:pt x="40" y="12"/>
                    <a:pt x="40" y="12"/>
                  </a:cubicBezTo>
                  <a:cubicBezTo>
                    <a:pt x="40" y="16"/>
                    <a:pt x="40" y="19"/>
                    <a:pt x="40" y="22"/>
                  </a:cubicBezTo>
                  <a:cubicBezTo>
                    <a:pt x="40" y="23"/>
                    <a:pt x="41" y="25"/>
                    <a:pt x="40" y="25"/>
                  </a:cubicBezTo>
                  <a:cubicBezTo>
                    <a:pt x="40" y="26"/>
                    <a:pt x="39" y="26"/>
                    <a:pt x="39" y="26"/>
                  </a:cubicBezTo>
                  <a:cubicBezTo>
                    <a:pt x="38" y="26"/>
                    <a:pt x="37" y="26"/>
                    <a:pt x="36" y="26"/>
                  </a:cubicBezTo>
                  <a:cubicBezTo>
                    <a:pt x="36" y="26"/>
                    <a:pt x="36" y="29"/>
                    <a:pt x="36" y="30"/>
                  </a:cubicBezTo>
                  <a:cubicBezTo>
                    <a:pt x="35" y="30"/>
                    <a:pt x="36" y="32"/>
                    <a:pt x="36" y="32"/>
                  </a:cubicBezTo>
                  <a:cubicBezTo>
                    <a:pt x="36" y="34"/>
                    <a:pt x="36" y="36"/>
                    <a:pt x="36" y="38"/>
                  </a:cubicBezTo>
                  <a:cubicBezTo>
                    <a:pt x="35" y="45"/>
                    <a:pt x="35" y="52"/>
                    <a:pt x="35" y="59"/>
                  </a:cubicBezTo>
                  <a:cubicBezTo>
                    <a:pt x="35" y="59"/>
                    <a:pt x="34" y="59"/>
                    <a:pt x="34" y="59"/>
                  </a:cubicBezTo>
                  <a:cubicBezTo>
                    <a:pt x="34" y="59"/>
                    <a:pt x="34" y="59"/>
                    <a:pt x="33" y="59"/>
                  </a:cubicBezTo>
                  <a:cubicBezTo>
                    <a:pt x="33" y="59"/>
                    <a:pt x="33" y="60"/>
                    <a:pt x="33" y="60"/>
                  </a:cubicBezTo>
                  <a:cubicBezTo>
                    <a:pt x="32" y="60"/>
                    <a:pt x="32" y="60"/>
                    <a:pt x="32" y="60"/>
                  </a:cubicBezTo>
                  <a:cubicBezTo>
                    <a:pt x="32" y="61"/>
                    <a:pt x="32" y="61"/>
                    <a:pt x="31" y="61"/>
                  </a:cubicBezTo>
                  <a:cubicBezTo>
                    <a:pt x="31" y="61"/>
                    <a:pt x="30" y="61"/>
                    <a:pt x="29" y="61"/>
                  </a:cubicBezTo>
                  <a:cubicBezTo>
                    <a:pt x="29" y="61"/>
                    <a:pt x="29" y="61"/>
                    <a:pt x="29" y="61"/>
                  </a:cubicBezTo>
                  <a:cubicBezTo>
                    <a:pt x="28" y="61"/>
                    <a:pt x="28" y="61"/>
                    <a:pt x="28" y="61"/>
                  </a:cubicBezTo>
                  <a:cubicBezTo>
                    <a:pt x="28" y="61"/>
                    <a:pt x="28" y="61"/>
                    <a:pt x="27" y="61"/>
                  </a:cubicBezTo>
                  <a:cubicBezTo>
                    <a:pt x="27" y="61"/>
                    <a:pt x="27" y="61"/>
                    <a:pt x="27" y="60"/>
                  </a:cubicBezTo>
                  <a:cubicBezTo>
                    <a:pt x="26" y="60"/>
                    <a:pt x="26" y="60"/>
                    <a:pt x="25" y="60"/>
                  </a:cubicBezTo>
                  <a:cubicBezTo>
                    <a:pt x="25" y="60"/>
                    <a:pt x="25" y="60"/>
                    <a:pt x="25" y="60"/>
                  </a:cubicBezTo>
                  <a:cubicBezTo>
                    <a:pt x="25" y="60"/>
                    <a:pt x="25" y="60"/>
                    <a:pt x="25" y="60"/>
                  </a:cubicBezTo>
                  <a:cubicBezTo>
                    <a:pt x="25" y="60"/>
                    <a:pt x="24" y="60"/>
                    <a:pt x="24" y="59"/>
                  </a:cubicBezTo>
                  <a:cubicBezTo>
                    <a:pt x="24" y="59"/>
                    <a:pt x="25" y="58"/>
                    <a:pt x="24" y="58"/>
                  </a:cubicBezTo>
                  <a:cubicBezTo>
                    <a:pt x="24" y="58"/>
                    <a:pt x="24" y="58"/>
                    <a:pt x="24" y="58"/>
                  </a:cubicBezTo>
                  <a:cubicBezTo>
                    <a:pt x="23" y="57"/>
                    <a:pt x="23" y="57"/>
                    <a:pt x="22" y="57"/>
                  </a:cubicBezTo>
                  <a:cubicBezTo>
                    <a:pt x="22" y="57"/>
                    <a:pt x="22" y="57"/>
                    <a:pt x="22" y="57"/>
                  </a:cubicBezTo>
                  <a:cubicBezTo>
                    <a:pt x="22" y="57"/>
                    <a:pt x="21" y="57"/>
                    <a:pt x="21" y="58"/>
                  </a:cubicBezTo>
                  <a:cubicBezTo>
                    <a:pt x="21" y="58"/>
                    <a:pt x="21" y="59"/>
                    <a:pt x="21" y="59"/>
                  </a:cubicBezTo>
                  <a:cubicBezTo>
                    <a:pt x="21" y="59"/>
                    <a:pt x="21" y="59"/>
                    <a:pt x="20" y="59"/>
                  </a:cubicBezTo>
                  <a:cubicBezTo>
                    <a:pt x="20" y="59"/>
                    <a:pt x="20" y="59"/>
                    <a:pt x="20" y="59"/>
                  </a:cubicBezTo>
                  <a:cubicBezTo>
                    <a:pt x="19" y="59"/>
                    <a:pt x="19" y="59"/>
                    <a:pt x="19" y="58"/>
                  </a:cubicBezTo>
                  <a:cubicBezTo>
                    <a:pt x="19" y="58"/>
                    <a:pt x="18" y="58"/>
                    <a:pt x="18" y="58"/>
                  </a:cubicBezTo>
                  <a:cubicBezTo>
                    <a:pt x="18" y="58"/>
                    <a:pt x="18" y="58"/>
                    <a:pt x="18" y="58"/>
                  </a:cubicBezTo>
                  <a:cubicBezTo>
                    <a:pt x="18" y="58"/>
                    <a:pt x="17" y="57"/>
                    <a:pt x="17" y="57"/>
                  </a:cubicBezTo>
                  <a:cubicBezTo>
                    <a:pt x="17" y="56"/>
                    <a:pt x="17" y="56"/>
                    <a:pt x="17" y="56"/>
                  </a:cubicBezTo>
                  <a:cubicBezTo>
                    <a:pt x="17" y="56"/>
                    <a:pt x="16" y="55"/>
                    <a:pt x="16" y="55"/>
                  </a:cubicBezTo>
                  <a:cubicBezTo>
                    <a:pt x="16" y="55"/>
                    <a:pt x="16" y="55"/>
                    <a:pt x="16" y="55"/>
                  </a:cubicBezTo>
                  <a:cubicBezTo>
                    <a:pt x="16" y="55"/>
                    <a:pt x="16" y="54"/>
                    <a:pt x="16" y="54"/>
                  </a:cubicBezTo>
                  <a:cubicBezTo>
                    <a:pt x="16" y="54"/>
                    <a:pt x="15" y="53"/>
                    <a:pt x="15" y="53"/>
                  </a:cubicBezTo>
                  <a:cubicBezTo>
                    <a:pt x="15" y="52"/>
                    <a:pt x="15" y="52"/>
                    <a:pt x="15" y="51"/>
                  </a:cubicBezTo>
                  <a:cubicBezTo>
                    <a:pt x="15" y="51"/>
                    <a:pt x="15" y="51"/>
                    <a:pt x="14" y="50"/>
                  </a:cubicBezTo>
                  <a:cubicBezTo>
                    <a:pt x="14" y="50"/>
                    <a:pt x="15" y="50"/>
                    <a:pt x="15" y="49"/>
                  </a:cubicBezTo>
                  <a:cubicBezTo>
                    <a:pt x="15" y="49"/>
                    <a:pt x="14" y="48"/>
                    <a:pt x="14" y="48"/>
                  </a:cubicBezTo>
                  <a:cubicBezTo>
                    <a:pt x="14" y="48"/>
                    <a:pt x="14" y="48"/>
                    <a:pt x="14" y="48"/>
                  </a:cubicBezTo>
                  <a:cubicBezTo>
                    <a:pt x="14" y="48"/>
                    <a:pt x="14" y="47"/>
                    <a:pt x="14" y="47"/>
                  </a:cubicBezTo>
                  <a:cubicBezTo>
                    <a:pt x="14" y="46"/>
                    <a:pt x="13" y="46"/>
                    <a:pt x="13" y="45"/>
                  </a:cubicBezTo>
                  <a:cubicBezTo>
                    <a:pt x="13" y="45"/>
                    <a:pt x="13" y="44"/>
                    <a:pt x="13" y="44"/>
                  </a:cubicBezTo>
                  <a:cubicBezTo>
                    <a:pt x="13" y="43"/>
                    <a:pt x="13" y="43"/>
                    <a:pt x="13" y="43"/>
                  </a:cubicBezTo>
                  <a:cubicBezTo>
                    <a:pt x="13" y="42"/>
                    <a:pt x="14" y="42"/>
                    <a:pt x="13" y="41"/>
                  </a:cubicBezTo>
                  <a:cubicBezTo>
                    <a:pt x="13" y="41"/>
                    <a:pt x="13" y="40"/>
                    <a:pt x="13" y="39"/>
                  </a:cubicBezTo>
                  <a:cubicBezTo>
                    <a:pt x="13" y="39"/>
                    <a:pt x="12" y="39"/>
                    <a:pt x="12" y="39"/>
                  </a:cubicBezTo>
                  <a:cubicBezTo>
                    <a:pt x="12" y="39"/>
                    <a:pt x="12" y="38"/>
                    <a:pt x="12" y="38"/>
                  </a:cubicBezTo>
                  <a:cubicBezTo>
                    <a:pt x="12" y="38"/>
                    <a:pt x="12" y="37"/>
                    <a:pt x="12" y="37"/>
                  </a:cubicBezTo>
                  <a:cubicBezTo>
                    <a:pt x="12" y="36"/>
                    <a:pt x="12" y="36"/>
                    <a:pt x="12" y="35"/>
                  </a:cubicBezTo>
                  <a:cubicBezTo>
                    <a:pt x="12" y="34"/>
                    <a:pt x="12" y="34"/>
                    <a:pt x="12" y="33"/>
                  </a:cubicBezTo>
                  <a:cubicBezTo>
                    <a:pt x="12" y="33"/>
                    <a:pt x="12" y="33"/>
                    <a:pt x="12" y="32"/>
                  </a:cubicBezTo>
                  <a:cubicBezTo>
                    <a:pt x="12" y="32"/>
                    <a:pt x="12" y="32"/>
                    <a:pt x="12" y="31"/>
                  </a:cubicBezTo>
                  <a:cubicBezTo>
                    <a:pt x="12" y="31"/>
                    <a:pt x="12" y="31"/>
                    <a:pt x="12" y="31"/>
                  </a:cubicBezTo>
                  <a:cubicBezTo>
                    <a:pt x="12" y="27"/>
                    <a:pt x="10" y="26"/>
                    <a:pt x="9" y="24"/>
                  </a:cubicBezTo>
                  <a:cubicBezTo>
                    <a:pt x="9" y="23"/>
                    <a:pt x="9" y="23"/>
                    <a:pt x="9" y="23"/>
                  </a:cubicBezTo>
                  <a:cubicBezTo>
                    <a:pt x="9" y="23"/>
                    <a:pt x="9" y="23"/>
                    <a:pt x="9" y="23"/>
                  </a:cubicBezTo>
                  <a:cubicBezTo>
                    <a:pt x="8" y="22"/>
                    <a:pt x="8" y="22"/>
                    <a:pt x="8" y="22"/>
                  </a:cubicBezTo>
                  <a:cubicBezTo>
                    <a:pt x="8" y="22"/>
                    <a:pt x="8" y="22"/>
                    <a:pt x="8" y="21"/>
                  </a:cubicBezTo>
                  <a:cubicBezTo>
                    <a:pt x="8" y="21"/>
                    <a:pt x="8" y="21"/>
                    <a:pt x="8" y="21"/>
                  </a:cubicBezTo>
                  <a:cubicBezTo>
                    <a:pt x="7" y="20"/>
                    <a:pt x="7" y="20"/>
                    <a:pt x="7" y="20"/>
                  </a:cubicBezTo>
                  <a:cubicBezTo>
                    <a:pt x="7" y="20"/>
                    <a:pt x="7" y="19"/>
                    <a:pt x="7" y="19"/>
                  </a:cubicBezTo>
                  <a:cubicBezTo>
                    <a:pt x="7" y="19"/>
                    <a:pt x="6" y="18"/>
                    <a:pt x="6" y="18"/>
                  </a:cubicBezTo>
                  <a:cubicBezTo>
                    <a:pt x="6" y="17"/>
                    <a:pt x="6" y="17"/>
                    <a:pt x="6" y="16"/>
                  </a:cubicBezTo>
                  <a:cubicBezTo>
                    <a:pt x="6" y="16"/>
                    <a:pt x="6" y="16"/>
                    <a:pt x="5" y="16"/>
                  </a:cubicBezTo>
                  <a:cubicBezTo>
                    <a:pt x="5" y="15"/>
                    <a:pt x="5" y="15"/>
                    <a:pt x="5" y="15"/>
                  </a:cubicBezTo>
                  <a:cubicBezTo>
                    <a:pt x="5" y="14"/>
                    <a:pt x="4" y="13"/>
                    <a:pt x="4" y="12"/>
                  </a:cubicBezTo>
                  <a:cubicBezTo>
                    <a:pt x="4" y="12"/>
                    <a:pt x="4" y="11"/>
                    <a:pt x="3" y="11"/>
                  </a:cubicBezTo>
                  <a:cubicBezTo>
                    <a:pt x="3" y="11"/>
                    <a:pt x="3" y="10"/>
                    <a:pt x="3" y="10"/>
                  </a:cubicBezTo>
                  <a:cubicBezTo>
                    <a:pt x="3" y="10"/>
                    <a:pt x="3" y="10"/>
                    <a:pt x="3" y="10"/>
                  </a:cubicBezTo>
                  <a:cubicBezTo>
                    <a:pt x="3" y="10"/>
                    <a:pt x="3" y="9"/>
                    <a:pt x="2" y="9"/>
                  </a:cubicBezTo>
                  <a:cubicBezTo>
                    <a:pt x="2" y="9"/>
                    <a:pt x="2" y="9"/>
                    <a:pt x="2" y="9"/>
                  </a:cubicBezTo>
                  <a:cubicBezTo>
                    <a:pt x="2" y="8"/>
                    <a:pt x="1" y="8"/>
                    <a:pt x="1" y="8"/>
                  </a:cubicBezTo>
                  <a:cubicBezTo>
                    <a:pt x="1" y="7"/>
                    <a:pt x="1" y="7"/>
                    <a:pt x="1" y="7"/>
                  </a:cubicBezTo>
                  <a:cubicBezTo>
                    <a:pt x="1" y="6"/>
                    <a:pt x="0" y="6"/>
                    <a:pt x="0" y="6"/>
                  </a:cubicBezTo>
                  <a:cubicBezTo>
                    <a:pt x="0" y="5"/>
                    <a:pt x="0" y="3"/>
                    <a:pt x="0" y="2"/>
                  </a:cubicBezTo>
                  <a:cubicBezTo>
                    <a:pt x="0" y="2"/>
                    <a:pt x="1" y="1"/>
                    <a:pt x="1" y="1"/>
                  </a:cubicBezTo>
                  <a:cubicBezTo>
                    <a:pt x="2" y="2"/>
                    <a:pt x="2" y="2"/>
                    <a:pt x="2" y="2"/>
                  </a:cubicBezTo>
                  <a:cubicBezTo>
                    <a:pt x="4" y="2"/>
                    <a:pt x="4" y="1"/>
                    <a:pt x="5" y="1"/>
                  </a:cubicBezTo>
                  <a:cubicBezTo>
                    <a:pt x="5" y="1"/>
                    <a:pt x="6" y="1"/>
                    <a:pt x="6" y="0"/>
                  </a:cubicBezTo>
                  <a:close/>
                </a:path>
              </a:pathLst>
            </a:custGeom>
            <a:solidFill>
              <a:sysClr val="window" lastClr="FFFFFF">
                <a:lumMod val="75000"/>
              </a:sysClr>
            </a:solidFill>
            <a:ln w="3175">
              <a:solidFill>
                <a:schemeClr val="bg1">
                  <a:lumMod val="65000"/>
                </a:schemeClr>
              </a:solid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defTabSz="2945407">
                <a:defRPr/>
              </a:pPr>
              <a:endParaRPr lang="en-US" sz="1600" kern="0">
                <a:solidFill>
                  <a:srgbClr val="0A0A0A"/>
                </a:solidFill>
                <a:cs typeface="Arial" charset="0"/>
              </a:endParaRPr>
            </a:p>
          </p:txBody>
        </p:sp>
        <p:sp>
          <p:nvSpPr>
            <p:cNvPr id="242" name="Freeform 225">
              <a:extLst>
                <a:ext uri="{FF2B5EF4-FFF2-40B4-BE49-F238E27FC236}">
                  <a16:creationId xmlns:a16="http://schemas.microsoft.com/office/drawing/2014/main" id="{615251D1-A0D1-B474-473C-7A87F3926275}"/>
                </a:ext>
              </a:extLst>
            </p:cNvPr>
            <p:cNvSpPr>
              <a:spLocks/>
            </p:cNvSpPr>
            <p:nvPr/>
          </p:nvSpPr>
          <p:spPr bwMode="auto">
            <a:xfrm>
              <a:off x="25776305" y="16145717"/>
              <a:ext cx="802667" cy="985835"/>
            </a:xfrm>
            <a:custGeom>
              <a:avLst/>
              <a:gdLst/>
              <a:ahLst/>
              <a:cxnLst>
                <a:cxn ang="0">
                  <a:pos x="24" y="1"/>
                </a:cxn>
                <a:cxn ang="0">
                  <a:pos x="25" y="3"/>
                </a:cxn>
                <a:cxn ang="0">
                  <a:pos x="26" y="5"/>
                </a:cxn>
                <a:cxn ang="0">
                  <a:pos x="27" y="6"/>
                </a:cxn>
                <a:cxn ang="0">
                  <a:pos x="28" y="9"/>
                </a:cxn>
                <a:cxn ang="0">
                  <a:pos x="29" y="10"/>
                </a:cxn>
                <a:cxn ang="0">
                  <a:pos x="32" y="12"/>
                </a:cxn>
                <a:cxn ang="0">
                  <a:pos x="33" y="14"/>
                </a:cxn>
                <a:cxn ang="0">
                  <a:pos x="34" y="14"/>
                </a:cxn>
                <a:cxn ang="0">
                  <a:pos x="35" y="17"/>
                </a:cxn>
                <a:cxn ang="0">
                  <a:pos x="38" y="19"/>
                </a:cxn>
                <a:cxn ang="0">
                  <a:pos x="40" y="20"/>
                </a:cxn>
                <a:cxn ang="0">
                  <a:pos x="41" y="22"/>
                </a:cxn>
                <a:cxn ang="0">
                  <a:pos x="40" y="22"/>
                </a:cxn>
                <a:cxn ang="0">
                  <a:pos x="39" y="23"/>
                </a:cxn>
                <a:cxn ang="0">
                  <a:pos x="36" y="25"/>
                </a:cxn>
                <a:cxn ang="0">
                  <a:pos x="35" y="25"/>
                </a:cxn>
                <a:cxn ang="0">
                  <a:pos x="34" y="27"/>
                </a:cxn>
                <a:cxn ang="0">
                  <a:pos x="33" y="28"/>
                </a:cxn>
                <a:cxn ang="0">
                  <a:pos x="32" y="28"/>
                </a:cxn>
                <a:cxn ang="0">
                  <a:pos x="31" y="29"/>
                </a:cxn>
                <a:cxn ang="0">
                  <a:pos x="31" y="30"/>
                </a:cxn>
                <a:cxn ang="0">
                  <a:pos x="28" y="33"/>
                </a:cxn>
                <a:cxn ang="0">
                  <a:pos x="27" y="34"/>
                </a:cxn>
                <a:cxn ang="0">
                  <a:pos x="26" y="35"/>
                </a:cxn>
                <a:cxn ang="0">
                  <a:pos x="25" y="38"/>
                </a:cxn>
                <a:cxn ang="0">
                  <a:pos x="23" y="40"/>
                </a:cxn>
                <a:cxn ang="0">
                  <a:pos x="21" y="40"/>
                </a:cxn>
                <a:cxn ang="0">
                  <a:pos x="19" y="40"/>
                </a:cxn>
                <a:cxn ang="0">
                  <a:pos x="17" y="39"/>
                </a:cxn>
                <a:cxn ang="0">
                  <a:pos x="15" y="37"/>
                </a:cxn>
                <a:cxn ang="0">
                  <a:pos x="12" y="39"/>
                </a:cxn>
                <a:cxn ang="0">
                  <a:pos x="12" y="40"/>
                </a:cxn>
                <a:cxn ang="0">
                  <a:pos x="11" y="41"/>
                </a:cxn>
                <a:cxn ang="0">
                  <a:pos x="11" y="42"/>
                </a:cxn>
                <a:cxn ang="0">
                  <a:pos x="10" y="43"/>
                </a:cxn>
                <a:cxn ang="0">
                  <a:pos x="9" y="44"/>
                </a:cxn>
                <a:cxn ang="0">
                  <a:pos x="7" y="45"/>
                </a:cxn>
                <a:cxn ang="0">
                  <a:pos x="5" y="46"/>
                </a:cxn>
                <a:cxn ang="0">
                  <a:pos x="3" y="45"/>
                </a:cxn>
                <a:cxn ang="0">
                  <a:pos x="3" y="44"/>
                </a:cxn>
                <a:cxn ang="0">
                  <a:pos x="4" y="42"/>
                </a:cxn>
                <a:cxn ang="0">
                  <a:pos x="3" y="40"/>
                </a:cxn>
                <a:cxn ang="0">
                  <a:pos x="3" y="38"/>
                </a:cxn>
                <a:cxn ang="0">
                  <a:pos x="1" y="35"/>
                </a:cxn>
                <a:cxn ang="0">
                  <a:pos x="0" y="21"/>
                </a:cxn>
                <a:cxn ang="0">
                  <a:pos x="5" y="19"/>
                </a:cxn>
                <a:cxn ang="0">
                  <a:pos x="5" y="10"/>
                </a:cxn>
                <a:cxn ang="0">
                  <a:pos x="5" y="2"/>
                </a:cxn>
                <a:cxn ang="0">
                  <a:pos x="11" y="1"/>
                </a:cxn>
                <a:cxn ang="0">
                  <a:pos x="15" y="1"/>
                </a:cxn>
                <a:cxn ang="0">
                  <a:pos x="16" y="2"/>
                </a:cxn>
                <a:cxn ang="0">
                  <a:pos x="17" y="3"/>
                </a:cxn>
                <a:cxn ang="0">
                  <a:pos x="18" y="2"/>
                </a:cxn>
                <a:cxn ang="0">
                  <a:pos x="18" y="2"/>
                </a:cxn>
                <a:cxn ang="0">
                  <a:pos x="20" y="1"/>
                </a:cxn>
                <a:cxn ang="0">
                  <a:pos x="21" y="1"/>
                </a:cxn>
              </a:cxnLst>
              <a:rect l="0" t="0" r="r" b="b"/>
              <a:pathLst>
                <a:path w="41" h="46">
                  <a:moveTo>
                    <a:pt x="24" y="0"/>
                  </a:moveTo>
                  <a:cubicBezTo>
                    <a:pt x="24" y="0"/>
                    <a:pt x="24" y="1"/>
                    <a:pt x="24" y="1"/>
                  </a:cubicBezTo>
                  <a:cubicBezTo>
                    <a:pt x="24" y="1"/>
                    <a:pt x="24" y="1"/>
                    <a:pt x="24" y="1"/>
                  </a:cubicBezTo>
                  <a:cubicBezTo>
                    <a:pt x="25" y="2"/>
                    <a:pt x="25" y="2"/>
                    <a:pt x="25" y="3"/>
                  </a:cubicBezTo>
                  <a:cubicBezTo>
                    <a:pt x="25" y="3"/>
                    <a:pt x="26" y="3"/>
                    <a:pt x="26" y="4"/>
                  </a:cubicBezTo>
                  <a:cubicBezTo>
                    <a:pt x="26" y="4"/>
                    <a:pt x="26" y="4"/>
                    <a:pt x="26" y="5"/>
                  </a:cubicBezTo>
                  <a:cubicBezTo>
                    <a:pt x="26" y="5"/>
                    <a:pt x="27" y="5"/>
                    <a:pt x="27" y="5"/>
                  </a:cubicBezTo>
                  <a:cubicBezTo>
                    <a:pt x="27" y="6"/>
                    <a:pt x="27" y="6"/>
                    <a:pt x="27" y="6"/>
                  </a:cubicBezTo>
                  <a:cubicBezTo>
                    <a:pt x="27" y="7"/>
                    <a:pt x="28" y="9"/>
                    <a:pt x="28" y="9"/>
                  </a:cubicBezTo>
                  <a:cubicBezTo>
                    <a:pt x="28" y="9"/>
                    <a:pt x="28" y="9"/>
                    <a:pt x="28" y="9"/>
                  </a:cubicBezTo>
                  <a:cubicBezTo>
                    <a:pt x="28" y="9"/>
                    <a:pt x="29" y="9"/>
                    <a:pt x="29" y="10"/>
                  </a:cubicBezTo>
                  <a:cubicBezTo>
                    <a:pt x="29" y="10"/>
                    <a:pt x="29" y="10"/>
                    <a:pt x="29" y="10"/>
                  </a:cubicBezTo>
                  <a:cubicBezTo>
                    <a:pt x="30" y="10"/>
                    <a:pt x="30" y="11"/>
                    <a:pt x="30" y="11"/>
                  </a:cubicBezTo>
                  <a:cubicBezTo>
                    <a:pt x="31" y="11"/>
                    <a:pt x="32" y="11"/>
                    <a:pt x="32" y="12"/>
                  </a:cubicBezTo>
                  <a:cubicBezTo>
                    <a:pt x="33" y="12"/>
                    <a:pt x="32" y="13"/>
                    <a:pt x="32" y="13"/>
                  </a:cubicBezTo>
                  <a:cubicBezTo>
                    <a:pt x="33" y="14"/>
                    <a:pt x="33" y="14"/>
                    <a:pt x="33" y="14"/>
                  </a:cubicBezTo>
                  <a:cubicBezTo>
                    <a:pt x="33" y="13"/>
                    <a:pt x="34" y="13"/>
                    <a:pt x="34" y="14"/>
                  </a:cubicBezTo>
                  <a:cubicBezTo>
                    <a:pt x="34" y="14"/>
                    <a:pt x="34" y="14"/>
                    <a:pt x="34" y="14"/>
                  </a:cubicBezTo>
                  <a:cubicBezTo>
                    <a:pt x="35" y="15"/>
                    <a:pt x="34" y="16"/>
                    <a:pt x="34" y="16"/>
                  </a:cubicBezTo>
                  <a:cubicBezTo>
                    <a:pt x="34" y="17"/>
                    <a:pt x="35" y="17"/>
                    <a:pt x="35" y="17"/>
                  </a:cubicBezTo>
                  <a:cubicBezTo>
                    <a:pt x="35" y="18"/>
                    <a:pt x="35" y="19"/>
                    <a:pt x="36" y="19"/>
                  </a:cubicBezTo>
                  <a:cubicBezTo>
                    <a:pt x="36" y="19"/>
                    <a:pt x="37" y="19"/>
                    <a:pt x="38" y="19"/>
                  </a:cubicBezTo>
                  <a:cubicBezTo>
                    <a:pt x="38" y="19"/>
                    <a:pt x="38" y="19"/>
                    <a:pt x="38" y="19"/>
                  </a:cubicBezTo>
                  <a:cubicBezTo>
                    <a:pt x="39" y="20"/>
                    <a:pt x="39" y="20"/>
                    <a:pt x="40" y="20"/>
                  </a:cubicBezTo>
                  <a:cubicBezTo>
                    <a:pt x="40" y="20"/>
                    <a:pt x="40" y="21"/>
                    <a:pt x="40" y="21"/>
                  </a:cubicBezTo>
                  <a:cubicBezTo>
                    <a:pt x="40" y="21"/>
                    <a:pt x="40" y="21"/>
                    <a:pt x="41" y="22"/>
                  </a:cubicBezTo>
                  <a:cubicBezTo>
                    <a:pt x="41" y="22"/>
                    <a:pt x="40" y="22"/>
                    <a:pt x="40" y="22"/>
                  </a:cubicBezTo>
                  <a:cubicBezTo>
                    <a:pt x="40" y="22"/>
                    <a:pt x="40" y="22"/>
                    <a:pt x="40" y="22"/>
                  </a:cubicBezTo>
                  <a:cubicBezTo>
                    <a:pt x="40" y="22"/>
                    <a:pt x="40" y="22"/>
                    <a:pt x="40" y="23"/>
                  </a:cubicBezTo>
                  <a:cubicBezTo>
                    <a:pt x="40" y="23"/>
                    <a:pt x="39" y="23"/>
                    <a:pt x="39" y="23"/>
                  </a:cubicBezTo>
                  <a:cubicBezTo>
                    <a:pt x="38" y="24"/>
                    <a:pt x="37" y="23"/>
                    <a:pt x="36" y="24"/>
                  </a:cubicBezTo>
                  <a:cubicBezTo>
                    <a:pt x="36" y="24"/>
                    <a:pt x="36" y="24"/>
                    <a:pt x="36" y="25"/>
                  </a:cubicBezTo>
                  <a:cubicBezTo>
                    <a:pt x="36" y="25"/>
                    <a:pt x="36" y="25"/>
                    <a:pt x="36" y="25"/>
                  </a:cubicBezTo>
                  <a:cubicBezTo>
                    <a:pt x="36" y="25"/>
                    <a:pt x="35" y="25"/>
                    <a:pt x="35" y="25"/>
                  </a:cubicBezTo>
                  <a:cubicBezTo>
                    <a:pt x="35" y="26"/>
                    <a:pt x="35" y="26"/>
                    <a:pt x="35" y="26"/>
                  </a:cubicBezTo>
                  <a:cubicBezTo>
                    <a:pt x="35" y="26"/>
                    <a:pt x="35" y="26"/>
                    <a:pt x="34" y="27"/>
                  </a:cubicBezTo>
                  <a:cubicBezTo>
                    <a:pt x="34" y="27"/>
                    <a:pt x="34" y="27"/>
                    <a:pt x="34" y="27"/>
                  </a:cubicBezTo>
                  <a:cubicBezTo>
                    <a:pt x="33" y="27"/>
                    <a:pt x="33" y="28"/>
                    <a:pt x="33" y="28"/>
                  </a:cubicBezTo>
                  <a:cubicBezTo>
                    <a:pt x="33" y="28"/>
                    <a:pt x="33" y="28"/>
                    <a:pt x="33" y="28"/>
                  </a:cubicBezTo>
                  <a:cubicBezTo>
                    <a:pt x="33" y="28"/>
                    <a:pt x="32" y="28"/>
                    <a:pt x="32" y="28"/>
                  </a:cubicBezTo>
                  <a:cubicBezTo>
                    <a:pt x="32" y="28"/>
                    <a:pt x="32" y="28"/>
                    <a:pt x="32" y="28"/>
                  </a:cubicBezTo>
                  <a:cubicBezTo>
                    <a:pt x="32" y="28"/>
                    <a:pt x="31" y="29"/>
                    <a:pt x="31" y="29"/>
                  </a:cubicBezTo>
                  <a:cubicBezTo>
                    <a:pt x="31" y="29"/>
                    <a:pt x="31" y="29"/>
                    <a:pt x="31" y="29"/>
                  </a:cubicBezTo>
                  <a:cubicBezTo>
                    <a:pt x="31" y="29"/>
                    <a:pt x="31" y="29"/>
                    <a:pt x="31" y="30"/>
                  </a:cubicBezTo>
                  <a:cubicBezTo>
                    <a:pt x="30" y="30"/>
                    <a:pt x="30" y="32"/>
                    <a:pt x="30" y="32"/>
                  </a:cubicBezTo>
                  <a:cubicBezTo>
                    <a:pt x="30" y="32"/>
                    <a:pt x="29" y="33"/>
                    <a:pt x="28" y="33"/>
                  </a:cubicBezTo>
                  <a:cubicBezTo>
                    <a:pt x="28" y="34"/>
                    <a:pt x="28" y="34"/>
                    <a:pt x="28" y="34"/>
                  </a:cubicBezTo>
                  <a:cubicBezTo>
                    <a:pt x="28" y="34"/>
                    <a:pt x="28" y="34"/>
                    <a:pt x="27" y="34"/>
                  </a:cubicBezTo>
                  <a:cubicBezTo>
                    <a:pt x="27" y="34"/>
                    <a:pt x="27" y="35"/>
                    <a:pt x="26" y="35"/>
                  </a:cubicBezTo>
                  <a:cubicBezTo>
                    <a:pt x="26" y="35"/>
                    <a:pt x="26" y="35"/>
                    <a:pt x="26" y="35"/>
                  </a:cubicBezTo>
                  <a:cubicBezTo>
                    <a:pt x="25" y="35"/>
                    <a:pt x="26" y="36"/>
                    <a:pt x="25" y="36"/>
                  </a:cubicBezTo>
                  <a:cubicBezTo>
                    <a:pt x="25" y="37"/>
                    <a:pt x="25" y="37"/>
                    <a:pt x="25" y="38"/>
                  </a:cubicBezTo>
                  <a:cubicBezTo>
                    <a:pt x="25" y="38"/>
                    <a:pt x="25" y="39"/>
                    <a:pt x="24" y="39"/>
                  </a:cubicBezTo>
                  <a:cubicBezTo>
                    <a:pt x="24" y="40"/>
                    <a:pt x="24" y="40"/>
                    <a:pt x="23" y="40"/>
                  </a:cubicBezTo>
                  <a:cubicBezTo>
                    <a:pt x="23" y="40"/>
                    <a:pt x="22" y="40"/>
                    <a:pt x="22" y="40"/>
                  </a:cubicBezTo>
                  <a:cubicBezTo>
                    <a:pt x="22" y="40"/>
                    <a:pt x="21" y="40"/>
                    <a:pt x="21" y="40"/>
                  </a:cubicBezTo>
                  <a:cubicBezTo>
                    <a:pt x="21" y="40"/>
                    <a:pt x="20" y="40"/>
                    <a:pt x="20" y="40"/>
                  </a:cubicBezTo>
                  <a:cubicBezTo>
                    <a:pt x="20" y="40"/>
                    <a:pt x="19" y="40"/>
                    <a:pt x="19" y="40"/>
                  </a:cubicBezTo>
                  <a:cubicBezTo>
                    <a:pt x="19" y="40"/>
                    <a:pt x="19" y="39"/>
                    <a:pt x="19" y="39"/>
                  </a:cubicBezTo>
                  <a:cubicBezTo>
                    <a:pt x="18" y="39"/>
                    <a:pt x="18" y="39"/>
                    <a:pt x="17" y="39"/>
                  </a:cubicBezTo>
                  <a:cubicBezTo>
                    <a:pt x="17" y="39"/>
                    <a:pt x="17" y="39"/>
                    <a:pt x="16" y="38"/>
                  </a:cubicBezTo>
                  <a:cubicBezTo>
                    <a:pt x="16" y="38"/>
                    <a:pt x="15" y="38"/>
                    <a:pt x="15" y="37"/>
                  </a:cubicBezTo>
                  <a:cubicBezTo>
                    <a:pt x="14" y="37"/>
                    <a:pt x="14" y="38"/>
                    <a:pt x="13" y="38"/>
                  </a:cubicBezTo>
                  <a:cubicBezTo>
                    <a:pt x="13" y="38"/>
                    <a:pt x="12" y="38"/>
                    <a:pt x="12" y="39"/>
                  </a:cubicBezTo>
                  <a:cubicBezTo>
                    <a:pt x="12" y="39"/>
                    <a:pt x="12" y="39"/>
                    <a:pt x="12" y="39"/>
                  </a:cubicBezTo>
                  <a:cubicBezTo>
                    <a:pt x="12" y="39"/>
                    <a:pt x="12" y="40"/>
                    <a:pt x="12" y="40"/>
                  </a:cubicBezTo>
                  <a:cubicBezTo>
                    <a:pt x="12" y="40"/>
                    <a:pt x="12" y="40"/>
                    <a:pt x="12" y="40"/>
                  </a:cubicBezTo>
                  <a:cubicBezTo>
                    <a:pt x="12" y="40"/>
                    <a:pt x="11" y="41"/>
                    <a:pt x="11" y="41"/>
                  </a:cubicBezTo>
                  <a:cubicBezTo>
                    <a:pt x="11" y="41"/>
                    <a:pt x="11" y="41"/>
                    <a:pt x="11" y="42"/>
                  </a:cubicBezTo>
                  <a:cubicBezTo>
                    <a:pt x="11" y="42"/>
                    <a:pt x="11" y="42"/>
                    <a:pt x="11" y="42"/>
                  </a:cubicBezTo>
                  <a:cubicBezTo>
                    <a:pt x="11" y="42"/>
                    <a:pt x="10" y="42"/>
                    <a:pt x="10" y="42"/>
                  </a:cubicBezTo>
                  <a:cubicBezTo>
                    <a:pt x="10" y="42"/>
                    <a:pt x="10" y="43"/>
                    <a:pt x="10" y="43"/>
                  </a:cubicBezTo>
                  <a:cubicBezTo>
                    <a:pt x="10" y="43"/>
                    <a:pt x="10" y="43"/>
                    <a:pt x="9" y="43"/>
                  </a:cubicBezTo>
                  <a:cubicBezTo>
                    <a:pt x="9" y="43"/>
                    <a:pt x="9" y="44"/>
                    <a:pt x="9" y="44"/>
                  </a:cubicBezTo>
                  <a:cubicBezTo>
                    <a:pt x="9" y="45"/>
                    <a:pt x="8" y="44"/>
                    <a:pt x="7" y="45"/>
                  </a:cubicBezTo>
                  <a:cubicBezTo>
                    <a:pt x="7" y="45"/>
                    <a:pt x="7" y="45"/>
                    <a:pt x="7" y="45"/>
                  </a:cubicBezTo>
                  <a:cubicBezTo>
                    <a:pt x="7" y="46"/>
                    <a:pt x="6" y="45"/>
                    <a:pt x="5" y="45"/>
                  </a:cubicBezTo>
                  <a:cubicBezTo>
                    <a:pt x="5" y="45"/>
                    <a:pt x="5" y="46"/>
                    <a:pt x="5" y="46"/>
                  </a:cubicBezTo>
                  <a:cubicBezTo>
                    <a:pt x="4" y="46"/>
                    <a:pt x="4" y="45"/>
                    <a:pt x="4" y="45"/>
                  </a:cubicBezTo>
                  <a:cubicBezTo>
                    <a:pt x="4" y="45"/>
                    <a:pt x="3" y="45"/>
                    <a:pt x="3" y="45"/>
                  </a:cubicBezTo>
                  <a:cubicBezTo>
                    <a:pt x="3" y="45"/>
                    <a:pt x="3" y="45"/>
                    <a:pt x="3" y="45"/>
                  </a:cubicBezTo>
                  <a:cubicBezTo>
                    <a:pt x="3" y="45"/>
                    <a:pt x="3" y="44"/>
                    <a:pt x="3" y="44"/>
                  </a:cubicBezTo>
                  <a:cubicBezTo>
                    <a:pt x="3" y="44"/>
                    <a:pt x="4" y="43"/>
                    <a:pt x="4" y="42"/>
                  </a:cubicBezTo>
                  <a:cubicBezTo>
                    <a:pt x="4" y="42"/>
                    <a:pt x="4" y="42"/>
                    <a:pt x="4" y="42"/>
                  </a:cubicBezTo>
                  <a:cubicBezTo>
                    <a:pt x="4" y="41"/>
                    <a:pt x="4" y="41"/>
                    <a:pt x="4" y="40"/>
                  </a:cubicBezTo>
                  <a:cubicBezTo>
                    <a:pt x="4" y="40"/>
                    <a:pt x="3" y="40"/>
                    <a:pt x="3" y="40"/>
                  </a:cubicBezTo>
                  <a:cubicBezTo>
                    <a:pt x="3" y="39"/>
                    <a:pt x="3" y="39"/>
                    <a:pt x="3" y="39"/>
                  </a:cubicBezTo>
                  <a:cubicBezTo>
                    <a:pt x="3" y="39"/>
                    <a:pt x="3" y="38"/>
                    <a:pt x="3" y="38"/>
                  </a:cubicBezTo>
                  <a:cubicBezTo>
                    <a:pt x="2" y="37"/>
                    <a:pt x="2" y="37"/>
                    <a:pt x="2" y="36"/>
                  </a:cubicBezTo>
                  <a:cubicBezTo>
                    <a:pt x="2" y="36"/>
                    <a:pt x="1" y="36"/>
                    <a:pt x="1" y="35"/>
                  </a:cubicBezTo>
                  <a:cubicBezTo>
                    <a:pt x="0" y="35"/>
                    <a:pt x="0" y="35"/>
                    <a:pt x="0" y="35"/>
                  </a:cubicBezTo>
                  <a:cubicBezTo>
                    <a:pt x="0" y="30"/>
                    <a:pt x="0" y="26"/>
                    <a:pt x="0" y="21"/>
                  </a:cubicBezTo>
                  <a:cubicBezTo>
                    <a:pt x="1" y="21"/>
                    <a:pt x="4" y="21"/>
                    <a:pt x="5" y="21"/>
                  </a:cubicBezTo>
                  <a:cubicBezTo>
                    <a:pt x="5" y="21"/>
                    <a:pt x="5" y="19"/>
                    <a:pt x="5" y="19"/>
                  </a:cubicBezTo>
                  <a:cubicBezTo>
                    <a:pt x="5" y="18"/>
                    <a:pt x="5" y="16"/>
                    <a:pt x="5" y="15"/>
                  </a:cubicBezTo>
                  <a:cubicBezTo>
                    <a:pt x="5" y="14"/>
                    <a:pt x="5" y="12"/>
                    <a:pt x="5" y="10"/>
                  </a:cubicBezTo>
                  <a:cubicBezTo>
                    <a:pt x="5" y="8"/>
                    <a:pt x="5" y="5"/>
                    <a:pt x="5" y="2"/>
                  </a:cubicBezTo>
                  <a:cubicBezTo>
                    <a:pt x="5" y="2"/>
                    <a:pt x="5" y="2"/>
                    <a:pt x="5" y="2"/>
                  </a:cubicBezTo>
                  <a:cubicBezTo>
                    <a:pt x="5" y="2"/>
                    <a:pt x="5" y="2"/>
                    <a:pt x="5" y="2"/>
                  </a:cubicBezTo>
                  <a:cubicBezTo>
                    <a:pt x="7" y="2"/>
                    <a:pt x="9" y="2"/>
                    <a:pt x="11" y="1"/>
                  </a:cubicBezTo>
                  <a:cubicBezTo>
                    <a:pt x="11" y="1"/>
                    <a:pt x="12" y="1"/>
                    <a:pt x="12" y="1"/>
                  </a:cubicBezTo>
                  <a:cubicBezTo>
                    <a:pt x="13" y="1"/>
                    <a:pt x="14" y="1"/>
                    <a:pt x="15" y="1"/>
                  </a:cubicBezTo>
                  <a:cubicBezTo>
                    <a:pt x="15" y="1"/>
                    <a:pt x="15" y="1"/>
                    <a:pt x="15" y="1"/>
                  </a:cubicBezTo>
                  <a:cubicBezTo>
                    <a:pt x="15" y="2"/>
                    <a:pt x="16" y="2"/>
                    <a:pt x="16" y="2"/>
                  </a:cubicBezTo>
                  <a:cubicBezTo>
                    <a:pt x="16" y="3"/>
                    <a:pt x="16" y="3"/>
                    <a:pt x="16" y="3"/>
                  </a:cubicBezTo>
                  <a:cubicBezTo>
                    <a:pt x="17" y="3"/>
                    <a:pt x="17" y="3"/>
                    <a:pt x="17" y="3"/>
                  </a:cubicBezTo>
                  <a:cubicBezTo>
                    <a:pt x="17" y="3"/>
                    <a:pt x="17" y="3"/>
                    <a:pt x="18" y="3"/>
                  </a:cubicBezTo>
                  <a:cubicBezTo>
                    <a:pt x="18" y="2"/>
                    <a:pt x="18" y="2"/>
                    <a:pt x="18" y="2"/>
                  </a:cubicBezTo>
                  <a:cubicBezTo>
                    <a:pt x="18" y="2"/>
                    <a:pt x="18" y="2"/>
                    <a:pt x="18" y="2"/>
                  </a:cubicBezTo>
                  <a:cubicBezTo>
                    <a:pt x="18" y="2"/>
                    <a:pt x="18" y="2"/>
                    <a:pt x="18" y="2"/>
                  </a:cubicBezTo>
                  <a:cubicBezTo>
                    <a:pt x="19" y="1"/>
                    <a:pt x="19" y="1"/>
                    <a:pt x="19" y="1"/>
                  </a:cubicBezTo>
                  <a:cubicBezTo>
                    <a:pt x="19" y="1"/>
                    <a:pt x="20" y="1"/>
                    <a:pt x="20" y="1"/>
                  </a:cubicBezTo>
                  <a:cubicBezTo>
                    <a:pt x="20" y="1"/>
                    <a:pt x="20" y="1"/>
                    <a:pt x="20" y="1"/>
                  </a:cubicBezTo>
                  <a:cubicBezTo>
                    <a:pt x="21" y="1"/>
                    <a:pt x="21" y="1"/>
                    <a:pt x="21" y="1"/>
                  </a:cubicBezTo>
                  <a:cubicBezTo>
                    <a:pt x="22" y="0"/>
                    <a:pt x="22" y="0"/>
                    <a:pt x="24" y="0"/>
                  </a:cubicBezTo>
                  <a:close/>
                </a:path>
              </a:pathLst>
            </a:custGeom>
            <a:solidFill>
              <a:sysClr val="window" lastClr="FFFFFF">
                <a:lumMod val="75000"/>
              </a:sysClr>
            </a:solidFill>
            <a:ln w="3175">
              <a:solidFill>
                <a:schemeClr val="bg1">
                  <a:lumMod val="65000"/>
                </a:schemeClr>
              </a:solid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defTabSz="2945407">
                <a:defRPr/>
              </a:pPr>
              <a:endParaRPr lang="en-US" sz="1600" kern="0">
                <a:solidFill>
                  <a:srgbClr val="0A0A0A"/>
                </a:solidFill>
                <a:cs typeface="Arial" charset="0"/>
              </a:endParaRPr>
            </a:p>
          </p:txBody>
        </p:sp>
        <p:sp>
          <p:nvSpPr>
            <p:cNvPr id="243" name="Freeform 226">
              <a:extLst>
                <a:ext uri="{FF2B5EF4-FFF2-40B4-BE49-F238E27FC236}">
                  <a16:creationId xmlns:a16="http://schemas.microsoft.com/office/drawing/2014/main" id="{F3BC405E-C8FC-14E7-729F-1BD16ABFF9E7}"/>
                </a:ext>
              </a:extLst>
            </p:cNvPr>
            <p:cNvSpPr>
              <a:spLocks/>
            </p:cNvSpPr>
            <p:nvPr/>
          </p:nvSpPr>
          <p:spPr bwMode="auto">
            <a:xfrm>
              <a:off x="27199567" y="16254227"/>
              <a:ext cx="8274" cy="9042"/>
            </a:xfrm>
            <a:custGeom>
              <a:avLst/>
              <a:gdLst/>
              <a:ahLst/>
              <a:cxnLst>
                <a:cxn ang="0">
                  <a:pos x="0" y="0"/>
                </a:cxn>
                <a:cxn ang="0">
                  <a:pos x="0" y="0"/>
                </a:cxn>
                <a:cxn ang="0">
                  <a:pos x="0" y="0"/>
                </a:cxn>
              </a:cxnLst>
              <a:rect l="0" t="0" r="r" b="b"/>
              <a:pathLst>
                <a:path>
                  <a:moveTo>
                    <a:pt x="0" y="0"/>
                  </a:moveTo>
                  <a:cubicBezTo>
                    <a:pt x="0" y="0"/>
                    <a:pt x="0" y="0"/>
                    <a:pt x="0" y="0"/>
                  </a:cubicBezTo>
                  <a:cubicBezTo>
                    <a:pt x="0" y="0"/>
                    <a:pt x="0" y="0"/>
                    <a:pt x="0" y="0"/>
                  </a:cubicBezTo>
                  <a:close/>
                </a:path>
              </a:pathLst>
            </a:custGeom>
            <a:solidFill>
              <a:srgbClr val="CBCBCB"/>
            </a:solidFill>
            <a:ln w="9525">
              <a:no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defTabSz="2945407">
                <a:defRPr/>
              </a:pPr>
              <a:endParaRPr lang="en-US" sz="1600" kern="0">
                <a:solidFill>
                  <a:srgbClr val="0A0A0A"/>
                </a:solidFill>
                <a:cs typeface="Arial" charset="0"/>
              </a:endParaRPr>
            </a:p>
          </p:txBody>
        </p:sp>
        <p:sp>
          <p:nvSpPr>
            <p:cNvPr id="244" name="Freeform 227">
              <a:extLst>
                <a:ext uri="{FF2B5EF4-FFF2-40B4-BE49-F238E27FC236}">
                  <a16:creationId xmlns:a16="http://schemas.microsoft.com/office/drawing/2014/main" id="{E377D4DD-AF84-E6F9-965D-CEE802A2FE54}"/>
                </a:ext>
              </a:extLst>
            </p:cNvPr>
            <p:cNvSpPr>
              <a:spLocks/>
            </p:cNvSpPr>
            <p:nvPr/>
          </p:nvSpPr>
          <p:spPr bwMode="auto">
            <a:xfrm>
              <a:off x="18601924" y="16299454"/>
              <a:ext cx="744753" cy="895396"/>
            </a:xfrm>
            <a:custGeom>
              <a:avLst/>
              <a:gdLst/>
              <a:ahLst/>
              <a:cxnLst>
                <a:cxn ang="0">
                  <a:pos x="16" y="1"/>
                </a:cxn>
                <a:cxn ang="0">
                  <a:pos x="18" y="5"/>
                </a:cxn>
                <a:cxn ang="0">
                  <a:pos x="19" y="7"/>
                </a:cxn>
                <a:cxn ang="0">
                  <a:pos x="20" y="8"/>
                </a:cxn>
                <a:cxn ang="0">
                  <a:pos x="20" y="9"/>
                </a:cxn>
                <a:cxn ang="0">
                  <a:pos x="20" y="11"/>
                </a:cxn>
                <a:cxn ang="0">
                  <a:pos x="21" y="15"/>
                </a:cxn>
                <a:cxn ang="0">
                  <a:pos x="23" y="15"/>
                </a:cxn>
                <a:cxn ang="0">
                  <a:pos x="26" y="16"/>
                </a:cxn>
                <a:cxn ang="0">
                  <a:pos x="28" y="15"/>
                </a:cxn>
                <a:cxn ang="0">
                  <a:pos x="31" y="16"/>
                </a:cxn>
                <a:cxn ang="0">
                  <a:pos x="31" y="18"/>
                </a:cxn>
                <a:cxn ang="0">
                  <a:pos x="31" y="19"/>
                </a:cxn>
                <a:cxn ang="0">
                  <a:pos x="32" y="20"/>
                </a:cxn>
                <a:cxn ang="0">
                  <a:pos x="32" y="21"/>
                </a:cxn>
                <a:cxn ang="0">
                  <a:pos x="32" y="23"/>
                </a:cxn>
                <a:cxn ang="0">
                  <a:pos x="33" y="24"/>
                </a:cxn>
                <a:cxn ang="0">
                  <a:pos x="37" y="24"/>
                </a:cxn>
                <a:cxn ang="0">
                  <a:pos x="38" y="26"/>
                </a:cxn>
                <a:cxn ang="0">
                  <a:pos x="38" y="28"/>
                </a:cxn>
                <a:cxn ang="0">
                  <a:pos x="38" y="31"/>
                </a:cxn>
                <a:cxn ang="0">
                  <a:pos x="37" y="31"/>
                </a:cxn>
                <a:cxn ang="0">
                  <a:pos x="37" y="33"/>
                </a:cxn>
                <a:cxn ang="0">
                  <a:pos x="37" y="34"/>
                </a:cxn>
                <a:cxn ang="0">
                  <a:pos x="37" y="37"/>
                </a:cxn>
                <a:cxn ang="0">
                  <a:pos x="37" y="38"/>
                </a:cxn>
                <a:cxn ang="0">
                  <a:pos x="36" y="39"/>
                </a:cxn>
                <a:cxn ang="0">
                  <a:pos x="34" y="40"/>
                </a:cxn>
                <a:cxn ang="0">
                  <a:pos x="34" y="41"/>
                </a:cxn>
                <a:cxn ang="0">
                  <a:pos x="31" y="42"/>
                </a:cxn>
                <a:cxn ang="0">
                  <a:pos x="29" y="42"/>
                </a:cxn>
                <a:cxn ang="0">
                  <a:pos x="28" y="42"/>
                </a:cxn>
                <a:cxn ang="0">
                  <a:pos x="26" y="41"/>
                </a:cxn>
                <a:cxn ang="0">
                  <a:pos x="22" y="41"/>
                </a:cxn>
                <a:cxn ang="0">
                  <a:pos x="22" y="40"/>
                </a:cxn>
                <a:cxn ang="0">
                  <a:pos x="23" y="39"/>
                </a:cxn>
                <a:cxn ang="0">
                  <a:pos x="23" y="37"/>
                </a:cxn>
                <a:cxn ang="0">
                  <a:pos x="23" y="35"/>
                </a:cxn>
                <a:cxn ang="0">
                  <a:pos x="24" y="34"/>
                </a:cxn>
                <a:cxn ang="0">
                  <a:pos x="24" y="33"/>
                </a:cxn>
                <a:cxn ang="0">
                  <a:pos x="25" y="31"/>
                </a:cxn>
                <a:cxn ang="0">
                  <a:pos x="22" y="29"/>
                </a:cxn>
                <a:cxn ang="0">
                  <a:pos x="21" y="29"/>
                </a:cxn>
                <a:cxn ang="0">
                  <a:pos x="19" y="28"/>
                </a:cxn>
                <a:cxn ang="0">
                  <a:pos x="16" y="26"/>
                </a:cxn>
                <a:cxn ang="0">
                  <a:pos x="14" y="25"/>
                </a:cxn>
                <a:cxn ang="0">
                  <a:pos x="12" y="24"/>
                </a:cxn>
                <a:cxn ang="0">
                  <a:pos x="10" y="23"/>
                </a:cxn>
                <a:cxn ang="0">
                  <a:pos x="8" y="22"/>
                </a:cxn>
                <a:cxn ang="0">
                  <a:pos x="7" y="22"/>
                </a:cxn>
                <a:cxn ang="0">
                  <a:pos x="6" y="21"/>
                </a:cxn>
                <a:cxn ang="0">
                  <a:pos x="5" y="19"/>
                </a:cxn>
                <a:cxn ang="0">
                  <a:pos x="3" y="18"/>
                </a:cxn>
                <a:cxn ang="0">
                  <a:pos x="2" y="16"/>
                </a:cxn>
                <a:cxn ang="0">
                  <a:pos x="1" y="15"/>
                </a:cxn>
                <a:cxn ang="0">
                  <a:pos x="1" y="13"/>
                </a:cxn>
                <a:cxn ang="0">
                  <a:pos x="1" y="7"/>
                </a:cxn>
                <a:cxn ang="0">
                  <a:pos x="3" y="2"/>
                </a:cxn>
                <a:cxn ang="0">
                  <a:pos x="7" y="1"/>
                </a:cxn>
                <a:cxn ang="0">
                  <a:pos x="10" y="0"/>
                </a:cxn>
              </a:cxnLst>
              <a:rect l="0" t="0" r="r" b="b"/>
              <a:pathLst>
                <a:path w="38" h="42">
                  <a:moveTo>
                    <a:pt x="13" y="0"/>
                  </a:moveTo>
                  <a:cubicBezTo>
                    <a:pt x="14" y="0"/>
                    <a:pt x="15" y="1"/>
                    <a:pt x="16" y="1"/>
                  </a:cubicBezTo>
                  <a:cubicBezTo>
                    <a:pt x="16" y="2"/>
                    <a:pt x="18" y="3"/>
                    <a:pt x="18" y="3"/>
                  </a:cubicBezTo>
                  <a:cubicBezTo>
                    <a:pt x="19" y="4"/>
                    <a:pt x="18" y="5"/>
                    <a:pt x="18" y="5"/>
                  </a:cubicBezTo>
                  <a:cubicBezTo>
                    <a:pt x="19" y="6"/>
                    <a:pt x="19" y="6"/>
                    <a:pt x="19" y="6"/>
                  </a:cubicBezTo>
                  <a:cubicBezTo>
                    <a:pt x="19" y="7"/>
                    <a:pt x="19" y="7"/>
                    <a:pt x="19" y="7"/>
                  </a:cubicBezTo>
                  <a:cubicBezTo>
                    <a:pt x="20" y="8"/>
                    <a:pt x="20" y="8"/>
                    <a:pt x="20" y="8"/>
                  </a:cubicBezTo>
                  <a:cubicBezTo>
                    <a:pt x="20" y="8"/>
                    <a:pt x="20" y="8"/>
                    <a:pt x="20" y="8"/>
                  </a:cubicBezTo>
                  <a:cubicBezTo>
                    <a:pt x="20" y="8"/>
                    <a:pt x="20" y="9"/>
                    <a:pt x="20" y="9"/>
                  </a:cubicBezTo>
                  <a:cubicBezTo>
                    <a:pt x="20" y="9"/>
                    <a:pt x="20" y="9"/>
                    <a:pt x="20" y="9"/>
                  </a:cubicBezTo>
                  <a:cubicBezTo>
                    <a:pt x="20" y="10"/>
                    <a:pt x="20" y="10"/>
                    <a:pt x="20" y="11"/>
                  </a:cubicBezTo>
                  <a:cubicBezTo>
                    <a:pt x="20" y="11"/>
                    <a:pt x="20" y="11"/>
                    <a:pt x="20" y="11"/>
                  </a:cubicBezTo>
                  <a:cubicBezTo>
                    <a:pt x="20" y="12"/>
                    <a:pt x="20" y="14"/>
                    <a:pt x="21" y="15"/>
                  </a:cubicBezTo>
                  <a:cubicBezTo>
                    <a:pt x="21" y="15"/>
                    <a:pt x="21" y="15"/>
                    <a:pt x="21" y="15"/>
                  </a:cubicBezTo>
                  <a:cubicBezTo>
                    <a:pt x="21" y="15"/>
                    <a:pt x="22" y="15"/>
                    <a:pt x="22" y="15"/>
                  </a:cubicBezTo>
                  <a:cubicBezTo>
                    <a:pt x="22" y="15"/>
                    <a:pt x="23" y="15"/>
                    <a:pt x="23" y="15"/>
                  </a:cubicBezTo>
                  <a:cubicBezTo>
                    <a:pt x="23" y="15"/>
                    <a:pt x="24" y="15"/>
                    <a:pt x="24" y="15"/>
                  </a:cubicBezTo>
                  <a:cubicBezTo>
                    <a:pt x="24" y="15"/>
                    <a:pt x="26" y="16"/>
                    <a:pt x="26" y="16"/>
                  </a:cubicBezTo>
                  <a:cubicBezTo>
                    <a:pt x="26" y="15"/>
                    <a:pt x="26" y="15"/>
                    <a:pt x="27" y="15"/>
                  </a:cubicBezTo>
                  <a:cubicBezTo>
                    <a:pt x="27" y="15"/>
                    <a:pt x="27" y="15"/>
                    <a:pt x="28" y="15"/>
                  </a:cubicBezTo>
                  <a:cubicBezTo>
                    <a:pt x="28" y="15"/>
                    <a:pt x="29" y="16"/>
                    <a:pt x="30" y="16"/>
                  </a:cubicBezTo>
                  <a:cubicBezTo>
                    <a:pt x="30" y="16"/>
                    <a:pt x="30" y="16"/>
                    <a:pt x="31" y="16"/>
                  </a:cubicBezTo>
                  <a:cubicBezTo>
                    <a:pt x="31" y="17"/>
                    <a:pt x="31" y="17"/>
                    <a:pt x="31" y="17"/>
                  </a:cubicBezTo>
                  <a:cubicBezTo>
                    <a:pt x="31" y="17"/>
                    <a:pt x="31" y="17"/>
                    <a:pt x="31" y="18"/>
                  </a:cubicBezTo>
                  <a:cubicBezTo>
                    <a:pt x="31" y="18"/>
                    <a:pt x="31" y="18"/>
                    <a:pt x="31" y="18"/>
                  </a:cubicBezTo>
                  <a:cubicBezTo>
                    <a:pt x="31" y="19"/>
                    <a:pt x="31" y="19"/>
                    <a:pt x="31" y="19"/>
                  </a:cubicBezTo>
                  <a:cubicBezTo>
                    <a:pt x="31" y="19"/>
                    <a:pt x="31" y="19"/>
                    <a:pt x="31" y="20"/>
                  </a:cubicBezTo>
                  <a:cubicBezTo>
                    <a:pt x="31" y="20"/>
                    <a:pt x="32" y="20"/>
                    <a:pt x="32" y="20"/>
                  </a:cubicBezTo>
                  <a:cubicBezTo>
                    <a:pt x="32" y="21"/>
                    <a:pt x="32" y="21"/>
                    <a:pt x="32" y="21"/>
                  </a:cubicBezTo>
                  <a:cubicBezTo>
                    <a:pt x="32" y="21"/>
                    <a:pt x="32" y="21"/>
                    <a:pt x="32" y="21"/>
                  </a:cubicBezTo>
                  <a:cubicBezTo>
                    <a:pt x="32" y="22"/>
                    <a:pt x="32" y="22"/>
                    <a:pt x="32" y="23"/>
                  </a:cubicBezTo>
                  <a:cubicBezTo>
                    <a:pt x="32" y="23"/>
                    <a:pt x="32" y="23"/>
                    <a:pt x="32" y="23"/>
                  </a:cubicBezTo>
                  <a:cubicBezTo>
                    <a:pt x="32" y="23"/>
                    <a:pt x="33" y="23"/>
                    <a:pt x="33" y="23"/>
                  </a:cubicBezTo>
                  <a:cubicBezTo>
                    <a:pt x="33" y="24"/>
                    <a:pt x="33" y="24"/>
                    <a:pt x="33" y="24"/>
                  </a:cubicBezTo>
                  <a:cubicBezTo>
                    <a:pt x="33" y="25"/>
                    <a:pt x="35" y="25"/>
                    <a:pt x="35" y="24"/>
                  </a:cubicBezTo>
                  <a:cubicBezTo>
                    <a:pt x="36" y="24"/>
                    <a:pt x="36" y="24"/>
                    <a:pt x="37" y="24"/>
                  </a:cubicBezTo>
                  <a:cubicBezTo>
                    <a:pt x="37" y="24"/>
                    <a:pt x="38" y="24"/>
                    <a:pt x="38" y="25"/>
                  </a:cubicBezTo>
                  <a:cubicBezTo>
                    <a:pt x="38" y="25"/>
                    <a:pt x="38" y="26"/>
                    <a:pt x="38" y="26"/>
                  </a:cubicBezTo>
                  <a:cubicBezTo>
                    <a:pt x="38" y="27"/>
                    <a:pt x="38" y="27"/>
                    <a:pt x="38" y="27"/>
                  </a:cubicBezTo>
                  <a:cubicBezTo>
                    <a:pt x="38" y="27"/>
                    <a:pt x="38" y="28"/>
                    <a:pt x="38" y="28"/>
                  </a:cubicBezTo>
                  <a:cubicBezTo>
                    <a:pt x="38" y="28"/>
                    <a:pt x="38" y="28"/>
                    <a:pt x="38" y="28"/>
                  </a:cubicBezTo>
                  <a:cubicBezTo>
                    <a:pt x="38" y="29"/>
                    <a:pt x="38" y="30"/>
                    <a:pt x="38" y="31"/>
                  </a:cubicBezTo>
                  <a:cubicBezTo>
                    <a:pt x="37" y="31"/>
                    <a:pt x="37" y="31"/>
                    <a:pt x="37" y="31"/>
                  </a:cubicBezTo>
                  <a:cubicBezTo>
                    <a:pt x="37" y="31"/>
                    <a:pt x="37" y="31"/>
                    <a:pt x="37" y="31"/>
                  </a:cubicBezTo>
                  <a:cubicBezTo>
                    <a:pt x="37" y="31"/>
                    <a:pt x="37" y="32"/>
                    <a:pt x="37" y="32"/>
                  </a:cubicBezTo>
                  <a:cubicBezTo>
                    <a:pt x="37" y="32"/>
                    <a:pt x="37" y="33"/>
                    <a:pt x="37" y="33"/>
                  </a:cubicBezTo>
                  <a:cubicBezTo>
                    <a:pt x="37" y="33"/>
                    <a:pt x="37" y="34"/>
                    <a:pt x="37" y="34"/>
                  </a:cubicBezTo>
                  <a:cubicBezTo>
                    <a:pt x="37" y="34"/>
                    <a:pt x="37" y="34"/>
                    <a:pt x="37" y="34"/>
                  </a:cubicBezTo>
                  <a:cubicBezTo>
                    <a:pt x="37" y="35"/>
                    <a:pt x="37" y="36"/>
                    <a:pt x="37" y="36"/>
                  </a:cubicBezTo>
                  <a:cubicBezTo>
                    <a:pt x="37" y="37"/>
                    <a:pt x="37" y="37"/>
                    <a:pt x="37" y="37"/>
                  </a:cubicBezTo>
                  <a:cubicBezTo>
                    <a:pt x="37" y="37"/>
                    <a:pt x="37" y="38"/>
                    <a:pt x="37" y="38"/>
                  </a:cubicBezTo>
                  <a:cubicBezTo>
                    <a:pt x="37" y="38"/>
                    <a:pt x="37" y="38"/>
                    <a:pt x="37" y="38"/>
                  </a:cubicBezTo>
                  <a:cubicBezTo>
                    <a:pt x="37" y="38"/>
                    <a:pt x="37" y="38"/>
                    <a:pt x="37" y="38"/>
                  </a:cubicBezTo>
                  <a:cubicBezTo>
                    <a:pt x="36" y="38"/>
                    <a:pt x="36" y="38"/>
                    <a:pt x="36" y="39"/>
                  </a:cubicBezTo>
                  <a:cubicBezTo>
                    <a:pt x="36" y="39"/>
                    <a:pt x="36" y="39"/>
                    <a:pt x="36" y="39"/>
                  </a:cubicBezTo>
                  <a:cubicBezTo>
                    <a:pt x="35" y="39"/>
                    <a:pt x="34" y="40"/>
                    <a:pt x="34" y="40"/>
                  </a:cubicBezTo>
                  <a:cubicBezTo>
                    <a:pt x="34" y="40"/>
                    <a:pt x="34" y="41"/>
                    <a:pt x="34" y="41"/>
                  </a:cubicBezTo>
                  <a:cubicBezTo>
                    <a:pt x="34" y="41"/>
                    <a:pt x="34" y="41"/>
                    <a:pt x="34" y="41"/>
                  </a:cubicBezTo>
                  <a:cubicBezTo>
                    <a:pt x="33" y="41"/>
                    <a:pt x="33" y="41"/>
                    <a:pt x="32" y="41"/>
                  </a:cubicBezTo>
                  <a:cubicBezTo>
                    <a:pt x="32" y="41"/>
                    <a:pt x="31" y="42"/>
                    <a:pt x="31" y="42"/>
                  </a:cubicBezTo>
                  <a:cubicBezTo>
                    <a:pt x="31" y="42"/>
                    <a:pt x="30" y="42"/>
                    <a:pt x="30" y="42"/>
                  </a:cubicBezTo>
                  <a:cubicBezTo>
                    <a:pt x="30" y="42"/>
                    <a:pt x="30" y="42"/>
                    <a:pt x="29" y="42"/>
                  </a:cubicBezTo>
                  <a:cubicBezTo>
                    <a:pt x="29" y="42"/>
                    <a:pt x="29" y="41"/>
                    <a:pt x="29" y="41"/>
                  </a:cubicBezTo>
                  <a:cubicBezTo>
                    <a:pt x="28" y="41"/>
                    <a:pt x="28" y="42"/>
                    <a:pt x="28" y="42"/>
                  </a:cubicBezTo>
                  <a:cubicBezTo>
                    <a:pt x="28" y="42"/>
                    <a:pt x="27" y="42"/>
                    <a:pt x="27" y="41"/>
                  </a:cubicBezTo>
                  <a:cubicBezTo>
                    <a:pt x="27" y="41"/>
                    <a:pt x="26" y="41"/>
                    <a:pt x="26" y="41"/>
                  </a:cubicBezTo>
                  <a:cubicBezTo>
                    <a:pt x="26" y="41"/>
                    <a:pt x="25" y="41"/>
                    <a:pt x="25" y="41"/>
                  </a:cubicBezTo>
                  <a:cubicBezTo>
                    <a:pt x="24" y="40"/>
                    <a:pt x="23" y="41"/>
                    <a:pt x="22" y="41"/>
                  </a:cubicBezTo>
                  <a:cubicBezTo>
                    <a:pt x="22" y="41"/>
                    <a:pt x="22" y="41"/>
                    <a:pt x="22" y="41"/>
                  </a:cubicBezTo>
                  <a:cubicBezTo>
                    <a:pt x="22" y="40"/>
                    <a:pt x="22" y="40"/>
                    <a:pt x="22" y="40"/>
                  </a:cubicBezTo>
                  <a:cubicBezTo>
                    <a:pt x="22" y="40"/>
                    <a:pt x="22" y="40"/>
                    <a:pt x="22" y="40"/>
                  </a:cubicBezTo>
                  <a:cubicBezTo>
                    <a:pt x="22" y="39"/>
                    <a:pt x="23" y="39"/>
                    <a:pt x="23" y="39"/>
                  </a:cubicBezTo>
                  <a:cubicBezTo>
                    <a:pt x="23" y="39"/>
                    <a:pt x="23" y="38"/>
                    <a:pt x="23" y="37"/>
                  </a:cubicBezTo>
                  <a:cubicBezTo>
                    <a:pt x="23" y="37"/>
                    <a:pt x="23" y="37"/>
                    <a:pt x="23" y="37"/>
                  </a:cubicBezTo>
                  <a:cubicBezTo>
                    <a:pt x="23" y="36"/>
                    <a:pt x="23" y="36"/>
                    <a:pt x="23" y="36"/>
                  </a:cubicBezTo>
                  <a:cubicBezTo>
                    <a:pt x="23" y="36"/>
                    <a:pt x="23" y="36"/>
                    <a:pt x="23" y="35"/>
                  </a:cubicBezTo>
                  <a:cubicBezTo>
                    <a:pt x="23" y="35"/>
                    <a:pt x="24" y="35"/>
                    <a:pt x="24" y="35"/>
                  </a:cubicBezTo>
                  <a:cubicBezTo>
                    <a:pt x="24" y="35"/>
                    <a:pt x="24" y="34"/>
                    <a:pt x="24" y="34"/>
                  </a:cubicBezTo>
                  <a:cubicBezTo>
                    <a:pt x="24" y="34"/>
                    <a:pt x="24" y="34"/>
                    <a:pt x="24" y="34"/>
                  </a:cubicBezTo>
                  <a:cubicBezTo>
                    <a:pt x="24" y="33"/>
                    <a:pt x="24" y="33"/>
                    <a:pt x="24" y="33"/>
                  </a:cubicBezTo>
                  <a:cubicBezTo>
                    <a:pt x="24" y="33"/>
                    <a:pt x="24" y="33"/>
                    <a:pt x="25" y="33"/>
                  </a:cubicBezTo>
                  <a:cubicBezTo>
                    <a:pt x="25" y="33"/>
                    <a:pt x="25" y="32"/>
                    <a:pt x="25" y="31"/>
                  </a:cubicBezTo>
                  <a:cubicBezTo>
                    <a:pt x="24" y="31"/>
                    <a:pt x="24" y="30"/>
                    <a:pt x="23" y="30"/>
                  </a:cubicBezTo>
                  <a:cubicBezTo>
                    <a:pt x="23" y="29"/>
                    <a:pt x="23" y="29"/>
                    <a:pt x="22" y="29"/>
                  </a:cubicBezTo>
                  <a:cubicBezTo>
                    <a:pt x="22" y="29"/>
                    <a:pt x="22" y="29"/>
                    <a:pt x="21" y="29"/>
                  </a:cubicBezTo>
                  <a:cubicBezTo>
                    <a:pt x="21" y="29"/>
                    <a:pt x="21" y="29"/>
                    <a:pt x="21" y="29"/>
                  </a:cubicBezTo>
                  <a:cubicBezTo>
                    <a:pt x="21" y="29"/>
                    <a:pt x="20" y="28"/>
                    <a:pt x="20" y="28"/>
                  </a:cubicBezTo>
                  <a:cubicBezTo>
                    <a:pt x="20" y="28"/>
                    <a:pt x="19" y="28"/>
                    <a:pt x="19" y="28"/>
                  </a:cubicBezTo>
                  <a:cubicBezTo>
                    <a:pt x="18" y="28"/>
                    <a:pt x="18" y="27"/>
                    <a:pt x="18" y="27"/>
                  </a:cubicBezTo>
                  <a:cubicBezTo>
                    <a:pt x="17" y="27"/>
                    <a:pt x="17" y="27"/>
                    <a:pt x="16" y="26"/>
                  </a:cubicBezTo>
                  <a:cubicBezTo>
                    <a:pt x="16" y="26"/>
                    <a:pt x="16" y="26"/>
                    <a:pt x="16" y="26"/>
                  </a:cubicBezTo>
                  <a:cubicBezTo>
                    <a:pt x="15" y="25"/>
                    <a:pt x="14" y="25"/>
                    <a:pt x="14" y="25"/>
                  </a:cubicBezTo>
                  <a:cubicBezTo>
                    <a:pt x="14" y="25"/>
                    <a:pt x="13" y="24"/>
                    <a:pt x="13" y="24"/>
                  </a:cubicBezTo>
                  <a:cubicBezTo>
                    <a:pt x="13" y="24"/>
                    <a:pt x="12" y="24"/>
                    <a:pt x="12" y="24"/>
                  </a:cubicBezTo>
                  <a:cubicBezTo>
                    <a:pt x="12" y="24"/>
                    <a:pt x="11" y="24"/>
                    <a:pt x="11" y="24"/>
                  </a:cubicBezTo>
                  <a:cubicBezTo>
                    <a:pt x="11" y="24"/>
                    <a:pt x="11" y="23"/>
                    <a:pt x="10" y="23"/>
                  </a:cubicBezTo>
                  <a:cubicBezTo>
                    <a:pt x="10" y="23"/>
                    <a:pt x="10" y="23"/>
                    <a:pt x="9" y="23"/>
                  </a:cubicBezTo>
                  <a:cubicBezTo>
                    <a:pt x="9" y="23"/>
                    <a:pt x="8" y="23"/>
                    <a:pt x="8" y="22"/>
                  </a:cubicBezTo>
                  <a:cubicBezTo>
                    <a:pt x="8" y="22"/>
                    <a:pt x="8" y="22"/>
                    <a:pt x="8" y="22"/>
                  </a:cubicBezTo>
                  <a:cubicBezTo>
                    <a:pt x="8" y="22"/>
                    <a:pt x="8" y="22"/>
                    <a:pt x="7" y="22"/>
                  </a:cubicBezTo>
                  <a:cubicBezTo>
                    <a:pt x="7" y="21"/>
                    <a:pt x="7" y="21"/>
                    <a:pt x="6" y="21"/>
                  </a:cubicBezTo>
                  <a:cubicBezTo>
                    <a:pt x="6" y="21"/>
                    <a:pt x="6" y="21"/>
                    <a:pt x="6" y="21"/>
                  </a:cubicBezTo>
                  <a:cubicBezTo>
                    <a:pt x="6" y="20"/>
                    <a:pt x="5" y="20"/>
                    <a:pt x="5" y="20"/>
                  </a:cubicBezTo>
                  <a:cubicBezTo>
                    <a:pt x="5" y="20"/>
                    <a:pt x="5" y="20"/>
                    <a:pt x="5" y="19"/>
                  </a:cubicBezTo>
                  <a:cubicBezTo>
                    <a:pt x="4" y="19"/>
                    <a:pt x="4" y="19"/>
                    <a:pt x="4" y="19"/>
                  </a:cubicBezTo>
                  <a:cubicBezTo>
                    <a:pt x="4" y="19"/>
                    <a:pt x="3" y="18"/>
                    <a:pt x="3" y="18"/>
                  </a:cubicBezTo>
                  <a:cubicBezTo>
                    <a:pt x="3" y="18"/>
                    <a:pt x="3" y="17"/>
                    <a:pt x="3" y="17"/>
                  </a:cubicBezTo>
                  <a:cubicBezTo>
                    <a:pt x="2" y="17"/>
                    <a:pt x="2" y="16"/>
                    <a:pt x="2" y="16"/>
                  </a:cubicBezTo>
                  <a:cubicBezTo>
                    <a:pt x="2" y="16"/>
                    <a:pt x="2" y="16"/>
                    <a:pt x="1" y="16"/>
                  </a:cubicBezTo>
                  <a:cubicBezTo>
                    <a:pt x="1" y="16"/>
                    <a:pt x="1" y="16"/>
                    <a:pt x="1" y="15"/>
                  </a:cubicBezTo>
                  <a:cubicBezTo>
                    <a:pt x="1" y="15"/>
                    <a:pt x="0" y="15"/>
                    <a:pt x="0" y="15"/>
                  </a:cubicBezTo>
                  <a:cubicBezTo>
                    <a:pt x="1" y="14"/>
                    <a:pt x="1" y="13"/>
                    <a:pt x="1" y="13"/>
                  </a:cubicBezTo>
                  <a:cubicBezTo>
                    <a:pt x="1" y="11"/>
                    <a:pt x="1" y="10"/>
                    <a:pt x="1" y="9"/>
                  </a:cubicBezTo>
                  <a:cubicBezTo>
                    <a:pt x="1" y="8"/>
                    <a:pt x="1" y="7"/>
                    <a:pt x="1" y="7"/>
                  </a:cubicBezTo>
                  <a:cubicBezTo>
                    <a:pt x="1" y="6"/>
                    <a:pt x="2" y="5"/>
                    <a:pt x="2" y="4"/>
                  </a:cubicBezTo>
                  <a:cubicBezTo>
                    <a:pt x="3" y="4"/>
                    <a:pt x="2" y="3"/>
                    <a:pt x="3" y="2"/>
                  </a:cubicBezTo>
                  <a:cubicBezTo>
                    <a:pt x="3" y="2"/>
                    <a:pt x="4" y="2"/>
                    <a:pt x="5" y="2"/>
                  </a:cubicBezTo>
                  <a:cubicBezTo>
                    <a:pt x="6" y="2"/>
                    <a:pt x="6" y="2"/>
                    <a:pt x="7" y="1"/>
                  </a:cubicBezTo>
                  <a:cubicBezTo>
                    <a:pt x="7" y="1"/>
                    <a:pt x="7" y="1"/>
                    <a:pt x="8" y="1"/>
                  </a:cubicBezTo>
                  <a:cubicBezTo>
                    <a:pt x="8" y="1"/>
                    <a:pt x="9" y="1"/>
                    <a:pt x="10" y="0"/>
                  </a:cubicBezTo>
                  <a:cubicBezTo>
                    <a:pt x="11" y="0"/>
                    <a:pt x="13" y="1"/>
                    <a:pt x="13" y="0"/>
                  </a:cubicBezTo>
                  <a:close/>
                </a:path>
              </a:pathLst>
            </a:custGeom>
            <a:solidFill>
              <a:sysClr val="window" lastClr="FFFFFF">
                <a:lumMod val="75000"/>
              </a:sysClr>
            </a:solidFill>
            <a:ln w="3175">
              <a:solidFill>
                <a:schemeClr val="bg1">
                  <a:lumMod val="65000"/>
                </a:schemeClr>
              </a:solid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defTabSz="2945407">
                <a:defRPr/>
              </a:pPr>
              <a:endParaRPr lang="en-US" sz="1600" kern="0">
                <a:solidFill>
                  <a:srgbClr val="0A0A0A"/>
                </a:solidFill>
                <a:cs typeface="Arial" charset="0"/>
              </a:endParaRPr>
            </a:p>
          </p:txBody>
        </p:sp>
        <p:sp>
          <p:nvSpPr>
            <p:cNvPr id="245" name="Freeform 228">
              <a:extLst>
                <a:ext uri="{FF2B5EF4-FFF2-40B4-BE49-F238E27FC236}">
                  <a16:creationId xmlns:a16="http://schemas.microsoft.com/office/drawing/2014/main" id="{E631A2B1-C31F-1CB0-0C87-D5626DFDECD3}"/>
                </a:ext>
              </a:extLst>
            </p:cNvPr>
            <p:cNvSpPr>
              <a:spLocks noEditPoints="1"/>
            </p:cNvSpPr>
            <p:nvPr/>
          </p:nvSpPr>
          <p:spPr bwMode="auto">
            <a:xfrm>
              <a:off x="18072351" y="16597945"/>
              <a:ext cx="1348812" cy="3590638"/>
            </a:xfrm>
            <a:custGeom>
              <a:avLst/>
              <a:gdLst/>
              <a:ahLst/>
              <a:cxnLst>
                <a:cxn ang="0">
                  <a:pos x="65" y="21"/>
                </a:cxn>
                <a:cxn ang="0">
                  <a:pos x="68" y="21"/>
                </a:cxn>
                <a:cxn ang="0">
                  <a:pos x="66" y="27"/>
                </a:cxn>
                <a:cxn ang="0">
                  <a:pos x="60" y="33"/>
                </a:cxn>
                <a:cxn ang="0">
                  <a:pos x="57" y="39"/>
                </a:cxn>
                <a:cxn ang="0">
                  <a:pos x="55" y="49"/>
                </a:cxn>
                <a:cxn ang="0">
                  <a:pos x="55" y="61"/>
                </a:cxn>
                <a:cxn ang="0">
                  <a:pos x="60" y="67"/>
                </a:cxn>
                <a:cxn ang="0">
                  <a:pos x="66" y="77"/>
                </a:cxn>
                <a:cxn ang="0">
                  <a:pos x="58" y="86"/>
                </a:cxn>
                <a:cxn ang="0">
                  <a:pos x="45" y="86"/>
                </a:cxn>
                <a:cxn ang="0">
                  <a:pos x="47" y="93"/>
                </a:cxn>
                <a:cxn ang="0">
                  <a:pos x="46" y="98"/>
                </a:cxn>
                <a:cxn ang="0">
                  <a:pos x="37" y="96"/>
                </a:cxn>
                <a:cxn ang="0">
                  <a:pos x="40" y="107"/>
                </a:cxn>
                <a:cxn ang="0">
                  <a:pos x="42" y="115"/>
                </a:cxn>
                <a:cxn ang="0">
                  <a:pos x="38" y="119"/>
                </a:cxn>
                <a:cxn ang="0">
                  <a:pos x="41" y="128"/>
                </a:cxn>
                <a:cxn ang="0">
                  <a:pos x="44" y="132"/>
                </a:cxn>
                <a:cxn ang="0">
                  <a:pos x="42" y="138"/>
                </a:cxn>
                <a:cxn ang="0">
                  <a:pos x="39" y="141"/>
                </a:cxn>
                <a:cxn ang="0">
                  <a:pos x="39" y="145"/>
                </a:cxn>
                <a:cxn ang="0">
                  <a:pos x="40" y="151"/>
                </a:cxn>
                <a:cxn ang="0">
                  <a:pos x="42" y="153"/>
                </a:cxn>
                <a:cxn ang="0">
                  <a:pos x="26" y="146"/>
                </a:cxn>
                <a:cxn ang="0">
                  <a:pos x="20" y="141"/>
                </a:cxn>
                <a:cxn ang="0">
                  <a:pos x="20" y="132"/>
                </a:cxn>
                <a:cxn ang="0">
                  <a:pos x="20" y="124"/>
                </a:cxn>
                <a:cxn ang="0">
                  <a:pos x="17" y="117"/>
                </a:cxn>
                <a:cxn ang="0">
                  <a:pos x="15" y="112"/>
                </a:cxn>
                <a:cxn ang="0">
                  <a:pos x="11" y="104"/>
                </a:cxn>
                <a:cxn ang="0">
                  <a:pos x="9" y="98"/>
                </a:cxn>
                <a:cxn ang="0">
                  <a:pos x="8" y="93"/>
                </a:cxn>
                <a:cxn ang="0">
                  <a:pos x="8" y="82"/>
                </a:cxn>
                <a:cxn ang="0">
                  <a:pos x="5" y="75"/>
                </a:cxn>
                <a:cxn ang="0">
                  <a:pos x="6" y="67"/>
                </a:cxn>
                <a:cxn ang="0">
                  <a:pos x="5" y="56"/>
                </a:cxn>
                <a:cxn ang="0">
                  <a:pos x="1" y="49"/>
                </a:cxn>
                <a:cxn ang="0">
                  <a:pos x="2" y="42"/>
                </a:cxn>
                <a:cxn ang="0">
                  <a:pos x="1" y="33"/>
                </a:cxn>
                <a:cxn ang="0">
                  <a:pos x="6" y="26"/>
                </a:cxn>
                <a:cxn ang="0">
                  <a:pos x="3" y="15"/>
                </a:cxn>
                <a:cxn ang="0">
                  <a:pos x="8" y="5"/>
                </a:cxn>
                <a:cxn ang="0">
                  <a:pos x="16" y="1"/>
                </a:cxn>
                <a:cxn ang="0">
                  <a:pos x="20" y="5"/>
                </a:cxn>
                <a:cxn ang="0">
                  <a:pos x="28" y="3"/>
                </a:cxn>
                <a:cxn ang="0">
                  <a:pos x="33" y="8"/>
                </a:cxn>
                <a:cxn ang="0">
                  <a:pos x="40" y="11"/>
                </a:cxn>
                <a:cxn ang="0">
                  <a:pos x="45" y="15"/>
                </a:cxn>
                <a:cxn ang="0">
                  <a:pos x="51" y="19"/>
                </a:cxn>
                <a:cxn ang="0">
                  <a:pos x="48" y="26"/>
                </a:cxn>
                <a:cxn ang="0">
                  <a:pos x="57" y="28"/>
                </a:cxn>
                <a:cxn ang="0">
                  <a:pos x="64" y="26"/>
                </a:cxn>
                <a:cxn ang="0">
                  <a:pos x="44" y="106"/>
                </a:cxn>
                <a:cxn ang="0">
                  <a:pos x="47" y="158"/>
                </a:cxn>
                <a:cxn ang="0">
                  <a:pos x="53" y="162"/>
                </a:cxn>
                <a:cxn ang="0">
                  <a:pos x="64" y="167"/>
                </a:cxn>
                <a:cxn ang="0">
                  <a:pos x="58" y="167"/>
                </a:cxn>
              </a:cxnLst>
              <a:rect l="0" t="0" r="r" b="b"/>
              <a:pathLst>
                <a:path w="69" h="168">
                  <a:moveTo>
                    <a:pt x="64" y="26"/>
                  </a:moveTo>
                  <a:cubicBezTo>
                    <a:pt x="64" y="26"/>
                    <a:pt x="64" y="25"/>
                    <a:pt x="64" y="25"/>
                  </a:cubicBezTo>
                  <a:cubicBezTo>
                    <a:pt x="64" y="25"/>
                    <a:pt x="64" y="25"/>
                    <a:pt x="64" y="25"/>
                  </a:cubicBezTo>
                  <a:cubicBezTo>
                    <a:pt x="64" y="25"/>
                    <a:pt x="64" y="24"/>
                    <a:pt x="64" y="24"/>
                  </a:cubicBezTo>
                  <a:cubicBezTo>
                    <a:pt x="65" y="24"/>
                    <a:pt x="65" y="24"/>
                    <a:pt x="65" y="24"/>
                  </a:cubicBezTo>
                  <a:cubicBezTo>
                    <a:pt x="65" y="24"/>
                    <a:pt x="65" y="24"/>
                    <a:pt x="65" y="24"/>
                  </a:cubicBezTo>
                  <a:cubicBezTo>
                    <a:pt x="65" y="24"/>
                    <a:pt x="65" y="23"/>
                    <a:pt x="65" y="23"/>
                  </a:cubicBezTo>
                  <a:cubicBezTo>
                    <a:pt x="65" y="23"/>
                    <a:pt x="65" y="23"/>
                    <a:pt x="65" y="23"/>
                  </a:cubicBezTo>
                  <a:cubicBezTo>
                    <a:pt x="65" y="22"/>
                    <a:pt x="65" y="21"/>
                    <a:pt x="65" y="21"/>
                  </a:cubicBezTo>
                  <a:cubicBezTo>
                    <a:pt x="65" y="21"/>
                    <a:pt x="65" y="20"/>
                    <a:pt x="65" y="20"/>
                  </a:cubicBezTo>
                  <a:cubicBezTo>
                    <a:pt x="65" y="20"/>
                    <a:pt x="65" y="19"/>
                    <a:pt x="65" y="19"/>
                  </a:cubicBezTo>
                  <a:cubicBezTo>
                    <a:pt x="65" y="19"/>
                    <a:pt x="65" y="19"/>
                    <a:pt x="65" y="19"/>
                  </a:cubicBezTo>
                  <a:cubicBezTo>
                    <a:pt x="65" y="19"/>
                    <a:pt x="66" y="19"/>
                    <a:pt x="66" y="19"/>
                  </a:cubicBezTo>
                  <a:cubicBezTo>
                    <a:pt x="66" y="19"/>
                    <a:pt x="66" y="19"/>
                    <a:pt x="66" y="19"/>
                  </a:cubicBezTo>
                  <a:cubicBezTo>
                    <a:pt x="67" y="18"/>
                    <a:pt x="67" y="19"/>
                    <a:pt x="68" y="19"/>
                  </a:cubicBezTo>
                  <a:cubicBezTo>
                    <a:pt x="68" y="19"/>
                    <a:pt x="68" y="20"/>
                    <a:pt x="68" y="20"/>
                  </a:cubicBezTo>
                  <a:cubicBezTo>
                    <a:pt x="68" y="20"/>
                    <a:pt x="68" y="21"/>
                    <a:pt x="68" y="21"/>
                  </a:cubicBezTo>
                  <a:cubicBezTo>
                    <a:pt x="68" y="21"/>
                    <a:pt x="68" y="21"/>
                    <a:pt x="68" y="21"/>
                  </a:cubicBezTo>
                  <a:cubicBezTo>
                    <a:pt x="69" y="21"/>
                    <a:pt x="69" y="22"/>
                    <a:pt x="69" y="22"/>
                  </a:cubicBezTo>
                  <a:cubicBezTo>
                    <a:pt x="69" y="22"/>
                    <a:pt x="69" y="22"/>
                    <a:pt x="69" y="23"/>
                  </a:cubicBezTo>
                  <a:cubicBezTo>
                    <a:pt x="69" y="23"/>
                    <a:pt x="69" y="24"/>
                    <a:pt x="69" y="25"/>
                  </a:cubicBezTo>
                  <a:cubicBezTo>
                    <a:pt x="69" y="25"/>
                    <a:pt x="69" y="25"/>
                    <a:pt x="69" y="25"/>
                  </a:cubicBezTo>
                  <a:cubicBezTo>
                    <a:pt x="69" y="25"/>
                    <a:pt x="69" y="26"/>
                    <a:pt x="69" y="26"/>
                  </a:cubicBezTo>
                  <a:cubicBezTo>
                    <a:pt x="68" y="26"/>
                    <a:pt x="68" y="26"/>
                    <a:pt x="68" y="27"/>
                  </a:cubicBezTo>
                  <a:cubicBezTo>
                    <a:pt x="68" y="27"/>
                    <a:pt x="68" y="27"/>
                    <a:pt x="68" y="27"/>
                  </a:cubicBezTo>
                  <a:cubicBezTo>
                    <a:pt x="67" y="27"/>
                    <a:pt x="67" y="27"/>
                    <a:pt x="67" y="27"/>
                  </a:cubicBezTo>
                  <a:cubicBezTo>
                    <a:pt x="67" y="27"/>
                    <a:pt x="67" y="27"/>
                    <a:pt x="66" y="27"/>
                  </a:cubicBezTo>
                  <a:cubicBezTo>
                    <a:pt x="66" y="27"/>
                    <a:pt x="66" y="28"/>
                    <a:pt x="66" y="28"/>
                  </a:cubicBezTo>
                  <a:cubicBezTo>
                    <a:pt x="66" y="28"/>
                    <a:pt x="65" y="28"/>
                    <a:pt x="65" y="28"/>
                  </a:cubicBezTo>
                  <a:cubicBezTo>
                    <a:pt x="64" y="29"/>
                    <a:pt x="64" y="29"/>
                    <a:pt x="64" y="29"/>
                  </a:cubicBezTo>
                  <a:cubicBezTo>
                    <a:pt x="64" y="30"/>
                    <a:pt x="63" y="30"/>
                    <a:pt x="63" y="30"/>
                  </a:cubicBezTo>
                  <a:cubicBezTo>
                    <a:pt x="63" y="30"/>
                    <a:pt x="63" y="31"/>
                    <a:pt x="62" y="31"/>
                  </a:cubicBezTo>
                  <a:cubicBezTo>
                    <a:pt x="62" y="31"/>
                    <a:pt x="62" y="31"/>
                    <a:pt x="62" y="31"/>
                  </a:cubicBezTo>
                  <a:cubicBezTo>
                    <a:pt x="61" y="31"/>
                    <a:pt x="61" y="32"/>
                    <a:pt x="61" y="32"/>
                  </a:cubicBezTo>
                  <a:cubicBezTo>
                    <a:pt x="61" y="32"/>
                    <a:pt x="61" y="32"/>
                    <a:pt x="61" y="32"/>
                  </a:cubicBezTo>
                  <a:cubicBezTo>
                    <a:pt x="61" y="33"/>
                    <a:pt x="60" y="33"/>
                    <a:pt x="60" y="33"/>
                  </a:cubicBezTo>
                  <a:cubicBezTo>
                    <a:pt x="60" y="33"/>
                    <a:pt x="60" y="34"/>
                    <a:pt x="60" y="34"/>
                  </a:cubicBezTo>
                  <a:cubicBezTo>
                    <a:pt x="60" y="34"/>
                    <a:pt x="59" y="35"/>
                    <a:pt x="59" y="35"/>
                  </a:cubicBezTo>
                  <a:cubicBezTo>
                    <a:pt x="59" y="35"/>
                    <a:pt x="59" y="35"/>
                    <a:pt x="59" y="35"/>
                  </a:cubicBezTo>
                  <a:cubicBezTo>
                    <a:pt x="59" y="35"/>
                    <a:pt x="59" y="36"/>
                    <a:pt x="59" y="36"/>
                  </a:cubicBezTo>
                  <a:cubicBezTo>
                    <a:pt x="59" y="36"/>
                    <a:pt x="58" y="36"/>
                    <a:pt x="58" y="36"/>
                  </a:cubicBezTo>
                  <a:cubicBezTo>
                    <a:pt x="58" y="37"/>
                    <a:pt x="58" y="37"/>
                    <a:pt x="58" y="37"/>
                  </a:cubicBezTo>
                  <a:cubicBezTo>
                    <a:pt x="58" y="38"/>
                    <a:pt x="58" y="38"/>
                    <a:pt x="58" y="38"/>
                  </a:cubicBezTo>
                  <a:cubicBezTo>
                    <a:pt x="57" y="38"/>
                    <a:pt x="57" y="39"/>
                    <a:pt x="57" y="39"/>
                  </a:cubicBezTo>
                  <a:cubicBezTo>
                    <a:pt x="57" y="39"/>
                    <a:pt x="57" y="39"/>
                    <a:pt x="57" y="39"/>
                  </a:cubicBezTo>
                  <a:cubicBezTo>
                    <a:pt x="56" y="40"/>
                    <a:pt x="56" y="40"/>
                    <a:pt x="56" y="40"/>
                  </a:cubicBezTo>
                  <a:cubicBezTo>
                    <a:pt x="56" y="40"/>
                    <a:pt x="56" y="41"/>
                    <a:pt x="56" y="41"/>
                  </a:cubicBezTo>
                  <a:cubicBezTo>
                    <a:pt x="56" y="41"/>
                    <a:pt x="55" y="42"/>
                    <a:pt x="55" y="42"/>
                  </a:cubicBezTo>
                  <a:cubicBezTo>
                    <a:pt x="55" y="42"/>
                    <a:pt x="55" y="42"/>
                    <a:pt x="55" y="43"/>
                  </a:cubicBezTo>
                  <a:cubicBezTo>
                    <a:pt x="54" y="43"/>
                    <a:pt x="54" y="43"/>
                    <a:pt x="54" y="43"/>
                  </a:cubicBezTo>
                  <a:cubicBezTo>
                    <a:pt x="54" y="45"/>
                    <a:pt x="54" y="45"/>
                    <a:pt x="54" y="45"/>
                  </a:cubicBezTo>
                  <a:cubicBezTo>
                    <a:pt x="54" y="46"/>
                    <a:pt x="54" y="46"/>
                    <a:pt x="54" y="46"/>
                  </a:cubicBezTo>
                  <a:cubicBezTo>
                    <a:pt x="55" y="47"/>
                    <a:pt x="54" y="48"/>
                    <a:pt x="54" y="49"/>
                  </a:cubicBezTo>
                  <a:cubicBezTo>
                    <a:pt x="54" y="49"/>
                    <a:pt x="54" y="49"/>
                    <a:pt x="55" y="49"/>
                  </a:cubicBezTo>
                  <a:cubicBezTo>
                    <a:pt x="55" y="50"/>
                    <a:pt x="55" y="50"/>
                    <a:pt x="54" y="50"/>
                  </a:cubicBezTo>
                  <a:cubicBezTo>
                    <a:pt x="54" y="50"/>
                    <a:pt x="54" y="50"/>
                    <a:pt x="54" y="50"/>
                  </a:cubicBezTo>
                  <a:cubicBezTo>
                    <a:pt x="54" y="51"/>
                    <a:pt x="54" y="52"/>
                    <a:pt x="54" y="53"/>
                  </a:cubicBezTo>
                  <a:cubicBezTo>
                    <a:pt x="54" y="53"/>
                    <a:pt x="55" y="53"/>
                    <a:pt x="55" y="53"/>
                  </a:cubicBezTo>
                  <a:cubicBezTo>
                    <a:pt x="55" y="53"/>
                    <a:pt x="54" y="54"/>
                    <a:pt x="54" y="54"/>
                  </a:cubicBezTo>
                  <a:cubicBezTo>
                    <a:pt x="55" y="55"/>
                    <a:pt x="55" y="56"/>
                    <a:pt x="55" y="57"/>
                  </a:cubicBezTo>
                  <a:cubicBezTo>
                    <a:pt x="55" y="57"/>
                    <a:pt x="55" y="57"/>
                    <a:pt x="55" y="57"/>
                  </a:cubicBezTo>
                  <a:cubicBezTo>
                    <a:pt x="54" y="57"/>
                    <a:pt x="55" y="58"/>
                    <a:pt x="55" y="58"/>
                  </a:cubicBezTo>
                  <a:cubicBezTo>
                    <a:pt x="54" y="59"/>
                    <a:pt x="54" y="60"/>
                    <a:pt x="55" y="61"/>
                  </a:cubicBezTo>
                  <a:cubicBezTo>
                    <a:pt x="55" y="61"/>
                    <a:pt x="55" y="61"/>
                    <a:pt x="55" y="61"/>
                  </a:cubicBezTo>
                  <a:cubicBezTo>
                    <a:pt x="55" y="61"/>
                    <a:pt x="55" y="62"/>
                    <a:pt x="55" y="62"/>
                  </a:cubicBezTo>
                  <a:cubicBezTo>
                    <a:pt x="55" y="62"/>
                    <a:pt x="56" y="62"/>
                    <a:pt x="56" y="63"/>
                  </a:cubicBezTo>
                  <a:cubicBezTo>
                    <a:pt x="55" y="63"/>
                    <a:pt x="55" y="63"/>
                    <a:pt x="55" y="63"/>
                  </a:cubicBezTo>
                  <a:cubicBezTo>
                    <a:pt x="56" y="64"/>
                    <a:pt x="55" y="64"/>
                    <a:pt x="56" y="64"/>
                  </a:cubicBezTo>
                  <a:cubicBezTo>
                    <a:pt x="56" y="64"/>
                    <a:pt x="57" y="65"/>
                    <a:pt x="57" y="65"/>
                  </a:cubicBezTo>
                  <a:cubicBezTo>
                    <a:pt x="58" y="66"/>
                    <a:pt x="58" y="66"/>
                    <a:pt x="59" y="66"/>
                  </a:cubicBezTo>
                  <a:cubicBezTo>
                    <a:pt x="60" y="67"/>
                    <a:pt x="60" y="67"/>
                    <a:pt x="60" y="67"/>
                  </a:cubicBezTo>
                  <a:cubicBezTo>
                    <a:pt x="60" y="67"/>
                    <a:pt x="60" y="67"/>
                    <a:pt x="60" y="67"/>
                  </a:cubicBezTo>
                  <a:cubicBezTo>
                    <a:pt x="61" y="67"/>
                    <a:pt x="61" y="67"/>
                    <a:pt x="61" y="68"/>
                  </a:cubicBezTo>
                  <a:cubicBezTo>
                    <a:pt x="61" y="68"/>
                    <a:pt x="61" y="68"/>
                    <a:pt x="61" y="68"/>
                  </a:cubicBezTo>
                  <a:cubicBezTo>
                    <a:pt x="62" y="68"/>
                    <a:pt x="62" y="69"/>
                    <a:pt x="63" y="69"/>
                  </a:cubicBezTo>
                  <a:cubicBezTo>
                    <a:pt x="62" y="70"/>
                    <a:pt x="62" y="70"/>
                    <a:pt x="62" y="70"/>
                  </a:cubicBezTo>
                  <a:cubicBezTo>
                    <a:pt x="62" y="72"/>
                    <a:pt x="63" y="73"/>
                    <a:pt x="64" y="74"/>
                  </a:cubicBezTo>
                  <a:cubicBezTo>
                    <a:pt x="64" y="74"/>
                    <a:pt x="65" y="74"/>
                    <a:pt x="65" y="74"/>
                  </a:cubicBezTo>
                  <a:cubicBezTo>
                    <a:pt x="66" y="74"/>
                    <a:pt x="66" y="75"/>
                    <a:pt x="66" y="75"/>
                  </a:cubicBezTo>
                  <a:cubicBezTo>
                    <a:pt x="66" y="76"/>
                    <a:pt x="66" y="76"/>
                    <a:pt x="66" y="77"/>
                  </a:cubicBezTo>
                  <a:cubicBezTo>
                    <a:pt x="66" y="77"/>
                    <a:pt x="66" y="77"/>
                    <a:pt x="66" y="77"/>
                  </a:cubicBezTo>
                  <a:cubicBezTo>
                    <a:pt x="66" y="78"/>
                    <a:pt x="66" y="79"/>
                    <a:pt x="65" y="80"/>
                  </a:cubicBezTo>
                  <a:cubicBezTo>
                    <a:pt x="65" y="80"/>
                    <a:pt x="64" y="81"/>
                    <a:pt x="64" y="81"/>
                  </a:cubicBezTo>
                  <a:cubicBezTo>
                    <a:pt x="64" y="82"/>
                    <a:pt x="64" y="82"/>
                    <a:pt x="64" y="83"/>
                  </a:cubicBezTo>
                  <a:cubicBezTo>
                    <a:pt x="64" y="83"/>
                    <a:pt x="64" y="83"/>
                    <a:pt x="64" y="83"/>
                  </a:cubicBezTo>
                  <a:cubicBezTo>
                    <a:pt x="63" y="83"/>
                    <a:pt x="63" y="84"/>
                    <a:pt x="63" y="84"/>
                  </a:cubicBezTo>
                  <a:cubicBezTo>
                    <a:pt x="62" y="84"/>
                    <a:pt x="62" y="84"/>
                    <a:pt x="62" y="84"/>
                  </a:cubicBezTo>
                  <a:cubicBezTo>
                    <a:pt x="61" y="85"/>
                    <a:pt x="61" y="85"/>
                    <a:pt x="60" y="85"/>
                  </a:cubicBezTo>
                  <a:cubicBezTo>
                    <a:pt x="59" y="85"/>
                    <a:pt x="59" y="85"/>
                    <a:pt x="59" y="86"/>
                  </a:cubicBezTo>
                  <a:cubicBezTo>
                    <a:pt x="58" y="86"/>
                    <a:pt x="58" y="86"/>
                    <a:pt x="58" y="86"/>
                  </a:cubicBezTo>
                  <a:cubicBezTo>
                    <a:pt x="57" y="86"/>
                    <a:pt x="56" y="86"/>
                    <a:pt x="56" y="86"/>
                  </a:cubicBezTo>
                  <a:cubicBezTo>
                    <a:pt x="55" y="86"/>
                    <a:pt x="55" y="86"/>
                    <a:pt x="54" y="86"/>
                  </a:cubicBezTo>
                  <a:cubicBezTo>
                    <a:pt x="53" y="87"/>
                    <a:pt x="52" y="87"/>
                    <a:pt x="51" y="87"/>
                  </a:cubicBezTo>
                  <a:cubicBezTo>
                    <a:pt x="50" y="87"/>
                    <a:pt x="50" y="87"/>
                    <a:pt x="49" y="87"/>
                  </a:cubicBezTo>
                  <a:cubicBezTo>
                    <a:pt x="49" y="87"/>
                    <a:pt x="49" y="87"/>
                    <a:pt x="49" y="87"/>
                  </a:cubicBezTo>
                  <a:cubicBezTo>
                    <a:pt x="48" y="87"/>
                    <a:pt x="48" y="87"/>
                    <a:pt x="48" y="87"/>
                  </a:cubicBezTo>
                  <a:cubicBezTo>
                    <a:pt x="48" y="87"/>
                    <a:pt x="47" y="87"/>
                    <a:pt x="47" y="87"/>
                  </a:cubicBezTo>
                  <a:cubicBezTo>
                    <a:pt x="47" y="87"/>
                    <a:pt x="46" y="86"/>
                    <a:pt x="46" y="86"/>
                  </a:cubicBezTo>
                  <a:cubicBezTo>
                    <a:pt x="46" y="86"/>
                    <a:pt x="45" y="86"/>
                    <a:pt x="45" y="86"/>
                  </a:cubicBezTo>
                  <a:cubicBezTo>
                    <a:pt x="45" y="87"/>
                    <a:pt x="45" y="87"/>
                    <a:pt x="45" y="87"/>
                  </a:cubicBezTo>
                  <a:cubicBezTo>
                    <a:pt x="45" y="88"/>
                    <a:pt x="45" y="88"/>
                    <a:pt x="45" y="88"/>
                  </a:cubicBezTo>
                  <a:cubicBezTo>
                    <a:pt x="46" y="89"/>
                    <a:pt x="46" y="89"/>
                    <a:pt x="46" y="89"/>
                  </a:cubicBezTo>
                  <a:cubicBezTo>
                    <a:pt x="46" y="89"/>
                    <a:pt x="46" y="89"/>
                    <a:pt x="46" y="89"/>
                  </a:cubicBezTo>
                  <a:cubicBezTo>
                    <a:pt x="47" y="90"/>
                    <a:pt x="47" y="89"/>
                    <a:pt x="47" y="91"/>
                  </a:cubicBezTo>
                  <a:cubicBezTo>
                    <a:pt x="47" y="91"/>
                    <a:pt x="47" y="91"/>
                    <a:pt x="47" y="91"/>
                  </a:cubicBezTo>
                  <a:cubicBezTo>
                    <a:pt x="47" y="91"/>
                    <a:pt x="47" y="91"/>
                    <a:pt x="47" y="91"/>
                  </a:cubicBezTo>
                  <a:cubicBezTo>
                    <a:pt x="47" y="91"/>
                    <a:pt x="47" y="91"/>
                    <a:pt x="47" y="91"/>
                  </a:cubicBezTo>
                  <a:cubicBezTo>
                    <a:pt x="47" y="92"/>
                    <a:pt x="47" y="93"/>
                    <a:pt x="47" y="93"/>
                  </a:cubicBezTo>
                  <a:cubicBezTo>
                    <a:pt x="47" y="93"/>
                    <a:pt x="47" y="93"/>
                    <a:pt x="47" y="93"/>
                  </a:cubicBezTo>
                  <a:cubicBezTo>
                    <a:pt x="47" y="94"/>
                    <a:pt x="47" y="94"/>
                    <a:pt x="47" y="94"/>
                  </a:cubicBezTo>
                  <a:cubicBezTo>
                    <a:pt x="47" y="94"/>
                    <a:pt x="47" y="95"/>
                    <a:pt x="47" y="95"/>
                  </a:cubicBezTo>
                  <a:cubicBezTo>
                    <a:pt x="47" y="95"/>
                    <a:pt x="47" y="95"/>
                    <a:pt x="48" y="95"/>
                  </a:cubicBezTo>
                  <a:cubicBezTo>
                    <a:pt x="48" y="95"/>
                    <a:pt x="48" y="96"/>
                    <a:pt x="48" y="96"/>
                  </a:cubicBezTo>
                  <a:cubicBezTo>
                    <a:pt x="48" y="96"/>
                    <a:pt x="48" y="96"/>
                    <a:pt x="48" y="96"/>
                  </a:cubicBezTo>
                  <a:cubicBezTo>
                    <a:pt x="48" y="96"/>
                    <a:pt x="48" y="96"/>
                    <a:pt x="48" y="96"/>
                  </a:cubicBezTo>
                  <a:cubicBezTo>
                    <a:pt x="48" y="96"/>
                    <a:pt x="48" y="97"/>
                    <a:pt x="48" y="97"/>
                  </a:cubicBezTo>
                  <a:cubicBezTo>
                    <a:pt x="47" y="97"/>
                    <a:pt x="47" y="97"/>
                    <a:pt x="46" y="98"/>
                  </a:cubicBezTo>
                  <a:cubicBezTo>
                    <a:pt x="46" y="98"/>
                    <a:pt x="46" y="98"/>
                    <a:pt x="46" y="98"/>
                  </a:cubicBezTo>
                  <a:cubicBezTo>
                    <a:pt x="45" y="98"/>
                    <a:pt x="43" y="98"/>
                    <a:pt x="43" y="98"/>
                  </a:cubicBezTo>
                  <a:cubicBezTo>
                    <a:pt x="42" y="98"/>
                    <a:pt x="42" y="97"/>
                    <a:pt x="42" y="97"/>
                  </a:cubicBezTo>
                  <a:cubicBezTo>
                    <a:pt x="41" y="97"/>
                    <a:pt x="41" y="97"/>
                    <a:pt x="41" y="97"/>
                  </a:cubicBezTo>
                  <a:cubicBezTo>
                    <a:pt x="41" y="97"/>
                    <a:pt x="41" y="97"/>
                    <a:pt x="40" y="97"/>
                  </a:cubicBezTo>
                  <a:cubicBezTo>
                    <a:pt x="40" y="97"/>
                    <a:pt x="39" y="97"/>
                    <a:pt x="38" y="96"/>
                  </a:cubicBezTo>
                  <a:cubicBezTo>
                    <a:pt x="38" y="96"/>
                    <a:pt x="38" y="96"/>
                    <a:pt x="38" y="96"/>
                  </a:cubicBezTo>
                  <a:cubicBezTo>
                    <a:pt x="38" y="96"/>
                    <a:pt x="38" y="96"/>
                    <a:pt x="37" y="96"/>
                  </a:cubicBezTo>
                  <a:cubicBezTo>
                    <a:pt x="37" y="96"/>
                    <a:pt x="37" y="96"/>
                    <a:pt x="37" y="96"/>
                  </a:cubicBezTo>
                  <a:cubicBezTo>
                    <a:pt x="36" y="97"/>
                    <a:pt x="36" y="98"/>
                    <a:pt x="37" y="98"/>
                  </a:cubicBezTo>
                  <a:cubicBezTo>
                    <a:pt x="37" y="98"/>
                    <a:pt x="37" y="99"/>
                    <a:pt x="37" y="99"/>
                  </a:cubicBezTo>
                  <a:cubicBezTo>
                    <a:pt x="37" y="99"/>
                    <a:pt x="37" y="99"/>
                    <a:pt x="37" y="100"/>
                  </a:cubicBezTo>
                  <a:cubicBezTo>
                    <a:pt x="38" y="100"/>
                    <a:pt x="38" y="100"/>
                    <a:pt x="38" y="100"/>
                  </a:cubicBezTo>
                  <a:cubicBezTo>
                    <a:pt x="39" y="101"/>
                    <a:pt x="38" y="103"/>
                    <a:pt x="39" y="103"/>
                  </a:cubicBezTo>
                  <a:cubicBezTo>
                    <a:pt x="40" y="104"/>
                    <a:pt x="40" y="104"/>
                    <a:pt x="41" y="104"/>
                  </a:cubicBezTo>
                  <a:cubicBezTo>
                    <a:pt x="41" y="104"/>
                    <a:pt x="41" y="105"/>
                    <a:pt x="41" y="105"/>
                  </a:cubicBezTo>
                  <a:cubicBezTo>
                    <a:pt x="41" y="106"/>
                    <a:pt x="40" y="106"/>
                    <a:pt x="40" y="107"/>
                  </a:cubicBezTo>
                  <a:cubicBezTo>
                    <a:pt x="40" y="107"/>
                    <a:pt x="40" y="107"/>
                    <a:pt x="40" y="107"/>
                  </a:cubicBezTo>
                  <a:cubicBezTo>
                    <a:pt x="41" y="107"/>
                    <a:pt x="42" y="107"/>
                    <a:pt x="43" y="108"/>
                  </a:cubicBezTo>
                  <a:cubicBezTo>
                    <a:pt x="43" y="108"/>
                    <a:pt x="43" y="108"/>
                    <a:pt x="43" y="108"/>
                  </a:cubicBezTo>
                  <a:cubicBezTo>
                    <a:pt x="42" y="108"/>
                    <a:pt x="41" y="108"/>
                    <a:pt x="41" y="109"/>
                  </a:cubicBezTo>
                  <a:cubicBezTo>
                    <a:pt x="41" y="109"/>
                    <a:pt x="41" y="109"/>
                    <a:pt x="41" y="110"/>
                  </a:cubicBezTo>
                  <a:cubicBezTo>
                    <a:pt x="41" y="110"/>
                    <a:pt x="40" y="110"/>
                    <a:pt x="40" y="111"/>
                  </a:cubicBezTo>
                  <a:cubicBezTo>
                    <a:pt x="41" y="112"/>
                    <a:pt x="41" y="113"/>
                    <a:pt x="42" y="113"/>
                  </a:cubicBezTo>
                  <a:cubicBezTo>
                    <a:pt x="42" y="113"/>
                    <a:pt x="42" y="113"/>
                    <a:pt x="42" y="113"/>
                  </a:cubicBezTo>
                  <a:cubicBezTo>
                    <a:pt x="42" y="113"/>
                    <a:pt x="42" y="114"/>
                    <a:pt x="42" y="114"/>
                  </a:cubicBezTo>
                  <a:cubicBezTo>
                    <a:pt x="42" y="114"/>
                    <a:pt x="42" y="114"/>
                    <a:pt x="42" y="115"/>
                  </a:cubicBezTo>
                  <a:cubicBezTo>
                    <a:pt x="42" y="115"/>
                    <a:pt x="42" y="115"/>
                    <a:pt x="42" y="115"/>
                  </a:cubicBezTo>
                  <a:cubicBezTo>
                    <a:pt x="41" y="116"/>
                    <a:pt x="41" y="116"/>
                    <a:pt x="41" y="117"/>
                  </a:cubicBezTo>
                  <a:cubicBezTo>
                    <a:pt x="41" y="117"/>
                    <a:pt x="42" y="117"/>
                    <a:pt x="42" y="118"/>
                  </a:cubicBezTo>
                  <a:cubicBezTo>
                    <a:pt x="42" y="118"/>
                    <a:pt x="42" y="118"/>
                    <a:pt x="42" y="118"/>
                  </a:cubicBezTo>
                  <a:cubicBezTo>
                    <a:pt x="42" y="118"/>
                    <a:pt x="42" y="118"/>
                    <a:pt x="42" y="118"/>
                  </a:cubicBezTo>
                  <a:cubicBezTo>
                    <a:pt x="42" y="118"/>
                    <a:pt x="42" y="118"/>
                    <a:pt x="41" y="118"/>
                  </a:cubicBezTo>
                  <a:cubicBezTo>
                    <a:pt x="41" y="118"/>
                    <a:pt x="41" y="118"/>
                    <a:pt x="41" y="118"/>
                  </a:cubicBezTo>
                  <a:cubicBezTo>
                    <a:pt x="39" y="117"/>
                    <a:pt x="39" y="118"/>
                    <a:pt x="38" y="118"/>
                  </a:cubicBezTo>
                  <a:cubicBezTo>
                    <a:pt x="38" y="118"/>
                    <a:pt x="38" y="118"/>
                    <a:pt x="38" y="119"/>
                  </a:cubicBezTo>
                  <a:cubicBezTo>
                    <a:pt x="38" y="119"/>
                    <a:pt x="37" y="119"/>
                    <a:pt x="37" y="119"/>
                  </a:cubicBezTo>
                  <a:cubicBezTo>
                    <a:pt x="37" y="119"/>
                    <a:pt x="37" y="119"/>
                    <a:pt x="37" y="119"/>
                  </a:cubicBezTo>
                  <a:cubicBezTo>
                    <a:pt x="36" y="119"/>
                    <a:pt x="36" y="120"/>
                    <a:pt x="36" y="120"/>
                  </a:cubicBezTo>
                  <a:cubicBezTo>
                    <a:pt x="36" y="120"/>
                    <a:pt x="36" y="121"/>
                    <a:pt x="36" y="121"/>
                  </a:cubicBezTo>
                  <a:cubicBezTo>
                    <a:pt x="36" y="121"/>
                    <a:pt x="36" y="121"/>
                    <a:pt x="36" y="122"/>
                  </a:cubicBezTo>
                  <a:cubicBezTo>
                    <a:pt x="36" y="122"/>
                    <a:pt x="36" y="122"/>
                    <a:pt x="36" y="122"/>
                  </a:cubicBezTo>
                  <a:cubicBezTo>
                    <a:pt x="36" y="123"/>
                    <a:pt x="36" y="123"/>
                    <a:pt x="36" y="124"/>
                  </a:cubicBezTo>
                  <a:cubicBezTo>
                    <a:pt x="36" y="126"/>
                    <a:pt x="38" y="126"/>
                    <a:pt x="40" y="127"/>
                  </a:cubicBezTo>
                  <a:cubicBezTo>
                    <a:pt x="40" y="128"/>
                    <a:pt x="41" y="128"/>
                    <a:pt x="41" y="128"/>
                  </a:cubicBezTo>
                  <a:cubicBezTo>
                    <a:pt x="42" y="128"/>
                    <a:pt x="42" y="128"/>
                    <a:pt x="42" y="128"/>
                  </a:cubicBezTo>
                  <a:cubicBezTo>
                    <a:pt x="43" y="128"/>
                    <a:pt x="43" y="129"/>
                    <a:pt x="44" y="129"/>
                  </a:cubicBezTo>
                  <a:cubicBezTo>
                    <a:pt x="44" y="129"/>
                    <a:pt x="44" y="128"/>
                    <a:pt x="44" y="128"/>
                  </a:cubicBezTo>
                  <a:cubicBezTo>
                    <a:pt x="45" y="129"/>
                    <a:pt x="45" y="129"/>
                    <a:pt x="46" y="130"/>
                  </a:cubicBezTo>
                  <a:cubicBezTo>
                    <a:pt x="46" y="130"/>
                    <a:pt x="46" y="131"/>
                    <a:pt x="46" y="131"/>
                  </a:cubicBezTo>
                  <a:cubicBezTo>
                    <a:pt x="46" y="132"/>
                    <a:pt x="46" y="131"/>
                    <a:pt x="45" y="132"/>
                  </a:cubicBezTo>
                  <a:cubicBezTo>
                    <a:pt x="45" y="132"/>
                    <a:pt x="45" y="132"/>
                    <a:pt x="44" y="132"/>
                  </a:cubicBezTo>
                  <a:cubicBezTo>
                    <a:pt x="44" y="132"/>
                    <a:pt x="44" y="132"/>
                    <a:pt x="44" y="132"/>
                  </a:cubicBezTo>
                  <a:cubicBezTo>
                    <a:pt x="44" y="132"/>
                    <a:pt x="44" y="132"/>
                    <a:pt x="44" y="132"/>
                  </a:cubicBezTo>
                  <a:cubicBezTo>
                    <a:pt x="45" y="133"/>
                    <a:pt x="45" y="132"/>
                    <a:pt x="46" y="132"/>
                  </a:cubicBezTo>
                  <a:cubicBezTo>
                    <a:pt x="46" y="132"/>
                    <a:pt x="46" y="132"/>
                    <a:pt x="46" y="133"/>
                  </a:cubicBezTo>
                  <a:cubicBezTo>
                    <a:pt x="46" y="133"/>
                    <a:pt x="46" y="133"/>
                    <a:pt x="46" y="133"/>
                  </a:cubicBezTo>
                  <a:cubicBezTo>
                    <a:pt x="46" y="133"/>
                    <a:pt x="45" y="134"/>
                    <a:pt x="44" y="135"/>
                  </a:cubicBezTo>
                  <a:cubicBezTo>
                    <a:pt x="44" y="135"/>
                    <a:pt x="44" y="135"/>
                    <a:pt x="44" y="135"/>
                  </a:cubicBezTo>
                  <a:cubicBezTo>
                    <a:pt x="44" y="135"/>
                    <a:pt x="44" y="136"/>
                    <a:pt x="44" y="136"/>
                  </a:cubicBezTo>
                  <a:cubicBezTo>
                    <a:pt x="43" y="136"/>
                    <a:pt x="43" y="136"/>
                    <a:pt x="43" y="136"/>
                  </a:cubicBezTo>
                  <a:cubicBezTo>
                    <a:pt x="43" y="136"/>
                    <a:pt x="43" y="136"/>
                    <a:pt x="43" y="137"/>
                  </a:cubicBezTo>
                  <a:cubicBezTo>
                    <a:pt x="42" y="137"/>
                    <a:pt x="42" y="138"/>
                    <a:pt x="42" y="138"/>
                  </a:cubicBezTo>
                  <a:cubicBezTo>
                    <a:pt x="42" y="138"/>
                    <a:pt x="42" y="139"/>
                    <a:pt x="42" y="139"/>
                  </a:cubicBezTo>
                  <a:cubicBezTo>
                    <a:pt x="42" y="140"/>
                    <a:pt x="41" y="139"/>
                    <a:pt x="41" y="140"/>
                  </a:cubicBezTo>
                  <a:cubicBezTo>
                    <a:pt x="41" y="140"/>
                    <a:pt x="41" y="140"/>
                    <a:pt x="42" y="140"/>
                  </a:cubicBezTo>
                  <a:cubicBezTo>
                    <a:pt x="42" y="140"/>
                    <a:pt x="42" y="140"/>
                    <a:pt x="42" y="140"/>
                  </a:cubicBezTo>
                  <a:cubicBezTo>
                    <a:pt x="42" y="140"/>
                    <a:pt x="42" y="140"/>
                    <a:pt x="42" y="140"/>
                  </a:cubicBezTo>
                  <a:cubicBezTo>
                    <a:pt x="42" y="140"/>
                    <a:pt x="43" y="142"/>
                    <a:pt x="43" y="142"/>
                  </a:cubicBezTo>
                  <a:cubicBezTo>
                    <a:pt x="42" y="143"/>
                    <a:pt x="42" y="143"/>
                    <a:pt x="41" y="143"/>
                  </a:cubicBezTo>
                  <a:cubicBezTo>
                    <a:pt x="41" y="143"/>
                    <a:pt x="41" y="143"/>
                    <a:pt x="41" y="143"/>
                  </a:cubicBezTo>
                  <a:cubicBezTo>
                    <a:pt x="40" y="142"/>
                    <a:pt x="40" y="141"/>
                    <a:pt x="39" y="141"/>
                  </a:cubicBezTo>
                  <a:cubicBezTo>
                    <a:pt x="39" y="142"/>
                    <a:pt x="39" y="142"/>
                    <a:pt x="39" y="142"/>
                  </a:cubicBezTo>
                  <a:cubicBezTo>
                    <a:pt x="39" y="142"/>
                    <a:pt x="39" y="142"/>
                    <a:pt x="39" y="142"/>
                  </a:cubicBezTo>
                  <a:cubicBezTo>
                    <a:pt x="39" y="143"/>
                    <a:pt x="38" y="143"/>
                    <a:pt x="38" y="143"/>
                  </a:cubicBezTo>
                  <a:cubicBezTo>
                    <a:pt x="38" y="143"/>
                    <a:pt x="38" y="143"/>
                    <a:pt x="38" y="143"/>
                  </a:cubicBezTo>
                  <a:cubicBezTo>
                    <a:pt x="38" y="143"/>
                    <a:pt x="38" y="143"/>
                    <a:pt x="39" y="143"/>
                  </a:cubicBezTo>
                  <a:cubicBezTo>
                    <a:pt x="39" y="143"/>
                    <a:pt x="39" y="143"/>
                    <a:pt x="40" y="143"/>
                  </a:cubicBezTo>
                  <a:cubicBezTo>
                    <a:pt x="40" y="143"/>
                    <a:pt x="40" y="143"/>
                    <a:pt x="41" y="144"/>
                  </a:cubicBezTo>
                  <a:cubicBezTo>
                    <a:pt x="41" y="144"/>
                    <a:pt x="41" y="144"/>
                    <a:pt x="41" y="144"/>
                  </a:cubicBezTo>
                  <a:cubicBezTo>
                    <a:pt x="40" y="144"/>
                    <a:pt x="40" y="144"/>
                    <a:pt x="39" y="145"/>
                  </a:cubicBezTo>
                  <a:cubicBezTo>
                    <a:pt x="39" y="145"/>
                    <a:pt x="39" y="146"/>
                    <a:pt x="39" y="147"/>
                  </a:cubicBezTo>
                  <a:cubicBezTo>
                    <a:pt x="39" y="147"/>
                    <a:pt x="39" y="147"/>
                    <a:pt x="39" y="147"/>
                  </a:cubicBezTo>
                  <a:cubicBezTo>
                    <a:pt x="39" y="147"/>
                    <a:pt x="39" y="148"/>
                    <a:pt x="39" y="148"/>
                  </a:cubicBezTo>
                  <a:cubicBezTo>
                    <a:pt x="39" y="148"/>
                    <a:pt x="39" y="148"/>
                    <a:pt x="39" y="148"/>
                  </a:cubicBezTo>
                  <a:cubicBezTo>
                    <a:pt x="39" y="148"/>
                    <a:pt x="40" y="148"/>
                    <a:pt x="40" y="148"/>
                  </a:cubicBezTo>
                  <a:cubicBezTo>
                    <a:pt x="40" y="148"/>
                    <a:pt x="41" y="150"/>
                    <a:pt x="42" y="151"/>
                  </a:cubicBezTo>
                  <a:cubicBezTo>
                    <a:pt x="41" y="151"/>
                    <a:pt x="41" y="151"/>
                    <a:pt x="41" y="151"/>
                  </a:cubicBezTo>
                  <a:cubicBezTo>
                    <a:pt x="41" y="151"/>
                    <a:pt x="41" y="151"/>
                    <a:pt x="41" y="151"/>
                  </a:cubicBezTo>
                  <a:cubicBezTo>
                    <a:pt x="41" y="150"/>
                    <a:pt x="40" y="150"/>
                    <a:pt x="40" y="151"/>
                  </a:cubicBezTo>
                  <a:cubicBezTo>
                    <a:pt x="40" y="151"/>
                    <a:pt x="39" y="151"/>
                    <a:pt x="39" y="151"/>
                  </a:cubicBezTo>
                  <a:cubicBezTo>
                    <a:pt x="40" y="151"/>
                    <a:pt x="40" y="151"/>
                    <a:pt x="41" y="151"/>
                  </a:cubicBezTo>
                  <a:cubicBezTo>
                    <a:pt x="41" y="151"/>
                    <a:pt x="41" y="151"/>
                    <a:pt x="41" y="151"/>
                  </a:cubicBezTo>
                  <a:cubicBezTo>
                    <a:pt x="41" y="152"/>
                    <a:pt x="42" y="151"/>
                    <a:pt x="42" y="151"/>
                  </a:cubicBezTo>
                  <a:cubicBezTo>
                    <a:pt x="43" y="152"/>
                    <a:pt x="44" y="153"/>
                    <a:pt x="45" y="154"/>
                  </a:cubicBezTo>
                  <a:cubicBezTo>
                    <a:pt x="45" y="154"/>
                    <a:pt x="45" y="154"/>
                    <a:pt x="45" y="154"/>
                  </a:cubicBezTo>
                  <a:cubicBezTo>
                    <a:pt x="45" y="154"/>
                    <a:pt x="45" y="154"/>
                    <a:pt x="45" y="154"/>
                  </a:cubicBezTo>
                  <a:cubicBezTo>
                    <a:pt x="44" y="154"/>
                    <a:pt x="43" y="153"/>
                    <a:pt x="43" y="153"/>
                  </a:cubicBezTo>
                  <a:cubicBezTo>
                    <a:pt x="42" y="153"/>
                    <a:pt x="42" y="153"/>
                    <a:pt x="42" y="153"/>
                  </a:cubicBezTo>
                  <a:cubicBezTo>
                    <a:pt x="41" y="153"/>
                    <a:pt x="40" y="153"/>
                    <a:pt x="39" y="152"/>
                  </a:cubicBezTo>
                  <a:cubicBezTo>
                    <a:pt x="37" y="152"/>
                    <a:pt x="34" y="152"/>
                    <a:pt x="32" y="152"/>
                  </a:cubicBezTo>
                  <a:cubicBezTo>
                    <a:pt x="31" y="152"/>
                    <a:pt x="31" y="151"/>
                    <a:pt x="30" y="151"/>
                  </a:cubicBezTo>
                  <a:cubicBezTo>
                    <a:pt x="30" y="151"/>
                    <a:pt x="30" y="151"/>
                    <a:pt x="30" y="151"/>
                  </a:cubicBezTo>
                  <a:cubicBezTo>
                    <a:pt x="29" y="151"/>
                    <a:pt x="29" y="151"/>
                    <a:pt x="29" y="150"/>
                  </a:cubicBezTo>
                  <a:cubicBezTo>
                    <a:pt x="29" y="150"/>
                    <a:pt x="29" y="149"/>
                    <a:pt x="29" y="149"/>
                  </a:cubicBezTo>
                  <a:cubicBezTo>
                    <a:pt x="28" y="149"/>
                    <a:pt x="28" y="148"/>
                    <a:pt x="28" y="148"/>
                  </a:cubicBezTo>
                  <a:cubicBezTo>
                    <a:pt x="28" y="147"/>
                    <a:pt x="27" y="146"/>
                    <a:pt x="27" y="146"/>
                  </a:cubicBezTo>
                  <a:cubicBezTo>
                    <a:pt x="27" y="145"/>
                    <a:pt x="26" y="146"/>
                    <a:pt x="26" y="146"/>
                  </a:cubicBezTo>
                  <a:cubicBezTo>
                    <a:pt x="25" y="146"/>
                    <a:pt x="25" y="146"/>
                    <a:pt x="25" y="146"/>
                  </a:cubicBezTo>
                  <a:cubicBezTo>
                    <a:pt x="24" y="146"/>
                    <a:pt x="24" y="146"/>
                    <a:pt x="24" y="146"/>
                  </a:cubicBezTo>
                  <a:cubicBezTo>
                    <a:pt x="24" y="146"/>
                    <a:pt x="24" y="146"/>
                    <a:pt x="24" y="146"/>
                  </a:cubicBezTo>
                  <a:cubicBezTo>
                    <a:pt x="23" y="146"/>
                    <a:pt x="23" y="145"/>
                    <a:pt x="23" y="145"/>
                  </a:cubicBezTo>
                  <a:cubicBezTo>
                    <a:pt x="23" y="145"/>
                    <a:pt x="23" y="145"/>
                    <a:pt x="23" y="144"/>
                  </a:cubicBezTo>
                  <a:cubicBezTo>
                    <a:pt x="22" y="144"/>
                    <a:pt x="21" y="144"/>
                    <a:pt x="21" y="143"/>
                  </a:cubicBezTo>
                  <a:cubicBezTo>
                    <a:pt x="21" y="143"/>
                    <a:pt x="21" y="143"/>
                    <a:pt x="21" y="143"/>
                  </a:cubicBezTo>
                  <a:cubicBezTo>
                    <a:pt x="21" y="142"/>
                    <a:pt x="21" y="142"/>
                    <a:pt x="21" y="142"/>
                  </a:cubicBezTo>
                  <a:cubicBezTo>
                    <a:pt x="20" y="142"/>
                    <a:pt x="21" y="142"/>
                    <a:pt x="20" y="141"/>
                  </a:cubicBezTo>
                  <a:cubicBezTo>
                    <a:pt x="20" y="141"/>
                    <a:pt x="20" y="141"/>
                    <a:pt x="20" y="140"/>
                  </a:cubicBezTo>
                  <a:cubicBezTo>
                    <a:pt x="20" y="140"/>
                    <a:pt x="20" y="140"/>
                    <a:pt x="21" y="139"/>
                  </a:cubicBezTo>
                  <a:cubicBezTo>
                    <a:pt x="21" y="139"/>
                    <a:pt x="21" y="139"/>
                    <a:pt x="21" y="138"/>
                  </a:cubicBezTo>
                  <a:cubicBezTo>
                    <a:pt x="21" y="138"/>
                    <a:pt x="21" y="138"/>
                    <a:pt x="21" y="138"/>
                  </a:cubicBezTo>
                  <a:cubicBezTo>
                    <a:pt x="22" y="138"/>
                    <a:pt x="22" y="138"/>
                    <a:pt x="22" y="137"/>
                  </a:cubicBezTo>
                  <a:cubicBezTo>
                    <a:pt x="22" y="136"/>
                    <a:pt x="22" y="136"/>
                    <a:pt x="21" y="135"/>
                  </a:cubicBezTo>
                  <a:cubicBezTo>
                    <a:pt x="22" y="135"/>
                    <a:pt x="22" y="135"/>
                    <a:pt x="22" y="134"/>
                  </a:cubicBezTo>
                  <a:cubicBezTo>
                    <a:pt x="22" y="134"/>
                    <a:pt x="22" y="134"/>
                    <a:pt x="22" y="133"/>
                  </a:cubicBezTo>
                  <a:cubicBezTo>
                    <a:pt x="21" y="133"/>
                    <a:pt x="20" y="133"/>
                    <a:pt x="20" y="132"/>
                  </a:cubicBezTo>
                  <a:cubicBezTo>
                    <a:pt x="20" y="132"/>
                    <a:pt x="20" y="131"/>
                    <a:pt x="20" y="131"/>
                  </a:cubicBezTo>
                  <a:cubicBezTo>
                    <a:pt x="20" y="131"/>
                    <a:pt x="20" y="131"/>
                    <a:pt x="20" y="130"/>
                  </a:cubicBezTo>
                  <a:cubicBezTo>
                    <a:pt x="21" y="130"/>
                    <a:pt x="21" y="130"/>
                    <a:pt x="21" y="129"/>
                  </a:cubicBezTo>
                  <a:cubicBezTo>
                    <a:pt x="21" y="129"/>
                    <a:pt x="21" y="129"/>
                    <a:pt x="21" y="129"/>
                  </a:cubicBezTo>
                  <a:cubicBezTo>
                    <a:pt x="21" y="129"/>
                    <a:pt x="21" y="129"/>
                    <a:pt x="21" y="129"/>
                  </a:cubicBezTo>
                  <a:cubicBezTo>
                    <a:pt x="21" y="128"/>
                    <a:pt x="21" y="128"/>
                    <a:pt x="21" y="127"/>
                  </a:cubicBezTo>
                  <a:cubicBezTo>
                    <a:pt x="20" y="127"/>
                    <a:pt x="20" y="127"/>
                    <a:pt x="20" y="127"/>
                  </a:cubicBezTo>
                  <a:cubicBezTo>
                    <a:pt x="21" y="127"/>
                    <a:pt x="21" y="126"/>
                    <a:pt x="21" y="126"/>
                  </a:cubicBezTo>
                  <a:cubicBezTo>
                    <a:pt x="20" y="125"/>
                    <a:pt x="20" y="124"/>
                    <a:pt x="20" y="124"/>
                  </a:cubicBezTo>
                  <a:cubicBezTo>
                    <a:pt x="20" y="123"/>
                    <a:pt x="20" y="123"/>
                    <a:pt x="20" y="122"/>
                  </a:cubicBezTo>
                  <a:cubicBezTo>
                    <a:pt x="19" y="122"/>
                    <a:pt x="19" y="122"/>
                    <a:pt x="19" y="121"/>
                  </a:cubicBezTo>
                  <a:cubicBezTo>
                    <a:pt x="19" y="121"/>
                    <a:pt x="19" y="121"/>
                    <a:pt x="19" y="121"/>
                  </a:cubicBezTo>
                  <a:cubicBezTo>
                    <a:pt x="19" y="120"/>
                    <a:pt x="19" y="120"/>
                    <a:pt x="19" y="120"/>
                  </a:cubicBezTo>
                  <a:cubicBezTo>
                    <a:pt x="20" y="120"/>
                    <a:pt x="20" y="120"/>
                    <a:pt x="20" y="119"/>
                  </a:cubicBezTo>
                  <a:cubicBezTo>
                    <a:pt x="20" y="119"/>
                    <a:pt x="20" y="119"/>
                    <a:pt x="19" y="118"/>
                  </a:cubicBezTo>
                  <a:cubicBezTo>
                    <a:pt x="19" y="118"/>
                    <a:pt x="19" y="118"/>
                    <a:pt x="18" y="118"/>
                  </a:cubicBezTo>
                  <a:cubicBezTo>
                    <a:pt x="18" y="118"/>
                    <a:pt x="18" y="118"/>
                    <a:pt x="18" y="117"/>
                  </a:cubicBezTo>
                  <a:cubicBezTo>
                    <a:pt x="18" y="117"/>
                    <a:pt x="17" y="118"/>
                    <a:pt x="17" y="117"/>
                  </a:cubicBezTo>
                  <a:cubicBezTo>
                    <a:pt x="17" y="117"/>
                    <a:pt x="17" y="117"/>
                    <a:pt x="18" y="117"/>
                  </a:cubicBezTo>
                  <a:cubicBezTo>
                    <a:pt x="18" y="118"/>
                    <a:pt x="19" y="117"/>
                    <a:pt x="19" y="116"/>
                  </a:cubicBezTo>
                  <a:cubicBezTo>
                    <a:pt x="19" y="116"/>
                    <a:pt x="19" y="116"/>
                    <a:pt x="19" y="115"/>
                  </a:cubicBezTo>
                  <a:cubicBezTo>
                    <a:pt x="19" y="115"/>
                    <a:pt x="19" y="115"/>
                    <a:pt x="18" y="115"/>
                  </a:cubicBezTo>
                  <a:cubicBezTo>
                    <a:pt x="18" y="114"/>
                    <a:pt x="17" y="115"/>
                    <a:pt x="16" y="114"/>
                  </a:cubicBezTo>
                  <a:cubicBezTo>
                    <a:pt x="16" y="114"/>
                    <a:pt x="16" y="114"/>
                    <a:pt x="16" y="114"/>
                  </a:cubicBezTo>
                  <a:cubicBezTo>
                    <a:pt x="16" y="114"/>
                    <a:pt x="15" y="113"/>
                    <a:pt x="15" y="113"/>
                  </a:cubicBezTo>
                  <a:cubicBezTo>
                    <a:pt x="15" y="113"/>
                    <a:pt x="16" y="112"/>
                    <a:pt x="16" y="112"/>
                  </a:cubicBezTo>
                  <a:cubicBezTo>
                    <a:pt x="15" y="112"/>
                    <a:pt x="15" y="112"/>
                    <a:pt x="15" y="112"/>
                  </a:cubicBezTo>
                  <a:cubicBezTo>
                    <a:pt x="15" y="111"/>
                    <a:pt x="15" y="111"/>
                    <a:pt x="15" y="110"/>
                  </a:cubicBezTo>
                  <a:cubicBezTo>
                    <a:pt x="14" y="110"/>
                    <a:pt x="14" y="110"/>
                    <a:pt x="14" y="109"/>
                  </a:cubicBezTo>
                  <a:cubicBezTo>
                    <a:pt x="14" y="109"/>
                    <a:pt x="14" y="109"/>
                    <a:pt x="14" y="109"/>
                  </a:cubicBezTo>
                  <a:cubicBezTo>
                    <a:pt x="14" y="109"/>
                    <a:pt x="14" y="108"/>
                    <a:pt x="14" y="108"/>
                  </a:cubicBezTo>
                  <a:cubicBezTo>
                    <a:pt x="13" y="108"/>
                    <a:pt x="12" y="108"/>
                    <a:pt x="12" y="108"/>
                  </a:cubicBezTo>
                  <a:cubicBezTo>
                    <a:pt x="12" y="107"/>
                    <a:pt x="12" y="107"/>
                    <a:pt x="12" y="107"/>
                  </a:cubicBezTo>
                  <a:cubicBezTo>
                    <a:pt x="12" y="106"/>
                    <a:pt x="11" y="106"/>
                    <a:pt x="11" y="105"/>
                  </a:cubicBezTo>
                  <a:cubicBezTo>
                    <a:pt x="11" y="105"/>
                    <a:pt x="11" y="105"/>
                    <a:pt x="11" y="104"/>
                  </a:cubicBezTo>
                  <a:cubicBezTo>
                    <a:pt x="11" y="104"/>
                    <a:pt x="11" y="104"/>
                    <a:pt x="11" y="104"/>
                  </a:cubicBezTo>
                  <a:cubicBezTo>
                    <a:pt x="11" y="104"/>
                    <a:pt x="12" y="104"/>
                    <a:pt x="12" y="103"/>
                  </a:cubicBezTo>
                  <a:cubicBezTo>
                    <a:pt x="11" y="102"/>
                    <a:pt x="11" y="102"/>
                    <a:pt x="11" y="102"/>
                  </a:cubicBezTo>
                  <a:cubicBezTo>
                    <a:pt x="11" y="102"/>
                    <a:pt x="11" y="101"/>
                    <a:pt x="11" y="101"/>
                  </a:cubicBezTo>
                  <a:cubicBezTo>
                    <a:pt x="11" y="101"/>
                    <a:pt x="11" y="101"/>
                    <a:pt x="10" y="101"/>
                  </a:cubicBezTo>
                  <a:cubicBezTo>
                    <a:pt x="10" y="101"/>
                    <a:pt x="10" y="101"/>
                    <a:pt x="10" y="101"/>
                  </a:cubicBezTo>
                  <a:cubicBezTo>
                    <a:pt x="10" y="100"/>
                    <a:pt x="10" y="100"/>
                    <a:pt x="10" y="100"/>
                  </a:cubicBezTo>
                  <a:cubicBezTo>
                    <a:pt x="10" y="100"/>
                    <a:pt x="10" y="99"/>
                    <a:pt x="10" y="99"/>
                  </a:cubicBezTo>
                  <a:cubicBezTo>
                    <a:pt x="10" y="99"/>
                    <a:pt x="10" y="99"/>
                    <a:pt x="10" y="99"/>
                  </a:cubicBezTo>
                  <a:cubicBezTo>
                    <a:pt x="10" y="98"/>
                    <a:pt x="9" y="98"/>
                    <a:pt x="9" y="98"/>
                  </a:cubicBezTo>
                  <a:cubicBezTo>
                    <a:pt x="9" y="98"/>
                    <a:pt x="9" y="98"/>
                    <a:pt x="9" y="98"/>
                  </a:cubicBezTo>
                  <a:cubicBezTo>
                    <a:pt x="9" y="98"/>
                    <a:pt x="9" y="97"/>
                    <a:pt x="9" y="97"/>
                  </a:cubicBezTo>
                  <a:cubicBezTo>
                    <a:pt x="9" y="97"/>
                    <a:pt x="9" y="97"/>
                    <a:pt x="9" y="97"/>
                  </a:cubicBezTo>
                  <a:cubicBezTo>
                    <a:pt x="9" y="97"/>
                    <a:pt x="9" y="96"/>
                    <a:pt x="9" y="96"/>
                  </a:cubicBezTo>
                  <a:cubicBezTo>
                    <a:pt x="9" y="96"/>
                    <a:pt x="9" y="96"/>
                    <a:pt x="9" y="95"/>
                  </a:cubicBezTo>
                  <a:cubicBezTo>
                    <a:pt x="9" y="95"/>
                    <a:pt x="8" y="95"/>
                    <a:pt x="8" y="95"/>
                  </a:cubicBezTo>
                  <a:cubicBezTo>
                    <a:pt x="9" y="95"/>
                    <a:pt x="9" y="95"/>
                    <a:pt x="9" y="94"/>
                  </a:cubicBezTo>
                  <a:cubicBezTo>
                    <a:pt x="9" y="94"/>
                    <a:pt x="9" y="94"/>
                    <a:pt x="9" y="94"/>
                  </a:cubicBezTo>
                  <a:cubicBezTo>
                    <a:pt x="9" y="93"/>
                    <a:pt x="8" y="94"/>
                    <a:pt x="8" y="93"/>
                  </a:cubicBezTo>
                  <a:cubicBezTo>
                    <a:pt x="8" y="93"/>
                    <a:pt x="8" y="92"/>
                    <a:pt x="8" y="92"/>
                  </a:cubicBezTo>
                  <a:cubicBezTo>
                    <a:pt x="8" y="91"/>
                    <a:pt x="8" y="91"/>
                    <a:pt x="8" y="91"/>
                  </a:cubicBezTo>
                  <a:cubicBezTo>
                    <a:pt x="8" y="91"/>
                    <a:pt x="8" y="91"/>
                    <a:pt x="8" y="91"/>
                  </a:cubicBezTo>
                  <a:cubicBezTo>
                    <a:pt x="8" y="91"/>
                    <a:pt x="8" y="90"/>
                    <a:pt x="8" y="90"/>
                  </a:cubicBezTo>
                  <a:cubicBezTo>
                    <a:pt x="8" y="90"/>
                    <a:pt x="8" y="89"/>
                    <a:pt x="8" y="88"/>
                  </a:cubicBezTo>
                  <a:cubicBezTo>
                    <a:pt x="8" y="88"/>
                    <a:pt x="8" y="88"/>
                    <a:pt x="8" y="87"/>
                  </a:cubicBezTo>
                  <a:cubicBezTo>
                    <a:pt x="8" y="87"/>
                    <a:pt x="9" y="86"/>
                    <a:pt x="9" y="86"/>
                  </a:cubicBezTo>
                  <a:cubicBezTo>
                    <a:pt x="10" y="85"/>
                    <a:pt x="9" y="84"/>
                    <a:pt x="8" y="84"/>
                  </a:cubicBezTo>
                  <a:cubicBezTo>
                    <a:pt x="8" y="83"/>
                    <a:pt x="8" y="83"/>
                    <a:pt x="8" y="82"/>
                  </a:cubicBezTo>
                  <a:cubicBezTo>
                    <a:pt x="8" y="82"/>
                    <a:pt x="8" y="82"/>
                    <a:pt x="8" y="82"/>
                  </a:cubicBezTo>
                  <a:cubicBezTo>
                    <a:pt x="7" y="82"/>
                    <a:pt x="7" y="82"/>
                    <a:pt x="7" y="81"/>
                  </a:cubicBezTo>
                  <a:cubicBezTo>
                    <a:pt x="7" y="81"/>
                    <a:pt x="7" y="81"/>
                    <a:pt x="7" y="80"/>
                  </a:cubicBezTo>
                  <a:cubicBezTo>
                    <a:pt x="7" y="80"/>
                    <a:pt x="7" y="80"/>
                    <a:pt x="7" y="79"/>
                  </a:cubicBezTo>
                  <a:cubicBezTo>
                    <a:pt x="6" y="79"/>
                    <a:pt x="6" y="79"/>
                    <a:pt x="6" y="79"/>
                  </a:cubicBezTo>
                  <a:cubicBezTo>
                    <a:pt x="6" y="78"/>
                    <a:pt x="6" y="78"/>
                    <a:pt x="6" y="77"/>
                  </a:cubicBezTo>
                  <a:cubicBezTo>
                    <a:pt x="6" y="77"/>
                    <a:pt x="5" y="76"/>
                    <a:pt x="5" y="76"/>
                  </a:cubicBezTo>
                  <a:cubicBezTo>
                    <a:pt x="5" y="76"/>
                    <a:pt x="5" y="76"/>
                    <a:pt x="5" y="75"/>
                  </a:cubicBezTo>
                  <a:cubicBezTo>
                    <a:pt x="6" y="75"/>
                    <a:pt x="5" y="75"/>
                    <a:pt x="5" y="75"/>
                  </a:cubicBezTo>
                  <a:cubicBezTo>
                    <a:pt x="6" y="75"/>
                    <a:pt x="6" y="75"/>
                    <a:pt x="6" y="74"/>
                  </a:cubicBezTo>
                  <a:cubicBezTo>
                    <a:pt x="6" y="74"/>
                    <a:pt x="6" y="73"/>
                    <a:pt x="7" y="73"/>
                  </a:cubicBezTo>
                  <a:cubicBezTo>
                    <a:pt x="7" y="73"/>
                    <a:pt x="7" y="73"/>
                    <a:pt x="7" y="73"/>
                  </a:cubicBezTo>
                  <a:cubicBezTo>
                    <a:pt x="8" y="72"/>
                    <a:pt x="7" y="72"/>
                    <a:pt x="7" y="71"/>
                  </a:cubicBezTo>
                  <a:cubicBezTo>
                    <a:pt x="7" y="71"/>
                    <a:pt x="7" y="71"/>
                    <a:pt x="7" y="70"/>
                  </a:cubicBezTo>
                  <a:cubicBezTo>
                    <a:pt x="7" y="70"/>
                    <a:pt x="7" y="70"/>
                    <a:pt x="7" y="70"/>
                  </a:cubicBezTo>
                  <a:cubicBezTo>
                    <a:pt x="7" y="70"/>
                    <a:pt x="7" y="69"/>
                    <a:pt x="7" y="69"/>
                  </a:cubicBezTo>
                  <a:cubicBezTo>
                    <a:pt x="6" y="69"/>
                    <a:pt x="6" y="69"/>
                    <a:pt x="6" y="68"/>
                  </a:cubicBezTo>
                  <a:cubicBezTo>
                    <a:pt x="6" y="68"/>
                    <a:pt x="6" y="67"/>
                    <a:pt x="6" y="67"/>
                  </a:cubicBezTo>
                  <a:cubicBezTo>
                    <a:pt x="6" y="66"/>
                    <a:pt x="6" y="64"/>
                    <a:pt x="7" y="64"/>
                  </a:cubicBezTo>
                  <a:cubicBezTo>
                    <a:pt x="7" y="63"/>
                    <a:pt x="7" y="64"/>
                    <a:pt x="7" y="63"/>
                  </a:cubicBezTo>
                  <a:cubicBezTo>
                    <a:pt x="7" y="63"/>
                    <a:pt x="7" y="63"/>
                    <a:pt x="7" y="62"/>
                  </a:cubicBezTo>
                  <a:cubicBezTo>
                    <a:pt x="7" y="62"/>
                    <a:pt x="6" y="61"/>
                    <a:pt x="6" y="60"/>
                  </a:cubicBezTo>
                  <a:cubicBezTo>
                    <a:pt x="6" y="59"/>
                    <a:pt x="7" y="59"/>
                    <a:pt x="6" y="58"/>
                  </a:cubicBezTo>
                  <a:cubicBezTo>
                    <a:pt x="6" y="58"/>
                    <a:pt x="6" y="57"/>
                    <a:pt x="5" y="57"/>
                  </a:cubicBezTo>
                  <a:cubicBezTo>
                    <a:pt x="5" y="57"/>
                    <a:pt x="5" y="57"/>
                    <a:pt x="5" y="57"/>
                  </a:cubicBezTo>
                  <a:cubicBezTo>
                    <a:pt x="5" y="57"/>
                    <a:pt x="5" y="57"/>
                    <a:pt x="5" y="57"/>
                  </a:cubicBezTo>
                  <a:cubicBezTo>
                    <a:pt x="5" y="56"/>
                    <a:pt x="5" y="56"/>
                    <a:pt x="5" y="56"/>
                  </a:cubicBezTo>
                  <a:cubicBezTo>
                    <a:pt x="4" y="55"/>
                    <a:pt x="4" y="55"/>
                    <a:pt x="4" y="55"/>
                  </a:cubicBezTo>
                  <a:cubicBezTo>
                    <a:pt x="4" y="54"/>
                    <a:pt x="4" y="54"/>
                    <a:pt x="4" y="54"/>
                  </a:cubicBezTo>
                  <a:cubicBezTo>
                    <a:pt x="4" y="54"/>
                    <a:pt x="3" y="54"/>
                    <a:pt x="3" y="53"/>
                  </a:cubicBezTo>
                  <a:cubicBezTo>
                    <a:pt x="3" y="53"/>
                    <a:pt x="3" y="53"/>
                    <a:pt x="3" y="53"/>
                  </a:cubicBezTo>
                  <a:cubicBezTo>
                    <a:pt x="3" y="53"/>
                    <a:pt x="3" y="53"/>
                    <a:pt x="3" y="53"/>
                  </a:cubicBezTo>
                  <a:cubicBezTo>
                    <a:pt x="3" y="53"/>
                    <a:pt x="3" y="52"/>
                    <a:pt x="2" y="52"/>
                  </a:cubicBezTo>
                  <a:cubicBezTo>
                    <a:pt x="3" y="52"/>
                    <a:pt x="3" y="51"/>
                    <a:pt x="3" y="51"/>
                  </a:cubicBezTo>
                  <a:cubicBezTo>
                    <a:pt x="2" y="51"/>
                    <a:pt x="1" y="50"/>
                    <a:pt x="1" y="50"/>
                  </a:cubicBezTo>
                  <a:cubicBezTo>
                    <a:pt x="1" y="50"/>
                    <a:pt x="1" y="50"/>
                    <a:pt x="1" y="49"/>
                  </a:cubicBezTo>
                  <a:cubicBezTo>
                    <a:pt x="1" y="49"/>
                    <a:pt x="1" y="49"/>
                    <a:pt x="1" y="49"/>
                  </a:cubicBezTo>
                  <a:cubicBezTo>
                    <a:pt x="1" y="49"/>
                    <a:pt x="1" y="48"/>
                    <a:pt x="1" y="48"/>
                  </a:cubicBezTo>
                  <a:cubicBezTo>
                    <a:pt x="0" y="48"/>
                    <a:pt x="0" y="48"/>
                    <a:pt x="0" y="47"/>
                  </a:cubicBezTo>
                  <a:cubicBezTo>
                    <a:pt x="1" y="47"/>
                    <a:pt x="1" y="47"/>
                    <a:pt x="1" y="47"/>
                  </a:cubicBezTo>
                  <a:cubicBezTo>
                    <a:pt x="1" y="46"/>
                    <a:pt x="1" y="44"/>
                    <a:pt x="1" y="44"/>
                  </a:cubicBezTo>
                  <a:cubicBezTo>
                    <a:pt x="1" y="43"/>
                    <a:pt x="1" y="44"/>
                    <a:pt x="2" y="43"/>
                  </a:cubicBezTo>
                  <a:cubicBezTo>
                    <a:pt x="2" y="43"/>
                    <a:pt x="2" y="43"/>
                    <a:pt x="2" y="43"/>
                  </a:cubicBezTo>
                  <a:cubicBezTo>
                    <a:pt x="2" y="43"/>
                    <a:pt x="2" y="42"/>
                    <a:pt x="2" y="42"/>
                  </a:cubicBezTo>
                  <a:cubicBezTo>
                    <a:pt x="2" y="42"/>
                    <a:pt x="2" y="42"/>
                    <a:pt x="2" y="42"/>
                  </a:cubicBezTo>
                  <a:cubicBezTo>
                    <a:pt x="1" y="41"/>
                    <a:pt x="2" y="40"/>
                    <a:pt x="1" y="39"/>
                  </a:cubicBezTo>
                  <a:cubicBezTo>
                    <a:pt x="1" y="39"/>
                    <a:pt x="1" y="38"/>
                    <a:pt x="1" y="37"/>
                  </a:cubicBezTo>
                  <a:cubicBezTo>
                    <a:pt x="1" y="37"/>
                    <a:pt x="1" y="37"/>
                    <a:pt x="1" y="37"/>
                  </a:cubicBezTo>
                  <a:cubicBezTo>
                    <a:pt x="1" y="37"/>
                    <a:pt x="1" y="37"/>
                    <a:pt x="1" y="36"/>
                  </a:cubicBezTo>
                  <a:cubicBezTo>
                    <a:pt x="1" y="36"/>
                    <a:pt x="1" y="36"/>
                    <a:pt x="1" y="35"/>
                  </a:cubicBezTo>
                  <a:cubicBezTo>
                    <a:pt x="1" y="35"/>
                    <a:pt x="1" y="34"/>
                    <a:pt x="1" y="34"/>
                  </a:cubicBezTo>
                  <a:cubicBezTo>
                    <a:pt x="1" y="34"/>
                    <a:pt x="1" y="34"/>
                    <a:pt x="1" y="34"/>
                  </a:cubicBezTo>
                  <a:cubicBezTo>
                    <a:pt x="1" y="33"/>
                    <a:pt x="1" y="33"/>
                    <a:pt x="1" y="33"/>
                  </a:cubicBezTo>
                  <a:cubicBezTo>
                    <a:pt x="1" y="33"/>
                    <a:pt x="1" y="33"/>
                    <a:pt x="1" y="33"/>
                  </a:cubicBezTo>
                  <a:cubicBezTo>
                    <a:pt x="2" y="33"/>
                    <a:pt x="2" y="32"/>
                    <a:pt x="2" y="32"/>
                  </a:cubicBezTo>
                  <a:cubicBezTo>
                    <a:pt x="2" y="32"/>
                    <a:pt x="2" y="32"/>
                    <a:pt x="2" y="32"/>
                  </a:cubicBezTo>
                  <a:cubicBezTo>
                    <a:pt x="2" y="32"/>
                    <a:pt x="2" y="31"/>
                    <a:pt x="2" y="31"/>
                  </a:cubicBezTo>
                  <a:cubicBezTo>
                    <a:pt x="2" y="31"/>
                    <a:pt x="3" y="31"/>
                    <a:pt x="3" y="30"/>
                  </a:cubicBezTo>
                  <a:cubicBezTo>
                    <a:pt x="3" y="30"/>
                    <a:pt x="3" y="30"/>
                    <a:pt x="3" y="30"/>
                  </a:cubicBezTo>
                  <a:cubicBezTo>
                    <a:pt x="3" y="29"/>
                    <a:pt x="3" y="29"/>
                    <a:pt x="3" y="28"/>
                  </a:cubicBezTo>
                  <a:cubicBezTo>
                    <a:pt x="3" y="28"/>
                    <a:pt x="3" y="28"/>
                    <a:pt x="4" y="28"/>
                  </a:cubicBezTo>
                  <a:cubicBezTo>
                    <a:pt x="4" y="27"/>
                    <a:pt x="3" y="27"/>
                    <a:pt x="4" y="27"/>
                  </a:cubicBezTo>
                  <a:cubicBezTo>
                    <a:pt x="4" y="27"/>
                    <a:pt x="6" y="26"/>
                    <a:pt x="6" y="26"/>
                  </a:cubicBezTo>
                  <a:cubicBezTo>
                    <a:pt x="6" y="26"/>
                    <a:pt x="6" y="25"/>
                    <a:pt x="6" y="25"/>
                  </a:cubicBezTo>
                  <a:cubicBezTo>
                    <a:pt x="5" y="25"/>
                    <a:pt x="5" y="24"/>
                    <a:pt x="5" y="24"/>
                  </a:cubicBezTo>
                  <a:cubicBezTo>
                    <a:pt x="5" y="23"/>
                    <a:pt x="4" y="23"/>
                    <a:pt x="4" y="22"/>
                  </a:cubicBezTo>
                  <a:cubicBezTo>
                    <a:pt x="5" y="22"/>
                    <a:pt x="4" y="21"/>
                    <a:pt x="4" y="20"/>
                  </a:cubicBezTo>
                  <a:cubicBezTo>
                    <a:pt x="4" y="20"/>
                    <a:pt x="4" y="19"/>
                    <a:pt x="4" y="19"/>
                  </a:cubicBezTo>
                  <a:cubicBezTo>
                    <a:pt x="4" y="19"/>
                    <a:pt x="3" y="18"/>
                    <a:pt x="3" y="18"/>
                  </a:cubicBezTo>
                  <a:cubicBezTo>
                    <a:pt x="3" y="17"/>
                    <a:pt x="3" y="17"/>
                    <a:pt x="3" y="17"/>
                  </a:cubicBezTo>
                  <a:cubicBezTo>
                    <a:pt x="4" y="16"/>
                    <a:pt x="4" y="16"/>
                    <a:pt x="4" y="16"/>
                  </a:cubicBezTo>
                  <a:cubicBezTo>
                    <a:pt x="4" y="16"/>
                    <a:pt x="4" y="15"/>
                    <a:pt x="3" y="15"/>
                  </a:cubicBezTo>
                  <a:cubicBezTo>
                    <a:pt x="3" y="14"/>
                    <a:pt x="3" y="14"/>
                    <a:pt x="3" y="14"/>
                  </a:cubicBezTo>
                  <a:cubicBezTo>
                    <a:pt x="3" y="14"/>
                    <a:pt x="3" y="14"/>
                    <a:pt x="3" y="13"/>
                  </a:cubicBezTo>
                  <a:cubicBezTo>
                    <a:pt x="3" y="13"/>
                    <a:pt x="3" y="13"/>
                    <a:pt x="4" y="13"/>
                  </a:cubicBezTo>
                  <a:cubicBezTo>
                    <a:pt x="4" y="13"/>
                    <a:pt x="4" y="13"/>
                    <a:pt x="4" y="12"/>
                  </a:cubicBezTo>
                  <a:cubicBezTo>
                    <a:pt x="4" y="12"/>
                    <a:pt x="5" y="12"/>
                    <a:pt x="6" y="12"/>
                  </a:cubicBezTo>
                  <a:cubicBezTo>
                    <a:pt x="6" y="11"/>
                    <a:pt x="7" y="11"/>
                    <a:pt x="8" y="10"/>
                  </a:cubicBezTo>
                  <a:cubicBezTo>
                    <a:pt x="8" y="10"/>
                    <a:pt x="8" y="10"/>
                    <a:pt x="8" y="9"/>
                  </a:cubicBezTo>
                  <a:cubicBezTo>
                    <a:pt x="8" y="8"/>
                    <a:pt x="8" y="8"/>
                    <a:pt x="8" y="7"/>
                  </a:cubicBezTo>
                  <a:cubicBezTo>
                    <a:pt x="8" y="6"/>
                    <a:pt x="8" y="6"/>
                    <a:pt x="8" y="5"/>
                  </a:cubicBezTo>
                  <a:cubicBezTo>
                    <a:pt x="8" y="5"/>
                    <a:pt x="8" y="4"/>
                    <a:pt x="8" y="4"/>
                  </a:cubicBezTo>
                  <a:cubicBezTo>
                    <a:pt x="8" y="4"/>
                    <a:pt x="8" y="4"/>
                    <a:pt x="8" y="3"/>
                  </a:cubicBezTo>
                  <a:cubicBezTo>
                    <a:pt x="8" y="3"/>
                    <a:pt x="9" y="3"/>
                    <a:pt x="9" y="2"/>
                  </a:cubicBezTo>
                  <a:cubicBezTo>
                    <a:pt x="9" y="2"/>
                    <a:pt x="9" y="2"/>
                    <a:pt x="9" y="2"/>
                  </a:cubicBezTo>
                  <a:cubicBezTo>
                    <a:pt x="10" y="1"/>
                    <a:pt x="10" y="1"/>
                    <a:pt x="11" y="1"/>
                  </a:cubicBezTo>
                  <a:cubicBezTo>
                    <a:pt x="11" y="0"/>
                    <a:pt x="11" y="0"/>
                    <a:pt x="11" y="0"/>
                  </a:cubicBezTo>
                  <a:cubicBezTo>
                    <a:pt x="11" y="0"/>
                    <a:pt x="12" y="0"/>
                    <a:pt x="12" y="0"/>
                  </a:cubicBezTo>
                  <a:cubicBezTo>
                    <a:pt x="12" y="0"/>
                    <a:pt x="12" y="1"/>
                    <a:pt x="13" y="1"/>
                  </a:cubicBezTo>
                  <a:cubicBezTo>
                    <a:pt x="14" y="1"/>
                    <a:pt x="15" y="1"/>
                    <a:pt x="16" y="1"/>
                  </a:cubicBezTo>
                  <a:cubicBezTo>
                    <a:pt x="16" y="1"/>
                    <a:pt x="18" y="1"/>
                    <a:pt x="18" y="1"/>
                  </a:cubicBezTo>
                  <a:cubicBezTo>
                    <a:pt x="18" y="1"/>
                    <a:pt x="18" y="2"/>
                    <a:pt x="18" y="2"/>
                  </a:cubicBezTo>
                  <a:cubicBezTo>
                    <a:pt x="18" y="2"/>
                    <a:pt x="18" y="2"/>
                    <a:pt x="18" y="3"/>
                  </a:cubicBezTo>
                  <a:cubicBezTo>
                    <a:pt x="19" y="3"/>
                    <a:pt x="19" y="3"/>
                    <a:pt x="19" y="3"/>
                  </a:cubicBezTo>
                  <a:cubicBezTo>
                    <a:pt x="19" y="3"/>
                    <a:pt x="19" y="3"/>
                    <a:pt x="19" y="4"/>
                  </a:cubicBezTo>
                  <a:cubicBezTo>
                    <a:pt x="19" y="4"/>
                    <a:pt x="19" y="4"/>
                    <a:pt x="19" y="4"/>
                  </a:cubicBezTo>
                  <a:cubicBezTo>
                    <a:pt x="19" y="4"/>
                    <a:pt x="19" y="5"/>
                    <a:pt x="20" y="5"/>
                  </a:cubicBezTo>
                  <a:cubicBezTo>
                    <a:pt x="20" y="5"/>
                    <a:pt x="20" y="5"/>
                    <a:pt x="20" y="5"/>
                  </a:cubicBezTo>
                  <a:cubicBezTo>
                    <a:pt x="20" y="5"/>
                    <a:pt x="20" y="5"/>
                    <a:pt x="20" y="5"/>
                  </a:cubicBezTo>
                  <a:cubicBezTo>
                    <a:pt x="20" y="5"/>
                    <a:pt x="20" y="5"/>
                    <a:pt x="20" y="5"/>
                  </a:cubicBezTo>
                  <a:cubicBezTo>
                    <a:pt x="20" y="4"/>
                    <a:pt x="20" y="3"/>
                    <a:pt x="20" y="3"/>
                  </a:cubicBezTo>
                  <a:cubicBezTo>
                    <a:pt x="21" y="3"/>
                    <a:pt x="21" y="2"/>
                    <a:pt x="21" y="2"/>
                  </a:cubicBezTo>
                  <a:cubicBezTo>
                    <a:pt x="21" y="2"/>
                    <a:pt x="21" y="1"/>
                    <a:pt x="22" y="1"/>
                  </a:cubicBezTo>
                  <a:cubicBezTo>
                    <a:pt x="22" y="1"/>
                    <a:pt x="22" y="1"/>
                    <a:pt x="22" y="1"/>
                  </a:cubicBezTo>
                  <a:cubicBezTo>
                    <a:pt x="22" y="1"/>
                    <a:pt x="22" y="0"/>
                    <a:pt x="22" y="0"/>
                  </a:cubicBezTo>
                  <a:cubicBezTo>
                    <a:pt x="24" y="0"/>
                    <a:pt x="25" y="0"/>
                    <a:pt x="26" y="0"/>
                  </a:cubicBezTo>
                  <a:cubicBezTo>
                    <a:pt x="26" y="1"/>
                    <a:pt x="27" y="2"/>
                    <a:pt x="28" y="2"/>
                  </a:cubicBezTo>
                  <a:cubicBezTo>
                    <a:pt x="28" y="2"/>
                    <a:pt x="28" y="3"/>
                    <a:pt x="28" y="3"/>
                  </a:cubicBezTo>
                  <a:cubicBezTo>
                    <a:pt x="28" y="3"/>
                    <a:pt x="28" y="3"/>
                    <a:pt x="29" y="3"/>
                  </a:cubicBezTo>
                  <a:cubicBezTo>
                    <a:pt x="29" y="3"/>
                    <a:pt x="29" y="3"/>
                    <a:pt x="29" y="4"/>
                  </a:cubicBezTo>
                  <a:cubicBezTo>
                    <a:pt x="29" y="4"/>
                    <a:pt x="29" y="4"/>
                    <a:pt x="30" y="5"/>
                  </a:cubicBezTo>
                  <a:cubicBezTo>
                    <a:pt x="30" y="5"/>
                    <a:pt x="30" y="5"/>
                    <a:pt x="30" y="6"/>
                  </a:cubicBezTo>
                  <a:cubicBezTo>
                    <a:pt x="30" y="6"/>
                    <a:pt x="30" y="6"/>
                    <a:pt x="30" y="6"/>
                  </a:cubicBezTo>
                  <a:cubicBezTo>
                    <a:pt x="31" y="6"/>
                    <a:pt x="31" y="6"/>
                    <a:pt x="31" y="6"/>
                  </a:cubicBezTo>
                  <a:cubicBezTo>
                    <a:pt x="31" y="6"/>
                    <a:pt x="31" y="7"/>
                    <a:pt x="31" y="7"/>
                  </a:cubicBezTo>
                  <a:cubicBezTo>
                    <a:pt x="32" y="7"/>
                    <a:pt x="32" y="7"/>
                    <a:pt x="32" y="7"/>
                  </a:cubicBezTo>
                  <a:cubicBezTo>
                    <a:pt x="32" y="7"/>
                    <a:pt x="32" y="7"/>
                    <a:pt x="33" y="8"/>
                  </a:cubicBezTo>
                  <a:cubicBezTo>
                    <a:pt x="33" y="8"/>
                    <a:pt x="33" y="8"/>
                    <a:pt x="33" y="8"/>
                  </a:cubicBezTo>
                  <a:cubicBezTo>
                    <a:pt x="33" y="8"/>
                    <a:pt x="33" y="8"/>
                    <a:pt x="34" y="8"/>
                  </a:cubicBezTo>
                  <a:cubicBezTo>
                    <a:pt x="34" y="8"/>
                    <a:pt x="34" y="8"/>
                    <a:pt x="34" y="8"/>
                  </a:cubicBezTo>
                  <a:cubicBezTo>
                    <a:pt x="34" y="8"/>
                    <a:pt x="35" y="9"/>
                    <a:pt x="35" y="10"/>
                  </a:cubicBezTo>
                  <a:cubicBezTo>
                    <a:pt x="35" y="10"/>
                    <a:pt x="36" y="10"/>
                    <a:pt x="36" y="10"/>
                  </a:cubicBezTo>
                  <a:cubicBezTo>
                    <a:pt x="36" y="10"/>
                    <a:pt x="36" y="10"/>
                    <a:pt x="37" y="10"/>
                  </a:cubicBezTo>
                  <a:cubicBezTo>
                    <a:pt x="37" y="10"/>
                    <a:pt x="37" y="10"/>
                    <a:pt x="37" y="10"/>
                  </a:cubicBezTo>
                  <a:cubicBezTo>
                    <a:pt x="37" y="10"/>
                    <a:pt x="38" y="11"/>
                    <a:pt x="38" y="11"/>
                  </a:cubicBezTo>
                  <a:cubicBezTo>
                    <a:pt x="39" y="11"/>
                    <a:pt x="39" y="11"/>
                    <a:pt x="40" y="11"/>
                  </a:cubicBezTo>
                  <a:cubicBezTo>
                    <a:pt x="40" y="11"/>
                    <a:pt x="40" y="11"/>
                    <a:pt x="41" y="12"/>
                  </a:cubicBezTo>
                  <a:cubicBezTo>
                    <a:pt x="41" y="12"/>
                    <a:pt x="41" y="12"/>
                    <a:pt x="41" y="12"/>
                  </a:cubicBezTo>
                  <a:cubicBezTo>
                    <a:pt x="41" y="12"/>
                    <a:pt x="42" y="12"/>
                    <a:pt x="42" y="12"/>
                  </a:cubicBezTo>
                  <a:cubicBezTo>
                    <a:pt x="42" y="12"/>
                    <a:pt x="42" y="12"/>
                    <a:pt x="42" y="12"/>
                  </a:cubicBezTo>
                  <a:cubicBezTo>
                    <a:pt x="42" y="13"/>
                    <a:pt x="42" y="13"/>
                    <a:pt x="43" y="13"/>
                  </a:cubicBezTo>
                  <a:cubicBezTo>
                    <a:pt x="43" y="13"/>
                    <a:pt x="43" y="13"/>
                    <a:pt x="43" y="13"/>
                  </a:cubicBezTo>
                  <a:cubicBezTo>
                    <a:pt x="43" y="13"/>
                    <a:pt x="43" y="14"/>
                    <a:pt x="43" y="14"/>
                  </a:cubicBezTo>
                  <a:cubicBezTo>
                    <a:pt x="44" y="14"/>
                    <a:pt x="44" y="14"/>
                    <a:pt x="44" y="14"/>
                  </a:cubicBezTo>
                  <a:cubicBezTo>
                    <a:pt x="44" y="14"/>
                    <a:pt x="45" y="14"/>
                    <a:pt x="45" y="15"/>
                  </a:cubicBezTo>
                  <a:cubicBezTo>
                    <a:pt x="46" y="15"/>
                    <a:pt x="46" y="15"/>
                    <a:pt x="47" y="15"/>
                  </a:cubicBezTo>
                  <a:cubicBezTo>
                    <a:pt x="47" y="15"/>
                    <a:pt x="47" y="15"/>
                    <a:pt x="47" y="16"/>
                  </a:cubicBezTo>
                  <a:cubicBezTo>
                    <a:pt x="48" y="16"/>
                    <a:pt x="48" y="16"/>
                    <a:pt x="48" y="16"/>
                  </a:cubicBezTo>
                  <a:cubicBezTo>
                    <a:pt x="48" y="16"/>
                    <a:pt x="49" y="16"/>
                    <a:pt x="49" y="16"/>
                  </a:cubicBezTo>
                  <a:cubicBezTo>
                    <a:pt x="49" y="16"/>
                    <a:pt x="49" y="16"/>
                    <a:pt x="50" y="16"/>
                  </a:cubicBezTo>
                  <a:cubicBezTo>
                    <a:pt x="50" y="16"/>
                    <a:pt x="50" y="17"/>
                    <a:pt x="51" y="18"/>
                  </a:cubicBezTo>
                  <a:cubicBezTo>
                    <a:pt x="51" y="18"/>
                    <a:pt x="51" y="18"/>
                    <a:pt x="51" y="18"/>
                  </a:cubicBezTo>
                  <a:cubicBezTo>
                    <a:pt x="51" y="18"/>
                    <a:pt x="51" y="18"/>
                    <a:pt x="51" y="18"/>
                  </a:cubicBezTo>
                  <a:cubicBezTo>
                    <a:pt x="51" y="19"/>
                    <a:pt x="51" y="19"/>
                    <a:pt x="51" y="19"/>
                  </a:cubicBezTo>
                  <a:cubicBezTo>
                    <a:pt x="50" y="19"/>
                    <a:pt x="50" y="20"/>
                    <a:pt x="50" y="20"/>
                  </a:cubicBezTo>
                  <a:cubicBezTo>
                    <a:pt x="50" y="20"/>
                    <a:pt x="50" y="20"/>
                    <a:pt x="50" y="20"/>
                  </a:cubicBezTo>
                  <a:cubicBezTo>
                    <a:pt x="50" y="21"/>
                    <a:pt x="50" y="21"/>
                    <a:pt x="49" y="21"/>
                  </a:cubicBezTo>
                  <a:cubicBezTo>
                    <a:pt x="49" y="21"/>
                    <a:pt x="49" y="21"/>
                    <a:pt x="49" y="21"/>
                  </a:cubicBezTo>
                  <a:cubicBezTo>
                    <a:pt x="49" y="21"/>
                    <a:pt x="49" y="21"/>
                    <a:pt x="49" y="22"/>
                  </a:cubicBezTo>
                  <a:cubicBezTo>
                    <a:pt x="49" y="22"/>
                    <a:pt x="49" y="23"/>
                    <a:pt x="49" y="24"/>
                  </a:cubicBezTo>
                  <a:cubicBezTo>
                    <a:pt x="49" y="24"/>
                    <a:pt x="49" y="25"/>
                    <a:pt x="49" y="25"/>
                  </a:cubicBezTo>
                  <a:cubicBezTo>
                    <a:pt x="49" y="25"/>
                    <a:pt x="48" y="25"/>
                    <a:pt x="48" y="25"/>
                  </a:cubicBezTo>
                  <a:cubicBezTo>
                    <a:pt x="48" y="25"/>
                    <a:pt x="48" y="26"/>
                    <a:pt x="48" y="26"/>
                  </a:cubicBezTo>
                  <a:cubicBezTo>
                    <a:pt x="48" y="26"/>
                    <a:pt x="48" y="26"/>
                    <a:pt x="48" y="27"/>
                  </a:cubicBezTo>
                  <a:cubicBezTo>
                    <a:pt x="48" y="27"/>
                    <a:pt x="48" y="28"/>
                    <a:pt x="49" y="28"/>
                  </a:cubicBezTo>
                  <a:cubicBezTo>
                    <a:pt x="49" y="27"/>
                    <a:pt x="50" y="28"/>
                    <a:pt x="51" y="27"/>
                  </a:cubicBezTo>
                  <a:cubicBezTo>
                    <a:pt x="52" y="27"/>
                    <a:pt x="53" y="28"/>
                    <a:pt x="53" y="28"/>
                  </a:cubicBezTo>
                  <a:cubicBezTo>
                    <a:pt x="54" y="28"/>
                    <a:pt x="54" y="28"/>
                    <a:pt x="54" y="28"/>
                  </a:cubicBezTo>
                  <a:cubicBezTo>
                    <a:pt x="54" y="28"/>
                    <a:pt x="55" y="29"/>
                    <a:pt x="55" y="29"/>
                  </a:cubicBezTo>
                  <a:cubicBezTo>
                    <a:pt x="55" y="28"/>
                    <a:pt x="56" y="28"/>
                    <a:pt x="56" y="28"/>
                  </a:cubicBezTo>
                  <a:cubicBezTo>
                    <a:pt x="56" y="28"/>
                    <a:pt x="56" y="29"/>
                    <a:pt x="56" y="29"/>
                  </a:cubicBezTo>
                  <a:cubicBezTo>
                    <a:pt x="57" y="29"/>
                    <a:pt x="57" y="29"/>
                    <a:pt x="57" y="28"/>
                  </a:cubicBezTo>
                  <a:cubicBezTo>
                    <a:pt x="58" y="29"/>
                    <a:pt x="58" y="29"/>
                    <a:pt x="59" y="29"/>
                  </a:cubicBezTo>
                  <a:cubicBezTo>
                    <a:pt x="59" y="28"/>
                    <a:pt x="59" y="28"/>
                    <a:pt x="60" y="28"/>
                  </a:cubicBezTo>
                  <a:cubicBezTo>
                    <a:pt x="60" y="28"/>
                    <a:pt x="60" y="28"/>
                    <a:pt x="60" y="28"/>
                  </a:cubicBezTo>
                  <a:cubicBezTo>
                    <a:pt x="60" y="28"/>
                    <a:pt x="60" y="28"/>
                    <a:pt x="60" y="28"/>
                  </a:cubicBezTo>
                  <a:cubicBezTo>
                    <a:pt x="60" y="28"/>
                    <a:pt x="61" y="28"/>
                    <a:pt x="61" y="28"/>
                  </a:cubicBezTo>
                  <a:cubicBezTo>
                    <a:pt x="61" y="28"/>
                    <a:pt x="62" y="28"/>
                    <a:pt x="62" y="27"/>
                  </a:cubicBezTo>
                  <a:cubicBezTo>
                    <a:pt x="62" y="27"/>
                    <a:pt x="62" y="27"/>
                    <a:pt x="62" y="27"/>
                  </a:cubicBezTo>
                  <a:cubicBezTo>
                    <a:pt x="62" y="26"/>
                    <a:pt x="63" y="26"/>
                    <a:pt x="63" y="26"/>
                  </a:cubicBezTo>
                  <a:cubicBezTo>
                    <a:pt x="63" y="26"/>
                    <a:pt x="63" y="26"/>
                    <a:pt x="64" y="26"/>
                  </a:cubicBezTo>
                  <a:close/>
                  <a:moveTo>
                    <a:pt x="44" y="103"/>
                  </a:moveTo>
                  <a:cubicBezTo>
                    <a:pt x="44" y="104"/>
                    <a:pt x="44" y="104"/>
                    <a:pt x="44" y="104"/>
                  </a:cubicBezTo>
                  <a:cubicBezTo>
                    <a:pt x="43" y="104"/>
                    <a:pt x="43" y="104"/>
                    <a:pt x="43" y="104"/>
                  </a:cubicBezTo>
                  <a:cubicBezTo>
                    <a:pt x="44" y="104"/>
                    <a:pt x="44" y="104"/>
                    <a:pt x="44" y="104"/>
                  </a:cubicBezTo>
                  <a:cubicBezTo>
                    <a:pt x="44" y="104"/>
                    <a:pt x="44" y="104"/>
                    <a:pt x="44" y="104"/>
                  </a:cubicBezTo>
                  <a:cubicBezTo>
                    <a:pt x="44" y="105"/>
                    <a:pt x="44" y="105"/>
                    <a:pt x="44" y="105"/>
                  </a:cubicBezTo>
                  <a:cubicBezTo>
                    <a:pt x="44" y="105"/>
                    <a:pt x="43" y="105"/>
                    <a:pt x="43" y="105"/>
                  </a:cubicBezTo>
                  <a:cubicBezTo>
                    <a:pt x="43" y="105"/>
                    <a:pt x="43" y="105"/>
                    <a:pt x="43" y="106"/>
                  </a:cubicBezTo>
                  <a:cubicBezTo>
                    <a:pt x="43" y="106"/>
                    <a:pt x="44" y="106"/>
                    <a:pt x="44" y="106"/>
                  </a:cubicBezTo>
                  <a:cubicBezTo>
                    <a:pt x="44" y="106"/>
                    <a:pt x="44" y="106"/>
                    <a:pt x="44" y="106"/>
                  </a:cubicBezTo>
                  <a:cubicBezTo>
                    <a:pt x="44" y="106"/>
                    <a:pt x="44" y="107"/>
                    <a:pt x="44" y="107"/>
                  </a:cubicBezTo>
                  <a:cubicBezTo>
                    <a:pt x="45" y="107"/>
                    <a:pt x="45" y="107"/>
                    <a:pt x="46" y="106"/>
                  </a:cubicBezTo>
                  <a:cubicBezTo>
                    <a:pt x="46" y="106"/>
                    <a:pt x="45" y="105"/>
                    <a:pt x="45" y="104"/>
                  </a:cubicBezTo>
                  <a:cubicBezTo>
                    <a:pt x="45" y="104"/>
                    <a:pt x="45" y="104"/>
                    <a:pt x="44" y="103"/>
                  </a:cubicBezTo>
                  <a:cubicBezTo>
                    <a:pt x="44" y="103"/>
                    <a:pt x="44" y="103"/>
                    <a:pt x="44" y="103"/>
                  </a:cubicBezTo>
                  <a:close/>
                  <a:moveTo>
                    <a:pt x="47" y="157"/>
                  </a:moveTo>
                  <a:cubicBezTo>
                    <a:pt x="47" y="157"/>
                    <a:pt x="47" y="157"/>
                    <a:pt x="47" y="157"/>
                  </a:cubicBezTo>
                  <a:cubicBezTo>
                    <a:pt x="47" y="158"/>
                    <a:pt x="47" y="158"/>
                    <a:pt x="47" y="158"/>
                  </a:cubicBezTo>
                  <a:cubicBezTo>
                    <a:pt x="47" y="158"/>
                    <a:pt x="47" y="158"/>
                    <a:pt x="47" y="158"/>
                  </a:cubicBezTo>
                  <a:cubicBezTo>
                    <a:pt x="47" y="158"/>
                    <a:pt x="47" y="158"/>
                    <a:pt x="47" y="158"/>
                  </a:cubicBezTo>
                  <a:cubicBezTo>
                    <a:pt x="47" y="158"/>
                    <a:pt x="47" y="158"/>
                    <a:pt x="47" y="158"/>
                  </a:cubicBezTo>
                  <a:cubicBezTo>
                    <a:pt x="47" y="158"/>
                    <a:pt x="47" y="157"/>
                    <a:pt x="47" y="157"/>
                  </a:cubicBezTo>
                  <a:close/>
                  <a:moveTo>
                    <a:pt x="48" y="159"/>
                  </a:moveTo>
                  <a:cubicBezTo>
                    <a:pt x="48" y="159"/>
                    <a:pt x="49" y="159"/>
                    <a:pt x="49" y="159"/>
                  </a:cubicBezTo>
                  <a:cubicBezTo>
                    <a:pt x="50" y="160"/>
                    <a:pt x="51" y="161"/>
                    <a:pt x="52" y="162"/>
                  </a:cubicBezTo>
                  <a:cubicBezTo>
                    <a:pt x="52" y="162"/>
                    <a:pt x="52" y="162"/>
                    <a:pt x="52" y="162"/>
                  </a:cubicBezTo>
                  <a:cubicBezTo>
                    <a:pt x="52" y="162"/>
                    <a:pt x="53" y="162"/>
                    <a:pt x="53" y="162"/>
                  </a:cubicBezTo>
                  <a:cubicBezTo>
                    <a:pt x="53" y="163"/>
                    <a:pt x="53" y="163"/>
                    <a:pt x="53" y="163"/>
                  </a:cubicBezTo>
                  <a:cubicBezTo>
                    <a:pt x="54" y="163"/>
                    <a:pt x="54" y="163"/>
                    <a:pt x="54" y="163"/>
                  </a:cubicBezTo>
                  <a:cubicBezTo>
                    <a:pt x="55" y="163"/>
                    <a:pt x="55" y="163"/>
                    <a:pt x="55" y="163"/>
                  </a:cubicBezTo>
                  <a:cubicBezTo>
                    <a:pt x="55" y="164"/>
                    <a:pt x="56" y="164"/>
                    <a:pt x="56" y="164"/>
                  </a:cubicBezTo>
                  <a:cubicBezTo>
                    <a:pt x="56" y="164"/>
                    <a:pt x="56" y="164"/>
                    <a:pt x="57" y="164"/>
                  </a:cubicBezTo>
                  <a:cubicBezTo>
                    <a:pt x="57" y="164"/>
                    <a:pt x="57" y="165"/>
                    <a:pt x="58" y="165"/>
                  </a:cubicBezTo>
                  <a:cubicBezTo>
                    <a:pt x="59" y="165"/>
                    <a:pt x="60" y="166"/>
                    <a:pt x="61" y="166"/>
                  </a:cubicBezTo>
                  <a:cubicBezTo>
                    <a:pt x="62" y="166"/>
                    <a:pt x="63" y="166"/>
                    <a:pt x="64" y="166"/>
                  </a:cubicBezTo>
                  <a:cubicBezTo>
                    <a:pt x="64" y="166"/>
                    <a:pt x="64" y="166"/>
                    <a:pt x="64" y="167"/>
                  </a:cubicBezTo>
                  <a:cubicBezTo>
                    <a:pt x="64" y="167"/>
                    <a:pt x="64" y="167"/>
                    <a:pt x="64" y="167"/>
                  </a:cubicBezTo>
                  <a:cubicBezTo>
                    <a:pt x="64" y="167"/>
                    <a:pt x="64" y="167"/>
                    <a:pt x="64" y="167"/>
                  </a:cubicBezTo>
                  <a:cubicBezTo>
                    <a:pt x="63" y="167"/>
                    <a:pt x="63" y="167"/>
                    <a:pt x="63" y="167"/>
                  </a:cubicBezTo>
                  <a:cubicBezTo>
                    <a:pt x="63" y="167"/>
                    <a:pt x="62" y="167"/>
                    <a:pt x="61" y="167"/>
                  </a:cubicBezTo>
                  <a:cubicBezTo>
                    <a:pt x="61" y="167"/>
                    <a:pt x="61" y="167"/>
                    <a:pt x="61" y="167"/>
                  </a:cubicBezTo>
                  <a:cubicBezTo>
                    <a:pt x="61" y="167"/>
                    <a:pt x="60" y="167"/>
                    <a:pt x="60" y="167"/>
                  </a:cubicBezTo>
                  <a:cubicBezTo>
                    <a:pt x="60" y="167"/>
                    <a:pt x="60" y="168"/>
                    <a:pt x="59" y="168"/>
                  </a:cubicBezTo>
                  <a:cubicBezTo>
                    <a:pt x="59" y="168"/>
                    <a:pt x="59" y="167"/>
                    <a:pt x="59" y="167"/>
                  </a:cubicBezTo>
                  <a:cubicBezTo>
                    <a:pt x="59" y="167"/>
                    <a:pt x="58" y="167"/>
                    <a:pt x="58" y="167"/>
                  </a:cubicBezTo>
                  <a:cubicBezTo>
                    <a:pt x="58" y="167"/>
                    <a:pt x="57" y="167"/>
                    <a:pt x="57" y="167"/>
                  </a:cubicBezTo>
                  <a:cubicBezTo>
                    <a:pt x="56" y="167"/>
                    <a:pt x="55" y="167"/>
                    <a:pt x="55" y="167"/>
                  </a:cubicBezTo>
                  <a:cubicBezTo>
                    <a:pt x="54" y="167"/>
                    <a:pt x="52" y="166"/>
                    <a:pt x="52" y="166"/>
                  </a:cubicBezTo>
                  <a:cubicBezTo>
                    <a:pt x="52" y="166"/>
                    <a:pt x="52" y="166"/>
                    <a:pt x="51" y="166"/>
                  </a:cubicBezTo>
                  <a:cubicBezTo>
                    <a:pt x="51" y="166"/>
                    <a:pt x="51" y="165"/>
                    <a:pt x="50" y="164"/>
                  </a:cubicBezTo>
                  <a:cubicBezTo>
                    <a:pt x="50" y="163"/>
                    <a:pt x="49" y="162"/>
                    <a:pt x="49" y="162"/>
                  </a:cubicBezTo>
                  <a:cubicBezTo>
                    <a:pt x="49" y="161"/>
                    <a:pt x="48" y="160"/>
                    <a:pt x="48" y="159"/>
                  </a:cubicBezTo>
                  <a:close/>
                </a:path>
              </a:pathLst>
            </a:custGeom>
            <a:solidFill>
              <a:sysClr val="window" lastClr="FFFFFF">
                <a:lumMod val="75000"/>
              </a:sysClr>
            </a:solidFill>
            <a:ln w="3175">
              <a:solidFill>
                <a:schemeClr val="bg1">
                  <a:lumMod val="65000"/>
                </a:schemeClr>
              </a:solid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defTabSz="2945407">
                <a:defRPr/>
              </a:pPr>
              <a:endParaRPr lang="en-US" sz="1600" kern="0">
                <a:solidFill>
                  <a:srgbClr val="0A0A0A"/>
                </a:solidFill>
                <a:cs typeface="Arial" charset="0"/>
              </a:endParaRPr>
            </a:p>
          </p:txBody>
        </p:sp>
        <p:sp>
          <p:nvSpPr>
            <p:cNvPr id="246" name="Freeform 229">
              <a:extLst>
                <a:ext uri="{FF2B5EF4-FFF2-40B4-BE49-F238E27FC236}">
                  <a16:creationId xmlns:a16="http://schemas.microsoft.com/office/drawing/2014/main" id="{C53400D8-DC00-8D17-93AF-917547E90CA6}"/>
                </a:ext>
              </a:extLst>
            </p:cNvPr>
            <p:cNvSpPr>
              <a:spLocks noEditPoints="1"/>
            </p:cNvSpPr>
            <p:nvPr/>
          </p:nvSpPr>
          <p:spPr bwMode="auto">
            <a:xfrm>
              <a:off x="25461853" y="16616021"/>
              <a:ext cx="1406730" cy="1392840"/>
            </a:xfrm>
            <a:custGeom>
              <a:avLst/>
              <a:gdLst/>
              <a:ahLst/>
              <a:cxnLst>
                <a:cxn ang="0">
                  <a:pos x="16" y="19"/>
                </a:cxn>
                <a:cxn ang="0">
                  <a:pos x="18" y="17"/>
                </a:cxn>
                <a:cxn ang="0">
                  <a:pos x="18" y="21"/>
                </a:cxn>
                <a:cxn ang="0">
                  <a:pos x="20" y="24"/>
                </a:cxn>
                <a:cxn ang="0">
                  <a:pos x="24" y="23"/>
                </a:cxn>
                <a:cxn ang="0">
                  <a:pos x="27" y="21"/>
                </a:cxn>
                <a:cxn ang="0">
                  <a:pos x="28" y="19"/>
                </a:cxn>
                <a:cxn ang="0">
                  <a:pos x="34" y="18"/>
                </a:cxn>
                <a:cxn ang="0">
                  <a:pos x="40" y="19"/>
                </a:cxn>
                <a:cxn ang="0">
                  <a:pos x="42" y="13"/>
                </a:cxn>
                <a:cxn ang="0">
                  <a:pos x="46" y="12"/>
                </a:cxn>
                <a:cxn ang="0">
                  <a:pos x="48" y="8"/>
                </a:cxn>
                <a:cxn ang="0">
                  <a:pos x="51" y="5"/>
                </a:cxn>
                <a:cxn ang="0">
                  <a:pos x="56" y="2"/>
                </a:cxn>
                <a:cxn ang="0">
                  <a:pos x="60" y="0"/>
                </a:cxn>
                <a:cxn ang="0">
                  <a:pos x="62" y="1"/>
                </a:cxn>
                <a:cxn ang="0">
                  <a:pos x="67" y="5"/>
                </a:cxn>
                <a:cxn ang="0">
                  <a:pos x="68" y="10"/>
                </a:cxn>
                <a:cxn ang="0">
                  <a:pos x="64" y="20"/>
                </a:cxn>
                <a:cxn ang="0">
                  <a:pos x="64" y="26"/>
                </a:cxn>
                <a:cxn ang="0">
                  <a:pos x="70" y="24"/>
                </a:cxn>
                <a:cxn ang="0">
                  <a:pos x="70" y="30"/>
                </a:cxn>
                <a:cxn ang="0">
                  <a:pos x="68" y="34"/>
                </a:cxn>
                <a:cxn ang="0">
                  <a:pos x="63" y="39"/>
                </a:cxn>
                <a:cxn ang="0">
                  <a:pos x="61" y="43"/>
                </a:cxn>
                <a:cxn ang="0">
                  <a:pos x="56" y="48"/>
                </a:cxn>
                <a:cxn ang="0">
                  <a:pos x="54" y="51"/>
                </a:cxn>
                <a:cxn ang="0">
                  <a:pos x="49" y="55"/>
                </a:cxn>
                <a:cxn ang="0">
                  <a:pos x="45" y="58"/>
                </a:cxn>
                <a:cxn ang="0">
                  <a:pos x="39" y="60"/>
                </a:cxn>
                <a:cxn ang="0">
                  <a:pos x="31" y="60"/>
                </a:cxn>
                <a:cxn ang="0">
                  <a:pos x="25" y="61"/>
                </a:cxn>
                <a:cxn ang="0">
                  <a:pos x="23" y="62"/>
                </a:cxn>
                <a:cxn ang="0">
                  <a:pos x="18" y="63"/>
                </a:cxn>
                <a:cxn ang="0">
                  <a:pos x="13" y="64"/>
                </a:cxn>
                <a:cxn ang="0">
                  <a:pos x="10" y="62"/>
                </a:cxn>
                <a:cxn ang="0">
                  <a:pos x="8" y="61"/>
                </a:cxn>
                <a:cxn ang="0">
                  <a:pos x="7" y="57"/>
                </a:cxn>
                <a:cxn ang="0">
                  <a:pos x="6" y="55"/>
                </a:cxn>
                <a:cxn ang="0">
                  <a:pos x="8" y="49"/>
                </a:cxn>
                <a:cxn ang="0">
                  <a:pos x="5" y="45"/>
                </a:cxn>
                <a:cxn ang="0">
                  <a:pos x="3" y="38"/>
                </a:cxn>
                <a:cxn ang="0">
                  <a:pos x="2" y="31"/>
                </a:cxn>
                <a:cxn ang="0">
                  <a:pos x="4" y="32"/>
                </a:cxn>
                <a:cxn ang="0">
                  <a:pos x="6" y="34"/>
                </a:cxn>
                <a:cxn ang="0">
                  <a:pos x="13" y="35"/>
                </a:cxn>
                <a:cxn ang="0">
                  <a:pos x="16" y="32"/>
                </a:cxn>
                <a:cxn ang="0">
                  <a:pos x="50" y="34"/>
                </a:cxn>
                <a:cxn ang="0">
                  <a:pos x="48" y="36"/>
                </a:cxn>
                <a:cxn ang="0">
                  <a:pos x="47" y="42"/>
                </a:cxn>
                <a:cxn ang="0">
                  <a:pos x="55" y="40"/>
                </a:cxn>
                <a:cxn ang="0">
                  <a:pos x="57" y="37"/>
                </a:cxn>
                <a:cxn ang="0">
                  <a:pos x="54" y="33"/>
                </a:cxn>
              </a:cxnLst>
              <a:rect l="0" t="0" r="r" b="b"/>
              <a:pathLst>
                <a:path w="72" h="65">
                  <a:moveTo>
                    <a:pt x="16" y="32"/>
                  </a:moveTo>
                  <a:cubicBezTo>
                    <a:pt x="16" y="31"/>
                    <a:pt x="16" y="29"/>
                    <a:pt x="16" y="28"/>
                  </a:cubicBezTo>
                  <a:cubicBezTo>
                    <a:pt x="16" y="27"/>
                    <a:pt x="16" y="25"/>
                    <a:pt x="16" y="24"/>
                  </a:cubicBezTo>
                  <a:cubicBezTo>
                    <a:pt x="16" y="23"/>
                    <a:pt x="16" y="22"/>
                    <a:pt x="16" y="21"/>
                  </a:cubicBezTo>
                  <a:cubicBezTo>
                    <a:pt x="16" y="20"/>
                    <a:pt x="16" y="20"/>
                    <a:pt x="16" y="19"/>
                  </a:cubicBezTo>
                  <a:cubicBezTo>
                    <a:pt x="16" y="18"/>
                    <a:pt x="16" y="17"/>
                    <a:pt x="16" y="16"/>
                  </a:cubicBezTo>
                  <a:cubicBezTo>
                    <a:pt x="16" y="16"/>
                    <a:pt x="16" y="15"/>
                    <a:pt x="16" y="14"/>
                  </a:cubicBezTo>
                  <a:cubicBezTo>
                    <a:pt x="16" y="14"/>
                    <a:pt x="16" y="14"/>
                    <a:pt x="16" y="14"/>
                  </a:cubicBezTo>
                  <a:cubicBezTo>
                    <a:pt x="16" y="14"/>
                    <a:pt x="16" y="14"/>
                    <a:pt x="16" y="14"/>
                  </a:cubicBezTo>
                  <a:cubicBezTo>
                    <a:pt x="18" y="15"/>
                    <a:pt x="18" y="16"/>
                    <a:pt x="18" y="17"/>
                  </a:cubicBezTo>
                  <a:cubicBezTo>
                    <a:pt x="18" y="17"/>
                    <a:pt x="18" y="18"/>
                    <a:pt x="19" y="18"/>
                  </a:cubicBezTo>
                  <a:cubicBezTo>
                    <a:pt x="19" y="18"/>
                    <a:pt x="19" y="18"/>
                    <a:pt x="19" y="18"/>
                  </a:cubicBezTo>
                  <a:cubicBezTo>
                    <a:pt x="19" y="18"/>
                    <a:pt x="19" y="18"/>
                    <a:pt x="19" y="18"/>
                  </a:cubicBezTo>
                  <a:cubicBezTo>
                    <a:pt x="19" y="19"/>
                    <a:pt x="19" y="20"/>
                    <a:pt x="19" y="20"/>
                  </a:cubicBezTo>
                  <a:cubicBezTo>
                    <a:pt x="19" y="21"/>
                    <a:pt x="19" y="21"/>
                    <a:pt x="18" y="21"/>
                  </a:cubicBezTo>
                  <a:cubicBezTo>
                    <a:pt x="18" y="21"/>
                    <a:pt x="18" y="21"/>
                    <a:pt x="18" y="21"/>
                  </a:cubicBezTo>
                  <a:cubicBezTo>
                    <a:pt x="18" y="22"/>
                    <a:pt x="18" y="22"/>
                    <a:pt x="18" y="23"/>
                  </a:cubicBezTo>
                  <a:cubicBezTo>
                    <a:pt x="18" y="23"/>
                    <a:pt x="18" y="24"/>
                    <a:pt x="18" y="24"/>
                  </a:cubicBezTo>
                  <a:cubicBezTo>
                    <a:pt x="19" y="24"/>
                    <a:pt x="19" y="24"/>
                    <a:pt x="19" y="24"/>
                  </a:cubicBezTo>
                  <a:cubicBezTo>
                    <a:pt x="19" y="24"/>
                    <a:pt x="19" y="24"/>
                    <a:pt x="20" y="24"/>
                  </a:cubicBezTo>
                  <a:cubicBezTo>
                    <a:pt x="20" y="24"/>
                    <a:pt x="21" y="24"/>
                    <a:pt x="21" y="24"/>
                  </a:cubicBezTo>
                  <a:cubicBezTo>
                    <a:pt x="22" y="24"/>
                    <a:pt x="23" y="24"/>
                    <a:pt x="23" y="24"/>
                  </a:cubicBezTo>
                  <a:cubicBezTo>
                    <a:pt x="24" y="24"/>
                    <a:pt x="24" y="24"/>
                    <a:pt x="24" y="24"/>
                  </a:cubicBezTo>
                  <a:cubicBezTo>
                    <a:pt x="24" y="24"/>
                    <a:pt x="24" y="24"/>
                    <a:pt x="24" y="23"/>
                  </a:cubicBezTo>
                  <a:cubicBezTo>
                    <a:pt x="24" y="23"/>
                    <a:pt x="24" y="23"/>
                    <a:pt x="24" y="23"/>
                  </a:cubicBezTo>
                  <a:cubicBezTo>
                    <a:pt x="24" y="23"/>
                    <a:pt x="24" y="23"/>
                    <a:pt x="25" y="23"/>
                  </a:cubicBezTo>
                  <a:cubicBezTo>
                    <a:pt x="25" y="23"/>
                    <a:pt x="25" y="23"/>
                    <a:pt x="25" y="23"/>
                  </a:cubicBezTo>
                  <a:cubicBezTo>
                    <a:pt x="26" y="22"/>
                    <a:pt x="26" y="22"/>
                    <a:pt x="26" y="22"/>
                  </a:cubicBezTo>
                  <a:cubicBezTo>
                    <a:pt x="26" y="22"/>
                    <a:pt x="26" y="21"/>
                    <a:pt x="26" y="21"/>
                  </a:cubicBezTo>
                  <a:cubicBezTo>
                    <a:pt x="27" y="21"/>
                    <a:pt x="27" y="21"/>
                    <a:pt x="27" y="21"/>
                  </a:cubicBezTo>
                  <a:cubicBezTo>
                    <a:pt x="27" y="21"/>
                    <a:pt x="27" y="21"/>
                    <a:pt x="27" y="21"/>
                  </a:cubicBezTo>
                  <a:cubicBezTo>
                    <a:pt x="28" y="20"/>
                    <a:pt x="28" y="20"/>
                    <a:pt x="28" y="20"/>
                  </a:cubicBezTo>
                  <a:cubicBezTo>
                    <a:pt x="28" y="20"/>
                    <a:pt x="28" y="20"/>
                    <a:pt x="28" y="20"/>
                  </a:cubicBezTo>
                  <a:cubicBezTo>
                    <a:pt x="28" y="20"/>
                    <a:pt x="28" y="20"/>
                    <a:pt x="28" y="20"/>
                  </a:cubicBezTo>
                  <a:cubicBezTo>
                    <a:pt x="28" y="19"/>
                    <a:pt x="28" y="19"/>
                    <a:pt x="28" y="19"/>
                  </a:cubicBezTo>
                  <a:cubicBezTo>
                    <a:pt x="29" y="18"/>
                    <a:pt x="29" y="16"/>
                    <a:pt x="30" y="16"/>
                  </a:cubicBezTo>
                  <a:cubicBezTo>
                    <a:pt x="30" y="16"/>
                    <a:pt x="31" y="16"/>
                    <a:pt x="31" y="17"/>
                  </a:cubicBezTo>
                  <a:cubicBezTo>
                    <a:pt x="31" y="17"/>
                    <a:pt x="32" y="17"/>
                    <a:pt x="32" y="17"/>
                  </a:cubicBezTo>
                  <a:cubicBezTo>
                    <a:pt x="32" y="17"/>
                    <a:pt x="32" y="18"/>
                    <a:pt x="33" y="18"/>
                  </a:cubicBezTo>
                  <a:cubicBezTo>
                    <a:pt x="33" y="18"/>
                    <a:pt x="34" y="18"/>
                    <a:pt x="34" y="18"/>
                  </a:cubicBezTo>
                  <a:cubicBezTo>
                    <a:pt x="34" y="18"/>
                    <a:pt x="34" y="18"/>
                    <a:pt x="34" y="18"/>
                  </a:cubicBezTo>
                  <a:cubicBezTo>
                    <a:pt x="35" y="19"/>
                    <a:pt x="37" y="19"/>
                    <a:pt x="37" y="19"/>
                  </a:cubicBezTo>
                  <a:cubicBezTo>
                    <a:pt x="38" y="19"/>
                    <a:pt x="38" y="19"/>
                    <a:pt x="38" y="19"/>
                  </a:cubicBezTo>
                  <a:cubicBezTo>
                    <a:pt x="38" y="19"/>
                    <a:pt x="38" y="19"/>
                    <a:pt x="38" y="19"/>
                  </a:cubicBezTo>
                  <a:cubicBezTo>
                    <a:pt x="39" y="19"/>
                    <a:pt x="39" y="19"/>
                    <a:pt x="40" y="19"/>
                  </a:cubicBezTo>
                  <a:cubicBezTo>
                    <a:pt x="40" y="18"/>
                    <a:pt x="40" y="18"/>
                    <a:pt x="40" y="18"/>
                  </a:cubicBezTo>
                  <a:cubicBezTo>
                    <a:pt x="41" y="18"/>
                    <a:pt x="41" y="18"/>
                    <a:pt x="41" y="18"/>
                  </a:cubicBezTo>
                  <a:cubicBezTo>
                    <a:pt x="41" y="18"/>
                    <a:pt x="41" y="17"/>
                    <a:pt x="41" y="17"/>
                  </a:cubicBezTo>
                  <a:cubicBezTo>
                    <a:pt x="42" y="16"/>
                    <a:pt x="42" y="15"/>
                    <a:pt x="42" y="14"/>
                  </a:cubicBezTo>
                  <a:cubicBezTo>
                    <a:pt x="42" y="14"/>
                    <a:pt x="42" y="14"/>
                    <a:pt x="42" y="13"/>
                  </a:cubicBezTo>
                  <a:cubicBezTo>
                    <a:pt x="42" y="13"/>
                    <a:pt x="43" y="13"/>
                    <a:pt x="43" y="13"/>
                  </a:cubicBezTo>
                  <a:cubicBezTo>
                    <a:pt x="43" y="13"/>
                    <a:pt x="44" y="13"/>
                    <a:pt x="44" y="13"/>
                  </a:cubicBezTo>
                  <a:cubicBezTo>
                    <a:pt x="44" y="13"/>
                    <a:pt x="44" y="13"/>
                    <a:pt x="45" y="13"/>
                  </a:cubicBezTo>
                  <a:cubicBezTo>
                    <a:pt x="45" y="12"/>
                    <a:pt x="45" y="12"/>
                    <a:pt x="45" y="12"/>
                  </a:cubicBezTo>
                  <a:cubicBezTo>
                    <a:pt x="45" y="12"/>
                    <a:pt x="46" y="12"/>
                    <a:pt x="46" y="12"/>
                  </a:cubicBezTo>
                  <a:cubicBezTo>
                    <a:pt x="46" y="11"/>
                    <a:pt x="46" y="11"/>
                    <a:pt x="46" y="11"/>
                  </a:cubicBezTo>
                  <a:cubicBezTo>
                    <a:pt x="46" y="11"/>
                    <a:pt x="46" y="11"/>
                    <a:pt x="46" y="11"/>
                  </a:cubicBezTo>
                  <a:cubicBezTo>
                    <a:pt x="46" y="11"/>
                    <a:pt x="46" y="11"/>
                    <a:pt x="46" y="11"/>
                  </a:cubicBezTo>
                  <a:cubicBezTo>
                    <a:pt x="47" y="10"/>
                    <a:pt x="47" y="9"/>
                    <a:pt x="47" y="8"/>
                  </a:cubicBezTo>
                  <a:cubicBezTo>
                    <a:pt x="47" y="8"/>
                    <a:pt x="48" y="8"/>
                    <a:pt x="48" y="8"/>
                  </a:cubicBezTo>
                  <a:cubicBezTo>
                    <a:pt x="48" y="8"/>
                    <a:pt x="48" y="7"/>
                    <a:pt x="48" y="7"/>
                  </a:cubicBezTo>
                  <a:cubicBezTo>
                    <a:pt x="48" y="7"/>
                    <a:pt x="49" y="7"/>
                    <a:pt x="49" y="6"/>
                  </a:cubicBezTo>
                  <a:cubicBezTo>
                    <a:pt x="49" y="6"/>
                    <a:pt x="50" y="6"/>
                    <a:pt x="50" y="6"/>
                  </a:cubicBezTo>
                  <a:cubicBezTo>
                    <a:pt x="50" y="6"/>
                    <a:pt x="50" y="6"/>
                    <a:pt x="50" y="6"/>
                  </a:cubicBezTo>
                  <a:cubicBezTo>
                    <a:pt x="50" y="5"/>
                    <a:pt x="51" y="5"/>
                    <a:pt x="51" y="5"/>
                  </a:cubicBezTo>
                  <a:cubicBezTo>
                    <a:pt x="51" y="5"/>
                    <a:pt x="51" y="5"/>
                    <a:pt x="52" y="4"/>
                  </a:cubicBezTo>
                  <a:cubicBezTo>
                    <a:pt x="52" y="4"/>
                    <a:pt x="52" y="4"/>
                    <a:pt x="52" y="4"/>
                  </a:cubicBezTo>
                  <a:cubicBezTo>
                    <a:pt x="53" y="3"/>
                    <a:pt x="53" y="3"/>
                    <a:pt x="53" y="2"/>
                  </a:cubicBezTo>
                  <a:cubicBezTo>
                    <a:pt x="54" y="2"/>
                    <a:pt x="54" y="2"/>
                    <a:pt x="55" y="2"/>
                  </a:cubicBezTo>
                  <a:cubicBezTo>
                    <a:pt x="55" y="2"/>
                    <a:pt x="55" y="2"/>
                    <a:pt x="56" y="2"/>
                  </a:cubicBezTo>
                  <a:cubicBezTo>
                    <a:pt x="56" y="2"/>
                    <a:pt x="56" y="2"/>
                    <a:pt x="56" y="2"/>
                  </a:cubicBezTo>
                  <a:cubicBezTo>
                    <a:pt x="56" y="1"/>
                    <a:pt x="56" y="1"/>
                    <a:pt x="57" y="0"/>
                  </a:cubicBezTo>
                  <a:cubicBezTo>
                    <a:pt x="57" y="0"/>
                    <a:pt x="58" y="0"/>
                    <a:pt x="58" y="0"/>
                  </a:cubicBezTo>
                  <a:cubicBezTo>
                    <a:pt x="59" y="0"/>
                    <a:pt x="59" y="0"/>
                    <a:pt x="59" y="0"/>
                  </a:cubicBezTo>
                  <a:cubicBezTo>
                    <a:pt x="59" y="0"/>
                    <a:pt x="60" y="0"/>
                    <a:pt x="60" y="0"/>
                  </a:cubicBezTo>
                  <a:cubicBezTo>
                    <a:pt x="60" y="0"/>
                    <a:pt x="60" y="0"/>
                    <a:pt x="60" y="0"/>
                  </a:cubicBezTo>
                  <a:cubicBezTo>
                    <a:pt x="60" y="0"/>
                    <a:pt x="61" y="1"/>
                    <a:pt x="61" y="1"/>
                  </a:cubicBezTo>
                  <a:cubicBezTo>
                    <a:pt x="61" y="1"/>
                    <a:pt x="61" y="1"/>
                    <a:pt x="61" y="1"/>
                  </a:cubicBezTo>
                  <a:cubicBezTo>
                    <a:pt x="62" y="1"/>
                    <a:pt x="62" y="1"/>
                    <a:pt x="62" y="1"/>
                  </a:cubicBezTo>
                  <a:cubicBezTo>
                    <a:pt x="62" y="1"/>
                    <a:pt x="62" y="1"/>
                    <a:pt x="62" y="1"/>
                  </a:cubicBezTo>
                  <a:cubicBezTo>
                    <a:pt x="63" y="1"/>
                    <a:pt x="63" y="1"/>
                    <a:pt x="64" y="1"/>
                  </a:cubicBezTo>
                  <a:cubicBezTo>
                    <a:pt x="64" y="1"/>
                    <a:pt x="64" y="1"/>
                    <a:pt x="64" y="1"/>
                  </a:cubicBezTo>
                  <a:cubicBezTo>
                    <a:pt x="65" y="1"/>
                    <a:pt x="66" y="1"/>
                    <a:pt x="66" y="2"/>
                  </a:cubicBezTo>
                  <a:cubicBezTo>
                    <a:pt x="66" y="2"/>
                    <a:pt x="66" y="3"/>
                    <a:pt x="67" y="4"/>
                  </a:cubicBezTo>
                  <a:cubicBezTo>
                    <a:pt x="67" y="4"/>
                    <a:pt x="67" y="5"/>
                    <a:pt x="67" y="5"/>
                  </a:cubicBezTo>
                  <a:cubicBezTo>
                    <a:pt x="67" y="5"/>
                    <a:pt x="67" y="6"/>
                    <a:pt x="67" y="6"/>
                  </a:cubicBezTo>
                  <a:cubicBezTo>
                    <a:pt x="67" y="7"/>
                    <a:pt x="67" y="7"/>
                    <a:pt x="67" y="8"/>
                  </a:cubicBezTo>
                  <a:cubicBezTo>
                    <a:pt x="68" y="8"/>
                    <a:pt x="68" y="8"/>
                    <a:pt x="68" y="9"/>
                  </a:cubicBezTo>
                  <a:cubicBezTo>
                    <a:pt x="68" y="9"/>
                    <a:pt x="68" y="9"/>
                    <a:pt x="68" y="9"/>
                  </a:cubicBezTo>
                  <a:cubicBezTo>
                    <a:pt x="68" y="10"/>
                    <a:pt x="68" y="10"/>
                    <a:pt x="68" y="10"/>
                  </a:cubicBezTo>
                  <a:cubicBezTo>
                    <a:pt x="68" y="11"/>
                    <a:pt x="69" y="11"/>
                    <a:pt x="69" y="12"/>
                  </a:cubicBezTo>
                  <a:cubicBezTo>
                    <a:pt x="69" y="12"/>
                    <a:pt x="69" y="13"/>
                    <a:pt x="69" y="13"/>
                  </a:cubicBezTo>
                  <a:cubicBezTo>
                    <a:pt x="69" y="15"/>
                    <a:pt x="69" y="17"/>
                    <a:pt x="68" y="19"/>
                  </a:cubicBezTo>
                  <a:cubicBezTo>
                    <a:pt x="68" y="18"/>
                    <a:pt x="67" y="18"/>
                    <a:pt x="66" y="18"/>
                  </a:cubicBezTo>
                  <a:cubicBezTo>
                    <a:pt x="65" y="18"/>
                    <a:pt x="65" y="19"/>
                    <a:pt x="64" y="20"/>
                  </a:cubicBezTo>
                  <a:cubicBezTo>
                    <a:pt x="64" y="20"/>
                    <a:pt x="63" y="21"/>
                    <a:pt x="63" y="21"/>
                  </a:cubicBezTo>
                  <a:cubicBezTo>
                    <a:pt x="63" y="22"/>
                    <a:pt x="63" y="23"/>
                    <a:pt x="63" y="24"/>
                  </a:cubicBezTo>
                  <a:cubicBezTo>
                    <a:pt x="63" y="24"/>
                    <a:pt x="64" y="24"/>
                    <a:pt x="64" y="25"/>
                  </a:cubicBezTo>
                  <a:cubicBezTo>
                    <a:pt x="64" y="25"/>
                    <a:pt x="64" y="25"/>
                    <a:pt x="64" y="25"/>
                  </a:cubicBezTo>
                  <a:cubicBezTo>
                    <a:pt x="64" y="25"/>
                    <a:pt x="64" y="25"/>
                    <a:pt x="64" y="26"/>
                  </a:cubicBezTo>
                  <a:cubicBezTo>
                    <a:pt x="65" y="27"/>
                    <a:pt x="67" y="27"/>
                    <a:pt x="69" y="26"/>
                  </a:cubicBezTo>
                  <a:cubicBezTo>
                    <a:pt x="69" y="26"/>
                    <a:pt x="69" y="26"/>
                    <a:pt x="69" y="26"/>
                  </a:cubicBezTo>
                  <a:cubicBezTo>
                    <a:pt x="68" y="25"/>
                    <a:pt x="69" y="24"/>
                    <a:pt x="69" y="24"/>
                  </a:cubicBezTo>
                  <a:cubicBezTo>
                    <a:pt x="69" y="24"/>
                    <a:pt x="69" y="24"/>
                    <a:pt x="69" y="24"/>
                  </a:cubicBezTo>
                  <a:cubicBezTo>
                    <a:pt x="69" y="24"/>
                    <a:pt x="70" y="24"/>
                    <a:pt x="70" y="24"/>
                  </a:cubicBezTo>
                  <a:cubicBezTo>
                    <a:pt x="71" y="24"/>
                    <a:pt x="71" y="24"/>
                    <a:pt x="72" y="24"/>
                  </a:cubicBezTo>
                  <a:cubicBezTo>
                    <a:pt x="72" y="24"/>
                    <a:pt x="72" y="24"/>
                    <a:pt x="72" y="24"/>
                  </a:cubicBezTo>
                  <a:cubicBezTo>
                    <a:pt x="72" y="25"/>
                    <a:pt x="72" y="25"/>
                    <a:pt x="72" y="26"/>
                  </a:cubicBezTo>
                  <a:cubicBezTo>
                    <a:pt x="71" y="27"/>
                    <a:pt x="71" y="27"/>
                    <a:pt x="71" y="28"/>
                  </a:cubicBezTo>
                  <a:cubicBezTo>
                    <a:pt x="71" y="29"/>
                    <a:pt x="71" y="30"/>
                    <a:pt x="70" y="30"/>
                  </a:cubicBezTo>
                  <a:cubicBezTo>
                    <a:pt x="70" y="31"/>
                    <a:pt x="70" y="31"/>
                    <a:pt x="70" y="31"/>
                  </a:cubicBezTo>
                  <a:cubicBezTo>
                    <a:pt x="70" y="32"/>
                    <a:pt x="70" y="32"/>
                    <a:pt x="70" y="32"/>
                  </a:cubicBezTo>
                  <a:cubicBezTo>
                    <a:pt x="70" y="33"/>
                    <a:pt x="68" y="34"/>
                    <a:pt x="68" y="34"/>
                  </a:cubicBezTo>
                  <a:cubicBezTo>
                    <a:pt x="68" y="34"/>
                    <a:pt x="68" y="34"/>
                    <a:pt x="68" y="34"/>
                  </a:cubicBezTo>
                  <a:cubicBezTo>
                    <a:pt x="68" y="34"/>
                    <a:pt x="68" y="34"/>
                    <a:pt x="68" y="34"/>
                  </a:cubicBezTo>
                  <a:cubicBezTo>
                    <a:pt x="67" y="34"/>
                    <a:pt x="67" y="34"/>
                    <a:pt x="67" y="34"/>
                  </a:cubicBezTo>
                  <a:cubicBezTo>
                    <a:pt x="67" y="35"/>
                    <a:pt x="66" y="35"/>
                    <a:pt x="66" y="35"/>
                  </a:cubicBezTo>
                  <a:cubicBezTo>
                    <a:pt x="65" y="36"/>
                    <a:pt x="65" y="37"/>
                    <a:pt x="64" y="37"/>
                  </a:cubicBezTo>
                  <a:cubicBezTo>
                    <a:pt x="64" y="37"/>
                    <a:pt x="64" y="38"/>
                    <a:pt x="64" y="38"/>
                  </a:cubicBezTo>
                  <a:cubicBezTo>
                    <a:pt x="64" y="38"/>
                    <a:pt x="63" y="39"/>
                    <a:pt x="63" y="39"/>
                  </a:cubicBezTo>
                  <a:cubicBezTo>
                    <a:pt x="63" y="39"/>
                    <a:pt x="63" y="39"/>
                    <a:pt x="63" y="39"/>
                  </a:cubicBezTo>
                  <a:cubicBezTo>
                    <a:pt x="63" y="40"/>
                    <a:pt x="63" y="40"/>
                    <a:pt x="63" y="40"/>
                  </a:cubicBezTo>
                  <a:cubicBezTo>
                    <a:pt x="62" y="40"/>
                    <a:pt x="62" y="41"/>
                    <a:pt x="62" y="41"/>
                  </a:cubicBezTo>
                  <a:cubicBezTo>
                    <a:pt x="62" y="41"/>
                    <a:pt x="62" y="42"/>
                    <a:pt x="61" y="42"/>
                  </a:cubicBezTo>
                  <a:cubicBezTo>
                    <a:pt x="61" y="43"/>
                    <a:pt x="61" y="43"/>
                    <a:pt x="61" y="43"/>
                  </a:cubicBezTo>
                  <a:cubicBezTo>
                    <a:pt x="60" y="44"/>
                    <a:pt x="59" y="45"/>
                    <a:pt x="58" y="47"/>
                  </a:cubicBezTo>
                  <a:cubicBezTo>
                    <a:pt x="58" y="47"/>
                    <a:pt x="58" y="47"/>
                    <a:pt x="58" y="47"/>
                  </a:cubicBezTo>
                  <a:cubicBezTo>
                    <a:pt x="58" y="47"/>
                    <a:pt x="58" y="47"/>
                    <a:pt x="58" y="47"/>
                  </a:cubicBezTo>
                  <a:cubicBezTo>
                    <a:pt x="58" y="47"/>
                    <a:pt x="57" y="47"/>
                    <a:pt x="57" y="47"/>
                  </a:cubicBezTo>
                  <a:cubicBezTo>
                    <a:pt x="57" y="48"/>
                    <a:pt x="57" y="48"/>
                    <a:pt x="56" y="48"/>
                  </a:cubicBezTo>
                  <a:cubicBezTo>
                    <a:pt x="56" y="48"/>
                    <a:pt x="56" y="48"/>
                    <a:pt x="56" y="49"/>
                  </a:cubicBezTo>
                  <a:cubicBezTo>
                    <a:pt x="56" y="49"/>
                    <a:pt x="56" y="49"/>
                    <a:pt x="55" y="49"/>
                  </a:cubicBezTo>
                  <a:cubicBezTo>
                    <a:pt x="55" y="49"/>
                    <a:pt x="55" y="50"/>
                    <a:pt x="55" y="50"/>
                  </a:cubicBezTo>
                  <a:cubicBezTo>
                    <a:pt x="54" y="50"/>
                    <a:pt x="54" y="50"/>
                    <a:pt x="54" y="51"/>
                  </a:cubicBezTo>
                  <a:cubicBezTo>
                    <a:pt x="54" y="51"/>
                    <a:pt x="54" y="51"/>
                    <a:pt x="54" y="51"/>
                  </a:cubicBezTo>
                  <a:cubicBezTo>
                    <a:pt x="53" y="52"/>
                    <a:pt x="53" y="52"/>
                    <a:pt x="52" y="53"/>
                  </a:cubicBezTo>
                  <a:cubicBezTo>
                    <a:pt x="52" y="53"/>
                    <a:pt x="51" y="53"/>
                    <a:pt x="51" y="54"/>
                  </a:cubicBezTo>
                  <a:cubicBezTo>
                    <a:pt x="51" y="54"/>
                    <a:pt x="51" y="54"/>
                    <a:pt x="51" y="54"/>
                  </a:cubicBezTo>
                  <a:cubicBezTo>
                    <a:pt x="50" y="54"/>
                    <a:pt x="50" y="54"/>
                    <a:pt x="50" y="54"/>
                  </a:cubicBezTo>
                  <a:cubicBezTo>
                    <a:pt x="50" y="54"/>
                    <a:pt x="50" y="55"/>
                    <a:pt x="49" y="55"/>
                  </a:cubicBezTo>
                  <a:cubicBezTo>
                    <a:pt x="49" y="56"/>
                    <a:pt x="48" y="56"/>
                    <a:pt x="47" y="57"/>
                  </a:cubicBezTo>
                  <a:cubicBezTo>
                    <a:pt x="47" y="57"/>
                    <a:pt x="47" y="57"/>
                    <a:pt x="46" y="57"/>
                  </a:cubicBezTo>
                  <a:cubicBezTo>
                    <a:pt x="46" y="57"/>
                    <a:pt x="46" y="57"/>
                    <a:pt x="46" y="57"/>
                  </a:cubicBezTo>
                  <a:cubicBezTo>
                    <a:pt x="46" y="57"/>
                    <a:pt x="46" y="58"/>
                    <a:pt x="46" y="58"/>
                  </a:cubicBezTo>
                  <a:cubicBezTo>
                    <a:pt x="46" y="58"/>
                    <a:pt x="45" y="58"/>
                    <a:pt x="45" y="58"/>
                  </a:cubicBezTo>
                  <a:cubicBezTo>
                    <a:pt x="45" y="58"/>
                    <a:pt x="45" y="58"/>
                    <a:pt x="45" y="58"/>
                  </a:cubicBezTo>
                  <a:cubicBezTo>
                    <a:pt x="45" y="58"/>
                    <a:pt x="44" y="58"/>
                    <a:pt x="44" y="59"/>
                  </a:cubicBezTo>
                  <a:cubicBezTo>
                    <a:pt x="43" y="59"/>
                    <a:pt x="43" y="59"/>
                    <a:pt x="43" y="59"/>
                  </a:cubicBezTo>
                  <a:cubicBezTo>
                    <a:pt x="42" y="59"/>
                    <a:pt x="42" y="59"/>
                    <a:pt x="41" y="59"/>
                  </a:cubicBezTo>
                  <a:cubicBezTo>
                    <a:pt x="40" y="59"/>
                    <a:pt x="39" y="59"/>
                    <a:pt x="39" y="60"/>
                  </a:cubicBezTo>
                  <a:cubicBezTo>
                    <a:pt x="39" y="60"/>
                    <a:pt x="39" y="61"/>
                    <a:pt x="39" y="61"/>
                  </a:cubicBezTo>
                  <a:cubicBezTo>
                    <a:pt x="38" y="61"/>
                    <a:pt x="36" y="60"/>
                    <a:pt x="36" y="60"/>
                  </a:cubicBezTo>
                  <a:cubicBezTo>
                    <a:pt x="36" y="61"/>
                    <a:pt x="36" y="61"/>
                    <a:pt x="35" y="61"/>
                  </a:cubicBezTo>
                  <a:cubicBezTo>
                    <a:pt x="35" y="61"/>
                    <a:pt x="34" y="61"/>
                    <a:pt x="34" y="61"/>
                  </a:cubicBezTo>
                  <a:cubicBezTo>
                    <a:pt x="34" y="61"/>
                    <a:pt x="32" y="61"/>
                    <a:pt x="31" y="60"/>
                  </a:cubicBezTo>
                  <a:cubicBezTo>
                    <a:pt x="30" y="60"/>
                    <a:pt x="30" y="60"/>
                    <a:pt x="29" y="61"/>
                  </a:cubicBezTo>
                  <a:cubicBezTo>
                    <a:pt x="29" y="61"/>
                    <a:pt x="29" y="61"/>
                    <a:pt x="28" y="61"/>
                  </a:cubicBezTo>
                  <a:cubicBezTo>
                    <a:pt x="28" y="60"/>
                    <a:pt x="28" y="61"/>
                    <a:pt x="27" y="61"/>
                  </a:cubicBezTo>
                  <a:cubicBezTo>
                    <a:pt x="27" y="61"/>
                    <a:pt x="27" y="60"/>
                    <a:pt x="27" y="60"/>
                  </a:cubicBezTo>
                  <a:cubicBezTo>
                    <a:pt x="27" y="60"/>
                    <a:pt x="25" y="61"/>
                    <a:pt x="25" y="61"/>
                  </a:cubicBezTo>
                  <a:cubicBezTo>
                    <a:pt x="25" y="61"/>
                    <a:pt x="25" y="61"/>
                    <a:pt x="25" y="61"/>
                  </a:cubicBezTo>
                  <a:cubicBezTo>
                    <a:pt x="25" y="61"/>
                    <a:pt x="24" y="61"/>
                    <a:pt x="24" y="61"/>
                  </a:cubicBezTo>
                  <a:cubicBezTo>
                    <a:pt x="24" y="61"/>
                    <a:pt x="24" y="61"/>
                    <a:pt x="24" y="61"/>
                  </a:cubicBezTo>
                  <a:cubicBezTo>
                    <a:pt x="24" y="61"/>
                    <a:pt x="24" y="61"/>
                    <a:pt x="24" y="61"/>
                  </a:cubicBezTo>
                  <a:cubicBezTo>
                    <a:pt x="23" y="62"/>
                    <a:pt x="23" y="62"/>
                    <a:pt x="23" y="62"/>
                  </a:cubicBezTo>
                  <a:cubicBezTo>
                    <a:pt x="23" y="62"/>
                    <a:pt x="22" y="62"/>
                    <a:pt x="22" y="62"/>
                  </a:cubicBezTo>
                  <a:cubicBezTo>
                    <a:pt x="22" y="63"/>
                    <a:pt x="22" y="62"/>
                    <a:pt x="21" y="62"/>
                  </a:cubicBezTo>
                  <a:cubicBezTo>
                    <a:pt x="21" y="62"/>
                    <a:pt x="20" y="63"/>
                    <a:pt x="20" y="63"/>
                  </a:cubicBezTo>
                  <a:cubicBezTo>
                    <a:pt x="20" y="63"/>
                    <a:pt x="19" y="62"/>
                    <a:pt x="18" y="62"/>
                  </a:cubicBezTo>
                  <a:cubicBezTo>
                    <a:pt x="18" y="62"/>
                    <a:pt x="18" y="63"/>
                    <a:pt x="18" y="63"/>
                  </a:cubicBezTo>
                  <a:cubicBezTo>
                    <a:pt x="17" y="63"/>
                    <a:pt x="17" y="63"/>
                    <a:pt x="17" y="63"/>
                  </a:cubicBezTo>
                  <a:cubicBezTo>
                    <a:pt x="16" y="63"/>
                    <a:pt x="16" y="63"/>
                    <a:pt x="16" y="63"/>
                  </a:cubicBezTo>
                  <a:cubicBezTo>
                    <a:pt x="16" y="64"/>
                    <a:pt x="15" y="64"/>
                    <a:pt x="15" y="64"/>
                  </a:cubicBezTo>
                  <a:cubicBezTo>
                    <a:pt x="15" y="64"/>
                    <a:pt x="15" y="64"/>
                    <a:pt x="14" y="64"/>
                  </a:cubicBezTo>
                  <a:cubicBezTo>
                    <a:pt x="14" y="64"/>
                    <a:pt x="14" y="65"/>
                    <a:pt x="13" y="64"/>
                  </a:cubicBezTo>
                  <a:cubicBezTo>
                    <a:pt x="12" y="63"/>
                    <a:pt x="12" y="63"/>
                    <a:pt x="12" y="63"/>
                  </a:cubicBezTo>
                  <a:cubicBezTo>
                    <a:pt x="12" y="63"/>
                    <a:pt x="12" y="63"/>
                    <a:pt x="12" y="63"/>
                  </a:cubicBezTo>
                  <a:cubicBezTo>
                    <a:pt x="12" y="63"/>
                    <a:pt x="12" y="63"/>
                    <a:pt x="12" y="63"/>
                  </a:cubicBezTo>
                  <a:cubicBezTo>
                    <a:pt x="11" y="63"/>
                    <a:pt x="11" y="62"/>
                    <a:pt x="11" y="62"/>
                  </a:cubicBezTo>
                  <a:cubicBezTo>
                    <a:pt x="11" y="62"/>
                    <a:pt x="10" y="62"/>
                    <a:pt x="10" y="62"/>
                  </a:cubicBezTo>
                  <a:cubicBezTo>
                    <a:pt x="10" y="62"/>
                    <a:pt x="10" y="61"/>
                    <a:pt x="10" y="61"/>
                  </a:cubicBezTo>
                  <a:cubicBezTo>
                    <a:pt x="9" y="61"/>
                    <a:pt x="9" y="61"/>
                    <a:pt x="8" y="61"/>
                  </a:cubicBezTo>
                  <a:cubicBezTo>
                    <a:pt x="8" y="61"/>
                    <a:pt x="8" y="61"/>
                    <a:pt x="8" y="61"/>
                  </a:cubicBezTo>
                  <a:cubicBezTo>
                    <a:pt x="8" y="61"/>
                    <a:pt x="8" y="61"/>
                    <a:pt x="8" y="61"/>
                  </a:cubicBezTo>
                  <a:cubicBezTo>
                    <a:pt x="8" y="61"/>
                    <a:pt x="8" y="61"/>
                    <a:pt x="8" y="61"/>
                  </a:cubicBezTo>
                  <a:cubicBezTo>
                    <a:pt x="8" y="61"/>
                    <a:pt x="8" y="61"/>
                    <a:pt x="8" y="61"/>
                  </a:cubicBezTo>
                  <a:cubicBezTo>
                    <a:pt x="8" y="61"/>
                    <a:pt x="8" y="61"/>
                    <a:pt x="8" y="60"/>
                  </a:cubicBezTo>
                  <a:cubicBezTo>
                    <a:pt x="8" y="60"/>
                    <a:pt x="8" y="60"/>
                    <a:pt x="8" y="59"/>
                  </a:cubicBezTo>
                  <a:cubicBezTo>
                    <a:pt x="8" y="59"/>
                    <a:pt x="8" y="58"/>
                    <a:pt x="8" y="58"/>
                  </a:cubicBezTo>
                  <a:cubicBezTo>
                    <a:pt x="7" y="57"/>
                    <a:pt x="7" y="57"/>
                    <a:pt x="7" y="57"/>
                  </a:cubicBezTo>
                  <a:cubicBezTo>
                    <a:pt x="7" y="57"/>
                    <a:pt x="7" y="56"/>
                    <a:pt x="7" y="56"/>
                  </a:cubicBezTo>
                  <a:cubicBezTo>
                    <a:pt x="7" y="56"/>
                    <a:pt x="7" y="56"/>
                    <a:pt x="7" y="56"/>
                  </a:cubicBezTo>
                  <a:cubicBezTo>
                    <a:pt x="7" y="56"/>
                    <a:pt x="7" y="56"/>
                    <a:pt x="6" y="55"/>
                  </a:cubicBezTo>
                  <a:cubicBezTo>
                    <a:pt x="6" y="55"/>
                    <a:pt x="6" y="56"/>
                    <a:pt x="6" y="55"/>
                  </a:cubicBezTo>
                  <a:cubicBezTo>
                    <a:pt x="6" y="55"/>
                    <a:pt x="6" y="55"/>
                    <a:pt x="6" y="55"/>
                  </a:cubicBezTo>
                  <a:cubicBezTo>
                    <a:pt x="6" y="54"/>
                    <a:pt x="6" y="54"/>
                    <a:pt x="6" y="54"/>
                  </a:cubicBezTo>
                  <a:cubicBezTo>
                    <a:pt x="7" y="55"/>
                    <a:pt x="7" y="55"/>
                    <a:pt x="7" y="55"/>
                  </a:cubicBezTo>
                  <a:cubicBezTo>
                    <a:pt x="7" y="54"/>
                    <a:pt x="8" y="54"/>
                    <a:pt x="8" y="53"/>
                  </a:cubicBezTo>
                  <a:cubicBezTo>
                    <a:pt x="8" y="52"/>
                    <a:pt x="8" y="51"/>
                    <a:pt x="8" y="50"/>
                  </a:cubicBezTo>
                  <a:cubicBezTo>
                    <a:pt x="8" y="49"/>
                    <a:pt x="8" y="49"/>
                    <a:pt x="8" y="49"/>
                  </a:cubicBezTo>
                  <a:cubicBezTo>
                    <a:pt x="7" y="48"/>
                    <a:pt x="7" y="48"/>
                    <a:pt x="6" y="47"/>
                  </a:cubicBezTo>
                  <a:cubicBezTo>
                    <a:pt x="6" y="47"/>
                    <a:pt x="6" y="46"/>
                    <a:pt x="6" y="46"/>
                  </a:cubicBezTo>
                  <a:cubicBezTo>
                    <a:pt x="6" y="46"/>
                    <a:pt x="6" y="46"/>
                    <a:pt x="6" y="46"/>
                  </a:cubicBezTo>
                  <a:cubicBezTo>
                    <a:pt x="6" y="46"/>
                    <a:pt x="6" y="45"/>
                    <a:pt x="5" y="45"/>
                  </a:cubicBezTo>
                  <a:cubicBezTo>
                    <a:pt x="5" y="45"/>
                    <a:pt x="5" y="45"/>
                    <a:pt x="5" y="45"/>
                  </a:cubicBezTo>
                  <a:cubicBezTo>
                    <a:pt x="5" y="44"/>
                    <a:pt x="5" y="44"/>
                    <a:pt x="4" y="43"/>
                  </a:cubicBezTo>
                  <a:cubicBezTo>
                    <a:pt x="4" y="43"/>
                    <a:pt x="4" y="42"/>
                    <a:pt x="4" y="42"/>
                  </a:cubicBezTo>
                  <a:cubicBezTo>
                    <a:pt x="4" y="42"/>
                    <a:pt x="4" y="41"/>
                    <a:pt x="4" y="41"/>
                  </a:cubicBezTo>
                  <a:cubicBezTo>
                    <a:pt x="3" y="40"/>
                    <a:pt x="3" y="39"/>
                    <a:pt x="3" y="39"/>
                  </a:cubicBezTo>
                  <a:cubicBezTo>
                    <a:pt x="3" y="39"/>
                    <a:pt x="3" y="38"/>
                    <a:pt x="3" y="38"/>
                  </a:cubicBezTo>
                  <a:cubicBezTo>
                    <a:pt x="2" y="37"/>
                    <a:pt x="2" y="35"/>
                    <a:pt x="1" y="34"/>
                  </a:cubicBezTo>
                  <a:cubicBezTo>
                    <a:pt x="1" y="34"/>
                    <a:pt x="0" y="33"/>
                    <a:pt x="1" y="33"/>
                  </a:cubicBezTo>
                  <a:cubicBezTo>
                    <a:pt x="1" y="33"/>
                    <a:pt x="1" y="33"/>
                    <a:pt x="1" y="33"/>
                  </a:cubicBezTo>
                  <a:cubicBezTo>
                    <a:pt x="1" y="33"/>
                    <a:pt x="1" y="33"/>
                    <a:pt x="2" y="33"/>
                  </a:cubicBezTo>
                  <a:cubicBezTo>
                    <a:pt x="2" y="32"/>
                    <a:pt x="2" y="32"/>
                    <a:pt x="2" y="31"/>
                  </a:cubicBezTo>
                  <a:cubicBezTo>
                    <a:pt x="2" y="31"/>
                    <a:pt x="2" y="31"/>
                    <a:pt x="3" y="30"/>
                  </a:cubicBezTo>
                  <a:cubicBezTo>
                    <a:pt x="3" y="30"/>
                    <a:pt x="3" y="30"/>
                    <a:pt x="3" y="30"/>
                  </a:cubicBezTo>
                  <a:cubicBezTo>
                    <a:pt x="3" y="30"/>
                    <a:pt x="3" y="31"/>
                    <a:pt x="3" y="31"/>
                  </a:cubicBezTo>
                  <a:cubicBezTo>
                    <a:pt x="3" y="31"/>
                    <a:pt x="3" y="31"/>
                    <a:pt x="3" y="31"/>
                  </a:cubicBezTo>
                  <a:cubicBezTo>
                    <a:pt x="3" y="31"/>
                    <a:pt x="4" y="31"/>
                    <a:pt x="4" y="32"/>
                  </a:cubicBezTo>
                  <a:cubicBezTo>
                    <a:pt x="4" y="32"/>
                    <a:pt x="4" y="32"/>
                    <a:pt x="4" y="32"/>
                  </a:cubicBezTo>
                  <a:cubicBezTo>
                    <a:pt x="3" y="32"/>
                    <a:pt x="4" y="33"/>
                    <a:pt x="4" y="34"/>
                  </a:cubicBezTo>
                  <a:cubicBezTo>
                    <a:pt x="4" y="34"/>
                    <a:pt x="5" y="34"/>
                    <a:pt x="5" y="34"/>
                  </a:cubicBezTo>
                  <a:cubicBezTo>
                    <a:pt x="5" y="34"/>
                    <a:pt x="5" y="34"/>
                    <a:pt x="5" y="34"/>
                  </a:cubicBezTo>
                  <a:cubicBezTo>
                    <a:pt x="5" y="34"/>
                    <a:pt x="5" y="34"/>
                    <a:pt x="6" y="34"/>
                  </a:cubicBezTo>
                  <a:cubicBezTo>
                    <a:pt x="6" y="34"/>
                    <a:pt x="7" y="35"/>
                    <a:pt x="7" y="35"/>
                  </a:cubicBezTo>
                  <a:cubicBezTo>
                    <a:pt x="8" y="35"/>
                    <a:pt x="9" y="35"/>
                    <a:pt x="9" y="35"/>
                  </a:cubicBezTo>
                  <a:cubicBezTo>
                    <a:pt x="10" y="35"/>
                    <a:pt x="10" y="34"/>
                    <a:pt x="10" y="35"/>
                  </a:cubicBezTo>
                  <a:cubicBezTo>
                    <a:pt x="11" y="35"/>
                    <a:pt x="11" y="35"/>
                    <a:pt x="12" y="35"/>
                  </a:cubicBezTo>
                  <a:cubicBezTo>
                    <a:pt x="12" y="35"/>
                    <a:pt x="13" y="35"/>
                    <a:pt x="13" y="35"/>
                  </a:cubicBezTo>
                  <a:cubicBezTo>
                    <a:pt x="13" y="34"/>
                    <a:pt x="13" y="34"/>
                    <a:pt x="13" y="34"/>
                  </a:cubicBezTo>
                  <a:cubicBezTo>
                    <a:pt x="13" y="34"/>
                    <a:pt x="13" y="34"/>
                    <a:pt x="13" y="34"/>
                  </a:cubicBezTo>
                  <a:cubicBezTo>
                    <a:pt x="14" y="34"/>
                    <a:pt x="14" y="33"/>
                    <a:pt x="14" y="33"/>
                  </a:cubicBezTo>
                  <a:cubicBezTo>
                    <a:pt x="14" y="33"/>
                    <a:pt x="14" y="33"/>
                    <a:pt x="14" y="33"/>
                  </a:cubicBezTo>
                  <a:cubicBezTo>
                    <a:pt x="15" y="33"/>
                    <a:pt x="15" y="32"/>
                    <a:pt x="16" y="32"/>
                  </a:cubicBezTo>
                  <a:close/>
                  <a:moveTo>
                    <a:pt x="53" y="32"/>
                  </a:moveTo>
                  <a:cubicBezTo>
                    <a:pt x="53" y="33"/>
                    <a:pt x="52" y="33"/>
                    <a:pt x="52" y="33"/>
                  </a:cubicBezTo>
                  <a:cubicBezTo>
                    <a:pt x="52" y="33"/>
                    <a:pt x="52" y="33"/>
                    <a:pt x="52" y="33"/>
                  </a:cubicBezTo>
                  <a:cubicBezTo>
                    <a:pt x="51" y="33"/>
                    <a:pt x="51" y="33"/>
                    <a:pt x="51" y="33"/>
                  </a:cubicBezTo>
                  <a:cubicBezTo>
                    <a:pt x="51" y="33"/>
                    <a:pt x="50" y="34"/>
                    <a:pt x="50" y="34"/>
                  </a:cubicBezTo>
                  <a:cubicBezTo>
                    <a:pt x="50" y="34"/>
                    <a:pt x="50" y="34"/>
                    <a:pt x="50" y="34"/>
                  </a:cubicBezTo>
                  <a:cubicBezTo>
                    <a:pt x="50" y="34"/>
                    <a:pt x="49" y="34"/>
                    <a:pt x="49" y="34"/>
                  </a:cubicBezTo>
                  <a:cubicBezTo>
                    <a:pt x="49" y="34"/>
                    <a:pt x="49" y="34"/>
                    <a:pt x="49" y="34"/>
                  </a:cubicBezTo>
                  <a:cubicBezTo>
                    <a:pt x="49" y="34"/>
                    <a:pt x="49" y="35"/>
                    <a:pt x="48" y="35"/>
                  </a:cubicBezTo>
                  <a:cubicBezTo>
                    <a:pt x="48" y="36"/>
                    <a:pt x="48" y="36"/>
                    <a:pt x="48" y="36"/>
                  </a:cubicBezTo>
                  <a:cubicBezTo>
                    <a:pt x="47" y="36"/>
                    <a:pt x="48" y="37"/>
                    <a:pt x="47" y="37"/>
                  </a:cubicBezTo>
                  <a:cubicBezTo>
                    <a:pt x="47" y="38"/>
                    <a:pt x="46" y="37"/>
                    <a:pt x="46" y="39"/>
                  </a:cubicBezTo>
                  <a:cubicBezTo>
                    <a:pt x="46" y="39"/>
                    <a:pt x="46" y="40"/>
                    <a:pt x="46" y="40"/>
                  </a:cubicBezTo>
                  <a:cubicBezTo>
                    <a:pt x="47" y="41"/>
                    <a:pt x="47" y="41"/>
                    <a:pt x="47" y="41"/>
                  </a:cubicBezTo>
                  <a:cubicBezTo>
                    <a:pt x="47" y="41"/>
                    <a:pt x="47" y="42"/>
                    <a:pt x="47" y="42"/>
                  </a:cubicBezTo>
                  <a:cubicBezTo>
                    <a:pt x="48" y="42"/>
                    <a:pt x="48" y="43"/>
                    <a:pt x="49" y="44"/>
                  </a:cubicBezTo>
                  <a:cubicBezTo>
                    <a:pt x="49" y="44"/>
                    <a:pt x="50" y="44"/>
                    <a:pt x="51" y="44"/>
                  </a:cubicBezTo>
                  <a:cubicBezTo>
                    <a:pt x="51" y="43"/>
                    <a:pt x="52" y="41"/>
                    <a:pt x="53" y="41"/>
                  </a:cubicBezTo>
                  <a:cubicBezTo>
                    <a:pt x="53" y="41"/>
                    <a:pt x="53" y="41"/>
                    <a:pt x="54" y="41"/>
                  </a:cubicBezTo>
                  <a:cubicBezTo>
                    <a:pt x="54" y="41"/>
                    <a:pt x="55" y="40"/>
                    <a:pt x="55" y="40"/>
                  </a:cubicBezTo>
                  <a:cubicBezTo>
                    <a:pt x="55" y="40"/>
                    <a:pt x="56" y="40"/>
                    <a:pt x="56" y="40"/>
                  </a:cubicBezTo>
                  <a:cubicBezTo>
                    <a:pt x="56" y="40"/>
                    <a:pt x="56" y="39"/>
                    <a:pt x="56" y="39"/>
                  </a:cubicBezTo>
                  <a:cubicBezTo>
                    <a:pt x="55" y="39"/>
                    <a:pt x="56" y="39"/>
                    <a:pt x="56" y="38"/>
                  </a:cubicBezTo>
                  <a:cubicBezTo>
                    <a:pt x="56" y="38"/>
                    <a:pt x="56" y="38"/>
                    <a:pt x="56" y="38"/>
                  </a:cubicBezTo>
                  <a:cubicBezTo>
                    <a:pt x="56" y="37"/>
                    <a:pt x="57" y="37"/>
                    <a:pt x="57" y="37"/>
                  </a:cubicBezTo>
                  <a:cubicBezTo>
                    <a:pt x="57" y="36"/>
                    <a:pt x="57" y="36"/>
                    <a:pt x="57" y="35"/>
                  </a:cubicBezTo>
                  <a:cubicBezTo>
                    <a:pt x="56" y="35"/>
                    <a:pt x="56" y="35"/>
                    <a:pt x="56" y="35"/>
                  </a:cubicBezTo>
                  <a:cubicBezTo>
                    <a:pt x="56" y="35"/>
                    <a:pt x="56" y="35"/>
                    <a:pt x="56" y="35"/>
                  </a:cubicBezTo>
                  <a:cubicBezTo>
                    <a:pt x="56" y="35"/>
                    <a:pt x="56" y="35"/>
                    <a:pt x="56" y="35"/>
                  </a:cubicBezTo>
                  <a:cubicBezTo>
                    <a:pt x="55" y="34"/>
                    <a:pt x="55" y="34"/>
                    <a:pt x="54" y="33"/>
                  </a:cubicBezTo>
                  <a:cubicBezTo>
                    <a:pt x="54" y="33"/>
                    <a:pt x="54" y="33"/>
                    <a:pt x="54" y="32"/>
                  </a:cubicBezTo>
                  <a:cubicBezTo>
                    <a:pt x="54" y="32"/>
                    <a:pt x="53" y="32"/>
                    <a:pt x="53" y="32"/>
                  </a:cubicBezTo>
                  <a:close/>
                </a:path>
              </a:pathLst>
            </a:custGeom>
            <a:solidFill>
              <a:sysClr val="window" lastClr="FFFFFF">
                <a:lumMod val="75000"/>
              </a:sysClr>
            </a:solidFill>
            <a:ln w="3175">
              <a:solidFill>
                <a:schemeClr val="bg1">
                  <a:lumMod val="65000"/>
                </a:schemeClr>
              </a:solid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defTabSz="2945407">
                <a:defRPr/>
              </a:pPr>
              <a:endParaRPr lang="en-US" sz="1600" kern="0">
                <a:solidFill>
                  <a:srgbClr val="0A0A0A"/>
                </a:solidFill>
                <a:cs typeface="Arial" charset="0"/>
              </a:endParaRPr>
            </a:p>
          </p:txBody>
        </p:sp>
        <p:sp>
          <p:nvSpPr>
            <p:cNvPr id="247" name="Freeform 230">
              <a:extLst>
                <a:ext uri="{FF2B5EF4-FFF2-40B4-BE49-F238E27FC236}">
                  <a16:creationId xmlns:a16="http://schemas.microsoft.com/office/drawing/2014/main" id="{C1BCA565-5D4C-2EBD-52A8-50CB31350DD5}"/>
                </a:ext>
              </a:extLst>
            </p:cNvPr>
            <p:cNvSpPr>
              <a:spLocks/>
            </p:cNvSpPr>
            <p:nvPr/>
          </p:nvSpPr>
          <p:spPr bwMode="auto">
            <a:xfrm>
              <a:off x="27125101" y="16616025"/>
              <a:ext cx="8274" cy="18087"/>
            </a:xfrm>
            <a:custGeom>
              <a:avLst/>
              <a:gdLst/>
              <a:ahLst/>
              <a:cxnLst>
                <a:cxn ang="0">
                  <a:pos x="0" y="0"/>
                </a:cxn>
                <a:cxn ang="0">
                  <a:pos x="0" y="1"/>
                </a:cxn>
                <a:cxn ang="0">
                  <a:pos x="0" y="1"/>
                </a:cxn>
                <a:cxn ang="0">
                  <a:pos x="0" y="1"/>
                </a:cxn>
                <a:cxn ang="0">
                  <a:pos x="0" y="0"/>
                </a:cxn>
              </a:cxnLst>
              <a:rect l="0" t="0" r="r" b="b"/>
              <a:pathLst>
                <a:path h="1">
                  <a:moveTo>
                    <a:pt x="0" y="0"/>
                  </a:moveTo>
                  <a:cubicBezTo>
                    <a:pt x="0" y="1"/>
                    <a:pt x="0" y="1"/>
                    <a:pt x="0" y="1"/>
                  </a:cubicBezTo>
                  <a:cubicBezTo>
                    <a:pt x="0" y="1"/>
                    <a:pt x="0" y="1"/>
                    <a:pt x="0" y="1"/>
                  </a:cubicBezTo>
                  <a:cubicBezTo>
                    <a:pt x="0" y="1"/>
                    <a:pt x="0" y="1"/>
                    <a:pt x="0" y="1"/>
                  </a:cubicBezTo>
                  <a:cubicBezTo>
                    <a:pt x="0" y="1"/>
                    <a:pt x="0" y="1"/>
                    <a:pt x="0" y="0"/>
                  </a:cubicBezTo>
                  <a:close/>
                </a:path>
              </a:pathLst>
            </a:custGeom>
            <a:solidFill>
              <a:srgbClr val="CBCBCB"/>
            </a:solidFill>
            <a:ln w="9525">
              <a:no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defTabSz="2945407">
                <a:defRPr/>
              </a:pPr>
              <a:endParaRPr lang="en-US" sz="1600" kern="0">
                <a:solidFill>
                  <a:srgbClr val="0A0A0A"/>
                </a:solidFill>
                <a:cs typeface="Arial" charset="0"/>
              </a:endParaRPr>
            </a:p>
          </p:txBody>
        </p:sp>
        <p:sp>
          <p:nvSpPr>
            <p:cNvPr id="248" name="Freeform 231">
              <a:extLst>
                <a:ext uri="{FF2B5EF4-FFF2-40B4-BE49-F238E27FC236}">
                  <a16:creationId xmlns:a16="http://schemas.microsoft.com/office/drawing/2014/main" id="{74EAC6B9-D9FA-7C87-CE7E-BD53B43EF4AC}"/>
                </a:ext>
              </a:extLst>
            </p:cNvPr>
            <p:cNvSpPr>
              <a:spLocks/>
            </p:cNvSpPr>
            <p:nvPr/>
          </p:nvSpPr>
          <p:spPr bwMode="auto">
            <a:xfrm>
              <a:off x="20124518" y="16805943"/>
              <a:ext cx="8274" cy="9042"/>
            </a:xfrm>
            <a:custGeom>
              <a:avLst/>
              <a:gdLst/>
              <a:ahLst/>
              <a:cxnLst>
                <a:cxn ang="0">
                  <a:pos x="0" y="0"/>
                </a:cxn>
                <a:cxn ang="0">
                  <a:pos x="0" y="0"/>
                </a:cxn>
                <a:cxn ang="0">
                  <a:pos x="0" y="0"/>
                </a:cxn>
                <a:cxn ang="0">
                  <a:pos x="0" y="0"/>
                </a:cxn>
              </a:cxnLst>
              <a:rect l="0" t="0" r="r" b="b"/>
              <a:pathLst>
                <a:path>
                  <a:moveTo>
                    <a:pt x="0" y="0"/>
                  </a:moveTo>
                  <a:cubicBezTo>
                    <a:pt x="0" y="0"/>
                    <a:pt x="0" y="0"/>
                    <a:pt x="0" y="0"/>
                  </a:cubicBezTo>
                  <a:cubicBezTo>
                    <a:pt x="0" y="0"/>
                    <a:pt x="0" y="0"/>
                    <a:pt x="0" y="0"/>
                  </a:cubicBezTo>
                  <a:cubicBezTo>
                    <a:pt x="0" y="0"/>
                    <a:pt x="0" y="0"/>
                    <a:pt x="0" y="0"/>
                  </a:cubicBezTo>
                  <a:close/>
                </a:path>
              </a:pathLst>
            </a:custGeom>
            <a:solidFill>
              <a:srgbClr val="CBCBCB"/>
            </a:solidFill>
            <a:ln w="9525">
              <a:no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defTabSz="2945407">
                <a:defRPr/>
              </a:pPr>
              <a:endParaRPr lang="en-US" sz="1600" kern="0">
                <a:solidFill>
                  <a:srgbClr val="0A0A0A"/>
                </a:solidFill>
                <a:cs typeface="Arial" charset="0"/>
              </a:endParaRPr>
            </a:p>
          </p:txBody>
        </p:sp>
        <p:sp>
          <p:nvSpPr>
            <p:cNvPr id="249" name="Freeform 232">
              <a:extLst>
                <a:ext uri="{FF2B5EF4-FFF2-40B4-BE49-F238E27FC236}">
                  <a16:creationId xmlns:a16="http://schemas.microsoft.com/office/drawing/2014/main" id="{CE83826E-7F71-9A74-D300-2588D5D1815D}"/>
                </a:ext>
              </a:extLst>
            </p:cNvPr>
            <p:cNvSpPr>
              <a:spLocks/>
            </p:cNvSpPr>
            <p:nvPr/>
          </p:nvSpPr>
          <p:spPr bwMode="auto">
            <a:xfrm>
              <a:off x="26711357" y="17023007"/>
              <a:ext cx="99304" cy="144711"/>
            </a:xfrm>
            <a:custGeom>
              <a:avLst/>
              <a:gdLst/>
              <a:ahLst/>
              <a:cxnLst>
                <a:cxn ang="0">
                  <a:pos x="2" y="0"/>
                </a:cxn>
                <a:cxn ang="0">
                  <a:pos x="4" y="1"/>
                </a:cxn>
                <a:cxn ang="0">
                  <a:pos x="5" y="1"/>
                </a:cxn>
                <a:cxn ang="0">
                  <a:pos x="5" y="1"/>
                </a:cxn>
                <a:cxn ang="0">
                  <a:pos x="5" y="3"/>
                </a:cxn>
                <a:cxn ang="0">
                  <a:pos x="5" y="3"/>
                </a:cxn>
                <a:cxn ang="0">
                  <a:pos x="5" y="4"/>
                </a:cxn>
                <a:cxn ang="0">
                  <a:pos x="5" y="4"/>
                </a:cxn>
                <a:cxn ang="0">
                  <a:pos x="5" y="5"/>
                </a:cxn>
                <a:cxn ang="0">
                  <a:pos x="4" y="6"/>
                </a:cxn>
                <a:cxn ang="0">
                  <a:pos x="4" y="6"/>
                </a:cxn>
                <a:cxn ang="0">
                  <a:pos x="4" y="7"/>
                </a:cxn>
                <a:cxn ang="0">
                  <a:pos x="3" y="7"/>
                </a:cxn>
                <a:cxn ang="0">
                  <a:pos x="1" y="6"/>
                </a:cxn>
                <a:cxn ang="0">
                  <a:pos x="0" y="6"/>
                </a:cxn>
                <a:cxn ang="0">
                  <a:pos x="0" y="4"/>
                </a:cxn>
                <a:cxn ang="0">
                  <a:pos x="0" y="4"/>
                </a:cxn>
                <a:cxn ang="0">
                  <a:pos x="0" y="3"/>
                </a:cxn>
                <a:cxn ang="0">
                  <a:pos x="0" y="3"/>
                </a:cxn>
                <a:cxn ang="0">
                  <a:pos x="1" y="1"/>
                </a:cxn>
                <a:cxn ang="0">
                  <a:pos x="1" y="0"/>
                </a:cxn>
                <a:cxn ang="0">
                  <a:pos x="2" y="0"/>
                </a:cxn>
              </a:cxnLst>
              <a:rect l="0" t="0" r="r" b="b"/>
              <a:pathLst>
                <a:path w="5" h="7">
                  <a:moveTo>
                    <a:pt x="2" y="0"/>
                  </a:moveTo>
                  <a:cubicBezTo>
                    <a:pt x="3" y="0"/>
                    <a:pt x="3" y="1"/>
                    <a:pt x="4" y="1"/>
                  </a:cubicBezTo>
                  <a:cubicBezTo>
                    <a:pt x="4" y="1"/>
                    <a:pt x="4" y="1"/>
                    <a:pt x="5" y="1"/>
                  </a:cubicBezTo>
                  <a:cubicBezTo>
                    <a:pt x="5" y="1"/>
                    <a:pt x="5" y="1"/>
                    <a:pt x="5" y="1"/>
                  </a:cubicBezTo>
                  <a:cubicBezTo>
                    <a:pt x="4" y="2"/>
                    <a:pt x="4" y="3"/>
                    <a:pt x="5" y="3"/>
                  </a:cubicBezTo>
                  <a:cubicBezTo>
                    <a:pt x="5" y="3"/>
                    <a:pt x="5" y="3"/>
                    <a:pt x="5" y="3"/>
                  </a:cubicBezTo>
                  <a:cubicBezTo>
                    <a:pt x="5" y="3"/>
                    <a:pt x="5" y="4"/>
                    <a:pt x="5" y="4"/>
                  </a:cubicBezTo>
                  <a:cubicBezTo>
                    <a:pt x="5" y="4"/>
                    <a:pt x="5" y="4"/>
                    <a:pt x="5" y="4"/>
                  </a:cubicBezTo>
                  <a:cubicBezTo>
                    <a:pt x="5" y="5"/>
                    <a:pt x="5" y="5"/>
                    <a:pt x="5" y="5"/>
                  </a:cubicBezTo>
                  <a:cubicBezTo>
                    <a:pt x="4" y="4"/>
                    <a:pt x="5" y="5"/>
                    <a:pt x="4" y="6"/>
                  </a:cubicBezTo>
                  <a:cubicBezTo>
                    <a:pt x="4" y="6"/>
                    <a:pt x="4" y="6"/>
                    <a:pt x="4" y="6"/>
                  </a:cubicBezTo>
                  <a:cubicBezTo>
                    <a:pt x="4" y="6"/>
                    <a:pt x="4" y="7"/>
                    <a:pt x="4" y="7"/>
                  </a:cubicBezTo>
                  <a:cubicBezTo>
                    <a:pt x="4" y="7"/>
                    <a:pt x="3" y="7"/>
                    <a:pt x="3" y="7"/>
                  </a:cubicBezTo>
                  <a:cubicBezTo>
                    <a:pt x="2" y="7"/>
                    <a:pt x="2" y="7"/>
                    <a:pt x="1" y="6"/>
                  </a:cubicBezTo>
                  <a:cubicBezTo>
                    <a:pt x="1" y="6"/>
                    <a:pt x="0" y="6"/>
                    <a:pt x="0" y="6"/>
                  </a:cubicBezTo>
                  <a:cubicBezTo>
                    <a:pt x="0" y="5"/>
                    <a:pt x="0" y="5"/>
                    <a:pt x="0" y="4"/>
                  </a:cubicBezTo>
                  <a:cubicBezTo>
                    <a:pt x="0" y="4"/>
                    <a:pt x="0" y="4"/>
                    <a:pt x="0" y="4"/>
                  </a:cubicBezTo>
                  <a:cubicBezTo>
                    <a:pt x="0" y="4"/>
                    <a:pt x="0" y="3"/>
                    <a:pt x="0" y="3"/>
                  </a:cubicBezTo>
                  <a:cubicBezTo>
                    <a:pt x="0" y="3"/>
                    <a:pt x="0" y="3"/>
                    <a:pt x="0" y="3"/>
                  </a:cubicBezTo>
                  <a:cubicBezTo>
                    <a:pt x="0" y="2"/>
                    <a:pt x="1" y="2"/>
                    <a:pt x="1" y="1"/>
                  </a:cubicBezTo>
                  <a:cubicBezTo>
                    <a:pt x="1" y="1"/>
                    <a:pt x="1" y="1"/>
                    <a:pt x="1" y="0"/>
                  </a:cubicBezTo>
                  <a:cubicBezTo>
                    <a:pt x="1" y="0"/>
                    <a:pt x="2" y="0"/>
                    <a:pt x="2" y="0"/>
                  </a:cubicBezTo>
                  <a:close/>
                </a:path>
              </a:pathLst>
            </a:custGeom>
            <a:solidFill>
              <a:sysClr val="window" lastClr="FFFFFF">
                <a:lumMod val="75000"/>
              </a:sysClr>
            </a:solidFill>
            <a:ln w="3175">
              <a:solidFill>
                <a:schemeClr val="bg1">
                  <a:lumMod val="65000"/>
                </a:schemeClr>
              </a:solid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defTabSz="2945407">
                <a:defRPr/>
              </a:pPr>
              <a:endParaRPr lang="en-US" sz="1600" kern="0">
                <a:solidFill>
                  <a:srgbClr val="0A0A0A"/>
                </a:solidFill>
                <a:cs typeface="Arial" charset="0"/>
              </a:endParaRPr>
            </a:p>
          </p:txBody>
        </p:sp>
        <p:sp>
          <p:nvSpPr>
            <p:cNvPr id="250" name="Freeform 233">
              <a:extLst>
                <a:ext uri="{FF2B5EF4-FFF2-40B4-BE49-F238E27FC236}">
                  <a16:creationId xmlns:a16="http://schemas.microsoft.com/office/drawing/2014/main" id="{1E6BFAFC-753B-6134-C05C-18816E04CE72}"/>
                </a:ext>
              </a:extLst>
            </p:cNvPr>
            <p:cNvSpPr>
              <a:spLocks/>
            </p:cNvSpPr>
            <p:nvPr/>
          </p:nvSpPr>
          <p:spPr bwMode="auto">
            <a:xfrm>
              <a:off x="26380372" y="17321506"/>
              <a:ext cx="173778" cy="217063"/>
            </a:xfrm>
            <a:custGeom>
              <a:avLst/>
              <a:gdLst/>
              <a:ahLst/>
              <a:cxnLst>
                <a:cxn ang="0">
                  <a:pos x="1" y="8"/>
                </a:cxn>
                <a:cxn ang="0">
                  <a:pos x="0" y="7"/>
                </a:cxn>
                <a:cxn ang="0">
                  <a:pos x="0" y="6"/>
                </a:cxn>
                <a:cxn ang="0">
                  <a:pos x="0" y="5"/>
                </a:cxn>
                <a:cxn ang="0">
                  <a:pos x="1" y="4"/>
                </a:cxn>
                <a:cxn ang="0">
                  <a:pos x="1" y="4"/>
                </a:cxn>
                <a:cxn ang="0">
                  <a:pos x="2" y="3"/>
                </a:cxn>
                <a:cxn ang="0">
                  <a:pos x="2" y="2"/>
                </a:cxn>
                <a:cxn ang="0">
                  <a:pos x="3" y="2"/>
                </a:cxn>
                <a:cxn ang="0">
                  <a:pos x="4" y="2"/>
                </a:cxn>
                <a:cxn ang="0">
                  <a:pos x="5" y="1"/>
                </a:cxn>
                <a:cxn ang="0">
                  <a:pos x="5" y="1"/>
                </a:cxn>
                <a:cxn ang="0">
                  <a:pos x="5" y="0"/>
                </a:cxn>
                <a:cxn ang="0">
                  <a:pos x="6" y="0"/>
                </a:cxn>
                <a:cxn ang="0">
                  <a:pos x="8" y="2"/>
                </a:cxn>
                <a:cxn ang="0">
                  <a:pos x="9" y="3"/>
                </a:cxn>
                <a:cxn ang="0">
                  <a:pos x="9" y="4"/>
                </a:cxn>
                <a:cxn ang="0">
                  <a:pos x="9" y="4"/>
                </a:cxn>
                <a:cxn ang="0">
                  <a:pos x="8" y="5"/>
                </a:cxn>
                <a:cxn ang="0">
                  <a:pos x="8" y="6"/>
                </a:cxn>
                <a:cxn ang="0">
                  <a:pos x="7" y="7"/>
                </a:cxn>
                <a:cxn ang="0">
                  <a:pos x="5" y="8"/>
                </a:cxn>
                <a:cxn ang="0">
                  <a:pos x="3" y="9"/>
                </a:cxn>
                <a:cxn ang="0">
                  <a:pos x="3" y="10"/>
                </a:cxn>
                <a:cxn ang="0">
                  <a:pos x="2" y="10"/>
                </a:cxn>
                <a:cxn ang="0">
                  <a:pos x="1" y="8"/>
                </a:cxn>
              </a:cxnLst>
              <a:rect l="0" t="0" r="r" b="b"/>
              <a:pathLst>
                <a:path w="9" h="10">
                  <a:moveTo>
                    <a:pt x="1" y="8"/>
                  </a:moveTo>
                  <a:cubicBezTo>
                    <a:pt x="1" y="7"/>
                    <a:pt x="0" y="7"/>
                    <a:pt x="0" y="7"/>
                  </a:cubicBezTo>
                  <a:cubicBezTo>
                    <a:pt x="0" y="7"/>
                    <a:pt x="0" y="7"/>
                    <a:pt x="0" y="6"/>
                  </a:cubicBezTo>
                  <a:cubicBezTo>
                    <a:pt x="0" y="6"/>
                    <a:pt x="0" y="6"/>
                    <a:pt x="0" y="5"/>
                  </a:cubicBezTo>
                  <a:cubicBezTo>
                    <a:pt x="0" y="5"/>
                    <a:pt x="1" y="5"/>
                    <a:pt x="1" y="4"/>
                  </a:cubicBezTo>
                  <a:cubicBezTo>
                    <a:pt x="1" y="4"/>
                    <a:pt x="1" y="4"/>
                    <a:pt x="1" y="4"/>
                  </a:cubicBezTo>
                  <a:cubicBezTo>
                    <a:pt x="2" y="3"/>
                    <a:pt x="2" y="3"/>
                    <a:pt x="2" y="3"/>
                  </a:cubicBezTo>
                  <a:cubicBezTo>
                    <a:pt x="2" y="3"/>
                    <a:pt x="2" y="2"/>
                    <a:pt x="2" y="2"/>
                  </a:cubicBezTo>
                  <a:cubicBezTo>
                    <a:pt x="3" y="2"/>
                    <a:pt x="3" y="2"/>
                    <a:pt x="3" y="2"/>
                  </a:cubicBezTo>
                  <a:cubicBezTo>
                    <a:pt x="3" y="2"/>
                    <a:pt x="4" y="2"/>
                    <a:pt x="4" y="2"/>
                  </a:cubicBezTo>
                  <a:cubicBezTo>
                    <a:pt x="4" y="1"/>
                    <a:pt x="4" y="1"/>
                    <a:pt x="5" y="1"/>
                  </a:cubicBezTo>
                  <a:cubicBezTo>
                    <a:pt x="5" y="1"/>
                    <a:pt x="5" y="1"/>
                    <a:pt x="5" y="1"/>
                  </a:cubicBezTo>
                  <a:cubicBezTo>
                    <a:pt x="5" y="1"/>
                    <a:pt x="5" y="0"/>
                    <a:pt x="5" y="0"/>
                  </a:cubicBezTo>
                  <a:cubicBezTo>
                    <a:pt x="6" y="0"/>
                    <a:pt x="6" y="0"/>
                    <a:pt x="6" y="0"/>
                  </a:cubicBezTo>
                  <a:cubicBezTo>
                    <a:pt x="6" y="1"/>
                    <a:pt x="8" y="2"/>
                    <a:pt x="8" y="2"/>
                  </a:cubicBezTo>
                  <a:cubicBezTo>
                    <a:pt x="9" y="3"/>
                    <a:pt x="9" y="2"/>
                    <a:pt x="9" y="3"/>
                  </a:cubicBezTo>
                  <a:cubicBezTo>
                    <a:pt x="9" y="3"/>
                    <a:pt x="9" y="3"/>
                    <a:pt x="9" y="4"/>
                  </a:cubicBezTo>
                  <a:cubicBezTo>
                    <a:pt x="9" y="4"/>
                    <a:pt x="9" y="4"/>
                    <a:pt x="9" y="4"/>
                  </a:cubicBezTo>
                  <a:cubicBezTo>
                    <a:pt x="9" y="5"/>
                    <a:pt x="8" y="5"/>
                    <a:pt x="8" y="5"/>
                  </a:cubicBezTo>
                  <a:cubicBezTo>
                    <a:pt x="8" y="6"/>
                    <a:pt x="8" y="6"/>
                    <a:pt x="8" y="6"/>
                  </a:cubicBezTo>
                  <a:cubicBezTo>
                    <a:pt x="7" y="7"/>
                    <a:pt x="7" y="7"/>
                    <a:pt x="7" y="7"/>
                  </a:cubicBezTo>
                  <a:cubicBezTo>
                    <a:pt x="6" y="7"/>
                    <a:pt x="5" y="7"/>
                    <a:pt x="5" y="8"/>
                  </a:cubicBezTo>
                  <a:cubicBezTo>
                    <a:pt x="4" y="8"/>
                    <a:pt x="4" y="9"/>
                    <a:pt x="3" y="9"/>
                  </a:cubicBezTo>
                  <a:cubicBezTo>
                    <a:pt x="3" y="10"/>
                    <a:pt x="3" y="10"/>
                    <a:pt x="3" y="10"/>
                  </a:cubicBezTo>
                  <a:cubicBezTo>
                    <a:pt x="3" y="10"/>
                    <a:pt x="3" y="10"/>
                    <a:pt x="2" y="10"/>
                  </a:cubicBezTo>
                  <a:cubicBezTo>
                    <a:pt x="2" y="10"/>
                    <a:pt x="2" y="8"/>
                    <a:pt x="1" y="8"/>
                  </a:cubicBezTo>
                  <a:close/>
                </a:path>
              </a:pathLst>
            </a:custGeom>
            <a:solidFill>
              <a:sysClr val="window" lastClr="FFFFFF">
                <a:lumMod val="75000"/>
              </a:sysClr>
            </a:solidFill>
            <a:ln w="3175">
              <a:solidFill>
                <a:schemeClr val="bg1">
                  <a:lumMod val="65000"/>
                </a:schemeClr>
              </a:solid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defTabSz="2945407">
                <a:defRPr/>
              </a:pPr>
              <a:endParaRPr lang="en-US" sz="1600" kern="0">
                <a:solidFill>
                  <a:srgbClr val="0A0A0A"/>
                </a:solidFill>
                <a:cs typeface="Arial" charset="0"/>
              </a:endParaRPr>
            </a:p>
          </p:txBody>
        </p:sp>
        <p:sp>
          <p:nvSpPr>
            <p:cNvPr id="251" name="Freeform 234">
              <a:extLst>
                <a:ext uri="{FF2B5EF4-FFF2-40B4-BE49-F238E27FC236}">
                  <a16:creationId xmlns:a16="http://schemas.microsoft.com/office/drawing/2014/main" id="{3D34A318-EA4E-32EE-A194-BFB77E9F8FCA}"/>
                </a:ext>
              </a:extLst>
            </p:cNvPr>
            <p:cNvSpPr>
              <a:spLocks/>
            </p:cNvSpPr>
            <p:nvPr/>
          </p:nvSpPr>
          <p:spPr bwMode="auto">
            <a:xfrm>
              <a:off x="19148100" y="17493334"/>
              <a:ext cx="430289" cy="515527"/>
            </a:xfrm>
            <a:custGeom>
              <a:avLst/>
              <a:gdLst/>
              <a:ahLst/>
              <a:cxnLst>
                <a:cxn ang="0">
                  <a:pos x="9" y="5"/>
                </a:cxn>
                <a:cxn ang="0">
                  <a:pos x="11" y="5"/>
                </a:cxn>
                <a:cxn ang="0">
                  <a:pos x="12" y="6"/>
                </a:cxn>
                <a:cxn ang="0">
                  <a:pos x="13" y="7"/>
                </a:cxn>
                <a:cxn ang="0">
                  <a:pos x="15" y="8"/>
                </a:cxn>
                <a:cxn ang="0">
                  <a:pos x="15" y="8"/>
                </a:cxn>
                <a:cxn ang="0">
                  <a:pos x="17" y="9"/>
                </a:cxn>
                <a:cxn ang="0">
                  <a:pos x="18" y="10"/>
                </a:cxn>
                <a:cxn ang="0">
                  <a:pos x="19" y="11"/>
                </a:cxn>
                <a:cxn ang="0">
                  <a:pos x="20" y="13"/>
                </a:cxn>
                <a:cxn ang="0">
                  <a:pos x="20" y="15"/>
                </a:cxn>
                <a:cxn ang="0">
                  <a:pos x="21" y="18"/>
                </a:cxn>
                <a:cxn ang="0">
                  <a:pos x="21" y="20"/>
                </a:cxn>
                <a:cxn ang="0">
                  <a:pos x="21" y="22"/>
                </a:cxn>
                <a:cxn ang="0">
                  <a:pos x="19" y="23"/>
                </a:cxn>
                <a:cxn ang="0">
                  <a:pos x="19" y="23"/>
                </a:cxn>
                <a:cxn ang="0">
                  <a:pos x="15" y="24"/>
                </a:cxn>
                <a:cxn ang="0">
                  <a:pos x="14" y="24"/>
                </a:cxn>
                <a:cxn ang="0">
                  <a:pos x="11" y="24"/>
                </a:cxn>
                <a:cxn ang="0">
                  <a:pos x="8" y="23"/>
                </a:cxn>
                <a:cxn ang="0">
                  <a:pos x="4" y="22"/>
                </a:cxn>
                <a:cxn ang="0">
                  <a:pos x="0" y="15"/>
                </a:cxn>
                <a:cxn ang="0">
                  <a:pos x="1" y="14"/>
                </a:cxn>
                <a:cxn ang="0">
                  <a:pos x="1" y="12"/>
                </a:cxn>
                <a:cxn ang="0">
                  <a:pos x="1" y="11"/>
                </a:cxn>
                <a:cxn ang="0">
                  <a:pos x="0" y="10"/>
                </a:cxn>
                <a:cxn ang="0">
                  <a:pos x="0" y="9"/>
                </a:cxn>
                <a:cxn ang="0">
                  <a:pos x="0" y="7"/>
                </a:cxn>
                <a:cxn ang="0">
                  <a:pos x="0" y="4"/>
                </a:cxn>
                <a:cxn ang="0">
                  <a:pos x="0" y="3"/>
                </a:cxn>
                <a:cxn ang="0">
                  <a:pos x="0" y="1"/>
                </a:cxn>
                <a:cxn ang="0">
                  <a:pos x="1" y="1"/>
                </a:cxn>
                <a:cxn ang="0">
                  <a:pos x="3" y="0"/>
                </a:cxn>
                <a:cxn ang="0">
                  <a:pos x="4" y="1"/>
                </a:cxn>
                <a:cxn ang="0">
                  <a:pos x="5" y="2"/>
                </a:cxn>
                <a:cxn ang="0">
                  <a:pos x="6" y="2"/>
                </a:cxn>
                <a:cxn ang="0">
                  <a:pos x="8" y="5"/>
                </a:cxn>
              </a:cxnLst>
              <a:rect l="0" t="0" r="r" b="b"/>
              <a:pathLst>
                <a:path w="22" h="24">
                  <a:moveTo>
                    <a:pt x="8" y="5"/>
                  </a:moveTo>
                  <a:cubicBezTo>
                    <a:pt x="8" y="5"/>
                    <a:pt x="8" y="5"/>
                    <a:pt x="9" y="5"/>
                  </a:cubicBezTo>
                  <a:cubicBezTo>
                    <a:pt x="9" y="5"/>
                    <a:pt x="9" y="4"/>
                    <a:pt x="10" y="4"/>
                  </a:cubicBezTo>
                  <a:cubicBezTo>
                    <a:pt x="10" y="5"/>
                    <a:pt x="11" y="5"/>
                    <a:pt x="11" y="5"/>
                  </a:cubicBezTo>
                  <a:cubicBezTo>
                    <a:pt x="11" y="5"/>
                    <a:pt x="11" y="5"/>
                    <a:pt x="11" y="5"/>
                  </a:cubicBezTo>
                  <a:cubicBezTo>
                    <a:pt x="11" y="6"/>
                    <a:pt x="12" y="6"/>
                    <a:pt x="12" y="6"/>
                  </a:cubicBezTo>
                  <a:cubicBezTo>
                    <a:pt x="12" y="6"/>
                    <a:pt x="12" y="6"/>
                    <a:pt x="12" y="6"/>
                  </a:cubicBezTo>
                  <a:cubicBezTo>
                    <a:pt x="13" y="6"/>
                    <a:pt x="13" y="7"/>
                    <a:pt x="13" y="7"/>
                  </a:cubicBezTo>
                  <a:cubicBezTo>
                    <a:pt x="14" y="7"/>
                    <a:pt x="14" y="7"/>
                    <a:pt x="14" y="7"/>
                  </a:cubicBezTo>
                  <a:cubicBezTo>
                    <a:pt x="14" y="7"/>
                    <a:pt x="15" y="7"/>
                    <a:pt x="15" y="8"/>
                  </a:cubicBezTo>
                  <a:cubicBezTo>
                    <a:pt x="15" y="8"/>
                    <a:pt x="15" y="8"/>
                    <a:pt x="15" y="8"/>
                  </a:cubicBezTo>
                  <a:cubicBezTo>
                    <a:pt x="15" y="8"/>
                    <a:pt x="15" y="8"/>
                    <a:pt x="15" y="8"/>
                  </a:cubicBezTo>
                  <a:cubicBezTo>
                    <a:pt x="15" y="8"/>
                    <a:pt x="16" y="8"/>
                    <a:pt x="16" y="9"/>
                  </a:cubicBezTo>
                  <a:cubicBezTo>
                    <a:pt x="16" y="9"/>
                    <a:pt x="17" y="9"/>
                    <a:pt x="17" y="9"/>
                  </a:cubicBezTo>
                  <a:cubicBezTo>
                    <a:pt x="17" y="9"/>
                    <a:pt x="17" y="9"/>
                    <a:pt x="17" y="9"/>
                  </a:cubicBezTo>
                  <a:cubicBezTo>
                    <a:pt x="18" y="9"/>
                    <a:pt x="18" y="10"/>
                    <a:pt x="18" y="10"/>
                  </a:cubicBezTo>
                  <a:cubicBezTo>
                    <a:pt x="18" y="10"/>
                    <a:pt x="18" y="10"/>
                    <a:pt x="18" y="10"/>
                  </a:cubicBezTo>
                  <a:cubicBezTo>
                    <a:pt x="18" y="10"/>
                    <a:pt x="19" y="11"/>
                    <a:pt x="19" y="11"/>
                  </a:cubicBezTo>
                  <a:cubicBezTo>
                    <a:pt x="19" y="11"/>
                    <a:pt x="19" y="11"/>
                    <a:pt x="19" y="12"/>
                  </a:cubicBezTo>
                  <a:cubicBezTo>
                    <a:pt x="19" y="12"/>
                    <a:pt x="20" y="12"/>
                    <a:pt x="20" y="13"/>
                  </a:cubicBezTo>
                  <a:cubicBezTo>
                    <a:pt x="21" y="13"/>
                    <a:pt x="21" y="13"/>
                    <a:pt x="22" y="13"/>
                  </a:cubicBezTo>
                  <a:cubicBezTo>
                    <a:pt x="21" y="14"/>
                    <a:pt x="21" y="14"/>
                    <a:pt x="20" y="15"/>
                  </a:cubicBezTo>
                  <a:cubicBezTo>
                    <a:pt x="20" y="16"/>
                    <a:pt x="21" y="16"/>
                    <a:pt x="21" y="17"/>
                  </a:cubicBezTo>
                  <a:cubicBezTo>
                    <a:pt x="21" y="17"/>
                    <a:pt x="21" y="18"/>
                    <a:pt x="21" y="18"/>
                  </a:cubicBezTo>
                  <a:cubicBezTo>
                    <a:pt x="21" y="18"/>
                    <a:pt x="21" y="18"/>
                    <a:pt x="22" y="19"/>
                  </a:cubicBezTo>
                  <a:cubicBezTo>
                    <a:pt x="21" y="19"/>
                    <a:pt x="22" y="20"/>
                    <a:pt x="21" y="20"/>
                  </a:cubicBezTo>
                  <a:cubicBezTo>
                    <a:pt x="21" y="20"/>
                    <a:pt x="21" y="20"/>
                    <a:pt x="21" y="21"/>
                  </a:cubicBezTo>
                  <a:cubicBezTo>
                    <a:pt x="21" y="21"/>
                    <a:pt x="21" y="21"/>
                    <a:pt x="21" y="22"/>
                  </a:cubicBezTo>
                  <a:cubicBezTo>
                    <a:pt x="21" y="22"/>
                    <a:pt x="20" y="22"/>
                    <a:pt x="20" y="22"/>
                  </a:cubicBezTo>
                  <a:cubicBezTo>
                    <a:pt x="20" y="22"/>
                    <a:pt x="20" y="22"/>
                    <a:pt x="19" y="23"/>
                  </a:cubicBezTo>
                  <a:cubicBezTo>
                    <a:pt x="19" y="23"/>
                    <a:pt x="19" y="23"/>
                    <a:pt x="19" y="23"/>
                  </a:cubicBezTo>
                  <a:cubicBezTo>
                    <a:pt x="19" y="23"/>
                    <a:pt x="19" y="23"/>
                    <a:pt x="19" y="23"/>
                  </a:cubicBezTo>
                  <a:cubicBezTo>
                    <a:pt x="18" y="23"/>
                    <a:pt x="17" y="24"/>
                    <a:pt x="17" y="24"/>
                  </a:cubicBezTo>
                  <a:cubicBezTo>
                    <a:pt x="16" y="24"/>
                    <a:pt x="16" y="24"/>
                    <a:pt x="15" y="24"/>
                  </a:cubicBezTo>
                  <a:cubicBezTo>
                    <a:pt x="15" y="24"/>
                    <a:pt x="15" y="24"/>
                    <a:pt x="15" y="24"/>
                  </a:cubicBezTo>
                  <a:cubicBezTo>
                    <a:pt x="15" y="24"/>
                    <a:pt x="14" y="24"/>
                    <a:pt x="14" y="24"/>
                  </a:cubicBezTo>
                  <a:cubicBezTo>
                    <a:pt x="14" y="23"/>
                    <a:pt x="13" y="23"/>
                    <a:pt x="13" y="23"/>
                  </a:cubicBezTo>
                  <a:cubicBezTo>
                    <a:pt x="12" y="24"/>
                    <a:pt x="12" y="24"/>
                    <a:pt x="11" y="24"/>
                  </a:cubicBezTo>
                  <a:cubicBezTo>
                    <a:pt x="11" y="24"/>
                    <a:pt x="11" y="24"/>
                    <a:pt x="10" y="23"/>
                  </a:cubicBezTo>
                  <a:cubicBezTo>
                    <a:pt x="10" y="23"/>
                    <a:pt x="9" y="23"/>
                    <a:pt x="8" y="23"/>
                  </a:cubicBezTo>
                  <a:cubicBezTo>
                    <a:pt x="8" y="23"/>
                    <a:pt x="7" y="22"/>
                    <a:pt x="7" y="22"/>
                  </a:cubicBezTo>
                  <a:cubicBezTo>
                    <a:pt x="6" y="21"/>
                    <a:pt x="5" y="22"/>
                    <a:pt x="4" y="22"/>
                  </a:cubicBezTo>
                  <a:cubicBezTo>
                    <a:pt x="3" y="21"/>
                    <a:pt x="1" y="20"/>
                    <a:pt x="1" y="19"/>
                  </a:cubicBezTo>
                  <a:cubicBezTo>
                    <a:pt x="0" y="18"/>
                    <a:pt x="0" y="17"/>
                    <a:pt x="0" y="15"/>
                  </a:cubicBezTo>
                  <a:cubicBezTo>
                    <a:pt x="1" y="15"/>
                    <a:pt x="1" y="15"/>
                    <a:pt x="1" y="15"/>
                  </a:cubicBezTo>
                  <a:cubicBezTo>
                    <a:pt x="1" y="15"/>
                    <a:pt x="1" y="14"/>
                    <a:pt x="1" y="14"/>
                  </a:cubicBezTo>
                  <a:cubicBezTo>
                    <a:pt x="1" y="14"/>
                    <a:pt x="1" y="14"/>
                    <a:pt x="1" y="14"/>
                  </a:cubicBezTo>
                  <a:cubicBezTo>
                    <a:pt x="1" y="13"/>
                    <a:pt x="1" y="13"/>
                    <a:pt x="1" y="12"/>
                  </a:cubicBezTo>
                  <a:cubicBezTo>
                    <a:pt x="0" y="12"/>
                    <a:pt x="0" y="12"/>
                    <a:pt x="0" y="12"/>
                  </a:cubicBezTo>
                  <a:cubicBezTo>
                    <a:pt x="0" y="11"/>
                    <a:pt x="1" y="11"/>
                    <a:pt x="1" y="11"/>
                  </a:cubicBezTo>
                  <a:cubicBezTo>
                    <a:pt x="0" y="11"/>
                    <a:pt x="0" y="10"/>
                    <a:pt x="0" y="10"/>
                  </a:cubicBezTo>
                  <a:cubicBezTo>
                    <a:pt x="0" y="10"/>
                    <a:pt x="0" y="10"/>
                    <a:pt x="0" y="10"/>
                  </a:cubicBezTo>
                  <a:cubicBezTo>
                    <a:pt x="0" y="10"/>
                    <a:pt x="0" y="10"/>
                    <a:pt x="0" y="10"/>
                  </a:cubicBezTo>
                  <a:cubicBezTo>
                    <a:pt x="0" y="9"/>
                    <a:pt x="0" y="9"/>
                    <a:pt x="0" y="9"/>
                  </a:cubicBezTo>
                  <a:cubicBezTo>
                    <a:pt x="0" y="9"/>
                    <a:pt x="0" y="8"/>
                    <a:pt x="0" y="8"/>
                  </a:cubicBezTo>
                  <a:cubicBezTo>
                    <a:pt x="1" y="7"/>
                    <a:pt x="0" y="7"/>
                    <a:pt x="0" y="7"/>
                  </a:cubicBezTo>
                  <a:cubicBezTo>
                    <a:pt x="0" y="6"/>
                    <a:pt x="0" y="6"/>
                    <a:pt x="0" y="5"/>
                  </a:cubicBezTo>
                  <a:cubicBezTo>
                    <a:pt x="0" y="5"/>
                    <a:pt x="0" y="4"/>
                    <a:pt x="0" y="4"/>
                  </a:cubicBezTo>
                  <a:cubicBezTo>
                    <a:pt x="0" y="4"/>
                    <a:pt x="0" y="4"/>
                    <a:pt x="0" y="4"/>
                  </a:cubicBezTo>
                  <a:cubicBezTo>
                    <a:pt x="0" y="4"/>
                    <a:pt x="0" y="3"/>
                    <a:pt x="0" y="3"/>
                  </a:cubicBezTo>
                  <a:cubicBezTo>
                    <a:pt x="0" y="3"/>
                    <a:pt x="0" y="2"/>
                    <a:pt x="0" y="2"/>
                  </a:cubicBezTo>
                  <a:cubicBezTo>
                    <a:pt x="0" y="2"/>
                    <a:pt x="0" y="2"/>
                    <a:pt x="0" y="1"/>
                  </a:cubicBezTo>
                  <a:cubicBezTo>
                    <a:pt x="0" y="1"/>
                    <a:pt x="0" y="1"/>
                    <a:pt x="0" y="1"/>
                  </a:cubicBezTo>
                  <a:cubicBezTo>
                    <a:pt x="1" y="1"/>
                    <a:pt x="1" y="1"/>
                    <a:pt x="1" y="1"/>
                  </a:cubicBezTo>
                  <a:cubicBezTo>
                    <a:pt x="1" y="1"/>
                    <a:pt x="2" y="1"/>
                    <a:pt x="2" y="1"/>
                  </a:cubicBezTo>
                  <a:cubicBezTo>
                    <a:pt x="3" y="1"/>
                    <a:pt x="2" y="0"/>
                    <a:pt x="3" y="0"/>
                  </a:cubicBezTo>
                  <a:cubicBezTo>
                    <a:pt x="3" y="0"/>
                    <a:pt x="4" y="0"/>
                    <a:pt x="4" y="0"/>
                  </a:cubicBezTo>
                  <a:cubicBezTo>
                    <a:pt x="4" y="1"/>
                    <a:pt x="4" y="1"/>
                    <a:pt x="4" y="1"/>
                  </a:cubicBezTo>
                  <a:cubicBezTo>
                    <a:pt x="5" y="1"/>
                    <a:pt x="5" y="1"/>
                    <a:pt x="5" y="1"/>
                  </a:cubicBezTo>
                  <a:cubicBezTo>
                    <a:pt x="5" y="1"/>
                    <a:pt x="5" y="1"/>
                    <a:pt x="5" y="2"/>
                  </a:cubicBezTo>
                  <a:cubicBezTo>
                    <a:pt x="5" y="2"/>
                    <a:pt x="5" y="2"/>
                    <a:pt x="6" y="2"/>
                  </a:cubicBezTo>
                  <a:cubicBezTo>
                    <a:pt x="6" y="2"/>
                    <a:pt x="6" y="2"/>
                    <a:pt x="6" y="2"/>
                  </a:cubicBezTo>
                  <a:cubicBezTo>
                    <a:pt x="7" y="4"/>
                    <a:pt x="7" y="4"/>
                    <a:pt x="7" y="4"/>
                  </a:cubicBezTo>
                  <a:cubicBezTo>
                    <a:pt x="7" y="4"/>
                    <a:pt x="8" y="4"/>
                    <a:pt x="8" y="5"/>
                  </a:cubicBezTo>
                  <a:close/>
                </a:path>
              </a:pathLst>
            </a:custGeom>
            <a:solidFill>
              <a:sysClr val="window" lastClr="FFFFFF">
                <a:lumMod val="75000"/>
              </a:sysClr>
            </a:solidFill>
            <a:ln w="3175">
              <a:solidFill>
                <a:schemeClr val="bg1">
                  <a:lumMod val="65000"/>
                </a:schemeClr>
              </a:solid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defTabSz="2945407">
                <a:defRPr/>
              </a:pPr>
              <a:endParaRPr lang="en-US" sz="1600" kern="0">
                <a:solidFill>
                  <a:srgbClr val="0A0A0A"/>
                </a:solidFill>
                <a:cs typeface="Arial" charset="0"/>
              </a:endParaRPr>
            </a:p>
          </p:txBody>
        </p:sp>
        <p:sp>
          <p:nvSpPr>
            <p:cNvPr id="252" name="Freeform 235">
              <a:extLst>
                <a:ext uri="{FF2B5EF4-FFF2-40B4-BE49-F238E27FC236}">
                  <a16:creationId xmlns:a16="http://schemas.microsoft.com/office/drawing/2014/main" id="{DDF594D9-05D7-5BA8-3729-A7CD266C99FF}"/>
                </a:ext>
              </a:extLst>
            </p:cNvPr>
            <p:cNvSpPr>
              <a:spLocks/>
            </p:cNvSpPr>
            <p:nvPr/>
          </p:nvSpPr>
          <p:spPr bwMode="auto">
            <a:xfrm>
              <a:off x="19652847" y="17683257"/>
              <a:ext cx="8274" cy="9042"/>
            </a:xfrm>
            <a:custGeom>
              <a:avLst/>
              <a:gdLst/>
              <a:ahLst/>
              <a:cxnLst>
                <a:cxn ang="0">
                  <a:pos x="0" y="0"/>
                </a:cxn>
                <a:cxn ang="0">
                  <a:pos x="0" y="0"/>
                </a:cxn>
                <a:cxn ang="0">
                  <a:pos x="0" y="0"/>
                </a:cxn>
                <a:cxn ang="0">
                  <a:pos x="0" y="0"/>
                </a:cxn>
              </a:cxnLst>
              <a:rect l="0" t="0" r="r" b="b"/>
              <a:pathLst>
                <a:path>
                  <a:moveTo>
                    <a:pt x="0" y="0"/>
                  </a:moveTo>
                  <a:cubicBezTo>
                    <a:pt x="0" y="0"/>
                    <a:pt x="0" y="0"/>
                    <a:pt x="0" y="0"/>
                  </a:cubicBezTo>
                  <a:cubicBezTo>
                    <a:pt x="0" y="0"/>
                    <a:pt x="0" y="0"/>
                    <a:pt x="0" y="0"/>
                  </a:cubicBezTo>
                  <a:cubicBezTo>
                    <a:pt x="0" y="0"/>
                    <a:pt x="0" y="0"/>
                    <a:pt x="0" y="0"/>
                  </a:cubicBezTo>
                  <a:close/>
                </a:path>
              </a:pathLst>
            </a:custGeom>
            <a:solidFill>
              <a:srgbClr val="CBCBCB"/>
            </a:solidFill>
            <a:ln w="9525">
              <a:no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defTabSz="2945407">
                <a:defRPr/>
              </a:pPr>
              <a:endParaRPr lang="en-US" sz="1600" kern="0">
                <a:solidFill>
                  <a:srgbClr val="0A0A0A"/>
                </a:solidFill>
                <a:cs typeface="Arial" charset="0"/>
              </a:endParaRPr>
            </a:p>
          </p:txBody>
        </p:sp>
        <p:sp>
          <p:nvSpPr>
            <p:cNvPr id="253" name="Oval 252">
              <a:extLst>
                <a:ext uri="{FF2B5EF4-FFF2-40B4-BE49-F238E27FC236}">
                  <a16:creationId xmlns:a16="http://schemas.microsoft.com/office/drawing/2014/main" id="{1BE79759-4AE2-6F40-F2F6-5248AB47D97F}"/>
                </a:ext>
              </a:extLst>
            </p:cNvPr>
            <p:cNvSpPr>
              <a:spLocks noChangeArrowheads="1"/>
            </p:cNvSpPr>
            <p:nvPr/>
          </p:nvSpPr>
          <p:spPr bwMode="auto">
            <a:xfrm>
              <a:off x="36881242" y="19736332"/>
              <a:ext cx="8274" cy="9042"/>
            </a:xfrm>
            <a:prstGeom prst="ellipse">
              <a:avLst/>
            </a:prstGeom>
            <a:solidFill>
              <a:srgbClr val="CBCBCB"/>
            </a:solidFill>
            <a:ln w="9525">
              <a:no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defTabSz="2945407">
                <a:defRPr/>
              </a:pPr>
              <a:endParaRPr lang="en-US" sz="1600" kern="0">
                <a:solidFill>
                  <a:srgbClr val="0A0A0A"/>
                </a:solidFill>
                <a:cs typeface="Arial" charset="0"/>
              </a:endParaRPr>
            </a:p>
          </p:txBody>
        </p:sp>
        <p:sp>
          <p:nvSpPr>
            <p:cNvPr id="254" name="Freeform 237">
              <a:extLst>
                <a:ext uri="{FF2B5EF4-FFF2-40B4-BE49-F238E27FC236}">
                  <a16:creationId xmlns:a16="http://schemas.microsoft.com/office/drawing/2014/main" id="{A3747AA5-8546-5E60-AFD0-A2DD18FC0518}"/>
                </a:ext>
              </a:extLst>
            </p:cNvPr>
            <p:cNvSpPr>
              <a:spLocks noEditPoints="1"/>
            </p:cNvSpPr>
            <p:nvPr/>
          </p:nvSpPr>
          <p:spPr bwMode="auto">
            <a:xfrm>
              <a:off x="20207266" y="5608967"/>
              <a:ext cx="3492012" cy="2053091"/>
            </a:xfrm>
            <a:custGeom>
              <a:avLst/>
              <a:gdLst/>
              <a:ahLst/>
              <a:cxnLst>
                <a:cxn ang="0">
                  <a:pos x="55" y="85"/>
                </a:cxn>
                <a:cxn ang="0">
                  <a:pos x="32" y="75"/>
                </a:cxn>
                <a:cxn ang="0">
                  <a:pos x="27" y="65"/>
                </a:cxn>
                <a:cxn ang="0">
                  <a:pos x="35" y="60"/>
                </a:cxn>
                <a:cxn ang="0">
                  <a:pos x="36" y="58"/>
                </a:cxn>
                <a:cxn ang="0">
                  <a:pos x="42" y="52"/>
                </a:cxn>
                <a:cxn ang="0">
                  <a:pos x="43" y="49"/>
                </a:cxn>
                <a:cxn ang="0">
                  <a:pos x="36" y="46"/>
                </a:cxn>
                <a:cxn ang="0">
                  <a:pos x="137" y="41"/>
                </a:cxn>
                <a:cxn ang="0">
                  <a:pos x="139" y="40"/>
                </a:cxn>
                <a:cxn ang="0">
                  <a:pos x="149" y="31"/>
                </a:cxn>
                <a:cxn ang="0">
                  <a:pos x="155" y="24"/>
                </a:cxn>
                <a:cxn ang="0">
                  <a:pos x="166" y="10"/>
                </a:cxn>
                <a:cxn ang="0">
                  <a:pos x="90" y="2"/>
                </a:cxn>
                <a:cxn ang="0">
                  <a:pos x="112" y="1"/>
                </a:cxn>
                <a:cxn ang="0">
                  <a:pos x="106" y="3"/>
                </a:cxn>
                <a:cxn ang="0">
                  <a:pos x="84" y="4"/>
                </a:cxn>
                <a:cxn ang="0">
                  <a:pos x="54" y="6"/>
                </a:cxn>
                <a:cxn ang="0">
                  <a:pos x="30" y="9"/>
                </a:cxn>
                <a:cxn ang="0">
                  <a:pos x="14" y="15"/>
                </a:cxn>
                <a:cxn ang="0">
                  <a:pos x="12" y="20"/>
                </a:cxn>
                <a:cxn ang="0">
                  <a:pos x="8" y="24"/>
                </a:cxn>
                <a:cxn ang="0">
                  <a:pos x="24" y="25"/>
                </a:cxn>
                <a:cxn ang="0">
                  <a:pos x="37" y="35"/>
                </a:cxn>
                <a:cxn ang="0">
                  <a:pos x="31" y="44"/>
                </a:cxn>
                <a:cxn ang="0">
                  <a:pos x="43" y="44"/>
                </a:cxn>
                <a:cxn ang="0">
                  <a:pos x="44" y="51"/>
                </a:cxn>
                <a:cxn ang="0">
                  <a:pos x="40" y="60"/>
                </a:cxn>
                <a:cxn ang="0">
                  <a:pos x="34" y="63"/>
                </a:cxn>
                <a:cxn ang="0">
                  <a:pos x="36" y="64"/>
                </a:cxn>
                <a:cxn ang="0">
                  <a:pos x="26" y="69"/>
                </a:cxn>
                <a:cxn ang="0">
                  <a:pos x="25" y="76"/>
                </a:cxn>
                <a:cxn ang="0">
                  <a:pos x="32" y="77"/>
                </a:cxn>
                <a:cxn ang="0">
                  <a:pos x="28" y="82"/>
                </a:cxn>
                <a:cxn ang="0">
                  <a:pos x="33" y="90"/>
                </a:cxn>
                <a:cxn ang="0">
                  <a:pos x="44" y="93"/>
                </a:cxn>
                <a:cxn ang="0">
                  <a:pos x="49" y="93"/>
                </a:cxn>
                <a:cxn ang="0">
                  <a:pos x="52" y="88"/>
                </a:cxn>
                <a:cxn ang="0">
                  <a:pos x="59" y="82"/>
                </a:cxn>
                <a:cxn ang="0">
                  <a:pos x="68" y="72"/>
                </a:cxn>
                <a:cxn ang="0">
                  <a:pos x="79" y="69"/>
                </a:cxn>
                <a:cxn ang="0">
                  <a:pos x="95" y="62"/>
                </a:cxn>
                <a:cxn ang="0">
                  <a:pos x="105" y="59"/>
                </a:cxn>
                <a:cxn ang="0">
                  <a:pos x="124" y="55"/>
                </a:cxn>
                <a:cxn ang="0">
                  <a:pos x="127" y="50"/>
                </a:cxn>
                <a:cxn ang="0">
                  <a:pos x="116" y="49"/>
                </a:cxn>
                <a:cxn ang="0">
                  <a:pos x="121" y="44"/>
                </a:cxn>
                <a:cxn ang="0">
                  <a:pos x="138" y="48"/>
                </a:cxn>
                <a:cxn ang="0">
                  <a:pos x="130" y="41"/>
                </a:cxn>
                <a:cxn ang="0">
                  <a:pos x="124" y="37"/>
                </a:cxn>
                <a:cxn ang="0">
                  <a:pos x="137" y="36"/>
                </a:cxn>
                <a:cxn ang="0">
                  <a:pos x="142" y="32"/>
                </a:cxn>
                <a:cxn ang="0">
                  <a:pos x="143" y="28"/>
                </a:cxn>
                <a:cxn ang="0">
                  <a:pos x="144" y="23"/>
                </a:cxn>
                <a:cxn ang="0">
                  <a:pos x="152" y="20"/>
                </a:cxn>
                <a:cxn ang="0">
                  <a:pos x="163" y="11"/>
                </a:cxn>
                <a:cxn ang="0">
                  <a:pos x="167" y="9"/>
                </a:cxn>
                <a:cxn ang="0">
                  <a:pos x="157" y="7"/>
                </a:cxn>
                <a:cxn ang="0">
                  <a:pos x="148" y="5"/>
                </a:cxn>
                <a:cxn ang="0">
                  <a:pos x="137" y="4"/>
                </a:cxn>
                <a:cxn ang="0">
                  <a:pos x="128" y="2"/>
                </a:cxn>
              </a:cxnLst>
              <a:rect l="0" t="0" r="r" b="b"/>
              <a:pathLst>
                <a:path w="179" h="96">
                  <a:moveTo>
                    <a:pt x="66" y="74"/>
                  </a:moveTo>
                  <a:cubicBezTo>
                    <a:pt x="66" y="74"/>
                    <a:pt x="66" y="74"/>
                    <a:pt x="66" y="75"/>
                  </a:cubicBezTo>
                  <a:cubicBezTo>
                    <a:pt x="66" y="75"/>
                    <a:pt x="66" y="75"/>
                    <a:pt x="66" y="75"/>
                  </a:cubicBezTo>
                  <a:cubicBezTo>
                    <a:pt x="66" y="74"/>
                    <a:pt x="66" y="74"/>
                    <a:pt x="66" y="74"/>
                  </a:cubicBezTo>
                  <a:close/>
                  <a:moveTo>
                    <a:pt x="46" y="96"/>
                  </a:moveTo>
                  <a:cubicBezTo>
                    <a:pt x="46" y="96"/>
                    <a:pt x="46" y="96"/>
                    <a:pt x="46" y="96"/>
                  </a:cubicBezTo>
                  <a:cubicBezTo>
                    <a:pt x="46" y="96"/>
                    <a:pt x="46" y="96"/>
                    <a:pt x="46" y="96"/>
                  </a:cubicBezTo>
                  <a:cubicBezTo>
                    <a:pt x="46" y="96"/>
                    <a:pt x="46" y="96"/>
                    <a:pt x="46" y="96"/>
                  </a:cubicBezTo>
                  <a:cubicBezTo>
                    <a:pt x="46" y="96"/>
                    <a:pt x="46" y="96"/>
                    <a:pt x="46" y="96"/>
                  </a:cubicBezTo>
                  <a:cubicBezTo>
                    <a:pt x="46" y="96"/>
                    <a:pt x="46" y="96"/>
                    <a:pt x="46" y="96"/>
                  </a:cubicBezTo>
                  <a:cubicBezTo>
                    <a:pt x="46" y="96"/>
                    <a:pt x="46" y="96"/>
                    <a:pt x="46" y="96"/>
                  </a:cubicBezTo>
                  <a:cubicBezTo>
                    <a:pt x="46" y="96"/>
                    <a:pt x="46" y="96"/>
                    <a:pt x="46" y="96"/>
                  </a:cubicBezTo>
                  <a:cubicBezTo>
                    <a:pt x="46" y="96"/>
                    <a:pt x="46" y="96"/>
                    <a:pt x="46" y="96"/>
                  </a:cubicBezTo>
                  <a:close/>
                  <a:moveTo>
                    <a:pt x="42" y="96"/>
                  </a:moveTo>
                  <a:cubicBezTo>
                    <a:pt x="42" y="96"/>
                    <a:pt x="42" y="96"/>
                    <a:pt x="42" y="96"/>
                  </a:cubicBezTo>
                  <a:cubicBezTo>
                    <a:pt x="42" y="96"/>
                    <a:pt x="42" y="96"/>
                    <a:pt x="42" y="96"/>
                  </a:cubicBezTo>
                  <a:cubicBezTo>
                    <a:pt x="42" y="96"/>
                    <a:pt x="42" y="96"/>
                    <a:pt x="42" y="96"/>
                  </a:cubicBezTo>
                  <a:close/>
                  <a:moveTo>
                    <a:pt x="32" y="93"/>
                  </a:moveTo>
                  <a:cubicBezTo>
                    <a:pt x="32" y="93"/>
                    <a:pt x="32" y="93"/>
                    <a:pt x="32" y="93"/>
                  </a:cubicBezTo>
                  <a:cubicBezTo>
                    <a:pt x="32" y="93"/>
                    <a:pt x="32" y="93"/>
                    <a:pt x="32" y="93"/>
                  </a:cubicBezTo>
                  <a:cubicBezTo>
                    <a:pt x="32" y="93"/>
                    <a:pt x="32" y="93"/>
                    <a:pt x="32" y="93"/>
                  </a:cubicBezTo>
                  <a:cubicBezTo>
                    <a:pt x="32" y="93"/>
                    <a:pt x="32" y="93"/>
                    <a:pt x="32" y="93"/>
                  </a:cubicBezTo>
                  <a:cubicBezTo>
                    <a:pt x="32" y="93"/>
                    <a:pt x="32" y="93"/>
                    <a:pt x="32" y="93"/>
                  </a:cubicBezTo>
                  <a:close/>
                  <a:moveTo>
                    <a:pt x="40" y="92"/>
                  </a:moveTo>
                  <a:cubicBezTo>
                    <a:pt x="40" y="92"/>
                    <a:pt x="40" y="92"/>
                    <a:pt x="40" y="92"/>
                  </a:cubicBezTo>
                  <a:cubicBezTo>
                    <a:pt x="40" y="92"/>
                    <a:pt x="40" y="92"/>
                    <a:pt x="40" y="92"/>
                  </a:cubicBezTo>
                  <a:close/>
                  <a:moveTo>
                    <a:pt x="55" y="84"/>
                  </a:moveTo>
                  <a:cubicBezTo>
                    <a:pt x="55" y="84"/>
                    <a:pt x="55" y="85"/>
                    <a:pt x="55" y="85"/>
                  </a:cubicBezTo>
                  <a:cubicBezTo>
                    <a:pt x="55" y="85"/>
                    <a:pt x="55" y="85"/>
                    <a:pt x="55" y="85"/>
                  </a:cubicBezTo>
                  <a:cubicBezTo>
                    <a:pt x="55" y="85"/>
                    <a:pt x="54" y="85"/>
                    <a:pt x="54" y="84"/>
                  </a:cubicBezTo>
                  <a:cubicBezTo>
                    <a:pt x="55" y="84"/>
                    <a:pt x="55" y="84"/>
                    <a:pt x="55" y="84"/>
                  </a:cubicBezTo>
                  <a:close/>
                  <a:moveTo>
                    <a:pt x="27" y="81"/>
                  </a:moveTo>
                  <a:cubicBezTo>
                    <a:pt x="27" y="81"/>
                    <a:pt x="27" y="81"/>
                    <a:pt x="27" y="81"/>
                  </a:cubicBezTo>
                  <a:cubicBezTo>
                    <a:pt x="27" y="81"/>
                    <a:pt x="27" y="81"/>
                    <a:pt x="27" y="81"/>
                  </a:cubicBezTo>
                  <a:cubicBezTo>
                    <a:pt x="27" y="81"/>
                    <a:pt x="27" y="81"/>
                    <a:pt x="27" y="81"/>
                  </a:cubicBezTo>
                  <a:close/>
                  <a:moveTo>
                    <a:pt x="60" y="81"/>
                  </a:moveTo>
                  <a:cubicBezTo>
                    <a:pt x="60" y="81"/>
                    <a:pt x="60" y="81"/>
                    <a:pt x="60" y="81"/>
                  </a:cubicBezTo>
                  <a:cubicBezTo>
                    <a:pt x="60" y="81"/>
                    <a:pt x="60" y="81"/>
                    <a:pt x="60" y="81"/>
                  </a:cubicBezTo>
                  <a:cubicBezTo>
                    <a:pt x="60" y="81"/>
                    <a:pt x="60" y="81"/>
                    <a:pt x="60" y="81"/>
                  </a:cubicBezTo>
                  <a:cubicBezTo>
                    <a:pt x="60" y="81"/>
                    <a:pt x="60" y="81"/>
                    <a:pt x="60" y="81"/>
                  </a:cubicBezTo>
                  <a:close/>
                  <a:moveTo>
                    <a:pt x="27" y="76"/>
                  </a:moveTo>
                  <a:cubicBezTo>
                    <a:pt x="27" y="76"/>
                    <a:pt x="27" y="76"/>
                    <a:pt x="27" y="76"/>
                  </a:cubicBezTo>
                  <a:cubicBezTo>
                    <a:pt x="27" y="76"/>
                    <a:pt x="27" y="76"/>
                    <a:pt x="27" y="76"/>
                  </a:cubicBezTo>
                  <a:cubicBezTo>
                    <a:pt x="27" y="76"/>
                    <a:pt x="27" y="76"/>
                    <a:pt x="27" y="76"/>
                  </a:cubicBezTo>
                  <a:cubicBezTo>
                    <a:pt x="27" y="76"/>
                    <a:pt x="27" y="76"/>
                    <a:pt x="27" y="76"/>
                  </a:cubicBezTo>
                  <a:cubicBezTo>
                    <a:pt x="27" y="76"/>
                    <a:pt x="27" y="76"/>
                    <a:pt x="27" y="76"/>
                  </a:cubicBezTo>
                  <a:close/>
                  <a:moveTo>
                    <a:pt x="30" y="76"/>
                  </a:moveTo>
                  <a:cubicBezTo>
                    <a:pt x="30" y="76"/>
                    <a:pt x="30" y="76"/>
                    <a:pt x="30" y="76"/>
                  </a:cubicBezTo>
                  <a:cubicBezTo>
                    <a:pt x="30" y="76"/>
                    <a:pt x="30" y="76"/>
                    <a:pt x="30" y="76"/>
                  </a:cubicBezTo>
                  <a:cubicBezTo>
                    <a:pt x="30" y="76"/>
                    <a:pt x="29" y="77"/>
                    <a:pt x="29" y="77"/>
                  </a:cubicBezTo>
                  <a:cubicBezTo>
                    <a:pt x="29" y="76"/>
                    <a:pt x="29" y="76"/>
                    <a:pt x="29" y="76"/>
                  </a:cubicBezTo>
                  <a:cubicBezTo>
                    <a:pt x="29" y="76"/>
                    <a:pt x="30" y="76"/>
                    <a:pt x="30" y="76"/>
                  </a:cubicBezTo>
                  <a:close/>
                  <a:moveTo>
                    <a:pt x="31" y="75"/>
                  </a:moveTo>
                  <a:cubicBezTo>
                    <a:pt x="31" y="75"/>
                    <a:pt x="31" y="75"/>
                    <a:pt x="31" y="75"/>
                  </a:cubicBezTo>
                  <a:cubicBezTo>
                    <a:pt x="31" y="75"/>
                    <a:pt x="31" y="75"/>
                    <a:pt x="31" y="75"/>
                  </a:cubicBezTo>
                  <a:cubicBezTo>
                    <a:pt x="32" y="75"/>
                    <a:pt x="32" y="75"/>
                    <a:pt x="32" y="75"/>
                  </a:cubicBezTo>
                  <a:cubicBezTo>
                    <a:pt x="32" y="75"/>
                    <a:pt x="32" y="75"/>
                    <a:pt x="32" y="75"/>
                  </a:cubicBezTo>
                  <a:cubicBezTo>
                    <a:pt x="32" y="75"/>
                    <a:pt x="32" y="75"/>
                    <a:pt x="32" y="75"/>
                  </a:cubicBezTo>
                  <a:cubicBezTo>
                    <a:pt x="32" y="75"/>
                    <a:pt x="31" y="75"/>
                    <a:pt x="31" y="75"/>
                  </a:cubicBezTo>
                  <a:close/>
                  <a:moveTo>
                    <a:pt x="26" y="69"/>
                  </a:moveTo>
                  <a:cubicBezTo>
                    <a:pt x="26" y="70"/>
                    <a:pt x="26" y="69"/>
                    <a:pt x="26" y="70"/>
                  </a:cubicBezTo>
                  <a:cubicBezTo>
                    <a:pt x="26" y="70"/>
                    <a:pt x="26" y="70"/>
                    <a:pt x="26" y="70"/>
                  </a:cubicBezTo>
                  <a:cubicBezTo>
                    <a:pt x="26" y="70"/>
                    <a:pt x="26" y="70"/>
                    <a:pt x="26" y="69"/>
                  </a:cubicBezTo>
                  <a:cubicBezTo>
                    <a:pt x="26" y="69"/>
                    <a:pt x="26" y="69"/>
                    <a:pt x="26" y="69"/>
                  </a:cubicBezTo>
                  <a:close/>
                  <a:moveTo>
                    <a:pt x="26" y="67"/>
                  </a:moveTo>
                  <a:cubicBezTo>
                    <a:pt x="25" y="67"/>
                    <a:pt x="25" y="67"/>
                    <a:pt x="24" y="67"/>
                  </a:cubicBezTo>
                  <a:cubicBezTo>
                    <a:pt x="24" y="67"/>
                    <a:pt x="24" y="67"/>
                    <a:pt x="24" y="67"/>
                  </a:cubicBezTo>
                  <a:cubicBezTo>
                    <a:pt x="25" y="67"/>
                    <a:pt x="25" y="67"/>
                    <a:pt x="25" y="67"/>
                  </a:cubicBezTo>
                  <a:cubicBezTo>
                    <a:pt x="25" y="66"/>
                    <a:pt x="26" y="67"/>
                    <a:pt x="26" y="67"/>
                  </a:cubicBezTo>
                  <a:cubicBezTo>
                    <a:pt x="27" y="67"/>
                    <a:pt x="27" y="66"/>
                    <a:pt x="28" y="67"/>
                  </a:cubicBezTo>
                  <a:cubicBezTo>
                    <a:pt x="28" y="67"/>
                    <a:pt x="28" y="67"/>
                    <a:pt x="28" y="67"/>
                  </a:cubicBezTo>
                  <a:cubicBezTo>
                    <a:pt x="27" y="67"/>
                    <a:pt x="26" y="67"/>
                    <a:pt x="26" y="67"/>
                  </a:cubicBezTo>
                  <a:cubicBezTo>
                    <a:pt x="26" y="67"/>
                    <a:pt x="26" y="67"/>
                    <a:pt x="26" y="67"/>
                  </a:cubicBezTo>
                  <a:close/>
                  <a:moveTo>
                    <a:pt x="26" y="66"/>
                  </a:moveTo>
                  <a:cubicBezTo>
                    <a:pt x="26" y="66"/>
                    <a:pt x="27" y="66"/>
                    <a:pt x="27" y="66"/>
                  </a:cubicBezTo>
                  <a:cubicBezTo>
                    <a:pt x="27" y="66"/>
                    <a:pt x="27" y="66"/>
                    <a:pt x="27" y="66"/>
                  </a:cubicBezTo>
                  <a:cubicBezTo>
                    <a:pt x="26" y="66"/>
                    <a:pt x="26" y="66"/>
                    <a:pt x="26" y="66"/>
                  </a:cubicBezTo>
                  <a:close/>
                  <a:moveTo>
                    <a:pt x="26" y="65"/>
                  </a:moveTo>
                  <a:cubicBezTo>
                    <a:pt x="26" y="65"/>
                    <a:pt x="26" y="65"/>
                    <a:pt x="27" y="65"/>
                  </a:cubicBezTo>
                  <a:cubicBezTo>
                    <a:pt x="27" y="65"/>
                    <a:pt x="27" y="65"/>
                    <a:pt x="27" y="65"/>
                  </a:cubicBezTo>
                  <a:cubicBezTo>
                    <a:pt x="26" y="65"/>
                    <a:pt x="26" y="65"/>
                    <a:pt x="26" y="65"/>
                  </a:cubicBezTo>
                  <a:cubicBezTo>
                    <a:pt x="26" y="65"/>
                    <a:pt x="26" y="65"/>
                    <a:pt x="26" y="65"/>
                  </a:cubicBezTo>
                  <a:cubicBezTo>
                    <a:pt x="26" y="65"/>
                    <a:pt x="26" y="65"/>
                    <a:pt x="26" y="65"/>
                  </a:cubicBezTo>
                  <a:cubicBezTo>
                    <a:pt x="26" y="65"/>
                    <a:pt x="26" y="65"/>
                    <a:pt x="26" y="65"/>
                  </a:cubicBezTo>
                  <a:close/>
                  <a:moveTo>
                    <a:pt x="27" y="65"/>
                  </a:moveTo>
                  <a:cubicBezTo>
                    <a:pt x="27" y="65"/>
                    <a:pt x="27" y="65"/>
                    <a:pt x="27" y="65"/>
                  </a:cubicBezTo>
                  <a:cubicBezTo>
                    <a:pt x="27" y="65"/>
                    <a:pt x="27" y="65"/>
                    <a:pt x="27" y="65"/>
                  </a:cubicBezTo>
                  <a:cubicBezTo>
                    <a:pt x="27" y="65"/>
                    <a:pt x="27" y="65"/>
                    <a:pt x="27" y="65"/>
                  </a:cubicBezTo>
                  <a:cubicBezTo>
                    <a:pt x="27" y="65"/>
                    <a:pt x="27" y="65"/>
                    <a:pt x="27" y="65"/>
                  </a:cubicBezTo>
                  <a:close/>
                  <a:moveTo>
                    <a:pt x="28" y="61"/>
                  </a:moveTo>
                  <a:cubicBezTo>
                    <a:pt x="28" y="61"/>
                    <a:pt x="29" y="61"/>
                    <a:pt x="29" y="61"/>
                  </a:cubicBezTo>
                  <a:cubicBezTo>
                    <a:pt x="29" y="61"/>
                    <a:pt x="29" y="61"/>
                    <a:pt x="29" y="61"/>
                  </a:cubicBezTo>
                  <a:cubicBezTo>
                    <a:pt x="29" y="61"/>
                    <a:pt x="29" y="61"/>
                    <a:pt x="29" y="61"/>
                  </a:cubicBezTo>
                  <a:cubicBezTo>
                    <a:pt x="29" y="61"/>
                    <a:pt x="28" y="62"/>
                    <a:pt x="28" y="61"/>
                  </a:cubicBezTo>
                  <a:cubicBezTo>
                    <a:pt x="28" y="61"/>
                    <a:pt x="28" y="61"/>
                    <a:pt x="28" y="61"/>
                  </a:cubicBezTo>
                  <a:close/>
                  <a:moveTo>
                    <a:pt x="36" y="60"/>
                  </a:moveTo>
                  <a:cubicBezTo>
                    <a:pt x="37" y="60"/>
                    <a:pt x="37" y="60"/>
                    <a:pt x="37" y="60"/>
                  </a:cubicBezTo>
                  <a:cubicBezTo>
                    <a:pt x="37" y="60"/>
                    <a:pt x="37" y="60"/>
                    <a:pt x="37" y="60"/>
                  </a:cubicBezTo>
                  <a:cubicBezTo>
                    <a:pt x="37" y="60"/>
                    <a:pt x="37" y="60"/>
                    <a:pt x="37" y="60"/>
                  </a:cubicBezTo>
                  <a:cubicBezTo>
                    <a:pt x="37" y="61"/>
                    <a:pt x="37" y="61"/>
                    <a:pt x="36" y="60"/>
                  </a:cubicBezTo>
                  <a:close/>
                  <a:moveTo>
                    <a:pt x="35" y="60"/>
                  </a:moveTo>
                  <a:cubicBezTo>
                    <a:pt x="35" y="60"/>
                    <a:pt x="35" y="61"/>
                    <a:pt x="35" y="61"/>
                  </a:cubicBezTo>
                  <a:cubicBezTo>
                    <a:pt x="35" y="61"/>
                    <a:pt x="34" y="61"/>
                    <a:pt x="34" y="61"/>
                  </a:cubicBezTo>
                  <a:cubicBezTo>
                    <a:pt x="34" y="61"/>
                    <a:pt x="34" y="61"/>
                    <a:pt x="34" y="60"/>
                  </a:cubicBezTo>
                  <a:cubicBezTo>
                    <a:pt x="34" y="60"/>
                    <a:pt x="35" y="60"/>
                    <a:pt x="35" y="60"/>
                  </a:cubicBezTo>
                  <a:close/>
                  <a:moveTo>
                    <a:pt x="30" y="60"/>
                  </a:moveTo>
                  <a:cubicBezTo>
                    <a:pt x="31" y="60"/>
                    <a:pt x="31" y="60"/>
                    <a:pt x="32" y="60"/>
                  </a:cubicBezTo>
                  <a:cubicBezTo>
                    <a:pt x="31" y="60"/>
                    <a:pt x="30" y="61"/>
                    <a:pt x="29" y="61"/>
                  </a:cubicBezTo>
                  <a:cubicBezTo>
                    <a:pt x="29" y="61"/>
                    <a:pt x="29" y="61"/>
                    <a:pt x="29" y="61"/>
                  </a:cubicBezTo>
                  <a:cubicBezTo>
                    <a:pt x="29" y="61"/>
                    <a:pt x="29" y="61"/>
                    <a:pt x="30" y="61"/>
                  </a:cubicBezTo>
                  <a:cubicBezTo>
                    <a:pt x="30" y="60"/>
                    <a:pt x="29" y="60"/>
                    <a:pt x="30" y="60"/>
                  </a:cubicBezTo>
                  <a:cubicBezTo>
                    <a:pt x="30" y="60"/>
                    <a:pt x="30" y="60"/>
                    <a:pt x="30" y="60"/>
                  </a:cubicBezTo>
                  <a:close/>
                  <a:moveTo>
                    <a:pt x="35" y="60"/>
                  </a:moveTo>
                  <a:cubicBezTo>
                    <a:pt x="35" y="60"/>
                    <a:pt x="35" y="60"/>
                    <a:pt x="36" y="60"/>
                  </a:cubicBezTo>
                  <a:cubicBezTo>
                    <a:pt x="36" y="60"/>
                    <a:pt x="36" y="60"/>
                    <a:pt x="36" y="60"/>
                  </a:cubicBezTo>
                  <a:cubicBezTo>
                    <a:pt x="36" y="60"/>
                    <a:pt x="35" y="60"/>
                    <a:pt x="35" y="60"/>
                  </a:cubicBezTo>
                  <a:cubicBezTo>
                    <a:pt x="35" y="60"/>
                    <a:pt x="35" y="60"/>
                    <a:pt x="35" y="60"/>
                  </a:cubicBezTo>
                  <a:close/>
                  <a:moveTo>
                    <a:pt x="33" y="59"/>
                  </a:moveTo>
                  <a:cubicBezTo>
                    <a:pt x="33" y="59"/>
                    <a:pt x="34" y="60"/>
                    <a:pt x="34" y="60"/>
                  </a:cubicBezTo>
                  <a:cubicBezTo>
                    <a:pt x="34" y="60"/>
                    <a:pt x="34" y="60"/>
                    <a:pt x="34" y="60"/>
                  </a:cubicBezTo>
                  <a:cubicBezTo>
                    <a:pt x="34" y="60"/>
                    <a:pt x="33" y="60"/>
                    <a:pt x="33" y="60"/>
                  </a:cubicBezTo>
                  <a:cubicBezTo>
                    <a:pt x="33" y="60"/>
                    <a:pt x="33" y="60"/>
                    <a:pt x="33" y="59"/>
                  </a:cubicBezTo>
                  <a:close/>
                  <a:moveTo>
                    <a:pt x="31" y="59"/>
                  </a:moveTo>
                  <a:cubicBezTo>
                    <a:pt x="31" y="59"/>
                    <a:pt x="32" y="60"/>
                    <a:pt x="32" y="60"/>
                  </a:cubicBezTo>
                  <a:cubicBezTo>
                    <a:pt x="32" y="60"/>
                    <a:pt x="32" y="60"/>
                    <a:pt x="32" y="60"/>
                  </a:cubicBezTo>
                  <a:cubicBezTo>
                    <a:pt x="32" y="60"/>
                    <a:pt x="32" y="60"/>
                    <a:pt x="32" y="60"/>
                  </a:cubicBezTo>
                  <a:cubicBezTo>
                    <a:pt x="31" y="60"/>
                    <a:pt x="31" y="60"/>
                    <a:pt x="31" y="59"/>
                  </a:cubicBezTo>
                  <a:close/>
                  <a:moveTo>
                    <a:pt x="29" y="59"/>
                  </a:moveTo>
                  <a:cubicBezTo>
                    <a:pt x="29" y="59"/>
                    <a:pt x="29" y="59"/>
                    <a:pt x="29" y="60"/>
                  </a:cubicBezTo>
                  <a:cubicBezTo>
                    <a:pt x="29" y="60"/>
                    <a:pt x="29" y="60"/>
                    <a:pt x="29" y="60"/>
                  </a:cubicBezTo>
                  <a:cubicBezTo>
                    <a:pt x="29" y="60"/>
                    <a:pt x="29" y="60"/>
                    <a:pt x="29" y="60"/>
                  </a:cubicBezTo>
                  <a:cubicBezTo>
                    <a:pt x="29" y="59"/>
                    <a:pt x="29" y="60"/>
                    <a:pt x="29" y="59"/>
                  </a:cubicBezTo>
                  <a:close/>
                  <a:moveTo>
                    <a:pt x="36" y="59"/>
                  </a:moveTo>
                  <a:cubicBezTo>
                    <a:pt x="36" y="59"/>
                    <a:pt x="36" y="59"/>
                    <a:pt x="36" y="59"/>
                  </a:cubicBezTo>
                  <a:cubicBezTo>
                    <a:pt x="36" y="59"/>
                    <a:pt x="36" y="59"/>
                    <a:pt x="36" y="59"/>
                  </a:cubicBezTo>
                  <a:cubicBezTo>
                    <a:pt x="36" y="59"/>
                    <a:pt x="36" y="59"/>
                    <a:pt x="36" y="59"/>
                  </a:cubicBezTo>
                  <a:cubicBezTo>
                    <a:pt x="36" y="59"/>
                    <a:pt x="36" y="59"/>
                    <a:pt x="36" y="59"/>
                  </a:cubicBezTo>
                  <a:close/>
                  <a:moveTo>
                    <a:pt x="34" y="59"/>
                  </a:moveTo>
                  <a:cubicBezTo>
                    <a:pt x="35" y="59"/>
                    <a:pt x="35" y="59"/>
                    <a:pt x="35" y="59"/>
                  </a:cubicBezTo>
                  <a:cubicBezTo>
                    <a:pt x="35" y="59"/>
                    <a:pt x="35" y="59"/>
                    <a:pt x="35" y="59"/>
                  </a:cubicBezTo>
                  <a:cubicBezTo>
                    <a:pt x="34" y="59"/>
                    <a:pt x="34" y="59"/>
                    <a:pt x="34" y="59"/>
                  </a:cubicBezTo>
                  <a:cubicBezTo>
                    <a:pt x="34" y="59"/>
                    <a:pt x="34" y="59"/>
                    <a:pt x="34" y="59"/>
                  </a:cubicBezTo>
                  <a:cubicBezTo>
                    <a:pt x="34" y="59"/>
                    <a:pt x="34" y="59"/>
                    <a:pt x="34" y="59"/>
                  </a:cubicBezTo>
                  <a:cubicBezTo>
                    <a:pt x="34" y="59"/>
                    <a:pt x="34" y="59"/>
                    <a:pt x="34" y="59"/>
                  </a:cubicBezTo>
                  <a:close/>
                  <a:moveTo>
                    <a:pt x="36" y="58"/>
                  </a:moveTo>
                  <a:cubicBezTo>
                    <a:pt x="37" y="58"/>
                    <a:pt x="37" y="58"/>
                    <a:pt x="37" y="58"/>
                  </a:cubicBezTo>
                  <a:cubicBezTo>
                    <a:pt x="37" y="58"/>
                    <a:pt x="37" y="58"/>
                    <a:pt x="37" y="58"/>
                  </a:cubicBezTo>
                  <a:cubicBezTo>
                    <a:pt x="37" y="58"/>
                    <a:pt x="37" y="58"/>
                    <a:pt x="36" y="58"/>
                  </a:cubicBezTo>
                  <a:cubicBezTo>
                    <a:pt x="36" y="58"/>
                    <a:pt x="36" y="58"/>
                    <a:pt x="36" y="58"/>
                  </a:cubicBezTo>
                  <a:close/>
                  <a:moveTo>
                    <a:pt x="38" y="57"/>
                  </a:moveTo>
                  <a:cubicBezTo>
                    <a:pt x="38" y="57"/>
                    <a:pt x="38" y="57"/>
                    <a:pt x="38" y="57"/>
                  </a:cubicBezTo>
                  <a:cubicBezTo>
                    <a:pt x="38" y="58"/>
                    <a:pt x="38" y="58"/>
                    <a:pt x="38" y="58"/>
                  </a:cubicBezTo>
                  <a:cubicBezTo>
                    <a:pt x="38" y="58"/>
                    <a:pt x="37" y="58"/>
                    <a:pt x="37" y="58"/>
                  </a:cubicBezTo>
                  <a:cubicBezTo>
                    <a:pt x="37" y="58"/>
                    <a:pt x="37" y="58"/>
                    <a:pt x="37" y="58"/>
                  </a:cubicBezTo>
                  <a:cubicBezTo>
                    <a:pt x="38" y="58"/>
                    <a:pt x="38" y="58"/>
                    <a:pt x="38" y="57"/>
                  </a:cubicBezTo>
                  <a:close/>
                  <a:moveTo>
                    <a:pt x="36" y="58"/>
                  </a:moveTo>
                  <a:cubicBezTo>
                    <a:pt x="35" y="58"/>
                    <a:pt x="34" y="59"/>
                    <a:pt x="33" y="59"/>
                  </a:cubicBezTo>
                  <a:cubicBezTo>
                    <a:pt x="33" y="58"/>
                    <a:pt x="33" y="59"/>
                    <a:pt x="33" y="58"/>
                  </a:cubicBezTo>
                  <a:cubicBezTo>
                    <a:pt x="33" y="58"/>
                    <a:pt x="35" y="57"/>
                    <a:pt x="36" y="58"/>
                  </a:cubicBezTo>
                  <a:cubicBezTo>
                    <a:pt x="36" y="58"/>
                    <a:pt x="36" y="58"/>
                    <a:pt x="36" y="58"/>
                  </a:cubicBezTo>
                  <a:close/>
                  <a:moveTo>
                    <a:pt x="28" y="52"/>
                  </a:moveTo>
                  <a:cubicBezTo>
                    <a:pt x="29" y="52"/>
                    <a:pt x="29" y="53"/>
                    <a:pt x="29" y="53"/>
                  </a:cubicBezTo>
                  <a:cubicBezTo>
                    <a:pt x="29" y="53"/>
                    <a:pt x="29" y="53"/>
                    <a:pt x="29" y="53"/>
                  </a:cubicBezTo>
                  <a:cubicBezTo>
                    <a:pt x="29" y="53"/>
                    <a:pt x="29" y="53"/>
                    <a:pt x="28" y="52"/>
                  </a:cubicBezTo>
                  <a:close/>
                  <a:moveTo>
                    <a:pt x="41" y="52"/>
                  </a:moveTo>
                  <a:cubicBezTo>
                    <a:pt x="41" y="52"/>
                    <a:pt x="41" y="52"/>
                    <a:pt x="41" y="52"/>
                  </a:cubicBezTo>
                  <a:cubicBezTo>
                    <a:pt x="41" y="52"/>
                    <a:pt x="41" y="53"/>
                    <a:pt x="40" y="53"/>
                  </a:cubicBezTo>
                  <a:cubicBezTo>
                    <a:pt x="40" y="53"/>
                    <a:pt x="40" y="53"/>
                    <a:pt x="40" y="53"/>
                  </a:cubicBezTo>
                  <a:cubicBezTo>
                    <a:pt x="40" y="53"/>
                    <a:pt x="40" y="53"/>
                    <a:pt x="40" y="53"/>
                  </a:cubicBezTo>
                  <a:cubicBezTo>
                    <a:pt x="40" y="52"/>
                    <a:pt x="41" y="52"/>
                    <a:pt x="41" y="52"/>
                  </a:cubicBezTo>
                  <a:close/>
                  <a:moveTo>
                    <a:pt x="41" y="52"/>
                  </a:moveTo>
                  <a:cubicBezTo>
                    <a:pt x="41" y="52"/>
                    <a:pt x="41" y="52"/>
                    <a:pt x="41" y="52"/>
                  </a:cubicBezTo>
                  <a:cubicBezTo>
                    <a:pt x="41" y="52"/>
                    <a:pt x="42" y="52"/>
                    <a:pt x="42" y="52"/>
                  </a:cubicBezTo>
                  <a:cubicBezTo>
                    <a:pt x="42" y="52"/>
                    <a:pt x="42" y="52"/>
                    <a:pt x="42" y="52"/>
                  </a:cubicBezTo>
                  <a:cubicBezTo>
                    <a:pt x="42" y="52"/>
                    <a:pt x="42" y="52"/>
                    <a:pt x="42" y="52"/>
                  </a:cubicBezTo>
                  <a:cubicBezTo>
                    <a:pt x="41" y="52"/>
                    <a:pt x="41" y="52"/>
                    <a:pt x="41" y="52"/>
                  </a:cubicBezTo>
                  <a:close/>
                  <a:moveTo>
                    <a:pt x="33" y="54"/>
                  </a:moveTo>
                  <a:cubicBezTo>
                    <a:pt x="32" y="54"/>
                    <a:pt x="31" y="54"/>
                    <a:pt x="31" y="54"/>
                  </a:cubicBezTo>
                  <a:cubicBezTo>
                    <a:pt x="31" y="54"/>
                    <a:pt x="31" y="54"/>
                    <a:pt x="30" y="54"/>
                  </a:cubicBezTo>
                  <a:cubicBezTo>
                    <a:pt x="31" y="54"/>
                    <a:pt x="31" y="54"/>
                    <a:pt x="31" y="54"/>
                  </a:cubicBezTo>
                  <a:cubicBezTo>
                    <a:pt x="32" y="54"/>
                    <a:pt x="33" y="54"/>
                    <a:pt x="33" y="54"/>
                  </a:cubicBezTo>
                  <a:cubicBezTo>
                    <a:pt x="34" y="54"/>
                    <a:pt x="34" y="54"/>
                    <a:pt x="34" y="54"/>
                  </a:cubicBezTo>
                  <a:cubicBezTo>
                    <a:pt x="35" y="53"/>
                    <a:pt x="37" y="53"/>
                    <a:pt x="38" y="53"/>
                  </a:cubicBezTo>
                  <a:cubicBezTo>
                    <a:pt x="38" y="52"/>
                    <a:pt x="38" y="52"/>
                    <a:pt x="38" y="52"/>
                  </a:cubicBezTo>
                  <a:cubicBezTo>
                    <a:pt x="37" y="52"/>
                    <a:pt x="37" y="52"/>
                    <a:pt x="36" y="52"/>
                  </a:cubicBezTo>
                  <a:cubicBezTo>
                    <a:pt x="35" y="52"/>
                    <a:pt x="35" y="51"/>
                    <a:pt x="35" y="51"/>
                  </a:cubicBezTo>
                  <a:cubicBezTo>
                    <a:pt x="34" y="50"/>
                    <a:pt x="31" y="50"/>
                    <a:pt x="30" y="50"/>
                  </a:cubicBezTo>
                  <a:cubicBezTo>
                    <a:pt x="30" y="50"/>
                    <a:pt x="30" y="50"/>
                    <a:pt x="30" y="51"/>
                  </a:cubicBezTo>
                  <a:cubicBezTo>
                    <a:pt x="30" y="51"/>
                    <a:pt x="30" y="51"/>
                    <a:pt x="30" y="51"/>
                  </a:cubicBezTo>
                  <a:cubicBezTo>
                    <a:pt x="30" y="51"/>
                    <a:pt x="31" y="51"/>
                    <a:pt x="31" y="51"/>
                  </a:cubicBezTo>
                  <a:cubicBezTo>
                    <a:pt x="31" y="51"/>
                    <a:pt x="31" y="52"/>
                    <a:pt x="31" y="52"/>
                  </a:cubicBezTo>
                  <a:cubicBezTo>
                    <a:pt x="30" y="52"/>
                    <a:pt x="30" y="51"/>
                    <a:pt x="29" y="52"/>
                  </a:cubicBezTo>
                  <a:cubicBezTo>
                    <a:pt x="29" y="52"/>
                    <a:pt x="29" y="52"/>
                    <a:pt x="29" y="52"/>
                  </a:cubicBezTo>
                  <a:cubicBezTo>
                    <a:pt x="29" y="52"/>
                    <a:pt x="30" y="52"/>
                    <a:pt x="30" y="52"/>
                  </a:cubicBezTo>
                  <a:cubicBezTo>
                    <a:pt x="30" y="52"/>
                    <a:pt x="30" y="53"/>
                    <a:pt x="30" y="53"/>
                  </a:cubicBezTo>
                  <a:cubicBezTo>
                    <a:pt x="30" y="53"/>
                    <a:pt x="32" y="53"/>
                    <a:pt x="32" y="53"/>
                  </a:cubicBezTo>
                  <a:cubicBezTo>
                    <a:pt x="32" y="53"/>
                    <a:pt x="32" y="53"/>
                    <a:pt x="32" y="53"/>
                  </a:cubicBezTo>
                  <a:cubicBezTo>
                    <a:pt x="32" y="53"/>
                    <a:pt x="33" y="53"/>
                    <a:pt x="33" y="53"/>
                  </a:cubicBezTo>
                  <a:cubicBezTo>
                    <a:pt x="33" y="53"/>
                    <a:pt x="33" y="53"/>
                    <a:pt x="33" y="53"/>
                  </a:cubicBezTo>
                  <a:cubicBezTo>
                    <a:pt x="33" y="53"/>
                    <a:pt x="33" y="53"/>
                    <a:pt x="33" y="53"/>
                  </a:cubicBezTo>
                  <a:cubicBezTo>
                    <a:pt x="33" y="53"/>
                    <a:pt x="33" y="54"/>
                    <a:pt x="33" y="54"/>
                  </a:cubicBezTo>
                  <a:close/>
                  <a:moveTo>
                    <a:pt x="43" y="49"/>
                  </a:moveTo>
                  <a:cubicBezTo>
                    <a:pt x="43" y="49"/>
                    <a:pt x="43" y="49"/>
                    <a:pt x="43" y="49"/>
                  </a:cubicBezTo>
                  <a:cubicBezTo>
                    <a:pt x="43" y="49"/>
                    <a:pt x="43" y="49"/>
                    <a:pt x="43" y="49"/>
                  </a:cubicBezTo>
                  <a:cubicBezTo>
                    <a:pt x="43" y="49"/>
                    <a:pt x="43" y="49"/>
                    <a:pt x="43" y="49"/>
                  </a:cubicBezTo>
                  <a:close/>
                  <a:moveTo>
                    <a:pt x="41" y="49"/>
                  </a:moveTo>
                  <a:cubicBezTo>
                    <a:pt x="42" y="49"/>
                    <a:pt x="42" y="49"/>
                    <a:pt x="42" y="49"/>
                  </a:cubicBezTo>
                  <a:cubicBezTo>
                    <a:pt x="42" y="49"/>
                    <a:pt x="42" y="49"/>
                    <a:pt x="41" y="49"/>
                  </a:cubicBezTo>
                  <a:close/>
                  <a:moveTo>
                    <a:pt x="125" y="47"/>
                  </a:moveTo>
                  <a:cubicBezTo>
                    <a:pt x="126" y="47"/>
                    <a:pt x="126" y="47"/>
                    <a:pt x="126" y="47"/>
                  </a:cubicBezTo>
                  <a:cubicBezTo>
                    <a:pt x="126" y="47"/>
                    <a:pt x="126" y="47"/>
                    <a:pt x="126" y="48"/>
                  </a:cubicBezTo>
                  <a:cubicBezTo>
                    <a:pt x="126" y="48"/>
                    <a:pt x="126" y="48"/>
                    <a:pt x="126" y="48"/>
                  </a:cubicBezTo>
                  <a:cubicBezTo>
                    <a:pt x="126" y="48"/>
                    <a:pt x="126" y="48"/>
                    <a:pt x="126" y="48"/>
                  </a:cubicBezTo>
                  <a:cubicBezTo>
                    <a:pt x="126" y="48"/>
                    <a:pt x="126" y="48"/>
                    <a:pt x="126" y="48"/>
                  </a:cubicBezTo>
                  <a:cubicBezTo>
                    <a:pt x="126" y="48"/>
                    <a:pt x="126" y="48"/>
                    <a:pt x="126" y="48"/>
                  </a:cubicBezTo>
                  <a:cubicBezTo>
                    <a:pt x="126" y="48"/>
                    <a:pt x="126" y="48"/>
                    <a:pt x="126" y="48"/>
                  </a:cubicBezTo>
                  <a:cubicBezTo>
                    <a:pt x="126" y="48"/>
                    <a:pt x="125" y="48"/>
                    <a:pt x="125" y="48"/>
                  </a:cubicBezTo>
                  <a:cubicBezTo>
                    <a:pt x="125" y="48"/>
                    <a:pt x="125" y="48"/>
                    <a:pt x="124" y="48"/>
                  </a:cubicBezTo>
                  <a:cubicBezTo>
                    <a:pt x="124" y="48"/>
                    <a:pt x="124" y="49"/>
                    <a:pt x="124" y="49"/>
                  </a:cubicBezTo>
                  <a:cubicBezTo>
                    <a:pt x="124" y="49"/>
                    <a:pt x="124" y="48"/>
                    <a:pt x="123" y="48"/>
                  </a:cubicBezTo>
                  <a:cubicBezTo>
                    <a:pt x="121" y="49"/>
                    <a:pt x="119" y="49"/>
                    <a:pt x="118" y="49"/>
                  </a:cubicBezTo>
                  <a:cubicBezTo>
                    <a:pt x="118" y="49"/>
                    <a:pt x="118" y="49"/>
                    <a:pt x="118" y="49"/>
                  </a:cubicBezTo>
                  <a:cubicBezTo>
                    <a:pt x="118" y="49"/>
                    <a:pt x="118" y="49"/>
                    <a:pt x="118" y="49"/>
                  </a:cubicBezTo>
                  <a:cubicBezTo>
                    <a:pt x="118" y="49"/>
                    <a:pt x="118" y="49"/>
                    <a:pt x="118" y="49"/>
                  </a:cubicBezTo>
                  <a:cubicBezTo>
                    <a:pt x="118" y="49"/>
                    <a:pt x="118" y="49"/>
                    <a:pt x="118" y="49"/>
                  </a:cubicBezTo>
                  <a:cubicBezTo>
                    <a:pt x="118" y="49"/>
                    <a:pt x="118" y="49"/>
                    <a:pt x="118" y="49"/>
                  </a:cubicBezTo>
                  <a:cubicBezTo>
                    <a:pt x="119" y="49"/>
                    <a:pt x="120" y="48"/>
                    <a:pt x="121" y="48"/>
                  </a:cubicBezTo>
                  <a:cubicBezTo>
                    <a:pt x="122" y="47"/>
                    <a:pt x="123" y="48"/>
                    <a:pt x="123" y="47"/>
                  </a:cubicBezTo>
                  <a:cubicBezTo>
                    <a:pt x="124" y="47"/>
                    <a:pt x="125" y="47"/>
                    <a:pt x="125" y="47"/>
                  </a:cubicBezTo>
                  <a:cubicBezTo>
                    <a:pt x="125" y="47"/>
                    <a:pt x="125" y="47"/>
                    <a:pt x="125" y="47"/>
                  </a:cubicBezTo>
                  <a:close/>
                  <a:moveTo>
                    <a:pt x="36" y="46"/>
                  </a:moveTo>
                  <a:cubicBezTo>
                    <a:pt x="36" y="46"/>
                    <a:pt x="36" y="46"/>
                    <a:pt x="36" y="46"/>
                  </a:cubicBezTo>
                  <a:cubicBezTo>
                    <a:pt x="36" y="46"/>
                    <a:pt x="36" y="46"/>
                    <a:pt x="36" y="46"/>
                  </a:cubicBezTo>
                  <a:cubicBezTo>
                    <a:pt x="36" y="46"/>
                    <a:pt x="36" y="46"/>
                    <a:pt x="36" y="47"/>
                  </a:cubicBezTo>
                  <a:cubicBezTo>
                    <a:pt x="36" y="46"/>
                    <a:pt x="35" y="46"/>
                    <a:pt x="35" y="46"/>
                  </a:cubicBezTo>
                  <a:cubicBezTo>
                    <a:pt x="35" y="46"/>
                    <a:pt x="35" y="46"/>
                    <a:pt x="35" y="46"/>
                  </a:cubicBezTo>
                  <a:cubicBezTo>
                    <a:pt x="35" y="46"/>
                    <a:pt x="35" y="46"/>
                    <a:pt x="35" y="46"/>
                  </a:cubicBezTo>
                  <a:cubicBezTo>
                    <a:pt x="36" y="46"/>
                    <a:pt x="36" y="46"/>
                    <a:pt x="36" y="46"/>
                  </a:cubicBezTo>
                  <a:close/>
                  <a:moveTo>
                    <a:pt x="39" y="45"/>
                  </a:moveTo>
                  <a:cubicBezTo>
                    <a:pt x="39" y="45"/>
                    <a:pt x="39" y="45"/>
                    <a:pt x="39" y="46"/>
                  </a:cubicBezTo>
                  <a:cubicBezTo>
                    <a:pt x="39" y="46"/>
                    <a:pt x="39" y="46"/>
                    <a:pt x="39" y="46"/>
                  </a:cubicBezTo>
                  <a:cubicBezTo>
                    <a:pt x="39" y="46"/>
                    <a:pt x="39" y="46"/>
                    <a:pt x="39" y="46"/>
                  </a:cubicBezTo>
                  <a:cubicBezTo>
                    <a:pt x="39" y="46"/>
                    <a:pt x="39" y="46"/>
                    <a:pt x="38" y="46"/>
                  </a:cubicBezTo>
                  <a:cubicBezTo>
                    <a:pt x="38" y="46"/>
                    <a:pt x="38" y="46"/>
                    <a:pt x="38" y="46"/>
                  </a:cubicBezTo>
                  <a:cubicBezTo>
                    <a:pt x="38" y="46"/>
                    <a:pt x="38" y="46"/>
                    <a:pt x="39" y="45"/>
                  </a:cubicBezTo>
                  <a:close/>
                  <a:moveTo>
                    <a:pt x="41" y="45"/>
                  </a:moveTo>
                  <a:cubicBezTo>
                    <a:pt x="41" y="45"/>
                    <a:pt x="41" y="45"/>
                    <a:pt x="41" y="45"/>
                  </a:cubicBezTo>
                  <a:cubicBezTo>
                    <a:pt x="41" y="45"/>
                    <a:pt x="41" y="45"/>
                    <a:pt x="41" y="45"/>
                  </a:cubicBezTo>
                  <a:cubicBezTo>
                    <a:pt x="41" y="45"/>
                    <a:pt x="41" y="45"/>
                    <a:pt x="40" y="45"/>
                  </a:cubicBezTo>
                  <a:cubicBezTo>
                    <a:pt x="40" y="45"/>
                    <a:pt x="40" y="45"/>
                    <a:pt x="40" y="45"/>
                  </a:cubicBezTo>
                  <a:cubicBezTo>
                    <a:pt x="40" y="45"/>
                    <a:pt x="41" y="45"/>
                    <a:pt x="41" y="45"/>
                  </a:cubicBezTo>
                  <a:close/>
                  <a:moveTo>
                    <a:pt x="38" y="44"/>
                  </a:moveTo>
                  <a:cubicBezTo>
                    <a:pt x="38" y="44"/>
                    <a:pt x="38" y="44"/>
                    <a:pt x="38" y="44"/>
                  </a:cubicBezTo>
                  <a:cubicBezTo>
                    <a:pt x="38" y="44"/>
                    <a:pt x="38" y="44"/>
                    <a:pt x="38" y="44"/>
                  </a:cubicBezTo>
                  <a:cubicBezTo>
                    <a:pt x="38" y="44"/>
                    <a:pt x="38" y="44"/>
                    <a:pt x="38" y="44"/>
                  </a:cubicBezTo>
                  <a:cubicBezTo>
                    <a:pt x="38" y="44"/>
                    <a:pt x="38" y="44"/>
                    <a:pt x="38" y="44"/>
                  </a:cubicBezTo>
                  <a:close/>
                  <a:moveTo>
                    <a:pt x="34" y="40"/>
                  </a:moveTo>
                  <a:cubicBezTo>
                    <a:pt x="34" y="40"/>
                    <a:pt x="34" y="40"/>
                    <a:pt x="34" y="40"/>
                  </a:cubicBezTo>
                  <a:cubicBezTo>
                    <a:pt x="34" y="40"/>
                    <a:pt x="34" y="40"/>
                    <a:pt x="34" y="40"/>
                  </a:cubicBezTo>
                  <a:cubicBezTo>
                    <a:pt x="34" y="40"/>
                    <a:pt x="34" y="40"/>
                    <a:pt x="34" y="40"/>
                  </a:cubicBezTo>
                  <a:close/>
                  <a:moveTo>
                    <a:pt x="137" y="41"/>
                  </a:moveTo>
                  <a:cubicBezTo>
                    <a:pt x="137" y="41"/>
                    <a:pt x="137" y="41"/>
                    <a:pt x="137" y="41"/>
                  </a:cubicBezTo>
                  <a:cubicBezTo>
                    <a:pt x="137" y="41"/>
                    <a:pt x="137" y="41"/>
                    <a:pt x="137" y="41"/>
                  </a:cubicBezTo>
                  <a:cubicBezTo>
                    <a:pt x="137" y="41"/>
                    <a:pt x="137" y="41"/>
                    <a:pt x="137" y="41"/>
                  </a:cubicBezTo>
                  <a:cubicBezTo>
                    <a:pt x="138" y="41"/>
                    <a:pt x="138" y="42"/>
                    <a:pt x="138" y="42"/>
                  </a:cubicBezTo>
                  <a:cubicBezTo>
                    <a:pt x="138" y="42"/>
                    <a:pt x="138" y="42"/>
                    <a:pt x="138" y="42"/>
                  </a:cubicBezTo>
                  <a:cubicBezTo>
                    <a:pt x="138" y="42"/>
                    <a:pt x="138" y="42"/>
                    <a:pt x="138" y="42"/>
                  </a:cubicBezTo>
                  <a:cubicBezTo>
                    <a:pt x="137" y="42"/>
                    <a:pt x="137" y="42"/>
                    <a:pt x="137" y="42"/>
                  </a:cubicBezTo>
                  <a:cubicBezTo>
                    <a:pt x="136" y="41"/>
                    <a:pt x="136" y="41"/>
                    <a:pt x="136" y="41"/>
                  </a:cubicBezTo>
                  <a:cubicBezTo>
                    <a:pt x="135" y="41"/>
                    <a:pt x="134" y="41"/>
                    <a:pt x="134" y="41"/>
                  </a:cubicBezTo>
                  <a:cubicBezTo>
                    <a:pt x="134" y="41"/>
                    <a:pt x="134" y="40"/>
                    <a:pt x="133" y="40"/>
                  </a:cubicBezTo>
                  <a:cubicBezTo>
                    <a:pt x="133" y="40"/>
                    <a:pt x="132" y="40"/>
                    <a:pt x="132" y="39"/>
                  </a:cubicBezTo>
                  <a:cubicBezTo>
                    <a:pt x="132" y="39"/>
                    <a:pt x="132" y="39"/>
                    <a:pt x="133" y="39"/>
                  </a:cubicBezTo>
                  <a:cubicBezTo>
                    <a:pt x="133" y="39"/>
                    <a:pt x="133" y="39"/>
                    <a:pt x="133" y="39"/>
                  </a:cubicBezTo>
                  <a:cubicBezTo>
                    <a:pt x="133" y="39"/>
                    <a:pt x="134" y="39"/>
                    <a:pt x="135" y="39"/>
                  </a:cubicBezTo>
                  <a:cubicBezTo>
                    <a:pt x="135" y="40"/>
                    <a:pt x="136" y="39"/>
                    <a:pt x="136" y="39"/>
                  </a:cubicBezTo>
                  <a:cubicBezTo>
                    <a:pt x="136" y="39"/>
                    <a:pt x="136" y="40"/>
                    <a:pt x="136" y="40"/>
                  </a:cubicBezTo>
                  <a:cubicBezTo>
                    <a:pt x="137" y="40"/>
                    <a:pt x="137" y="40"/>
                    <a:pt x="137" y="40"/>
                  </a:cubicBezTo>
                  <a:cubicBezTo>
                    <a:pt x="137" y="40"/>
                    <a:pt x="137" y="40"/>
                    <a:pt x="137" y="40"/>
                  </a:cubicBezTo>
                  <a:cubicBezTo>
                    <a:pt x="138" y="40"/>
                    <a:pt x="138" y="40"/>
                    <a:pt x="138" y="40"/>
                  </a:cubicBezTo>
                  <a:cubicBezTo>
                    <a:pt x="138" y="40"/>
                    <a:pt x="138" y="40"/>
                    <a:pt x="138" y="40"/>
                  </a:cubicBezTo>
                  <a:cubicBezTo>
                    <a:pt x="138" y="41"/>
                    <a:pt x="138" y="41"/>
                    <a:pt x="138" y="41"/>
                  </a:cubicBezTo>
                  <a:cubicBezTo>
                    <a:pt x="138" y="41"/>
                    <a:pt x="138" y="41"/>
                    <a:pt x="138" y="41"/>
                  </a:cubicBezTo>
                  <a:cubicBezTo>
                    <a:pt x="138" y="41"/>
                    <a:pt x="137" y="41"/>
                    <a:pt x="137" y="41"/>
                  </a:cubicBezTo>
                  <a:close/>
                  <a:moveTo>
                    <a:pt x="136" y="38"/>
                  </a:moveTo>
                  <a:cubicBezTo>
                    <a:pt x="136" y="39"/>
                    <a:pt x="135" y="39"/>
                    <a:pt x="135" y="39"/>
                  </a:cubicBezTo>
                  <a:cubicBezTo>
                    <a:pt x="135" y="39"/>
                    <a:pt x="135" y="39"/>
                    <a:pt x="135" y="39"/>
                  </a:cubicBezTo>
                  <a:cubicBezTo>
                    <a:pt x="136" y="39"/>
                    <a:pt x="136" y="39"/>
                    <a:pt x="137" y="39"/>
                  </a:cubicBezTo>
                  <a:cubicBezTo>
                    <a:pt x="138" y="39"/>
                    <a:pt x="138" y="39"/>
                    <a:pt x="138" y="39"/>
                  </a:cubicBezTo>
                  <a:cubicBezTo>
                    <a:pt x="138" y="40"/>
                    <a:pt x="139" y="39"/>
                    <a:pt x="139" y="40"/>
                  </a:cubicBezTo>
                  <a:cubicBezTo>
                    <a:pt x="139" y="40"/>
                    <a:pt x="139" y="40"/>
                    <a:pt x="139" y="39"/>
                  </a:cubicBezTo>
                  <a:cubicBezTo>
                    <a:pt x="139" y="39"/>
                    <a:pt x="139" y="39"/>
                    <a:pt x="139" y="39"/>
                  </a:cubicBezTo>
                  <a:cubicBezTo>
                    <a:pt x="139" y="39"/>
                    <a:pt x="137" y="38"/>
                    <a:pt x="136" y="38"/>
                  </a:cubicBezTo>
                  <a:close/>
                  <a:moveTo>
                    <a:pt x="127" y="38"/>
                  </a:moveTo>
                  <a:cubicBezTo>
                    <a:pt x="128" y="38"/>
                    <a:pt x="129" y="38"/>
                    <a:pt x="130" y="38"/>
                  </a:cubicBezTo>
                  <a:cubicBezTo>
                    <a:pt x="130" y="38"/>
                    <a:pt x="130" y="38"/>
                    <a:pt x="130" y="39"/>
                  </a:cubicBezTo>
                  <a:cubicBezTo>
                    <a:pt x="130" y="39"/>
                    <a:pt x="130" y="39"/>
                    <a:pt x="129" y="39"/>
                  </a:cubicBezTo>
                  <a:cubicBezTo>
                    <a:pt x="129" y="39"/>
                    <a:pt x="128" y="39"/>
                    <a:pt x="128" y="39"/>
                  </a:cubicBezTo>
                  <a:cubicBezTo>
                    <a:pt x="128" y="39"/>
                    <a:pt x="127" y="39"/>
                    <a:pt x="127" y="39"/>
                  </a:cubicBezTo>
                  <a:cubicBezTo>
                    <a:pt x="127" y="39"/>
                    <a:pt x="126" y="39"/>
                    <a:pt x="126" y="39"/>
                  </a:cubicBezTo>
                  <a:cubicBezTo>
                    <a:pt x="125" y="39"/>
                    <a:pt x="124" y="39"/>
                    <a:pt x="124" y="39"/>
                  </a:cubicBezTo>
                  <a:cubicBezTo>
                    <a:pt x="124" y="39"/>
                    <a:pt x="124" y="39"/>
                    <a:pt x="124" y="39"/>
                  </a:cubicBezTo>
                  <a:cubicBezTo>
                    <a:pt x="124" y="39"/>
                    <a:pt x="124" y="39"/>
                    <a:pt x="124" y="39"/>
                  </a:cubicBezTo>
                  <a:cubicBezTo>
                    <a:pt x="124" y="39"/>
                    <a:pt x="124" y="38"/>
                    <a:pt x="124" y="38"/>
                  </a:cubicBezTo>
                  <a:cubicBezTo>
                    <a:pt x="125" y="38"/>
                    <a:pt x="126" y="38"/>
                    <a:pt x="126" y="38"/>
                  </a:cubicBezTo>
                  <a:cubicBezTo>
                    <a:pt x="126" y="38"/>
                    <a:pt x="126" y="38"/>
                    <a:pt x="126" y="38"/>
                  </a:cubicBezTo>
                  <a:cubicBezTo>
                    <a:pt x="127" y="38"/>
                    <a:pt x="127" y="38"/>
                    <a:pt x="127" y="38"/>
                  </a:cubicBezTo>
                  <a:close/>
                  <a:moveTo>
                    <a:pt x="144" y="33"/>
                  </a:moveTo>
                  <a:cubicBezTo>
                    <a:pt x="145" y="33"/>
                    <a:pt x="146" y="33"/>
                    <a:pt x="146" y="33"/>
                  </a:cubicBezTo>
                  <a:cubicBezTo>
                    <a:pt x="146" y="33"/>
                    <a:pt x="147" y="33"/>
                    <a:pt x="147" y="34"/>
                  </a:cubicBezTo>
                  <a:cubicBezTo>
                    <a:pt x="147" y="34"/>
                    <a:pt x="146" y="34"/>
                    <a:pt x="146" y="34"/>
                  </a:cubicBezTo>
                  <a:cubicBezTo>
                    <a:pt x="145" y="34"/>
                    <a:pt x="143" y="34"/>
                    <a:pt x="143" y="33"/>
                  </a:cubicBezTo>
                  <a:cubicBezTo>
                    <a:pt x="143" y="33"/>
                    <a:pt x="143" y="33"/>
                    <a:pt x="142" y="33"/>
                  </a:cubicBezTo>
                  <a:cubicBezTo>
                    <a:pt x="143" y="33"/>
                    <a:pt x="143" y="33"/>
                    <a:pt x="143" y="33"/>
                  </a:cubicBezTo>
                  <a:cubicBezTo>
                    <a:pt x="143" y="33"/>
                    <a:pt x="144" y="33"/>
                    <a:pt x="144" y="33"/>
                  </a:cubicBezTo>
                  <a:close/>
                  <a:moveTo>
                    <a:pt x="148" y="31"/>
                  </a:moveTo>
                  <a:cubicBezTo>
                    <a:pt x="149" y="31"/>
                    <a:pt x="149" y="31"/>
                    <a:pt x="149" y="31"/>
                  </a:cubicBezTo>
                  <a:cubicBezTo>
                    <a:pt x="149" y="31"/>
                    <a:pt x="149" y="31"/>
                    <a:pt x="149" y="31"/>
                  </a:cubicBezTo>
                  <a:cubicBezTo>
                    <a:pt x="149" y="31"/>
                    <a:pt x="149" y="31"/>
                    <a:pt x="149" y="31"/>
                  </a:cubicBezTo>
                  <a:cubicBezTo>
                    <a:pt x="148" y="31"/>
                    <a:pt x="147" y="31"/>
                    <a:pt x="147" y="31"/>
                  </a:cubicBezTo>
                  <a:cubicBezTo>
                    <a:pt x="148" y="31"/>
                    <a:pt x="148" y="30"/>
                    <a:pt x="148" y="30"/>
                  </a:cubicBezTo>
                  <a:cubicBezTo>
                    <a:pt x="148" y="30"/>
                    <a:pt x="148" y="30"/>
                    <a:pt x="148" y="30"/>
                  </a:cubicBezTo>
                  <a:cubicBezTo>
                    <a:pt x="148" y="31"/>
                    <a:pt x="148" y="31"/>
                    <a:pt x="148" y="31"/>
                  </a:cubicBezTo>
                  <a:close/>
                  <a:moveTo>
                    <a:pt x="154" y="29"/>
                  </a:moveTo>
                  <a:cubicBezTo>
                    <a:pt x="154" y="29"/>
                    <a:pt x="154" y="29"/>
                    <a:pt x="154" y="29"/>
                  </a:cubicBezTo>
                  <a:cubicBezTo>
                    <a:pt x="155" y="30"/>
                    <a:pt x="155" y="29"/>
                    <a:pt x="155" y="30"/>
                  </a:cubicBezTo>
                  <a:cubicBezTo>
                    <a:pt x="155" y="30"/>
                    <a:pt x="155" y="30"/>
                    <a:pt x="155" y="30"/>
                  </a:cubicBezTo>
                  <a:cubicBezTo>
                    <a:pt x="154" y="30"/>
                    <a:pt x="153" y="30"/>
                    <a:pt x="153" y="30"/>
                  </a:cubicBezTo>
                  <a:cubicBezTo>
                    <a:pt x="153" y="30"/>
                    <a:pt x="153" y="30"/>
                    <a:pt x="153" y="30"/>
                  </a:cubicBezTo>
                  <a:cubicBezTo>
                    <a:pt x="153" y="30"/>
                    <a:pt x="153" y="30"/>
                    <a:pt x="153" y="29"/>
                  </a:cubicBezTo>
                  <a:cubicBezTo>
                    <a:pt x="153" y="29"/>
                    <a:pt x="154" y="29"/>
                    <a:pt x="154" y="29"/>
                  </a:cubicBezTo>
                  <a:close/>
                  <a:moveTo>
                    <a:pt x="144" y="28"/>
                  </a:moveTo>
                  <a:cubicBezTo>
                    <a:pt x="144" y="28"/>
                    <a:pt x="144" y="28"/>
                    <a:pt x="144" y="28"/>
                  </a:cubicBezTo>
                  <a:cubicBezTo>
                    <a:pt x="144" y="28"/>
                    <a:pt x="144" y="28"/>
                    <a:pt x="144" y="28"/>
                  </a:cubicBezTo>
                  <a:cubicBezTo>
                    <a:pt x="144" y="28"/>
                    <a:pt x="144" y="28"/>
                    <a:pt x="144" y="28"/>
                  </a:cubicBezTo>
                  <a:cubicBezTo>
                    <a:pt x="144" y="28"/>
                    <a:pt x="144" y="28"/>
                    <a:pt x="144" y="28"/>
                  </a:cubicBezTo>
                  <a:close/>
                  <a:moveTo>
                    <a:pt x="1" y="25"/>
                  </a:moveTo>
                  <a:cubicBezTo>
                    <a:pt x="1" y="25"/>
                    <a:pt x="1" y="25"/>
                    <a:pt x="1" y="25"/>
                  </a:cubicBezTo>
                  <a:cubicBezTo>
                    <a:pt x="1" y="25"/>
                    <a:pt x="1" y="25"/>
                    <a:pt x="1" y="25"/>
                  </a:cubicBezTo>
                  <a:cubicBezTo>
                    <a:pt x="1" y="25"/>
                    <a:pt x="1" y="25"/>
                    <a:pt x="1" y="25"/>
                  </a:cubicBezTo>
                  <a:cubicBezTo>
                    <a:pt x="1" y="25"/>
                    <a:pt x="1" y="25"/>
                    <a:pt x="1" y="25"/>
                  </a:cubicBezTo>
                  <a:cubicBezTo>
                    <a:pt x="1" y="25"/>
                    <a:pt x="1" y="25"/>
                    <a:pt x="1" y="25"/>
                  </a:cubicBezTo>
                  <a:close/>
                  <a:moveTo>
                    <a:pt x="155" y="24"/>
                  </a:moveTo>
                  <a:cubicBezTo>
                    <a:pt x="155" y="24"/>
                    <a:pt x="155" y="24"/>
                    <a:pt x="155" y="24"/>
                  </a:cubicBezTo>
                  <a:cubicBezTo>
                    <a:pt x="155" y="25"/>
                    <a:pt x="155" y="25"/>
                    <a:pt x="155" y="26"/>
                  </a:cubicBezTo>
                  <a:cubicBezTo>
                    <a:pt x="154" y="26"/>
                    <a:pt x="154" y="26"/>
                    <a:pt x="154" y="26"/>
                  </a:cubicBezTo>
                  <a:cubicBezTo>
                    <a:pt x="154" y="25"/>
                    <a:pt x="154" y="25"/>
                    <a:pt x="154" y="24"/>
                  </a:cubicBezTo>
                  <a:cubicBezTo>
                    <a:pt x="154" y="24"/>
                    <a:pt x="154" y="24"/>
                    <a:pt x="155" y="24"/>
                  </a:cubicBezTo>
                  <a:close/>
                  <a:moveTo>
                    <a:pt x="145" y="24"/>
                  </a:moveTo>
                  <a:cubicBezTo>
                    <a:pt x="145" y="24"/>
                    <a:pt x="145" y="24"/>
                    <a:pt x="145" y="24"/>
                  </a:cubicBezTo>
                  <a:cubicBezTo>
                    <a:pt x="145" y="24"/>
                    <a:pt x="145" y="24"/>
                    <a:pt x="145" y="24"/>
                  </a:cubicBezTo>
                  <a:cubicBezTo>
                    <a:pt x="145" y="24"/>
                    <a:pt x="145" y="24"/>
                    <a:pt x="145" y="24"/>
                  </a:cubicBezTo>
                  <a:cubicBezTo>
                    <a:pt x="145" y="24"/>
                    <a:pt x="145" y="24"/>
                    <a:pt x="145" y="24"/>
                  </a:cubicBezTo>
                  <a:cubicBezTo>
                    <a:pt x="145" y="24"/>
                    <a:pt x="145" y="24"/>
                    <a:pt x="145" y="24"/>
                  </a:cubicBezTo>
                  <a:close/>
                  <a:moveTo>
                    <a:pt x="11" y="21"/>
                  </a:moveTo>
                  <a:cubicBezTo>
                    <a:pt x="12" y="21"/>
                    <a:pt x="13" y="21"/>
                    <a:pt x="14" y="21"/>
                  </a:cubicBezTo>
                  <a:cubicBezTo>
                    <a:pt x="14" y="22"/>
                    <a:pt x="14" y="22"/>
                    <a:pt x="14" y="22"/>
                  </a:cubicBezTo>
                  <a:cubicBezTo>
                    <a:pt x="14" y="22"/>
                    <a:pt x="14" y="22"/>
                    <a:pt x="14" y="22"/>
                  </a:cubicBezTo>
                  <a:cubicBezTo>
                    <a:pt x="14" y="22"/>
                    <a:pt x="13" y="22"/>
                    <a:pt x="13" y="22"/>
                  </a:cubicBezTo>
                  <a:cubicBezTo>
                    <a:pt x="12" y="21"/>
                    <a:pt x="11" y="22"/>
                    <a:pt x="9" y="21"/>
                  </a:cubicBezTo>
                  <a:cubicBezTo>
                    <a:pt x="9" y="21"/>
                    <a:pt x="9" y="21"/>
                    <a:pt x="9" y="21"/>
                  </a:cubicBezTo>
                  <a:cubicBezTo>
                    <a:pt x="9" y="21"/>
                    <a:pt x="9" y="21"/>
                    <a:pt x="9" y="21"/>
                  </a:cubicBezTo>
                  <a:cubicBezTo>
                    <a:pt x="10" y="21"/>
                    <a:pt x="10" y="21"/>
                    <a:pt x="11" y="21"/>
                  </a:cubicBezTo>
                  <a:close/>
                  <a:moveTo>
                    <a:pt x="154" y="20"/>
                  </a:moveTo>
                  <a:cubicBezTo>
                    <a:pt x="154" y="20"/>
                    <a:pt x="155" y="20"/>
                    <a:pt x="155" y="20"/>
                  </a:cubicBezTo>
                  <a:cubicBezTo>
                    <a:pt x="155" y="20"/>
                    <a:pt x="155" y="20"/>
                    <a:pt x="155" y="20"/>
                  </a:cubicBezTo>
                  <a:cubicBezTo>
                    <a:pt x="155" y="20"/>
                    <a:pt x="154" y="20"/>
                    <a:pt x="154" y="20"/>
                  </a:cubicBezTo>
                  <a:cubicBezTo>
                    <a:pt x="154" y="20"/>
                    <a:pt x="154" y="20"/>
                    <a:pt x="154" y="20"/>
                  </a:cubicBezTo>
                  <a:close/>
                  <a:moveTo>
                    <a:pt x="159" y="20"/>
                  </a:moveTo>
                  <a:cubicBezTo>
                    <a:pt x="159" y="20"/>
                    <a:pt x="159" y="20"/>
                    <a:pt x="159" y="20"/>
                  </a:cubicBezTo>
                  <a:cubicBezTo>
                    <a:pt x="159" y="20"/>
                    <a:pt x="159" y="20"/>
                    <a:pt x="159" y="20"/>
                  </a:cubicBezTo>
                  <a:cubicBezTo>
                    <a:pt x="159" y="20"/>
                    <a:pt x="159" y="20"/>
                    <a:pt x="159" y="20"/>
                  </a:cubicBezTo>
                  <a:close/>
                  <a:moveTo>
                    <a:pt x="159" y="19"/>
                  </a:moveTo>
                  <a:cubicBezTo>
                    <a:pt x="159" y="19"/>
                    <a:pt x="160" y="19"/>
                    <a:pt x="160" y="19"/>
                  </a:cubicBezTo>
                  <a:cubicBezTo>
                    <a:pt x="160" y="19"/>
                    <a:pt x="160" y="19"/>
                    <a:pt x="160" y="19"/>
                  </a:cubicBezTo>
                  <a:cubicBezTo>
                    <a:pt x="159" y="19"/>
                    <a:pt x="159" y="19"/>
                    <a:pt x="159" y="19"/>
                  </a:cubicBezTo>
                  <a:close/>
                  <a:moveTo>
                    <a:pt x="166" y="10"/>
                  </a:moveTo>
                  <a:cubicBezTo>
                    <a:pt x="166" y="10"/>
                    <a:pt x="166" y="10"/>
                    <a:pt x="167" y="10"/>
                  </a:cubicBezTo>
                  <a:cubicBezTo>
                    <a:pt x="167" y="10"/>
                    <a:pt x="167" y="10"/>
                    <a:pt x="167" y="10"/>
                  </a:cubicBezTo>
                  <a:cubicBezTo>
                    <a:pt x="166" y="10"/>
                    <a:pt x="166" y="10"/>
                    <a:pt x="166" y="10"/>
                  </a:cubicBezTo>
                  <a:cubicBezTo>
                    <a:pt x="166" y="10"/>
                    <a:pt x="166" y="10"/>
                    <a:pt x="166" y="10"/>
                  </a:cubicBezTo>
                  <a:close/>
                  <a:moveTo>
                    <a:pt x="158" y="4"/>
                  </a:moveTo>
                  <a:cubicBezTo>
                    <a:pt x="158" y="5"/>
                    <a:pt x="158" y="5"/>
                    <a:pt x="158" y="5"/>
                  </a:cubicBezTo>
                  <a:cubicBezTo>
                    <a:pt x="158" y="5"/>
                    <a:pt x="158" y="5"/>
                    <a:pt x="158" y="5"/>
                  </a:cubicBezTo>
                  <a:cubicBezTo>
                    <a:pt x="158" y="5"/>
                    <a:pt x="158" y="5"/>
                    <a:pt x="158" y="5"/>
                  </a:cubicBezTo>
                  <a:cubicBezTo>
                    <a:pt x="158" y="5"/>
                    <a:pt x="158" y="5"/>
                    <a:pt x="158" y="4"/>
                  </a:cubicBezTo>
                  <a:close/>
                  <a:moveTo>
                    <a:pt x="71" y="4"/>
                  </a:moveTo>
                  <a:cubicBezTo>
                    <a:pt x="71" y="4"/>
                    <a:pt x="72" y="4"/>
                    <a:pt x="72" y="4"/>
                  </a:cubicBezTo>
                  <a:cubicBezTo>
                    <a:pt x="72" y="5"/>
                    <a:pt x="72" y="5"/>
                    <a:pt x="72" y="5"/>
                  </a:cubicBezTo>
                  <a:cubicBezTo>
                    <a:pt x="72" y="5"/>
                    <a:pt x="71" y="5"/>
                    <a:pt x="71" y="5"/>
                  </a:cubicBezTo>
                  <a:cubicBezTo>
                    <a:pt x="71" y="5"/>
                    <a:pt x="71" y="5"/>
                    <a:pt x="71" y="4"/>
                  </a:cubicBezTo>
                  <a:close/>
                  <a:moveTo>
                    <a:pt x="69" y="4"/>
                  </a:moveTo>
                  <a:cubicBezTo>
                    <a:pt x="70" y="4"/>
                    <a:pt x="71" y="4"/>
                    <a:pt x="71" y="5"/>
                  </a:cubicBezTo>
                  <a:cubicBezTo>
                    <a:pt x="71" y="5"/>
                    <a:pt x="71" y="5"/>
                    <a:pt x="71" y="5"/>
                  </a:cubicBezTo>
                  <a:cubicBezTo>
                    <a:pt x="70" y="4"/>
                    <a:pt x="69" y="5"/>
                    <a:pt x="69" y="4"/>
                  </a:cubicBezTo>
                  <a:cubicBezTo>
                    <a:pt x="69" y="4"/>
                    <a:pt x="69" y="4"/>
                    <a:pt x="69" y="4"/>
                  </a:cubicBezTo>
                  <a:cubicBezTo>
                    <a:pt x="69" y="4"/>
                    <a:pt x="69" y="4"/>
                    <a:pt x="69" y="4"/>
                  </a:cubicBezTo>
                  <a:close/>
                  <a:moveTo>
                    <a:pt x="88" y="3"/>
                  </a:moveTo>
                  <a:cubicBezTo>
                    <a:pt x="89" y="3"/>
                    <a:pt x="89" y="3"/>
                    <a:pt x="90" y="3"/>
                  </a:cubicBezTo>
                  <a:cubicBezTo>
                    <a:pt x="91" y="3"/>
                    <a:pt x="92" y="3"/>
                    <a:pt x="92" y="4"/>
                  </a:cubicBezTo>
                  <a:cubicBezTo>
                    <a:pt x="91" y="4"/>
                    <a:pt x="91" y="4"/>
                    <a:pt x="91" y="4"/>
                  </a:cubicBezTo>
                  <a:cubicBezTo>
                    <a:pt x="91" y="4"/>
                    <a:pt x="91" y="4"/>
                    <a:pt x="91" y="4"/>
                  </a:cubicBezTo>
                  <a:cubicBezTo>
                    <a:pt x="90" y="4"/>
                    <a:pt x="88" y="4"/>
                    <a:pt x="86" y="4"/>
                  </a:cubicBezTo>
                  <a:cubicBezTo>
                    <a:pt x="86" y="3"/>
                    <a:pt x="86" y="3"/>
                    <a:pt x="86" y="3"/>
                  </a:cubicBezTo>
                  <a:cubicBezTo>
                    <a:pt x="86" y="3"/>
                    <a:pt x="87" y="3"/>
                    <a:pt x="88" y="3"/>
                  </a:cubicBezTo>
                  <a:close/>
                  <a:moveTo>
                    <a:pt x="90" y="2"/>
                  </a:moveTo>
                  <a:cubicBezTo>
                    <a:pt x="90" y="2"/>
                    <a:pt x="91" y="2"/>
                    <a:pt x="91" y="2"/>
                  </a:cubicBezTo>
                  <a:cubicBezTo>
                    <a:pt x="91" y="2"/>
                    <a:pt x="91" y="2"/>
                    <a:pt x="91" y="2"/>
                  </a:cubicBezTo>
                  <a:cubicBezTo>
                    <a:pt x="91" y="2"/>
                    <a:pt x="91" y="2"/>
                    <a:pt x="90" y="2"/>
                  </a:cubicBezTo>
                  <a:cubicBezTo>
                    <a:pt x="90" y="2"/>
                    <a:pt x="90" y="2"/>
                    <a:pt x="90" y="2"/>
                  </a:cubicBezTo>
                  <a:cubicBezTo>
                    <a:pt x="90" y="2"/>
                    <a:pt x="90" y="2"/>
                    <a:pt x="90" y="2"/>
                  </a:cubicBezTo>
                  <a:close/>
                  <a:moveTo>
                    <a:pt x="124" y="1"/>
                  </a:moveTo>
                  <a:cubicBezTo>
                    <a:pt x="125" y="1"/>
                    <a:pt x="126" y="1"/>
                    <a:pt x="127" y="1"/>
                  </a:cubicBezTo>
                  <a:cubicBezTo>
                    <a:pt x="128" y="1"/>
                    <a:pt x="128" y="2"/>
                    <a:pt x="129" y="1"/>
                  </a:cubicBezTo>
                  <a:cubicBezTo>
                    <a:pt x="130" y="1"/>
                    <a:pt x="131" y="1"/>
                    <a:pt x="131" y="1"/>
                  </a:cubicBezTo>
                  <a:cubicBezTo>
                    <a:pt x="133" y="1"/>
                    <a:pt x="136" y="1"/>
                    <a:pt x="138" y="1"/>
                  </a:cubicBezTo>
                  <a:cubicBezTo>
                    <a:pt x="139" y="1"/>
                    <a:pt x="140" y="1"/>
                    <a:pt x="142" y="1"/>
                  </a:cubicBezTo>
                  <a:cubicBezTo>
                    <a:pt x="142" y="1"/>
                    <a:pt x="143" y="1"/>
                    <a:pt x="143" y="1"/>
                  </a:cubicBezTo>
                  <a:cubicBezTo>
                    <a:pt x="143" y="1"/>
                    <a:pt x="143" y="1"/>
                    <a:pt x="144" y="1"/>
                  </a:cubicBezTo>
                  <a:cubicBezTo>
                    <a:pt x="144" y="1"/>
                    <a:pt x="144" y="1"/>
                    <a:pt x="144" y="1"/>
                  </a:cubicBezTo>
                  <a:cubicBezTo>
                    <a:pt x="142" y="1"/>
                    <a:pt x="141" y="1"/>
                    <a:pt x="140" y="1"/>
                  </a:cubicBezTo>
                  <a:cubicBezTo>
                    <a:pt x="139" y="1"/>
                    <a:pt x="138" y="1"/>
                    <a:pt x="137" y="1"/>
                  </a:cubicBezTo>
                  <a:cubicBezTo>
                    <a:pt x="136" y="0"/>
                    <a:pt x="134" y="0"/>
                    <a:pt x="132" y="0"/>
                  </a:cubicBezTo>
                  <a:cubicBezTo>
                    <a:pt x="131" y="0"/>
                    <a:pt x="130" y="0"/>
                    <a:pt x="130" y="0"/>
                  </a:cubicBezTo>
                  <a:cubicBezTo>
                    <a:pt x="129" y="0"/>
                    <a:pt x="129" y="0"/>
                    <a:pt x="128" y="0"/>
                  </a:cubicBezTo>
                  <a:cubicBezTo>
                    <a:pt x="128" y="0"/>
                    <a:pt x="127" y="0"/>
                    <a:pt x="126" y="0"/>
                  </a:cubicBezTo>
                  <a:cubicBezTo>
                    <a:pt x="126" y="0"/>
                    <a:pt x="124" y="0"/>
                    <a:pt x="124" y="1"/>
                  </a:cubicBezTo>
                  <a:cubicBezTo>
                    <a:pt x="124" y="1"/>
                    <a:pt x="123" y="0"/>
                    <a:pt x="123" y="0"/>
                  </a:cubicBezTo>
                  <a:cubicBezTo>
                    <a:pt x="123" y="0"/>
                    <a:pt x="122" y="0"/>
                    <a:pt x="122" y="0"/>
                  </a:cubicBezTo>
                  <a:cubicBezTo>
                    <a:pt x="122" y="0"/>
                    <a:pt x="122" y="0"/>
                    <a:pt x="122" y="0"/>
                  </a:cubicBezTo>
                  <a:cubicBezTo>
                    <a:pt x="121" y="0"/>
                    <a:pt x="121" y="1"/>
                    <a:pt x="120" y="0"/>
                  </a:cubicBezTo>
                  <a:cubicBezTo>
                    <a:pt x="119" y="0"/>
                    <a:pt x="118" y="0"/>
                    <a:pt x="117" y="0"/>
                  </a:cubicBezTo>
                  <a:cubicBezTo>
                    <a:pt x="117" y="1"/>
                    <a:pt x="117" y="1"/>
                    <a:pt x="117" y="1"/>
                  </a:cubicBezTo>
                  <a:cubicBezTo>
                    <a:pt x="116" y="1"/>
                    <a:pt x="115" y="0"/>
                    <a:pt x="114" y="1"/>
                  </a:cubicBezTo>
                  <a:cubicBezTo>
                    <a:pt x="113" y="1"/>
                    <a:pt x="112" y="1"/>
                    <a:pt x="112" y="1"/>
                  </a:cubicBezTo>
                  <a:cubicBezTo>
                    <a:pt x="112" y="1"/>
                    <a:pt x="111" y="1"/>
                    <a:pt x="111" y="1"/>
                  </a:cubicBezTo>
                  <a:cubicBezTo>
                    <a:pt x="111" y="1"/>
                    <a:pt x="111" y="1"/>
                    <a:pt x="111" y="1"/>
                  </a:cubicBezTo>
                  <a:cubicBezTo>
                    <a:pt x="112" y="1"/>
                    <a:pt x="113" y="1"/>
                    <a:pt x="113" y="1"/>
                  </a:cubicBezTo>
                  <a:cubicBezTo>
                    <a:pt x="114" y="1"/>
                    <a:pt x="114" y="1"/>
                    <a:pt x="114" y="1"/>
                  </a:cubicBezTo>
                  <a:cubicBezTo>
                    <a:pt x="115" y="1"/>
                    <a:pt x="115" y="1"/>
                    <a:pt x="115" y="1"/>
                  </a:cubicBezTo>
                  <a:cubicBezTo>
                    <a:pt x="115" y="1"/>
                    <a:pt x="115" y="1"/>
                    <a:pt x="115" y="2"/>
                  </a:cubicBezTo>
                  <a:cubicBezTo>
                    <a:pt x="115" y="2"/>
                    <a:pt x="114" y="1"/>
                    <a:pt x="114" y="2"/>
                  </a:cubicBezTo>
                  <a:cubicBezTo>
                    <a:pt x="114" y="2"/>
                    <a:pt x="114" y="2"/>
                    <a:pt x="114" y="2"/>
                  </a:cubicBezTo>
                  <a:cubicBezTo>
                    <a:pt x="113" y="2"/>
                    <a:pt x="112" y="2"/>
                    <a:pt x="112" y="2"/>
                  </a:cubicBezTo>
                  <a:cubicBezTo>
                    <a:pt x="112" y="2"/>
                    <a:pt x="110" y="2"/>
                    <a:pt x="110" y="2"/>
                  </a:cubicBezTo>
                  <a:cubicBezTo>
                    <a:pt x="110" y="2"/>
                    <a:pt x="110" y="3"/>
                    <a:pt x="110" y="3"/>
                  </a:cubicBezTo>
                  <a:cubicBezTo>
                    <a:pt x="109" y="3"/>
                    <a:pt x="108" y="2"/>
                    <a:pt x="108" y="2"/>
                  </a:cubicBezTo>
                  <a:cubicBezTo>
                    <a:pt x="107" y="2"/>
                    <a:pt x="107" y="2"/>
                    <a:pt x="107" y="2"/>
                  </a:cubicBezTo>
                  <a:cubicBezTo>
                    <a:pt x="106" y="2"/>
                    <a:pt x="105" y="2"/>
                    <a:pt x="104" y="2"/>
                  </a:cubicBezTo>
                  <a:cubicBezTo>
                    <a:pt x="104" y="2"/>
                    <a:pt x="103" y="2"/>
                    <a:pt x="102" y="2"/>
                  </a:cubicBezTo>
                  <a:cubicBezTo>
                    <a:pt x="102" y="2"/>
                    <a:pt x="102" y="2"/>
                    <a:pt x="101" y="2"/>
                  </a:cubicBezTo>
                  <a:cubicBezTo>
                    <a:pt x="101" y="2"/>
                    <a:pt x="101" y="1"/>
                    <a:pt x="101" y="1"/>
                  </a:cubicBezTo>
                  <a:cubicBezTo>
                    <a:pt x="101" y="1"/>
                    <a:pt x="100" y="1"/>
                    <a:pt x="100" y="1"/>
                  </a:cubicBezTo>
                  <a:cubicBezTo>
                    <a:pt x="99" y="1"/>
                    <a:pt x="99" y="1"/>
                    <a:pt x="99" y="1"/>
                  </a:cubicBezTo>
                  <a:cubicBezTo>
                    <a:pt x="99" y="1"/>
                    <a:pt x="99" y="2"/>
                    <a:pt x="99" y="2"/>
                  </a:cubicBezTo>
                  <a:cubicBezTo>
                    <a:pt x="97" y="2"/>
                    <a:pt x="96" y="1"/>
                    <a:pt x="94" y="1"/>
                  </a:cubicBezTo>
                  <a:cubicBezTo>
                    <a:pt x="94" y="2"/>
                    <a:pt x="94" y="2"/>
                    <a:pt x="94" y="2"/>
                  </a:cubicBezTo>
                  <a:cubicBezTo>
                    <a:pt x="95" y="2"/>
                    <a:pt x="95" y="2"/>
                    <a:pt x="96" y="2"/>
                  </a:cubicBezTo>
                  <a:cubicBezTo>
                    <a:pt x="96" y="2"/>
                    <a:pt x="97" y="2"/>
                    <a:pt x="97" y="2"/>
                  </a:cubicBezTo>
                  <a:cubicBezTo>
                    <a:pt x="97" y="2"/>
                    <a:pt x="97" y="2"/>
                    <a:pt x="97" y="2"/>
                  </a:cubicBezTo>
                  <a:cubicBezTo>
                    <a:pt x="98" y="2"/>
                    <a:pt x="99" y="2"/>
                    <a:pt x="99" y="2"/>
                  </a:cubicBezTo>
                  <a:cubicBezTo>
                    <a:pt x="100" y="2"/>
                    <a:pt x="102" y="2"/>
                    <a:pt x="103" y="2"/>
                  </a:cubicBezTo>
                  <a:cubicBezTo>
                    <a:pt x="103" y="2"/>
                    <a:pt x="105" y="2"/>
                    <a:pt x="106" y="3"/>
                  </a:cubicBezTo>
                  <a:cubicBezTo>
                    <a:pt x="106" y="3"/>
                    <a:pt x="106" y="3"/>
                    <a:pt x="106" y="3"/>
                  </a:cubicBezTo>
                  <a:cubicBezTo>
                    <a:pt x="106" y="3"/>
                    <a:pt x="106" y="3"/>
                    <a:pt x="106" y="4"/>
                  </a:cubicBezTo>
                  <a:cubicBezTo>
                    <a:pt x="105" y="4"/>
                    <a:pt x="105" y="3"/>
                    <a:pt x="104" y="3"/>
                  </a:cubicBezTo>
                  <a:cubicBezTo>
                    <a:pt x="104" y="3"/>
                    <a:pt x="104" y="3"/>
                    <a:pt x="104" y="3"/>
                  </a:cubicBezTo>
                  <a:cubicBezTo>
                    <a:pt x="103" y="3"/>
                    <a:pt x="102" y="3"/>
                    <a:pt x="101" y="3"/>
                  </a:cubicBezTo>
                  <a:cubicBezTo>
                    <a:pt x="101" y="3"/>
                    <a:pt x="101" y="3"/>
                    <a:pt x="101" y="3"/>
                  </a:cubicBezTo>
                  <a:cubicBezTo>
                    <a:pt x="101" y="3"/>
                    <a:pt x="101" y="3"/>
                    <a:pt x="101" y="4"/>
                  </a:cubicBezTo>
                  <a:cubicBezTo>
                    <a:pt x="101" y="3"/>
                    <a:pt x="101" y="3"/>
                    <a:pt x="100" y="3"/>
                  </a:cubicBezTo>
                  <a:cubicBezTo>
                    <a:pt x="100" y="2"/>
                    <a:pt x="99" y="3"/>
                    <a:pt x="98" y="3"/>
                  </a:cubicBezTo>
                  <a:cubicBezTo>
                    <a:pt x="96" y="3"/>
                    <a:pt x="94" y="3"/>
                    <a:pt x="92" y="3"/>
                  </a:cubicBezTo>
                  <a:cubicBezTo>
                    <a:pt x="92" y="3"/>
                    <a:pt x="92" y="3"/>
                    <a:pt x="92" y="3"/>
                  </a:cubicBezTo>
                  <a:cubicBezTo>
                    <a:pt x="93" y="3"/>
                    <a:pt x="93" y="3"/>
                    <a:pt x="94" y="3"/>
                  </a:cubicBezTo>
                  <a:cubicBezTo>
                    <a:pt x="94" y="3"/>
                    <a:pt x="95" y="3"/>
                    <a:pt x="95" y="3"/>
                  </a:cubicBezTo>
                  <a:cubicBezTo>
                    <a:pt x="95" y="3"/>
                    <a:pt x="95" y="4"/>
                    <a:pt x="95" y="4"/>
                  </a:cubicBezTo>
                  <a:cubicBezTo>
                    <a:pt x="95" y="4"/>
                    <a:pt x="96" y="4"/>
                    <a:pt x="96" y="4"/>
                  </a:cubicBezTo>
                  <a:cubicBezTo>
                    <a:pt x="97" y="4"/>
                    <a:pt x="98" y="4"/>
                    <a:pt x="98" y="4"/>
                  </a:cubicBezTo>
                  <a:cubicBezTo>
                    <a:pt x="98" y="4"/>
                    <a:pt x="98" y="4"/>
                    <a:pt x="98" y="4"/>
                  </a:cubicBezTo>
                  <a:cubicBezTo>
                    <a:pt x="98" y="4"/>
                    <a:pt x="98" y="4"/>
                    <a:pt x="98" y="4"/>
                  </a:cubicBezTo>
                  <a:cubicBezTo>
                    <a:pt x="97" y="4"/>
                    <a:pt x="96" y="4"/>
                    <a:pt x="95" y="4"/>
                  </a:cubicBezTo>
                  <a:cubicBezTo>
                    <a:pt x="95" y="4"/>
                    <a:pt x="94" y="4"/>
                    <a:pt x="93" y="4"/>
                  </a:cubicBezTo>
                  <a:cubicBezTo>
                    <a:pt x="93" y="4"/>
                    <a:pt x="93" y="4"/>
                    <a:pt x="92" y="4"/>
                  </a:cubicBezTo>
                  <a:cubicBezTo>
                    <a:pt x="92" y="4"/>
                    <a:pt x="93" y="4"/>
                    <a:pt x="92" y="5"/>
                  </a:cubicBezTo>
                  <a:cubicBezTo>
                    <a:pt x="92" y="5"/>
                    <a:pt x="92" y="5"/>
                    <a:pt x="92" y="5"/>
                  </a:cubicBezTo>
                  <a:cubicBezTo>
                    <a:pt x="92" y="5"/>
                    <a:pt x="92" y="5"/>
                    <a:pt x="92" y="5"/>
                  </a:cubicBezTo>
                  <a:cubicBezTo>
                    <a:pt x="92" y="5"/>
                    <a:pt x="92" y="5"/>
                    <a:pt x="92" y="5"/>
                  </a:cubicBezTo>
                  <a:cubicBezTo>
                    <a:pt x="92" y="5"/>
                    <a:pt x="92" y="5"/>
                    <a:pt x="92" y="6"/>
                  </a:cubicBezTo>
                  <a:cubicBezTo>
                    <a:pt x="92" y="6"/>
                    <a:pt x="91" y="6"/>
                    <a:pt x="90" y="6"/>
                  </a:cubicBezTo>
                  <a:cubicBezTo>
                    <a:pt x="90" y="6"/>
                    <a:pt x="90" y="6"/>
                    <a:pt x="89" y="6"/>
                  </a:cubicBezTo>
                  <a:cubicBezTo>
                    <a:pt x="88" y="5"/>
                    <a:pt x="88" y="5"/>
                    <a:pt x="87" y="5"/>
                  </a:cubicBezTo>
                  <a:cubicBezTo>
                    <a:pt x="86" y="4"/>
                    <a:pt x="85" y="5"/>
                    <a:pt x="84" y="4"/>
                  </a:cubicBezTo>
                  <a:cubicBezTo>
                    <a:pt x="84" y="4"/>
                    <a:pt x="83" y="4"/>
                    <a:pt x="83" y="4"/>
                  </a:cubicBezTo>
                  <a:cubicBezTo>
                    <a:pt x="82" y="4"/>
                    <a:pt x="82" y="4"/>
                    <a:pt x="81" y="4"/>
                  </a:cubicBezTo>
                  <a:cubicBezTo>
                    <a:pt x="81" y="4"/>
                    <a:pt x="81" y="4"/>
                    <a:pt x="80" y="4"/>
                  </a:cubicBezTo>
                  <a:cubicBezTo>
                    <a:pt x="80" y="3"/>
                    <a:pt x="77" y="3"/>
                    <a:pt x="76" y="3"/>
                  </a:cubicBezTo>
                  <a:cubicBezTo>
                    <a:pt x="76" y="4"/>
                    <a:pt x="76" y="4"/>
                    <a:pt x="76" y="4"/>
                  </a:cubicBezTo>
                  <a:cubicBezTo>
                    <a:pt x="76" y="4"/>
                    <a:pt x="77" y="5"/>
                    <a:pt x="78" y="5"/>
                  </a:cubicBezTo>
                  <a:cubicBezTo>
                    <a:pt x="78" y="5"/>
                    <a:pt x="78" y="5"/>
                    <a:pt x="78" y="5"/>
                  </a:cubicBezTo>
                  <a:cubicBezTo>
                    <a:pt x="78" y="5"/>
                    <a:pt x="77" y="6"/>
                    <a:pt x="76" y="5"/>
                  </a:cubicBezTo>
                  <a:cubicBezTo>
                    <a:pt x="76" y="5"/>
                    <a:pt x="76" y="5"/>
                    <a:pt x="76" y="5"/>
                  </a:cubicBezTo>
                  <a:cubicBezTo>
                    <a:pt x="76" y="5"/>
                    <a:pt x="77" y="6"/>
                    <a:pt x="77" y="6"/>
                  </a:cubicBezTo>
                  <a:cubicBezTo>
                    <a:pt x="77" y="6"/>
                    <a:pt x="77" y="6"/>
                    <a:pt x="77" y="6"/>
                  </a:cubicBezTo>
                  <a:cubicBezTo>
                    <a:pt x="76" y="6"/>
                    <a:pt x="76" y="6"/>
                    <a:pt x="75" y="6"/>
                  </a:cubicBezTo>
                  <a:cubicBezTo>
                    <a:pt x="75" y="6"/>
                    <a:pt x="75" y="6"/>
                    <a:pt x="75" y="6"/>
                  </a:cubicBezTo>
                  <a:cubicBezTo>
                    <a:pt x="74" y="6"/>
                    <a:pt x="73" y="5"/>
                    <a:pt x="73" y="5"/>
                  </a:cubicBezTo>
                  <a:cubicBezTo>
                    <a:pt x="72" y="5"/>
                    <a:pt x="72" y="5"/>
                    <a:pt x="71" y="5"/>
                  </a:cubicBezTo>
                  <a:cubicBezTo>
                    <a:pt x="71" y="5"/>
                    <a:pt x="70" y="5"/>
                    <a:pt x="69" y="5"/>
                  </a:cubicBezTo>
                  <a:cubicBezTo>
                    <a:pt x="69" y="5"/>
                    <a:pt x="69" y="5"/>
                    <a:pt x="68" y="6"/>
                  </a:cubicBezTo>
                  <a:cubicBezTo>
                    <a:pt x="68" y="6"/>
                    <a:pt x="66" y="6"/>
                    <a:pt x="66" y="6"/>
                  </a:cubicBezTo>
                  <a:cubicBezTo>
                    <a:pt x="66" y="6"/>
                    <a:pt x="65" y="6"/>
                    <a:pt x="65" y="6"/>
                  </a:cubicBezTo>
                  <a:cubicBezTo>
                    <a:pt x="65" y="5"/>
                    <a:pt x="66" y="5"/>
                    <a:pt x="67" y="5"/>
                  </a:cubicBezTo>
                  <a:cubicBezTo>
                    <a:pt x="67" y="5"/>
                    <a:pt x="67" y="5"/>
                    <a:pt x="67" y="5"/>
                  </a:cubicBezTo>
                  <a:cubicBezTo>
                    <a:pt x="67" y="4"/>
                    <a:pt x="66" y="4"/>
                    <a:pt x="65" y="4"/>
                  </a:cubicBezTo>
                  <a:cubicBezTo>
                    <a:pt x="63" y="4"/>
                    <a:pt x="62" y="4"/>
                    <a:pt x="61" y="4"/>
                  </a:cubicBezTo>
                  <a:cubicBezTo>
                    <a:pt x="60" y="5"/>
                    <a:pt x="60" y="4"/>
                    <a:pt x="60" y="4"/>
                  </a:cubicBezTo>
                  <a:cubicBezTo>
                    <a:pt x="59" y="4"/>
                    <a:pt x="59" y="4"/>
                    <a:pt x="58" y="4"/>
                  </a:cubicBezTo>
                  <a:cubicBezTo>
                    <a:pt x="57" y="5"/>
                    <a:pt x="56" y="4"/>
                    <a:pt x="55" y="5"/>
                  </a:cubicBezTo>
                  <a:cubicBezTo>
                    <a:pt x="55" y="5"/>
                    <a:pt x="54" y="5"/>
                    <a:pt x="54" y="5"/>
                  </a:cubicBezTo>
                  <a:cubicBezTo>
                    <a:pt x="54" y="5"/>
                    <a:pt x="53" y="5"/>
                    <a:pt x="53" y="5"/>
                  </a:cubicBezTo>
                  <a:cubicBezTo>
                    <a:pt x="53" y="5"/>
                    <a:pt x="54" y="6"/>
                    <a:pt x="54" y="6"/>
                  </a:cubicBezTo>
                  <a:cubicBezTo>
                    <a:pt x="54" y="6"/>
                    <a:pt x="55" y="6"/>
                    <a:pt x="55" y="6"/>
                  </a:cubicBezTo>
                  <a:cubicBezTo>
                    <a:pt x="56" y="6"/>
                    <a:pt x="56" y="6"/>
                    <a:pt x="57" y="7"/>
                  </a:cubicBezTo>
                  <a:cubicBezTo>
                    <a:pt x="57" y="7"/>
                    <a:pt x="57" y="7"/>
                    <a:pt x="57" y="7"/>
                  </a:cubicBezTo>
                  <a:cubicBezTo>
                    <a:pt x="57" y="7"/>
                    <a:pt x="56" y="7"/>
                    <a:pt x="55" y="7"/>
                  </a:cubicBezTo>
                  <a:cubicBezTo>
                    <a:pt x="55" y="7"/>
                    <a:pt x="55" y="7"/>
                    <a:pt x="55" y="7"/>
                  </a:cubicBezTo>
                  <a:cubicBezTo>
                    <a:pt x="55" y="6"/>
                    <a:pt x="54" y="6"/>
                    <a:pt x="54" y="6"/>
                  </a:cubicBezTo>
                  <a:cubicBezTo>
                    <a:pt x="54" y="6"/>
                    <a:pt x="53" y="6"/>
                    <a:pt x="52" y="6"/>
                  </a:cubicBezTo>
                  <a:cubicBezTo>
                    <a:pt x="52" y="6"/>
                    <a:pt x="52" y="6"/>
                    <a:pt x="52" y="5"/>
                  </a:cubicBezTo>
                  <a:cubicBezTo>
                    <a:pt x="51" y="5"/>
                    <a:pt x="51" y="5"/>
                    <a:pt x="50" y="5"/>
                  </a:cubicBezTo>
                  <a:cubicBezTo>
                    <a:pt x="50" y="5"/>
                    <a:pt x="49" y="5"/>
                    <a:pt x="49" y="5"/>
                  </a:cubicBezTo>
                  <a:cubicBezTo>
                    <a:pt x="48" y="5"/>
                    <a:pt x="46" y="5"/>
                    <a:pt x="46" y="6"/>
                  </a:cubicBezTo>
                  <a:cubicBezTo>
                    <a:pt x="46" y="6"/>
                    <a:pt x="46" y="6"/>
                    <a:pt x="45" y="6"/>
                  </a:cubicBezTo>
                  <a:cubicBezTo>
                    <a:pt x="46" y="6"/>
                    <a:pt x="46" y="6"/>
                    <a:pt x="46" y="6"/>
                  </a:cubicBezTo>
                  <a:cubicBezTo>
                    <a:pt x="46" y="6"/>
                    <a:pt x="46" y="7"/>
                    <a:pt x="46" y="7"/>
                  </a:cubicBezTo>
                  <a:cubicBezTo>
                    <a:pt x="46" y="7"/>
                    <a:pt x="45" y="7"/>
                    <a:pt x="44" y="7"/>
                  </a:cubicBezTo>
                  <a:cubicBezTo>
                    <a:pt x="44" y="7"/>
                    <a:pt x="44" y="7"/>
                    <a:pt x="44" y="8"/>
                  </a:cubicBezTo>
                  <a:cubicBezTo>
                    <a:pt x="44" y="8"/>
                    <a:pt x="43" y="8"/>
                    <a:pt x="42" y="8"/>
                  </a:cubicBezTo>
                  <a:cubicBezTo>
                    <a:pt x="42" y="8"/>
                    <a:pt x="41" y="8"/>
                    <a:pt x="41" y="8"/>
                  </a:cubicBezTo>
                  <a:cubicBezTo>
                    <a:pt x="40" y="7"/>
                    <a:pt x="38" y="8"/>
                    <a:pt x="38" y="8"/>
                  </a:cubicBezTo>
                  <a:cubicBezTo>
                    <a:pt x="38" y="8"/>
                    <a:pt x="38" y="8"/>
                    <a:pt x="38" y="8"/>
                  </a:cubicBezTo>
                  <a:cubicBezTo>
                    <a:pt x="38" y="8"/>
                    <a:pt x="38" y="8"/>
                    <a:pt x="38" y="9"/>
                  </a:cubicBezTo>
                  <a:cubicBezTo>
                    <a:pt x="37" y="9"/>
                    <a:pt x="37" y="8"/>
                    <a:pt x="37" y="8"/>
                  </a:cubicBezTo>
                  <a:cubicBezTo>
                    <a:pt x="37" y="8"/>
                    <a:pt x="36" y="8"/>
                    <a:pt x="36" y="8"/>
                  </a:cubicBezTo>
                  <a:cubicBezTo>
                    <a:pt x="35" y="8"/>
                    <a:pt x="34" y="8"/>
                    <a:pt x="34" y="8"/>
                  </a:cubicBezTo>
                  <a:cubicBezTo>
                    <a:pt x="33" y="8"/>
                    <a:pt x="33" y="8"/>
                    <a:pt x="33" y="9"/>
                  </a:cubicBezTo>
                  <a:cubicBezTo>
                    <a:pt x="33" y="9"/>
                    <a:pt x="33" y="9"/>
                    <a:pt x="32" y="9"/>
                  </a:cubicBezTo>
                  <a:cubicBezTo>
                    <a:pt x="32" y="9"/>
                    <a:pt x="32" y="9"/>
                    <a:pt x="32" y="9"/>
                  </a:cubicBezTo>
                  <a:cubicBezTo>
                    <a:pt x="32" y="9"/>
                    <a:pt x="31" y="9"/>
                    <a:pt x="31" y="9"/>
                  </a:cubicBezTo>
                  <a:cubicBezTo>
                    <a:pt x="31" y="9"/>
                    <a:pt x="30" y="9"/>
                    <a:pt x="30" y="9"/>
                  </a:cubicBezTo>
                  <a:cubicBezTo>
                    <a:pt x="30" y="9"/>
                    <a:pt x="29" y="9"/>
                    <a:pt x="29" y="9"/>
                  </a:cubicBezTo>
                  <a:cubicBezTo>
                    <a:pt x="28" y="9"/>
                    <a:pt x="28" y="10"/>
                    <a:pt x="27" y="10"/>
                  </a:cubicBezTo>
                  <a:cubicBezTo>
                    <a:pt x="27" y="10"/>
                    <a:pt x="27" y="10"/>
                    <a:pt x="27" y="10"/>
                  </a:cubicBezTo>
                  <a:cubicBezTo>
                    <a:pt x="26" y="10"/>
                    <a:pt x="26" y="10"/>
                    <a:pt x="26" y="10"/>
                  </a:cubicBezTo>
                  <a:cubicBezTo>
                    <a:pt x="26" y="10"/>
                    <a:pt x="25" y="10"/>
                    <a:pt x="25" y="10"/>
                  </a:cubicBezTo>
                  <a:cubicBezTo>
                    <a:pt x="25" y="10"/>
                    <a:pt x="24" y="10"/>
                    <a:pt x="23" y="10"/>
                  </a:cubicBezTo>
                  <a:cubicBezTo>
                    <a:pt x="24" y="11"/>
                    <a:pt x="24" y="11"/>
                    <a:pt x="24" y="11"/>
                  </a:cubicBezTo>
                  <a:cubicBezTo>
                    <a:pt x="24" y="11"/>
                    <a:pt x="25" y="11"/>
                    <a:pt x="26" y="11"/>
                  </a:cubicBezTo>
                  <a:cubicBezTo>
                    <a:pt x="26" y="11"/>
                    <a:pt x="26" y="11"/>
                    <a:pt x="26" y="11"/>
                  </a:cubicBezTo>
                  <a:cubicBezTo>
                    <a:pt x="27" y="11"/>
                    <a:pt x="28" y="11"/>
                    <a:pt x="28" y="11"/>
                  </a:cubicBezTo>
                  <a:cubicBezTo>
                    <a:pt x="29" y="11"/>
                    <a:pt x="29" y="11"/>
                    <a:pt x="30" y="11"/>
                  </a:cubicBezTo>
                  <a:cubicBezTo>
                    <a:pt x="31" y="11"/>
                    <a:pt x="32" y="11"/>
                    <a:pt x="33" y="11"/>
                  </a:cubicBezTo>
                  <a:cubicBezTo>
                    <a:pt x="33" y="11"/>
                    <a:pt x="33" y="11"/>
                    <a:pt x="33" y="11"/>
                  </a:cubicBezTo>
                  <a:cubicBezTo>
                    <a:pt x="32" y="11"/>
                    <a:pt x="32" y="11"/>
                    <a:pt x="31" y="11"/>
                  </a:cubicBezTo>
                  <a:cubicBezTo>
                    <a:pt x="31" y="12"/>
                    <a:pt x="30" y="11"/>
                    <a:pt x="30" y="12"/>
                  </a:cubicBezTo>
                  <a:cubicBezTo>
                    <a:pt x="29" y="12"/>
                    <a:pt x="29" y="12"/>
                    <a:pt x="29" y="12"/>
                  </a:cubicBezTo>
                  <a:cubicBezTo>
                    <a:pt x="29" y="12"/>
                    <a:pt x="29" y="12"/>
                    <a:pt x="29" y="12"/>
                  </a:cubicBezTo>
                  <a:cubicBezTo>
                    <a:pt x="29" y="12"/>
                    <a:pt x="29" y="12"/>
                    <a:pt x="28" y="12"/>
                  </a:cubicBezTo>
                  <a:cubicBezTo>
                    <a:pt x="28" y="13"/>
                    <a:pt x="28" y="13"/>
                    <a:pt x="28" y="13"/>
                  </a:cubicBezTo>
                  <a:cubicBezTo>
                    <a:pt x="28" y="13"/>
                    <a:pt x="27" y="13"/>
                    <a:pt x="27" y="13"/>
                  </a:cubicBezTo>
                  <a:cubicBezTo>
                    <a:pt x="27" y="14"/>
                    <a:pt x="27" y="14"/>
                    <a:pt x="26" y="14"/>
                  </a:cubicBezTo>
                  <a:cubicBezTo>
                    <a:pt x="26" y="14"/>
                    <a:pt x="26" y="14"/>
                    <a:pt x="26" y="14"/>
                  </a:cubicBezTo>
                  <a:cubicBezTo>
                    <a:pt x="25" y="14"/>
                    <a:pt x="24" y="15"/>
                    <a:pt x="23" y="15"/>
                  </a:cubicBezTo>
                  <a:cubicBezTo>
                    <a:pt x="23" y="15"/>
                    <a:pt x="22" y="15"/>
                    <a:pt x="22" y="15"/>
                  </a:cubicBezTo>
                  <a:cubicBezTo>
                    <a:pt x="22" y="15"/>
                    <a:pt x="20" y="15"/>
                    <a:pt x="20" y="15"/>
                  </a:cubicBezTo>
                  <a:cubicBezTo>
                    <a:pt x="19" y="15"/>
                    <a:pt x="19" y="15"/>
                    <a:pt x="19" y="15"/>
                  </a:cubicBezTo>
                  <a:cubicBezTo>
                    <a:pt x="18" y="15"/>
                    <a:pt x="18" y="15"/>
                    <a:pt x="18" y="15"/>
                  </a:cubicBezTo>
                  <a:cubicBezTo>
                    <a:pt x="17" y="15"/>
                    <a:pt x="17" y="15"/>
                    <a:pt x="17" y="15"/>
                  </a:cubicBezTo>
                  <a:cubicBezTo>
                    <a:pt x="16" y="15"/>
                    <a:pt x="15" y="15"/>
                    <a:pt x="14" y="15"/>
                  </a:cubicBezTo>
                  <a:cubicBezTo>
                    <a:pt x="14" y="15"/>
                    <a:pt x="14" y="16"/>
                    <a:pt x="14" y="16"/>
                  </a:cubicBezTo>
                  <a:cubicBezTo>
                    <a:pt x="13" y="16"/>
                    <a:pt x="13" y="16"/>
                    <a:pt x="12" y="16"/>
                  </a:cubicBezTo>
                  <a:cubicBezTo>
                    <a:pt x="12" y="16"/>
                    <a:pt x="11" y="16"/>
                    <a:pt x="11" y="16"/>
                  </a:cubicBezTo>
                  <a:cubicBezTo>
                    <a:pt x="10" y="16"/>
                    <a:pt x="10" y="16"/>
                    <a:pt x="10" y="16"/>
                  </a:cubicBezTo>
                  <a:cubicBezTo>
                    <a:pt x="9" y="16"/>
                    <a:pt x="8" y="16"/>
                    <a:pt x="8" y="16"/>
                  </a:cubicBezTo>
                  <a:cubicBezTo>
                    <a:pt x="8" y="16"/>
                    <a:pt x="8" y="17"/>
                    <a:pt x="7" y="17"/>
                  </a:cubicBezTo>
                  <a:cubicBezTo>
                    <a:pt x="7" y="17"/>
                    <a:pt x="6" y="17"/>
                    <a:pt x="6" y="17"/>
                  </a:cubicBezTo>
                  <a:cubicBezTo>
                    <a:pt x="5" y="17"/>
                    <a:pt x="4" y="17"/>
                    <a:pt x="4" y="17"/>
                  </a:cubicBezTo>
                  <a:cubicBezTo>
                    <a:pt x="3" y="17"/>
                    <a:pt x="2" y="17"/>
                    <a:pt x="2" y="17"/>
                  </a:cubicBezTo>
                  <a:cubicBezTo>
                    <a:pt x="2" y="17"/>
                    <a:pt x="1" y="18"/>
                    <a:pt x="1" y="18"/>
                  </a:cubicBezTo>
                  <a:cubicBezTo>
                    <a:pt x="1" y="18"/>
                    <a:pt x="1" y="18"/>
                    <a:pt x="1" y="18"/>
                  </a:cubicBezTo>
                  <a:cubicBezTo>
                    <a:pt x="1" y="18"/>
                    <a:pt x="0" y="18"/>
                    <a:pt x="0" y="18"/>
                  </a:cubicBezTo>
                  <a:cubicBezTo>
                    <a:pt x="0" y="18"/>
                    <a:pt x="0" y="18"/>
                    <a:pt x="0" y="18"/>
                  </a:cubicBezTo>
                  <a:cubicBezTo>
                    <a:pt x="0" y="18"/>
                    <a:pt x="0" y="18"/>
                    <a:pt x="0" y="18"/>
                  </a:cubicBezTo>
                  <a:cubicBezTo>
                    <a:pt x="1" y="19"/>
                    <a:pt x="1" y="18"/>
                    <a:pt x="1" y="19"/>
                  </a:cubicBezTo>
                  <a:cubicBezTo>
                    <a:pt x="1" y="19"/>
                    <a:pt x="2" y="19"/>
                    <a:pt x="2" y="19"/>
                  </a:cubicBezTo>
                  <a:cubicBezTo>
                    <a:pt x="3" y="19"/>
                    <a:pt x="3" y="19"/>
                    <a:pt x="3" y="19"/>
                  </a:cubicBezTo>
                  <a:cubicBezTo>
                    <a:pt x="3" y="19"/>
                    <a:pt x="3" y="19"/>
                    <a:pt x="3" y="19"/>
                  </a:cubicBezTo>
                  <a:cubicBezTo>
                    <a:pt x="4" y="19"/>
                    <a:pt x="5" y="19"/>
                    <a:pt x="5" y="19"/>
                  </a:cubicBezTo>
                  <a:cubicBezTo>
                    <a:pt x="5" y="19"/>
                    <a:pt x="6" y="19"/>
                    <a:pt x="7" y="19"/>
                  </a:cubicBezTo>
                  <a:cubicBezTo>
                    <a:pt x="7" y="19"/>
                    <a:pt x="7" y="19"/>
                    <a:pt x="7" y="20"/>
                  </a:cubicBezTo>
                  <a:cubicBezTo>
                    <a:pt x="7" y="20"/>
                    <a:pt x="7" y="20"/>
                    <a:pt x="7" y="20"/>
                  </a:cubicBezTo>
                  <a:cubicBezTo>
                    <a:pt x="7" y="20"/>
                    <a:pt x="7" y="20"/>
                    <a:pt x="7" y="20"/>
                  </a:cubicBezTo>
                  <a:cubicBezTo>
                    <a:pt x="7" y="20"/>
                    <a:pt x="7" y="20"/>
                    <a:pt x="7" y="20"/>
                  </a:cubicBezTo>
                  <a:cubicBezTo>
                    <a:pt x="7" y="21"/>
                    <a:pt x="8" y="21"/>
                    <a:pt x="8" y="20"/>
                  </a:cubicBezTo>
                  <a:cubicBezTo>
                    <a:pt x="9" y="20"/>
                    <a:pt x="9" y="20"/>
                    <a:pt x="9" y="20"/>
                  </a:cubicBezTo>
                  <a:cubicBezTo>
                    <a:pt x="9" y="20"/>
                    <a:pt x="10" y="20"/>
                    <a:pt x="10" y="20"/>
                  </a:cubicBezTo>
                  <a:cubicBezTo>
                    <a:pt x="10" y="20"/>
                    <a:pt x="10" y="20"/>
                    <a:pt x="10" y="20"/>
                  </a:cubicBezTo>
                  <a:cubicBezTo>
                    <a:pt x="11" y="20"/>
                    <a:pt x="12" y="20"/>
                    <a:pt x="12" y="20"/>
                  </a:cubicBezTo>
                  <a:cubicBezTo>
                    <a:pt x="13" y="20"/>
                    <a:pt x="13" y="20"/>
                    <a:pt x="14" y="20"/>
                  </a:cubicBezTo>
                  <a:cubicBezTo>
                    <a:pt x="14" y="20"/>
                    <a:pt x="14" y="20"/>
                    <a:pt x="14" y="20"/>
                  </a:cubicBezTo>
                  <a:cubicBezTo>
                    <a:pt x="15" y="20"/>
                    <a:pt x="15" y="20"/>
                    <a:pt x="15" y="20"/>
                  </a:cubicBezTo>
                  <a:cubicBezTo>
                    <a:pt x="15" y="20"/>
                    <a:pt x="16" y="19"/>
                    <a:pt x="16" y="20"/>
                  </a:cubicBezTo>
                  <a:cubicBezTo>
                    <a:pt x="16" y="20"/>
                    <a:pt x="16" y="20"/>
                    <a:pt x="16" y="20"/>
                  </a:cubicBezTo>
                  <a:cubicBezTo>
                    <a:pt x="17" y="20"/>
                    <a:pt x="17" y="20"/>
                    <a:pt x="17" y="20"/>
                  </a:cubicBezTo>
                  <a:cubicBezTo>
                    <a:pt x="17" y="20"/>
                    <a:pt x="17" y="20"/>
                    <a:pt x="17" y="20"/>
                  </a:cubicBezTo>
                  <a:cubicBezTo>
                    <a:pt x="17" y="21"/>
                    <a:pt x="17" y="21"/>
                    <a:pt x="17" y="21"/>
                  </a:cubicBezTo>
                  <a:cubicBezTo>
                    <a:pt x="17" y="21"/>
                    <a:pt x="16" y="21"/>
                    <a:pt x="15" y="21"/>
                  </a:cubicBezTo>
                  <a:cubicBezTo>
                    <a:pt x="15" y="21"/>
                    <a:pt x="15" y="21"/>
                    <a:pt x="15" y="21"/>
                  </a:cubicBezTo>
                  <a:cubicBezTo>
                    <a:pt x="15" y="21"/>
                    <a:pt x="15" y="22"/>
                    <a:pt x="15" y="22"/>
                  </a:cubicBezTo>
                  <a:cubicBezTo>
                    <a:pt x="15" y="22"/>
                    <a:pt x="13" y="22"/>
                    <a:pt x="12" y="22"/>
                  </a:cubicBezTo>
                  <a:cubicBezTo>
                    <a:pt x="12" y="22"/>
                    <a:pt x="11" y="22"/>
                    <a:pt x="10" y="22"/>
                  </a:cubicBezTo>
                  <a:cubicBezTo>
                    <a:pt x="9" y="22"/>
                    <a:pt x="7" y="22"/>
                    <a:pt x="7" y="22"/>
                  </a:cubicBezTo>
                  <a:cubicBezTo>
                    <a:pt x="6" y="22"/>
                    <a:pt x="5" y="22"/>
                    <a:pt x="5" y="22"/>
                  </a:cubicBezTo>
                  <a:cubicBezTo>
                    <a:pt x="5" y="22"/>
                    <a:pt x="4" y="22"/>
                    <a:pt x="4" y="22"/>
                  </a:cubicBezTo>
                  <a:cubicBezTo>
                    <a:pt x="3" y="22"/>
                    <a:pt x="3" y="22"/>
                    <a:pt x="2" y="22"/>
                  </a:cubicBezTo>
                  <a:cubicBezTo>
                    <a:pt x="2" y="22"/>
                    <a:pt x="1" y="22"/>
                    <a:pt x="0" y="22"/>
                  </a:cubicBezTo>
                  <a:cubicBezTo>
                    <a:pt x="0" y="22"/>
                    <a:pt x="0" y="22"/>
                    <a:pt x="0" y="22"/>
                  </a:cubicBezTo>
                  <a:cubicBezTo>
                    <a:pt x="1" y="22"/>
                    <a:pt x="1" y="23"/>
                    <a:pt x="1" y="23"/>
                  </a:cubicBezTo>
                  <a:cubicBezTo>
                    <a:pt x="1" y="23"/>
                    <a:pt x="1" y="23"/>
                    <a:pt x="1" y="23"/>
                  </a:cubicBezTo>
                  <a:cubicBezTo>
                    <a:pt x="1" y="23"/>
                    <a:pt x="2" y="23"/>
                    <a:pt x="2" y="23"/>
                  </a:cubicBezTo>
                  <a:cubicBezTo>
                    <a:pt x="3" y="23"/>
                    <a:pt x="4" y="22"/>
                    <a:pt x="5" y="22"/>
                  </a:cubicBezTo>
                  <a:cubicBezTo>
                    <a:pt x="5" y="22"/>
                    <a:pt x="5" y="23"/>
                    <a:pt x="5" y="23"/>
                  </a:cubicBezTo>
                  <a:cubicBezTo>
                    <a:pt x="4" y="23"/>
                    <a:pt x="4" y="23"/>
                    <a:pt x="3" y="23"/>
                  </a:cubicBezTo>
                  <a:cubicBezTo>
                    <a:pt x="3" y="23"/>
                    <a:pt x="3" y="23"/>
                    <a:pt x="3" y="23"/>
                  </a:cubicBezTo>
                  <a:cubicBezTo>
                    <a:pt x="4" y="23"/>
                    <a:pt x="5" y="23"/>
                    <a:pt x="5" y="24"/>
                  </a:cubicBezTo>
                  <a:cubicBezTo>
                    <a:pt x="6" y="24"/>
                    <a:pt x="7" y="24"/>
                    <a:pt x="8" y="24"/>
                  </a:cubicBezTo>
                  <a:cubicBezTo>
                    <a:pt x="8" y="24"/>
                    <a:pt x="8" y="24"/>
                    <a:pt x="8" y="24"/>
                  </a:cubicBezTo>
                  <a:cubicBezTo>
                    <a:pt x="8" y="24"/>
                    <a:pt x="8" y="24"/>
                    <a:pt x="8" y="24"/>
                  </a:cubicBezTo>
                  <a:cubicBezTo>
                    <a:pt x="7" y="24"/>
                    <a:pt x="6" y="24"/>
                    <a:pt x="6" y="24"/>
                  </a:cubicBezTo>
                  <a:cubicBezTo>
                    <a:pt x="5" y="25"/>
                    <a:pt x="4" y="25"/>
                    <a:pt x="3" y="25"/>
                  </a:cubicBezTo>
                  <a:cubicBezTo>
                    <a:pt x="3" y="25"/>
                    <a:pt x="3" y="25"/>
                    <a:pt x="3" y="25"/>
                  </a:cubicBezTo>
                  <a:cubicBezTo>
                    <a:pt x="4" y="25"/>
                    <a:pt x="4" y="26"/>
                    <a:pt x="5" y="26"/>
                  </a:cubicBezTo>
                  <a:cubicBezTo>
                    <a:pt x="5" y="26"/>
                    <a:pt x="5" y="26"/>
                    <a:pt x="5" y="26"/>
                  </a:cubicBezTo>
                  <a:cubicBezTo>
                    <a:pt x="6" y="26"/>
                    <a:pt x="8" y="26"/>
                    <a:pt x="8" y="26"/>
                  </a:cubicBezTo>
                  <a:cubicBezTo>
                    <a:pt x="9" y="26"/>
                    <a:pt x="9" y="26"/>
                    <a:pt x="9" y="26"/>
                  </a:cubicBezTo>
                  <a:cubicBezTo>
                    <a:pt x="9" y="26"/>
                    <a:pt x="9" y="26"/>
                    <a:pt x="8" y="26"/>
                  </a:cubicBezTo>
                  <a:cubicBezTo>
                    <a:pt x="8" y="26"/>
                    <a:pt x="8" y="26"/>
                    <a:pt x="8" y="26"/>
                  </a:cubicBezTo>
                  <a:cubicBezTo>
                    <a:pt x="9" y="25"/>
                    <a:pt x="9" y="25"/>
                    <a:pt x="9" y="25"/>
                  </a:cubicBezTo>
                  <a:cubicBezTo>
                    <a:pt x="10" y="25"/>
                    <a:pt x="10" y="25"/>
                    <a:pt x="11" y="26"/>
                  </a:cubicBezTo>
                  <a:cubicBezTo>
                    <a:pt x="11" y="26"/>
                    <a:pt x="11" y="25"/>
                    <a:pt x="12" y="25"/>
                  </a:cubicBezTo>
                  <a:cubicBezTo>
                    <a:pt x="12" y="25"/>
                    <a:pt x="13" y="25"/>
                    <a:pt x="14" y="25"/>
                  </a:cubicBezTo>
                  <a:cubicBezTo>
                    <a:pt x="14" y="25"/>
                    <a:pt x="14" y="25"/>
                    <a:pt x="14" y="25"/>
                  </a:cubicBezTo>
                  <a:cubicBezTo>
                    <a:pt x="14" y="26"/>
                    <a:pt x="14" y="26"/>
                    <a:pt x="13" y="26"/>
                  </a:cubicBezTo>
                  <a:cubicBezTo>
                    <a:pt x="13" y="26"/>
                    <a:pt x="13" y="26"/>
                    <a:pt x="13" y="26"/>
                  </a:cubicBezTo>
                  <a:cubicBezTo>
                    <a:pt x="13" y="26"/>
                    <a:pt x="13" y="26"/>
                    <a:pt x="13" y="26"/>
                  </a:cubicBezTo>
                  <a:cubicBezTo>
                    <a:pt x="14" y="26"/>
                    <a:pt x="14" y="26"/>
                    <a:pt x="14" y="26"/>
                  </a:cubicBezTo>
                  <a:cubicBezTo>
                    <a:pt x="14" y="26"/>
                    <a:pt x="15" y="26"/>
                    <a:pt x="15" y="26"/>
                  </a:cubicBezTo>
                  <a:cubicBezTo>
                    <a:pt x="15" y="26"/>
                    <a:pt x="15" y="25"/>
                    <a:pt x="16" y="26"/>
                  </a:cubicBezTo>
                  <a:cubicBezTo>
                    <a:pt x="16" y="26"/>
                    <a:pt x="16" y="25"/>
                    <a:pt x="16" y="25"/>
                  </a:cubicBezTo>
                  <a:cubicBezTo>
                    <a:pt x="17" y="25"/>
                    <a:pt x="18" y="25"/>
                    <a:pt x="18" y="25"/>
                  </a:cubicBezTo>
                  <a:cubicBezTo>
                    <a:pt x="18" y="25"/>
                    <a:pt x="18" y="25"/>
                    <a:pt x="18" y="26"/>
                  </a:cubicBezTo>
                  <a:cubicBezTo>
                    <a:pt x="19" y="26"/>
                    <a:pt x="20" y="25"/>
                    <a:pt x="20" y="25"/>
                  </a:cubicBezTo>
                  <a:cubicBezTo>
                    <a:pt x="20" y="25"/>
                    <a:pt x="20" y="25"/>
                    <a:pt x="20" y="25"/>
                  </a:cubicBezTo>
                  <a:cubicBezTo>
                    <a:pt x="21" y="25"/>
                    <a:pt x="22" y="25"/>
                    <a:pt x="22" y="25"/>
                  </a:cubicBezTo>
                  <a:cubicBezTo>
                    <a:pt x="22" y="25"/>
                    <a:pt x="22" y="25"/>
                    <a:pt x="22" y="25"/>
                  </a:cubicBezTo>
                  <a:cubicBezTo>
                    <a:pt x="23" y="25"/>
                    <a:pt x="23" y="25"/>
                    <a:pt x="24" y="25"/>
                  </a:cubicBezTo>
                  <a:cubicBezTo>
                    <a:pt x="25" y="26"/>
                    <a:pt x="27" y="26"/>
                    <a:pt x="28" y="26"/>
                  </a:cubicBezTo>
                  <a:cubicBezTo>
                    <a:pt x="28" y="26"/>
                    <a:pt x="28" y="26"/>
                    <a:pt x="28" y="26"/>
                  </a:cubicBezTo>
                  <a:cubicBezTo>
                    <a:pt x="28" y="26"/>
                    <a:pt x="29" y="26"/>
                    <a:pt x="29" y="26"/>
                  </a:cubicBezTo>
                  <a:cubicBezTo>
                    <a:pt x="30" y="26"/>
                    <a:pt x="30" y="26"/>
                    <a:pt x="30" y="26"/>
                  </a:cubicBezTo>
                  <a:cubicBezTo>
                    <a:pt x="30" y="26"/>
                    <a:pt x="30" y="26"/>
                    <a:pt x="31" y="26"/>
                  </a:cubicBezTo>
                  <a:cubicBezTo>
                    <a:pt x="31" y="26"/>
                    <a:pt x="31" y="27"/>
                    <a:pt x="31" y="27"/>
                  </a:cubicBezTo>
                  <a:cubicBezTo>
                    <a:pt x="31" y="27"/>
                    <a:pt x="32" y="27"/>
                    <a:pt x="32" y="27"/>
                  </a:cubicBezTo>
                  <a:cubicBezTo>
                    <a:pt x="32" y="27"/>
                    <a:pt x="32" y="27"/>
                    <a:pt x="32" y="27"/>
                  </a:cubicBezTo>
                  <a:cubicBezTo>
                    <a:pt x="32" y="27"/>
                    <a:pt x="32" y="27"/>
                    <a:pt x="32" y="27"/>
                  </a:cubicBezTo>
                  <a:cubicBezTo>
                    <a:pt x="33" y="27"/>
                    <a:pt x="33" y="27"/>
                    <a:pt x="34" y="27"/>
                  </a:cubicBezTo>
                  <a:cubicBezTo>
                    <a:pt x="34" y="28"/>
                    <a:pt x="34" y="28"/>
                    <a:pt x="34" y="28"/>
                  </a:cubicBezTo>
                  <a:cubicBezTo>
                    <a:pt x="34" y="29"/>
                    <a:pt x="33" y="29"/>
                    <a:pt x="33" y="29"/>
                  </a:cubicBezTo>
                  <a:cubicBezTo>
                    <a:pt x="33" y="29"/>
                    <a:pt x="33" y="29"/>
                    <a:pt x="33" y="29"/>
                  </a:cubicBezTo>
                  <a:cubicBezTo>
                    <a:pt x="33" y="30"/>
                    <a:pt x="33" y="30"/>
                    <a:pt x="33" y="30"/>
                  </a:cubicBezTo>
                  <a:cubicBezTo>
                    <a:pt x="34" y="30"/>
                    <a:pt x="34" y="30"/>
                    <a:pt x="35" y="30"/>
                  </a:cubicBezTo>
                  <a:cubicBezTo>
                    <a:pt x="35" y="30"/>
                    <a:pt x="35" y="30"/>
                    <a:pt x="36" y="30"/>
                  </a:cubicBezTo>
                  <a:cubicBezTo>
                    <a:pt x="36" y="31"/>
                    <a:pt x="36" y="31"/>
                    <a:pt x="36" y="31"/>
                  </a:cubicBezTo>
                  <a:cubicBezTo>
                    <a:pt x="36" y="31"/>
                    <a:pt x="36" y="31"/>
                    <a:pt x="36" y="31"/>
                  </a:cubicBezTo>
                  <a:cubicBezTo>
                    <a:pt x="36" y="31"/>
                    <a:pt x="36" y="31"/>
                    <a:pt x="36" y="31"/>
                  </a:cubicBezTo>
                  <a:cubicBezTo>
                    <a:pt x="36" y="32"/>
                    <a:pt x="36" y="32"/>
                    <a:pt x="37" y="32"/>
                  </a:cubicBezTo>
                  <a:cubicBezTo>
                    <a:pt x="37" y="32"/>
                    <a:pt x="37" y="32"/>
                    <a:pt x="37" y="32"/>
                  </a:cubicBezTo>
                  <a:cubicBezTo>
                    <a:pt x="37" y="32"/>
                    <a:pt x="37" y="33"/>
                    <a:pt x="37" y="33"/>
                  </a:cubicBezTo>
                  <a:cubicBezTo>
                    <a:pt x="37" y="33"/>
                    <a:pt x="37" y="33"/>
                    <a:pt x="37" y="33"/>
                  </a:cubicBezTo>
                  <a:cubicBezTo>
                    <a:pt x="36" y="33"/>
                    <a:pt x="36" y="33"/>
                    <a:pt x="36" y="33"/>
                  </a:cubicBezTo>
                  <a:cubicBezTo>
                    <a:pt x="36" y="33"/>
                    <a:pt x="36" y="34"/>
                    <a:pt x="36" y="34"/>
                  </a:cubicBezTo>
                  <a:cubicBezTo>
                    <a:pt x="36" y="34"/>
                    <a:pt x="36" y="34"/>
                    <a:pt x="36" y="34"/>
                  </a:cubicBezTo>
                  <a:cubicBezTo>
                    <a:pt x="36" y="34"/>
                    <a:pt x="36" y="34"/>
                    <a:pt x="36" y="34"/>
                  </a:cubicBezTo>
                  <a:cubicBezTo>
                    <a:pt x="36" y="35"/>
                    <a:pt x="36" y="34"/>
                    <a:pt x="37" y="35"/>
                  </a:cubicBezTo>
                  <a:cubicBezTo>
                    <a:pt x="37" y="35"/>
                    <a:pt x="37" y="35"/>
                    <a:pt x="37" y="35"/>
                  </a:cubicBezTo>
                  <a:cubicBezTo>
                    <a:pt x="37" y="35"/>
                    <a:pt x="37" y="35"/>
                    <a:pt x="37" y="35"/>
                  </a:cubicBezTo>
                  <a:cubicBezTo>
                    <a:pt x="36" y="35"/>
                    <a:pt x="37" y="35"/>
                    <a:pt x="37" y="36"/>
                  </a:cubicBezTo>
                  <a:cubicBezTo>
                    <a:pt x="36" y="36"/>
                    <a:pt x="36" y="36"/>
                    <a:pt x="36" y="36"/>
                  </a:cubicBezTo>
                  <a:cubicBezTo>
                    <a:pt x="36" y="36"/>
                    <a:pt x="36" y="36"/>
                    <a:pt x="36" y="36"/>
                  </a:cubicBezTo>
                  <a:cubicBezTo>
                    <a:pt x="37" y="36"/>
                    <a:pt x="37" y="37"/>
                    <a:pt x="37" y="37"/>
                  </a:cubicBezTo>
                  <a:cubicBezTo>
                    <a:pt x="37" y="37"/>
                    <a:pt x="37" y="37"/>
                    <a:pt x="37" y="37"/>
                  </a:cubicBezTo>
                  <a:cubicBezTo>
                    <a:pt x="37" y="37"/>
                    <a:pt x="37" y="37"/>
                    <a:pt x="37" y="37"/>
                  </a:cubicBezTo>
                  <a:cubicBezTo>
                    <a:pt x="36" y="37"/>
                    <a:pt x="37" y="37"/>
                    <a:pt x="36" y="38"/>
                  </a:cubicBezTo>
                  <a:cubicBezTo>
                    <a:pt x="36" y="38"/>
                    <a:pt x="36" y="38"/>
                    <a:pt x="36" y="38"/>
                  </a:cubicBezTo>
                  <a:cubicBezTo>
                    <a:pt x="36" y="38"/>
                    <a:pt x="36" y="38"/>
                    <a:pt x="36" y="38"/>
                  </a:cubicBezTo>
                  <a:cubicBezTo>
                    <a:pt x="36" y="38"/>
                    <a:pt x="36" y="38"/>
                    <a:pt x="36" y="38"/>
                  </a:cubicBezTo>
                  <a:cubicBezTo>
                    <a:pt x="36" y="38"/>
                    <a:pt x="37" y="38"/>
                    <a:pt x="37" y="38"/>
                  </a:cubicBezTo>
                  <a:cubicBezTo>
                    <a:pt x="37" y="38"/>
                    <a:pt x="37" y="38"/>
                    <a:pt x="37" y="38"/>
                  </a:cubicBezTo>
                  <a:cubicBezTo>
                    <a:pt x="37" y="39"/>
                    <a:pt x="37" y="39"/>
                    <a:pt x="37" y="40"/>
                  </a:cubicBezTo>
                  <a:cubicBezTo>
                    <a:pt x="37" y="40"/>
                    <a:pt x="37" y="40"/>
                    <a:pt x="36" y="40"/>
                  </a:cubicBezTo>
                  <a:cubicBezTo>
                    <a:pt x="36" y="40"/>
                    <a:pt x="36" y="40"/>
                    <a:pt x="36" y="40"/>
                  </a:cubicBezTo>
                  <a:cubicBezTo>
                    <a:pt x="36" y="40"/>
                    <a:pt x="36" y="40"/>
                    <a:pt x="36" y="40"/>
                  </a:cubicBezTo>
                  <a:cubicBezTo>
                    <a:pt x="36" y="40"/>
                    <a:pt x="37" y="40"/>
                    <a:pt x="37" y="40"/>
                  </a:cubicBezTo>
                  <a:cubicBezTo>
                    <a:pt x="37" y="41"/>
                    <a:pt x="37" y="41"/>
                    <a:pt x="37" y="41"/>
                  </a:cubicBezTo>
                  <a:cubicBezTo>
                    <a:pt x="37" y="41"/>
                    <a:pt x="36" y="41"/>
                    <a:pt x="36" y="41"/>
                  </a:cubicBezTo>
                  <a:cubicBezTo>
                    <a:pt x="36" y="41"/>
                    <a:pt x="36" y="41"/>
                    <a:pt x="36" y="41"/>
                  </a:cubicBezTo>
                  <a:cubicBezTo>
                    <a:pt x="36" y="41"/>
                    <a:pt x="36" y="41"/>
                    <a:pt x="36" y="41"/>
                  </a:cubicBezTo>
                  <a:cubicBezTo>
                    <a:pt x="35" y="41"/>
                    <a:pt x="34" y="42"/>
                    <a:pt x="33" y="43"/>
                  </a:cubicBezTo>
                  <a:cubicBezTo>
                    <a:pt x="33" y="43"/>
                    <a:pt x="33" y="43"/>
                    <a:pt x="33" y="43"/>
                  </a:cubicBezTo>
                  <a:cubicBezTo>
                    <a:pt x="35" y="43"/>
                    <a:pt x="35" y="42"/>
                    <a:pt x="36" y="42"/>
                  </a:cubicBezTo>
                  <a:cubicBezTo>
                    <a:pt x="36" y="43"/>
                    <a:pt x="35" y="43"/>
                    <a:pt x="34" y="43"/>
                  </a:cubicBezTo>
                  <a:cubicBezTo>
                    <a:pt x="34" y="43"/>
                    <a:pt x="33" y="43"/>
                    <a:pt x="33" y="43"/>
                  </a:cubicBezTo>
                  <a:cubicBezTo>
                    <a:pt x="33" y="43"/>
                    <a:pt x="32" y="44"/>
                    <a:pt x="32" y="44"/>
                  </a:cubicBezTo>
                  <a:cubicBezTo>
                    <a:pt x="32" y="44"/>
                    <a:pt x="31" y="44"/>
                    <a:pt x="31" y="44"/>
                  </a:cubicBezTo>
                  <a:cubicBezTo>
                    <a:pt x="31" y="44"/>
                    <a:pt x="31" y="44"/>
                    <a:pt x="31" y="44"/>
                  </a:cubicBezTo>
                  <a:cubicBezTo>
                    <a:pt x="31" y="45"/>
                    <a:pt x="31" y="45"/>
                    <a:pt x="31" y="45"/>
                  </a:cubicBezTo>
                  <a:cubicBezTo>
                    <a:pt x="31" y="45"/>
                    <a:pt x="31" y="45"/>
                    <a:pt x="31" y="45"/>
                  </a:cubicBezTo>
                  <a:cubicBezTo>
                    <a:pt x="31" y="45"/>
                    <a:pt x="31" y="45"/>
                    <a:pt x="31" y="45"/>
                  </a:cubicBezTo>
                  <a:cubicBezTo>
                    <a:pt x="31" y="45"/>
                    <a:pt x="31" y="45"/>
                    <a:pt x="31" y="45"/>
                  </a:cubicBezTo>
                  <a:cubicBezTo>
                    <a:pt x="32" y="45"/>
                    <a:pt x="32" y="45"/>
                    <a:pt x="33" y="45"/>
                  </a:cubicBezTo>
                  <a:cubicBezTo>
                    <a:pt x="33" y="45"/>
                    <a:pt x="35" y="45"/>
                    <a:pt x="36" y="45"/>
                  </a:cubicBezTo>
                  <a:cubicBezTo>
                    <a:pt x="36" y="45"/>
                    <a:pt x="36" y="44"/>
                    <a:pt x="36" y="44"/>
                  </a:cubicBezTo>
                  <a:cubicBezTo>
                    <a:pt x="36" y="44"/>
                    <a:pt x="36" y="44"/>
                    <a:pt x="36" y="44"/>
                  </a:cubicBezTo>
                  <a:cubicBezTo>
                    <a:pt x="36" y="44"/>
                    <a:pt x="36" y="44"/>
                    <a:pt x="36" y="44"/>
                  </a:cubicBezTo>
                  <a:cubicBezTo>
                    <a:pt x="36" y="44"/>
                    <a:pt x="36" y="44"/>
                    <a:pt x="36" y="44"/>
                  </a:cubicBezTo>
                  <a:cubicBezTo>
                    <a:pt x="37" y="44"/>
                    <a:pt x="36" y="44"/>
                    <a:pt x="36" y="44"/>
                  </a:cubicBezTo>
                  <a:cubicBezTo>
                    <a:pt x="37" y="44"/>
                    <a:pt x="37" y="44"/>
                    <a:pt x="38" y="43"/>
                  </a:cubicBezTo>
                  <a:cubicBezTo>
                    <a:pt x="38" y="43"/>
                    <a:pt x="38" y="43"/>
                    <a:pt x="38" y="43"/>
                  </a:cubicBezTo>
                  <a:cubicBezTo>
                    <a:pt x="38" y="43"/>
                    <a:pt x="38" y="42"/>
                    <a:pt x="38" y="42"/>
                  </a:cubicBezTo>
                  <a:cubicBezTo>
                    <a:pt x="38" y="42"/>
                    <a:pt x="38" y="41"/>
                    <a:pt x="38" y="41"/>
                  </a:cubicBezTo>
                  <a:cubicBezTo>
                    <a:pt x="38" y="41"/>
                    <a:pt x="38" y="41"/>
                    <a:pt x="38" y="41"/>
                  </a:cubicBezTo>
                  <a:cubicBezTo>
                    <a:pt x="38" y="41"/>
                    <a:pt x="38" y="41"/>
                    <a:pt x="38" y="41"/>
                  </a:cubicBezTo>
                  <a:cubicBezTo>
                    <a:pt x="39" y="41"/>
                    <a:pt x="39" y="41"/>
                    <a:pt x="39" y="41"/>
                  </a:cubicBezTo>
                  <a:cubicBezTo>
                    <a:pt x="39" y="41"/>
                    <a:pt x="39" y="41"/>
                    <a:pt x="39" y="41"/>
                  </a:cubicBezTo>
                  <a:cubicBezTo>
                    <a:pt x="39" y="41"/>
                    <a:pt x="39" y="41"/>
                    <a:pt x="39" y="42"/>
                  </a:cubicBezTo>
                  <a:cubicBezTo>
                    <a:pt x="39" y="42"/>
                    <a:pt x="39" y="42"/>
                    <a:pt x="39" y="42"/>
                  </a:cubicBezTo>
                  <a:cubicBezTo>
                    <a:pt x="39" y="42"/>
                    <a:pt x="39" y="42"/>
                    <a:pt x="39" y="43"/>
                  </a:cubicBezTo>
                  <a:cubicBezTo>
                    <a:pt x="39" y="43"/>
                    <a:pt x="39" y="43"/>
                    <a:pt x="40" y="43"/>
                  </a:cubicBezTo>
                  <a:cubicBezTo>
                    <a:pt x="40" y="43"/>
                    <a:pt x="41" y="43"/>
                    <a:pt x="41" y="43"/>
                  </a:cubicBezTo>
                  <a:cubicBezTo>
                    <a:pt x="41" y="43"/>
                    <a:pt x="41" y="43"/>
                    <a:pt x="41" y="43"/>
                  </a:cubicBezTo>
                  <a:cubicBezTo>
                    <a:pt x="41" y="43"/>
                    <a:pt x="40" y="44"/>
                    <a:pt x="40" y="44"/>
                  </a:cubicBezTo>
                  <a:cubicBezTo>
                    <a:pt x="40" y="44"/>
                    <a:pt x="40" y="44"/>
                    <a:pt x="40" y="44"/>
                  </a:cubicBezTo>
                  <a:cubicBezTo>
                    <a:pt x="41" y="44"/>
                    <a:pt x="42" y="44"/>
                    <a:pt x="43" y="44"/>
                  </a:cubicBezTo>
                  <a:cubicBezTo>
                    <a:pt x="43" y="44"/>
                    <a:pt x="44" y="44"/>
                    <a:pt x="44" y="44"/>
                  </a:cubicBezTo>
                  <a:cubicBezTo>
                    <a:pt x="44" y="44"/>
                    <a:pt x="44" y="44"/>
                    <a:pt x="43" y="44"/>
                  </a:cubicBezTo>
                  <a:cubicBezTo>
                    <a:pt x="43" y="44"/>
                    <a:pt x="43" y="44"/>
                    <a:pt x="43" y="45"/>
                  </a:cubicBezTo>
                  <a:cubicBezTo>
                    <a:pt x="44" y="45"/>
                    <a:pt x="44" y="45"/>
                    <a:pt x="44" y="45"/>
                  </a:cubicBezTo>
                  <a:cubicBezTo>
                    <a:pt x="44" y="45"/>
                    <a:pt x="44" y="45"/>
                    <a:pt x="44" y="45"/>
                  </a:cubicBezTo>
                  <a:cubicBezTo>
                    <a:pt x="44" y="45"/>
                    <a:pt x="43" y="45"/>
                    <a:pt x="43" y="45"/>
                  </a:cubicBezTo>
                  <a:cubicBezTo>
                    <a:pt x="43" y="45"/>
                    <a:pt x="43" y="46"/>
                    <a:pt x="43" y="46"/>
                  </a:cubicBezTo>
                  <a:cubicBezTo>
                    <a:pt x="43" y="46"/>
                    <a:pt x="43" y="46"/>
                    <a:pt x="42" y="46"/>
                  </a:cubicBezTo>
                  <a:cubicBezTo>
                    <a:pt x="42" y="46"/>
                    <a:pt x="42" y="46"/>
                    <a:pt x="42" y="46"/>
                  </a:cubicBezTo>
                  <a:cubicBezTo>
                    <a:pt x="43" y="46"/>
                    <a:pt x="43" y="46"/>
                    <a:pt x="44" y="46"/>
                  </a:cubicBezTo>
                  <a:cubicBezTo>
                    <a:pt x="44" y="46"/>
                    <a:pt x="44" y="46"/>
                    <a:pt x="44" y="47"/>
                  </a:cubicBezTo>
                  <a:cubicBezTo>
                    <a:pt x="44" y="47"/>
                    <a:pt x="44" y="47"/>
                    <a:pt x="44" y="47"/>
                  </a:cubicBezTo>
                  <a:cubicBezTo>
                    <a:pt x="44" y="47"/>
                    <a:pt x="44" y="47"/>
                    <a:pt x="44" y="47"/>
                  </a:cubicBezTo>
                  <a:cubicBezTo>
                    <a:pt x="44" y="47"/>
                    <a:pt x="44" y="47"/>
                    <a:pt x="44" y="47"/>
                  </a:cubicBezTo>
                  <a:cubicBezTo>
                    <a:pt x="44" y="47"/>
                    <a:pt x="44" y="47"/>
                    <a:pt x="44" y="47"/>
                  </a:cubicBezTo>
                  <a:cubicBezTo>
                    <a:pt x="45" y="48"/>
                    <a:pt x="44" y="48"/>
                    <a:pt x="44" y="49"/>
                  </a:cubicBezTo>
                  <a:cubicBezTo>
                    <a:pt x="44" y="49"/>
                    <a:pt x="44" y="49"/>
                    <a:pt x="44" y="50"/>
                  </a:cubicBezTo>
                  <a:cubicBezTo>
                    <a:pt x="43" y="50"/>
                    <a:pt x="41" y="50"/>
                    <a:pt x="40" y="49"/>
                  </a:cubicBezTo>
                  <a:cubicBezTo>
                    <a:pt x="39" y="49"/>
                    <a:pt x="38" y="48"/>
                    <a:pt x="36" y="48"/>
                  </a:cubicBezTo>
                  <a:cubicBezTo>
                    <a:pt x="35" y="48"/>
                    <a:pt x="33" y="47"/>
                    <a:pt x="32" y="48"/>
                  </a:cubicBezTo>
                  <a:cubicBezTo>
                    <a:pt x="32" y="49"/>
                    <a:pt x="33" y="49"/>
                    <a:pt x="33" y="49"/>
                  </a:cubicBezTo>
                  <a:cubicBezTo>
                    <a:pt x="35" y="49"/>
                    <a:pt x="37" y="50"/>
                    <a:pt x="38" y="51"/>
                  </a:cubicBezTo>
                  <a:cubicBezTo>
                    <a:pt x="38" y="51"/>
                    <a:pt x="38" y="51"/>
                    <a:pt x="39" y="51"/>
                  </a:cubicBezTo>
                  <a:cubicBezTo>
                    <a:pt x="39" y="51"/>
                    <a:pt x="40" y="51"/>
                    <a:pt x="40" y="51"/>
                  </a:cubicBezTo>
                  <a:cubicBezTo>
                    <a:pt x="40" y="51"/>
                    <a:pt x="40" y="51"/>
                    <a:pt x="40" y="51"/>
                  </a:cubicBezTo>
                  <a:cubicBezTo>
                    <a:pt x="40" y="51"/>
                    <a:pt x="41" y="51"/>
                    <a:pt x="41" y="51"/>
                  </a:cubicBezTo>
                  <a:cubicBezTo>
                    <a:pt x="42" y="50"/>
                    <a:pt x="42" y="51"/>
                    <a:pt x="42" y="51"/>
                  </a:cubicBezTo>
                  <a:cubicBezTo>
                    <a:pt x="43" y="51"/>
                    <a:pt x="43" y="51"/>
                    <a:pt x="44" y="51"/>
                  </a:cubicBezTo>
                  <a:cubicBezTo>
                    <a:pt x="44" y="51"/>
                    <a:pt x="44" y="51"/>
                    <a:pt x="44" y="51"/>
                  </a:cubicBezTo>
                  <a:cubicBezTo>
                    <a:pt x="44" y="52"/>
                    <a:pt x="44" y="52"/>
                    <a:pt x="44" y="52"/>
                  </a:cubicBezTo>
                  <a:cubicBezTo>
                    <a:pt x="43" y="52"/>
                    <a:pt x="43" y="52"/>
                    <a:pt x="43" y="52"/>
                  </a:cubicBezTo>
                  <a:cubicBezTo>
                    <a:pt x="43" y="53"/>
                    <a:pt x="43" y="53"/>
                    <a:pt x="43" y="53"/>
                  </a:cubicBezTo>
                  <a:cubicBezTo>
                    <a:pt x="43" y="53"/>
                    <a:pt x="43" y="54"/>
                    <a:pt x="42" y="54"/>
                  </a:cubicBezTo>
                  <a:cubicBezTo>
                    <a:pt x="42" y="54"/>
                    <a:pt x="42" y="54"/>
                    <a:pt x="41" y="54"/>
                  </a:cubicBezTo>
                  <a:cubicBezTo>
                    <a:pt x="41" y="54"/>
                    <a:pt x="41" y="54"/>
                    <a:pt x="41" y="54"/>
                  </a:cubicBezTo>
                  <a:cubicBezTo>
                    <a:pt x="41" y="54"/>
                    <a:pt x="41" y="54"/>
                    <a:pt x="41" y="54"/>
                  </a:cubicBezTo>
                  <a:cubicBezTo>
                    <a:pt x="41" y="54"/>
                    <a:pt x="41" y="54"/>
                    <a:pt x="42" y="54"/>
                  </a:cubicBezTo>
                  <a:cubicBezTo>
                    <a:pt x="42" y="54"/>
                    <a:pt x="42" y="54"/>
                    <a:pt x="42" y="55"/>
                  </a:cubicBezTo>
                  <a:cubicBezTo>
                    <a:pt x="42" y="55"/>
                    <a:pt x="42" y="55"/>
                    <a:pt x="42" y="56"/>
                  </a:cubicBezTo>
                  <a:cubicBezTo>
                    <a:pt x="42" y="56"/>
                    <a:pt x="41" y="56"/>
                    <a:pt x="41" y="56"/>
                  </a:cubicBezTo>
                  <a:cubicBezTo>
                    <a:pt x="41" y="56"/>
                    <a:pt x="41" y="56"/>
                    <a:pt x="41" y="55"/>
                  </a:cubicBezTo>
                  <a:cubicBezTo>
                    <a:pt x="40" y="55"/>
                    <a:pt x="40" y="56"/>
                    <a:pt x="39" y="55"/>
                  </a:cubicBezTo>
                  <a:cubicBezTo>
                    <a:pt x="39" y="55"/>
                    <a:pt x="39" y="55"/>
                    <a:pt x="39" y="55"/>
                  </a:cubicBezTo>
                  <a:cubicBezTo>
                    <a:pt x="39" y="55"/>
                    <a:pt x="39" y="55"/>
                    <a:pt x="39" y="55"/>
                  </a:cubicBezTo>
                  <a:cubicBezTo>
                    <a:pt x="39" y="56"/>
                    <a:pt x="39" y="56"/>
                    <a:pt x="39" y="56"/>
                  </a:cubicBezTo>
                  <a:cubicBezTo>
                    <a:pt x="39" y="56"/>
                    <a:pt x="40" y="56"/>
                    <a:pt x="40" y="56"/>
                  </a:cubicBezTo>
                  <a:cubicBezTo>
                    <a:pt x="40" y="57"/>
                    <a:pt x="39" y="57"/>
                    <a:pt x="39" y="57"/>
                  </a:cubicBezTo>
                  <a:cubicBezTo>
                    <a:pt x="39" y="57"/>
                    <a:pt x="39" y="57"/>
                    <a:pt x="39" y="57"/>
                  </a:cubicBezTo>
                  <a:cubicBezTo>
                    <a:pt x="39" y="57"/>
                    <a:pt x="39" y="57"/>
                    <a:pt x="38" y="57"/>
                  </a:cubicBezTo>
                  <a:cubicBezTo>
                    <a:pt x="38" y="57"/>
                    <a:pt x="38" y="57"/>
                    <a:pt x="38" y="57"/>
                  </a:cubicBezTo>
                  <a:cubicBezTo>
                    <a:pt x="38" y="57"/>
                    <a:pt x="39" y="57"/>
                    <a:pt x="39" y="57"/>
                  </a:cubicBezTo>
                  <a:cubicBezTo>
                    <a:pt x="39" y="58"/>
                    <a:pt x="39" y="58"/>
                    <a:pt x="39" y="58"/>
                  </a:cubicBezTo>
                  <a:cubicBezTo>
                    <a:pt x="39" y="58"/>
                    <a:pt x="38" y="58"/>
                    <a:pt x="38" y="58"/>
                  </a:cubicBezTo>
                  <a:cubicBezTo>
                    <a:pt x="38" y="58"/>
                    <a:pt x="38" y="58"/>
                    <a:pt x="37" y="58"/>
                  </a:cubicBezTo>
                  <a:cubicBezTo>
                    <a:pt x="37" y="59"/>
                    <a:pt x="37" y="59"/>
                    <a:pt x="37" y="59"/>
                  </a:cubicBezTo>
                  <a:cubicBezTo>
                    <a:pt x="37" y="59"/>
                    <a:pt x="38" y="59"/>
                    <a:pt x="37" y="59"/>
                  </a:cubicBezTo>
                  <a:cubicBezTo>
                    <a:pt x="38" y="60"/>
                    <a:pt x="39" y="60"/>
                    <a:pt x="40" y="60"/>
                  </a:cubicBezTo>
                  <a:cubicBezTo>
                    <a:pt x="40" y="60"/>
                    <a:pt x="40" y="60"/>
                    <a:pt x="40" y="60"/>
                  </a:cubicBezTo>
                  <a:cubicBezTo>
                    <a:pt x="40" y="60"/>
                    <a:pt x="39" y="60"/>
                    <a:pt x="39" y="60"/>
                  </a:cubicBezTo>
                  <a:cubicBezTo>
                    <a:pt x="39" y="60"/>
                    <a:pt x="39" y="60"/>
                    <a:pt x="39" y="60"/>
                  </a:cubicBezTo>
                  <a:cubicBezTo>
                    <a:pt x="39" y="61"/>
                    <a:pt x="39" y="61"/>
                    <a:pt x="40" y="61"/>
                  </a:cubicBezTo>
                  <a:cubicBezTo>
                    <a:pt x="40" y="61"/>
                    <a:pt x="40" y="61"/>
                    <a:pt x="40" y="61"/>
                  </a:cubicBezTo>
                  <a:cubicBezTo>
                    <a:pt x="40" y="61"/>
                    <a:pt x="40" y="61"/>
                    <a:pt x="40" y="61"/>
                  </a:cubicBezTo>
                  <a:cubicBezTo>
                    <a:pt x="39" y="61"/>
                    <a:pt x="39" y="61"/>
                    <a:pt x="39" y="61"/>
                  </a:cubicBezTo>
                  <a:cubicBezTo>
                    <a:pt x="38" y="61"/>
                    <a:pt x="38" y="62"/>
                    <a:pt x="37" y="62"/>
                  </a:cubicBezTo>
                  <a:cubicBezTo>
                    <a:pt x="37" y="62"/>
                    <a:pt x="37" y="62"/>
                    <a:pt x="37" y="62"/>
                  </a:cubicBezTo>
                  <a:cubicBezTo>
                    <a:pt x="38" y="62"/>
                    <a:pt x="38" y="62"/>
                    <a:pt x="39" y="62"/>
                  </a:cubicBezTo>
                  <a:cubicBezTo>
                    <a:pt x="39" y="62"/>
                    <a:pt x="39" y="62"/>
                    <a:pt x="39" y="62"/>
                  </a:cubicBezTo>
                  <a:cubicBezTo>
                    <a:pt x="38" y="62"/>
                    <a:pt x="37" y="62"/>
                    <a:pt x="37" y="62"/>
                  </a:cubicBezTo>
                  <a:cubicBezTo>
                    <a:pt x="36" y="62"/>
                    <a:pt x="36" y="62"/>
                    <a:pt x="35" y="62"/>
                  </a:cubicBezTo>
                  <a:cubicBezTo>
                    <a:pt x="34" y="62"/>
                    <a:pt x="34" y="62"/>
                    <a:pt x="33" y="62"/>
                  </a:cubicBezTo>
                  <a:cubicBezTo>
                    <a:pt x="33" y="62"/>
                    <a:pt x="33" y="61"/>
                    <a:pt x="33" y="61"/>
                  </a:cubicBezTo>
                  <a:cubicBezTo>
                    <a:pt x="32" y="61"/>
                    <a:pt x="32" y="61"/>
                    <a:pt x="31" y="61"/>
                  </a:cubicBezTo>
                  <a:cubicBezTo>
                    <a:pt x="31" y="61"/>
                    <a:pt x="31" y="61"/>
                    <a:pt x="31" y="61"/>
                  </a:cubicBezTo>
                  <a:cubicBezTo>
                    <a:pt x="31" y="61"/>
                    <a:pt x="31" y="61"/>
                    <a:pt x="31" y="61"/>
                  </a:cubicBezTo>
                  <a:cubicBezTo>
                    <a:pt x="31" y="61"/>
                    <a:pt x="30" y="61"/>
                    <a:pt x="30" y="61"/>
                  </a:cubicBezTo>
                  <a:cubicBezTo>
                    <a:pt x="29" y="61"/>
                    <a:pt x="29" y="62"/>
                    <a:pt x="28" y="62"/>
                  </a:cubicBezTo>
                  <a:cubicBezTo>
                    <a:pt x="28" y="62"/>
                    <a:pt x="27" y="62"/>
                    <a:pt x="27" y="63"/>
                  </a:cubicBezTo>
                  <a:cubicBezTo>
                    <a:pt x="26" y="63"/>
                    <a:pt x="26" y="63"/>
                    <a:pt x="26" y="63"/>
                  </a:cubicBezTo>
                  <a:cubicBezTo>
                    <a:pt x="26" y="63"/>
                    <a:pt x="26" y="63"/>
                    <a:pt x="26" y="63"/>
                  </a:cubicBezTo>
                  <a:cubicBezTo>
                    <a:pt x="27" y="63"/>
                    <a:pt x="27" y="63"/>
                    <a:pt x="28" y="63"/>
                  </a:cubicBezTo>
                  <a:cubicBezTo>
                    <a:pt x="28" y="63"/>
                    <a:pt x="29" y="63"/>
                    <a:pt x="29" y="63"/>
                  </a:cubicBezTo>
                  <a:cubicBezTo>
                    <a:pt x="30" y="63"/>
                    <a:pt x="31" y="62"/>
                    <a:pt x="32" y="62"/>
                  </a:cubicBezTo>
                  <a:cubicBezTo>
                    <a:pt x="32" y="62"/>
                    <a:pt x="33" y="63"/>
                    <a:pt x="34" y="62"/>
                  </a:cubicBezTo>
                  <a:cubicBezTo>
                    <a:pt x="34" y="62"/>
                    <a:pt x="35" y="62"/>
                    <a:pt x="35" y="62"/>
                  </a:cubicBezTo>
                  <a:cubicBezTo>
                    <a:pt x="35" y="62"/>
                    <a:pt x="35" y="62"/>
                    <a:pt x="35" y="63"/>
                  </a:cubicBezTo>
                  <a:cubicBezTo>
                    <a:pt x="35" y="63"/>
                    <a:pt x="35" y="63"/>
                    <a:pt x="34" y="63"/>
                  </a:cubicBezTo>
                  <a:cubicBezTo>
                    <a:pt x="34" y="63"/>
                    <a:pt x="34" y="63"/>
                    <a:pt x="34" y="63"/>
                  </a:cubicBezTo>
                  <a:cubicBezTo>
                    <a:pt x="34" y="63"/>
                    <a:pt x="34" y="63"/>
                    <a:pt x="34" y="63"/>
                  </a:cubicBezTo>
                  <a:cubicBezTo>
                    <a:pt x="34" y="63"/>
                    <a:pt x="34" y="63"/>
                    <a:pt x="35" y="63"/>
                  </a:cubicBezTo>
                  <a:cubicBezTo>
                    <a:pt x="35" y="63"/>
                    <a:pt x="36" y="63"/>
                    <a:pt x="36" y="63"/>
                  </a:cubicBezTo>
                  <a:cubicBezTo>
                    <a:pt x="36" y="63"/>
                    <a:pt x="37" y="63"/>
                    <a:pt x="37" y="63"/>
                  </a:cubicBezTo>
                  <a:cubicBezTo>
                    <a:pt x="37" y="63"/>
                    <a:pt x="37" y="63"/>
                    <a:pt x="37" y="64"/>
                  </a:cubicBezTo>
                  <a:cubicBezTo>
                    <a:pt x="36" y="64"/>
                    <a:pt x="34" y="64"/>
                    <a:pt x="34" y="64"/>
                  </a:cubicBezTo>
                  <a:cubicBezTo>
                    <a:pt x="34" y="64"/>
                    <a:pt x="34" y="63"/>
                    <a:pt x="33" y="63"/>
                  </a:cubicBezTo>
                  <a:cubicBezTo>
                    <a:pt x="33" y="63"/>
                    <a:pt x="32" y="63"/>
                    <a:pt x="32" y="63"/>
                  </a:cubicBezTo>
                  <a:cubicBezTo>
                    <a:pt x="31" y="63"/>
                    <a:pt x="31" y="63"/>
                    <a:pt x="31" y="63"/>
                  </a:cubicBezTo>
                  <a:cubicBezTo>
                    <a:pt x="30" y="63"/>
                    <a:pt x="29" y="63"/>
                    <a:pt x="27" y="63"/>
                  </a:cubicBezTo>
                  <a:cubicBezTo>
                    <a:pt x="27" y="63"/>
                    <a:pt x="27" y="63"/>
                    <a:pt x="27" y="63"/>
                  </a:cubicBezTo>
                  <a:cubicBezTo>
                    <a:pt x="27" y="64"/>
                    <a:pt x="27" y="64"/>
                    <a:pt x="27" y="64"/>
                  </a:cubicBezTo>
                  <a:cubicBezTo>
                    <a:pt x="28" y="64"/>
                    <a:pt x="28" y="64"/>
                    <a:pt x="29" y="64"/>
                  </a:cubicBezTo>
                  <a:cubicBezTo>
                    <a:pt x="29" y="64"/>
                    <a:pt x="29" y="64"/>
                    <a:pt x="29" y="64"/>
                  </a:cubicBezTo>
                  <a:cubicBezTo>
                    <a:pt x="30" y="64"/>
                    <a:pt x="30" y="64"/>
                    <a:pt x="30" y="64"/>
                  </a:cubicBezTo>
                  <a:cubicBezTo>
                    <a:pt x="30" y="65"/>
                    <a:pt x="30" y="65"/>
                    <a:pt x="30" y="65"/>
                  </a:cubicBezTo>
                  <a:cubicBezTo>
                    <a:pt x="30" y="65"/>
                    <a:pt x="29" y="65"/>
                    <a:pt x="29" y="65"/>
                  </a:cubicBezTo>
                  <a:cubicBezTo>
                    <a:pt x="29" y="65"/>
                    <a:pt x="29" y="65"/>
                    <a:pt x="29" y="66"/>
                  </a:cubicBezTo>
                  <a:cubicBezTo>
                    <a:pt x="28" y="66"/>
                    <a:pt x="28" y="66"/>
                    <a:pt x="28" y="66"/>
                  </a:cubicBezTo>
                  <a:cubicBezTo>
                    <a:pt x="28" y="66"/>
                    <a:pt x="28" y="66"/>
                    <a:pt x="28" y="66"/>
                  </a:cubicBezTo>
                  <a:cubicBezTo>
                    <a:pt x="28" y="66"/>
                    <a:pt x="29" y="66"/>
                    <a:pt x="29" y="66"/>
                  </a:cubicBezTo>
                  <a:cubicBezTo>
                    <a:pt x="29" y="66"/>
                    <a:pt x="29" y="66"/>
                    <a:pt x="29" y="66"/>
                  </a:cubicBezTo>
                  <a:cubicBezTo>
                    <a:pt x="29" y="66"/>
                    <a:pt x="30" y="66"/>
                    <a:pt x="30" y="66"/>
                  </a:cubicBezTo>
                  <a:cubicBezTo>
                    <a:pt x="30" y="66"/>
                    <a:pt x="30" y="66"/>
                    <a:pt x="30" y="66"/>
                  </a:cubicBezTo>
                  <a:cubicBezTo>
                    <a:pt x="31" y="65"/>
                    <a:pt x="31" y="65"/>
                    <a:pt x="32" y="65"/>
                  </a:cubicBezTo>
                  <a:cubicBezTo>
                    <a:pt x="32" y="65"/>
                    <a:pt x="32" y="65"/>
                    <a:pt x="32" y="65"/>
                  </a:cubicBezTo>
                  <a:cubicBezTo>
                    <a:pt x="33" y="65"/>
                    <a:pt x="33" y="65"/>
                    <a:pt x="34" y="64"/>
                  </a:cubicBezTo>
                  <a:cubicBezTo>
                    <a:pt x="34" y="64"/>
                    <a:pt x="36" y="64"/>
                    <a:pt x="36" y="64"/>
                  </a:cubicBezTo>
                  <a:cubicBezTo>
                    <a:pt x="37" y="64"/>
                    <a:pt x="37" y="64"/>
                    <a:pt x="38" y="64"/>
                  </a:cubicBezTo>
                  <a:cubicBezTo>
                    <a:pt x="38" y="64"/>
                    <a:pt x="38" y="64"/>
                    <a:pt x="38" y="64"/>
                  </a:cubicBezTo>
                  <a:cubicBezTo>
                    <a:pt x="38" y="64"/>
                    <a:pt x="38" y="64"/>
                    <a:pt x="38" y="65"/>
                  </a:cubicBezTo>
                  <a:cubicBezTo>
                    <a:pt x="37" y="64"/>
                    <a:pt x="36" y="64"/>
                    <a:pt x="36" y="64"/>
                  </a:cubicBezTo>
                  <a:cubicBezTo>
                    <a:pt x="36" y="64"/>
                    <a:pt x="36" y="65"/>
                    <a:pt x="36" y="65"/>
                  </a:cubicBezTo>
                  <a:cubicBezTo>
                    <a:pt x="36" y="65"/>
                    <a:pt x="36" y="65"/>
                    <a:pt x="37" y="65"/>
                  </a:cubicBezTo>
                  <a:cubicBezTo>
                    <a:pt x="37" y="65"/>
                    <a:pt x="37" y="65"/>
                    <a:pt x="37" y="65"/>
                  </a:cubicBezTo>
                  <a:cubicBezTo>
                    <a:pt x="36" y="65"/>
                    <a:pt x="35" y="65"/>
                    <a:pt x="34" y="65"/>
                  </a:cubicBezTo>
                  <a:cubicBezTo>
                    <a:pt x="34" y="65"/>
                    <a:pt x="34" y="65"/>
                    <a:pt x="34" y="65"/>
                  </a:cubicBezTo>
                  <a:cubicBezTo>
                    <a:pt x="33" y="65"/>
                    <a:pt x="33" y="66"/>
                    <a:pt x="32" y="66"/>
                  </a:cubicBezTo>
                  <a:cubicBezTo>
                    <a:pt x="32" y="66"/>
                    <a:pt x="32" y="66"/>
                    <a:pt x="31" y="66"/>
                  </a:cubicBezTo>
                  <a:cubicBezTo>
                    <a:pt x="31" y="66"/>
                    <a:pt x="30" y="67"/>
                    <a:pt x="30" y="67"/>
                  </a:cubicBezTo>
                  <a:cubicBezTo>
                    <a:pt x="30" y="67"/>
                    <a:pt x="29" y="67"/>
                    <a:pt x="29" y="67"/>
                  </a:cubicBezTo>
                  <a:cubicBezTo>
                    <a:pt x="29" y="67"/>
                    <a:pt x="29" y="67"/>
                    <a:pt x="29" y="67"/>
                  </a:cubicBezTo>
                  <a:cubicBezTo>
                    <a:pt x="28" y="67"/>
                    <a:pt x="28" y="67"/>
                    <a:pt x="28" y="67"/>
                  </a:cubicBezTo>
                  <a:cubicBezTo>
                    <a:pt x="28" y="67"/>
                    <a:pt x="28" y="68"/>
                    <a:pt x="27" y="68"/>
                  </a:cubicBezTo>
                  <a:cubicBezTo>
                    <a:pt x="27" y="68"/>
                    <a:pt x="26" y="68"/>
                    <a:pt x="25" y="68"/>
                  </a:cubicBezTo>
                  <a:cubicBezTo>
                    <a:pt x="25" y="68"/>
                    <a:pt x="25" y="68"/>
                    <a:pt x="25" y="68"/>
                  </a:cubicBezTo>
                  <a:cubicBezTo>
                    <a:pt x="26" y="68"/>
                    <a:pt x="26" y="68"/>
                    <a:pt x="26" y="68"/>
                  </a:cubicBezTo>
                  <a:cubicBezTo>
                    <a:pt x="26" y="68"/>
                    <a:pt x="27" y="69"/>
                    <a:pt x="27" y="69"/>
                  </a:cubicBezTo>
                  <a:cubicBezTo>
                    <a:pt x="27" y="69"/>
                    <a:pt x="27" y="68"/>
                    <a:pt x="28" y="68"/>
                  </a:cubicBezTo>
                  <a:cubicBezTo>
                    <a:pt x="28" y="69"/>
                    <a:pt x="28" y="69"/>
                    <a:pt x="28" y="69"/>
                  </a:cubicBezTo>
                  <a:cubicBezTo>
                    <a:pt x="28" y="68"/>
                    <a:pt x="29" y="68"/>
                    <a:pt x="30" y="68"/>
                  </a:cubicBezTo>
                  <a:cubicBezTo>
                    <a:pt x="30" y="68"/>
                    <a:pt x="30" y="69"/>
                    <a:pt x="30" y="69"/>
                  </a:cubicBezTo>
                  <a:cubicBezTo>
                    <a:pt x="30" y="69"/>
                    <a:pt x="30" y="69"/>
                    <a:pt x="29" y="69"/>
                  </a:cubicBezTo>
                  <a:cubicBezTo>
                    <a:pt x="29" y="69"/>
                    <a:pt x="28" y="69"/>
                    <a:pt x="28" y="70"/>
                  </a:cubicBezTo>
                  <a:cubicBezTo>
                    <a:pt x="27" y="70"/>
                    <a:pt x="27" y="69"/>
                    <a:pt x="26" y="69"/>
                  </a:cubicBezTo>
                  <a:cubicBezTo>
                    <a:pt x="26" y="69"/>
                    <a:pt x="26" y="69"/>
                    <a:pt x="26" y="69"/>
                  </a:cubicBezTo>
                  <a:cubicBezTo>
                    <a:pt x="26" y="69"/>
                    <a:pt x="26" y="69"/>
                    <a:pt x="26" y="69"/>
                  </a:cubicBezTo>
                  <a:cubicBezTo>
                    <a:pt x="26" y="70"/>
                    <a:pt x="26" y="70"/>
                    <a:pt x="27" y="70"/>
                  </a:cubicBezTo>
                  <a:cubicBezTo>
                    <a:pt x="27" y="70"/>
                    <a:pt x="27" y="70"/>
                    <a:pt x="27" y="70"/>
                  </a:cubicBezTo>
                  <a:cubicBezTo>
                    <a:pt x="27" y="70"/>
                    <a:pt x="27" y="71"/>
                    <a:pt x="26" y="71"/>
                  </a:cubicBezTo>
                  <a:cubicBezTo>
                    <a:pt x="26" y="71"/>
                    <a:pt x="26" y="71"/>
                    <a:pt x="27" y="71"/>
                  </a:cubicBezTo>
                  <a:cubicBezTo>
                    <a:pt x="27" y="71"/>
                    <a:pt x="27" y="71"/>
                    <a:pt x="27" y="71"/>
                  </a:cubicBezTo>
                  <a:cubicBezTo>
                    <a:pt x="27" y="71"/>
                    <a:pt x="27" y="71"/>
                    <a:pt x="27" y="71"/>
                  </a:cubicBezTo>
                  <a:cubicBezTo>
                    <a:pt x="27" y="71"/>
                    <a:pt x="28" y="71"/>
                    <a:pt x="28" y="71"/>
                  </a:cubicBezTo>
                  <a:cubicBezTo>
                    <a:pt x="28" y="70"/>
                    <a:pt x="28" y="70"/>
                    <a:pt x="28" y="70"/>
                  </a:cubicBezTo>
                  <a:cubicBezTo>
                    <a:pt x="29" y="70"/>
                    <a:pt x="29" y="70"/>
                    <a:pt x="29" y="70"/>
                  </a:cubicBezTo>
                  <a:cubicBezTo>
                    <a:pt x="30" y="70"/>
                    <a:pt x="32" y="69"/>
                    <a:pt x="32" y="70"/>
                  </a:cubicBezTo>
                  <a:cubicBezTo>
                    <a:pt x="33" y="70"/>
                    <a:pt x="33" y="70"/>
                    <a:pt x="33" y="70"/>
                  </a:cubicBezTo>
                  <a:cubicBezTo>
                    <a:pt x="33" y="70"/>
                    <a:pt x="33" y="70"/>
                    <a:pt x="33" y="70"/>
                  </a:cubicBezTo>
                  <a:cubicBezTo>
                    <a:pt x="32" y="70"/>
                    <a:pt x="31" y="70"/>
                    <a:pt x="30" y="70"/>
                  </a:cubicBezTo>
                  <a:cubicBezTo>
                    <a:pt x="29" y="70"/>
                    <a:pt x="29" y="71"/>
                    <a:pt x="29" y="71"/>
                  </a:cubicBezTo>
                  <a:cubicBezTo>
                    <a:pt x="29" y="71"/>
                    <a:pt x="27" y="71"/>
                    <a:pt x="27" y="71"/>
                  </a:cubicBezTo>
                  <a:cubicBezTo>
                    <a:pt x="27" y="72"/>
                    <a:pt x="27" y="72"/>
                    <a:pt x="27" y="72"/>
                  </a:cubicBezTo>
                  <a:cubicBezTo>
                    <a:pt x="27" y="72"/>
                    <a:pt x="27" y="72"/>
                    <a:pt x="27" y="72"/>
                  </a:cubicBezTo>
                  <a:cubicBezTo>
                    <a:pt x="27" y="72"/>
                    <a:pt x="27" y="72"/>
                    <a:pt x="27" y="73"/>
                  </a:cubicBezTo>
                  <a:cubicBezTo>
                    <a:pt x="27" y="73"/>
                    <a:pt x="27" y="73"/>
                    <a:pt x="27" y="73"/>
                  </a:cubicBezTo>
                  <a:cubicBezTo>
                    <a:pt x="27" y="73"/>
                    <a:pt x="27" y="73"/>
                    <a:pt x="27" y="74"/>
                  </a:cubicBezTo>
                  <a:cubicBezTo>
                    <a:pt x="27" y="73"/>
                    <a:pt x="27" y="73"/>
                    <a:pt x="28" y="73"/>
                  </a:cubicBezTo>
                  <a:cubicBezTo>
                    <a:pt x="28" y="73"/>
                    <a:pt x="28" y="73"/>
                    <a:pt x="28" y="73"/>
                  </a:cubicBezTo>
                  <a:cubicBezTo>
                    <a:pt x="29" y="73"/>
                    <a:pt x="29" y="73"/>
                    <a:pt x="29" y="73"/>
                  </a:cubicBezTo>
                  <a:cubicBezTo>
                    <a:pt x="29" y="73"/>
                    <a:pt x="29" y="73"/>
                    <a:pt x="29" y="73"/>
                  </a:cubicBezTo>
                  <a:cubicBezTo>
                    <a:pt x="29" y="74"/>
                    <a:pt x="28" y="74"/>
                    <a:pt x="28" y="74"/>
                  </a:cubicBezTo>
                  <a:cubicBezTo>
                    <a:pt x="27" y="74"/>
                    <a:pt x="27" y="74"/>
                    <a:pt x="27" y="74"/>
                  </a:cubicBezTo>
                  <a:cubicBezTo>
                    <a:pt x="26" y="75"/>
                    <a:pt x="26" y="75"/>
                    <a:pt x="26" y="75"/>
                  </a:cubicBezTo>
                  <a:cubicBezTo>
                    <a:pt x="26" y="75"/>
                    <a:pt x="26" y="75"/>
                    <a:pt x="26" y="76"/>
                  </a:cubicBezTo>
                  <a:cubicBezTo>
                    <a:pt x="26" y="76"/>
                    <a:pt x="25" y="76"/>
                    <a:pt x="25" y="76"/>
                  </a:cubicBezTo>
                  <a:cubicBezTo>
                    <a:pt x="26" y="77"/>
                    <a:pt x="26" y="76"/>
                    <a:pt x="26" y="76"/>
                  </a:cubicBezTo>
                  <a:cubicBezTo>
                    <a:pt x="26" y="76"/>
                    <a:pt x="27" y="76"/>
                    <a:pt x="27" y="75"/>
                  </a:cubicBezTo>
                  <a:cubicBezTo>
                    <a:pt x="27" y="75"/>
                    <a:pt x="28" y="75"/>
                    <a:pt x="28" y="75"/>
                  </a:cubicBezTo>
                  <a:cubicBezTo>
                    <a:pt x="28" y="74"/>
                    <a:pt x="28" y="74"/>
                    <a:pt x="28" y="74"/>
                  </a:cubicBezTo>
                  <a:cubicBezTo>
                    <a:pt x="29" y="74"/>
                    <a:pt x="29" y="74"/>
                    <a:pt x="29" y="74"/>
                  </a:cubicBezTo>
                  <a:cubicBezTo>
                    <a:pt x="29" y="74"/>
                    <a:pt x="29" y="74"/>
                    <a:pt x="30" y="74"/>
                  </a:cubicBezTo>
                  <a:cubicBezTo>
                    <a:pt x="30" y="74"/>
                    <a:pt x="31" y="74"/>
                    <a:pt x="31" y="74"/>
                  </a:cubicBezTo>
                  <a:cubicBezTo>
                    <a:pt x="31" y="74"/>
                    <a:pt x="31" y="73"/>
                    <a:pt x="31" y="73"/>
                  </a:cubicBezTo>
                  <a:cubicBezTo>
                    <a:pt x="31" y="73"/>
                    <a:pt x="31" y="73"/>
                    <a:pt x="30" y="73"/>
                  </a:cubicBezTo>
                  <a:cubicBezTo>
                    <a:pt x="31" y="73"/>
                    <a:pt x="31" y="72"/>
                    <a:pt x="31" y="72"/>
                  </a:cubicBezTo>
                  <a:cubicBezTo>
                    <a:pt x="31" y="72"/>
                    <a:pt x="31" y="72"/>
                    <a:pt x="32" y="72"/>
                  </a:cubicBezTo>
                  <a:cubicBezTo>
                    <a:pt x="32" y="73"/>
                    <a:pt x="32" y="73"/>
                    <a:pt x="31" y="73"/>
                  </a:cubicBezTo>
                  <a:cubicBezTo>
                    <a:pt x="31" y="73"/>
                    <a:pt x="31" y="74"/>
                    <a:pt x="32" y="74"/>
                  </a:cubicBezTo>
                  <a:cubicBezTo>
                    <a:pt x="32" y="74"/>
                    <a:pt x="33" y="74"/>
                    <a:pt x="33" y="74"/>
                  </a:cubicBezTo>
                  <a:cubicBezTo>
                    <a:pt x="33" y="74"/>
                    <a:pt x="33" y="74"/>
                    <a:pt x="34" y="74"/>
                  </a:cubicBezTo>
                  <a:cubicBezTo>
                    <a:pt x="34" y="74"/>
                    <a:pt x="33" y="74"/>
                    <a:pt x="33" y="74"/>
                  </a:cubicBezTo>
                  <a:cubicBezTo>
                    <a:pt x="33" y="74"/>
                    <a:pt x="33" y="74"/>
                    <a:pt x="33" y="74"/>
                  </a:cubicBezTo>
                  <a:cubicBezTo>
                    <a:pt x="33" y="74"/>
                    <a:pt x="33" y="74"/>
                    <a:pt x="33" y="74"/>
                  </a:cubicBezTo>
                  <a:cubicBezTo>
                    <a:pt x="33" y="75"/>
                    <a:pt x="33" y="75"/>
                    <a:pt x="33" y="75"/>
                  </a:cubicBezTo>
                  <a:cubicBezTo>
                    <a:pt x="33" y="75"/>
                    <a:pt x="33" y="75"/>
                    <a:pt x="34" y="76"/>
                  </a:cubicBezTo>
                  <a:cubicBezTo>
                    <a:pt x="34" y="76"/>
                    <a:pt x="34" y="76"/>
                    <a:pt x="34" y="76"/>
                  </a:cubicBezTo>
                  <a:cubicBezTo>
                    <a:pt x="34" y="76"/>
                    <a:pt x="34" y="76"/>
                    <a:pt x="34" y="76"/>
                  </a:cubicBezTo>
                  <a:cubicBezTo>
                    <a:pt x="33" y="76"/>
                    <a:pt x="33" y="76"/>
                    <a:pt x="32" y="76"/>
                  </a:cubicBezTo>
                  <a:cubicBezTo>
                    <a:pt x="32" y="76"/>
                    <a:pt x="32" y="76"/>
                    <a:pt x="32" y="76"/>
                  </a:cubicBezTo>
                  <a:cubicBezTo>
                    <a:pt x="32" y="76"/>
                    <a:pt x="32" y="76"/>
                    <a:pt x="32" y="76"/>
                  </a:cubicBezTo>
                  <a:cubicBezTo>
                    <a:pt x="31" y="76"/>
                    <a:pt x="31" y="76"/>
                    <a:pt x="31" y="76"/>
                  </a:cubicBezTo>
                  <a:cubicBezTo>
                    <a:pt x="31" y="76"/>
                    <a:pt x="31" y="76"/>
                    <a:pt x="31" y="76"/>
                  </a:cubicBezTo>
                  <a:cubicBezTo>
                    <a:pt x="32" y="76"/>
                    <a:pt x="32" y="77"/>
                    <a:pt x="32" y="77"/>
                  </a:cubicBezTo>
                  <a:cubicBezTo>
                    <a:pt x="32" y="77"/>
                    <a:pt x="32" y="77"/>
                    <a:pt x="32" y="77"/>
                  </a:cubicBezTo>
                  <a:cubicBezTo>
                    <a:pt x="31" y="77"/>
                    <a:pt x="29" y="77"/>
                    <a:pt x="28" y="78"/>
                  </a:cubicBezTo>
                  <a:cubicBezTo>
                    <a:pt x="28" y="78"/>
                    <a:pt x="28" y="77"/>
                    <a:pt x="27" y="78"/>
                  </a:cubicBezTo>
                  <a:cubicBezTo>
                    <a:pt x="27" y="78"/>
                    <a:pt x="27" y="78"/>
                    <a:pt x="27" y="78"/>
                  </a:cubicBezTo>
                  <a:cubicBezTo>
                    <a:pt x="27" y="78"/>
                    <a:pt x="27" y="78"/>
                    <a:pt x="27" y="78"/>
                  </a:cubicBezTo>
                  <a:cubicBezTo>
                    <a:pt x="27" y="78"/>
                    <a:pt x="28" y="78"/>
                    <a:pt x="28" y="78"/>
                  </a:cubicBezTo>
                  <a:cubicBezTo>
                    <a:pt x="28" y="78"/>
                    <a:pt x="28" y="78"/>
                    <a:pt x="28" y="78"/>
                  </a:cubicBezTo>
                  <a:cubicBezTo>
                    <a:pt x="28" y="78"/>
                    <a:pt x="28" y="78"/>
                    <a:pt x="28" y="78"/>
                  </a:cubicBezTo>
                  <a:cubicBezTo>
                    <a:pt x="28" y="78"/>
                    <a:pt x="27" y="79"/>
                    <a:pt x="27" y="79"/>
                  </a:cubicBezTo>
                  <a:cubicBezTo>
                    <a:pt x="27" y="79"/>
                    <a:pt x="26" y="79"/>
                    <a:pt x="26" y="79"/>
                  </a:cubicBezTo>
                  <a:cubicBezTo>
                    <a:pt x="26" y="79"/>
                    <a:pt x="26" y="79"/>
                    <a:pt x="26" y="79"/>
                  </a:cubicBezTo>
                  <a:cubicBezTo>
                    <a:pt x="26" y="79"/>
                    <a:pt x="26" y="79"/>
                    <a:pt x="26" y="79"/>
                  </a:cubicBezTo>
                  <a:cubicBezTo>
                    <a:pt x="26" y="79"/>
                    <a:pt x="27" y="79"/>
                    <a:pt x="27" y="79"/>
                  </a:cubicBezTo>
                  <a:cubicBezTo>
                    <a:pt x="27" y="79"/>
                    <a:pt x="28" y="79"/>
                    <a:pt x="28" y="79"/>
                  </a:cubicBezTo>
                  <a:cubicBezTo>
                    <a:pt x="28" y="79"/>
                    <a:pt x="29" y="79"/>
                    <a:pt x="29" y="79"/>
                  </a:cubicBezTo>
                  <a:cubicBezTo>
                    <a:pt x="29" y="79"/>
                    <a:pt x="29" y="79"/>
                    <a:pt x="29" y="80"/>
                  </a:cubicBezTo>
                  <a:cubicBezTo>
                    <a:pt x="28" y="80"/>
                    <a:pt x="28" y="80"/>
                    <a:pt x="28" y="80"/>
                  </a:cubicBezTo>
                  <a:cubicBezTo>
                    <a:pt x="28" y="80"/>
                    <a:pt x="27" y="80"/>
                    <a:pt x="27" y="80"/>
                  </a:cubicBezTo>
                  <a:cubicBezTo>
                    <a:pt x="27" y="80"/>
                    <a:pt x="27" y="80"/>
                    <a:pt x="27" y="80"/>
                  </a:cubicBezTo>
                  <a:cubicBezTo>
                    <a:pt x="27" y="80"/>
                    <a:pt x="27" y="80"/>
                    <a:pt x="27" y="80"/>
                  </a:cubicBezTo>
                  <a:cubicBezTo>
                    <a:pt x="27" y="80"/>
                    <a:pt x="28" y="80"/>
                    <a:pt x="28" y="80"/>
                  </a:cubicBezTo>
                  <a:cubicBezTo>
                    <a:pt x="29" y="80"/>
                    <a:pt x="29" y="80"/>
                    <a:pt x="29" y="80"/>
                  </a:cubicBezTo>
                  <a:cubicBezTo>
                    <a:pt x="29" y="80"/>
                    <a:pt x="29" y="81"/>
                    <a:pt x="29" y="81"/>
                  </a:cubicBezTo>
                  <a:cubicBezTo>
                    <a:pt x="28" y="81"/>
                    <a:pt x="28" y="81"/>
                    <a:pt x="27" y="81"/>
                  </a:cubicBezTo>
                  <a:cubicBezTo>
                    <a:pt x="27" y="81"/>
                    <a:pt x="27" y="81"/>
                    <a:pt x="27" y="81"/>
                  </a:cubicBezTo>
                  <a:cubicBezTo>
                    <a:pt x="27" y="81"/>
                    <a:pt x="29" y="81"/>
                    <a:pt x="29" y="81"/>
                  </a:cubicBezTo>
                  <a:cubicBezTo>
                    <a:pt x="29" y="81"/>
                    <a:pt x="29" y="81"/>
                    <a:pt x="29" y="81"/>
                  </a:cubicBezTo>
                  <a:cubicBezTo>
                    <a:pt x="29" y="81"/>
                    <a:pt x="29" y="82"/>
                    <a:pt x="29" y="82"/>
                  </a:cubicBezTo>
                  <a:cubicBezTo>
                    <a:pt x="28" y="82"/>
                    <a:pt x="28" y="82"/>
                    <a:pt x="28" y="82"/>
                  </a:cubicBezTo>
                  <a:cubicBezTo>
                    <a:pt x="28" y="82"/>
                    <a:pt x="28" y="82"/>
                    <a:pt x="28" y="82"/>
                  </a:cubicBezTo>
                  <a:cubicBezTo>
                    <a:pt x="28" y="82"/>
                    <a:pt x="28" y="82"/>
                    <a:pt x="29" y="82"/>
                  </a:cubicBezTo>
                  <a:cubicBezTo>
                    <a:pt x="29" y="82"/>
                    <a:pt x="29" y="82"/>
                    <a:pt x="29" y="82"/>
                  </a:cubicBezTo>
                  <a:cubicBezTo>
                    <a:pt x="29" y="82"/>
                    <a:pt x="30" y="82"/>
                    <a:pt x="30" y="82"/>
                  </a:cubicBezTo>
                  <a:cubicBezTo>
                    <a:pt x="30" y="82"/>
                    <a:pt x="30" y="82"/>
                    <a:pt x="30" y="82"/>
                  </a:cubicBezTo>
                  <a:cubicBezTo>
                    <a:pt x="30" y="83"/>
                    <a:pt x="30" y="82"/>
                    <a:pt x="30" y="83"/>
                  </a:cubicBezTo>
                  <a:cubicBezTo>
                    <a:pt x="30" y="83"/>
                    <a:pt x="30" y="83"/>
                    <a:pt x="30" y="83"/>
                  </a:cubicBezTo>
                  <a:cubicBezTo>
                    <a:pt x="29" y="83"/>
                    <a:pt x="29" y="84"/>
                    <a:pt x="28" y="84"/>
                  </a:cubicBezTo>
                  <a:cubicBezTo>
                    <a:pt x="28" y="84"/>
                    <a:pt x="28" y="84"/>
                    <a:pt x="28" y="85"/>
                  </a:cubicBezTo>
                  <a:cubicBezTo>
                    <a:pt x="28" y="85"/>
                    <a:pt x="28" y="85"/>
                    <a:pt x="28" y="85"/>
                  </a:cubicBezTo>
                  <a:cubicBezTo>
                    <a:pt x="28" y="85"/>
                    <a:pt x="28" y="85"/>
                    <a:pt x="28" y="85"/>
                  </a:cubicBezTo>
                  <a:cubicBezTo>
                    <a:pt x="28" y="85"/>
                    <a:pt x="28" y="85"/>
                    <a:pt x="28" y="85"/>
                  </a:cubicBezTo>
                  <a:cubicBezTo>
                    <a:pt x="29" y="85"/>
                    <a:pt x="29" y="85"/>
                    <a:pt x="29" y="86"/>
                  </a:cubicBezTo>
                  <a:cubicBezTo>
                    <a:pt x="29" y="86"/>
                    <a:pt x="30" y="86"/>
                    <a:pt x="30" y="86"/>
                  </a:cubicBezTo>
                  <a:cubicBezTo>
                    <a:pt x="30" y="86"/>
                    <a:pt x="30" y="86"/>
                    <a:pt x="30" y="87"/>
                  </a:cubicBezTo>
                  <a:cubicBezTo>
                    <a:pt x="30" y="86"/>
                    <a:pt x="31" y="86"/>
                    <a:pt x="31" y="86"/>
                  </a:cubicBezTo>
                  <a:cubicBezTo>
                    <a:pt x="32" y="86"/>
                    <a:pt x="31" y="86"/>
                    <a:pt x="32" y="86"/>
                  </a:cubicBezTo>
                  <a:cubicBezTo>
                    <a:pt x="32" y="87"/>
                    <a:pt x="31" y="87"/>
                    <a:pt x="31" y="87"/>
                  </a:cubicBezTo>
                  <a:cubicBezTo>
                    <a:pt x="31" y="88"/>
                    <a:pt x="31" y="87"/>
                    <a:pt x="31" y="88"/>
                  </a:cubicBezTo>
                  <a:cubicBezTo>
                    <a:pt x="31" y="88"/>
                    <a:pt x="31" y="88"/>
                    <a:pt x="31" y="88"/>
                  </a:cubicBezTo>
                  <a:cubicBezTo>
                    <a:pt x="31" y="88"/>
                    <a:pt x="31" y="88"/>
                    <a:pt x="31" y="88"/>
                  </a:cubicBezTo>
                  <a:cubicBezTo>
                    <a:pt x="31" y="89"/>
                    <a:pt x="31" y="89"/>
                    <a:pt x="31" y="89"/>
                  </a:cubicBezTo>
                  <a:cubicBezTo>
                    <a:pt x="32" y="89"/>
                    <a:pt x="32" y="89"/>
                    <a:pt x="32" y="89"/>
                  </a:cubicBezTo>
                  <a:cubicBezTo>
                    <a:pt x="32" y="89"/>
                    <a:pt x="32" y="89"/>
                    <a:pt x="32" y="89"/>
                  </a:cubicBezTo>
                  <a:cubicBezTo>
                    <a:pt x="32" y="89"/>
                    <a:pt x="32" y="89"/>
                    <a:pt x="31" y="89"/>
                  </a:cubicBezTo>
                  <a:cubicBezTo>
                    <a:pt x="31" y="89"/>
                    <a:pt x="31" y="89"/>
                    <a:pt x="31" y="89"/>
                  </a:cubicBezTo>
                  <a:cubicBezTo>
                    <a:pt x="31" y="90"/>
                    <a:pt x="32" y="90"/>
                    <a:pt x="32" y="90"/>
                  </a:cubicBezTo>
                  <a:cubicBezTo>
                    <a:pt x="32" y="90"/>
                    <a:pt x="32" y="90"/>
                    <a:pt x="32" y="90"/>
                  </a:cubicBezTo>
                  <a:cubicBezTo>
                    <a:pt x="32" y="90"/>
                    <a:pt x="33" y="90"/>
                    <a:pt x="33" y="90"/>
                  </a:cubicBezTo>
                  <a:cubicBezTo>
                    <a:pt x="33" y="90"/>
                    <a:pt x="33" y="90"/>
                    <a:pt x="33" y="90"/>
                  </a:cubicBezTo>
                  <a:cubicBezTo>
                    <a:pt x="33" y="90"/>
                    <a:pt x="33" y="91"/>
                    <a:pt x="33" y="91"/>
                  </a:cubicBezTo>
                  <a:cubicBezTo>
                    <a:pt x="33" y="91"/>
                    <a:pt x="33" y="91"/>
                    <a:pt x="33" y="91"/>
                  </a:cubicBezTo>
                  <a:cubicBezTo>
                    <a:pt x="33" y="91"/>
                    <a:pt x="33" y="91"/>
                    <a:pt x="33" y="91"/>
                  </a:cubicBezTo>
                  <a:cubicBezTo>
                    <a:pt x="33" y="91"/>
                    <a:pt x="33" y="91"/>
                    <a:pt x="33" y="92"/>
                  </a:cubicBezTo>
                  <a:cubicBezTo>
                    <a:pt x="34" y="92"/>
                    <a:pt x="34" y="92"/>
                    <a:pt x="34" y="92"/>
                  </a:cubicBezTo>
                  <a:cubicBezTo>
                    <a:pt x="34" y="92"/>
                    <a:pt x="34" y="92"/>
                    <a:pt x="34" y="92"/>
                  </a:cubicBezTo>
                  <a:cubicBezTo>
                    <a:pt x="34" y="92"/>
                    <a:pt x="34" y="92"/>
                    <a:pt x="34" y="92"/>
                  </a:cubicBezTo>
                  <a:cubicBezTo>
                    <a:pt x="35" y="91"/>
                    <a:pt x="36" y="92"/>
                    <a:pt x="36" y="92"/>
                  </a:cubicBezTo>
                  <a:cubicBezTo>
                    <a:pt x="36" y="92"/>
                    <a:pt x="37" y="92"/>
                    <a:pt x="37" y="92"/>
                  </a:cubicBezTo>
                  <a:cubicBezTo>
                    <a:pt x="37" y="92"/>
                    <a:pt x="37" y="91"/>
                    <a:pt x="38" y="91"/>
                  </a:cubicBezTo>
                  <a:cubicBezTo>
                    <a:pt x="38" y="91"/>
                    <a:pt x="39" y="91"/>
                    <a:pt x="39" y="91"/>
                  </a:cubicBezTo>
                  <a:cubicBezTo>
                    <a:pt x="40" y="91"/>
                    <a:pt x="40" y="91"/>
                    <a:pt x="40" y="91"/>
                  </a:cubicBezTo>
                  <a:cubicBezTo>
                    <a:pt x="40" y="91"/>
                    <a:pt x="40" y="91"/>
                    <a:pt x="40" y="90"/>
                  </a:cubicBezTo>
                  <a:cubicBezTo>
                    <a:pt x="40" y="90"/>
                    <a:pt x="40" y="90"/>
                    <a:pt x="40" y="90"/>
                  </a:cubicBezTo>
                  <a:cubicBezTo>
                    <a:pt x="41" y="90"/>
                    <a:pt x="41" y="90"/>
                    <a:pt x="41" y="90"/>
                  </a:cubicBezTo>
                  <a:cubicBezTo>
                    <a:pt x="41" y="90"/>
                    <a:pt x="41" y="90"/>
                    <a:pt x="41" y="90"/>
                  </a:cubicBezTo>
                  <a:cubicBezTo>
                    <a:pt x="41" y="90"/>
                    <a:pt x="41" y="90"/>
                    <a:pt x="41" y="90"/>
                  </a:cubicBezTo>
                  <a:cubicBezTo>
                    <a:pt x="41" y="91"/>
                    <a:pt x="41" y="91"/>
                    <a:pt x="41" y="91"/>
                  </a:cubicBezTo>
                  <a:cubicBezTo>
                    <a:pt x="41" y="91"/>
                    <a:pt x="42" y="91"/>
                    <a:pt x="42" y="90"/>
                  </a:cubicBezTo>
                  <a:cubicBezTo>
                    <a:pt x="42" y="90"/>
                    <a:pt x="42" y="91"/>
                    <a:pt x="42" y="91"/>
                  </a:cubicBezTo>
                  <a:cubicBezTo>
                    <a:pt x="42" y="91"/>
                    <a:pt x="43" y="91"/>
                    <a:pt x="43" y="91"/>
                  </a:cubicBezTo>
                  <a:cubicBezTo>
                    <a:pt x="43" y="91"/>
                    <a:pt x="43" y="91"/>
                    <a:pt x="42" y="92"/>
                  </a:cubicBezTo>
                  <a:cubicBezTo>
                    <a:pt x="42" y="92"/>
                    <a:pt x="42" y="92"/>
                    <a:pt x="42" y="92"/>
                  </a:cubicBezTo>
                  <a:cubicBezTo>
                    <a:pt x="41" y="92"/>
                    <a:pt x="41" y="93"/>
                    <a:pt x="40" y="93"/>
                  </a:cubicBezTo>
                  <a:cubicBezTo>
                    <a:pt x="40" y="93"/>
                    <a:pt x="40" y="93"/>
                    <a:pt x="40" y="93"/>
                  </a:cubicBezTo>
                  <a:cubicBezTo>
                    <a:pt x="41" y="93"/>
                    <a:pt x="41" y="93"/>
                    <a:pt x="41" y="93"/>
                  </a:cubicBezTo>
                  <a:cubicBezTo>
                    <a:pt x="42" y="93"/>
                    <a:pt x="42" y="93"/>
                    <a:pt x="42" y="94"/>
                  </a:cubicBezTo>
                  <a:cubicBezTo>
                    <a:pt x="43" y="93"/>
                    <a:pt x="43" y="93"/>
                    <a:pt x="43" y="93"/>
                  </a:cubicBezTo>
                  <a:cubicBezTo>
                    <a:pt x="43" y="93"/>
                    <a:pt x="44" y="93"/>
                    <a:pt x="44" y="93"/>
                  </a:cubicBezTo>
                  <a:cubicBezTo>
                    <a:pt x="44" y="93"/>
                    <a:pt x="44" y="93"/>
                    <a:pt x="44" y="93"/>
                  </a:cubicBezTo>
                  <a:cubicBezTo>
                    <a:pt x="44" y="93"/>
                    <a:pt x="44" y="93"/>
                    <a:pt x="44" y="93"/>
                  </a:cubicBezTo>
                  <a:cubicBezTo>
                    <a:pt x="44" y="93"/>
                    <a:pt x="43" y="94"/>
                    <a:pt x="43" y="94"/>
                  </a:cubicBezTo>
                  <a:cubicBezTo>
                    <a:pt x="43" y="94"/>
                    <a:pt x="43" y="94"/>
                    <a:pt x="43" y="94"/>
                  </a:cubicBezTo>
                  <a:cubicBezTo>
                    <a:pt x="43" y="94"/>
                    <a:pt x="43" y="94"/>
                    <a:pt x="44" y="94"/>
                  </a:cubicBezTo>
                  <a:cubicBezTo>
                    <a:pt x="44" y="94"/>
                    <a:pt x="44" y="94"/>
                    <a:pt x="44" y="94"/>
                  </a:cubicBezTo>
                  <a:cubicBezTo>
                    <a:pt x="44" y="94"/>
                    <a:pt x="43" y="95"/>
                    <a:pt x="43" y="95"/>
                  </a:cubicBezTo>
                  <a:cubicBezTo>
                    <a:pt x="43" y="96"/>
                    <a:pt x="43" y="96"/>
                    <a:pt x="43" y="96"/>
                  </a:cubicBezTo>
                  <a:cubicBezTo>
                    <a:pt x="43" y="96"/>
                    <a:pt x="43" y="95"/>
                    <a:pt x="43" y="95"/>
                  </a:cubicBezTo>
                  <a:cubicBezTo>
                    <a:pt x="44" y="95"/>
                    <a:pt x="44" y="95"/>
                    <a:pt x="44" y="95"/>
                  </a:cubicBezTo>
                  <a:cubicBezTo>
                    <a:pt x="44" y="95"/>
                    <a:pt x="44" y="95"/>
                    <a:pt x="44" y="95"/>
                  </a:cubicBezTo>
                  <a:cubicBezTo>
                    <a:pt x="44" y="95"/>
                    <a:pt x="44" y="95"/>
                    <a:pt x="44" y="95"/>
                  </a:cubicBezTo>
                  <a:cubicBezTo>
                    <a:pt x="45" y="94"/>
                    <a:pt x="45" y="94"/>
                    <a:pt x="45" y="94"/>
                  </a:cubicBezTo>
                  <a:cubicBezTo>
                    <a:pt x="45" y="95"/>
                    <a:pt x="45" y="95"/>
                    <a:pt x="45" y="95"/>
                  </a:cubicBezTo>
                  <a:cubicBezTo>
                    <a:pt x="45" y="95"/>
                    <a:pt x="45" y="95"/>
                    <a:pt x="45" y="95"/>
                  </a:cubicBezTo>
                  <a:cubicBezTo>
                    <a:pt x="46" y="95"/>
                    <a:pt x="47" y="95"/>
                    <a:pt x="48" y="96"/>
                  </a:cubicBezTo>
                  <a:cubicBezTo>
                    <a:pt x="48" y="96"/>
                    <a:pt x="48" y="96"/>
                    <a:pt x="48" y="96"/>
                  </a:cubicBezTo>
                  <a:cubicBezTo>
                    <a:pt x="48" y="95"/>
                    <a:pt x="48" y="96"/>
                    <a:pt x="48" y="95"/>
                  </a:cubicBezTo>
                  <a:cubicBezTo>
                    <a:pt x="48" y="95"/>
                    <a:pt x="48" y="95"/>
                    <a:pt x="48" y="95"/>
                  </a:cubicBezTo>
                  <a:cubicBezTo>
                    <a:pt x="48" y="95"/>
                    <a:pt x="48" y="95"/>
                    <a:pt x="48" y="95"/>
                  </a:cubicBezTo>
                  <a:cubicBezTo>
                    <a:pt x="48" y="95"/>
                    <a:pt x="47" y="95"/>
                    <a:pt x="47" y="95"/>
                  </a:cubicBezTo>
                  <a:cubicBezTo>
                    <a:pt x="47" y="94"/>
                    <a:pt x="47" y="94"/>
                    <a:pt x="47" y="94"/>
                  </a:cubicBezTo>
                  <a:cubicBezTo>
                    <a:pt x="47" y="94"/>
                    <a:pt x="46" y="94"/>
                    <a:pt x="45" y="94"/>
                  </a:cubicBezTo>
                  <a:cubicBezTo>
                    <a:pt x="45" y="94"/>
                    <a:pt x="45" y="93"/>
                    <a:pt x="45" y="93"/>
                  </a:cubicBezTo>
                  <a:cubicBezTo>
                    <a:pt x="46" y="93"/>
                    <a:pt x="47" y="94"/>
                    <a:pt x="47" y="93"/>
                  </a:cubicBezTo>
                  <a:cubicBezTo>
                    <a:pt x="48" y="93"/>
                    <a:pt x="48" y="93"/>
                    <a:pt x="48" y="94"/>
                  </a:cubicBezTo>
                  <a:cubicBezTo>
                    <a:pt x="48" y="94"/>
                    <a:pt x="48" y="93"/>
                    <a:pt x="49" y="94"/>
                  </a:cubicBezTo>
                  <a:cubicBezTo>
                    <a:pt x="49" y="94"/>
                    <a:pt x="49" y="94"/>
                    <a:pt x="49" y="94"/>
                  </a:cubicBezTo>
                  <a:cubicBezTo>
                    <a:pt x="49" y="93"/>
                    <a:pt x="49" y="93"/>
                    <a:pt x="49" y="93"/>
                  </a:cubicBezTo>
                  <a:cubicBezTo>
                    <a:pt x="49" y="93"/>
                    <a:pt x="49" y="93"/>
                    <a:pt x="49" y="93"/>
                  </a:cubicBezTo>
                  <a:cubicBezTo>
                    <a:pt x="49" y="93"/>
                    <a:pt x="49" y="93"/>
                    <a:pt x="49" y="93"/>
                  </a:cubicBezTo>
                  <a:cubicBezTo>
                    <a:pt x="49" y="93"/>
                    <a:pt x="50" y="93"/>
                    <a:pt x="50" y="93"/>
                  </a:cubicBezTo>
                  <a:cubicBezTo>
                    <a:pt x="50" y="93"/>
                    <a:pt x="50" y="93"/>
                    <a:pt x="50" y="93"/>
                  </a:cubicBezTo>
                  <a:cubicBezTo>
                    <a:pt x="49" y="93"/>
                    <a:pt x="49" y="93"/>
                    <a:pt x="49" y="93"/>
                  </a:cubicBezTo>
                  <a:cubicBezTo>
                    <a:pt x="48" y="93"/>
                    <a:pt x="49" y="93"/>
                    <a:pt x="48" y="93"/>
                  </a:cubicBezTo>
                  <a:cubicBezTo>
                    <a:pt x="48" y="92"/>
                    <a:pt x="48" y="92"/>
                    <a:pt x="48" y="92"/>
                  </a:cubicBezTo>
                  <a:cubicBezTo>
                    <a:pt x="49" y="92"/>
                    <a:pt x="49" y="92"/>
                    <a:pt x="50" y="92"/>
                  </a:cubicBezTo>
                  <a:cubicBezTo>
                    <a:pt x="50" y="92"/>
                    <a:pt x="50" y="92"/>
                    <a:pt x="51" y="92"/>
                  </a:cubicBezTo>
                  <a:cubicBezTo>
                    <a:pt x="51" y="92"/>
                    <a:pt x="51" y="92"/>
                    <a:pt x="51" y="92"/>
                  </a:cubicBezTo>
                  <a:cubicBezTo>
                    <a:pt x="50" y="91"/>
                    <a:pt x="49" y="91"/>
                    <a:pt x="49" y="91"/>
                  </a:cubicBezTo>
                  <a:cubicBezTo>
                    <a:pt x="48" y="91"/>
                    <a:pt x="48" y="91"/>
                    <a:pt x="48" y="91"/>
                  </a:cubicBezTo>
                  <a:cubicBezTo>
                    <a:pt x="48" y="91"/>
                    <a:pt x="48" y="91"/>
                    <a:pt x="48" y="91"/>
                  </a:cubicBezTo>
                  <a:cubicBezTo>
                    <a:pt x="49" y="91"/>
                    <a:pt x="49" y="91"/>
                    <a:pt x="50" y="91"/>
                  </a:cubicBezTo>
                  <a:cubicBezTo>
                    <a:pt x="50" y="91"/>
                    <a:pt x="50" y="91"/>
                    <a:pt x="50" y="91"/>
                  </a:cubicBezTo>
                  <a:cubicBezTo>
                    <a:pt x="50" y="91"/>
                    <a:pt x="50" y="91"/>
                    <a:pt x="50" y="90"/>
                  </a:cubicBezTo>
                  <a:cubicBezTo>
                    <a:pt x="50" y="90"/>
                    <a:pt x="50" y="90"/>
                    <a:pt x="50" y="90"/>
                  </a:cubicBezTo>
                  <a:cubicBezTo>
                    <a:pt x="50" y="90"/>
                    <a:pt x="50" y="90"/>
                    <a:pt x="50" y="90"/>
                  </a:cubicBezTo>
                  <a:cubicBezTo>
                    <a:pt x="50" y="90"/>
                    <a:pt x="50" y="90"/>
                    <a:pt x="50" y="90"/>
                  </a:cubicBezTo>
                  <a:cubicBezTo>
                    <a:pt x="50" y="90"/>
                    <a:pt x="50" y="90"/>
                    <a:pt x="50" y="90"/>
                  </a:cubicBezTo>
                  <a:cubicBezTo>
                    <a:pt x="51" y="90"/>
                    <a:pt x="52" y="90"/>
                    <a:pt x="52" y="90"/>
                  </a:cubicBezTo>
                  <a:cubicBezTo>
                    <a:pt x="52" y="90"/>
                    <a:pt x="52" y="90"/>
                    <a:pt x="53" y="89"/>
                  </a:cubicBezTo>
                  <a:cubicBezTo>
                    <a:pt x="52" y="89"/>
                    <a:pt x="52" y="89"/>
                    <a:pt x="51" y="89"/>
                  </a:cubicBezTo>
                  <a:cubicBezTo>
                    <a:pt x="51" y="89"/>
                    <a:pt x="51" y="89"/>
                    <a:pt x="51" y="89"/>
                  </a:cubicBezTo>
                  <a:cubicBezTo>
                    <a:pt x="51" y="89"/>
                    <a:pt x="51" y="89"/>
                    <a:pt x="51" y="89"/>
                  </a:cubicBezTo>
                  <a:cubicBezTo>
                    <a:pt x="52" y="89"/>
                    <a:pt x="53" y="89"/>
                    <a:pt x="53" y="89"/>
                  </a:cubicBezTo>
                  <a:cubicBezTo>
                    <a:pt x="53" y="89"/>
                    <a:pt x="53" y="89"/>
                    <a:pt x="53" y="89"/>
                  </a:cubicBezTo>
                  <a:cubicBezTo>
                    <a:pt x="53" y="88"/>
                    <a:pt x="53" y="88"/>
                    <a:pt x="52" y="88"/>
                  </a:cubicBezTo>
                  <a:cubicBezTo>
                    <a:pt x="52" y="88"/>
                    <a:pt x="52" y="88"/>
                    <a:pt x="52" y="88"/>
                  </a:cubicBezTo>
                  <a:cubicBezTo>
                    <a:pt x="53" y="88"/>
                    <a:pt x="53" y="88"/>
                    <a:pt x="53" y="88"/>
                  </a:cubicBezTo>
                  <a:cubicBezTo>
                    <a:pt x="54" y="88"/>
                    <a:pt x="54" y="88"/>
                    <a:pt x="54" y="88"/>
                  </a:cubicBezTo>
                  <a:cubicBezTo>
                    <a:pt x="54" y="87"/>
                    <a:pt x="54" y="87"/>
                    <a:pt x="54" y="87"/>
                  </a:cubicBezTo>
                  <a:cubicBezTo>
                    <a:pt x="54" y="87"/>
                    <a:pt x="54" y="87"/>
                    <a:pt x="54" y="87"/>
                  </a:cubicBezTo>
                  <a:cubicBezTo>
                    <a:pt x="54" y="87"/>
                    <a:pt x="54" y="87"/>
                    <a:pt x="54" y="87"/>
                  </a:cubicBezTo>
                  <a:cubicBezTo>
                    <a:pt x="54" y="87"/>
                    <a:pt x="54" y="87"/>
                    <a:pt x="54" y="87"/>
                  </a:cubicBezTo>
                  <a:cubicBezTo>
                    <a:pt x="54" y="86"/>
                    <a:pt x="55" y="86"/>
                    <a:pt x="55" y="86"/>
                  </a:cubicBezTo>
                  <a:cubicBezTo>
                    <a:pt x="55" y="86"/>
                    <a:pt x="55" y="86"/>
                    <a:pt x="55" y="86"/>
                  </a:cubicBezTo>
                  <a:cubicBezTo>
                    <a:pt x="55" y="86"/>
                    <a:pt x="54" y="86"/>
                    <a:pt x="54" y="85"/>
                  </a:cubicBezTo>
                  <a:cubicBezTo>
                    <a:pt x="54" y="85"/>
                    <a:pt x="53" y="85"/>
                    <a:pt x="53" y="85"/>
                  </a:cubicBezTo>
                  <a:cubicBezTo>
                    <a:pt x="53" y="85"/>
                    <a:pt x="53" y="84"/>
                    <a:pt x="53" y="84"/>
                  </a:cubicBezTo>
                  <a:cubicBezTo>
                    <a:pt x="53" y="84"/>
                    <a:pt x="53" y="84"/>
                    <a:pt x="54" y="84"/>
                  </a:cubicBezTo>
                  <a:cubicBezTo>
                    <a:pt x="54" y="84"/>
                    <a:pt x="54" y="84"/>
                    <a:pt x="54" y="84"/>
                  </a:cubicBezTo>
                  <a:cubicBezTo>
                    <a:pt x="54" y="84"/>
                    <a:pt x="54" y="84"/>
                    <a:pt x="54" y="84"/>
                  </a:cubicBezTo>
                  <a:cubicBezTo>
                    <a:pt x="54" y="84"/>
                    <a:pt x="53" y="84"/>
                    <a:pt x="53" y="84"/>
                  </a:cubicBezTo>
                  <a:cubicBezTo>
                    <a:pt x="53" y="84"/>
                    <a:pt x="53" y="83"/>
                    <a:pt x="53" y="83"/>
                  </a:cubicBezTo>
                  <a:cubicBezTo>
                    <a:pt x="54" y="83"/>
                    <a:pt x="54" y="84"/>
                    <a:pt x="55" y="83"/>
                  </a:cubicBezTo>
                  <a:cubicBezTo>
                    <a:pt x="55" y="83"/>
                    <a:pt x="55" y="83"/>
                    <a:pt x="55" y="83"/>
                  </a:cubicBezTo>
                  <a:cubicBezTo>
                    <a:pt x="56" y="83"/>
                    <a:pt x="56" y="83"/>
                    <a:pt x="57" y="83"/>
                  </a:cubicBezTo>
                  <a:cubicBezTo>
                    <a:pt x="57" y="83"/>
                    <a:pt x="57" y="83"/>
                    <a:pt x="57" y="83"/>
                  </a:cubicBezTo>
                  <a:cubicBezTo>
                    <a:pt x="58" y="83"/>
                    <a:pt x="58" y="83"/>
                    <a:pt x="58" y="83"/>
                  </a:cubicBezTo>
                  <a:cubicBezTo>
                    <a:pt x="58" y="83"/>
                    <a:pt x="58" y="83"/>
                    <a:pt x="58" y="82"/>
                  </a:cubicBezTo>
                  <a:cubicBezTo>
                    <a:pt x="58" y="82"/>
                    <a:pt x="58" y="82"/>
                    <a:pt x="57" y="82"/>
                  </a:cubicBezTo>
                  <a:cubicBezTo>
                    <a:pt x="57" y="82"/>
                    <a:pt x="57" y="82"/>
                    <a:pt x="57" y="82"/>
                  </a:cubicBezTo>
                  <a:cubicBezTo>
                    <a:pt x="57" y="82"/>
                    <a:pt x="57" y="81"/>
                    <a:pt x="57" y="81"/>
                  </a:cubicBezTo>
                  <a:cubicBezTo>
                    <a:pt x="58" y="81"/>
                    <a:pt x="58" y="81"/>
                    <a:pt x="58" y="82"/>
                  </a:cubicBezTo>
                  <a:cubicBezTo>
                    <a:pt x="58" y="82"/>
                    <a:pt x="58" y="82"/>
                    <a:pt x="58" y="82"/>
                  </a:cubicBezTo>
                  <a:cubicBezTo>
                    <a:pt x="58" y="81"/>
                    <a:pt x="58" y="81"/>
                    <a:pt x="58" y="81"/>
                  </a:cubicBezTo>
                  <a:cubicBezTo>
                    <a:pt x="59" y="81"/>
                    <a:pt x="59" y="81"/>
                    <a:pt x="59" y="82"/>
                  </a:cubicBezTo>
                  <a:cubicBezTo>
                    <a:pt x="59" y="82"/>
                    <a:pt x="59" y="82"/>
                    <a:pt x="59" y="82"/>
                  </a:cubicBezTo>
                  <a:cubicBezTo>
                    <a:pt x="59" y="81"/>
                    <a:pt x="59" y="81"/>
                    <a:pt x="59" y="81"/>
                  </a:cubicBezTo>
                  <a:cubicBezTo>
                    <a:pt x="59" y="81"/>
                    <a:pt x="59" y="81"/>
                    <a:pt x="59" y="81"/>
                  </a:cubicBezTo>
                  <a:cubicBezTo>
                    <a:pt x="59" y="80"/>
                    <a:pt x="59" y="80"/>
                    <a:pt x="59" y="80"/>
                  </a:cubicBezTo>
                  <a:cubicBezTo>
                    <a:pt x="60" y="80"/>
                    <a:pt x="60" y="80"/>
                    <a:pt x="60" y="80"/>
                  </a:cubicBezTo>
                  <a:cubicBezTo>
                    <a:pt x="61" y="80"/>
                    <a:pt x="60" y="80"/>
                    <a:pt x="61" y="80"/>
                  </a:cubicBezTo>
                  <a:cubicBezTo>
                    <a:pt x="61" y="80"/>
                    <a:pt x="62" y="80"/>
                    <a:pt x="62" y="80"/>
                  </a:cubicBezTo>
                  <a:cubicBezTo>
                    <a:pt x="62" y="80"/>
                    <a:pt x="62" y="80"/>
                    <a:pt x="62" y="80"/>
                  </a:cubicBezTo>
                  <a:cubicBezTo>
                    <a:pt x="62" y="80"/>
                    <a:pt x="62" y="80"/>
                    <a:pt x="62" y="80"/>
                  </a:cubicBezTo>
                  <a:cubicBezTo>
                    <a:pt x="62" y="79"/>
                    <a:pt x="61" y="79"/>
                    <a:pt x="60" y="79"/>
                  </a:cubicBezTo>
                  <a:cubicBezTo>
                    <a:pt x="60" y="78"/>
                    <a:pt x="60" y="79"/>
                    <a:pt x="61" y="78"/>
                  </a:cubicBezTo>
                  <a:cubicBezTo>
                    <a:pt x="61" y="78"/>
                    <a:pt x="63" y="79"/>
                    <a:pt x="63" y="79"/>
                  </a:cubicBezTo>
                  <a:cubicBezTo>
                    <a:pt x="63" y="79"/>
                    <a:pt x="64" y="79"/>
                    <a:pt x="64" y="79"/>
                  </a:cubicBezTo>
                  <a:cubicBezTo>
                    <a:pt x="64" y="78"/>
                    <a:pt x="64" y="78"/>
                    <a:pt x="64" y="78"/>
                  </a:cubicBezTo>
                  <a:cubicBezTo>
                    <a:pt x="64" y="78"/>
                    <a:pt x="64" y="78"/>
                    <a:pt x="64" y="77"/>
                  </a:cubicBezTo>
                  <a:cubicBezTo>
                    <a:pt x="64" y="77"/>
                    <a:pt x="64" y="77"/>
                    <a:pt x="64" y="77"/>
                  </a:cubicBezTo>
                  <a:cubicBezTo>
                    <a:pt x="64" y="77"/>
                    <a:pt x="63" y="77"/>
                    <a:pt x="62" y="77"/>
                  </a:cubicBezTo>
                  <a:cubicBezTo>
                    <a:pt x="62" y="77"/>
                    <a:pt x="62" y="77"/>
                    <a:pt x="61" y="77"/>
                  </a:cubicBezTo>
                  <a:cubicBezTo>
                    <a:pt x="61" y="76"/>
                    <a:pt x="62" y="76"/>
                    <a:pt x="62" y="76"/>
                  </a:cubicBezTo>
                  <a:cubicBezTo>
                    <a:pt x="62" y="76"/>
                    <a:pt x="63" y="76"/>
                    <a:pt x="64" y="76"/>
                  </a:cubicBezTo>
                  <a:cubicBezTo>
                    <a:pt x="64" y="76"/>
                    <a:pt x="64" y="76"/>
                    <a:pt x="64" y="76"/>
                  </a:cubicBezTo>
                  <a:cubicBezTo>
                    <a:pt x="64" y="76"/>
                    <a:pt x="65" y="76"/>
                    <a:pt x="65" y="76"/>
                  </a:cubicBezTo>
                  <a:cubicBezTo>
                    <a:pt x="65" y="75"/>
                    <a:pt x="65" y="75"/>
                    <a:pt x="65" y="75"/>
                  </a:cubicBezTo>
                  <a:cubicBezTo>
                    <a:pt x="65" y="75"/>
                    <a:pt x="64" y="74"/>
                    <a:pt x="64" y="74"/>
                  </a:cubicBezTo>
                  <a:cubicBezTo>
                    <a:pt x="64" y="73"/>
                    <a:pt x="64" y="73"/>
                    <a:pt x="64" y="73"/>
                  </a:cubicBezTo>
                  <a:cubicBezTo>
                    <a:pt x="65" y="73"/>
                    <a:pt x="67" y="72"/>
                    <a:pt x="67" y="72"/>
                  </a:cubicBezTo>
                  <a:cubicBezTo>
                    <a:pt x="67" y="73"/>
                    <a:pt x="67" y="73"/>
                    <a:pt x="67" y="73"/>
                  </a:cubicBezTo>
                  <a:cubicBezTo>
                    <a:pt x="68" y="73"/>
                    <a:pt x="68" y="73"/>
                    <a:pt x="68" y="73"/>
                  </a:cubicBezTo>
                  <a:cubicBezTo>
                    <a:pt x="68" y="72"/>
                    <a:pt x="68" y="72"/>
                    <a:pt x="68" y="72"/>
                  </a:cubicBezTo>
                  <a:cubicBezTo>
                    <a:pt x="68" y="72"/>
                    <a:pt x="69" y="72"/>
                    <a:pt x="69" y="72"/>
                  </a:cubicBezTo>
                  <a:cubicBezTo>
                    <a:pt x="69" y="72"/>
                    <a:pt x="69" y="72"/>
                    <a:pt x="69" y="71"/>
                  </a:cubicBezTo>
                  <a:cubicBezTo>
                    <a:pt x="69" y="71"/>
                    <a:pt x="69" y="71"/>
                    <a:pt x="68" y="71"/>
                  </a:cubicBezTo>
                  <a:cubicBezTo>
                    <a:pt x="68" y="71"/>
                    <a:pt x="68" y="71"/>
                    <a:pt x="68" y="71"/>
                  </a:cubicBezTo>
                  <a:cubicBezTo>
                    <a:pt x="69" y="71"/>
                    <a:pt x="69" y="71"/>
                    <a:pt x="69" y="70"/>
                  </a:cubicBezTo>
                  <a:cubicBezTo>
                    <a:pt x="69" y="70"/>
                    <a:pt x="69" y="70"/>
                    <a:pt x="69" y="71"/>
                  </a:cubicBezTo>
                  <a:cubicBezTo>
                    <a:pt x="70" y="70"/>
                    <a:pt x="70" y="70"/>
                    <a:pt x="70" y="70"/>
                  </a:cubicBezTo>
                  <a:cubicBezTo>
                    <a:pt x="71" y="70"/>
                    <a:pt x="71" y="70"/>
                    <a:pt x="71" y="70"/>
                  </a:cubicBezTo>
                  <a:cubicBezTo>
                    <a:pt x="72" y="70"/>
                    <a:pt x="72" y="70"/>
                    <a:pt x="72" y="70"/>
                  </a:cubicBezTo>
                  <a:cubicBezTo>
                    <a:pt x="72" y="70"/>
                    <a:pt x="72" y="70"/>
                    <a:pt x="72" y="70"/>
                  </a:cubicBezTo>
                  <a:cubicBezTo>
                    <a:pt x="72" y="70"/>
                    <a:pt x="73" y="70"/>
                    <a:pt x="73" y="70"/>
                  </a:cubicBezTo>
                  <a:cubicBezTo>
                    <a:pt x="73" y="70"/>
                    <a:pt x="73" y="70"/>
                    <a:pt x="74" y="70"/>
                  </a:cubicBezTo>
                  <a:cubicBezTo>
                    <a:pt x="74" y="70"/>
                    <a:pt x="74" y="70"/>
                    <a:pt x="74" y="70"/>
                  </a:cubicBezTo>
                  <a:cubicBezTo>
                    <a:pt x="74" y="70"/>
                    <a:pt x="75" y="70"/>
                    <a:pt x="75" y="70"/>
                  </a:cubicBezTo>
                  <a:cubicBezTo>
                    <a:pt x="75" y="70"/>
                    <a:pt x="75" y="70"/>
                    <a:pt x="76" y="70"/>
                  </a:cubicBezTo>
                  <a:cubicBezTo>
                    <a:pt x="76" y="69"/>
                    <a:pt x="75" y="69"/>
                    <a:pt x="75" y="69"/>
                  </a:cubicBezTo>
                  <a:cubicBezTo>
                    <a:pt x="75" y="69"/>
                    <a:pt x="75" y="69"/>
                    <a:pt x="75" y="68"/>
                  </a:cubicBezTo>
                  <a:cubicBezTo>
                    <a:pt x="76" y="68"/>
                    <a:pt x="76" y="69"/>
                    <a:pt x="76" y="69"/>
                  </a:cubicBezTo>
                  <a:cubicBezTo>
                    <a:pt x="76" y="69"/>
                    <a:pt x="76" y="69"/>
                    <a:pt x="76" y="69"/>
                  </a:cubicBezTo>
                  <a:cubicBezTo>
                    <a:pt x="76" y="69"/>
                    <a:pt x="77" y="69"/>
                    <a:pt x="77" y="68"/>
                  </a:cubicBezTo>
                  <a:cubicBezTo>
                    <a:pt x="77" y="68"/>
                    <a:pt x="77" y="68"/>
                    <a:pt x="77" y="68"/>
                  </a:cubicBezTo>
                  <a:cubicBezTo>
                    <a:pt x="77" y="68"/>
                    <a:pt x="77" y="68"/>
                    <a:pt x="77" y="68"/>
                  </a:cubicBezTo>
                  <a:cubicBezTo>
                    <a:pt x="77" y="68"/>
                    <a:pt x="77" y="68"/>
                    <a:pt x="77" y="68"/>
                  </a:cubicBezTo>
                  <a:cubicBezTo>
                    <a:pt x="77" y="67"/>
                    <a:pt x="77" y="67"/>
                    <a:pt x="77" y="67"/>
                  </a:cubicBezTo>
                  <a:cubicBezTo>
                    <a:pt x="77" y="67"/>
                    <a:pt x="77" y="67"/>
                    <a:pt x="77" y="67"/>
                  </a:cubicBezTo>
                  <a:cubicBezTo>
                    <a:pt x="78" y="67"/>
                    <a:pt x="79" y="67"/>
                    <a:pt x="80" y="67"/>
                  </a:cubicBezTo>
                  <a:cubicBezTo>
                    <a:pt x="80" y="67"/>
                    <a:pt x="80" y="67"/>
                    <a:pt x="80" y="68"/>
                  </a:cubicBezTo>
                  <a:cubicBezTo>
                    <a:pt x="79" y="68"/>
                    <a:pt x="79" y="68"/>
                    <a:pt x="78" y="69"/>
                  </a:cubicBezTo>
                  <a:cubicBezTo>
                    <a:pt x="78" y="69"/>
                    <a:pt x="79" y="69"/>
                    <a:pt x="79" y="69"/>
                  </a:cubicBezTo>
                  <a:cubicBezTo>
                    <a:pt x="79" y="69"/>
                    <a:pt x="80" y="69"/>
                    <a:pt x="80" y="68"/>
                  </a:cubicBezTo>
                  <a:cubicBezTo>
                    <a:pt x="80" y="68"/>
                    <a:pt x="80" y="68"/>
                    <a:pt x="80" y="68"/>
                  </a:cubicBezTo>
                  <a:cubicBezTo>
                    <a:pt x="80" y="69"/>
                    <a:pt x="80" y="69"/>
                    <a:pt x="80" y="69"/>
                  </a:cubicBezTo>
                  <a:cubicBezTo>
                    <a:pt x="81" y="69"/>
                    <a:pt x="82" y="69"/>
                    <a:pt x="82" y="68"/>
                  </a:cubicBezTo>
                  <a:cubicBezTo>
                    <a:pt x="82" y="68"/>
                    <a:pt x="83" y="68"/>
                    <a:pt x="83" y="69"/>
                  </a:cubicBezTo>
                  <a:cubicBezTo>
                    <a:pt x="84" y="69"/>
                    <a:pt x="84" y="68"/>
                    <a:pt x="85" y="68"/>
                  </a:cubicBezTo>
                  <a:cubicBezTo>
                    <a:pt x="85" y="68"/>
                    <a:pt x="85" y="68"/>
                    <a:pt x="85" y="68"/>
                  </a:cubicBezTo>
                  <a:cubicBezTo>
                    <a:pt x="85" y="67"/>
                    <a:pt x="85" y="67"/>
                    <a:pt x="85" y="67"/>
                  </a:cubicBezTo>
                  <a:cubicBezTo>
                    <a:pt x="85" y="67"/>
                    <a:pt x="85" y="67"/>
                    <a:pt x="85" y="67"/>
                  </a:cubicBezTo>
                  <a:cubicBezTo>
                    <a:pt x="85" y="67"/>
                    <a:pt x="85" y="67"/>
                    <a:pt x="85" y="67"/>
                  </a:cubicBezTo>
                  <a:cubicBezTo>
                    <a:pt x="86" y="67"/>
                    <a:pt x="85" y="67"/>
                    <a:pt x="86" y="67"/>
                  </a:cubicBezTo>
                  <a:cubicBezTo>
                    <a:pt x="86" y="67"/>
                    <a:pt x="86" y="67"/>
                    <a:pt x="87" y="67"/>
                  </a:cubicBezTo>
                  <a:cubicBezTo>
                    <a:pt x="87" y="67"/>
                    <a:pt x="87" y="67"/>
                    <a:pt x="87" y="67"/>
                  </a:cubicBezTo>
                  <a:cubicBezTo>
                    <a:pt x="87" y="67"/>
                    <a:pt x="87" y="67"/>
                    <a:pt x="88" y="67"/>
                  </a:cubicBezTo>
                  <a:cubicBezTo>
                    <a:pt x="88" y="67"/>
                    <a:pt x="88" y="67"/>
                    <a:pt x="88" y="67"/>
                  </a:cubicBezTo>
                  <a:cubicBezTo>
                    <a:pt x="88" y="67"/>
                    <a:pt x="90" y="66"/>
                    <a:pt x="90" y="66"/>
                  </a:cubicBezTo>
                  <a:cubicBezTo>
                    <a:pt x="90" y="66"/>
                    <a:pt x="90" y="66"/>
                    <a:pt x="90" y="65"/>
                  </a:cubicBezTo>
                  <a:cubicBezTo>
                    <a:pt x="90" y="65"/>
                    <a:pt x="90" y="65"/>
                    <a:pt x="90" y="65"/>
                  </a:cubicBezTo>
                  <a:cubicBezTo>
                    <a:pt x="90" y="65"/>
                    <a:pt x="90" y="65"/>
                    <a:pt x="91" y="65"/>
                  </a:cubicBezTo>
                  <a:cubicBezTo>
                    <a:pt x="91" y="65"/>
                    <a:pt x="91" y="65"/>
                    <a:pt x="91" y="65"/>
                  </a:cubicBezTo>
                  <a:cubicBezTo>
                    <a:pt x="91" y="65"/>
                    <a:pt x="91" y="65"/>
                    <a:pt x="92" y="65"/>
                  </a:cubicBezTo>
                  <a:cubicBezTo>
                    <a:pt x="92" y="65"/>
                    <a:pt x="92" y="64"/>
                    <a:pt x="92" y="64"/>
                  </a:cubicBezTo>
                  <a:cubicBezTo>
                    <a:pt x="92" y="64"/>
                    <a:pt x="94" y="63"/>
                    <a:pt x="94" y="63"/>
                  </a:cubicBezTo>
                  <a:cubicBezTo>
                    <a:pt x="94" y="63"/>
                    <a:pt x="94" y="63"/>
                    <a:pt x="94" y="63"/>
                  </a:cubicBezTo>
                  <a:cubicBezTo>
                    <a:pt x="94" y="63"/>
                    <a:pt x="94" y="63"/>
                    <a:pt x="94" y="63"/>
                  </a:cubicBezTo>
                  <a:cubicBezTo>
                    <a:pt x="94" y="63"/>
                    <a:pt x="94" y="63"/>
                    <a:pt x="94" y="62"/>
                  </a:cubicBezTo>
                  <a:cubicBezTo>
                    <a:pt x="94" y="62"/>
                    <a:pt x="94" y="62"/>
                    <a:pt x="94" y="62"/>
                  </a:cubicBezTo>
                  <a:cubicBezTo>
                    <a:pt x="94" y="62"/>
                    <a:pt x="95" y="62"/>
                    <a:pt x="95" y="62"/>
                  </a:cubicBezTo>
                  <a:cubicBezTo>
                    <a:pt x="95" y="62"/>
                    <a:pt x="95" y="62"/>
                    <a:pt x="95" y="62"/>
                  </a:cubicBezTo>
                  <a:cubicBezTo>
                    <a:pt x="95" y="62"/>
                    <a:pt x="95" y="62"/>
                    <a:pt x="95" y="62"/>
                  </a:cubicBezTo>
                  <a:cubicBezTo>
                    <a:pt x="95" y="62"/>
                    <a:pt x="95" y="62"/>
                    <a:pt x="96" y="62"/>
                  </a:cubicBezTo>
                  <a:cubicBezTo>
                    <a:pt x="96" y="61"/>
                    <a:pt x="96" y="61"/>
                    <a:pt x="96" y="61"/>
                  </a:cubicBezTo>
                  <a:cubicBezTo>
                    <a:pt x="96" y="61"/>
                    <a:pt x="96" y="61"/>
                    <a:pt x="96" y="61"/>
                  </a:cubicBezTo>
                  <a:cubicBezTo>
                    <a:pt x="96" y="61"/>
                    <a:pt x="97" y="61"/>
                    <a:pt x="97" y="61"/>
                  </a:cubicBezTo>
                  <a:cubicBezTo>
                    <a:pt x="98" y="61"/>
                    <a:pt x="98" y="60"/>
                    <a:pt x="98" y="60"/>
                  </a:cubicBezTo>
                  <a:cubicBezTo>
                    <a:pt x="98" y="60"/>
                    <a:pt x="99" y="60"/>
                    <a:pt x="99" y="60"/>
                  </a:cubicBezTo>
                  <a:cubicBezTo>
                    <a:pt x="100" y="60"/>
                    <a:pt x="100" y="60"/>
                    <a:pt x="100" y="60"/>
                  </a:cubicBezTo>
                  <a:cubicBezTo>
                    <a:pt x="100" y="60"/>
                    <a:pt x="100" y="60"/>
                    <a:pt x="100" y="59"/>
                  </a:cubicBezTo>
                  <a:cubicBezTo>
                    <a:pt x="100" y="59"/>
                    <a:pt x="100" y="59"/>
                    <a:pt x="100" y="59"/>
                  </a:cubicBezTo>
                  <a:cubicBezTo>
                    <a:pt x="99" y="59"/>
                    <a:pt x="99" y="59"/>
                    <a:pt x="99" y="59"/>
                  </a:cubicBezTo>
                  <a:cubicBezTo>
                    <a:pt x="99" y="59"/>
                    <a:pt x="99" y="59"/>
                    <a:pt x="99" y="59"/>
                  </a:cubicBezTo>
                  <a:cubicBezTo>
                    <a:pt x="99" y="59"/>
                    <a:pt x="100" y="59"/>
                    <a:pt x="100" y="59"/>
                  </a:cubicBezTo>
                  <a:cubicBezTo>
                    <a:pt x="100" y="59"/>
                    <a:pt x="100" y="58"/>
                    <a:pt x="100" y="58"/>
                  </a:cubicBezTo>
                  <a:cubicBezTo>
                    <a:pt x="100" y="58"/>
                    <a:pt x="99" y="58"/>
                    <a:pt x="99" y="58"/>
                  </a:cubicBezTo>
                  <a:cubicBezTo>
                    <a:pt x="99" y="58"/>
                    <a:pt x="99" y="58"/>
                    <a:pt x="99" y="58"/>
                  </a:cubicBezTo>
                  <a:cubicBezTo>
                    <a:pt x="99" y="57"/>
                    <a:pt x="100" y="57"/>
                    <a:pt x="100" y="57"/>
                  </a:cubicBezTo>
                  <a:cubicBezTo>
                    <a:pt x="101" y="57"/>
                    <a:pt x="100" y="57"/>
                    <a:pt x="100" y="58"/>
                  </a:cubicBezTo>
                  <a:cubicBezTo>
                    <a:pt x="101" y="58"/>
                    <a:pt x="101" y="58"/>
                    <a:pt x="101" y="58"/>
                  </a:cubicBezTo>
                  <a:cubicBezTo>
                    <a:pt x="101" y="58"/>
                    <a:pt x="101" y="58"/>
                    <a:pt x="101" y="58"/>
                  </a:cubicBezTo>
                  <a:cubicBezTo>
                    <a:pt x="101" y="58"/>
                    <a:pt x="102" y="58"/>
                    <a:pt x="102" y="59"/>
                  </a:cubicBezTo>
                  <a:cubicBezTo>
                    <a:pt x="102" y="59"/>
                    <a:pt x="102" y="59"/>
                    <a:pt x="102" y="59"/>
                  </a:cubicBezTo>
                  <a:cubicBezTo>
                    <a:pt x="102" y="59"/>
                    <a:pt x="102" y="59"/>
                    <a:pt x="102" y="59"/>
                  </a:cubicBezTo>
                  <a:cubicBezTo>
                    <a:pt x="102" y="59"/>
                    <a:pt x="102" y="59"/>
                    <a:pt x="102" y="59"/>
                  </a:cubicBezTo>
                  <a:cubicBezTo>
                    <a:pt x="102" y="59"/>
                    <a:pt x="102" y="59"/>
                    <a:pt x="102" y="59"/>
                  </a:cubicBezTo>
                  <a:cubicBezTo>
                    <a:pt x="102" y="59"/>
                    <a:pt x="103" y="59"/>
                    <a:pt x="103" y="59"/>
                  </a:cubicBezTo>
                  <a:cubicBezTo>
                    <a:pt x="103" y="59"/>
                    <a:pt x="103" y="59"/>
                    <a:pt x="103" y="59"/>
                  </a:cubicBezTo>
                  <a:cubicBezTo>
                    <a:pt x="104" y="59"/>
                    <a:pt x="105" y="59"/>
                    <a:pt x="105" y="59"/>
                  </a:cubicBezTo>
                  <a:cubicBezTo>
                    <a:pt x="105" y="59"/>
                    <a:pt x="105" y="59"/>
                    <a:pt x="105" y="59"/>
                  </a:cubicBezTo>
                  <a:cubicBezTo>
                    <a:pt x="105" y="59"/>
                    <a:pt x="105" y="59"/>
                    <a:pt x="105" y="58"/>
                  </a:cubicBezTo>
                  <a:cubicBezTo>
                    <a:pt x="106" y="58"/>
                    <a:pt x="106" y="59"/>
                    <a:pt x="106" y="59"/>
                  </a:cubicBezTo>
                  <a:cubicBezTo>
                    <a:pt x="107" y="59"/>
                    <a:pt x="107" y="59"/>
                    <a:pt x="107" y="59"/>
                  </a:cubicBezTo>
                  <a:cubicBezTo>
                    <a:pt x="107" y="59"/>
                    <a:pt x="107" y="59"/>
                    <a:pt x="107" y="59"/>
                  </a:cubicBezTo>
                  <a:cubicBezTo>
                    <a:pt x="107" y="59"/>
                    <a:pt x="107" y="59"/>
                    <a:pt x="106" y="59"/>
                  </a:cubicBezTo>
                  <a:cubicBezTo>
                    <a:pt x="106" y="59"/>
                    <a:pt x="106" y="59"/>
                    <a:pt x="106" y="58"/>
                  </a:cubicBezTo>
                  <a:cubicBezTo>
                    <a:pt x="107" y="58"/>
                    <a:pt x="107" y="58"/>
                    <a:pt x="108" y="58"/>
                  </a:cubicBezTo>
                  <a:cubicBezTo>
                    <a:pt x="108" y="58"/>
                    <a:pt x="109" y="58"/>
                    <a:pt x="109" y="59"/>
                  </a:cubicBezTo>
                  <a:cubicBezTo>
                    <a:pt x="110" y="59"/>
                    <a:pt x="110" y="58"/>
                    <a:pt x="110" y="58"/>
                  </a:cubicBezTo>
                  <a:cubicBezTo>
                    <a:pt x="110" y="58"/>
                    <a:pt x="110" y="58"/>
                    <a:pt x="110" y="58"/>
                  </a:cubicBezTo>
                  <a:cubicBezTo>
                    <a:pt x="110" y="58"/>
                    <a:pt x="110" y="58"/>
                    <a:pt x="110" y="58"/>
                  </a:cubicBezTo>
                  <a:cubicBezTo>
                    <a:pt x="110" y="58"/>
                    <a:pt x="110" y="58"/>
                    <a:pt x="110" y="58"/>
                  </a:cubicBezTo>
                  <a:cubicBezTo>
                    <a:pt x="111" y="58"/>
                    <a:pt x="111" y="58"/>
                    <a:pt x="111" y="58"/>
                  </a:cubicBezTo>
                  <a:cubicBezTo>
                    <a:pt x="112" y="58"/>
                    <a:pt x="114" y="57"/>
                    <a:pt x="114" y="58"/>
                  </a:cubicBezTo>
                  <a:cubicBezTo>
                    <a:pt x="114" y="57"/>
                    <a:pt x="114" y="57"/>
                    <a:pt x="114" y="57"/>
                  </a:cubicBezTo>
                  <a:cubicBezTo>
                    <a:pt x="115" y="57"/>
                    <a:pt x="115" y="57"/>
                    <a:pt x="115" y="57"/>
                  </a:cubicBezTo>
                  <a:cubicBezTo>
                    <a:pt x="115" y="57"/>
                    <a:pt x="115" y="57"/>
                    <a:pt x="115" y="57"/>
                  </a:cubicBezTo>
                  <a:cubicBezTo>
                    <a:pt x="116" y="57"/>
                    <a:pt x="116" y="57"/>
                    <a:pt x="116" y="57"/>
                  </a:cubicBezTo>
                  <a:cubicBezTo>
                    <a:pt x="117" y="57"/>
                    <a:pt x="117" y="57"/>
                    <a:pt x="117" y="57"/>
                  </a:cubicBezTo>
                  <a:cubicBezTo>
                    <a:pt x="117" y="57"/>
                    <a:pt x="117" y="57"/>
                    <a:pt x="118" y="57"/>
                  </a:cubicBezTo>
                  <a:cubicBezTo>
                    <a:pt x="118" y="57"/>
                    <a:pt x="118" y="57"/>
                    <a:pt x="118" y="57"/>
                  </a:cubicBezTo>
                  <a:cubicBezTo>
                    <a:pt x="119" y="57"/>
                    <a:pt x="120" y="57"/>
                    <a:pt x="120" y="57"/>
                  </a:cubicBezTo>
                  <a:cubicBezTo>
                    <a:pt x="120" y="56"/>
                    <a:pt x="120" y="56"/>
                    <a:pt x="121" y="56"/>
                  </a:cubicBezTo>
                  <a:cubicBezTo>
                    <a:pt x="121" y="56"/>
                    <a:pt x="121" y="56"/>
                    <a:pt x="122" y="56"/>
                  </a:cubicBezTo>
                  <a:cubicBezTo>
                    <a:pt x="122" y="56"/>
                    <a:pt x="122" y="56"/>
                    <a:pt x="122" y="56"/>
                  </a:cubicBezTo>
                  <a:cubicBezTo>
                    <a:pt x="122" y="56"/>
                    <a:pt x="122" y="56"/>
                    <a:pt x="122" y="56"/>
                  </a:cubicBezTo>
                  <a:cubicBezTo>
                    <a:pt x="122" y="56"/>
                    <a:pt x="123" y="56"/>
                    <a:pt x="123" y="55"/>
                  </a:cubicBezTo>
                  <a:cubicBezTo>
                    <a:pt x="123" y="55"/>
                    <a:pt x="123" y="55"/>
                    <a:pt x="123" y="55"/>
                  </a:cubicBezTo>
                  <a:cubicBezTo>
                    <a:pt x="123" y="55"/>
                    <a:pt x="124" y="55"/>
                    <a:pt x="124" y="55"/>
                  </a:cubicBezTo>
                  <a:cubicBezTo>
                    <a:pt x="124" y="55"/>
                    <a:pt x="124" y="55"/>
                    <a:pt x="125" y="55"/>
                  </a:cubicBezTo>
                  <a:cubicBezTo>
                    <a:pt x="125" y="55"/>
                    <a:pt x="125" y="54"/>
                    <a:pt x="125" y="54"/>
                  </a:cubicBezTo>
                  <a:cubicBezTo>
                    <a:pt x="125" y="54"/>
                    <a:pt x="126" y="54"/>
                    <a:pt x="126" y="54"/>
                  </a:cubicBezTo>
                  <a:cubicBezTo>
                    <a:pt x="126" y="54"/>
                    <a:pt x="126" y="54"/>
                    <a:pt x="126" y="53"/>
                  </a:cubicBezTo>
                  <a:cubicBezTo>
                    <a:pt x="127" y="53"/>
                    <a:pt x="127" y="54"/>
                    <a:pt x="127" y="54"/>
                  </a:cubicBezTo>
                  <a:cubicBezTo>
                    <a:pt x="128" y="54"/>
                    <a:pt x="128" y="53"/>
                    <a:pt x="128" y="53"/>
                  </a:cubicBezTo>
                  <a:cubicBezTo>
                    <a:pt x="128" y="53"/>
                    <a:pt x="128" y="53"/>
                    <a:pt x="128" y="53"/>
                  </a:cubicBezTo>
                  <a:cubicBezTo>
                    <a:pt x="128" y="53"/>
                    <a:pt x="128" y="53"/>
                    <a:pt x="128" y="53"/>
                  </a:cubicBezTo>
                  <a:cubicBezTo>
                    <a:pt x="129" y="53"/>
                    <a:pt x="129" y="53"/>
                    <a:pt x="130" y="53"/>
                  </a:cubicBezTo>
                  <a:cubicBezTo>
                    <a:pt x="130" y="53"/>
                    <a:pt x="130" y="53"/>
                    <a:pt x="130" y="53"/>
                  </a:cubicBezTo>
                  <a:cubicBezTo>
                    <a:pt x="130" y="53"/>
                    <a:pt x="130" y="53"/>
                    <a:pt x="130" y="53"/>
                  </a:cubicBezTo>
                  <a:cubicBezTo>
                    <a:pt x="130" y="53"/>
                    <a:pt x="130" y="53"/>
                    <a:pt x="130" y="53"/>
                  </a:cubicBezTo>
                  <a:cubicBezTo>
                    <a:pt x="130" y="53"/>
                    <a:pt x="130" y="53"/>
                    <a:pt x="130" y="52"/>
                  </a:cubicBezTo>
                  <a:cubicBezTo>
                    <a:pt x="130" y="52"/>
                    <a:pt x="130" y="52"/>
                    <a:pt x="130" y="52"/>
                  </a:cubicBezTo>
                  <a:cubicBezTo>
                    <a:pt x="130" y="52"/>
                    <a:pt x="130" y="52"/>
                    <a:pt x="130" y="52"/>
                  </a:cubicBezTo>
                  <a:cubicBezTo>
                    <a:pt x="130" y="52"/>
                    <a:pt x="131" y="52"/>
                    <a:pt x="131" y="52"/>
                  </a:cubicBezTo>
                  <a:cubicBezTo>
                    <a:pt x="131" y="52"/>
                    <a:pt x="131" y="52"/>
                    <a:pt x="131" y="52"/>
                  </a:cubicBezTo>
                  <a:cubicBezTo>
                    <a:pt x="131" y="52"/>
                    <a:pt x="131" y="52"/>
                    <a:pt x="131" y="52"/>
                  </a:cubicBezTo>
                  <a:cubicBezTo>
                    <a:pt x="131" y="52"/>
                    <a:pt x="131" y="52"/>
                    <a:pt x="131" y="52"/>
                  </a:cubicBezTo>
                  <a:cubicBezTo>
                    <a:pt x="132" y="52"/>
                    <a:pt x="132" y="52"/>
                    <a:pt x="132" y="51"/>
                  </a:cubicBezTo>
                  <a:cubicBezTo>
                    <a:pt x="132" y="51"/>
                    <a:pt x="133" y="51"/>
                    <a:pt x="133" y="51"/>
                  </a:cubicBezTo>
                  <a:cubicBezTo>
                    <a:pt x="133" y="51"/>
                    <a:pt x="133" y="51"/>
                    <a:pt x="133" y="51"/>
                  </a:cubicBezTo>
                  <a:cubicBezTo>
                    <a:pt x="133" y="51"/>
                    <a:pt x="134" y="51"/>
                    <a:pt x="134" y="51"/>
                  </a:cubicBezTo>
                  <a:cubicBezTo>
                    <a:pt x="134" y="51"/>
                    <a:pt x="134" y="51"/>
                    <a:pt x="134" y="51"/>
                  </a:cubicBezTo>
                  <a:cubicBezTo>
                    <a:pt x="134" y="51"/>
                    <a:pt x="134" y="51"/>
                    <a:pt x="134" y="51"/>
                  </a:cubicBezTo>
                  <a:cubicBezTo>
                    <a:pt x="134" y="51"/>
                    <a:pt x="131" y="51"/>
                    <a:pt x="130" y="51"/>
                  </a:cubicBezTo>
                  <a:cubicBezTo>
                    <a:pt x="130" y="51"/>
                    <a:pt x="130" y="50"/>
                    <a:pt x="129" y="50"/>
                  </a:cubicBezTo>
                  <a:cubicBezTo>
                    <a:pt x="129" y="50"/>
                    <a:pt x="129" y="50"/>
                    <a:pt x="128" y="50"/>
                  </a:cubicBezTo>
                  <a:cubicBezTo>
                    <a:pt x="128" y="50"/>
                    <a:pt x="127" y="50"/>
                    <a:pt x="127" y="50"/>
                  </a:cubicBezTo>
                  <a:cubicBezTo>
                    <a:pt x="127" y="50"/>
                    <a:pt x="126" y="50"/>
                    <a:pt x="126" y="50"/>
                  </a:cubicBezTo>
                  <a:cubicBezTo>
                    <a:pt x="126" y="50"/>
                    <a:pt x="126" y="50"/>
                    <a:pt x="126" y="50"/>
                  </a:cubicBezTo>
                  <a:cubicBezTo>
                    <a:pt x="126" y="50"/>
                    <a:pt x="126" y="50"/>
                    <a:pt x="126" y="50"/>
                  </a:cubicBezTo>
                  <a:cubicBezTo>
                    <a:pt x="125" y="50"/>
                    <a:pt x="124" y="50"/>
                    <a:pt x="124" y="50"/>
                  </a:cubicBezTo>
                  <a:cubicBezTo>
                    <a:pt x="123" y="50"/>
                    <a:pt x="122" y="51"/>
                    <a:pt x="121" y="50"/>
                  </a:cubicBezTo>
                  <a:cubicBezTo>
                    <a:pt x="121" y="50"/>
                    <a:pt x="121" y="50"/>
                    <a:pt x="121" y="50"/>
                  </a:cubicBezTo>
                  <a:cubicBezTo>
                    <a:pt x="121" y="50"/>
                    <a:pt x="121" y="50"/>
                    <a:pt x="121" y="50"/>
                  </a:cubicBezTo>
                  <a:cubicBezTo>
                    <a:pt x="120" y="50"/>
                    <a:pt x="120" y="50"/>
                    <a:pt x="120" y="51"/>
                  </a:cubicBezTo>
                  <a:cubicBezTo>
                    <a:pt x="120" y="51"/>
                    <a:pt x="120" y="51"/>
                    <a:pt x="120" y="51"/>
                  </a:cubicBezTo>
                  <a:cubicBezTo>
                    <a:pt x="119" y="51"/>
                    <a:pt x="119" y="51"/>
                    <a:pt x="119" y="51"/>
                  </a:cubicBezTo>
                  <a:cubicBezTo>
                    <a:pt x="119" y="51"/>
                    <a:pt x="118" y="52"/>
                    <a:pt x="118" y="51"/>
                  </a:cubicBezTo>
                  <a:cubicBezTo>
                    <a:pt x="118" y="51"/>
                    <a:pt x="118" y="51"/>
                    <a:pt x="118" y="51"/>
                  </a:cubicBezTo>
                  <a:cubicBezTo>
                    <a:pt x="118" y="51"/>
                    <a:pt x="117" y="51"/>
                    <a:pt x="117" y="51"/>
                  </a:cubicBezTo>
                  <a:cubicBezTo>
                    <a:pt x="116" y="51"/>
                    <a:pt x="116" y="51"/>
                    <a:pt x="116" y="51"/>
                  </a:cubicBezTo>
                  <a:cubicBezTo>
                    <a:pt x="116" y="51"/>
                    <a:pt x="115" y="51"/>
                    <a:pt x="115" y="51"/>
                  </a:cubicBezTo>
                  <a:cubicBezTo>
                    <a:pt x="115" y="51"/>
                    <a:pt x="115" y="51"/>
                    <a:pt x="115" y="51"/>
                  </a:cubicBezTo>
                  <a:cubicBezTo>
                    <a:pt x="115" y="50"/>
                    <a:pt x="115" y="50"/>
                    <a:pt x="116" y="50"/>
                  </a:cubicBezTo>
                  <a:cubicBezTo>
                    <a:pt x="117" y="50"/>
                    <a:pt x="118" y="51"/>
                    <a:pt x="118" y="50"/>
                  </a:cubicBezTo>
                  <a:cubicBezTo>
                    <a:pt x="119" y="50"/>
                    <a:pt x="119" y="50"/>
                    <a:pt x="120" y="50"/>
                  </a:cubicBezTo>
                  <a:cubicBezTo>
                    <a:pt x="121" y="49"/>
                    <a:pt x="122" y="50"/>
                    <a:pt x="122" y="49"/>
                  </a:cubicBezTo>
                  <a:cubicBezTo>
                    <a:pt x="122" y="49"/>
                    <a:pt x="122" y="49"/>
                    <a:pt x="122" y="49"/>
                  </a:cubicBezTo>
                  <a:cubicBezTo>
                    <a:pt x="122" y="49"/>
                    <a:pt x="122" y="49"/>
                    <a:pt x="122" y="49"/>
                  </a:cubicBezTo>
                  <a:cubicBezTo>
                    <a:pt x="120" y="49"/>
                    <a:pt x="118" y="50"/>
                    <a:pt x="116" y="50"/>
                  </a:cubicBezTo>
                  <a:cubicBezTo>
                    <a:pt x="116" y="50"/>
                    <a:pt x="116" y="49"/>
                    <a:pt x="116" y="49"/>
                  </a:cubicBezTo>
                  <a:cubicBezTo>
                    <a:pt x="116" y="49"/>
                    <a:pt x="114" y="50"/>
                    <a:pt x="114" y="49"/>
                  </a:cubicBezTo>
                  <a:cubicBezTo>
                    <a:pt x="113" y="49"/>
                    <a:pt x="113" y="49"/>
                    <a:pt x="113" y="49"/>
                  </a:cubicBezTo>
                  <a:cubicBezTo>
                    <a:pt x="113" y="49"/>
                    <a:pt x="113" y="49"/>
                    <a:pt x="113" y="49"/>
                  </a:cubicBezTo>
                  <a:cubicBezTo>
                    <a:pt x="114" y="49"/>
                    <a:pt x="114" y="49"/>
                    <a:pt x="115" y="49"/>
                  </a:cubicBezTo>
                  <a:cubicBezTo>
                    <a:pt x="115" y="49"/>
                    <a:pt x="116" y="49"/>
                    <a:pt x="116" y="49"/>
                  </a:cubicBezTo>
                  <a:cubicBezTo>
                    <a:pt x="116" y="49"/>
                    <a:pt x="116" y="48"/>
                    <a:pt x="116" y="48"/>
                  </a:cubicBezTo>
                  <a:cubicBezTo>
                    <a:pt x="117" y="48"/>
                    <a:pt x="117" y="48"/>
                    <a:pt x="117" y="48"/>
                  </a:cubicBezTo>
                  <a:cubicBezTo>
                    <a:pt x="117" y="48"/>
                    <a:pt x="117" y="48"/>
                    <a:pt x="118" y="48"/>
                  </a:cubicBezTo>
                  <a:cubicBezTo>
                    <a:pt x="118" y="48"/>
                    <a:pt x="118" y="48"/>
                    <a:pt x="118" y="48"/>
                  </a:cubicBezTo>
                  <a:cubicBezTo>
                    <a:pt x="118" y="47"/>
                    <a:pt x="117" y="47"/>
                    <a:pt x="117" y="47"/>
                  </a:cubicBezTo>
                  <a:cubicBezTo>
                    <a:pt x="117" y="47"/>
                    <a:pt x="117" y="47"/>
                    <a:pt x="117" y="47"/>
                  </a:cubicBezTo>
                  <a:cubicBezTo>
                    <a:pt x="117" y="47"/>
                    <a:pt x="118" y="47"/>
                    <a:pt x="118" y="47"/>
                  </a:cubicBezTo>
                  <a:cubicBezTo>
                    <a:pt x="119" y="47"/>
                    <a:pt x="119" y="47"/>
                    <a:pt x="119" y="47"/>
                  </a:cubicBezTo>
                  <a:cubicBezTo>
                    <a:pt x="119" y="47"/>
                    <a:pt x="119" y="46"/>
                    <a:pt x="119" y="46"/>
                  </a:cubicBezTo>
                  <a:cubicBezTo>
                    <a:pt x="119" y="46"/>
                    <a:pt x="119" y="46"/>
                    <a:pt x="119" y="46"/>
                  </a:cubicBezTo>
                  <a:cubicBezTo>
                    <a:pt x="119" y="46"/>
                    <a:pt x="120" y="47"/>
                    <a:pt x="120" y="47"/>
                  </a:cubicBezTo>
                  <a:cubicBezTo>
                    <a:pt x="121" y="47"/>
                    <a:pt x="122" y="47"/>
                    <a:pt x="123" y="47"/>
                  </a:cubicBezTo>
                  <a:cubicBezTo>
                    <a:pt x="123" y="47"/>
                    <a:pt x="123" y="47"/>
                    <a:pt x="124" y="46"/>
                  </a:cubicBezTo>
                  <a:cubicBezTo>
                    <a:pt x="124" y="46"/>
                    <a:pt x="125" y="46"/>
                    <a:pt x="126" y="46"/>
                  </a:cubicBezTo>
                  <a:cubicBezTo>
                    <a:pt x="126" y="46"/>
                    <a:pt x="126" y="46"/>
                    <a:pt x="126" y="46"/>
                  </a:cubicBezTo>
                  <a:cubicBezTo>
                    <a:pt x="126" y="46"/>
                    <a:pt x="126" y="46"/>
                    <a:pt x="127" y="46"/>
                  </a:cubicBezTo>
                  <a:cubicBezTo>
                    <a:pt x="127" y="46"/>
                    <a:pt x="127" y="46"/>
                    <a:pt x="127" y="46"/>
                  </a:cubicBezTo>
                  <a:cubicBezTo>
                    <a:pt x="126" y="45"/>
                    <a:pt x="125" y="45"/>
                    <a:pt x="125" y="45"/>
                  </a:cubicBezTo>
                  <a:cubicBezTo>
                    <a:pt x="124" y="45"/>
                    <a:pt x="124" y="45"/>
                    <a:pt x="123" y="45"/>
                  </a:cubicBezTo>
                  <a:cubicBezTo>
                    <a:pt x="123" y="45"/>
                    <a:pt x="122" y="45"/>
                    <a:pt x="122" y="45"/>
                  </a:cubicBezTo>
                  <a:cubicBezTo>
                    <a:pt x="122" y="45"/>
                    <a:pt x="122" y="45"/>
                    <a:pt x="121" y="45"/>
                  </a:cubicBezTo>
                  <a:cubicBezTo>
                    <a:pt x="121" y="45"/>
                    <a:pt x="121" y="45"/>
                    <a:pt x="121" y="45"/>
                  </a:cubicBezTo>
                  <a:cubicBezTo>
                    <a:pt x="121" y="44"/>
                    <a:pt x="119" y="45"/>
                    <a:pt x="119" y="45"/>
                  </a:cubicBezTo>
                  <a:cubicBezTo>
                    <a:pt x="119" y="45"/>
                    <a:pt x="118" y="45"/>
                    <a:pt x="118" y="45"/>
                  </a:cubicBezTo>
                  <a:cubicBezTo>
                    <a:pt x="118" y="45"/>
                    <a:pt x="118" y="44"/>
                    <a:pt x="118" y="44"/>
                  </a:cubicBezTo>
                  <a:cubicBezTo>
                    <a:pt x="118" y="44"/>
                    <a:pt x="118" y="44"/>
                    <a:pt x="119" y="44"/>
                  </a:cubicBezTo>
                  <a:cubicBezTo>
                    <a:pt x="119" y="44"/>
                    <a:pt x="119" y="44"/>
                    <a:pt x="119" y="44"/>
                  </a:cubicBezTo>
                  <a:cubicBezTo>
                    <a:pt x="119" y="44"/>
                    <a:pt x="120" y="44"/>
                    <a:pt x="120" y="44"/>
                  </a:cubicBezTo>
                  <a:cubicBezTo>
                    <a:pt x="120" y="44"/>
                    <a:pt x="120" y="44"/>
                    <a:pt x="121" y="44"/>
                  </a:cubicBezTo>
                  <a:cubicBezTo>
                    <a:pt x="120" y="43"/>
                    <a:pt x="119" y="43"/>
                    <a:pt x="118" y="43"/>
                  </a:cubicBezTo>
                  <a:cubicBezTo>
                    <a:pt x="118" y="43"/>
                    <a:pt x="118" y="43"/>
                    <a:pt x="118" y="42"/>
                  </a:cubicBezTo>
                  <a:cubicBezTo>
                    <a:pt x="118" y="42"/>
                    <a:pt x="118" y="42"/>
                    <a:pt x="118" y="42"/>
                  </a:cubicBezTo>
                  <a:cubicBezTo>
                    <a:pt x="119" y="42"/>
                    <a:pt x="119" y="42"/>
                    <a:pt x="119" y="42"/>
                  </a:cubicBezTo>
                  <a:cubicBezTo>
                    <a:pt x="120" y="43"/>
                    <a:pt x="120" y="43"/>
                    <a:pt x="121" y="43"/>
                  </a:cubicBezTo>
                  <a:cubicBezTo>
                    <a:pt x="121" y="43"/>
                    <a:pt x="121" y="43"/>
                    <a:pt x="121" y="43"/>
                  </a:cubicBezTo>
                  <a:cubicBezTo>
                    <a:pt x="121" y="43"/>
                    <a:pt x="122" y="43"/>
                    <a:pt x="122" y="43"/>
                  </a:cubicBezTo>
                  <a:cubicBezTo>
                    <a:pt x="122" y="44"/>
                    <a:pt x="122" y="44"/>
                    <a:pt x="122" y="44"/>
                  </a:cubicBezTo>
                  <a:cubicBezTo>
                    <a:pt x="122" y="44"/>
                    <a:pt x="123" y="44"/>
                    <a:pt x="123" y="44"/>
                  </a:cubicBezTo>
                  <a:cubicBezTo>
                    <a:pt x="123" y="44"/>
                    <a:pt x="124" y="44"/>
                    <a:pt x="124" y="44"/>
                  </a:cubicBezTo>
                  <a:cubicBezTo>
                    <a:pt x="124" y="44"/>
                    <a:pt x="124" y="44"/>
                    <a:pt x="125" y="44"/>
                  </a:cubicBezTo>
                  <a:cubicBezTo>
                    <a:pt x="125" y="44"/>
                    <a:pt x="126" y="44"/>
                    <a:pt x="127" y="44"/>
                  </a:cubicBezTo>
                  <a:cubicBezTo>
                    <a:pt x="127" y="45"/>
                    <a:pt x="128" y="45"/>
                    <a:pt x="128" y="45"/>
                  </a:cubicBezTo>
                  <a:cubicBezTo>
                    <a:pt x="129" y="46"/>
                    <a:pt x="129" y="45"/>
                    <a:pt x="130" y="45"/>
                  </a:cubicBezTo>
                  <a:cubicBezTo>
                    <a:pt x="130" y="46"/>
                    <a:pt x="130" y="46"/>
                    <a:pt x="131" y="46"/>
                  </a:cubicBezTo>
                  <a:cubicBezTo>
                    <a:pt x="131" y="47"/>
                    <a:pt x="130" y="48"/>
                    <a:pt x="131" y="48"/>
                  </a:cubicBezTo>
                  <a:cubicBezTo>
                    <a:pt x="131" y="49"/>
                    <a:pt x="132" y="49"/>
                    <a:pt x="133" y="49"/>
                  </a:cubicBezTo>
                  <a:cubicBezTo>
                    <a:pt x="134" y="49"/>
                    <a:pt x="134" y="49"/>
                    <a:pt x="135" y="49"/>
                  </a:cubicBezTo>
                  <a:cubicBezTo>
                    <a:pt x="135" y="48"/>
                    <a:pt x="135" y="48"/>
                    <a:pt x="135" y="47"/>
                  </a:cubicBezTo>
                  <a:cubicBezTo>
                    <a:pt x="135" y="47"/>
                    <a:pt x="136" y="47"/>
                    <a:pt x="136" y="48"/>
                  </a:cubicBezTo>
                  <a:cubicBezTo>
                    <a:pt x="136" y="48"/>
                    <a:pt x="136" y="48"/>
                    <a:pt x="136" y="48"/>
                  </a:cubicBezTo>
                  <a:cubicBezTo>
                    <a:pt x="136" y="48"/>
                    <a:pt x="136" y="48"/>
                    <a:pt x="136" y="48"/>
                  </a:cubicBezTo>
                  <a:cubicBezTo>
                    <a:pt x="136" y="48"/>
                    <a:pt x="136" y="48"/>
                    <a:pt x="136" y="49"/>
                  </a:cubicBezTo>
                  <a:cubicBezTo>
                    <a:pt x="136" y="49"/>
                    <a:pt x="136" y="49"/>
                    <a:pt x="136" y="49"/>
                  </a:cubicBezTo>
                  <a:cubicBezTo>
                    <a:pt x="137" y="49"/>
                    <a:pt x="137" y="49"/>
                    <a:pt x="137" y="49"/>
                  </a:cubicBezTo>
                  <a:cubicBezTo>
                    <a:pt x="137" y="49"/>
                    <a:pt x="138" y="49"/>
                    <a:pt x="138" y="49"/>
                  </a:cubicBezTo>
                  <a:cubicBezTo>
                    <a:pt x="138" y="49"/>
                    <a:pt x="138" y="49"/>
                    <a:pt x="138" y="49"/>
                  </a:cubicBezTo>
                  <a:cubicBezTo>
                    <a:pt x="138" y="49"/>
                    <a:pt x="138" y="49"/>
                    <a:pt x="138" y="49"/>
                  </a:cubicBezTo>
                  <a:cubicBezTo>
                    <a:pt x="138" y="48"/>
                    <a:pt x="138" y="48"/>
                    <a:pt x="138" y="48"/>
                  </a:cubicBezTo>
                  <a:cubicBezTo>
                    <a:pt x="138" y="48"/>
                    <a:pt x="138" y="48"/>
                    <a:pt x="138" y="47"/>
                  </a:cubicBezTo>
                  <a:cubicBezTo>
                    <a:pt x="138" y="47"/>
                    <a:pt x="138" y="47"/>
                    <a:pt x="138" y="47"/>
                  </a:cubicBezTo>
                  <a:cubicBezTo>
                    <a:pt x="138" y="47"/>
                    <a:pt x="138" y="47"/>
                    <a:pt x="138" y="47"/>
                  </a:cubicBezTo>
                  <a:cubicBezTo>
                    <a:pt x="138" y="47"/>
                    <a:pt x="138" y="47"/>
                    <a:pt x="138" y="47"/>
                  </a:cubicBezTo>
                  <a:cubicBezTo>
                    <a:pt x="138" y="47"/>
                    <a:pt x="138" y="47"/>
                    <a:pt x="138" y="47"/>
                  </a:cubicBezTo>
                  <a:cubicBezTo>
                    <a:pt x="138" y="47"/>
                    <a:pt x="138" y="47"/>
                    <a:pt x="138" y="47"/>
                  </a:cubicBezTo>
                  <a:cubicBezTo>
                    <a:pt x="137" y="47"/>
                    <a:pt x="137" y="47"/>
                    <a:pt x="137" y="47"/>
                  </a:cubicBezTo>
                  <a:cubicBezTo>
                    <a:pt x="137" y="47"/>
                    <a:pt x="137" y="47"/>
                    <a:pt x="137" y="46"/>
                  </a:cubicBezTo>
                  <a:cubicBezTo>
                    <a:pt x="137" y="46"/>
                    <a:pt x="137" y="46"/>
                    <a:pt x="137" y="46"/>
                  </a:cubicBezTo>
                  <a:cubicBezTo>
                    <a:pt x="138" y="46"/>
                    <a:pt x="138" y="46"/>
                    <a:pt x="138" y="46"/>
                  </a:cubicBezTo>
                  <a:cubicBezTo>
                    <a:pt x="138" y="46"/>
                    <a:pt x="138" y="46"/>
                    <a:pt x="138" y="45"/>
                  </a:cubicBezTo>
                  <a:cubicBezTo>
                    <a:pt x="138" y="45"/>
                    <a:pt x="138" y="45"/>
                    <a:pt x="138" y="45"/>
                  </a:cubicBezTo>
                  <a:cubicBezTo>
                    <a:pt x="138" y="45"/>
                    <a:pt x="138" y="45"/>
                    <a:pt x="138" y="45"/>
                  </a:cubicBezTo>
                  <a:cubicBezTo>
                    <a:pt x="138" y="45"/>
                    <a:pt x="138" y="45"/>
                    <a:pt x="138" y="45"/>
                  </a:cubicBezTo>
                  <a:cubicBezTo>
                    <a:pt x="138" y="45"/>
                    <a:pt x="137" y="46"/>
                    <a:pt x="137" y="46"/>
                  </a:cubicBezTo>
                  <a:cubicBezTo>
                    <a:pt x="137" y="46"/>
                    <a:pt x="136" y="46"/>
                    <a:pt x="136" y="46"/>
                  </a:cubicBezTo>
                  <a:cubicBezTo>
                    <a:pt x="136" y="45"/>
                    <a:pt x="136" y="44"/>
                    <a:pt x="136" y="44"/>
                  </a:cubicBezTo>
                  <a:cubicBezTo>
                    <a:pt x="136" y="44"/>
                    <a:pt x="135" y="44"/>
                    <a:pt x="135" y="44"/>
                  </a:cubicBezTo>
                  <a:cubicBezTo>
                    <a:pt x="135" y="44"/>
                    <a:pt x="135" y="44"/>
                    <a:pt x="135" y="44"/>
                  </a:cubicBezTo>
                  <a:cubicBezTo>
                    <a:pt x="135" y="43"/>
                    <a:pt x="136" y="43"/>
                    <a:pt x="136" y="43"/>
                  </a:cubicBezTo>
                  <a:cubicBezTo>
                    <a:pt x="136" y="43"/>
                    <a:pt x="136" y="43"/>
                    <a:pt x="136" y="43"/>
                  </a:cubicBezTo>
                  <a:cubicBezTo>
                    <a:pt x="136" y="43"/>
                    <a:pt x="136" y="43"/>
                    <a:pt x="135" y="43"/>
                  </a:cubicBezTo>
                  <a:cubicBezTo>
                    <a:pt x="135" y="43"/>
                    <a:pt x="135" y="42"/>
                    <a:pt x="135" y="42"/>
                  </a:cubicBezTo>
                  <a:cubicBezTo>
                    <a:pt x="134" y="42"/>
                    <a:pt x="134" y="42"/>
                    <a:pt x="133" y="42"/>
                  </a:cubicBezTo>
                  <a:cubicBezTo>
                    <a:pt x="133" y="42"/>
                    <a:pt x="133" y="42"/>
                    <a:pt x="133" y="42"/>
                  </a:cubicBezTo>
                  <a:cubicBezTo>
                    <a:pt x="133" y="42"/>
                    <a:pt x="133" y="42"/>
                    <a:pt x="133" y="42"/>
                  </a:cubicBezTo>
                  <a:cubicBezTo>
                    <a:pt x="132" y="42"/>
                    <a:pt x="131" y="41"/>
                    <a:pt x="130" y="41"/>
                  </a:cubicBezTo>
                  <a:cubicBezTo>
                    <a:pt x="130" y="41"/>
                    <a:pt x="130" y="41"/>
                    <a:pt x="130" y="41"/>
                  </a:cubicBezTo>
                  <a:cubicBezTo>
                    <a:pt x="130" y="41"/>
                    <a:pt x="130" y="41"/>
                    <a:pt x="130" y="41"/>
                  </a:cubicBezTo>
                  <a:cubicBezTo>
                    <a:pt x="129" y="41"/>
                    <a:pt x="129" y="42"/>
                    <a:pt x="128" y="42"/>
                  </a:cubicBezTo>
                  <a:cubicBezTo>
                    <a:pt x="128" y="42"/>
                    <a:pt x="128" y="41"/>
                    <a:pt x="128" y="41"/>
                  </a:cubicBezTo>
                  <a:cubicBezTo>
                    <a:pt x="128" y="41"/>
                    <a:pt x="128" y="41"/>
                    <a:pt x="127" y="41"/>
                  </a:cubicBezTo>
                  <a:cubicBezTo>
                    <a:pt x="127" y="41"/>
                    <a:pt x="127" y="41"/>
                    <a:pt x="127" y="41"/>
                  </a:cubicBezTo>
                  <a:cubicBezTo>
                    <a:pt x="127" y="41"/>
                    <a:pt x="127" y="41"/>
                    <a:pt x="127" y="41"/>
                  </a:cubicBezTo>
                  <a:cubicBezTo>
                    <a:pt x="128" y="41"/>
                    <a:pt x="129" y="41"/>
                    <a:pt x="130" y="41"/>
                  </a:cubicBezTo>
                  <a:cubicBezTo>
                    <a:pt x="130" y="41"/>
                    <a:pt x="130" y="40"/>
                    <a:pt x="131" y="40"/>
                  </a:cubicBezTo>
                  <a:cubicBezTo>
                    <a:pt x="131" y="40"/>
                    <a:pt x="131" y="40"/>
                    <a:pt x="131" y="40"/>
                  </a:cubicBezTo>
                  <a:cubicBezTo>
                    <a:pt x="131" y="40"/>
                    <a:pt x="131" y="40"/>
                    <a:pt x="131" y="40"/>
                  </a:cubicBezTo>
                  <a:cubicBezTo>
                    <a:pt x="131" y="40"/>
                    <a:pt x="131" y="40"/>
                    <a:pt x="131" y="40"/>
                  </a:cubicBezTo>
                  <a:cubicBezTo>
                    <a:pt x="130" y="40"/>
                    <a:pt x="129" y="39"/>
                    <a:pt x="129" y="39"/>
                  </a:cubicBezTo>
                  <a:cubicBezTo>
                    <a:pt x="128" y="39"/>
                    <a:pt x="128" y="40"/>
                    <a:pt x="128" y="40"/>
                  </a:cubicBezTo>
                  <a:cubicBezTo>
                    <a:pt x="127" y="40"/>
                    <a:pt x="127" y="40"/>
                    <a:pt x="127" y="40"/>
                  </a:cubicBezTo>
                  <a:cubicBezTo>
                    <a:pt x="126" y="40"/>
                    <a:pt x="126" y="40"/>
                    <a:pt x="126" y="40"/>
                  </a:cubicBezTo>
                  <a:cubicBezTo>
                    <a:pt x="126" y="40"/>
                    <a:pt x="126" y="40"/>
                    <a:pt x="126" y="40"/>
                  </a:cubicBezTo>
                  <a:cubicBezTo>
                    <a:pt x="125" y="40"/>
                    <a:pt x="125" y="40"/>
                    <a:pt x="125" y="40"/>
                  </a:cubicBezTo>
                  <a:cubicBezTo>
                    <a:pt x="125" y="40"/>
                    <a:pt x="125" y="40"/>
                    <a:pt x="125" y="39"/>
                  </a:cubicBezTo>
                  <a:cubicBezTo>
                    <a:pt x="124" y="39"/>
                    <a:pt x="123" y="40"/>
                    <a:pt x="123" y="39"/>
                  </a:cubicBezTo>
                  <a:cubicBezTo>
                    <a:pt x="123" y="39"/>
                    <a:pt x="123" y="39"/>
                    <a:pt x="123" y="39"/>
                  </a:cubicBezTo>
                  <a:cubicBezTo>
                    <a:pt x="123" y="38"/>
                    <a:pt x="123" y="38"/>
                    <a:pt x="123" y="38"/>
                  </a:cubicBezTo>
                  <a:cubicBezTo>
                    <a:pt x="123" y="38"/>
                    <a:pt x="123" y="38"/>
                    <a:pt x="123" y="38"/>
                  </a:cubicBezTo>
                  <a:cubicBezTo>
                    <a:pt x="123" y="38"/>
                    <a:pt x="123" y="38"/>
                    <a:pt x="123" y="38"/>
                  </a:cubicBezTo>
                  <a:cubicBezTo>
                    <a:pt x="123" y="38"/>
                    <a:pt x="123" y="38"/>
                    <a:pt x="123" y="38"/>
                  </a:cubicBezTo>
                  <a:cubicBezTo>
                    <a:pt x="123" y="38"/>
                    <a:pt x="123" y="38"/>
                    <a:pt x="123" y="38"/>
                  </a:cubicBezTo>
                  <a:cubicBezTo>
                    <a:pt x="124" y="38"/>
                    <a:pt x="125" y="38"/>
                    <a:pt x="125" y="38"/>
                  </a:cubicBezTo>
                  <a:cubicBezTo>
                    <a:pt x="126" y="38"/>
                    <a:pt x="125" y="38"/>
                    <a:pt x="126" y="38"/>
                  </a:cubicBezTo>
                  <a:cubicBezTo>
                    <a:pt x="126" y="38"/>
                    <a:pt x="126" y="38"/>
                    <a:pt x="126" y="37"/>
                  </a:cubicBezTo>
                  <a:cubicBezTo>
                    <a:pt x="125" y="37"/>
                    <a:pt x="125" y="37"/>
                    <a:pt x="125" y="37"/>
                  </a:cubicBezTo>
                  <a:cubicBezTo>
                    <a:pt x="124" y="37"/>
                    <a:pt x="124" y="37"/>
                    <a:pt x="124" y="37"/>
                  </a:cubicBezTo>
                  <a:cubicBezTo>
                    <a:pt x="124" y="37"/>
                    <a:pt x="124" y="36"/>
                    <a:pt x="124" y="36"/>
                  </a:cubicBezTo>
                  <a:cubicBezTo>
                    <a:pt x="124" y="36"/>
                    <a:pt x="124" y="36"/>
                    <a:pt x="124" y="36"/>
                  </a:cubicBezTo>
                  <a:cubicBezTo>
                    <a:pt x="125" y="36"/>
                    <a:pt x="125" y="37"/>
                    <a:pt x="126" y="37"/>
                  </a:cubicBezTo>
                  <a:cubicBezTo>
                    <a:pt x="126" y="37"/>
                    <a:pt x="126" y="37"/>
                    <a:pt x="127" y="37"/>
                  </a:cubicBezTo>
                  <a:cubicBezTo>
                    <a:pt x="127" y="37"/>
                    <a:pt x="127" y="37"/>
                    <a:pt x="128" y="37"/>
                  </a:cubicBezTo>
                  <a:cubicBezTo>
                    <a:pt x="128" y="37"/>
                    <a:pt x="128" y="37"/>
                    <a:pt x="128" y="37"/>
                  </a:cubicBezTo>
                  <a:cubicBezTo>
                    <a:pt x="129" y="37"/>
                    <a:pt x="129" y="37"/>
                    <a:pt x="130" y="37"/>
                  </a:cubicBezTo>
                  <a:cubicBezTo>
                    <a:pt x="130" y="37"/>
                    <a:pt x="130" y="36"/>
                    <a:pt x="130" y="36"/>
                  </a:cubicBezTo>
                  <a:cubicBezTo>
                    <a:pt x="130" y="36"/>
                    <a:pt x="131" y="36"/>
                    <a:pt x="131" y="36"/>
                  </a:cubicBezTo>
                  <a:cubicBezTo>
                    <a:pt x="131" y="36"/>
                    <a:pt x="131" y="36"/>
                    <a:pt x="131" y="36"/>
                  </a:cubicBezTo>
                  <a:cubicBezTo>
                    <a:pt x="131" y="36"/>
                    <a:pt x="131" y="36"/>
                    <a:pt x="130" y="35"/>
                  </a:cubicBezTo>
                  <a:cubicBezTo>
                    <a:pt x="130" y="35"/>
                    <a:pt x="130" y="35"/>
                    <a:pt x="130" y="35"/>
                  </a:cubicBezTo>
                  <a:cubicBezTo>
                    <a:pt x="130" y="35"/>
                    <a:pt x="130" y="35"/>
                    <a:pt x="130" y="35"/>
                  </a:cubicBezTo>
                  <a:cubicBezTo>
                    <a:pt x="130" y="35"/>
                    <a:pt x="130" y="35"/>
                    <a:pt x="130" y="35"/>
                  </a:cubicBezTo>
                  <a:cubicBezTo>
                    <a:pt x="130" y="35"/>
                    <a:pt x="130" y="35"/>
                    <a:pt x="131" y="35"/>
                  </a:cubicBezTo>
                  <a:cubicBezTo>
                    <a:pt x="131" y="35"/>
                    <a:pt x="131" y="35"/>
                    <a:pt x="131" y="35"/>
                  </a:cubicBezTo>
                  <a:cubicBezTo>
                    <a:pt x="131" y="35"/>
                    <a:pt x="132" y="35"/>
                    <a:pt x="132" y="35"/>
                  </a:cubicBezTo>
                  <a:cubicBezTo>
                    <a:pt x="132" y="35"/>
                    <a:pt x="132" y="36"/>
                    <a:pt x="132" y="36"/>
                  </a:cubicBezTo>
                  <a:cubicBezTo>
                    <a:pt x="132" y="36"/>
                    <a:pt x="132" y="36"/>
                    <a:pt x="132" y="36"/>
                  </a:cubicBezTo>
                  <a:cubicBezTo>
                    <a:pt x="133" y="36"/>
                    <a:pt x="133" y="36"/>
                    <a:pt x="133" y="36"/>
                  </a:cubicBezTo>
                  <a:cubicBezTo>
                    <a:pt x="133" y="36"/>
                    <a:pt x="133" y="36"/>
                    <a:pt x="133" y="36"/>
                  </a:cubicBezTo>
                  <a:cubicBezTo>
                    <a:pt x="133" y="35"/>
                    <a:pt x="134" y="35"/>
                    <a:pt x="135" y="35"/>
                  </a:cubicBezTo>
                  <a:cubicBezTo>
                    <a:pt x="135" y="35"/>
                    <a:pt x="135" y="35"/>
                    <a:pt x="136" y="35"/>
                  </a:cubicBezTo>
                  <a:cubicBezTo>
                    <a:pt x="136" y="35"/>
                    <a:pt x="136" y="35"/>
                    <a:pt x="137" y="35"/>
                  </a:cubicBezTo>
                  <a:cubicBezTo>
                    <a:pt x="137" y="35"/>
                    <a:pt x="138" y="36"/>
                    <a:pt x="138" y="36"/>
                  </a:cubicBezTo>
                  <a:cubicBezTo>
                    <a:pt x="139" y="36"/>
                    <a:pt x="140" y="36"/>
                    <a:pt x="140" y="36"/>
                  </a:cubicBezTo>
                  <a:cubicBezTo>
                    <a:pt x="140" y="36"/>
                    <a:pt x="140" y="36"/>
                    <a:pt x="140" y="36"/>
                  </a:cubicBezTo>
                  <a:cubicBezTo>
                    <a:pt x="140" y="36"/>
                    <a:pt x="140" y="36"/>
                    <a:pt x="140" y="36"/>
                  </a:cubicBezTo>
                  <a:cubicBezTo>
                    <a:pt x="139" y="37"/>
                    <a:pt x="138" y="36"/>
                    <a:pt x="137" y="36"/>
                  </a:cubicBezTo>
                  <a:cubicBezTo>
                    <a:pt x="137" y="36"/>
                    <a:pt x="136" y="36"/>
                    <a:pt x="136" y="36"/>
                  </a:cubicBezTo>
                  <a:cubicBezTo>
                    <a:pt x="136" y="36"/>
                    <a:pt x="135" y="36"/>
                    <a:pt x="135" y="36"/>
                  </a:cubicBezTo>
                  <a:cubicBezTo>
                    <a:pt x="135" y="36"/>
                    <a:pt x="135" y="36"/>
                    <a:pt x="135" y="36"/>
                  </a:cubicBezTo>
                  <a:cubicBezTo>
                    <a:pt x="136" y="36"/>
                    <a:pt x="137" y="37"/>
                    <a:pt x="138" y="37"/>
                  </a:cubicBezTo>
                  <a:cubicBezTo>
                    <a:pt x="138" y="37"/>
                    <a:pt x="138" y="37"/>
                    <a:pt x="139" y="37"/>
                  </a:cubicBezTo>
                  <a:cubicBezTo>
                    <a:pt x="139" y="37"/>
                    <a:pt x="139" y="37"/>
                    <a:pt x="139" y="37"/>
                  </a:cubicBezTo>
                  <a:cubicBezTo>
                    <a:pt x="140" y="37"/>
                    <a:pt x="140" y="37"/>
                    <a:pt x="141" y="37"/>
                  </a:cubicBezTo>
                  <a:cubicBezTo>
                    <a:pt x="141" y="37"/>
                    <a:pt x="142" y="37"/>
                    <a:pt x="142" y="37"/>
                  </a:cubicBezTo>
                  <a:cubicBezTo>
                    <a:pt x="142" y="37"/>
                    <a:pt x="142" y="36"/>
                    <a:pt x="143" y="36"/>
                  </a:cubicBezTo>
                  <a:cubicBezTo>
                    <a:pt x="143" y="36"/>
                    <a:pt x="145" y="37"/>
                    <a:pt x="145" y="36"/>
                  </a:cubicBezTo>
                  <a:cubicBezTo>
                    <a:pt x="145" y="36"/>
                    <a:pt x="146" y="35"/>
                    <a:pt x="146" y="35"/>
                  </a:cubicBezTo>
                  <a:cubicBezTo>
                    <a:pt x="145" y="35"/>
                    <a:pt x="143" y="35"/>
                    <a:pt x="143" y="34"/>
                  </a:cubicBezTo>
                  <a:cubicBezTo>
                    <a:pt x="142" y="34"/>
                    <a:pt x="142" y="34"/>
                    <a:pt x="142" y="35"/>
                  </a:cubicBezTo>
                  <a:cubicBezTo>
                    <a:pt x="142" y="35"/>
                    <a:pt x="142" y="35"/>
                    <a:pt x="142" y="35"/>
                  </a:cubicBezTo>
                  <a:cubicBezTo>
                    <a:pt x="142" y="35"/>
                    <a:pt x="142" y="36"/>
                    <a:pt x="142" y="36"/>
                  </a:cubicBezTo>
                  <a:cubicBezTo>
                    <a:pt x="142" y="36"/>
                    <a:pt x="142" y="36"/>
                    <a:pt x="141" y="36"/>
                  </a:cubicBezTo>
                  <a:cubicBezTo>
                    <a:pt x="141" y="36"/>
                    <a:pt x="141" y="35"/>
                    <a:pt x="141" y="35"/>
                  </a:cubicBezTo>
                  <a:cubicBezTo>
                    <a:pt x="141" y="35"/>
                    <a:pt x="141" y="34"/>
                    <a:pt x="140" y="34"/>
                  </a:cubicBezTo>
                  <a:cubicBezTo>
                    <a:pt x="140" y="34"/>
                    <a:pt x="140" y="34"/>
                    <a:pt x="140" y="34"/>
                  </a:cubicBezTo>
                  <a:cubicBezTo>
                    <a:pt x="140" y="34"/>
                    <a:pt x="140" y="34"/>
                    <a:pt x="140" y="34"/>
                  </a:cubicBezTo>
                  <a:cubicBezTo>
                    <a:pt x="140" y="34"/>
                    <a:pt x="141" y="34"/>
                    <a:pt x="141" y="34"/>
                  </a:cubicBezTo>
                  <a:cubicBezTo>
                    <a:pt x="141" y="34"/>
                    <a:pt x="141" y="34"/>
                    <a:pt x="141" y="34"/>
                  </a:cubicBezTo>
                  <a:cubicBezTo>
                    <a:pt x="141" y="34"/>
                    <a:pt x="141" y="34"/>
                    <a:pt x="141" y="34"/>
                  </a:cubicBezTo>
                  <a:cubicBezTo>
                    <a:pt x="141" y="33"/>
                    <a:pt x="141" y="33"/>
                    <a:pt x="140" y="33"/>
                  </a:cubicBezTo>
                  <a:cubicBezTo>
                    <a:pt x="140" y="33"/>
                    <a:pt x="140" y="33"/>
                    <a:pt x="140" y="33"/>
                  </a:cubicBezTo>
                  <a:cubicBezTo>
                    <a:pt x="141" y="33"/>
                    <a:pt x="142" y="33"/>
                    <a:pt x="142" y="33"/>
                  </a:cubicBezTo>
                  <a:cubicBezTo>
                    <a:pt x="142" y="33"/>
                    <a:pt x="142" y="33"/>
                    <a:pt x="142" y="33"/>
                  </a:cubicBezTo>
                  <a:cubicBezTo>
                    <a:pt x="142" y="32"/>
                    <a:pt x="142" y="32"/>
                    <a:pt x="142" y="32"/>
                  </a:cubicBezTo>
                  <a:cubicBezTo>
                    <a:pt x="142" y="32"/>
                    <a:pt x="142" y="32"/>
                    <a:pt x="142" y="32"/>
                  </a:cubicBezTo>
                  <a:cubicBezTo>
                    <a:pt x="142" y="32"/>
                    <a:pt x="142" y="32"/>
                    <a:pt x="143" y="32"/>
                  </a:cubicBezTo>
                  <a:cubicBezTo>
                    <a:pt x="143" y="32"/>
                    <a:pt x="143" y="32"/>
                    <a:pt x="143" y="32"/>
                  </a:cubicBezTo>
                  <a:cubicBezTo>
                    <a:pt x="144" y="33"/>
                    <a:pt x="145" y="32"/>
                    <a:pt x="146" y="32"/>
                  </a:cubicBezTo>
                  <a:cubicBezTo>
                    <a:pt x="146" y="32"/>
                    <a:pt x="147" y="32"/>
                    <a:pt x="147" y="32"/>
                  </a:cubicBezTo>
                  <a:cubicBezTo>
                    <a:pt x="147" y="32"/>
                    <a:pt x="148" y="33"/>
                    <a:pt x="148" y="33"/>
                  </a:cubicBezTo>
                  <a:cubicBezTo>
                    <a:pt x="149" y="33"/>
                    <a:pt x="150" y="33"/>
                    <a:pt x="151" y="33"/>
                  </a:cubicBezTo>
                  <a:cubicBezTo>
                    <a:pt x="151" y="32"/>
                    <a:pt x="151" y="32"/>
                    <a:pt x="150" y="32"/>
                  </a:cubicBezTo>
                  <a:cubicBezTo>
                    <a:pt x="150" y="32"/>
                    <a:pt x="150" y="32"/>
                    <a:pt x="149" y="32"/>
                  </a:cubicBezTo>
                  <a:cubicBezTo>
                    <a:pt x="148" y="32"/>
                    <a:pt x="148" y="32"/>
                    <a:pt x="147" y="32"/>
                  </a:cubicBezTo>
                  <a:cubicBezTo>
                    <a:pt x="147" y="32"/>
                    <a:pt x="146" y="32"/>
                    <a:pt x="145" y="32"/>
                  </a:cubicBezTo>
                  <a:cubicBezTo>
                    <a:pt x="145" y="32"/>
                    <a:pt x="145" y="32"/>
                    <a:pt x="145" y="32"/>
                  </a:cubicBezTo>
                  <a:cubicBezTo>
                    <a:pt x="145" y="32"/>
                    <a:pt x="145" y="32"/>
                    <a:pt x="145" y="32"/>
                  </a:cubicBezTo>
                  <a:cubicBezTo>
                    <a:pt x="146" y="32"/>
                    <a:pt x="146" y="32"/>
                    <a:pt x="146" y="31"/>
                  </a:cubicBezTo>
                  <a:cubicBezTo>
                    <a:pt x="146" y="31"/>
                    <a:pt x="146" y="31"/>
                    <a:pt x="147" y="30"/>
                  </a:cubicBezTo>
                  <a:cubicBezTo>
                    <a:pt x="147" y="30"/>
                    <a:pt x="147" y="30"/>
                    <a:pt x="147" y="30"/>
                  </a:cubicBezTo>
                  <a:cubicBezTo>
                    <a:pt x="146" y="30"/>
                    <a:pt x="146" y="30"/>
                    <a:pt x="146" y="30"/>
                  </a:cubicBezTo>
                  <a:cubicBezTo>
                    <a:pt x="145" y="30"/>
                    <a:pt x="144" y="31"/>
                    <a:pt x="143" y="31"/>
                  </a:cubicBezTo>
                  <a:cubicBezTo>
                    <a:pt x="143" y="31"/>
                    <a:pt x="143" y="30"/>
                    <a:pt x="142" y="30"/>
                  </a:cubicBezTo>
                  <a:cubicBezTo>
                    <a:pt x="142" y="30"/>
                    <a:pt x="142" y="30"/>
                    <a:pt x="142" y="30"/>
                  </a:cubicBezTo>
                  <a:cubicBezTo>
                    <a:pt x="142" y="30"/>
                    <a:pt x="143" y="30"/>
                    <a:pt x="143" y="30"/>
                  </a:cubicBezTo>
                  <a:cubicBezTo>
                    <a:pt x="143" y="30"/>
                    <a:pt x="144" y="30"/>
                    <a:pt x="144" y="30"/>
                  </a:cubicBezTo>
                  <a:cubicBezTo>
                    <a:pt x="144" y="30"/>
                    <a:pt x="145" y="30"/>
                    <a:pt x="145" y="30"/>
                  </a:cubicBezTo>
                  <a:cubicBezTo>
                    <a:pt x="145" y="30"/>
                    <a:pt x="146" y="30"/>
                    <a:pt x="147" y="30"/>
                  </a:cubicBezTo>
                  <a:cubicBezTo>
                    <a:pt x="147" y="30"/>
                    <a:pt x="147" y="29"/>
                    <a:pt x="147" y="29"/>
                  </a:cubicBezTo>
                  <a:cubicBezTo>
                    <a:pt x="146" y="29"/>
                    <a:pt x="145" y="29"/>
                    <a:pt x="145" y="29"/>
                  </a:cubicBezTo>
                  <a:cubicBezTo>
                    <a:pt x="144" y="29"/>
                    <a:pt x="143" y="29"/>
                    <a:pt x="142" y="29"/>
                  </a:cubicBezTo>
                  <a:cubicBezTo>
                    <a:pt x="142" y="28"/>
                    <a:pt x="142" y="28"/>
                    <a:pt x="142" y="28"/>
                  </a:cubicBezTo>
                  <a:cubicBezTo>
                    <a:pt x="142" y="28"/>
                    <a:pt x="143" y="28"/>
                    <a:pt x="143" y="28"/>
                  </a:cubicBezTo>
                  <a:cubicBezTo>
                    <a:pt x="143" y="28"/>
                    <a:pt x="143" y="28"/>
                    <a:pt x="143" y="28"/>
                  </a:cubicBezTo>
                  <a:cubicBezTo>
                    <a:pt x="143" y="28"/>
                    <a:pt x="143" y="28"/>
                    <a:pt x="143" y="28"/>
                  </a:cubicBezTo>
                  <a:cubicBezTo>
                    <a:pt x="143" y="28"/>
                    <a:pt x="143" y="28"/>
                    <a:pt x="143" y="28"/>
                  </a:cubicBezTo>
                  <a:cubicBezTo>
                    <a:pt x="143" y="28"/>
                    <a:pt x="143" y="28"/>
                    <a:pt x="143" y="28"/>
                  </a:cubicBezTo>
                  <a:cubicBezTo>
                    <a:pt x="144" y="28"/>
                    <a:pt x="145" y="28"/>
                    <a:pt x="146" y="28"/>
                  </a:cubicBezTo>
                  <a:cubicBezTo>
                    <a:pt x="146" y="28"/>
                    <a:pt x="146" y="28"/>
                    <a:pt x="146" y="29"/>
                  </a:cubicBezTo>
                  <a:cubicBezTo>
                    <a:pt x="146" y="29"/>
                    <a:pt x="147" y="29"/>
                    <a:pt x="147" y="29"/>
                  </a:cubicBezTo>
                  <a:cubicBezTo>
                    <a:pt x="147" y="29"/>
                    <a:pt x="147" y="29"/>
                    <a:pt x="147" y="29"/>
                  </a:cubicBezTo>
                  <a:cubicBezTo>
                    <a:pt x="148" y="29"/>
                    <a:pt x="149" y="29"/>
                    <a:pt x="149" y="29"/>
                  </a:cubicBezTo>
                  <a:cubicBezTo>
                    <a:pt x="149" y="29"/>
                    <a:pt x="149" y="29"/>
                    <a:pt x="150" y="29"/>
                  </a:cubicBezTo>
                  <a:cubicBezTo>
                    <a:pt x="150" y="29"/>
                    <a:pt x="150" y="29"/>
                    <a:pt x="150" y="30"/>
                  </a:cubicBezTo>
                  <a:cubicBezTo>
                    <a:pt x="151" y="30"/>
                    <a:pt x="151" y="29"/>
                    <a:pt x="151" y="29"/>
                  </a:cubicBezTo>
                  <a:cubicBezTo>
                    <a:pt x="151" y="28"/>
                    <a:pt x="151" y="28"/>
                    <a:pt x="151" y="27"/>
                  </a:cubicBezTo>
                  <a:cubicBezTo>
                    <a:pt x="151" y="27"/>
                    <a:pt x="151" y="27"/>
                    <a:pt x="151" y="27"/>
                  </a:cubicBezTo>
                  <a:cubicBezTo>
                    <a:pt x="149" y="27"/>
                    <a:pt x="147" y="27"/>
                    <a:pt x="145" y="27"/>
                  </a:cubicBezTo>
                  <a:cubicBezTo>
                    <a:pt x="145" y="27"/>
                    <a:pt x="145" y="26"/>
                    <a:pt x="145" y="26"/>
                  </a:cubicBezTo>
                  <a:cubicBezTo>
                    <a:pt x="146" y="26"/>
                    <a:pt x="147" y="26"/>
                    <a:pt x="148" y="26"/>
                  </a:cubicBezTo>
                  <a:cubicBezTo>
                    <a:pt x="148" y="26"/>
                    <a:pt x="149" y="26"/>
                    <a:pt x="149" y="26"/>
                  </a:cubicBezTo>
                  <a:cubicBezTo>
                    <a:pt x="150" y="26"/>
                    <a:pt x="150" y="26"/>
                    <a:pt x="151" y="26"/>
                  </a:cubicBezTo>
                  <a:cubicBezTo>
                    <a:pt x="151" y="26"/>
                    <a:pt x="151" y="26"/>
                    <a:pt x="151" y="26"/>
                  </a:cubicBezTo>
                  <a:cubicBezTo>
                    <a:pt x="150" y="26"/>
                    <a:pt x="150" y="26"/>
                    <a:pt x="149" y="26"/>
                  </a:cubicBezTo>
                  <a:cubicBezTo>
                    <a:pt x="149" y="26"/>
                    <a:pt x="149" y="26"/>
                    <a:pt x="149" y="26"/>
                  </a:cubicBezTo>
                  <a:cubicBezTo>
                    <a:pt x="149" y="26"/>
                    <a:pt x="148" y="26"/>
                    <a:pt x="148" y="26"/>
                  </a:cubicBezTo>
                  <a:cubicBezTo>
                    <a:pt x="148" y="26"/>
                    <a:pt x="147" y="26"/>
                    <a:pt x="147" y="26"/>
                  </a:cubicBezTo>
                  <a:cubicBezTo>
                    <a:pt x="147" y="25"/>
                    <a:pt x="146" y="26"/>
                    <a:pt x="145" y="26"/>
                  </a:cubicBezTo>
                  <a:cubicBezTo>
                    <a:pt x="145" y="25"/>
                    <a:pt x="145" y="25"/>
                    <a:pt x="146" y="25"/>
                  </a:cubicBezTo>
                  <a:cubicBezTo>
                    <a:pt x="145" y="25"/>
                    <a:pt x="144" y="25"/>
                    <a:pt x="144" y="25"/>
                  </a:cubicBezTo>
                  <a:cubicBezTo>
                    <a:pt x="144" y="25"/>
                    <a:pt x="144" y="25"/>
                    <a:pt x="144" y="24"/>
                  </a:cubicBezTo>
                  <a:cubicBezTo>
                    <a:pt x="144" y="24"/>
                    <a:pt x="143" y="24"/>
                    <a:pt x="143" y="24"/>
                  </a:cubicBezTo>
                  <a:cubicBezTo>
                    <a:pt x="143" y="24"/>
                    <a:pt x="143" y="23"/>
                    <a:pt x="144" y="23"/>
                  </a:cubicBezTo>
                  <a:cubicBezTo>
                    <a:pt x="144" y="23"/>
                    <a:pt x="144" y="23"/>
                    <a:pt x="144" y="23"/>
                  </a:cubicBezTo>
                  <a:cubicBezTo>
                    <a:pt x="144" y="23"/>
                    <a:pt x="144" y="23"/>
                    <a:pt x="144" y="23"/>
                  </a:cubicBezTo>
                  <a:cubicBezTo>
                    <a:pt x="145" y="23"/>
                    <a:pt x="146" y="23"/>
                    <a:pt x="146" y="24"/>
                  </a:cubicBezTo>
                  <a:cubicBezTo>
                    <a:pt x="146" y="24"/>
                    <a:pt x="147" y="24"/>
                    <a:pt x="147" y="23"/>
                  </a:cubicBezTo>
                  <a:cubicBezTo>
                    <a:pt x="147" y="23"/>
                    <a:pt x="147" y="23"/>
                    <a:pt x="147" y="23"/>
                  </a:cubicBezTo>
                  <a:cubicBezTo>
                    <a:pt x="147" y="23"/>
                    <a:pt x="147" y="23"/>
                    <a:pt x="147" y="23"/>
                  </a:cubicBezTo>
                  <a:cubicBezTo>
                    <a:pt x="147" y="23"/>
                    <a:pt x="147" y="23"/>
                    <a:pt x="146" y="23"/>
                  </a:cubicBezTo>
                  <a:cubicBezTo>
                    <a:pt x="146" y="23"/>
                    <a:pt x="146" y="23"/>
                    <a:pt x="147" y="23"/>
                  </a:cubicBezTo>
                  <a:cubicBezTo>
                    <a:pt x="147" y="23"/>
                    <a:pt x="148" y="23"/>
                    <a:pt x="149" y="23"/>
                  </a:cubicBezTo>
                  <a:cubicBezTo>
                    <a:pt x="149" y="23"/>
                    <a:pt x="149" y="22"/>
                    <a:pt x="149" y="22"/>
                  </a:cubicBezTo>
                  <a:cubicBezTo>
                    <a:pt x="150" y="22"/>
                    <a:pt x="151" y="22"/>
                    <a:pt x="151" y="23"/>
                  </a:cubicBezTo>
                  <a:cubicBezTo>
                    <a:pt x="151" y="23"/>
                    <a:pt x="152" y="22"/>
                    <a:pt x="152" y="22"/>
                  </a:cubicBezTo>
                  <a:cubicBezTo>
                    <a:pt x="153" y="23"/>
                    <a:pt x="153" y="23"/>
                    <a:pt x="154" y="23"/>
                  </a:cubicBezTo>
                  <a:cubicBezTo>
                    <a:pt x="154" y="23"/>
                    <a:pt x="155" y="23"/>
                    <a:pt x="155" y="23"/>
                  </a:cubicBezTo>
                  <a:cubicBezTo>
                    <a:pt x="156" y="23"/>
                    <a:pt x="156" y="23"/>
                    <a:pt x="157" y="23"/>
                  </a:cubicBezTo>
                  <a:cubicBezTo>
                    <a:pt x="157" y="23"/>
                    <a:pt x="157" y="22"/>
                    <a:pt x="157" y="22"/>
                  </a:cubicBezTo>
                  <a:cubicBezTo>
                    <a:pt x="157" y="22"/>
                    <a:pt x="157" y="22"/>
                    <a:pt x="157" y="21"/>
                  </a:cubicBezTo>
                  <a:cubicBezTo>
                    <a:pt x="156" y="21"/>
                    <a:pt x="156" y="21"/>
                    <a:pt x="155" y="21"/>
                  </a:cubicBezTo>
                  <a:cubicBezTo>
                    <a:pt x="155" y="21"/>
                    <a:pt x="155" y="22"/>
                    <a:pt x="155" y="22"/>
                  </a:cubicBezTo>
                  <a:cubicBezTo>
                    <a:pt x="155" y="22"/>
                    <a:pt x="154" y="22"/>
                    <a:pt x="154" y="22"/>
                  </a:cubicBezTo>
                  <a:cubicBezTo>
                    <a:pt x="153" y="22"/>
                    <a:pt x="153" y="22"/>
                    <a:pt x="153" y="21"/>
                  </a:cubicBezTo>
                  <a:cubicBezTo>
                    <a:pt x="153" y="21"/>
                    <a:pt x="151" y="21"/>
                    <a:pt x="150" y="21"/>
                  </a:cubicBezTo>
                  <a:cubicBezTo>
                    <a:pt x="150" y="21"/>
                    <a:pt x="150" y="21"/>
                    <a:pt x="150" y="21"/>
                  </a:cubicBezTo>
                  <a:cubicBezTo>
                    <a:pt x="150" y="21"/>
                    <a:pt x="150" y="21"/>
                    <a:pt x="150" y="21"/>
                  </a:cubicBezTo>
                  <a:cubicBezTo>
                    <a:pt x="150" y="21"/>
                    <a:pt x="150" y="21"/>
                    <a:pt x="149" y="21"/>
                  </a:cubicBezTo>
                  <a:cubicBezTo>
                    <a:pt x="149" y="21"/>
                    <a:pt x="149" y="20"/>
                    <a:pt x="149" y="20"/>
                  </a:cubicBezTo>
                  <a:cubicBezTo>
                    <a:pt x="150" y="20"/>
                    <a:pt x="150" y="20"/>
                    <a:pt x="150" y="20"/>
                  </a:cubicBezTo>
                  <a:cubicBezTo>
                    <a:pt x="150" y="19"/>
                    <a:pt x="151" y="20"/>
                    <a:pt x="152" y="20"/>
                  </a:cubicBezTo>
                  <a:cubicBezTo>
                    <a:pt x="152" y="20"/>
                    <a:pt x="152" y="20"/>
                    <a:pt x="152" y="20"/>
                  </a:cubicBezTo>
                  <a:cubicBezTo>
                    <a:pt x="152" y="19"/>
                    <a:pt x="151" y="19"/>
                    <a:pt x="151" y="19"/>
                  </a:cubicBezTo>
                  <a:cubicBezTo>
                    <a:pt x="150" y="19"/>
                    <a:pt x="149" y="19"/>
                    <a:pt x="149" y="20"/>
                  </a:cubicBezTo>
                  <a:cubicBezTo>
                    <a:pt x="149" y="20"/>
                    <a:pt x="149" y="20"/>
                    <a:pt x="149" y="20"/>
                  </a:cubicBezTo>
                  <a:cubicBezTo>
                    <a:pt x="148" y="20"/>
                    <a:pt x="148" y="20"/>
                    <a:pt x="148" y="21"/>
                  </a:cubicBezTo>
                  <a:cubicBezTo>
                    <a:pt x="147" y="21"/>
                    <a:pt x="148" y="20"/>
                    <a:pt x="147" y="20"/>
                  </a:cubicBezTo>
                  <a:cubicBezTo>
                    <a:pt x="147" y="20"/>
                    <a:pt x="147" y="20"/>
                    <a:pt x="147" y="20"/>
                  </a:cubicBezTo>
                  <a:cubicBezTo>
                    <a:pt x="147" y="20"/>
                    <a:pt x="147" y="20"/>
                    <a:pt x="147" y="20"/>
                  </a:cubicBezTo>
                  <a:cubicBezTo>
                    <a:pt x="147" y="20"/>
                    <a:pt x="147" y="20"/>
                    <a:pt x="147" y="20"/>
                  </a:cubicBezTo>
                  <a:cubicBezTo>
                    <a:pt x="147" y="19"/>
                    <a:pt x="147" y="19"/>
                    <a:pt x="148" y="19"/>
                  </a:cubicBezTo>
                  <a:cubicBezTo>
                    <a:pt x="148" y="19"/>
                    <a:pt x="148" y="19"/>
                    <a:pt x="148" y="18"/>
                  </a:cubicBezTo>
                  <a:cubicBezTo>
                    <a:pt x="148" y="18"/>
                    <a:pt x="148" y="18"/>
                    <a:pt x="148" y="18"/>
                  </a:cubicBezTo>
                  <a:cubicBezTo>
                    <a:pt x="149" y="18"/>
                    <a:pt x="149" y="18"/>
                    <a:pt x="149" y="18"/>
                  </a:cubicBezTo>
                  <a:cubicBezTo>
                    <a:pt x="150" y="18"/>
                    <a:pt x="149" y="18"/>
                    <a:pt x="150" y="17"/>
                  </a:cubicBezTo>
                  <a:cubicBezTo>
                    <a:pt x="150" y="17"/>
                    <a:pt x="150" y="17"/>
                    <a:pt x="150" y="17"/>
                  </a:cubicBezTo>
                  <a:cubicBezTo>
                    <a:pt x="150" y="17"/>
                    <a:pt x="150" y="17"/>
                    <a:pt x="150" y="16"/>
                  </a:cubicBezTo>
                  <a:cubicBezTo>
                    <a:pt x="150" y="16"/>
                    <a:pt x="150" y="16"/>
                    <a:pt x="151" y="16"/>
                  </a:cubicBezTo>
                  <a:cubicBezTo>
                    <a:pt x="151" y="16"/>
                    <a:pt x="151" y="16"/>
                    <a:pt x="151" y="16"/>
                  </a:cubicBezTo>
                  <a:cubicBezTo>
                    <a:pt x="151" y="16"/>
                    <a:pt x="151" y="16"/>
                    <a:pt x="151" y="16"/>
                  </a:cubicBezTo>
                  <a:cubicBezTo>
                    <a:pt x="151" y="16"/>
                    <a:pt x="151" y="16"/>
                    <a:pt x="151" y="15"/>
                  </a:cubicBezTo>
                  <a:cubicBezTo>
                    <a:pt x="151" y="15"/>
                    <a:pt x="153" y="15"/>
                    <a:pt x="153" y="15"/>
                  </a:cubicBezTo>
                  <a:cubicBezTo>
                    <a:pt x="154" y="15"/>
                    <a:pt x="154" y="15"/>
                    <a:pt x="155" y="15"/>
                  </a:cubicBezTo>
                  <a:cubicBezTo>
                    <a:pt x="155" y="14"/>
                    <a:pt x="155" y="14"/>
                    <a:pt x="155" y="14"/>
                  </a:cubicBezTo>
                  <a:cubicBezTo>
                    <a:pt x="155" y="14"/>
                    <a:pt x="155" y="14"/>
                    <a:pt x="155" y="14"/>
                  </a:cubicBezTo>
                  <a:cubicBezTo>
                    <a:pt x="156" y="14"/>
                    <a:pt x="156" y="14"/>
                    <a:pt x="156" y="13"/>
                  </a:cubicBezTo>
                  <a:cubicBezTo>
                    <a:pt x="156" y="13"/>
                    <a:pt x="156" y="13"/>
                    <a:pt x="156" y="13"/>
                  </a:cubicBezTo>
                  <a:cubicBezTo>
                    <a:pt x="156" y="13"/>
                    <a:pt x="156" y="13"/>
                    <a:pt x="156" y="13"/>
                  </a:cubicBezTo>
                  <a:cubicBezTo>
                    <a:pt x="157" y="12"/>
                    <a:pt x="157" y="12"/>
                    <a:pt x="158" y="12"/>
                  </a:cubicBezTo>
                  <a:cubicBezTo>
                    <a:pt x="159" y="12"/>
                    <a:pt x="160" y="12"/>
                    <a:pt x="161" y="12"/>
                  </a:cubicBezTo>
                  <a:cubicBezTo>
                    <a:pt x="161" y="12"/>
                    <a:pt x="162" y="11"/>
                    <a:pt x="163" y="11"/>
                  </a:cubicBezTo>
                  <a:cubicBezTo>
                    <a:pt x="163" y="11"/>
                    <a:pt x="163" y="11"/>
                    <a:pt x="163" y="11"/>
                  </a:cubicBezTo>
                  <a:cubicBezTo>
                    <a:pt x="162" y="11"/>
                    <a:pt x="161" y="11"/>
                    <a:pt x="160" y="11"/>
                  </a:cubicBezTo>
                  <a:cubicBezTo>
                    <a:pt x="159" y="11"/>
                    <a:pt x="159" y="11"/>
                    <a:pt x="159" y="11"/>
                  </a:cubicBezTo>
                  <a:cubicBezTo>
                    <a:pt x="158" y="11"/>
                    <a:pt x="158" y="11"/>
                    <a:pt x="157" y="11"/>
                  </a:cubicBezTo>
                  <a:cubicBezTo>
                    <a:pt x="157" y="12"/>
                    <a:pt x="157" y="11"/>
                    <a:pt x="156" y="12"/>
                  </a:cubicBezTo>
                  <a:cubicBezTo>
                    <a:pt x="156" y="12"/>
                    <a:pt x="156" y="12"/>
                    <a:pt x="156" y="12"/>
                  </a:cubicBezTo>
                  <a:cubicBezTo>
                    <a:pt x="156" y="12"/>
                    <a:pt x="156" y="12"/>
                    <a:pt x="156" y="12"/>
                  </a:cubicBezTo>
                  <a:cubicBezTo>
                    <a:pt x="156" y="12"/>
                    <a:pt x="155" y="13"/>
                    <a:pt x="155" y="12"/>
                  </a:cubicBezTo>
                  <a:cubicBezTo>
                    <a:pt x="154" y="12"/>
                    <a:pt x="154" y="12"/>
                    <a:pt x="154" y="12"/>
                  </a:cubicBezTo>
                  <a:cubicBezTo>
                    <a:pt x="154" y="11"/>
                    <a:pt x="154" y="11"/>
                    <a:pt x="155" y="11"/>
                  </a:cubicBezTo>
                  <a:cubicBezTo>
                    <a:pt x="155" y="11"/>
                    <a:pt x="155" y="11"/>
                    <a:pt x="155" y="11"/>
                  </a:cubicBezTo>
                  <a:cubicBezTo>
                    <a:pt x="156" y="11"/>
                    <a:pt x="156" y="10"/>
                    <a:pt x="157" y="10"/>
                  </a:cubicBezTo>
                  <a:cubicBezTo>
                    <a:pt x="157" y="10"/>
                    <a:pt x="158" y="10"/>
                    <a:pt x="159" y="10"/>
                  </a:cubicBezTo>
                  <a:cubicBezTo>
                    <a:pt x="159" y="10"/>
                    <a:pt x="160" y="10"/>
                    <a:pt x="160" y="10"/>
                  </a:cubicBezTo>
                  <a:cubicBezTo>
                    <a:pt x="161" y="10"/>
                    <a:pt x="162" y="10"/>
                    <a:pt x="162" y="10"/>
                  </a:cubicBezTo>
                  <a:cubicBezTo>
                    <a:pt x="163" y="10"/>
                    <a:pt x="164" y="11"/>
                    <a:pt x="165" y="10"/>
                  </a:cubicBezTo>
                  <a:cubicBezTo>
                    <a:pt x="166" y="10"/>
                    <a:pt x="165" y="10"/>
                    <a:pt x="166" y="10"/>
                  </a:cubicBezTo>
                  <a:cubicBezTo>
                    <a:pt x="166" y="10"/>
                    <a:pt x="165" y="10"/>
                    <a:pt x="165" y="10"/>
                  </a:cubicBezTo>
                  <a:cubicBezTo>
                    <a:pt x="164" y="9"/>
                    <a:pt x="163" y="10"/>
                    <a:pt x="162" y="10"/>
                  </a:cubicBezTo>
                  <a:cubicBezTo>
                    <a:pt x="161" y="10"/>
                    <a:pt x="161" y="10"/>
                    <a:pt x="160" y="10"/>
                  </a:cubicBezTo>
                  <a:cubicBezTo>
                    <a:pt x="160" y="10"/>
                    <a:pt x="159" y="10"/>
                    <a:pt x="159" y="10"/>
                  </a:cubicBezTo>
                  <a:cubicBezTo>
                    <a:pt x="158" y="9"/>
                    <a:pt x="158" y="9"/>
                    <a:pt x="157" y="9"/>
                  </a:cubicBezTo>
                  <a:cubicBezTo>
                    <a:pt x="157" y="9"/>
                    <a:pt x="156" y="10"/>
                    <a:pt x="155" y="10"/>
                  </a:cubicBezTo>
                  <a:cubicBezTo>
                    <a:pt x="155" y="10"/>
                    <a:pt x="154" y="10"/>
                    <a:pt x="153" y="10"/>
                  </a:cubicBezTo>
                  <a:cubicBezTo>
                    <a:pt x="153" y="9"/>
                    <a:pt x="153" y="9"/>
                    <a:pt x="153" y="9"/>
                  </a:cubicBezTo>
                  <a:cubicBezTo>
                    <a:pt x="155" y="9"/>
                    <a:pt x="156" y="9"/>
                    <a:pt x="158" y="9"/>
                  </a:cubicBezTo>
                  <a:cubicBezTo>
                    <a:pt x="159" y="9"/>
                    <a:pt x="160" y="9"/>
                    <a:pt x="161" y="9"/>
                  </a:cubicBezTo>
                  <a:cubicBezTo>
                    <a:pt x="162" y="9"/>
                    <a:pt x="163" y="8"/>
                    <a:pt x="163" y="8"/>
                  </a:cubicBezTo>
                  <a:cubicBezTo>
                    <a:pt x="164" y="8"/>
                    <a:pt x="166" y="9"/>
                    <a:pt x="167" y="9"/>
                  </a:cubicBezTo>
                  <a:cubicBezTo>
                    <a:pt x="167" y="9"/>
                    <a:pt x="168" y="9"/>
                    <a:pt x="168" y="9"/>
                  </a:cubicBezTo>
                  <a:cubicBezTo>
                    <a:pt x="168" y="9"/>
                    <a:pt x="169" y="8"/>
                    <a:pt x="169" y="8"/>
                  </a:cubicBezTo>
                  <a:cubicBezTo>
                    <a:pt x="169" y="8"/>
                    <a:pt x="170" y="8"/>
                    <a:pt x="170" y="8"/>
                  </a:cubicBezTo>
                  <a:cubicBezTo>
                    <a:pt x="171" y="8"/>
                    <a:pt x="171" y="8"/>
                    <a:pt x="171" y="8"/>
                  </a:cubicBezTo>
                  <a:cubicBezTo>
                    <a:pt x="171" y="8"/>
                    <a:pt x="171" y="8"/>
                    <a:pt x="171" y="7"/>
                  </a:cubicBezTo>
                  <a:cubicBezTo>
                    <a:pt x="172" y="7"/>
                    <a:pt x="172" y="7"/>
                    <a:pt x="173" y="7"/>
                  </a:cubicBezTo>
                  <a:cubicBezTo>
                    <a:pt x="173" y="7"/>
                    <a:pt x="174" y="8"/>
                    <a:pt x="174" y="7"/>
                  </a:cubicBezTo>
                  <a:cubicBezTo>
                    <a:pt x="175" y="7"/>
                    <a:pt x="175" y="7"/>
                    <a:pt x="176" y="7"/>
                  </a:cubicBezTo>
                  <a:cubicBezTo>
                    <a:pt x="176" y="7"/>
                    <a:pt x="176" y="7"/>
                    <a:pt x="177" y="7"/>
                  </a:cubicBezTo>
                  <a:cubicBezTo>
                    <a:pt x="177" y="7"/>
                    <a:pt x="177" y="7"/>
                    <a:pt x="177" y="7"/>
                  </a:cubicBezTo>
                  <a:cubicBezTo>
                    <a:pt x="178" y="6"/>
                    <a:pt x="179" y="6"/>
                    <a:pt x="179" y="6"/>
                  </a:cubicBezTo>
                  <a:cubicBezTo>
                    <a:pt x="179" y="6"/>
                    <a:pt x="179" y="6"/>
                    <a:pt x="179" y="6"/>
                  </a:cubicBezTo>
                  <a:cubicBezTo>
                    <a:pt x="179" y="6"/>
                    <a:pt x="179" y="6"/>
                    <a:pt x="179" y="6"/>
                  </a:cubicBezTo>
                  <a:cubicBezTo>
                    <a:pt x="179" y="6"/>
                    <a:pt x="179" y="6"/>
                    <a:pt x="179" y="6"/>
                  </a:cubicBezTo>
                  <a:cubicBezTo>
                    <a:pt x="178" y="6"/>
                    <a:pt x="177" y="6"/>
                    <a:pt x="176" y="6"/>
                  </a:cubicBezTo>
                  <a:cubicBezTo>
                    <a:pt x="176" y="6"/>
                    <a:pt x="175" y="6"/>
                    <a:pt x="175" y="6"/>
                  </a:cubicBezTo>
                  <a:cubicBezTo>
                    <a:pt x="174" y="5"/>
                    <a:pt x="172" y="5"/>
                    <a:pt x="171" y="5"/>
                  </a:cubicBezTo>
                  <a:cubicBezTo>
                    <a:pt x="170" y="5"/>
                    <a:pt x="168" y="5"/>
                    <a:pt x="168" y="5"/>
                  </a:cubicBezTo>
                  <a:cubicBezTo>
                    <a:pt x="167" y="5"/>
                    <a:pt x="166" y="5"/>
                    <a:pt x="166" y="6"/>
                  </a:cubicBezTo>
                  <a:cubicBezTo>
                    <a:pt x="166" y="6"/>
                    <a:pt x="166" y="6"/>
                    <a:pt x="166" y="6"/>
                  </a:cubicBezTo>
                  <a:cubicBezTo>
                    <a:pt x="166" y="6"/>
                    <a:pt x="165" y="6"/>
                    <a:pt x="165" y="6"/>
                  </a:cubicBezTo>
                  <a:cubicBezTo>
                    <a:pt x="165" y="6"/>
                    <a:pt x="165" y="6"/>
                    <a:pt x="165" y="6"/>
                  </a:cubicBezTo>
                  <a:cubicBezTo>
                    <a:pt x="165" y="6"/>
                    <a:pt x="164" y="6"/>
                    <a:pt x="164" y="6"/>
                  </a:cubicBezTo>
                  <a:cubicBezTo>
                    <a:pt x="164" y="6"/>
                    <a:pt x="164" y="7"/>
                    <a:pt x="164" y="7"/>
                  </a:cubicBezTo>
                  <a:cubicBezTo>
                    <a:pt x="163" y="7"/>
                    <a:pt x="162" y="7"/>
                    <a:pt x="162" y="7"/>
                  </a:cubicBezTo>
                  <a:cubicBezTo>
                    <a:pt x="162" y="7"/>
                    <a:pt x="161" y="7"/>
                    <a:pt x="161" y="7"/>
                  </a:cubicBezTo>
                  <a:cubicBezTo>
                    <a:pt x="160" y="6"/>
                    <a:pt x="160" y="6"/>
                    <a:pt x="159" y="7"/>
                  </a:cubicBezTo>
                  <a:cubicBezTo>
                    <a:pt x="159" y="7"/>
                    <a:pt x="158" y="7"/>
                    <a:pt x="158" y="7"/>
                  </a:cubicBezTo>
                  <a:cubicBezTo>
                    <a:pt x="158" y="7"/>
                    <a:pt x="157" y="7"/>
                    <a:pt x="157" y="7"/>
                  </a:cubicBezTo>
                  <a:cubicBezTo>
                    <a:pt x="157" y="7"/>
                    <a:pt x="157" y="6"/>
                    <a:pt x="157" y="6"/>
                  </a:cubicBezTo>
                  <a:cubicBezTo>
                    <a:pt x="157" y="6"/>
                    <a:pt x="157" y="6"/>
                    <a:pt x="157" y="6"/>
                  </a:cubicBezTo>
                  <a:cubicBezTo>
                    <a:pt x="156" y="6"/>
                    <a:pt x="156" y="6"/>
                    <a:pt x="155" y="7"/>
                  </a:cubicBezTo>
                  <a:cubicBezTo>
                    <a:pt x="155" y="7"/>
                    <a:pt x="155" y="7"/>
                    <a:pt x="154" y="7"/>
                  </a:cubicBezTo>
                  <a:cubicBezTo>
                    <a:pt x="154" y="7"/>
                    <a:pt x="154" y="7"/>
                    <a:pt x="154" y="7"/>
                  </a:cubicBezTo>
                  <a:cubicBezTo>
                    <a:pt x="154" y="7"/>
                    <a:pt x="153" y="7"/>
                    <a:pt x="153" y="7"/>
                  </a:cubicBezTo>
                  <a:cubicBezTo>
                    <a:pt x="153" y="7"/>
                    <a:pt x="153" y="7"/>
                    <a:pt x="153" y="7"/>
                  </a:cubicBezTo>
                  <a:cubicBezTo>
                    <a:pt x="153" y="7"/>
                    <a:pt x="152" y="7"/>
                    <a:pt x="152" y="7"/>
                  </a:cubicBezTo>
                  <a:cubicBezTo>
                    <a:pt x="152" y="8"/>
                    <a:pt x="151" y="8"/>
                    <a:pt x="151" y="8"/>
                  </a:cubicBezTo>
                  <a:cubicBezTo>
                    <a:pt x="151" y="8"/>
                    <a:pt x="150" y="8"/>
                    <a:pt x="150" y="8"/>
                  </a:cubicBezTo>
                  <a:cubicBezTo>
                    <a:pt x="150" y="8"/>
                    <a:pt x="150" y="8"/>
                    <a:pt x="150" y="8"/>
                  </a:cubicBezTo>
                  <a:cubicBezTo>
                    <a:pt x="150" y="8"/>
                    <a:pt x="149" y="8"/>
                    <a:pt x="149" y="8"/>
                  </a:cubicBezTo>
                  <a:cubicBezTo>
                    <a:pt x="149" y="8"/>
                    <a:pt x="149" y="8"/>
                    <a:pt x="149" y="9"/>
                  </a:cubicBezTo>
                  <a:cubicBezTo>
                    <a:pt x="148" y="9"/>
                    <a:pt x="148" y="9"/>
                    <a:pt x="148" y="9"/>
                  </a:cubicBezTo>
                  <a:cubicBezTo>
                    <a:pt x="148" y="9"/>
                    <a:pt x="148" y="9"/>
                    <a:pt x="148" y="9"/>
                  </a:cubicBezTo>
                  <a:cubicBezTo>
                    <a:pt x="147" y="9"/>
                    <a:pt x="147" y="9"/>
                    <a:pt x="147" y="9"/>
                  </a:cubicBezTo>
                  <a:cubicBezTo>
                    <a:pt x="147" y="9"/>
                    <a:pt x="147" y="9"/>
                    <a:pt x="146" y="9"/>
                  </a:cubicBezTo>
                  <a:cubicBezTo>
                    <a:pt x="146" y="10"/>
                    <a:pt x="145" y="9"/>
                    <a:pt x="145" y="10"/>
                  </a:cubicBezTo>
                  <a:cubicBezTo>
                    <a:pt x="144" y="10"/>
                    <a:pt x="144" y="10"/>
                    <a:pt x="144" y="10"/>
                  </a:cubicBezTo>
                  <a:cubicBezTo>
                    <a:pt x="144" y="9"/>
                    <a:pt x="145" y="9"/>
                    <a:pt x="146" y="9"/>
                  </a:cubicBezTo>
                  <a:cubicBezTo>
                    <a:pt x="146" y="8"/>
                    <a:pt x="146" y="8"/>
                    <a:pt x="146" y="8"/>
                  </a:cubicBezTo>
                  <a:cubicBezTo>
                    <a:pt x="147" y="8"/>
                    <a:pt x="147" y="8"/>
                    <a:pt x="148" y="8"/>
                  </a:cubicBezTo>
                  <a:cubicBezTo>
                    <a:pt x="148" y="8"/>
                    <a:pt x="148" y="7"/>
                    <a:pt x="149" y="7"/>
                  </a:cubicBezTo>
                  <a:cubicBezTo>
                    <a:pt x="149" y="7"/>
                    <a:pt x="149" y="7"/>
                    <a:pt x="149" y="7"/>
                  </a:cubicBezTo>
                  <a:cubicBezTo>
                    <a:pt x="150" y="7"/>
                    <a:pt x="150" y="7"/>
                    <a:pt x="150" y="7"/>
                  </a:cubicBezTo>
                  <a:cubicBezTo>
                    <a:pt x="151" y="7"/>
                    <a:pt x="151" y="7"/>
                    <a:pt x="152" y="6"/>
                  </a:cubicBezTo>
                  <a:cubicBezTo>
                    <a:pt x="152" y="6"/>
                    <a:pt x="152" y="6"/>
                    <a:pt x="153" y="5"/>
                  </a:cubicBezTo>
                  <a:cubicBezTo>
                    <a:pt x="153" y="5"/>
                    <a:pt x="153" y="5"/>
                    <a:pt x="153" y="5"/>
                  </a:cubicBezTo>
                  <a:cubicBezTo>
                    <a:pt x="152" y="5"/>
                    <a:pt x="148" y="5"/>
                    <a:pt x="148" y="5"/>
                  </a:cubicBezTo>
                  <a:cubicBezTo>
                    <a:pt x="148" y="5"/>
                    <a:pt x="148" y="5"/>
                    <a:pt x="148" y="5"/>
                  </a:cubicBezTo>
                  <a:cubicBezTo>
                    <a:pt x="148" y="5"/>
                    <a:pt x="147" y="6"/>
                    <a:pt x="147" y="6"/>
                  </a:cubicBezTo>
                  <a:cubicBezTo>
                    <a:pt x="145" y="6"/>
                    <a:pt x="144" y="6"/>
                    <a:pt x="142" y="6"/>
                  </a:cubicBezTo>
                  <a:cubicBezTo>
                    <a:pt x="142" y="6"/>
                    <a:pt x="141" y="7"/>
                    <a:pt x="140" y="7"/>
                  </a:cubicBezTo>
                  <a:cubicBezTo>
                    <a:pt x="139" y="7"/>
                    <a:pt x="138" y="7"/>
                    <a:pt x="137" y="7"/>
                  </a:cubicBezTo>
                  <a:cubicBezTo>
                    <a:pt x="137" y="7"/>
                    <a:pt x="137" y="7"/>
                    <a:pt x="137" y="7"/>
                  </a:cubicBezTo>
                  <a:cubicBezTo>
                    <a:pt x="137" y="7"/>
                    <a:pt x="137" y="6"/>
                    <a:pt x="137" y="6"/>
                  </a:cubicBezTo>
                  <a:cubicBezTo>
                    <a:pt x="138" y="6"/>
                    <a:pt x="139" y="6"/>
                    <a:pt x="139" y="6"/>
                  </a:cubicBezTo>
                  <a:cubicBezTo>
                    <a:pt x="140" y="6"/>
                    <a:pt x="142" y="6"/>
                    <a:pt x="143" y="5"/>
                  </a:cubicBezTo>
                  <a:cubicBezTo>
                    <a:pt x="143" y="5"/>
                    <a:pt x="143" y="6"/>
                    <a:pt x="144" y="5"/>
                  </a:cubicBezTo>
                  <a:cubicBezTo>
                    <a:pt x="144" y="5"/>
                    <a:pt x="144" y="5"/>
                    <a:pt x="144" y="5"/>
                  </a:cubicBezTo>
                  <a:cubicBezTo>
                    <a:pt x="144" y="5"/>
                    <a:pt x="144" y="5"/>
                    <a:pt x="144" y="5"/>
                  </a:cubicBezTo>
                  <a:cubicBezTo>
                    <a:pt x="143" y="5"/>
                    <a:pt x="142" y="5"/>
                    <a:pt x="140" y="5"/>
                  </a:cubicBezTo>
                  <a:cubicBezTo>
                    <a:pt x="138" y="5"/>
                    <a:pt x="135" y="5"/>
                    <a:pt x="133" y="5"/>
                  </a:cubicBezTo>
                  <a:cubicBezTo>
                    <a:pt x="132" y="5"/>
                    <a:pt x="132" y="5"/>
                    <a:pt x="131" y="5"/>
                  </a:cubicBezTo>
                  <a:cubicBezTo>
                    <a:pt x="130" y="5"/>
                    <a:pt x="129" y="5"/>
                    <a:pt x="128" y="6"/>
                  </a:cubicBezTo>
                  <a:cubicBezTo>
                    <a:pt x="127" y="6"/>
                    <a:pt x="127" y="6"/>
                    <a:pt x="126" y="6"/>
                  </a:cubicBezTo>
                  <a:cubicBezTo>
                    <a:pt x="126" y="6"/>
                    <a:pt x="125" y="6"/>
                    <a:pt x="124" y="6"/>
                  </a:cubicBezTo>
                  <a:cubicBezTo>
                    <a:pt x="124" y="6"/>
                    <a:pt x="123" y="6"/>
                    <a:pt x="123" y="6"/>
                  </a:cubicBezTo>
                  <a:cubicBezTo>
                    <a:pt x="123" y="6"/>
                    <a:pt x="123" y="6"/>
                    <a:pt x="122" y="6"/>
                  </a:cubicBezTo>
                  <a:cubicBezTo>
                    <a:pt x="122" y="6"/>
                    <a:pt x="123" y="5"/>
                    <a:pt x="123" y="5"/>
                  </a:cubicBezTo>
                  <a:cubicBezTo>
                    <a:pt x="124" y="5"/>
                    <a:pt x="125" y="5"/>
                    <a:pt x="126" y="5"/>
                  </a:cubicBezTo>
                  <a:cubicBezTo>
                    <a:pt x="127" y="5"/>
                    <a:pt x="128" y="5"/>
                    <a:pt x="129" y="5"/>
                  </a:cubicBezTo>
                  <a:cubicBezTo>
                    <a:pt x="129" y="5"/>
                    <a:pt x="129" y="5"/>
                    <a:pt x="129" y="4"/>
                  </a:cubicBezTo>
                  <a:cubicBezTo>
                    <a:pt x="128" y="4"/>
                    <a:pt x="128" y="4"/>
                    <a:pt x="128" y="4"/>
                  </a:cubicBezTo>
                  <a:cubicBezTo>
                    <a:pt x="128" y="4"/>
                    <a:pt x="128" y="4"/>
                    <a:pt x="128" y="4"/>
                  </a:cubicBezTo>
                  <a:cubicBezTo>
                    <a:pt x="129" y="4"/>
                    <a:pt x="130" y="4"/>
                    <a:pt x="131" y="4"/>
                  </a:cubicBezTo>
                  <a:cubicBezTo>
                    <a:pt x="132" y="4"/>
                    <a:pt x="134" y="4"/>
                    <a:pt x="135" y="4"/>
                  </a:cubicBezTo>
                  <a:cubicBezTo>
                    <a:pt x="135" y="4"/>
                    <a:pt x="136" y="4"/>
                    <a:pt x="137" y="4"/>
                  </a:cubicBezTo>
                  <a:cubicBezTo>
                    <a:pt x="137" y="4"/>
                    <a:pt x="138" y="4"/>
                    <a:pt x="138" y="4"/>
                  </a:cubicBezTo>
                  <a:cubicBezTo>
                    <a:pt x="139" y="4"/>
                    <a:pt x="140" y="4"/>
                    <a:pt x="141" y="4"/>
                  </a:cubicBezTo>
                  <a:cubicBezTo>
                    <a:pt x="142" y="4"/>
                    <a:pt x="143" y="4"/>
                    <a:pt x="143" y="4"/>
                  </a:cubicBezTo>
                  <a:cubicBezTo>
                    <a:pt x="145" y="4"/>
                    <a:pt x="147" y="4"/>
                    <a:pt x="148" y="4"/>
                  </a:cubicBezTo>
                  <a:cubicBezTo>
                    <a:pt x="149" y="4"/>
                    <a:pt x="150" y="4"/>
                    <a:pt x="151" y="4"/>
                  </a:cubicBezTo>
                  <a:cubicBezTo>
                    <a:pt x="151" y="4"/>
                    <a:pt x="152" y="4"/>
                    <a:pt x="153" y="4"/>
                  </a:cubicBezTo>
                  <a:cubicBezTo>
                    <a:pt x="153" y="3"/>
                    <a:pt x="153" y="3"/>
                    <a:pt x="153" y="3"/>
                  </a:cubicBezTo>
                  <a:cubicBezTo>
                    <a:pt x="154" y="3"/>
                    <a:pt x="154" y="3"/>
                    <a:pt x="155" y="3"/>
                  </a:cubicBezTo>
                  <a:cubicBezTo>
                    <a:pt x="155" y="3"/>
                    <a:pt x="155" y="3"/>
                    <a:pt x="155" y="3"/>
                  </a:cubicBezTo>
                  <a:cubicBezTo>
                    <a:pt x="155" y="3"/>
                    <a:pt x="155" y="3"/>
                    <a:pt x="155" y="3"/>
                  </a:cubicBezTo>
                  <a:cubicBezTo>
                    <a:pt x="154" y="3"/>
                    <a:pt x="153" y="3"/>
                    <a:pt x="153" y="3"/>
                  </a:cubicBezTo>
                  <a:cubicBezTo>
                    <a:pt x="153" y="3"/>
                    <a:pt x="152" y="3"/>
                    <a:pt x="152" y="3"/>
                  </a:cubicBezTo>
                  <a:cubicBezTo>
                    <a:pt x="152" y="3"/>
                    <a:pt x="151" y="2"/>
                    <a:pt x="150" y="2"/>
                  </a:cubicBezTo>
                  <a:cubicBezTo>
                    <a:pt x="150" y="3"/>
                    <a:pt x="149" y="3"/>
                    <a:pt x="149" y="3"/>
                  </a:cubicBezTo>
                  <a:cubicBezTo>
                    <a:pt x="149" y="2"/>
                    <a:pt x="149" y="2"/>
                    <a:pt x="149" y="2"/>
                  </a:cubicBezTo>
                  <a:cubicBezTo>
                    <a:pt x="147" y="2"/>
                    <a:pt x="146" y="3"/>
                    <a:pt x="144" y="3"/>
                  </a:cubicBezTo>
                  <a:cubicBezTo>
                    <a:pt x="144" y="2"/>
                    <a:pt x="144" y="2"/>
                    <a:pt x="144" y="2"/>
                  </a:cubicBezTo>
                  <a:cubicBezTo>
                    <a:pt x="144" y="2"/>
                    <a:pt x="146" y="2"/>
                    <a:pt x="146" y="2"/>
                  </a:cubicBezTo>
                  <a:cubicBezTo>
                    <a:pt x="146" y="2"/>
                    <a:pt x="146" y="2"/>
                    <a:pt x="147" y="2"/>
                  </a:cubicBezTo>
                  <a:cubicBezTo>
                    <a:pt x="147" y="2"/>
                    <a:pt x="147" y="2"/>
                    <a:pt x="147" y="2"/>
                  </a:cubicBezTo>
                  <a:cubicBezTo>
                    <a:pt x="146" y="1"/>
                    <a:pt x="143" y="2"/>
                    <a:pt x="142" y="2"/>
                  </a:cubicBezTo>
                  <a:cubicBezTo>
                    <a:pt x="141" y="2"/>
                    <a:pt x="141" y="2"/>
                    <a:pt x="140" y="2"/>
                  </a:cubicBezTo>
                  <a:cubicBezTo>
                    <a:pt x="139" y="2"/>
                    <a:pt x="138" y="2"/>
                    <a:pt x="138" y="2"/>
                  </a:cubicBezTo>
                  <a:cubicBezTo>
                    <a:pt x="137" y="1"/>
                    <a:pt x="134" y="1"/>
                    <a:pt x="133" y="2"/>
                  </a:cubicBezTo>
                  <a:cubicBezTo>
                    <a:pt x="132" y="2"/>
                    <a:pt x="132" y="2"/>
                    <a:pt x="131" y="2"/>
                  </a:cubicBezTo>
                  <a:cubicBezTo>
                    <a:pt x="131" y="2"/>
                    <a:pt x="131" y="2"/>
                    <a:pt x="131" y="2"/>
                  </a:cubicBezTo>
                  <a:cubicBezTo>
                    <a:pt x="130" y="2"/>
                    <a:pt x="130" y="2"/>
                    <a:pt x="129" y="2"/>
                  </a:cubicBezTo>
                  <a:cubicBezTo>
                    <a:pt x="129" y="2"/>
                    <a:pt x="129" y="2"/>
                    <a:pt x="129" y="2"/>
                  </a:cubicBezTo>
                  <a:cubicBezTo>
                    <a:pt x="128" y="2"/>
                    <a:pt x="128" y="2"/>
                    <a:pt x="128" y="2"/>
                  </a:cubicBezTo>
                  <a:cubicBezTo>
                    <a:pt x="128" y="2"/>
                    <a:pt x="127" y="2"/>
                    <a:pt x="127" y="2"/>
                  </a:cubicBezTo>
                  <a:cubicBezTo>
                    <a:pt x="126" y="2"/>
                    <a:pt x="125" y="2"/>
                    <a:pt x="125" y="2"/>
                  </a:cubicBezTo>
                  <a:cubicBezTo>
                    <a:pt x="124" y="2"/>
                    <a:pt x="124" y="2"/>
                    <a:pt x="124" y="2"/>
                  </a:cubicBezTo>
                  <a:cubicBezTo>
                    <a:pt x="123" y="2"/>
                    <a:pt x="123" y="3"/>
                    <a:pt x="122" y="3"/>
                  </a:cubicBezTo>
                  <a:cubicBezTo>
                    <a:pt x="122" y="2"/>
                    <a:pt x="122" y="2"/>
                    <a:pt x="122" y="2"/>
                  </a:cubicBezTo>
                  <a:cubicBezTo>
                    <a:pt x="121" y="2"/>
                    <a:pt x="121" y="2"/>
                    <a:pt x="120" y="2"/>
                  </a:cubicBezTo>
                  <a:cubicBezTo>
                    <a:pt x="120" y="2"/>
                    <a:pt x="119" y="2"/>
                    <a:pt x="119" y="2"/>
                  </a:cubicBezTo>
                  <a:cubicBezTo>
                    <a:pt x="119" y="2"/>
                    <a:pt x="118" y="3"/>
                    <a:pt x="118" y="3"/>
                  </a:cubicBezTo>
                  <a:cubicBezTo>
                    <a:pt x="118" y="3"/>
                    <a:pt x="118" y="2"/>
                    <a:pt x="118" y="2"/>
                  </a:cubicBezTo>
                  <a:cubicBezTo>
                    <a:pt x="118" y="2"/>
                    <a:pt x="118" y="2"/>
                    <a:pt x="119" y="2"/>
                  </a:cubicBezTo>
                  <a:cubicBezTo>
                    <a:pt x="119" y="2"/>
                    <a:pt x="120" y="2"/>
                    <a:pt x="120" y="2"/>
                  </a:cubicBezTo>
                  <a:cubicBezTo>
                    <a:pt x="121" y="2"/>
                    <a:pt x="122" y="2"/>
                    <a:pt x="123" y="2"/>
                  </a:cubicBezTo>
                  <a:cubicBezTo>
                    <a:pt x="123" y="2"/>
                    <a:pt x="124" y="2"/>
                    <a:pt x="124" y="2"/>
                  </a:cubicBezTo>
                  <a:cubicBezTo>
                    <a:pt x="124" y="2"/>
                    <a:pt x="124" y="2"/>
                    <a:pt x="124" y="1"/>
                  </a:cubicBezTo>
                  <a:cubicBezTo>
                    <a:pt x="124" y="1"/>
                    <a:pt x="124" y="1"/>
                    <a:pt x="124" y="1"/>
                  </a:cubicBezTo>
                  <a:cubicBezTo>
                    <a:pt x="124" y="1"/>
                    <a:pt x="124" y="1"/>
                    <a:pt x="124" y="1"/>
                  </a:cubicBezTo>
                  <a:close/>
                  <a:moveTo>
                    <a:pt x="78" y="69"/>
                  </a:moveTo>
                  <a:cubicBezTo>
                    <a:pt x="78" y="69"/>
                    <a:pt x="78" y="69"/>
                    <a:pt x="78" y="69"/>
                  </a:cubicBezTo>
                  <a:cubicBezTo>
                    <a:pt x="78" y="70"/>
                    <a:pt x="78" y="70"/>
                    <a:pt x="78" y="70"/>
                  </a:cubicBezTo>
                  <a:cubicBezTo>
                    <a:pt x="78" y="70"/>
                    <a:pt x="78" y="70"/>
                    <a:pt x="78" y="70"/>
                  </a:cubicBezTo>
                  <a:cubicBezTo>
                    <a:pt x="78" y="70"/>
                    <a:pt x="77" y="70"/>
                    <a:pt x="77" y="70"/>
                  </a:cubicBezTo>
                  <a:cubicBezTo>
                    <a:pt x="77" y="70"/>
                    <a:pt x="77" y="70"/>
                    <a:pt x="77" y="70"/>
                  </a:cubicBezTo>
                  <a:cubicBezTo>
                    <a:pt x="77" y="70"/>
                    <a:pt x="77" y="70"/>
                    <a:pt x="77" y="70"/>
                  </a:cubicBezTo>
                  <a:cubicBezTo>
                    <a:pt x="77" y="70"/>
                    <a:pt x="77" y="70"/>
                    <a:pt x="78" y="69"/>
                  </a:cubicBezTo>
                  <a:close/>
                </a:path>
              </a:pathLst>
            </a:custGeom>
            <a:solidFill>
              <a:sysClr val="window" lastClr="FFFFFF">
                <a:lumMod val="75000"/>
              </a:sysClr>
            </a:solidFill>
            <a:ln w="3175">
              <a:solidFill>
                <a:schemeClr val="bg1">
                  <a:lumMod val="65000"/>
                </a:schemeClr>
              </a:solid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defTabSz="2945407">
                <a:defRPr/>
              </a:pPr>
              <a:endParaRPr lang="en-US" sz="1600" kern="0">
                <a:solidFill>
                  <a:srgbClr val="0A0A0A"/>
                </a:solidFill>
                <a:cs typeface="Arial" charset="0"/>
              </a:endParaRPr>
            </a:p>
          </p:txBody>
        </p:sp>
        <p:sp>
          <p:nvSpPr>
            <p:cNvPr id="255" name="Freeform 238">
              <a:extLst>
                <a:ext uri="{FF2B5EF4-FFF2-40B4-BE49-F238E27FC236}">
                  <a16:creationId xmlns:a16="http://schemas.microsoft.com/office/drawing/2014/main" id="{8C88C3D8-D9DA-B372-41ED-1E09F2AEE6E4}"/>
                </a:ext>
              </a:extLst>
            </p:cNvPr>
            <p:cNvSpPr>
              <a:spLocks noEditPoints="1"/>
            </p:cNvSpPr>
            <p:nvPr/>
          </p:nvSpPr>
          <p:spPr bwMode="auto">
            <a:xfrm>
              <a:off x="17898561" y="16127634"/>
              <a:ext cx="1307441" cy="4097116"/>
            </a:xfrm>
            <a:custGeom>
              <a:avLst/>
              <a:gdLst/>
              <a:ahLst/>
              <a:cxnLst>
                <a:cxn ang="0">
                  <a:pos x="27" y="138"/>
                </a:cxn>
                <a:cxn ang="0">
                  <a:pos x="28" y="145"/>
                </a:cxn>
                <a:cxn ang="0">
                  <a:pos x="28" y="163"/>
                </a:cxn>
                <a:cxn ang="0">
                  <a:pos x="24" y="159"/>
                </a:cxn>
                <a:cxn ang="0">
                  <a:pos x="23" y="155"/>
                </a:cxn>
                <a:cxn ang="0">
                  <a:pos x="21" y="153"/>
                </a:cxn>
                <a:cxn ang="0">
                  <a:pos x="15" y="147"/>
                </a:cxn>
                <a:cxn ang="0">
                  <a:pos x="17" y="144"/>
                </a:cxn>
                <a:cxn ang="0">
                  <a:pos x="21" y="147"/>
                </a:cxn>
                <a:cxn ang="0">
                  <a:pos x="20" y="140"/>
                </a:cxn>
                <a:cxn ang="0">
                  <a:pos x="17" y="129"/>
                </a:cxn>
                <a:cxn ang="0">
                  <a:pos x="14" y="123"/>
                </a:cxn>
                <a:cxn ang="0">
                  <a:pos x="9" y="110"/>
                </a:cxn>
                <a:cxn ang="0">
                  <a:pos x="6" y="97"/>
                </a:cxn>
                <a:cxn ang="0">
                  <a:pos x="7" y="77"/>
                </a:cxn>
                <a:cxn ang="0">
                  <a:pos x="2" y="57"/>
                </a:cxn>
                <a:cxn ang="0">
                  <a:pos x="2" y="32"/>
                </a:cxn>
                <a:cxn ang="0">
                  <a:pos x="1" y="11"/>
                </a:cxn>
                <a:cxn ang="0">
                  <a:pos x="5" y="4"/>
                </a:cxn>
                <a:cxn ang="0">
                  <a:pos x="11" y="22"/>
                </a:cxn>
                <a:cxn ang="0">
                  <a:pos x="12" y="45"/>
                </a:cxn>
                <a:cxn ang="0">
                  <a:pos x="9" y="60"/>
                </a:cxn>
                <a:cxn ang="0">
                  <a:pos x="11" y="75"/>
                </a:cxn>
                <a:cxn ang="0">
                  <a:pos x="15" y="93"/>
                </a:cxn>
                <a:cxn ang="0">
                  <a:pos x="16" y="109"/>
                </a:cxn>
                <a:cxn ang="0">
                  <a:pos x="62" y="191"/>
                </a:cxn>
                <a:cxn ang="0">
                  <a:pos x="56" y="190"/>
                </a:cxn>
                <a:cxn ang="0">
                  <a:pos x="67" y="190"/>
                </a:cxn>
                <a:cxn ang="0">
                  <a:pos x="48" y="187"/>
                </a:cxn>
                <a:cxn ang="0">
                  <a:pos x="49" y="186"/>
                </a:cxn>
                <a:cxn ang="0">
                  <a:pos x="46" y="185"/>
                </a:cxn>
                <a:cxn ang="0">
                  <a:pos x="50" y="183"/>
                </a:cxn>
                <a:cxn ang="0">
                  <a:pos x="40" y="183"/>
                </a:cxn>
                <a:cxn ang="0">
                  <a:pos x="42" y="181"/>
                </a:cxn>
                <a:cxn ang="0">
                  <a:pos x="56" y="188"/>
                </a:cxn>
                <a:cxn ang="0">
                  <a:pos x="54" y="182"/>
                </a:cxn>
                <a:cxn ang="0">
                  <a:pos x="56" y="187"/>
                </a:cxn>
                <a:cxn ang="0">
                  <a:pos x="54" y="188"/>
                </a:cxn>
                <a:cxn ang="0">
                  <a:pos x="38" y="176"/>
                </a:cxn>
                <a:cxn ang="0">
                  <a:pos x="37" y="179"/>
                </a:cxn>
                <a:cxn ang="0">
                  <a:pos x="37" y="175"/>
                </a:cxn>
                <a:cxn ang="0">
                  <a:pos x="48" y="184"/>
                </a:cxn>
                <a:cxn ang="0">
                  <a:pos x="38" y="174"/>
                </a:cxn>
                <a:cxn ang="0">
                  <a:pos x="40" y="181"/>
                </a:cxn>
                <a:cxn ang="0">
                  <a:pos x="44" y="181"/>
                </a:cxn>
                <a:cxn ang="0">
                  <a:pos x="28" y="170"/>
                </a:cxn>
                <a:cxn ang="0">
                  <a:pos x="27" y="166"/>
                </a:cxn>
                <a:cxn ang="0">
                  <a:pos x="35" y="168"/>
                </a:cxn>
                <a:cxn ang="0">
                  <a:pos x="27" y="164"/>
                </a:cxn>
                <a:cxn ang="0">
                  <a:pos x="31" y="168"/>
                </a:cxn>
                <a:cxn ang="0">
                  <a:pos x="36" y="173"/>
                </a:cxn>
                <a:cxn ang="0">
                  <a:pos x="23" y="160"/>
                </a:cxn>
                <a:cxn ang="0">
                  <a:pos x="22" y="162"/>
                </a:cxn>
                <a:cxn ang="0">
                  <a:pos x="25" y="164"/>
                </a:cxn>
                <a:cxn ang="0">
                  <a:pos x="21" y="157"/>
                </a:cxn>
                <a:cxn ang="0">
                  <a:pos x="20" y="156"/>
                </a:cxn>
                <a:cxn ang="0">
                  <a:pos x="23" y="155"/>
                </a:cxn>
                <a:cxn ang="0">
                  <a:pos x="17" y="143"/>
                </a:cxn>
                <a:cxn ang="0">
                  <a:pos x="16" y="140"/>
                </a:cxn>
                <a:cxn ang="0">
                  <a:pos x="17" y="138"/>
                </a:cxn>
                <a:cxn ang="0">
                  <a:pos x="14" y="135"/>
                </a:cxn>
                <a:cxn ang="0">
                  <a:pos x="12" y="124"/>
                </a:cxn>
              </a:cxnLst>
              <a:rect l="0" t="0" r="r" b="b"/>
              <a:pathLst>
                <a:path w="67" h="192">
                  <a:moveTo>
                    <a:pt x="20" y="125"/>
                  </a:moveTo>
                  <a:cubicBezTo>
                    <a:pt x="19" y="125"/>
                    <a:pt x="19" y="125"/>
                    <a:pt x="19" y="125"/>
                  </a:cubicBezTo>
                  <a:cubicBezTo>
                    <a:pt x="19" y="125"/>
                    <a:pt x="19" y="126"/>
                    <a:pt x="19" y="126"/>
                  </a:cubicBezTo>
                  <a:cubicBezTo>
                    <a:pt x="19" y="127"/>
                    <a:pt x="19" y="127"/>
                    <a:pt x="19" y="127"/>
                  </a:cubicBezTo>
                  <a:cubicBezTo>
                    <a:pt x="19" y="127"/>
                    <a:pt x="19" y="127"/>
                    <a:pt x="19" y="128"/>
                  </a:cubicBezTo>
                  <a:cubicBezTo>
                    <a:pt x="19" y="128"/>
                    <a:pt x="20" y="129"/>
                    <a:pt x="20" y="129"/>
                  </a:cubicBezTo>
                  <a:cubicBezTo>
                    <a:pt x="20" y="129"/>
                    <a:pt x="20" y="130"/>
                    <a:pt x="20" y="130"/>
                  </a:cubicBezTo>
                  <a:cubicBezTo>
                    <a:pt x="20" y="131"/>
                    <a:pt x="21" y="131"/>
                    <a:pt x="22" y="131"/>
                  </a:cubicBezTo>
                  <a:cubicBezTo>
                    <a:pt x="22" y="131"/>
                    <a:pt x="22" y="131"/>
                    <a:pt x="22" y="132"/>
                  </a:cubicBezTo>
                  <a:cubicBezTo>
                    <a:pt x="22" y="132"/>
                    <a:pt x="23" y="133"/>
                    <a:pt x="23" y="133"/>
                  </a:cubicBezTo>
                  <a:cubicBezTo>
                    <a:pt x="23" y="133"/>
                    <a:pt x="23" y="134"/>
                    <a:pt x="23" y="134"/>
                  </a:cubicBezTo>
                  <a:cubicBezTo>
                    <a:pt x="23" y="134"/>
                    <a:pt x="24" y="134"/>
                    <a:pt x="24" y="135"/>
                  </a:cubicBezTo>
                  <a:cubicBezTo>
                    <a:pt x="24" y="135"/>
                    <a:pt x="23" y="135"/>
                    <a:pt x="23" y="136"/>
                  </a:cubicBezTo>
                  <a:cubicBezTo>
                    <a:pt x="24" y="136"/>
                    <a:pt x="24" y="136"/>
                    <a:pt x="24" y="137"/>
                  </a:cubicBezTo>
                  <a:cubicBezTo>
                    <a:pt x="25" y="137"/>
                    <a:pt x="26" y="137"/>
                    <a:pt x="27" y="137"/>
                  </a:cubicBezTo>
                  <a:cubicBezTo>
                    <a:pt x="27" y="137"/>
                    <a:pt x="27" y="137"/>
                    <a:pt x="27" y="138"/>
                  </a:cubicBezTo>
                  <a:cubicBezTo>
                    <a:pt x="27" y="138"/>
                    <a:pt x="27" y="138"/>
                    <a:pt x="27" y="138"/>
                  </a:cubicBezTo>
                  <a:cubicBezTo>
                    <a:pt x="27" y="138"/>
                    <a:pt x="27" y="138"/>
                    <a:pt x="27" y="138"/>
                  </a:cubicBezTo>
                  <a:cubicBezTo>
                    <a:pt x="27" y="138"/>
                    <a:pt x="26" y="138"/>
                    <a:pt x="26" y="138"/>
                  </a:cubicBezTo>
                  <a:cubicBezTo>
                    <a:pt x="26" y="138"/>
                    <a:pt x="26" y="138"/>
                    <a:pt x="26" y="138"/>
                  </a:cubicBezTo>
                  <a:cubicBezTo>
                    <a:pt x="25" y="138"/>
                    <a:pt x="25" y="138"/>
                    <a:pt x="24" y="138"/>
                  </a:cubicBezTo>
                  <a:cubicBezTo>
                    <a:pt x="24" y="138"/>
                    <a:pt x="24" y="138"/>
                    <a:pt x="24" y="138"/>
                  </a:cubicBezTo>
                  <a:cubicBezTo>
                    <a:pt x="24" y="138"/>
                    <a:pt x="24" y="138"/>
                    <a:pt x="24" y="138"/>
                  </a:cubicBezTo>
                  <a:cubicBezTo>
                    <a:pt x="24" y="139"/>
                    <a:pt x="24" y="139"/>
                    <a:pt x="24" y="139"/>
                  </a:cubicBezTo>
                  <a:cubicBezTo>
                    <a:pt x="24" y="140"/>
                    <a:pt x="25" y="140"/>
                    <a:pt x="25" y="140"/>
                  </a:cubicBezTo>
                  <a:cubicBezTo>
                    <a:pt x="25" y="140"/>
                    <a:pt x="25" y="140"/>
                    <a:pt x="26" y="140"/>
                  </a:cubicBezTo>
                  <a:cubicBezTo>
                    <a:pt x="26" y="140"/>
                    <a:pt x="26" y="140"/>
                    <a:pt x="26" y="140"/>
                  </a:cubicBezTo>
                  <a:cubicBezTo>
                    <a:pt x="26" y="140"/>
                    <a:pt x="26" y="140"/>
                    <a:pt x="26" y="140"/>
                  </a:cubicBezTo>
                  <a:cubicBezTo>
                    <a:pt x="27" y="140"/>
                    <a:pt x="27" y="140"/>
                    <a:pt x="27" y="140"/>
                  </a:cubicBezTo>
                  <a:cubicBezTo>
                    <a:pt x="27" y="141"/>
                    <a:pt x="27" y="141"/>
                    <a:pt x="28" y="141"/>
                  </a:cubicBezTo>
                  <a:cubicBezTo>
                    <a:pt x="28" y="141"/>
                    <a:pt x="28" y="142"/>
                    <a:pt x="28" y="142"/>
                  </a:cubicBezTo>
                  <a:cubicBezTo>
                    <a:pt x="27" y="142"/>
                    <a:pt x="27" y="142"/>
                    <a:pt x="27" y="142"/>
                  </a:cubicBezTo>
                  <a:cubicBezTo>
                    <a:pt x="26" y="143"/>
                    <a:pt x="27" y="144"/>
                    <a:pt x="27" y="144"/>
                  </a:cubicBezTo>
                  <a:cubicBezTo>
                    <a:pt x="28" y="144"/>
                    <a:pt x="28" y="145"/>
                    <a:pt x="28" y="145"/>
                  </a:cubicBezTo>
                  <a:cubicBezTo>
                    <a:pt x="28" y="145"/>
                    <a:pt x="28" y="145"/>
                    <a:pt x="28" y="145"/>
                  </a:cubicBezTo>
                  <a:cubicBezTo>
                    <a:pt x="28" y="145"/>
                    <a:pt x="28" y="145"/>
                    <a:pt x="28" y="145"/>
                  </a:cubicBezTo>
                  <a:cubicBezTo>
                    <a:pt x="28" y="145"/>
                    <a:pt x="28" y="145"/>
                    <a:pt x="27" y="145"/>
                  </a:cubicBezTo>
                  <a:cubicBezTo>
                    <a:pt x="27" y="145"/>
                    <a:pt x="27" y="146"/>
                    <a:pt x="27" y="146"/>
                  </a:cubicBezTo>
                  <a:cubicBezTo>
                    <a:pt x="28" y="146"/>
                    <a:pt x="29" y="148"/>
                    <a:pt x="29" y="148"/>
                  </a:cubicBezTo>
                  <a:cubicBezTo>
                    <a:pt x="29" y="148"/>
                    <a:pt x="29" y="149"/>
                    <a:pt x="29" y="149"/>
                  </a:cubicBezTo>
                  <a:cubicBezTo>
                    <a:pt x="29" y="150"/>
                    <a:pt x="29" y="150"/>
                    <a:pt x="29" y="150"/>
                  </a:cubicBezTo>
                  <a:cubicBezTo>
                    <a:pt x="29" y="151"/>
                    <a:pt x="29" y="151"/>
                    <a:pt x="29" y="151"/>
                  </a:cubicBezTo>
                  <a:cubicBezTo>
                    <a:pt x="29" y="151"/>
                    <a:pt x="29" y="151"/>
                    <a:pt x="29" y="151"/>
                  </a:cubicBezTo>
                  <a:cubicBezTo>
                    <a:pt x="28" y="152"/>
                    <a:pt x="28" y="152"/>
                    <a:pt x="28" y="153"/>
                  </a:cubicBezTo>
                  <a:cubicBezTo>
                    <a:pt x="29" y="153"/>
                    <a:pt x="29" y="155"/>
                    <a:pt x="29" y="155"/>
                  </a:cubicBezTo>
                  <a:cubicBezTo>
                    <a:pt x="29" y="155"/>
                    <a:pt x="30" y="156"/>
                    <a:pt x="30" y="156"/>
                  </a:cubicBezTo>
                  <a:cubicBezTo>
                    <a:pt x="30" y="157"/>
                    <a:pt x="29" y="157"/>
                    <a:pt x="29" y="158"/>
                  </a:cubicBezTo>
                  <a:cubicBezTo>
                    <a:pt x="30" y="158"/>
                    <a:pt x="30" y="158"/>
                    <a:pt x="30" y="159"/>
                  </a:cubicBezTo>
                  <a:cubicBezTo>
                    <a:pt x="30" y="159"/>
                    <a:pt x="30" y="159"/>
                    <a:pt x="30" y="159"/>
                  </a:cubicBezTo>
                  <a:cubicBezTo>
                    <a:pt x="30" y="159"/>
                    <a:pt x="29" y="159"/>
                    <a:pt x="29" y="160"/>
                  </a:cubicBezTo>
                  <a:cubicBezTo>
                    <a:pt x="29" y="160"/>
                    <a:pt x="29" y="161"/>
                    <a:pt x="29" y="161"/>
                  </a:cubicBezTo>
                  <a:cubicBezTo>
                    <a:pt x="29" y="161"/>
                    <a:pt x="28" y="161"/>
                    <a:pt x="28" y="161"/>
                  </a:cubicBezTo>
                  <a:cubicBezTo>
                    <a:pt x="28" y="161"/>
                    <a:pt x="28" y="162"/>
                    <a:pt x="28" y="163"/>
                  </a:cubicBezTo>
                  <a:cubicBezTo>
                    <a:pt x="28" y="163"/>
                    <a:pt x="28" y="163"/>
                    <a:pt x="28" y="163"/>
                  </a:cubicBezTo>
                  <a:cubicBezTo>
                    <a:pt x="28" y="163"/>
                    <a:pt x="28" y="163"/>
                    <a:pt x="28" y="163"/>
                  </a:cubicBezTo>
                  <a:cubicBezTo>
                    <a:pt x="28" y="163"/>
                    <a:pt x="27" y="162"/>
                    <a:pt x="27" y="162"/>
                  </a:cubicBezTo>
                  <a:cubicBezTo>
                    <a:pt x="27" y="162"/>
                    <a:pt x="26" y="162"/>
                    <a:pt x="26" y="162"/>
                  </a:cubicBezTo>
                  <a:cubicBezTo>
                    <a:pt x="26" y="162"/>
                    <a:pt x="26" y="162"/>
                    <a:pt x="27" y="162"/>
                  </a:cubicBezTo>
                  <a:cubicBezTo>
                    <a:pt x="27" y="162"/>
                    <a:pt x="27" y="161"/>
                    <a:pt x="27" y="161"/>
                  </a:cubicBezTo>
                  <a:cubicBezTo>
                    <a:pt x="26" y="161"/>
                    <a:pt x="26" y="161"/>
                    <a:pt x="26" y="160"/>
                  </a:cubicBezTo>
                  <a:cubicBezTo>
                    <a:pt x="26" y="160"/>
                    <a:pt x="26" y="160"/>
                    <a:pt x="26" y="160"/>
                  </a:cubicBezTo>
                  <a:cubicBezTo>
                    <a:pt x="26" y="160"/>
                    <a:pt x="26" y="160"/>
                    <a:pt x="26" y="160"/>
                  </a:cubicBezTo>
                  <a:cubicBezTo>
                    <a:pt x="26" y="160"/>
                    <a:pt x="26" y="160"/>
                    <a:pt x="26" y="160"/>
                  </a:cubicBezTo>
                  <a:cubicBezTo>
                    <a:pt x="26" y="160"/>
                    <a:pt x="26" y="160"/>
                    <a:pt x="25" y="160"/>
                  </a:cubicBezTo>
                  <a:cubicBezTo>
                    <a:pt x="25" y="160"/>
                    <a:pt x="25" y="160"/>
                    <a:pt x="25" y="161"/>
                  </a:cubicBezTo>
                  <a:cubicBezTo>
                    <a:pt x="25" y="161"/>
                    <a:pt x="25" y="161"/>
                    <a:pt x="25" y="161"/>
                  </a:cubicBezTo>
                  <a:cubicBezTo>
                    <a:pt x="25" y="162"/>
                    <a:pt x="25" y="162"/>
                    <a:pt x="25" y="162"/>
                  </a:cubicBezTo>
                  <a:cubicBezTo>
                    <a:pt x="25" y="162"/>
                    <a:pt x="25" y="162"/>
                    <a:pt x="25" y="162"/>
                  </a:cubicBezTo>
                  <a:cubicBezTo>
                    <a:pt x="25" y="162"/>
                    <a:pt x="25" y="162"/>
                    <a:pt x="25" y="162"/>
                  </a:cubicBezTo>
                  <a:cubicBezTo>
                    <a:pt x="24" y="162"/>
                    <a:pt x="25" y="161"/>
                    <a:pt x="25" y="161"/>
                  </a:cubicBezTo>
                  <a:cubicBezTo>
                    <a:pt x="24" y="160"/>
                    <a:pt x="24" y="160"/>
                    <a:pt x="24" y="160"/>
                  </a:cubicBezTo>
                  <a:cubicBezTo>
                    <a:pt x="24" y="160"/>
                    <a:pt x="24" y="160"/>
                    <a:pt x="24" y="159"/>
                  </a:cubicBezTo>
                  <a:cubicBezTo>
                    <a:pt x="24" y="159"/>
                    <a:pt x="24" y="159"/>
                    <a:pt x="24" y="159"/>
                  </a:cubicBezTo>
                  <a:cubicBezTo>
                    <a:pt x="24" y="159"/>
                    <a:pt x="24" y="159"/>
                    <a:pt x="24" y="159"/>
                  </a:cubicBezTo>
                  <a:cubicBezTo>
                    <a:pt x="24" y="159"/>
                    <a:pt x="24" y="159"/>
                    <a:pt x="24" y="159"/>
                  </a:cubicBezTo>
                  <a:cubicBezTo>
                    <a:pt x="24" y="159"/>
                    <a:pt x="24" y="159"/>
                    <a:pt x="25" y="159"/>
                  </a:cubicBezTo>
                  <a:cubicBezTo>
                    <a:pt x="25" y="159"/>
                    <a:pt x="25" y="159"/>
                    <a:pt x="25" y="158"/>
                  </a:cubicBezTo>
                  <a:cubicBezTo>
                    <a:pt x="25" y="158"/>
                    <a:pt x="25" y="158"/>
                    <a:pt x="25" y="158"/>
                  </a:cubicBezTo>
                  <a:cubicBezTo>
                    <a:pt x="25" y="158"/>
                    <a:pt x="25" y="158"/>
                    <a:pt x="25" y="158"/>
                  </a:cubicBezTo>
                  <a:cubicBezTo>
                    <a:pt x="24" y="158"/>
                    <a:pt x="24" y="158"/>
                    <a:pt x="24" y="158"/>
                  </a:cubicBezTo>
                  <a:cubicBezTo>
                    <a:pt x="23" y="158"/>
                    <a:pt x="23" y="158"/>
                    <a:pt x="23" y="158"/>
                  </a:cubicBezTo>
                  <a:cubicBezTo>
                    <a:pt x="23" y="158"/>
                    <a:pt x="23" y="158"/>
                    <a:pt x="24" y="158"/>
                  </a:cubicBezTo>
                  <a:cubicBezTo>
                    <a:pt x="24" y="158"/>
                    <a:pt x="24" y="158"/>
                    <a:pt x="25" y="158"/>
                  </a:cubicBezTo>
                  <a:cubicBezTo>
                    <a:pt x="25" y="158"/>
                    <a:pt x="25" y="158"/>
                    <a:pt x="25" y="158"/>
                  </a:cubicBezTo>
                  <a:cubicBezTo>
                    <a:pt x="24" y="157"/>
                    <a:pt x="25" y="157"/>
                    <a:pt x="24" y="157"/>
                  </a:cubicBezTo>
                  <a:cubicBezTo>
                    <a:pt x="24" y="157"/>
                    <a:pt x="24" y="157"/>
                    <a:pt x="24" y="157"/>
                  </a:cubicBezTo>
                  <a:cubicBezTo>
                    <a:pt x="24" y="157"/>
                    <a:pt x="24" y="156"/>
                    <a:pt x="24" y="156"/>
                  </a:cubicBezTo>
                  <a:cubicBezTo>
                    <a:pt x="23" y="156"/>
                    <a:pt x="23" y="156"/>
                    <a:pt x="23" y="156"/>
                  </a:cubicBezTo>
                  <a:cubicBezTo>
                    <a:pt x="23" y="156"/>
                    <a:pt x="23" y="156"/>
                    <a:pt x="23" y="156"/>
                  </a:cubicBezTo>
                  <a:cubicBezTo>
                    <a:pt x="23" y="156"/>
                    <a:pt x="23" y="155"/>
                    <a:pt x="23" y="155"/>
                  </a:cubicBezTo>
                  <a:cubicBezTo>
                    <a:pt x="23" y="155"/>
                    <a:pt x="23" y="155"/>
                    <a:pt x="23" y="155"/>
                  </a:cubicBezTo>
                  <a:cubicBezTo>
                    <a:pt x="23" y="155"/>
                    <a:pt x="23" y="155"/>
                    <a:pt x="24" y="155"/>
                  </a:cubicBezTo>
                  <a:cubicBezTo>
                    <a:pt x="24" y="155"/>
                    <a:pt x="24" y="156"/>
                    <a:pt x="24" y="156"/>
                  </a:cubicBezTo>
                  <a:cubicBezTo>
                    <a:pt x="24" y="156"/>
                    <a:pt x="25" y="156"/>
                    <a:pt x="25" y="156"/>
                  </a:cubicBezTo>
                  <a:cubicBezTo>
                    <a:pt x="25" y="156"/>
                    <a:pt x="25" y="156"/>
                    <a:pt x="25" y="156"/>
                  </a:cubicBezTo>
                  <a:cubicBezTo>
                    <a:pt x="25" y="156"/>
                    <a:pt x="26" y="156"/>
                    <a:pt x="26" y="156"/>
                  </a:cubicBezTo>
                  <a:cubicBezTo>
                    <a:pt x="26" y="156"/>
                    <a:pt x="27" y="156"/>
                    <a:pt x="27" y="155"/>
                  </a:cubicBezTo>
                  <a:cubicBezTo>
                    <a:pt x="26" y="155"/>
                    <a:pt x="26" y="155"/>
                    <a:pt x="26" y="155"/>
                  </a:cubicBezTo>
                  <a:cubicBezTo>
                    <a:pt x="26" y="155"/>
                    <a:pt x="26" y="155"/>
                    <a:pt x="25" y="155"/>
                  </a:cubicBezTo>
                  <a:cubicBezTo>
                    <a:pt x="25" y="154"/>
                    <a:pt x="25" y="154"/>
                    <a:pt x="25" y="154"/>
                  </a:cubicBezTo>
                  <a:cubicBezTo>
                    <a:pt x="24" y="154"/>
                    <a:pt x="24" y="154"/>
                    <a:pt x="24" y="153"/>
                  </a:cubicBezTo>
                  <a:cubicBezTo>
                    <a:pt x="24" y="153"/>
                    <a:pt x="24" y="153"/>
                    <a:pt x="23" y="152"/>
                  </a:cubicBezTo>
                  <a:cubicBezTo>
                    <a:pt x="23" y="153"/>
                    <a:pt x="23" y="153"/>
                    <a:pt x="23" y="154"/>
                  </a:cubicBezTo>
                  <a:cubicBezTo>
                    <a:pt x="23" y="154"/>
                    <a:pt x="22" y="154"/>
                    <a:pt x="22" y="153"/>
                  </a:cubicBezTo>
                  <a:cubicBezTo>
                    <a:pt x="22" y="153"/>
                    <a:pt x="22" y="153"/>
                    <a:pt x="22" y="153"/>
                  </a:cubicBezTo>
                  <a:cubicBezTo>
                    <a:pt x="22" y="153"/>
                    <a:pt x="22" y="153"/>
                    <a:pt x="22" y="152"/>
                  </a:cubicBezTo>
                  <a:cubicBezTo>
                    <a:pt x="22" y="152"/>
                    <a:pt x="22" y="152"/>
                    <a:pt x="21" y="152"/>
                  </a:cubicBezTo>
                  <a:cubicBezTo>
                    <a:pt x="21" y="153"/>
                    <a:pt x="21" y="153"/>
                    <a:pt x="21" y="153"/>
                  </a:cubicBezTo>
                  <a:cubicBezTo>
                    <a:pt x="21" y="152"/>
                    <a:pt x="21" y="152"/>
                    <a:pt x="20" y="152"/>
                  </a:cubicBezTo>
                  <a:cubicBezTo>
                    <a:pt x="20" y="152"/>
                    <a:pt x="20" y="152"/>
                    <a:pt x="20" y="152"/>
                  </a:cubicBezTo>
                  <a:cubicBezTo>
                    <a:pt x="20" y="152"/>
                    <a:pt x="20" y="151"/>
                    <a:pt x="21" y="151"/>
                  </a:cubicBezTo>
                  <a:cubicBezTo>
                    <a:pt x="21" y="151"/>
                    <a:pt x="21" y="151"/>
                    <a:pt x="21" y="151"/>
                  </a:cubicBezTo>
                  <a:cubicBezTo>
                    <a:pt x="21" y="151"/>
                    <a:pt x="21" y="151"/>
                    <a:pt x="21" y="151"/>
                  </a:cubicBezTo>
                  <a:cubicBezTo>
                    <a:pt x="22" y="151"/>
                    <a:pt x="22" y="151"/>
                    <a:pt x="22" y="150"/>
                  </a:cubicBezTo>
                  <a:cubicBezTo>
                    <a:pt x="21" y="150"/>
                    <a:pt x="21" y="150"/>
                    <a:pt x="21" y="150"/>
                  </a:cubicBezTo>
                  <a:cubicBezTo>
                    <a:pt x="21" y="150"/>
                    <a:pt x="21" y="150"/>
                    <a:pt x="20" y="149"/>
                  </a:cubicBezTo>
                  <a:cubicBezTo>
                    <a:pt x="20" y="149"/>
                    <a:pt x="20" y="149"/>
                    <a:pt x="19" y="149"/>
                  </a:cubicBezTo>
                  <a:cubicBezTo>
                    <a:pt x="19" y="148"/>
                    <a:pt x="18" y="149"/>
                    <a:pt x="18" y="149"/>
                  </a:cubicBezTo>
                  <a:cubicBezTo>
                    <a:pt x="18" y="149"/>
                    <a:pt x="17" y="149"/>
                    <a:pt x="17" y="149"/>
                  </a:cubicBezTo>
                  <a:cubicBezTo>
                    <a:pt x="17" y="148"/>
                    <a:pt x="16" y="148"/>
                    <a:pt x="16" y="148"/>
                  </a:cubicBezTo>
                  <a:cubicBezTo>
                    <a:pt x="16" y="148"/>
                    <a:pt x="16" y="147"/>
                    <a:pt x="16" y="147"/>
                  </a:cubicBezTo>
                  <a:cubicBezTo>
                    <a:pt x="16" y="147"/>
                    <a:pt x="16" y="147"/>
                    <a:pt x="16" y="147"/>
                  </a:cubicBezTo>
                  <a:cubicBezTo>
                    <a:pt x="15" y="148"/>
                    <a:pt x="15" y="148"/>
                    <a:pt x="14" y="148"/>
                  </a:cubicBezTo>
                  <a:cubicBezTo>
                    <a:pt x="14" y="148"/>
                    <a:pt x="14" y="148"/>
                    <a:pt x="14" y="148"/>
                  </a:cubicBezTo>
                  <a:cubicBezTo>
                    <a:pt x="14" y="148"/>
                    <a:pt x="14" y="148"/>
                    <a:pt x="14" y="147"/>
                  </a:cubicBezTo>
                  <a:cubicBezTo>
                    <a:pt x="14" y="147"/>
                    <a:pt x="14" y="147"/>
                    <a:pt x="15" y="147"/>
                  </a:cubicBezTo>
                  <a:cubicBezTo>
                    <a:pt x="15" y="147"/>
                    <a:pt x="15" y="147"/>
                    <a:pt x="15" y="147"/>
                  </a:cubicBezTo>
                  <a:cubicBezTo>
                    <a:pt x="15" y="147"/>
                    <a:pt x="15" y="147"/>
                    <a:pt x="15" y="147"/>
                  </a:cubicBezTo>
                  <a:cubicBezTo>
                    <a:pt x="15" y="147"/>
                    <a:pt x="15" y="147"/>
                    <a:pt x="16" y="147"/>
                  </a:cubicBezTo>
                  <a:cubicBezTo>
                    <a:pt x="16" y="147"/>
                    <a:pt x="16" y="146"/>
                    <a:pt x="16" y="146"/>
                  </a:cubicBezTo>
                  <a:cubicBezTo>
                    <a:pt x="16" y="146"/>
                    <a:pt x="16" y="146"/>
                    <a:pt x="16" y="146"/>
                  </a:cubicBezTo>
                  <a:cubicBezTo>
                    <a:pt x="16" y="146"/>
                    <a:pt x="16" y="145"/>
                    <a:pt x="16" y="145"/>
                  </a:cubicBezTo>
                  <a:cubicBezTo>
                    <a:pt x="16" y="144"/>
                    <a:pt x="16" y="144"/>
                    <a:pt x="16" y="144"/>
                  </a:cubicBezTo>
                  <a:cubicBezTo>
                    <a:pt x="16" y="145"/>
                    <a:pt x="16" y="145"/>
                    <a:pt x="16" y="145"/>
                  </a:cubicBezTo>
                  <a:cubicBezTo>
                    <a:pt x="15" y="145"/>
                    <a:pt x="15" y="145"/>
                    <a:pt x="15" y="145"/>
                  </a:cubicBezTo>
                  <a:cubicBezTo>
                    <a:pt x="15" y="145"/>
                    <a:pt x="15" y="145"/>
                    <a:pt x="15" y="145"/>
                  </a:cubicBezTo>
                  <a:cubicBezTo>
                    <a:pt x="15" y="145"/>
                    <a:pt x="15" y="145"/>
                    <a:pt x="15" y="145"/>
                  </a:cubicBezTo>
                  <a:cubicBezTo>
                    <a:pt x="15" y="145"/>
                    <a:pt x="15" y="145"/>
                    <a:pt x="15" y="144"/>
                  </a:cubicBezTo>
                  <a:cubicBezTo>
                    <a:pt x="16" y="144"/>
                    <a:pt x="15" y="144"/>
                    <a:pt x="16" y="144"/>
                  </a:cubicBezTo>
                  <a:cubicBezTo>
                    <a:pt x="16" y="145"/>
                    <a:pt x="16" y="145"/>
                    <a:pt x="17" y="145"/>
                  </a:cubicBezTo>
                  <a:cubicBezTo>
                    <a:pt x="17" y="145"/>
                    <a:pt x="17" y="145"/>
                    <a:pt x="17" y="145"/>
                  </a:cubicBezTo>
                  <a:cubicBezTo>
                    <a:pt x="17" y="145"/>
                    <a:pt x="17" y="145"/>
                    <a:pt x="17" y="144"/>
                  </a:cubicBezTo>
                  <a:cubicBezTo>
                    <a:pt x="17" y="144"/>
                    <a:pt x="17" y="144"/>
                    <a:pt x="17" y="144"/>
                  </a:cubicBezTo>
                  <a:cubicBezTo>
                    <a:pt x="17" y="144"/>
                    <a:pt x="17" y="144"/>
                    <a:pt x="17" y="144"/>
                  </a:cubicBezTo>
                  <a:cubicBezTo>
                    <a:pt x="17" y="144"/>
                    <a:pt x="17" y="144"/>
                    <a:pt x="17" y="144"/>
                  </a:cubicBezTo>
                  <a:cubicBezTo>
                    <a:pt x="17" y="144"/>
                    <a:pt x="17" y="144"/>
                    <a:pt x="18" y="144"/>
                  </a:cubicBezTo>
                  <a:cubicBezTo>
                    <a:pt x="18" y="144"/>
                    <a:pt x="18" y="144"/>
                    <a:pt x="18" y="145"/>
                  </a:cubicBezTo>
                  <a:cubicBezTo>
                    <a:pt x="18" y="145"/>
                    <a:pt x="18" y="145"/>
                    <a:pt x="18" y="145"/>
                  </a:cubicBezTo>
                  <a:cubicBezTo>
                    <a:pt x="18" y="145"/>
                    <a:pt x="18" y="145"/>
                    <a:pt x="18" y="145"/>
                  </a:cubicBezTo>
                  <a:cubicBezTo>
                    <a:pt x="18" y="145"/>
                    <a:pt x="19" y="145"/>
                    <a:pt x="19" y="146"/>
                  </a:cubicBezTo>
                  <a:cubicBezTo>
                    <a:pt x="19" y="146"/>
                    <a:pt x="19" y="146"/>
                    <a:pt x="19" y="146"/>
                  </a:cubicBezTo>
                  <a:cubicBezTo>
                    <a:pt x="18" y="146"/>
                    <a:pt x="18" y="146"/>
                    <a:pt x="17" y="146"/>
                  </a:cubicBezTo>
                  <a:cubicBezTo>
                    <a:pt x="17" y="146"/>
                    <a:pt x="17" y="146"/>
                    <a:pt x="17" y="146"/>
                  </a:cubicBezTo>
                  <a:cubicBezTo>
                    <a:pt x="17" y="146"/>
                    <a:pt x="17" y="146"/>
                    <a:pt x="18" y="146"/>
                  </a:cubicBezTo>
                  <a:cubicBezTo>
                    <a:pt x="18" y="146"/>
                    <a:pt x="19" y="146"/>
                    <a:pt x="19" y="146"/>
                  </a:cubicBezTo>
                  <a:cubicBezTo>
                    <a:pt x="19" y="146"/>
                    <a:pt x="19" y="146"/>
                    <a:pt x="19" y="146"/>
                  </a:cubicBezTo>
                  <a:cubicBezTo>
                    <a:pt x="19" y="147"/>
                    <a:pt x="20" y="147"/>
                    <a:pt x="20" y="146"/>
                  </a:cubicBezTo>
                  <a:cubicBezTo>
                    <a:pt x="20" y="147"/>
                    <a:pt x="20" y="147"/>
                    <a:pt x="20" y="147"/>
                  </a:cubicBezTo>
                  <a:cubicBezTo>
                    <a:pt x="20" y="147"/>
                    <a:pt x="20" y="148"/>
                    <a:pt x="20" y="148"/>
                  </a:cubicBezTo>
                  <a:cubicBezTo>
                    <a:pt x="20" y="148"/>
                    <a:pt x="21" y="148"/>
                    <a:pt x="21" y="148"/>
                  </a:cubicBezTo>
                  <a:cubicBezTo>
                    <a:pt x="21" y="148"/>
                    <a:pt x="21" y="147"/>
                    <a:pt x="21" y="147"/>
                  </a:cubicBezTo>
                  <a:cubicBezTo>
                    <a:pt x="21" y="147"/>
                    <a:pt x="21" y="147"/>
                    <a:pt x="21" y="147"/>
                  </a:cubicBezTo>
                  <a:cubicBezTo>
                    <a:pt x="22" y="146"/>
                    <a:pt x="21" y="146"/>
                    <a:pt x="21" y="146"/>
                  </a:cubicBezTo>
                  <a:cubicBezTo>
                    <a:pt x="21" y="146"/>
                    <a:pt x="22" y="145"/>
                    <a:pt x="21" y="145"/>
                  </a:cubicBezTo>
                  <a:cubicBezTo>
                    <a:pt x="21" y="145"/>
                    <a:pt x="21" y="145"/>
                    <a:pt x="21" y="145"/>
                  </a:cubicBezTo>
                  <a:cubicBezTo>
                    <a:pt x="21" y="145"/>
                    <a:pt x="21" y="145"/>
                    <a:pt x="21" y="145"/>
                  </a:cubicBezTo>
                  <a:cubicBezTo>
                    <a:pt x="21" y="145"/>
                    <a:pt x="21" y="145"/>
                    <a:pt x="21" y="145"/>
                  </a:cubicBezTo>
                  <a:cubicBezTo>
                    <a:pt x="21" y="145"/>
                    <a:pt x="21" y="145"/>
                    <a:pt x="21" y="144"/>
                  </a:cubicBezTo>
                  <a:cubicBezTo>
                    <a:pt x="21" y="144"/>
                    <a:pt x="21" y="144"/>
                    <a:pt x="21" y="144"/>
                  </a:cubicBezTo>
                  <a:cubicBezTo>
                    <a:pt x="21" y="144"/>
                    <a:pt x="21" y="143"/>
                    <a:pt x="21" y="143"/>
                  </a:cubicBezTo>
                  <a:cubicBezTo>
                    <a:pt x="21" y="143"/>
                    <a:pt x="21" y="143"/>
                    <a:pt x="21" y="143"/>
                  </a:cubicBezTo>
                  <a:cubicBezTo>
                    <a:pt x="21" y="143"/>
                    <a:pt x="21" y="143"/>
                    <a:pt x="21" y="143"/>
                  </a:cubicBezTo>
                  <a:cubicBezTo>
                    <a:pt x="20" y="143"/>
                    <a:pt x="20" y="143"/>
                    <a:pt x="20" y="143"/>
                  </a:cubicBezTo>
                  <a:cubicBezTo>
                    <a:pt x="20" y="143"/>
                    <a:pt x="20" y="142"/>
                    <a:pt x="20" y="142"/>
                  </a:cubicBezTo>
                  <a:cubicBezTo>
                    <a:pt x="20" y="142"/>
                    <a:pt x="21" y="142"/>
                    <a:pt x="21" y="142"/>
                  </a:cubicBezTo>
                  <a:cubicBezTo>
                    <a:pt x="21" y="142"/>
                    <a:pt x="22" y="142"/>
                    <a:pt x="23" y="142"/>
                  </a:cubicBezTo>
                  <a:cubicBezTo>
                    <a:pt x="23" y="142"/>
                    <a:pt x="23" y="142"/>
                    <a:pt x="23" y="142"/>
                  </a:cubicBezTo>
                  <a:cubicBezTo>
                    <a:pt x="23" y="142"/>
                    <a:pt x="23" y="142"/>
                    <a:pt x="23" y="142"/>
                  </a:cubicBezTo>
                  <a:cubicBezTo>
                    <a:pt x="21" y="142"/>
                    <a:pt x="21" y="141"/>
                    <a:pt x="20" y="141"/>
                  </a:cubicBezTo>
                  <a:cubicBezTo>
                    <a:pt x="20" y="140"/>
                    <a:pt x="20" y="140"/>
                    <a:pt x="20" y="140"/>
                  </a:cubicBezTo>
                  <a:cubicBezTo>
                    <a:pt x="20" y="140"/>
                    <a:pt x="20" y="140"/>
                    <a:pt x="21" y="140"/>
                  </a:cubicBezTo>
                  <a:cubicBezTo>
                    <a:pt x="21" y="140"/>
                    <a:pt x="21" y="139"/>
                    <a:pt x="21" y="139"/>
                  </a:cubicBezTo>
                  <a:cubicBezTo>
                    <a:pt x="21" y="139"/>
                    <a:pt x="22" y="139"/>
                    <a:pt x="22" y="139"/>
                  </a:cubicBezTo>
                  <a:cubicBezTo>
                    <a:pt x="22" y="138"/>
                    <a:pt x="22" y="138"/>
                    <a:pt x="22" y="138"/>
                  </a:cubicBezTo>
                  <a:cubicBezTo>
                    <a:pt x="21" y="138"/>
                    <a:pt x="22" y="137"/>
                    <a:pt x="22" y="137"/>
                  </a:cubicBezTo>
                  <a:cubicBezTo>
                    <a:pt x="22" y="137"/>
                    <a:pt x="21" y="137"/>
                    <a:pt x="21" y="137"/>
                  </a:cubicBezTo>
                  <a:cubicBezTo>
                    <a:pt x="21" y="136"/>
                    <a:pt x="21" y="136"/>
                    <a:pt x="21" y="136"/>
                  </a:cubicBezTo>
                  <a:cubicBezTo>
                    <a:pt x="21" y="137"/>
                    <a:pt x="21" y="137"/>
                    <a:pt x="20" y="137"/>
                  </a:cubicBezTo>
                  <a:cubicBezTo>
                    <a:pt x="20" y="136"/>
                    <a:pt x="19" y="136"/>
                    <a:pt x="19" y="135"/>
                  </a:cubicBezTo>
                  <a:cubicBezTo>
                    <a:pt x="19" y="135"/>
                    <a:pt x="18" y="135"/>
                    <a:pt x="19" y="135"/>
                  </a:cubicBezTo>
                  <a:cubicBezTo>
                    <a:pt x="19" y="134"/>
                    <a:pt x="19" y="134"/>
                    <a:pt x="19" y="133"/>
                  </a:cubicBezTo>
                  <a:cubicBezTo>
                    <a:pt x="19" y="133"/>
                    <a:pt x="19" y="133"/>
                    <a:pt x="18" y="133"/>
                  </a:cubicBezTo>
                  <a:cubicBezTo>
                    <a:pt x="18" y="132"/>
                    <a:pt x="18" y="132"/>
                    <a:pt x="17" y="132"/>
                  </a:cubicBezTo>
                  <a:cubicBezTo>
                    <a:pt x="17" y="131"/>
                    <a:pt x="18" y="131"/>
                    <a:pt x="18" y="131"/>
                  </a:cubicBezTo>
                  <a:cubicBezTo>
                    <a:pt x="18" y="130"/>
                    <a:pt x="18" y="130"/>
                    <a:pt x="18" y="130"/>
                  </a:cubicBezTo>
                  <a:cubicBezTo>
                    <a:pt x="18" y="130"/>
                    <a:pt x="18" y="130"/>
                    <a:pt x="18" y="130"/>
                  </a:cubicBezTo>
                  <a:cubicBezTo>
                    <a:pt x="18" y="130"/>
                    <a:pt x="18" y="129"/>
                    <a:pt x="18" y="129"/>
                  </a:cubicBezTo>
                  <a:cubicBezTo>
                    <a:pt x="18" y="129"/>
                    <a:pt x="18" y="129"/>
                    <a:pt x="17" y="129"/>
                  </a:cubicBezTo>
                  <a:cubicBezTo>
                    <a:pt x="17" y="129"/>
                    <a:pt x="17" y="128"/>
                    <a:pt x="17" y="127"/>
                  </a:cubicBezTo>
                  <a:cubicBezTo>
                    <a:pt x="17" y="127"/>
                    <a:pt x="17" y="127"/>
                    <a:pt x="17" y="127"/>
                  </a:cubicBezTo>
                  <a:cubicBezTo>
                    <a:pt x="17" y="128"/>
                    <a:pt x="18" y="128"/>
                    <a:pt x="18" y="128"/>
                  </a:cubicBezTo>
                  <a:cubicBezTo>
                    <a:pt x="18" y="127"/>
                    <a:pt x="18" y="127"/>
                    <a:pt x="18" y="127"/>
                  </a:cubicBezTo>
                  <a:cubicBezTo>
                    <a:pt x="18" y="127"/>
                    <a:pt x="18" y="127"/>
                    <a:pt x="18" y="127"/>
                  </a:cubicBezTo>
                  <a:cubicBezTo>
                    <a:pt x="18" y="126"/>
                    <a:pt x="18" y="126"/>
                    <a:pt x="18" y="126"/>
                  </a:cubicBezTo>
                  <a:cubicBezTo>
                    <a:pt x="17" y="125"/>
                    <a:pt x="18" y="124"/>
                    <a:pt x="17" y="124"/>
                  </a:cubicBezTo>
                  <a:cubicBezTo>
                    <a:pt x="17" y="124"/>
                    <a:pt x="16" y="125"/>
                    <a:pt x="16" y="124"/>
                  </a:cubicBezTo>
                  <a:cubicBezTo>
                    <a:pt x="16" y="124"/>
                    <a:pt x="16" y="124"/>
                    <a:pt x="16" y="124"/>
                  </a:cubicBezTo>
                  <a:cubicBezTo>
                    <a:pt x="16" y="124"/>
                    <a:pt x="16" y="123"/>
                    <a:pt x="17" y="123"/>
                  </a:cubicBezTo>
                  <a:cubicBezTo>
                    <a:pt x="17" y="123"/>
                    <a:pt x="17" y="123"/>
                    <a:pt x="17" y="123"/>
                  </a:cubicBezTo>
                  <a:cubicBezTo>
                    <a:pt x="17" y="123"/>
                    <a:pt x="17" y="122"/>
                    <a:pt x="17" y="122"/>
                  </a:cubicBezTo>
                  <a:cubicBezTo>
                    <a:pt x="17" y="122"/>
                    <a:pt x="17" y="122"/>
                    <a:pt x="16" y="122"/>
                  </a:cubicBezTo>
                  <a:cubicBezTo>
                    <a:pt x="16" y="122"/>
                    <a:pt x="17" y="122"/>
                    <a:pt x="16" y="122"/>
                  </a:cubicBezTo>
                  <a:cubicBezTo>
                    <a:pt x="16" y="123"/>
                    <a:pt x="16" y="123"/>
                    <a:pt x="16" y="123"/>
                  </a:cubicBezTo>
                  <a:cubicBezTo>
                    <a:pt x="16" y="122"/>
                    <a:pt x="15" y="122"/>
                    <a:pt x="15" y="122"/>
                  </a:cubicBezTo>
                  <a:cubicBezTo>
                    <a:pt x="14" y="122"/>
                    <a:pt x="14" y="122"/>
                    <a:pt x="14" y="122"/>
                  </a:cubicBezTo>
                  <a:cubicBezTo>
                    <a:pt x="14" y="123"/>
                    <a:pt x="14" y="123"/>
                    <a:pt x="14" y="123"/>
                  </a:cubicBezTo>
                  <a:cubicBezTo>
                    <a:pt x="13" y="123"/>
                    <a:pt x="13" y="123"/>
                    <a:pt x="13" y="123"/>
                  </a:cubicBezTo>
                  <a:cubicBezTo>
                    <a:pt x="12" y="123"/>
                    <a:pt x="12" y="123"/>
                    <a:pt x="12" y="123"/>
                  </a:cubicBezTo>
                  <a:cubicBezTo>
                    <a:pt x="12" y="123"/>
                    <a:pt x="12" y="123"/>
                    <a:pt x="12" y="123"/>
                  </a:cubicBezTo>
                  <a:cubicBezTo>
                    <a:pt x="12" y="123"/>
                    <a:pt x="12" y="123"/>
                    <a:pt x="12" y="122"/>
                  </a:cubicBezTo>
                  <a:cubicBezTo>
                    <a:pt x="11" y="122"/>
                    <a:pt x="11" y="122"/>
                    <a:pt x="10" y="121"/>
                  </a:cubicBezTo>
                  <a:cubicBezTo>
                    <a:pt x="10" y="121"/>
                    <a:pt x="10" y="121"/>
                    <a:pt x="10" y="121"/>
                  </a:cubicBezTo>
                  <a:cubicBezTo>
                    <a:pt x="10" y="120"/>
                    <a:pt x="9" y="120"/>
                    <a:pt x="9" y="120"/>
                  </a:cubicBezTo>
                  <a:cubicBezTo>
                    <a:pt x="9" y="119"/>
                    <a:pt x="9" y="119"/>
                    <a:pt x="9" y="119"/>
                  </a:cubicBezTo>
                  <a:cubicBezTo>
                    <a:pt x="9" y="118"/>
                    <a:pt x="9" y="118"/>
                    <a:pt x="9" y="118"/>
                  </a:cubicBezTo>
                  <a:cubicBezTo>
                    <a:pt x="9" y="117"/>
                    <a:pt x="9" y="117"/>
                    <a:pt x="9" y="117"/>
                  </a:cubicBezTo>
                  <a:cubicBezTo>
                    <a:pt x="9" y="117"/>
                    <a:pt x="9" y="116"/>
                    <a:pt x="9" y="116"/>
                  </a:cubicBezTo>
                  <a:cubicBezTo>
                    <a:pt x="9" y="115"/>
                    <a:pt x="9" y="115"/>
                    <a:pt x="9" y="114"/>
                  </a:cubicBezTo>
                  <a:cubicBezTo>
                    <a:pt x="9" y="114"/>
                    <a:pt x="10" y="114"/>
                    <a:pt x="10" y="113"/>
                  </a:cubicBezTo>
                  <a:cubicBezTo>
                    <a:pt x="9" y="113"/>
                    <a:pt x="10" y="112"/>
                    <a:pt x="10" y="111"/>
                  </a:cubicBezTo>
                  <a:cubicBezTo>
                    <a:pt x="10" y="111"/>
                    <a:pt x="9" y="111"/>
                    <a:pt x="9" y="111"/>
                  </a:cubicBezTo>
                  <a:cubicBezTo>
                    <a:pt x="9" y="110"/>
                    <a:pt x="9" y="110"/>
                    <a:pt x="9" y="110"/>
                  </a:cubicBezTo>
                  <a:cubicBezTo>
                    <a:pt x="9" y="110"/>
                    <a:pt x="9" y="110"/>
                    <a:pt x="9" y="110"/>
                  </a:cubicBezTo>
                  <a:cubicBezTo>
                    <a:pt x="9" y="110"/>
                    <a:pt x="9" y="110"/>
                    <a:pt x="9" y="110"/>
                  </a:cubicBezTo>
                  <a:cubicBezTo>
                    <a:pt x="9" y="109"/>
                    <a:pt x="8" y="109"/>
                    <a:pt x="8" y="108"/>
                  </a:cubicBezTo>
                  <a:cubicBezTo>
                    <a:pt x="8" y="108"/>
                    <a:pt x="8" y="108"/>
                    <a:pt x="8" y="108"/>
                  </a:cubicBezTo>
                  <a:cubicBezTo>
                    <a:pt x="8" y="108"/>
                    <a:pt x="7" y="108"/>
                    <a:pt x="7" y="108"/>
                  </a:cubicBezTo>
                  <a:cubicBezTo>
                    <a:pt x="7" y="107"/>
                    <a:pt x="7" y="107"/>
                    <a:pt x="7" y="107"/>
                  </a:cubicBezTo>
                  <a:cubicBezTo>
                    <a:pt x="7" y="107"/>
                    <a:pt x="7" y="107"/>
                    <a:pt x="7" y="107"/>
                  </a:cubicBezTo>
                  <a:cubicBezTo>
                    <a:pt x="7" y="107"/>
                    <a:pt x="6" y="106"/>
                    <a:pt x="6" y="106"/>
                  </a:cubicBezTo>
                  <a:cubicBezTo>
                    <a:pt x="6" y="105"/>
                    <a:pt x="6" y="105"/>
                    <a:pt x="7" y="105"/>
                  </a:cubicBezTo>
                  <a:cubicBezTo>
                    <a:pt x="7" y="105"/>
                    <a:pt x="6" y="104"/>
                    <a:pt x="6" y="104"/>
                  </a:cubicBezTo>
                  <a:cubicBezTo>
                    <a:pt x="6" y="103"/>
                    <a:pt x="5" y="103"/>
                    <a:pt x="5" y="102"/>
                  </a:cubicBezTo>
                  <a:cubicBezTo>
                    <a:pt x="5" y="102"/>
                    <a:pt x="5" y="102"/>
                    <a:pt x="5" y="101"/>
                  </a:cubicBezTo>
                  <a:cubicBezTo>
                    <a:pt x="5" y="101"/>
                    <a:pt x="4" y="101"/>
                    <a:pt x="4" y="100"/>
                  </a:cubicBezTo>
                  <a:cubicBezTo>
                    <a:pt x="4" y="100"/>
                    <a:pt x="4" y="100"/>
                    <a:pt x="4" y="100"/>
                  </a:cubicBezTo>
                  <a:cubicBezTo>
                    <a:pt x="4" y="100"/>
                    <a:pt x="4" y="100"/>
                    <a:pt x="4" y="100"/>
                  </a:cubicBezTo>
                  <a:cubicBezTo>
                    <a:pt x="5" y="100"/>
                    <a:pt x="5" y="100"/>
                    <a:pt x="6" y="100"/>
                  </a:cubicBezTo>
                  <a:cubicBezTo>
                    <a:pt x="6" y="100"/>
                    <a:pt x="6" y="100"/>
                    <a:pt x="6" y="99"/>
                  </a:cubicBezTo>
                  <a:cubicBezTo>
                    <a:pt x="6" y="99"/>
                    <a:pt x="6" y="98"/>
                    <a:pt x="6" y="98"/>
                  </a:cubicBezTo>
                  <a:cubicBezTo>
                    <a:pt x="6" y="98"/>
                    <a:pt x="6" y="98"/>
                    <a:pt x="6" y="98"/>
                  </a:cubicBezTo>
                  <a:cubicBezTo>
                    <a:pt x="6" y="98"/>
                    <a:pt x="6" y="97"/>
                    <a:pt x="6" y="97"/>
                  </a:cubicBezTo>
                  <a:cubicBezTo>
                    <a:pt x="6" y="97"/>
                    <a:pt x="6" y="96"/>
                    <a:pt x="6" y="96"/>
                  </a:cubicBezTo>
                  <a:cubicBezTo>
                    <a:pt x="6" y="95"/>
                    <a:pt x="6" y="94"/>
                    <a:pt x="6" y="94"/>
                  </a:cubicBezTo>
                  <a:cubicBezTo>
                    <a:pt x="6" y="93"/>
                    <a:pt x="6" y="93"/>
                    <a:pt x="7" y="93"/>
                  </a:cubicBezTo>
                  <a:cubicBezTo>
                    <a:pt x="6" y="92"/>
                    <a:pt x="6" y="92"/>
                    <a:pt x="6" y="92"/>
                  </a:cubicBezTo>
                  <a:cubicBezTo>
                    <a:pt x="6" y="91"/>
                    <a:pt x="6" y="91"/>
                    <a:pt x="7" y="90"/>
                  </a:cubicBezTo>
                  <a:cubicBezTo>
                    <a:pt x="7" y="90"/>
                    <a:pt x="7" y="90"/>
                    <a:pt x="7" y="90"/>
                  </a:cubicBezTo>
                  <a:cubicBezTo>
                    <a:pt x="7" y="89"/>
                    <a:pt x="7" y="89"/>
                    <a:pt x="7" y="88"/>
                  </a:cubicBezTo>
                  <a:cubicBezTo>
                    <a:pt x="7" y="88"/>
                    <a:pt x="7" y="87"/>
                    <a:pt x="7" y="86"/>
                  </a:cubicBezTo>
                  <a:cubicBezTo>
                    <a:pt x="7" y="86"/>
                    <a:pt x="7" y="86"/>
                    <a:pt x="7" y="85"/>
                  </a:cubicBezTo>
                  <a:cubicBezTo>
                    <a:pt x="7" y="85"/>
                    <a:pt x="7" y="85"/>
                    <a:pt x="7" y="85"/>
                  </a:cubicBezTo>
                  <a:cubicBezTo>
                    <a:pt x="7" y="84"/>
                    <a:pt x="7" y="83"/>
                    <a:pt x="7" y="83"/>
                  </a:cubicBezTo>
                  <a:cubicBezTo>
                    <a:pt x="7" y="83"/>
                    <a:pt x="7" y="82"/>
                    <a:pt x="7" y="82"/>
                  </a:cubicBezTo>
                  <a:cubicBezTo>
                    <a:pt x="7" y="82"/>
                    <a:pt x="7" y="82"/>
                    <a:pt x="7" y="81"/>
                  </a:cubicBezTo>
                  <a:cubicBezTo>
                    <a:pt x="7" y="81"/>
                    <a:pt x="7" y="81"/>
                    <a:pt x="7" y="81"/>
                  </a:cubicBezTo>
                  <a:cubicBezTo>
                    <a:pt x="7" y="80"/>
                    <a:pt x="7" y="80"/>
                    <a:pt x="7" y="79"/>
                  </a:cubicBezTo>
                  <a:cubicBezTo>
                    <a:pt x="7" y="79"/>
                    <a:pt x="7" y="79"/>
                    <a:pt x="7" y="78"/>
                  </a:cubicBezTo>
                  <a:cubicBezTo>
                    <a:pt x="7" y="78"/>
                    <a:pt x="7" y="78"/>
                    <a:pt x="7" y="77"/>
                  </a:cubicBezTo>
                  <a:cubicBezTo>
                    <a:pt x="7" y="77"/>
                    <a:pt x="7" y="77"/>
                    <a:pt x="7" y="77"/>
                  </a:cubicBezTo>
                  <a:cubicBezTo>
                    <a:pt x="7" y="77"/>
                    <a:pt x="7" y="75"/>
                    <a:pt x="7" y="75"/>
                  </a:cubicBezTo>
                  <a:cubicBezTo>
                    <a:pt x="7" y="75"/>
                    <a:pt x="6" y="74"/>
                    <a:pt x="6" y="74"/>
                  </a:cubicBezTo>
                  <a:cubicBezTo>
                    <a:pt x="6" y="74"/>
                    <a:pt x="6" y="73"/>
                    <a:pt x="6" y="72"/>
                  </a:cubicBezTo>
                  <a:cubicBezTo>
                    <a:pt x="6" y="72"/>
                    <a:pt x="5" y="71"/>
                    <a:pt x="5" y="71"/>
                  </a:cubicBezTo>
                  <a:cubicBezTo>
                    <a:pt x="5" y="71"/>
                    <a:pt x="5" y="70"/>
                    <a:pt x="5" y="70"/>
                  </a:cubicBezTo>
                  <a:cubicBezTo>
                    <a:pt x="5" y="69"/>
                    <a:pt x="4" y="69"/>
                    <a:pt x="4" y="69"/>
                  </a:cubicBezTo>
                  <a:cubicBezTo>
                    <a:pt x="4" y="68"/>
                    <a:pt x="4" y="68"/>
                    <a:pt x="4" y="68"/>
                  </a:cubicBezTo>
                  <a:cubicBezTo>
                    <a:pt x="4" y="68"/>
                    <a:pt x="4" y="67"/>
                    <a:pt x="4" y="67"/>
                  </a:cubicBezTo>
                  <a:cubicBezTo>
                    <a:pt x="3" y="66"/>
                    <a:pt x="3" y="65"/>
                    <a:pt x="3" y="65"/>
                  </a:cubicBezTo>
                  <a:cubicBezTo>
                    <a:pt x="4" y="64"/>
                    <a:pt x="4" y="64"/>
                    <a:pt x="4" y="63"/>
                  </a:cubicBezTo>
                  <a:cubicBezTo>
                    <a:pt x="4" y="63"/>
                    <a:pt x="5" y="63"/>
                    <a:pt x="4" y="62"/>
                  </a:cubicBezTo>
                  <a:cubicBezTo>
                    <a:pt x="4" y="62"/>
                    <a:pt x="4" y="62"/>
                    <a:pt x="4" y="61"/>
                  </a:cubicBezTo>
                  <a:cubicBezTo>
                    <a:pt x="4" y="61"/>
                    <a:pt x="4" y="61"/>
                    <a:pt x="4" y="61"/>
                  </a:cubicBezTo>
                  <a:cubicBezTo>
                    <a:pt x="4" y="61"/>
                    <a:pt x="4" y="61"/>
                    <a:pt x="4" y="60"/>
                  </a:cubicBezTo>
                  <a:cubicBezTo>
                    <a:pt x="4" y="60"/>
                    <a:pt x="4" y="60"/>
                    <a:pt x="4" y="59"/>
                  </a:cubicBezTo>
                  <a:cubicBezTo>
                    <a:pt x="3" y="59"/>
                    <a:pt x="3" y="59"/>
                    <a:pt x="3" y="59"/>
                  </a:cubicBezTo>
                  <a:cubicBezTo>
                    <a:pt x="3" y="59"/>
                    <a:pt x="3" y="58"/>
                    <a:pt x="3" y="58"/>
                  </a:cubicBezTo>
                  <a:cubicBezTo>
                    <a:pt x="3" y="58"/>
                    <a:pt x="2" y="58"/>
                    <a:pt x="2" y="57"/>
                  </a:cubicBezTo>
                  <a:cubicBezTo>
                    <a:pt x="3" y="57"/>
                    <a:pt x="3" y="57"/>
                    <a:pt x="3" y="56"/>
                  </a:cubicBezTo>
                  <a:cubicBezTo>
                    <a:pt x="3" y="56"/>
                    <a:pt x="3" y="56"/>
                    <a:pt x="3" y="56"/>
                  </a:cubicBezTo>
                  <a:cubicBezTo>
                    <a:pt x="3" y="55"/>
                    <a:pt x="3" y="55"/>
                    <a:pt x="3" y="54"/>
                  </a:cubicBezTo>
                  <a:cubicBezTo>
                    <a:pt x="3" y="54"/>
                    <a:pt x="3" y="53"/>
                    <a:pt x="3" y="52"/>
                  </a:cubicBezTo>
                  <a:cubicBezTo>
                    <a:pt x="3" y="52"/>
                    <a:pt x="3" y="51"/>
                    <a:pt x="4" y="51"/>
                  </a:cubicBezTo>
                  <a:cubicBezTo>
                    <a:pt x="4" y="50"/>
                    <a:pt x="3" y="49"/>
                    <a:pt x="3" y="49"/>
                  </a:cubicBezTo>
                  <a:cubicBezTo>
                    <a:pt x="3" y="49"/>
                    <a:pt x="4" y="48"/>
                    <a:pt x="4" y="48"/>
                  </a:cubicBezTo>
                  <a:cubicBezTo>
                    <a:pt x="4" y="48"/>
                    <a:pt x="3" y="47"/>
                    <a:pt x="3" y="47"/>
                  </a:cubicBezTo>
                  <a:cubicBezTo>
                    <a:pt x="3" y="47"/>
                    <a:pt x="4" y="46"/>
                    <a:pt x="4" y="46"/>
                  </a:cubicBezTo>
                  <a:cubicBezTo>
                    <a:pt x="4" y="46"/>
                    <a:pt x="4" y="44"/>
                    <a:pt x="4" y="44"/>
                  </a:cubicBezTo>
                  <a:cubicBezTo>
                    <a:pt x="4" y="44"/>
                    <a:pt x="3" y="44"/>
                    <a:pt x="3" y="44"/>
                  </a:cubicBezTo>
                  <a:cubicBezTo>
                    <a:pt x="3" y="43"/>
                    <a:pt x="3" y="43"/>
                    <a:pt x="4" y="43"/>
                  </a:cubicBezTo>
                  <a:cubicBezTo>
                    <a:pt x="3" y="42"/>
                    <a:pt x="3" y="42"/>
                    <a:pt x="3" y="41"/>
                  </a:cubicBezTo>
                  <a:cubicBezTo>
                    <a:pt x="3" y="41"/>
                    <a:pt x="3" y="41"/>
                    <a:pt x="3" y="40"/>
                  </a:cubicBezTo>
                  <a:cubicBezTo>
                    <a:pt x="3" y="40"/>
                    <a:pt x="3" y="40"/>
                    <a:pt x="4" y="40"/>
                  </a:cubicBezTo>
                  <a:cubicBezTo>
                    <a:pt x="4" y="38"/>
                    <a:pt x="3" y="37"/>
                    <a:pt x="3" y="36"/>
                  </a:cubicBezTo>
                  <a:cubicBezTo>
                    <a:pt x="2" y="35"/>
                    <a:pt x="3" y="33"/>
                    <a:pt x="3" y="32"/>
                  </a:cubicBezTo>
                  <a:cubicBezTo>
                    <a:pt x="2" y="32"/>
                    <a:pt x="2" y="32"/>
                    <a:pt x="2" y="32"/>
                  </a:cubicBezTo>
                  <a:cubicBezTo>
                    <a:pt x="2" y="31"/>
                    <a:pt x="3" y="30"/>
                    <a:pt x="2" y="29"/>
                  </a:cubicBezTo>
                  <a:cubicBezTo>
                    <a:pt x="2" y="29"/>
                    <a:pt x="2" y="29"/>
                    <a:pt x="2" y="29"/>
                  </a:cubicBezTo>
                  <a:cubicBezTo>
                    <a:pt x="2" y="29"/>
                    <a:pt x="2" y="29"/>
                    <a:pt x="2" y="29"/>
                  </a:cubicBezTo>
                  <a:cubicBezTo>
                    <a:pt x="1" y="29"/>
                    <a:pt x="2" y="28"/>
                    <a:pt x="2" y="28"/>
                  </a:cubicBezTo>
                  <a:cubicBezTo>
                    <a:pt x="2" y="28"/>
                    <a:pt x="2" y="28"/>
                    <a:pt x="3" y="27"/>
                  </a:cubicBezTo>
                  <a:cubicBezTo>
                    <a:pt x="3" y="27"/>
                    <a:pt x="2" y="25"/>
                    <a:pt x="2" y="25"/>
                  </a:cubicBezTo>
                  <a:cubicBezTo>
                    <a:pt x="3" y="25"/>
                    <a:pt x="3" y="25"/>
                    <a:pt x="3" y="25"/>
                  </a:cubicBezTo>
                  <a:cubicBezTo>
                    <a:pt x="3" y="24"/>
                    <a:pt x="2" y="24"/>
                    <a:pt x="2" y="24"/>
                  </a:cubicBezTo>
                  <a:cubicBezTo>
                    <a:pt x="2" y="23"/>
                    <a:pt x="3" y="22"/>
                    <a:pt x="3" y="21"/>
                  </a:cubicBezTo>
                  <a:cubicBezTo>
                    <a:pt x="3" y="21"/>
                    <a:pt x="2" y="20"/>
                    <a:pt x="2" y="20"/>
                  </a:cubicBezTo>
                  <a:cubicBezTo>
                    <a:pt x="2" y="20"/>
                    <a:pt x="3" y="20"/>
                    <a:pt x="3" y="20"/>
                  </a:cubicBezTo>
                  <a:cubicBezTo>
                    <a:pt x="3" y="19"/>
                    <a:pt x="2" y="17"/>
                    <a:pt x="2" y="17"/>
                  </a:cubicBezTo>
                  <a:cubicBezTo>
                    <a:pt x="2" y="16"/>
                    <a:pt x="2" y="16"/>
                    <a:pt x="2" y="16"/>
                  </a:cubicBezTo>
                  <a:cubicBezTo>
                    <a:pt x="2" y="16"/>
                    <a:pt x="2" y="16"/>
                    <a:pt x="2" y="16"/>
                  </a:cubicBezTo>
                  <a:cubicBezTo>
                    <a:pt x="2" y="16"/>
                    <a:pt x="2" y="15"/>
                    <a:pt x="2" y="15"/>
                  </a:cubicBezTo>
                  <a:cubicBezTo>
                    <a:pt x="1" y="14"/>
                    <a:pt x="2" y="13"/>
                    <a:pt x="1" y="12"/>
                  </a:cubicBezTo>
                  <a:cubicBezTo>
                    <a:pt x="1" y="12"/>
                    <a:pt x="1" y="12"/>
                    <a:pt x="1" y="11"/>
                  </a:cubicBezTo>
                  <a:cubicBezTo>
                    <a:pt x="1" y="11"/>
                    <a:pt x="1" y="11"/>
                    <a:pt x="1" y="11"/>
                  </a:cubicBezTo>
                  <a:cubicBezTo>
                    <a:pt x="1" y="10"/>
                    <a:pt x="1" y="10"/>
                    <a:pt x="1" y="10"/>
                  </a:cubicBezTo>
                  <a:cubicBezTo>
                    <a:pt x="1" y="10"/>
                    <a:pt x="1" y="10"/>
                    <a:pt x="1" y="10"/>
                  </a:cubicBezTo>
                  <a:cubicBezTo>
                    <a:pt x="1" y="9"/>
                    <a:pt x="1" y="9"/>
                    <a:pt x="1" y="9"/>
                  </a:cubicBezTo>
                  <a:cubicBezTo>
                    <a:pt x="1" y="8"/>
                    <a:pt x="0" y="8"/>
                    <a:pt x="0" y="8"/>
                  </a:cubicBezTo>
                  <a:cubicBezTo>
                    <a:pt x="0" y="7"/>
                    <a:pt x="0" y="7"/>
                    <a:pt x="0" y="7"/>
                  </a:cubicBezTo>
                  <a:cubicBezTo>
                    <a:pt x="0" y="6"/>
                    <a:pt x="0" y="5"/>
                    <a:pt x="0" y="3"/>
                  </a:cubicBezTo>
                  <a:cubicBezTo>
                    <a:pt x="0" y="3"/>
                    <a:pt x="0" y="3"/>
                    <a:pt x="0" y="3"/>
                  </a:cubicBezTo>
                  <a:cubicBezTo>
                    <a:pt x="0" y="3"/>
                    <a:pt x="0" y="3"/>
                    <a:pt x="0" y="3"/>
                  </a:cubicBezTo>
                  <a:cubicBezTo>
                    <a:pt x="0" y="3"/>
                    <a:pt x="1" y="3"/>
                    <a:pt x="1" y="3"/>
                  </a:cubicBezTo>
                  <a:cubicBezTo>
                    <a:pt x="1" y="3"/>
                    <a:pt x="2" y="2"/>
                    <a:pt x="2" y="1"/>
                  </a:cubicBezTo>
                  <a:cubicBezTo>
                    <a:pt x="2" y="1"/>
                    <a:pt x="2" y="0"/>
                    <a:pt x="2" y="0"/>
                  </a:cubicBezTo>
                  <a:cubicBezTo>
                    <a:pt x="2" y="0"/>
                    <a:pt x="2" y="0"/>
                    <a:pt x="2" y="0"/>
                  </a:cubicBezTo>
                  <a:cubicBezTo>
                    <a:pt x="2" y="0"/>
                    <a:pt x="2" y="0"/>
                    <a:pt x="2" y="0"/>
                  </a:cubicBezTo>
                  <a:cubicBezTo>
                    <a:pt x="2" y="0"/>
                    <a:pt x="2" y="0"/>
                    <a:pt x="2" y="0"/>
                  </a:cubicBezTo>
                  <a:cubicBezTo>
                    <a:pt x="3" y="0"/>
                    <a:pt x="3" y="0"/>
                    <a:pt x="3" y="1"/>
                  </a:cubicBezTo>
                  <a:cubicBezTo>
                    <a:pt x="3" y="1"/>
                    <a:pt x="3" y="1"/>
                    <a:pt x="3" y="1"/>
                  </a:cubicBezTo>
                  <a:cubicBezTo>
                    <a:pt x="4" y="2"/>
                    <a:pt x="4" y="2"/>
                    <a:pt x="4" y="2"/>
                  </a:cubicBezTo>
                  <a:cubicBezTo>
                    <a:pt x="4" y="3"/>
                    <a:pt x="5" y="3"/>
                    <a:pt x="5" y="4"/>
                  </a:cubicBezTo>
                  <a:cubicBezTo>
                    <a:pt x="5" y="4"/>
                    <a:pt x="5" y="5"/>
                    <a:pt x="5" y="5"/>
                  </a:cubicBezTo>
                  <a:cubicBezTo>
                    <a:pt x="5" y="5"/>
                    <a:pt x="5" y="5"/>
                    <a:pt x="5" y="6"/>
                  </a:cubicBezTo>
                  <a:cubicBezTo>
                    <a:pt x="5" y="6"/>
                    <a:pt x="5" y="6"/>
                    <a:pt x="5" y="7"/>
                  </a:cubicBezTo>
                  <a:cubicBezTo>
                    <a:pt x="6" y="7"/>
                    <a:pt x="7" y="8"/>
                    <a:pt x="8" y="9"/>
                  </a:cubicBezTo>
                  <a:cubicBezTo>
                    <a:pt x="8" y="9"/>
                    <a:pt x="7" y="10"/>
                    <a:pt x="7" y="11"/>
                  </a:cubicBezTo>
                  <a:cubicBezTo>
                    <a:pt x="7" y="11"/>
                    <a:pt x="8" y="11"/>
                    <a:pt x="8" y="11"/>
                  </a:cubicBezTo>
                  <a:cubicBezTo>
                    <a:pt x="8" y="11"/>
                    <a:pt x="8" y="11"/>
                    <a:pt x="8" y="11"/>
                  </a:cubicBezTo>
                  <a:cubicBezTo>
                    <a:pt x="7" y="12"/>
                    <a:pt x="7" y="12"/>
                    <a:pt x="7" y="12"/>
                  </a:cubicBezTo>
                  <a:cubicBezTo>
                    <a:pt x="7" y="13"/>
                    <a:pt x="7" y="13"/>
                    <a:pt x="7" y="13"/>
                  </a:cubicBezTo>
                  <a:cubicBezTo>
                    <a:pt x="7" y="13"/>
                    <a:pt x="7" y="13"/>
                    <a:pt x="7" y="13"/>
                  </a:cubicBezTo>
                  <a:cubicBezTo>
                    <a:pt x="7" y="14"/>
                    <a:pt x="7" y="14"/>
                    <a:pt x="7" y="14"/>
                  </a:cubicBezTo>
                  <a:cubicBezTo>
                    <a:pt x="8" y="15"/>
                    <a:pt x="8" y="15"/>
                    <a:pt x="8" y="15"/>
                  </a:cubicBezTo>
                  <a:cubicBezTo>
                    <a:pt x="8" y="16"/>
                    <a:pt x="8" y="16"/>
                    <a:pt x="9" y="17"/>
                  </a:cubicBezTo>
                  <a:cubicBezTo>
                    <a:pt x="9" y="17"/>
                    <a:pt x="9" y="17"/>
                    <a:pt x="10" y="18"/>
                  </a:cubicBezTo>
                  <a:cubicBezTo>
                    <a:pt x="10" y="18"/>
                    <a:pt x="10" y="18"/>
                    <a:pt x="10" y="19"/>
                  </a:cubicBezTo>
                  <a:cubicBezTo>
                    <a:pt x="10" y="19"/>
                    <a:pt x="10" y="19"/>
                    <a:pt x="10" y="20"/>
                  </a:cubicBezTo>
                  <a:cubicBezTo>
                    <a:pt x="11" y="20"/>
                    <a:pt x="11" y="21"/>
                    <a:pt x="11" y="21"/>
                  </a:cubicBezTo>
                  <a:cubicBezTo>
                    <a:pt x="11" y="21"/>
                    <a:pt x="11" y="22"/>
                    <a:pt x="11" y="22"/>
                  </a:cubicBezTo>
                  <a:cubicBezTo>
                    <a:pt x="12" y="22"/>
                    <a:pt x="12" y="22"/>
                    <a:pt x="12" y="23"/>
                  </a:cubicBezTo>
                  <a:cubicBezTo>
                    <a:pt x="12" y="23"/>
                    <a:pt x="12" y="23"/>
                    <a:pt x="12" y="23"/>
                  </a:cubicBezTo>
                  <a:cubicBezTo>
                    <a:pt x="12" y="23"/>
                    <a:pt x="12" y="24"/>
                    <a:pt x="12" y="24"/>
                  </a:cubicBezTo>
                  <a:cubicBezTo>
                    <a:pt x="12" y="24"/>
                    <a:pt x="12" y="24"/>
                    <a:pt x="12" y="24"/>
                  </a:cubicBezTo>
                  <a:cubicBezTo>
                    <a:pt x="13" y="25"/>
                    <a:pt x="13" y="26"/>
                    <a:pt x="13" y="27"/>
                  </a:cubicBezTo>
                  <a:cubicBezTo>
                    <a:pt x="14" y="27"/>
                    <a:pt x="15" y="27"/>
                    <a:pt x="16" y="27"/>
                  </a:cubicBezTo>
                  <a:cubicBezTo>
                    <a:pt x="16" y="27"/>
                    <a:pt x="17" y="27"/>
                    <a:pt x="17" y="28"/>
                  </a:cubicBezTo>
                  <a:cubicBezTo>
                    <a:pt x="16" y="28"/>
                    <a:pt x="16" y="30"/>
                    <a:pt x="16" y="31"/>
                  </a:cubicBezTo>
                  <a:cubicBezTo>
                    <a:pt x="16" y="31"/>
                    <a:pt x="16" y="32"/>
                    <a:pt x="16" y="32"/>
                  </a:cubicBezTo>
                  <a:cubicBezTo>
                    <a:pt x="16" y="32"/>
                    <a:pt x="15" y="32"/>
                    <a:pt x="15" y="33"/>
                  </a:cubicBezTo>
                  <a:cubicBezTo>
                    <a:pt x="14" y="33"/>
                    <a:pt x="13" y="34"/>
                    <a:pt x="12" y="34"/>
                  </a:cubicBezTo>
                  <a:cubicBezTo>
                    <a:pt x="12" y="35"/>
                    <a:pt x="11" y="35"/>
                    <a:pt x="11" y="36"/>
                  </a:cubicBezTo>
                  <a:cubicBezTo>
                    <a:pt x="11" y="36"/>
                    <a:pt x="11" y="37"/>
                    <a:pt x="11" y="37"/>
                  </a:cubicBezTo>
                  <a:cubicBezTo>
                    <a:pt x="11" y="37"/>
                    <a:pt x="11" y="37"/>
                    <a:pt x="11" y="37"/>
                  </a:cubicBezTo>
                  <a:cubicBezTo>
                    <a:pt x="12" y="37"/>
                    <a:pt x="12" y="37"/>
                    <a:pt x="12" y="38"/>
                  </a:cubicBezTo>
                  <a:cubicBezTo>
                    <a:pt x="12" y="38"/>
                    <a:pt x="11" y="39"/>
                    <a:pt x="11" y="40"/>
                  </a:cubicBezTo>
                  <a:cubicBezTo>
                    <a:pt x="12" y="41"/>
                    <a:pt x="12" y="42"/>
                    <a:pt x="13" y="43"/>
                  </a:cubicBezTo>
                  <a:cubicBezTo>
                    <a:pt x="12" y="44"/>
                    <a:pt x="12" y="44"/>
                    <a:pt x="12" y="45"/>
                  </a:cubicBezTo>
                  <a:cubicBezTo>
                    <a:pt x="12" y="45"/>
                    <a:pt x="12" y="45"/>
                    <a:pt x="12" y="46"/>
                  </a:cubicBezTo>
                  <a:cubicBezTo>
                    <a:pt x="13" y="46"/>
                    <a:pt x="14" y="47"/>
                    <a:pt x="14" y="47"/>
                  </a:cubicBezTo>
                  <a:cubicBezTo>
                    <a:pt x="14" y="48"/>
                    <a:pt x="14" y="48"/>
                    <a:pt x="14" y="48"/>
                  </a:cubicBezTo>
                  <a:cubicBezTo>
                    <a:pt x="13" y="48"/>
                    <a:pt x="12" y="48"/>
                    <a:pt x="12" y="48"/>
                  </a:cubicBezTo>
                  <a:cubicBezTo>
                    <a:pt x="12" y="49"/>
                    <a:pt x="12" y="49"/>
                    <a:pt x="12" y="49"/>
                  </a:cubicBezTo>
                  <a:cubicBezTo>
                    <a:pt x="12" y="50"/>
                    <a:pt x="11" y="51"/>
                    <a:pt x="11" y="51"/>
                  </a:cubicBezTo>
                  <a:cubicBezTo>
                    <a:pt x="11" y="52"/>
                    <a:pt x="11" y="52"/>
                    <a:pt x="11" y="52"/>
                  </a:cubicBezTo>
                  <a:cubicBezTo>
                    <a:pt x="11" y="52"/>
                    <a:pt x="11" y="52"/>
                    <a:pt x="11" y="52"/>
                  </a:cubicBezTo>
                  <a:cubicBezTo>
                    <a:pt x="11" y="53"/>
                    <a:pt x="11" y="53"/>
                    <a:pt x="10" y="53"/>
                  </a:cubicBezTo>
                  <a:cubicBezTo>
                    <a:pt x="10" y="53"/>
                    <a:pt x="10" y="53"/>
                    <a:pt x="10" y="54"/>
                  </a:cubicBezTo>
                  <a:cubicBezTo>
                    <a:pt x="10" y="54"/>
                    <a:pt x="10" y="54"/>
                    <a:pt x="10" y="54"/>
                  </a:cubicBezTo>
                  <a:cubicBezTo>
                    <a:pt x="10" y="54"/>
                    <a:pt x="10" y="54"/>
                    <a:pt x="9" y="55"/>
                  </a:cubicBezTo>
                  <a:cubicBezTo>
                    <a:pt x="9" y="55"/>
                    <a:pt x="10" y="55"/>
                    <a:pt x="10" y="55"/>
                  </a:cubicBezTo>
                  <a:cubicBezTo>
                    <a:pt x="10" y="56"/>
                    <a:pt x="9" y="56"/>
                    <a:pt x="9" y="56"/>
                  </a:cubicBezTo>
                  <a:cubicBezTo>
                    <a:pt x="9" y="57"/>
                    <a:pt x="9" y="57"/>
                    <a:pt x="9" y="57"/>
                  </a:cubicBezTo>
                  <a:cubicBezTo>
                    <a:pt x="9" y="57"/>
                    <a:pt x="9" y="57"/>
                    <a:pt x="9" y="57"/>
                  </a:cubicBezTo>
                  <a:cubicBezTo>
                    <a:pt x="9" y="58"/>
                    <a:pt x="9" y="58"/>
                    <a:pt x="9" y="58"/>
                  </a:cubicBezTo>
                  <a:cubicBezTo>
                    <a:pt x="9" y="59"/>
                    <a:pt x="9" y="59"/>
                    <a:pt x="9" y="60"/>
                  </a:cubicBezTo>
                  <a:cubicBezTo>
                    <a:pt x="9" y="60"/>
                    <a:pt x="10" y="62"/>
                    <a:pt x="10" y="62"/>
                  </a:cubicBezTo>
                  <a:cubicBezTo>
                    <a:pt x="10" y="63"/>
                    <a:pt x="10" y="63"/>
                    <a:pt x="10" y="63"/>
                  </a:cubicBezTo>
                  <a:cubicBezTo>
                    <a:pt x="10" y="64"/>
                    <a:pt x="10" y="64"/>
                    <a:pt x="10" y="64"/>
                  </a:cubicBezTo>
                  <a:cubicBezTo>
                    <a:pt x="10" y="65"/>
                    <a:pt x="10" y="65"/>
                    <a:pt x="10" y="65"/>
                  </a:cubicBezTo>
                  <a:cubicBezTo>
                    <a:pt x="10" y="65"/>
                    <a:pt x="10" y="65"/>
                    <a:pt x="9" y="65"/>
                  </a:cubicBezTo>
                  <a:cubicBezTo>
                    <a:pt x="9" y="65"/>
                    <a:pt x="9" y="65"/>
                    <a:pt x="9" y="65"/>
                  </a:cubicBezTo>
                  <a:cubicBezTo>
                    <a:pt x="9" y="66"/>
                    <a:pt x="9" y="67"/>
                    <a:pt x="9" y="67"/>
                  </a:cubicBezTo>
                  <a:cubicBezTo>
                    <a:pt x="9" y="67"/>
                    <a:pt x="9" y="68"/>
                    <a:pt x="9" y="68"/>
                  </a:cubicBezTo>
                  <a:cubicBezTo>
                    <a:pt x="9" y="68"/>
                    <a:pt x="9" y="68"/>
                    <a:pt x="9" y="69"/>
                  </a:cubicBezTo>
                  <a:cubicBezTo>
                    <a:pt x="8" y="69"/>
                    <a:pt x="9" y="70"/>
                    <a:pt x="9" y="70"/>
                  </a:cubicBezTo>
                  <a:cubicBezTo>
                    <a:pt x="9" y="71"/>
                    <a:pt x="9" y="71"/>
                    <a:pt x="9" y="71"/>
                  </a:cubicBezTo>
                  <a:cubicBezTo>
                    <a:pt x="9" y="72"/>
                    <a:pt x="9" y="72"/>
                    <a:pt x="9" y="72"/>
                  </a:cubicBezTo>
                  <a:cubicBezTo>
                    <a:pt x="9" y="72"/>
                    <a:pt x="10" y="72"/>
                    <a:pt x="10" y="73"/>
                  </a:cubicBezTo>
                  <a:cubicBezTo>
                    <a:pt x="10" y="73"/>
                    <a:pt x="10" y="73"/>
                    <a:pt x="10" y="73"/>
                  </a:cubicBezTo>
                  <a:cubicBezTo>
                    <a:pt x="10" y="73"/>
                    <a:pt x="10" y="73"/>
                    <a:pt x="10" y="73"/>
                  </a:cubicBezTo>
                  <a:cubicBezTo>
                    <a:pt x="10" y="73"/>
                    <a:pt x="10" y="73"/>
                    <a:pt x="10" y="73"/>
                  </a:cubicBezTo>
                  <a:cubicBezTo>
                    <a:pt x="10" y="74"/>
                    <a:pt x="10" y="74"/>
                    <a:pt x="11" y="74"/>
                  </a:cubicBezTo>
                  <a:cubicBezTo>
                    <a:pt x="11" y="75"/>
                    <a:pt x="11" y="75"/>
                    <a:pt x="11" y="75"/>
                  </a:cubicBezTo>
                  <a:cubicBezTo>
                    <a:pt x="11" y="75"/>
                    <a:pt x="11" y="76"/>
                    <a:pt x="11" y="76"/>
                  </a:cubicBezTo>
                  <a:cubicBezTo>
                    <a:pt x="12" y="76"/>
                    <a:pt x="12" y="76"/>
                    <a:pt x="12" y="76"/>
                  </a:cubicBezTo>
                  <a:cubicBezTo>
                    <a:pt x="12" y="76"/>
                    <a:pt x="12" y="77"/>
                    <a:pt x="12" y="77"/>
                  </a:cubicBezTo>
                  <a:cubicBezTo>
                    <a:pt x="12" y="77"/>
                    <a:pt x="13" y="78"/>
                    <a:pt x="13" y="78"/>
                  </a:cubicBezTo>
                  <a:cubicBezTo>
                    <a:pt x="12" y="79"/>
                    <a:pt x="13" y="80"/>
                    <a:pt x="14" y="80"/>
                  </a:cubicBezTo>
                  <a:cubicBezTo>
                    <a:pt x="14" y="80"/>
                    <a:pt x="14" y="81"/>
                    <a:pt x="14" y="81"/>
                  </a:cubicBezTo>
                  <a:cubicBezTo>
                    <a:pt x="15" y="81"/>
                    <a:pt x="14" y="81"/>
                    <a:pt x="14" y="82"/>
                  </a:cubicBezTo>
                  <a:cubicBezTo>
                    <a:pt x="15" y="82"/>
                    <a:pt x="15" y="83"/>
                    <a:pt x="15" y="83"/>
                  </a:cubicBezTo>
                  <a:cubicBezTo>
                    <a:pt x="15" y="83"/>
                    <a:pt x="15" y="83"/>
                    <a:pt x="15" y="84"/>
                  </a:cubicBezTo>
                  <a:cubicBezTo>
                    <a:pt x="15" y="84"/>
                    <a:pt x="15" y="84"/>
                    <a:pt x="15" y="84"/>
                  </a:cubicBezTo>
                  <a:cubicBezTo>
                    <a:pt x="15" y="84"/>
                    <a:pt x="15" y="85"/>
                    <a:pt x="15" y="85"/>
                  </a:cubicBezTo>
                  <a:cubicBezTo>
                    <a:pt x="15" y="85"/>
                    <a:pt x="15" y="85"/>
                    <a:pt x="15" y="85"/>
                  </a:cubicBezTo>
                  <a:cubicBezTo>
                    <a:pt x="15" y="86"/>
                    <a:pt x="14" y="86"/>
                    <a:pt x="14" y="87"/>
                  </a:cubicBezTo>
                  <a:cubicBezTo>
                    <a:pt x="14" y="87"/>
                    <a:pt x="14" y="89"/>
                    <a:pt x="14" y="89"/>
                  </a:cubicBezTo>
                  <a:cubicBezTo>
                    <a:pt x="14" y="90"/>
                    <a:pt x="14" y="90"/>
                    <a:pt x="14" y="90"/>
                  </a:cubicBezTo>
                  <a:cubicBezTo>
                    <a:pt x="14" y="91"/>
                    <a:pt x="15" y="91"/>
                    <a:pt x="15" y="92"/>
                  </a:cubicBezTo>
                  <a:cubicBezTo>
                    <a:pt x="15" y="92"/>
                    <a:pt x="15" y="92"/>
                    <a:pt x="15" y="93"/>
                  </a:cubicBezTo>
                  <a:cubicBezTo>
                    <a:pt x="15" y="93"/>
                    <a:pt x="15" y="93"/>
                    <a:pt x="15" y="93"/>
                  </a:cubicBezTo>
                  <a:cubicBezTo>
                    <a:pt x="16" y="93"/>
                    <a:pt x="16" y="94"/>
                    <a:pt x="16" y="94"/>
                  </a:cubicBezTo>
                  <a:cubicBezTo>
                    <a:pt x="15" y="95"/>
                    <a:pt x="15" y="95"/>
                    <a:pt x="15" y="95"/>
                  </a:cubicBezTo>
                  <a:cubicBezTo>
                    <a:pt x="15" y="95"/>
                    <a:pt x="15" y="95"/>
                    <a:pt x="15" y="96"/>
                  </a:cubicBezTo>
                  <a:cubicBezTo>
                    <a:pt x="14" y="96"/>
                    <a:pt x="14" y="96"/>
                    <a:pt x="14" y="96"/>
                  </a:cubicBezTo>
                  <a:cubicBezTo>
                    <a:pt x="14" y="96"/>
                    <a:pt x="14" y="96"/>
                    <a:pt x="14" y="96"/>
                  </a:cubicBezTo>
                  <a:cubicBezTo>
                    <a:pt x="13" y="96"/>
                    <a:pt x="14" y="97"/>
                    <a:pt x="14" y="97"/>
                  </a:cubicBezTo>
                  <a:cubicBezTo>
                    <a:pt x="13" y="97"/>
                    <a:pt x="13" y="97"/>
                    <a:pt x="13" y="97"/>
                  </a:cubicBezTo>
                  <a:cubicBezTo>
                    <a:pt x="13" y="98"/>
                    <a:pt x="14" y="99"/>
                    <a:pt x="14" y="99"/>
                  </a:cubicBezTo>
                  <a:cubicBezTo>
                    <a:pt x="14" y="99"/>
                    <a:pt x="14" y="100"/>
                    <a:pt x="14" y="100"/>
                  </a:cubicBezTo>
                  <a:cubicBezTo>
                    <a:pt x="14" y="100"/>
                    <a:pt x="14" y="101"/>
                    <a:pt x="14" y="101"/>
                  </a:cubicBezTo>
                  <a:cubicBezTo>
                    <a:pt x="14" y="101"/>
                    <a:pt x="15" y="101"/>
                    <a:pt x="15" y="102"/>
                  </a:cubicBezTo>
                  <a:cubicBezTo>
                    <a:pt x="15" y="102"/>
                    <a:pt x="15" y="102"/>
                    <a:pt x="15" y="103"/>
                  </a:cubicBezTo>
                  <a:cubicBezTo>
                    <a:pt x="15" y="104"/>
                    <a:pt x="16" y="104"/>
                    <a:pt x="16" y="105"/>
                  </a:cubicBezTo>
                  <a:cubicBezTo>
                    <a:pt x="16" y="105"/>
                    <a:pt x="16" y="105"/>
                    <a:pt x="16" y="106"/>
                  </a:cubicBezTo>
                  <a:cubicBezTo>
                    <a:pt x="16" y="106"/>
                    <a:pt x="17" y="107"/>
                    <a:pt x="17" y="107"/>
                  </a:cubicBezTo>
                  <a:cubicBezTo>
                    <a:pt x="17" y="107"/>
                    <a:pt x="17" y="107"/>
                    <a:pt x="18" y="107"/>
                  </a:cubicBezTo>
                  <a:cubicBezTo>
                    <a:pt x="18" y="107"/>
                    <a:pt x="18" y="107"/>
                    <a:pt x="18" y="107"/>
                  </a:cubicBezTo>
                  <a:cubicBezTo>
                    <a:pt x="17" y="108"/>
                    <a:pt x="16" y="108"/>
                    <a:pt x="16" y="109"/>
                  </a:cubicBezTo>
                  <a:cubicBezTo>
                    <a:pt x="15" y="109"/>
                    <a:pt x="17" y="111"/>
                    <a:pt x="16" y="112"/>
                  </a:cubicBezTo>
                  <a:cubicBezTo>
                    <a:pt x="16" y="112"/>
                    <a:pt x="16" y="112"/>
                    <a:pt x="16" y="113"/>
                  </a:cubicBezTo>
                  <a:cubicBezTo>
                    <a:pt x="16" y="113"/>
                    <a:pt x="17" y="114"/>
                    <a:pt x="17" y="114"/>
                  </a:cubicBezTo>
                  <a:cubicBezTo>
                    <a:pt x="16" y="115"/>
                    <a:pt x="16" y="115"/>
                    <a:pt x="16" y="115"/>
                  </a:cubicBezTo>
                  <a:cubicBezTo>
                    <a:pt x="16" y="116"/>
                    <a:pt x="16" y="116"/>
                    <a:pt x="17" y="116"/>
                  </a:cubicBezTo>
                  <a:cubicBezTo>
                    <a:pt x="17" y="117"/>
                    <a:pt x="17" y="118"/>
                    <a:pt x="17" y="118"/>
                  </a:cubicBezTo>
                  <a:cubicBezTo>
                    <a:pt x="17" y="119"/>
                    <a:pt x="18" y="120"/>
                    <a:pt x="18" y="121"/>
                  </a:cubicBezTo>
                  <a:cubicBezTo>
                    <a:pt x="18" y="121"/>
                    <a:pt x="18" y="121"/>
                    <a:pt x="18" y="122"/>
                  </a:cubicBezTo>
                  <a:cubicBezTo>
                    <a:pt x="18" y="122"/>
                    <a:pt x="18" y="122"/>
                    <a:pt x="18" y="122"/>
                  </a:cubicBezTo>
                  <a:cubicBezTo>
                    <a:pt x="18" y="122"/>
                    <a:pt x="18" y="123"/>
                    <a:pt x="18" y="123"/>
                  </a:cubicBezTo>
                  <a:cubicBezTo>
                    <a:pt x="19" y="124"/>
                    <a:pt x="20" y="124"/>
                    <a:pt x="20" y="125"/>
                  </a:cubicBezTo>
                  <a:close/>
                  <a:moveTo>
                    <a:pt x="61" y="191"/>
                  </a:moveTo>
                  <a:cubicBezTo>
                    <a:pt x="61" y="191"/>
                    <a:pt x="62" y="191"/>
                    <a:pt x="62" y="191"/>
                  </a:cubicBezTo>
                  <a:cubicBezTo>
                    <a:pt x="62" y="191"/>
                    <a:pt x="63" y="191"/>
                    <a:pt x="63" y="192"/>
                  </a:cubicBezTo>
                  <a:cubicBezTo>
                    <a:pt x="63" y="192"/>
                    <a:pt x="63" y="192"/>
                    <a:pt x="62" y="192"/>
                  </a:cubicBezTo>
                  <a:cubicBezTo>
                    <a:pt x="62" y="191"/>
                    <a:pt x="62" y="192"/>
                    <a:pt x="61" y="191"/>
                  </a:cubicBezTo>
                  <a:cubicBezTo>
                    <a:pt x="61" y="191"/>
                    <a:pt x="61" y="191"/>
                    <a:pt x="61" y="191"/>
                  </a:cubicBezTo>
                  <a:close/>
                  <a:moveTo>
                    <a:pt x="62" y="191"/>
                  </a:moveTo>
                  <a:cubicBezTo>
                    <a:pt x="62" y="191"/>
                    <a:pt x="62" y="191"/>
                    <a:pt x="62" y="191"/>
                  </a:cubicBezTo>
                  <a:cubicBezTo>
                    <a:pt x="62" y="191"/>
                    <a:pt x="62" y="191"/>
                    <a:pt x="62" y="191"/>
                  </a:cubicBezTo>
                  <a:cubicBezTo>
                    <a:pt x="62" y="191"/>
                    <a:pt x="62" y="191"/>
                    <a:pt x="62" y="191"/>
                  </a:cubicBezTo>
                  <a:close/>
                  <a:moveTo>
                    <a:pt x="61" y="191"/>
                  </a:moveTo>
                  <a:cubicBezTo>
                    <a:pt x="61" y="191"/>
                    <a:pt x="61" y="191"/>
                    <a:pt x="61" y="191"/>
                  </a:cubicBezTo>
                  <a:cubicBezTo>
                    <a:pt x="61" y="191"/>
                    <a:pt x="61" y="191"/>
                    <a:pt x="61" y="191"/>
                  </a:cubicBezTo>
                  <a:cubicBezTo>
                    <a:pt x="61" y="191"/>
                    <a:pt x="61" y="191"/>
                    <a:pt x="61" y="191"/>
                  </a:cubicBezTo>
                  <a:cubicBezTo>
                    <a:pt x="61" y="191"/>
                    <a:pt x="61" y="191"/>
                    <a:pt x="61" y="191"/>
                  </a:cubicBezTo>
                  <a:cubicBezTo>
                    <a:pt x="61" y="191"/>
                    <a:pt x="61" y="191"/>
                    <a:pt x="60" y="191"/>
                  </a:cubicBezTo>
                  <a:cubicBezTo>
                    <a:pt x="61" y="191"/>
                    <a:pt x="61" y="191"/>
                    <a:pt x="61" y="191"/>
                  </a:cubicBezTo>
                  <a:close/>
                  <a:moveTo>
                    <a:pt x="58" y="190"/>
                  </a:moveTo>
                  <a:cubicBezTo>
                    <a:pt x="58" y="190"/>
                    <a:pt x="58" y="191"/>
                    <a:pt x="58" y="191"/>
                  </a:cubicBezTo>
                  <a:cubicBezTo>
                    <a:pt x="58" y="191"/>
                    <a:pt x="58" y="191"/>
                    <a:pt x="58" y="191"/>
                  </a:cubicBezTo>
                  <a:cubicBezTo>
                    <a:pt x="58" y="191"/>
                    <a:pt x="58" y="191"/>
                    <a:pt x="58" y="191"/>
                  </a:cubicBezTo>
                  <a:cubicBezTo>
                    <a:pt x="58" y="191"/>
                    <a:pt x="58" y="191"/>
                    <a:pt x="58" y="191"/>
                  </a:cubicBezTo>
                  <a:cubicBezTo>
                    <a:pt x="58" y="191"/>
                    <a:pt x="58" y="191"/>
                    <a:pt x="58" y="190"/>
                  </a:cubicBezTo>
                  <a:cubicBezTo>
                    <a:pt x="57" y="190"/>
                    <a:pt x="57" y="190"/>
                    <a:pt x="57" y="190"/>
                  </a:cubicBezTo>
                  <a:cubicBezTo>
                    <a:pt x="57" y="190"/>
                    <a:pt x="56" y="190"/>
                    <a:pt x="56" y="190"/>
                  </a:cubicBezTo>
                  <a:cubicBezTo>
                    <a:pt x="57" y="190"/>
                    <a:pt x="57" y="190"/>
                    <a:pt x="57" y="190"/>
                  </a:cubicBezTo>
                  <a:cubicBezTo>
                    <a:pt x="57" y="190"/>
                    <a:pt x="57" y="190"/>
                    <a:pt x="57" y="190"/>
                  </a:cubicBezTo>
                  <a:cubicBezTo>
                    <a:pt x="58" y="190"/>
                    <a:pt x="57" y="190"/>
                    <a:pt x="58" y="190"/>
                  </a:cubicBezTo>
                  <a:cubicBezTo>
                    <a:pt x="58" y="190"/>
                    <a:pt x="58" y="190"/>
                    <a:pt x="59" y="190"/>
                  </a:cubicBezTo>
                  <a:cubicBezTo>
                    <a:pt x="59" y="190"/>
                    <a:pt x="59" y="190"/>
                    <a:pt x="59" y="190"/>
                  </a:cubicBezTo>
                  <a:cubicBezTo>
                    <a:pt x="59" y="190"/>
                    <a:pt x="60" y="190"/>
                    <a:pt x="60" y="191"/>
                  </a:cubicBezTo>
                  <a:cubicBezTo>
                    <a:pt x="60" y="191"/>
                    <a:pt x="60" y="191"/>
                    <a:pt x="60" y="191"/>
                  </a:cubicBezTo>
                  <a:cubicBezTo>
                    <a:pt x="60" y="190"/>
                    <a:pt x="59" y="191"/>
                    <a:pt x="59" y="190"/>
                  </a:cubicBezTo>
                  <a:cubicBezTo>
                    <a:pt x="59" y="190"/>
                    <a:pt x="59" y="190"/>
                    <a:pt x="59" y="190"/>
                  </a:cubicBezTo>
                  <a:cubicBezTo>
                    <a:pt x="59" y="190"/>
                    <a:pt x="58" y="190"/>
                    <a:pt x="58" y="190"/>
                  </a:cubicBezTo>
                  <a:close/>
                  <a:moveTo>
                    <a:pt x="61" y="189"/>
                  </a:moveTo>
                  <a:cubicBezTo>
                    <a:pt x="60" y="189"/>
                    <a:pt x="60" y="190"/>
                    <a:pt x="60" y="190"/>
                  </a:cubicBezTo>
                  <a:cubicBezTo>
                    <a:pt x="60" y="190"/>
                    <a:pt x="60" y="190"/>
                    <a:pt x="60" y="190"/>
                  </a:cubicBezTo>
                  <a:cubicBezTo>
                    <a:pt x="61" y="190"/>
                    <a:pt x="61" y="190"/>
                    <a:pt x="61" y="190"/>
                  </a:cubicBezTo>
                  <a:cubicBezTo>
                    <a:pt x="61" y="190"/>
                    <a:pt x="61" y="190"/>
                    <a:pt x="61" y="190"/>
                  </a:cubicBezTo>
                  <a:cubicBezTo>
                    <a:pt x="61" y="189"/>
                    <a:pt x="61" y="189"/>
                    <a:pt x="61" y="189"/>
                  </a:cubicBezTo>
                  <a:close/>
                  <a:moveTo>
                    <a:pt x="63" y="189"/>
                  </a:moveTo>
                  <a:cubicBezTo>
                    <a:pt x="64" y="189"/>
                    <a:pt x="66" y="189"/>
                    <a:pt x="67" y="190"/>
                  </a:cubicBezTo>
                  <a:cubicBezTo>
                    <a:pt x="66" y="190"/>
                    <a:pt x="67" y="190"/>
                    <a:pt x="66" y="191"/>
                  </a:cubicBezTo>
                  <a:cubicBezTo>
                    <a:pt x="66" y="191"/>
                    <a:pt x="66" y="191"/>
                    <a:pt x="66" y="191"/>
                  </a:cubicBezTo>
                  <a:cubicBezTo>
                    <a:pt x="66" y="191"/>
                    <a:pt x="66" y="191"/>
                    <a:pt x="66" y="191"/>
                  </a:cubicBezTo>
                  <a:cubicBezTo>
                    <a:pt x="66" y="190"/>
                    <a:pt x="66" y="190"/>
                    <a:pt x="65" y="190"/>
                  </a:cubicBezTo>
                  <a:cubicBezTo>
                    <a:pt x="65" y="190"/>
                    <a:pt x="65" y="190"/>
                    <a:pt x="65" y="190"/>
                  </a:cubicBezTo>
                  <a:cubicBezTo>
                    <a:pt x="64" y="190"/>
                    <a:pt x="64" y="190"/>
                    <a:pt x="63" y="190"/>
                  </a:cubicBezTo>
                  <a:cubicBezTo>
                    <a:pt x="63" y="190"/>
                    <a:pt x="63" y="190"/>
                    <a:pt x="63" y="189"/>
                  </a:cubicBezTo>
                  <a:close/>
                  <a:moveTo>
                    <a:pt x="57" y="189"/>
                  </a:moveTo>
                  <a:cubicBezTo>
                    <a:pt x="57" y="189"/>
                    <a:pt x="57" y="189"/>
                    <a:pt x="57" y="189"/>
                  </a:cubicBezTo>
                  <a:cubicBezTo>
                    <a:pt x="57" y="189"/>
                    <a:pt x="57" y="189"/>
                    <a:pt x="57" y="189"/>
                  </a:cubicBezTo>
                  <a:cubicBezTo>
                    <a:pt x="57" y="189"/>
                    <a:pt x="57" y="189"/>
                    <a:pt x="57" y="189"/>
                  </a:cubicBezTo>
                  <a:cubicBezTo>
                    <a:pt x="57" y="189"/>
                    <a:pt x="57" y="189"/>
                    <a:pt x="57" y="189"/>
                  </a:cubicBezTo>
                  <a:cubicBezTo>
                    <a:pt x="57" y="189"/>
                    <a:pt x="57" y="189"/>
                    <a:pt x="57" y="189"/>
                  </a:cubicBezTo>
                  <a:cubicBezTo>
                    <a:pt x="57" y="189"/>
                    <a:pt x="57" y="189"/>
                    <a:pt x="57" y="189"/>
                  </a:cubicBezTo>
                  <a:close/>
                  <a:moveTo>
                    <a:pt x="49" y="187"/>
                  </a:moveTo>
                  <a:cubicBezTo>
                    <a:pt x="49" y="187"/>
                    <a:pt x="49" y="187"/>
                    <a:pt x="49" y="187"/>
                  </a:cubicBezTo>
                  <a:cubicBezTo>
                    <a:pt x="49" y="188"/>
                    <a:pt x="49" y="188"/>
                    <a:pt x="48" y="188"/>
                  </a:cubicBezTo>
                  <a:cubicBezTo>
                    <a:pt x="48" y="187"/>
                    <a:pt x="48" y="187"/>
                    <a:pt x="48" y="187"/>
                  </a:cubicBezTo>
                  <a:cubicBezTo>
                    <a:pt x="48" y="187"/>
                    <a:pt x="48" y="187"/>
                    <a:pt x="49" y="187"/>
                  </a:cubicBezTo>
                  <a:close/>
                  <a:moveTo>
                    <a:pt x="51" y="188"/>
                  </a:moveTo>
                  <a:cubicBezTo>
                    <a:pt x="51" y="188"/>
                    <a:pt x="51" y="188"/>
                    <a:pt x="52" y="188"/>
                  </a:cubicBezTo>
                  <a:cubicBezTo>
                    <a:pt x="52" y="188"/>
                    <a:pt x="52" y="188"/>
                    <a:pt x="52" y="188"/>
                  </a:cubicBezTo>
                  <a:cubicBezTo>
                    <a:pt x="51" y="188"/>
                    <a:pt x="51" y="188"/>
                    <a:pt x="51" y="188"/>
                  </a:cubicBezTo>
                  <a:cubicBezTo>
                    <a:pt x="51" y="188"/>
                    <a:pt x="51" y="188"/>
                    <a:pt x="51" y="188"/>
                  </a:cubicBezTo>
                  <a:cubicBezTo>
                    <a:pt x="51" y="188"/>
                    <a:pt x="51" y="188"/>
                    <a:pt x="51" y="188"/>
                  </a:cubicBezTo>
                  <a:cubicBezTo>
                    <a:pt x="51" y="188"/>
                    <a:pt x="51" y="187"/>
                    <a:pt x="50" y="187"/>
                  </a:cubicBezTo>
                  <a:cubicBezTo>
                    <a:pt x="50" y="188"/>
                    <a:pt x="50" y="188"/>
                    <a:pt x="50" y="188"/>
                  </a:cubicBezTo>
                  <a:cubicBezTo>
                    <a:pt x="50" y="188"/>
                    <a:pt x="50" y="188"/>
                    <a:pt x="50" y="188"/>
                  </a:cubicBezTo>
                  <a:cubicBezTo>
                    <a:pt x="50" y="188"/>
                    <a:pt x="50" y="187"/>
                    <a:pt x="50" y="187"/>
                  </a:cubicBezTo>
                  <a:cubicBezTo>
                    <a:pt x="50" y="187"/>
                    <a:pt x="50" y="187"/>
                    <a:pt x="50" y="187"/>
                  </a:cubicBezTo>
                  <a:cubicBezTo>
                    <a:pt x="50" y="187"/>
                    <a:pt x="50" y="187"/>
                    <a:pt x="51" y="186"/>
                  </a:cubicBezTo>
                  <a:cubicBezTo>
                    <a:pt x="51" y="187"/>
                    <a:pt x="51" y="187"/>
                    <a:pt x="51" y="187"/>
                  </a:cubicBezTo>
                  <a:cubicBezTo>
                    <a:pt x="51" y="187"/>
                    <a:pt x="51" y="187"/>
                    <a:pt x="51" y="188"/>
                  </a:cubicBezTo>
                  <a:close/>
                  <a:moveTo>
                    <a:pt x="49" y="185"/>
                  </a:moveTo>
                  <a:cubicBezTo>
                    <a:pt x="49" y="185"/>
                    <a:pt x="49" y="186"/>
                    <a:pt x="49" y="186"/>
                  </a:cubicBezTo>
                  <a:cubicBezTo>
                    <a:pt x="49" y="186"/>
                    <a:pt x="49" y="186"/>
                    <a:pt x="49" y="186"/>
                  </a:cubicBezTo>
                  <a:cubicBezTo>
                    <a:pt x="49" y="186"/>
                    <a:pt x="49" y="186"/>
                    <a:pt x="49" y="186"/>
                  </a:cubicBezTo>
                  <a:cubicBezTo>
                    <a:pt x="49" y="186"/>
                    <a:pt x="49" y="186"/>
                    <a:pt x="49" y="186"/>
                  </a:cubicBezTo>
                  <a:cubicBezTo>
                    <a:pt x="49" y="186"/>
                    <a:pt x="49" y="186"/>
                    <a:pt x="49" y="186"/>
                  </a:cubicBezTo>
                  <a:cubicBezTo>
                    <a:pt x="49" y="186"/>
                    <a:pt x="49" y="186"/>
                    <a:pt x="49" y="186"/>
                  </a:cubicBezTo>
                  <a:cubicBezTo>
                    <a:pt x="49" y="186"/>
                    <a:pt x="49" y="186"/>
                    <a:pt x="49" y="185"/>
                  </a:cubicBezTo>
                  <a:close/>
                  <a:moveTo>
                    <a:pt x="47" y="185"/>
                  </a:moveTo>
                  <a:cubicBezTo>
                    <a:pt x="47" y="185"/>
                    <a:pt x="48" y="185"/>
                    <a:pt x="48" y="185"/>
                  </a:cubicBezTo>
                  <a:cubicBezTo>
                    <a:pt x="48" y="185"/>
                    <a:pt x="48" y="185"/>
                    <a:pt x="48" y="185"/>
                  </a:cubicBezTo>
                  <a:cubicBezTo>
                    <a:pt x="48" y="185"/>
                    <a:pt x="48" y="185"/>
                    <a:pt x="48" y="185"/>
                  </a:cubicBezTo>
                  <a:cubicBezTo>
                    <a:pt x="48" y="185"/>
                    <a:pt x="48" y="185"/>
                    <a:pt x="48" y="185"/>
                  </a:cubicBezTo>
                  <a:cubicBezTo>
                    <a:pt x="47" y="185"/>
                    <a:pt x="47" y="185"/>
                    <a:pt x="47" y="185"/>
                  </a:cubicBezTo>
                  <a:cubicBezTo>
                    <a:pt x="47" y="185"/>
                    <a:pt x="47" y="185"/>
                    <a:pt x="47" y="185"/>
                  </a:cubicBezTo>
                  <a:cubicBezTo>
                    <a:pt x="47" y="185"/>
                    <a:pt x="47" y="185"/>
                    <a:pt x="47" y="185"/>
                  </a:cubicBezTo>
                  <a:close/>
                  <a:moveTo>
                    <a:pt x="46" y="185"/>
                  </a:moveTo>
                  <a:cubicBezTo>
                    <a:pt x="46" y="185"/>
                    <a:pt x="46" y="185"/>
                    <a:pt x="46" y="185"/>
                  </a:cubicBezTo>
                  <a:cubicBezTo>
                    <a:pt x="46" y="185"/>
                    <a:pt x="46" y="185"/>
                    <a:pt x="46" y="185"/>
                  </a:cubicBezTo>
                  <a:cubicBezTo>
                    <a:pt x="46" y="185"/>
                    <a:pt x="46" y="185"/>
                    <a:pt x="46" y="185"/>
                  </a:cubicBezTo>
                  <a:cubicBezTo>
                    <a:pt x="46" y="185"/>
                    <a:pt x="46" y="185"/>
                    <a:pt x="46" y="185"/>
                  </a:cubicBezTo>
                  <a:cubicBezTo>
                    <a:pt x="45" y="185"/>
                    <a:pt x="45" y="185"/>
                    <a:pt x="45" y="185"/>
                  </a:cubicBezTo>
                  <a:cubicBezTo>
                    <a:pt x="45" y="185"/>
                    <a:pt x="45" y="185"/>
                    <a:pt x="45" y="185"/>
                  </a:cubicBezTo>
                  <a:cubicBezTo>
                    <a:pt x="45" y="185"/>
                    <a:pt x="45" y="184"/>
                    <a:pt x="45" y="184"/>
                  </a:cubicBezTo>
                  <a:cubicBezTo>
                    <a:pt x="45" y="184"/>
                    <a:pt x="45" y="184"/>
                    <a:pt x="45" y="184"/>
                  </a:cubicBezTo>
                  <a:cubicBezTo>
                    <a:pt x="45" y="184"/>
                    <a:pt x="45" y="184"/>
                    <a:pt x="45" y="184"/>
                  </a:cubicBezTo>
                  <a:cubicBezTo>
                    <a:pt x="45" y="185"/>
                    <a:pt x="45" y="185"/>
                    <a:pt x="46" y="185"/>
                  </a:cubicBezTo>
                  <a:cubicBezTo>
                    <a:pt x="46" y="185"/>
                    <a:pt x="46" y="185"/>
                    <a:pt x="46" y="185"/>
                  </a:cubicBezTo>
                  <a:close/>
                  <a:moveTo>
                    <a:pt x="51" y="184"/>
                  </a:moveTo>
                  <a:cubicBezTo>
                    <a:pt x="50" y="184"/>
                    <a:pt x="50" y="184"/>
                    <a:pt x="50" y="184"/>
                  </a:cubicBezTo>
                  <a:cubicBezTo>
                    <a:pt x="50" y="185"/>
                    <a:pt x="50" y="185"/>
                    <a:pt x="51" y="185"/>
                  </a:cubicBezTo>
                  <a:cubicBezTo>
                    <a:pt x="50" y="185"/>
                    <a:pt x="50" y="185"/>
                    <a:pt x="50" y="185"/>
                  </a:cubicBezTo>
                  <a:cubicBezTo>
                    <a:pt x="50" y="185"/>
                    <a:pt x="50" y="185"/>
                    <a:pt x="50" y="184"/>
                  </a:cubicBezTo>
                  <a:cubicBezTo>
                    <a:pt x="50" y="184"/>
                    <a:pt x="50" y="184"/>
                    <a:pt x="50" y="184"/>
                  </a:cubicBezTo>
                  <a:cubicBezTo>
                    <a:pt x="50" y="184"/>
                    <a:pt x="50" y="184"/>
                    <a:pt x="50" y="184"/>
                  </a:cubicBezTo>
                  <a:cubicBezTo>
                    <a:pt x="50" y="184"/>
                    <a:pt x="50" y="184"/>
                    <a:pt x="50" y="184"/>
                  </a:cubicBezTo>
                  <a:cubicBezTo>
                    <a:pt x="50" y="184"/>
                    <a:pt x="50" y="184"/>
                    <a:pt x="50" y="184"/>
                  </a:cubicBezTo>
                  <a:cubicBezTo>
                    <a:pt x="50" y="183"/>
                    <a:pt x="50" y="183"/>
                    <a:pt x="50" y="183"/>
                  </a:cubicBezTo>
                  <a:cubicBezTo>
                    <a:pt x="50" y="183"/>
                    <a:pt x="50" y="183"/>
                    <a:pt x="50" y="183"/>
                  </a:cubicBezTo>
                  <a:cubicBezTo>
                    <a:pt x="50" y="183"/>
                    <a:pt x="50" y="183"/>
                    <a:pt x="50" y="184"/>
                  </a:cubicBezTo>
                  <a:cubicBezTo>
                    <a:pt x="50" y="184"/>
                    <a:pt x="50" y="184"/>
                    <a:pt x="50" y="184"/>
                  </a:cubicBezTo>
                  <a:cubicBezTo>
                    <a:pt x="50" y="184"/>
                    <a:pt x="50" y="184"/>
                    <a:pt x="50" y="184"/>
                  </a:cubicBezTo>
                  <a:cubicBezTo>
                    <a:pt x="50" y="184"/>
                    <a:pt x="50" y="184"/>
                    <a:pt x="50" y="184"/>
                  </a:cubicBezTo>
                  <a:cubicBezTo>
                    <a:pt x="50" y="184"/>
                    <a:pt x="50" y="184"/>
                    <a:pt x="51" y="184"/>
                  </a:cubicBezTo>
                  <a:close/>
                  <a:moveTo>
                    <a:pt x="39" y="183"/>
                  </a:moveTo>
                  <a:cubicBezTo>
                    <a:pt x="39" y="183"/>
                    <a:pt x="39" y="183"/>
                    <a:pt x="39" y="183"/>
                  </a:cubicBezTo>
                  <a:cubicBezTo>
                    <a:pt x="39" y="183"/>
                    <a:pt x="39" y="183"/>
                    <a:pt x="39" y="183"/>
                  </a:cubicBezTo>
                  <a:close/>
                  <a:moveTo>
                    <a:pt x="42" y="185"/>
                  </a:moveTo>
                  <a:cubicBezTo>
                    <a:pt x="42" y="185"/>
                    <a:pt x="42" y="185"/>
                    <a:pt x="42" y="184"/>
                  </a:cubicBezTo>
                  <a:cubicBezTo>
                    <a:pt x="42" y="184"/>
                    <a:pt x="42" y="184"/>
                    <a:pt x="42" y="184"/>
                  </a:cubicBezTo>
                  <a:cubicBezTo>
                    <a:pt x="42" y="184"/>
                    <a:pt x="42" y="184"/>
                    <a:pt x="42" y="184"/>
                  </a:cubicBezTo>
                  <a:cubicBezTo>
                    <a:pt x="42" y="184"/>
                    <a:pt x="42" y="184"/>
                    <a:pt x="42" y="184"/>
                  </a:cubicBezTo>
                  <a:cubicBezTo>
                    <a:pt x="42" y="184"/>
                    <a:pt x="42" y="184"/>
                    <a:pt x="42" y="184"/>
                  </a:cubicBezTo>
                  <a:cubicBezTo>
                    <a:pt x="42" y="184"/>
                    <a:pt x="41" y="184"/>
                    <a:pt x="41" y="184"/>
                  </a:cubicBezTo>
                  <a:cubicBezTo>
                    <a:pt x="41" y="184"/>
                    <a:pt x="41" y="184"/>
                    <a:pt x="41" y="184"/>
                  </a:cubicBezTo>
                  <a:cubicBezTo>
                    <a:pt x="41" y="184"/>
                    <a:pt x="41" y="184"/>
                    <a:pt x="41" y="184"/>
                  </a:cubicBezTo>
                  <a:cubicBezTo>
                    <a:pt x="40" y="184"/>
                    <a:pt x="40" y="184"/>
                    <a:pt x="40" y="183"/>
                  </a:cubicBezTo>
                  <a:cubicBezTo>
                    <a:pt x="40" y="183"/>
                    <a:pt x="40" y="183"/>
                    <a:pt x="40" y="183"/>
                  </a:cubicBezTo>
                  <a:cubicBezTo>
                    <a:pt x="40" y="183"/>
                    <a:pt x="40" y="183"/>
                    <a:pt x="40" y="183"/>
                  </a:cubicBezTo>
                  <a:cubicBezTo>
                    <a:pt x="41" y="183"/>
                    <a:pt x="41" y="183"/>
                    <a:pt x="41" y="183"/>
                  </a:cubicBezTo>
                  <a:cubicBezTo>
                    <a:pt x="41" y="183"/>
                    <a:pt x="41" y="183"/>
                    <a:pt x="42" y="183"/>
                  </a:cubicBezTo>
                  <a:cubicBezTo>
                    <a:pt x="42" y="183"/>
                    <a:pt x="42" y="183"/>
                    <a:pt x="42" y="183"/>
                  </a:cubicBezTo>
                  <a:cubicBezTo>
                    <a:pt x="42" y="183"/>
                    <a:pt x="42" y="183"/>
                    <a:pt x="42" y="183"/>
                  </a:cubicBezTo>
                  <a:cubicBezTo>
                    <a:pt x="43" y="183"/>
                    <a:pt x="43" y="183"/>
                    <a:pt x="43" y="184"/>
                  </a:cubicBezTo>
                  <a:cubicBezTo>
                    <a:pt x="43" y="184"/>
                    <a:pt x="43" y="184"/>
                    <a:pt x="43" y="185"/>
                  </a:cubicBezTo>
                  <a:cubicBezTo>
                    <a:pt x="43" y="185"/>
                    <a:pt x="43" y="185"/>
                    <a:pt x="42" y="185"/>
                  </a:cubicBezTo>
                  <a:close/>
                  <a:moveTo>
                    <a:pt x="40" y="182"/>
                  </a:moveTo>
                  <a:cubicBezTo>
                    <a:pt x="40" y="182"/>
                    <a:pt x="40" y="182"/>
                    <a:pt x="39" y="182"/>
                  </a:cubicBezTo>
                  <a:cubicBezTo>
                    <a:pt x="40" y="182"/>
                    <a:pt x="40" y="183"/>
                    <a:pt x="40" y="183"/>
                  </a:cubicBezTo>
                  <a:cubicBezTo>
                    <a:pt x="40" y="183"/>
                    <a:pt x="40" y="183"/>
                    <a:pt x="40" y="183"/>
                  </a:cubicBezTo>
                  <a:cubicBezTo>
                    <a:pt x="40" y="183"/>
                    <a:pt x="40" y="183"/>
                    <a:pt x="40" y="183"/>
                  </a:cubicBezTo>
                  <a:cubicBezTo>
                    <a:pt x="40" y="183"/>
                    <a:pt x="40" y="183"/>
                    <a:pt x="40" y="183"/>
                  </a:cubicBezTo>
                  <a:cubicBezTo>
                    <a:pt x="40" y="183"/>
                    <a:pt x="40" y="183"/>
                    <a:pt x="40" y="183"/>
                  </a:cubicBezTo>
                  <a:cubicBezTo>
                    <a:pt x="40" y="182"/>
                    <a:pt x="40" y="182"/>
                    <a:pt x="40" y="182"/>
                  </a:cubicBezTo>
                  <a:close/>
                  <a:moveTo>
                    <a:pt x="42" y="181"/>
                  </a:moveTo>
                  <a:cubicBezTo>
                    <a:pt x="42" y="181"/>
                    <a:pt x="43" y="181"/>
                    <a:pt x="43" y="181"/>
                  </a:cubicBezTo>
                  <a:cubicBezTo>
                    <a:pt x="43" y="181"/>
                    <a:pt x="43" y="181"/>
                    <a:pt x="43" y="182"/>
                  </a:cubicBezTo>
                  <a:cubicBezTo>
                    <a:pt x="43" y="182"/>
                    <a:pt x="43" y="182"/>
                    <a:pt x="43" y="182"/>
                  </a:cubicBezTo>
                  <a:cubicBezTo>
                    <a:pt x="43" y="182"/>
                    <a:pt x="43" y="182"/>
                    <a:pt x="43" y="182"/>
                  </a:cubicBezTo>
                  <a:cubicBezTo>
                    <a:pt x="42" y="182"/>
                    <a:pt x="42" y="182"/>
                    <a:pt x="42" y="181"/>
                  </a:cubicBezTo>
                  <a:close/>
                  <a:moveTo>
                    <a:pt x="38" y="181"/>
                  </a:moveTo>
                  <a:cubicBezTo>
                    <a:pt x="38" y="181"/>
                    <a:pt x="38" y="181"/>
                    <a:pt x="38" y="181"/>
                  </a:cubicBezTo>
                  <a:cubicBezTo>
                    <a:pt x="38" y="181"/>
                    <a:pt x="38" y="181"/>
                    <a:pt x="38" y="181"/>
                  </a:cubicBezTo>
                  <a:cubicBezTo>
                    <a:pt x="38" y="181"/>
                    <a:pt x="38" y="181"/>
                    <a:pt x="38" y="181"/>
                  </a:cubicBezTo>
                  <a:close/>
                  <a:moveTo>
                    <a:pt x="34" y="180"/>
                  </a:moveTo>
                  <a:cubicBezTo>
                    <a:pt x="34" y="180"/>
                    <a:pt x="35" y="180"/>
                    <a:pt x="35" y="180"/>
                  </a:cubicBezTo>
                  <a:cubicBezTo>
                    <a:pt x="35" y="180"/>
                    <a:pt x="35" y="180"/>
                    <a:pt x="35" y="180"/>
                  </a:cubicBezTo>
                  <a:cubicBezTo>
                    <a:pt x="35" y="180"/>
                    <a:pt x="35" y="180"/>
                    <a:pt x="35" y="180"/>
                  </a:cubicBezTo>
                  <a:cubicBezTo>
                    <a:pt x="34" y="180"/>
                    <a:pt x="34" y="180"/>
                    <a:pt x="34" y="180"/>
                  </a:cubicBezTo>
                  <a:cubicBezTo>
                    <a:pt x="34" y="180"/>
                    <a:pt x="34" y="180"/>
                    <a:pt x="34" y="180"/>
                  </a:cubicBezTo>
                  <a:close/>
                  <a:moveTo>
                    <a:pt x="54" y="188"/>
                  </a:moveTo>
                  <a:cubicBezTo>
                    <a:pt x="55" y="188"/>
                    <a:pt x="55" y="188"/>
                    <a:pt x="56" y="188"/>
                  </a:cubicBezTo>
                  <a:cubicBezTo>
                    <a:pt x="56" y="188"/>
                    <a:pt x="56" y="188"/>
                    <a:pt x="56" y="188"/>
                  </a:cubicBezTo>
                  <a:cubicBezTo>
                    <a:pt x="57" y="189"/>
                    <a:pt x="58" y="189"/>
                    <a:pt x="59" y="189"/>
                  </a:cubicBezTo>
                  <a:cubicBezTo>
                    <a:pt x="59" y="189"/>
                    <a:pt x="59" y="189"/>
                    <a:pt x="59" y="189"/>
                  </a:cubicBezTo>
                  <a:cubicBezTo>
                    <a:pt x="59" y="189"/>
                    <a:pt x="59" y="189"/>
                    <a:pt x="59" y="189"/>
                  </a:cubicBezTo>
                  <a:cubicBezTo>
                    <a:pt x="59" y="188"/>
                    <a:pt x="59" y="188"/>
                    <a:pt x="59" y="188"/>
                  </a:cubicBezTo>
                  <a:cubicBezTo>
                    <a:pt x="59" y="188"/>
                    <a:pt x="59" y="188"/>
                    <a:pt x="59" y="188"/>
                  </a:cubicBezTo>
                  <a:cubicBezTo>
                    <a:pt x="59" y="188"/>
                    <a:pt x="59" y="188"/>
                    <a:pt x="59" y="188"/>
                  </a:cubicBezTo>
                  <a:cubicBezTo>
                    <a:pt x="58" y="185"/>
                    <a:pt x="56" y="181"/>
                    <a:pt x="54" y="178"/>
                  </a:cubicBezTo>
                  <a:cubicBezTo>
                    <a:pt x="54" y="178"/>
                    <a:pt x="54" y="178"/>
                    <a:pt x="53" y="178"/>
                  </a:cubicBezTo>
                  <a:cubicBezTo>
                    <a:pt x="53" y="179"/>
                    <a:pt x="52" y="178"/>
                    <a:pt x="51" y="177"/>
                  </a:cubicBezTo>
                  <a:cubicBezTo>
                    <a:pt x="51" y="177"/>
                    <a:pt x="51" y="177"/>
                    <a:pt x="51" y="177"/>
                  </a:cubicBezTo>
                  <a:cubicBezTo>
                    <a:pt x="51" y="178"/>
                    <a:pt x="51" y="178"/>
                    <a:pt x="51" y="178"/>
                  </a:cubicBezTo>
                  <a:cubicBezTo>
                    <a:pt x="51" y="179"/>
                    <a:pt x="51" y="179"/>
                    <a:pt x="50" y="179"/>
                  </a:cubicBezTo>
                  <a:cubicBezTo>
                    <a:pt x="50" y="179"/>
                    <a:pt x="50" y="180"/>
                    <a:pt x="50" y="180"/>
                  </a:cubicBezTo>
                  <a:cubicBezTo>
                    <a:pt x="50" y="180"/>
                    <a:pt x="49" y="180"/>
                    <a:pt x="49" y="180"/>
                  </a:cubicBezTo>
                  <a:cubicBezTo>
                    <a:pt x="49" y="181"/>
                    <a:pt x="50" y="181"/>
                    <a:pt x="51" y="182"/>
                  </a:cubicBezTo>
                  <a:cubicBezTo>
                    <a:pt x="51" y="182"/>
                    <a:pt x="51" y="181"/>
                    <a:pt x="51" y="181"/>
                  </a:cubicBezTo>
                  <a:cubicBezTo>
                    <a:pt x="52" y="181"/>
                    <a:pt x="53" y="181"/>
                    <a:pt x="54" y="181"/>
                  </a:cubicBezTo>
                  <a:cubicBezTo>
                    <a:pt x="54" y="181"/>
                    <a:pt x="54" y="182"/>
                    <a:pt x="54" y="182"/>
                  </a:cubicBezTo>
                  <a:cubicBezTo>
                    <a:pt x="54" y="182"/>
                    <a:pt x="54" y="182"/>
                    <a:pt x="54" y="182"/>
                  </a:cubicBezTo>
                  <a:cubicBezTo>
                    <a:pt x="54" y="183"/>
                    <a:pt x="52" y="183"/>
                    <a:pt x="52" y="184"/>
                  </a:cubicBezTo>
                  <a:cubicBezTo>
                    <a:pt x="52" y="184"/>
                    <a:pt x="52" y="184"/>
                    <a:pt x="52" y="184"/>
                  </a:cubicBezTo>
                  <a:cubicBezTo>
                    <a:pt x="52" y="184"/>
                    <a:pt x="52" y="184"/>
                    <a:pt x="52" y="184"/>
                  </a:cubicBezTo>
                  <a:cubicBezTo>
                    <a:pt x="52" y="184"/>
                    <a:pt x="53" y="185"/>
                    <a:pt x="53" y="185"/>
                  </a:cubicBezTo>
                  <a:cubicBezTo>
                    <a:pt x="53" y="185"/>
                    <a:pt x="54" y="185"/>
                    <a:pt x="54" y="185"/>
                  </a:cubicBezTo>
                  <a:cubicBezTo>
                    <a:pt x="54" y="185"/>
                    <a:pt x="54" y="185"/>
                    <a:pt x="54" y="185"/>
                  </a:cubicBezTo>
                  <a:cubicBezTo>
                    <a:pt x="55" y="185"/>
                    <a:pt x="55" y="185"/>
                    <a:pt x="55" y="185"/>
                  </a:cubicBezTo>
                  <a:cubicBezTo>
                    <a:pt x="56" y="186"/>
                    <a:pt x="57" y="186"/>
                    <a:pt x="58" y="187"/>
                  </a:cubicBezTo>
                  <a:cubicBezTo>
                    <a:pt x="58" y="187"/>
                    <a:pt x="58" y="187"/>
                    <a:pt x="58" y="187"/>
                  </a:cubicBezTo>
                  <a:cubicBezTo>
                    <a:pt x="58" y="187"/>
                    <a:pt x="58" y="187"/>
                    <a:pt x="58" y="187"/>
                  </a:cubicBezTo>
                  <a:cubicBezTo>
                    <a:pt x="58" y="187"/>
                    <a:pt x="58" y="187"/>
                    <a:pt x="58" y="187"/>
                  </a:cubicBezTo>
                  <a:cubicBezTo>
                    <a:pt x="58" y="187"/>
                    <a:pt x="58" y="187"/>
                    <a:pt x="58" y="187"/>
                  </a:cubicBezTo>
                  <a:cubicBezTo>
                    <a:pt x="58" y="187"/>
                    <a:pt x="58" y="187"/>
                    <a:pt x="58" y="188"/>
                  </a:cubicBezTo>
                  <a:cubicBezTo>
                    <a:pt x="57" y="188"/>
                    <a:pt x="57" y="188"/>
                    <a:pt x="57" y="187"/>
                  </a:cubicBezTo>
                  <a:cubicBezTo>
                    <a:pt x="57" y="188"/>
                    <a:pt x="57" y="188"/>
                    <a:pt x="56" y="188"/>
                  </a:cubicBezTo>
                  <a:cubicBezTo>
                    <a:pt x="56" y="187"/>
                    <a:pt x="56" y="187"/>
                    <a:pt x="57" y="187"/>
                  </a:cubicBezTo>
                  <a:cubicBezTo>
                    <a:pt x="56" y="187"/>
                    <a:pt x="56" y="187"/>
                    <a:pt x="56" y="187"/>
                  </a:cubicBezTo>
                  <a:cubicBezTo>
                    <a:pt x="56" y="187"/>
                    <a:pt x="55" y="187"/>
                    <a:pt x="55" y="187"/>
                  </a:cubicBezTo>
                  <a:cubicBezTo>
                    <a:pt x="55" y="187"/>
                    <a:pt x="55" y="187"/>
                    <a:pt x="55" y="187"/>
                  </a:cubicBezTo>
                  <a:cubicBezTo>
                    <a:pt x="55" y="187"/>
                    <a:pt x="55" y="187"/>
                    <a:pt x="55" y="187"/>
                  </a:cubicBezTo>
                  <a:cubicBezTo>
                    <a:pt x="54" y="187"/>
                    <a:pt x="54" y="187"/>
                    <a:pt x="54" y="186"/>
                  </a:cubicBezTo>
                  <a:cubicBezTo>
                    <a:pt x="53" y="186"/>
                    <a:pt x="53" y="186"/>
                    <a:pt x="53" y="186"/>
                  </a:cubicBezTo>
                  <a:cubicBezTo>
                    <a:pt x="53" y="187"/>
                    <a:pt x="53" y="187"/>
                    <a:pt x="53" y="187"/>
                  </a:cubicBezTo>
                  <a:cubicBezTo>
                    <a:pt x="53" y="187"/>
                    <a:pt x="54" y="187"/>
                    <a:pt x="54" y="187"/>
                  </a:cubicBezTo>
                  <a:cubicBezTo>
                    <a:pt x="54" y="187"/>
                    <a:pt x="54" y="187"/>
                    <a:pt x="54" y="187"/>
                  </a:cubicBezTo>
                  <a:cubicBezTo>
                    <a:pt x="53" y="188"/>
                    <a:pt x="52" y="187"/>
                    <a:pt x="52" y="187"/>
                  </a:cubicBezTo>
                  <a:cubicBezTo>
                    <a:pt x="52" y="187"/>
                    <a:pt x="52" y="187"/>
                    <a:pt x="52" y="187"/>
                  </a:cubicBezTo>
                  <a:cubicBezTo>
                    <a:pt x="52" y="187"/>
                    <a:pt x="52" y="187"/>
                    <a:pt x="52" y="188"/>
                  </a:cubicBezTo>
                  <a:cubicBezTo>
                    <a:pt x="52" y="188"/>
                    <a:pt x="52" y="188"/>
                    <a:pt x="53" y="188"/>
                  </a:cubicBezTo>
                  <a:cubicBezTo>
                    <a:pt x="53" y="188"/>
                    <a:pt x="53" y="188"/>
                    <a:pt x="53" y="188"/>
                  </a:cubicBezTo>
                  <a:cubicBezTo>
                    <a:pt x="53" y="188"/>
                    <a:pt x="53" y="188"/>
                    <a:pt x="53" y="188"/>
                  </a:cubicBezTo>
                  <a:cubicBezTo>
                    <a:pt x="53" y="188"/>
                    <a:pt x="53" y="188"/>
                    <a:pt x="53" y="188"/>
                  </a:cubicBezTo>
                  <a:cubicBezTo>
                    <a:pt x="54" y="188"/>
                    <a:pt x="54" y="188"/>
                    <a:pt x="54" y="188"/>
                  </a:cubicBezTo>
                  <a:cubicBezTo>
                    <a:pt x="54" y="188"/>
                    <a:pt x="54" y="188"/>
                    <a:pt x="54" y="188"/>
                  </a:cubicBezTo>
                  <a:cubicBezTo>
                    <a:pt x="54" y="188"/>
                    <a:pt x="54" y="188"/>
                    <a:pt x="54" y="188"/>
                  </a:cubicBezTo>
                  <a:cubicBezTo>
                    <a:pt x="54" y="188"/>
                    <a:pt x="54" y="188"/>
                    <a:pt x="54" y="188"/>
                  </a:cubicBezTo>
                  <a:close/>
                  <a:moveTo>
                    <a:pt x="34" y="177"/>
                  </a:moveTo>
                  <a:cubicBezTo>
                    <a:pt x="35" y="177"/>
                    <a:pt x="34" y="177"/>
                    <a:pt x="34" y="177"/>
                  </a:cubicBezTo>
                  <a:cubicBezTo>
                    <a:pt x="35" y="177"/>
                    <a:pt x="35" y="177"/>
                    <a:pt x="35" y="178"/>
                  </a:cubicBezTo>
                  <a:cubicBezTo>
                    <a:pt x="35" y="178"/>
                    <a:pt x="34" y="178"/>
                    <a:pt x="34" y="178"/>
                  </a:cubicBezTo>
                  <a:cubicBezTo>
                    <a:pt x="34" y="178"/>
                    <a:pt x="34" y="178"/>
                    <a:pt x="34" y="177"/>
                  </a:cubicBezTo>
                  <a:cubicBezTo>
                    <a:pt x="34" y="177"/>
                    <a:pt x="34" y="177"/>
                    <a:pt x="34" y="177"/>
                  </a:cubicBezTo>
                  <a:close/>
                  <a:moveTo>
                    <a:pt x="33" y="176"/>
                  </a:moveTo>
                  <a:cubicBezTo>
                    <a:pt x="33" y="176"/>
                    <a:pt x="33" y="176"/>
                    <a:pt x="33" y="176"/>
                  </a:cubicBezTo>
                  <a:cubicBezTo>
                    <a:pt x="33" y="176"/>
                    <a:pt x="33" y="176"/>
                    <a:pt x="33" y="176"/>
                  </a:cubicBezTo>
                  <a:cubicBezTo>
                    <a:pt x="33" y="176"/>
                    <a:pt x="33" y="176"/>
                    <a:pt x="33" y="176"/>
                  </a:cubicBezTo>
                  <a:close/>
                  <a:moveTo>
                    <a:pt x="38" y="177"/>
                  </a:moveTo>
                  <a:cubicBezTo>
                    <a:pt x="38" y="177"/>
                    <a:pt x="38" y="176"/>
                    <a:pt x="38" y="176"/>
                  </a:cubicBezTo>
                  <a:cubicBezTo>
                    <a:pt x="38" y="176"/>
                    <a:pt x="38" y="176"/>
                    <a:pt x="38" y="176"/>
                  </a:cubicBezTo>
                  <a:cubicBezTo>
                    <a:pt x="38" y="176"/>
                    <a:pt x="38" y="176"/>
                    <a:pt x="38" y="176"/>
                  </a:cubicBezTo>
                  <a:cubicBezTo>
                    <a:pt x="38" y="176"/>
                    <a:pt x="38" y="176"/>
                    <a:pt x="38" y="175"/>
                  </a:cubicBezTo>
                  <a:cubicBezTo>
                    <a:pt x="38" y="175"/>
                    <a:pt x="38" y="175"/>
                    <a:pt x="38" y="175"/>
                  </a:cubicBezTo>
                  <a:cubicBezTo>
                    <a:pt x="38" y="176"/>
                    <a:pt x="38" y="176"/>
                    <a:pt x="38" y="176"/>
                  </a:cubicBezTo>
                  <a:cubicBezTo>
                    <a:pt x="37" y="176"/>
                    <a:pt x="37" y="176"/>
                    <a:pt x="36" y="176"/>
                  </a:cubicBezTo>
                  <a:cubicBezTo>
                    <a:pt x="36" y="176"/>
                    <a:pt x="36" y="176"/>
                    <a:pt x="36" y="176"/>
                  </a:cubicBezTo>
                  <a:cubicBezTo>
                    <a:pt x="36" y="176"/>
                    <a:pt x="36" y="176"/>
                    <a:pt x="36" y="176"/>
                  </a:cubicBezTo>
                  <a:cubicBezTo>
                    <a:pt x="36" y="176"/>
                    <a:pt x="36" y="176"/>
                    <a:pt x="36" y="176"/>
                  </a:cubicBezTo>
                  <a:cubicBezTo>
                    <a:pt x="35" y="176"/>
                    <a:pt x="35" y="176"/>
                    <a:pt x="35" y="176"/>
                  </a:cubicBezTo>
                  <a:cubicBezTo>
                    <a:pt x="35" y="176"/>
                    <a:pt x="35" y="176"/>
                    <a:pt x="35" y="176"/>
                  </a:cubicBezTo>
                  <a:cubicBezTo>
                    <a:pt x="35" y="177"/>
                    <a:pt x="36" y="177"/>
                    <a:pt x="36" y="178"/>
                  </a:cubicBezTo>
                  <a:cubicBezTo>
                    <a:pt x="36" y="178"/>
                    <a:pt x="36" y="178"/>
                    <a:pt x="36" y="178"/>
                  </a:cubicBezTo>
                  <a:cubicBezTo>
                    <a:pt x="36" y="178"/>
                    <a:pt x="36" y="178"/>
                    <a:pt x="36" y="177"/>
                  </a:cubicBezTo>
                  <a:cubicBezTo>
                    <a:pt x="36" y="177"/>
                    <a:pt x="36" y="177"/>
                    <a:pt x="36" y="177"/>
                  </a:cubicBezTo>
                  <a:cubicBezTo>
                    <a:pt x="37" y="177"/>
                    <a:pt x="37" y="177"/>
                    <a:pt x="37" y="177"/>
                  </a:cubicBezTo>
                  <a:cubicBezTo>
                    <a:pt x="37" y="177"/>
                    <a:pt x="37" y="177"/>
                    <a:pt x="37" y="177"/>
                  </a:cubicBezTo>
                  <a:cubicBezTo>
                    <a:pt x="37" y="177"/>
                    <a:pt x="37" y="177"/>
                    <a:pt x="38" y="177"/>
                  </a:cubicBezTo>
                  <a:cubicBezTo>
                    <a:pt x="38" y="177"/>
                    <a:pt x="38" y="177"/>
                    <a:pt x="38" y="177"/>
                  </a:cubicBezTo>
                  <a:cubicBezTo>
                    <a:pt x="38" y="178"/>
                    <a:pt x="38" y="178"/>
                    <a:pt x="37" y="178"/>
                  </a:cubicBezTo>
                  <a:cubicBezTo>
                    <a:pt x="37" y="178"/>
                    <a:pt x="37" y="178"/>
                    <a:pt x="37" y="178"/>
                  </a:cubicBezTo>
                  <a:cubicBezTo>
                    <a:pt x="37" y="178"/>
                    <a:pt x="38" y="179"/>
                    <a:pt x="37" y="179"/>
                  </a:cubicBezTo>
                  <a:cubicBezTo>
                    <a:pt x="37" y="179"/>
                    <a:pt x="37" y="179"/>
                    <a:pt x="37" y="179"/>
                  </a:cubicBezTo>
                  <a:cubicBezTo>
                    <a:pt x="38" y="179"/>
                    <a:pt x="38" y="179"/>
                    <a:pt x="38" y="179"/>
                  </a:cubicBezTo>
                  <a:cubicBezTo>
                    <a:pt x="38" y="179"/>
                    <a:pt x="38" y="179"/>
                    <a:pt x="38" y="180"/>
                  </a:cubicBezTo>
                  <a:cubicBezTo>
                    <a:pt x="38" y="180"/>
                    <a:pt x="38" y="180"/>
                    <a:pt x="38" y="180"/>
                  </a:cubicBezTo>
                  <a:cubicBezTo>
                    <a:pt x="38" y="180"/>
                    <a:pt x="38" y="180"/>
                    <a:pt x="38" y="180"/>
                  </a:cubicBezTo>
                  <a:cubicBezTo>
                    <a:pt x="39" y="180"/>
                    <a:pt x="38" y="180"/>
                    <a:pt x="39" y="180"/>
                  </a:cubicBezTo>
                  <a:cubicBezTo>
                    <a:pt x="39" y="180"/>
                    <a:pt x="38" y="179"/>
                    <a:pt x="38" y="179"/>
                  </a:cubicBezTo>
                  <a:cubicBezTo>
                    <a:pt x="38" y="179"/>
                    <a:pt x="38" y="179"/>
                    <a:pt x="39" y="178"/>
                  </a:cubicBezTo>
                  <a:cubicBezTo>
                    <a:pt x="39" y="178"/>
                    <a:pt x="39" y="178"/>
                    <a:pt x="39" y="178"/>
                  </a:cubicBezTo>
                  <a:cubicBezTo>
                    <a:pt x="39" y="178"/>
                    <a:pt x="39" y="178"/>
                    <a:pt x="39" y="178"/>
                  </a:cubicBezTo>
                  <a:cubicBezTo>
                    <a:pt x="38" y="178"/>
                    <a:pt x="38" y="178"/>
                    <a:pt x="38" y="178"/>
                  </a:cubicBezTo>
                  <a:cubicBezTo>
                    <a:pt x="38" y="177"/>
                    <a:pt x="38" y="177"/>
                    <a:pt x="39" y="177"/>
                  </a:cubicBezTo>
                  <a:cubicBezTo>
                    <a:pt x="39" y="177"/>
                    <a:pt x="39" y="177"/>
                    <a:pt x="39" y="177"/>
                  </a:cubicBezTo>
                  <a:cubicBezTo>
                    <a:pt x="39" y="177"/>
                    <a:pt x="38" y="177"/>
                    <a:pt x="38" y="177"/>
                  </a:cubicBezTo>
                  <a:close/>
                  <a:moveTo>
                    <a:pt x="37" y="175"/>
                  </a:moveTo>
                  <a:cubicBezTo>
                    <a:pt x="37" y="175"/>
                    <a:pt x="37" y="175"/>
                    <a:pt x="37" y="175"/>
                  </a:cubicBezTo>
                  <a:cubicBezTo>
                    <a:pt x="37" y="175"/>
                    <a:pt x="37" y="175"/>
                    <a:pt x="37" y="175"/>
                  </a:cubicBezTo>
                  <a:cubicBezTo>
                    <a:pt x="37" y="175"/>
                    <a:pt x="37" y="175"/>
                    <a:pt x="37" y="175"/>
                  </a:cubicBezTo>
                  <a:cubicBezTo>
                    <a:pt x="37" y="175"/>
                    <a:pt x="37" y="175"/>
                    <a:pt x="37" y="175"/>
                  </a:cubicBezTo>
                  <a:close/>
                  <a:moveTo>
                    <a:pt x="35" y="175"/>
                  </a:moveTo>
                  <a:cubicBezTo>
                    <a:pt x="35" y="175"/>
                    <a:pt x="35" y="175"/>
                    <a:pt x="35" y="175"/>
                  </a:cubicBezTo>
                  <a:cubicBezTo>
                    <a:pt x="35" y="175"/>
                    <a:pt x="35" y="175"/>
                    <a:pt x="35" y="175"/>
                  </a:cubicBezTo>
                  <a:cubicBezTo>
                    <a:pt x="35" y="175"/>
                    <a:pt x="35" y="175"/>
                    <a:pt x="35" y="175"/>
                  </a:cubicBezTo>
                  <a:cubicBezTo>
                    <a:pt x="35" y="175"/>
                    <a:pt x="35" y="175"/>
                    <a:pt x="34" y="175"/>
                  </a:cubicBezTo>
                  <a:cubicBezTo>
                    <a:pt x="34" y="175"/>
                    <a:pt x="35" y="175"/>
                    <a:pt x="35" y="175"/>
                  </a:cubicBezTo>
                  <a:close/>
                  <a:moveTo>
                    <a:pt x="35" y="174"/>
                  </a:moveTo>
                  <a:cubicBezTo>
                    <a:pt x="35" y="174"/>
                    <a:pt x="35" y="174"/>
                    <a:pt x="35" y="174"/>
                  </a:cubicBezTo>
                  <a:cubicBezTo>
                    <a:pt x="35" y="174"/>
                    <a:pt x="35" y="174"/>
                    <a:pt x="35" y="174"/>
                  </a:cubicBezTo>
                  <a:cubicBezTo>
                    <a:pt x="35" y="174"/>
                    <a:pt x="35" y="174"/>
                    <a:pt x="35" y="174"/>
                  </a:cubicBezTo>
                  <a:cubicBezTo>
                    <a:pt x="35" y="174"/>
                    <a:pt x="35" y="174"/>
                    <a:pt x="35" y="174"/>
                  </a:cubicBezTo>
                  <a:close/>
                  <a:moveTo>
                    <a:pt x="44" y="182"/>
                  </a:moveTo>
                  <a:cubicBezTo>
                    <a:pt x="43" y="182"/>
                    <a:pt x="43" y="182"/>
                    <a:pt x="43" y="182"/>
                  </a:cubicBezTo>
                  <a:cubicBezTo>
                    <a:pt x="43" y="182"/>
                    <a:pt x="43" y="182"/>
                    <a:pt x="43" y="182"/>
                  </a:cubicBezTo>
                  <a:cubicBezTo>
                    <a:pt x="43" y="182"/>
                    <a:pt x="43" y="182"/>
                    <a:pt x="43" y="182"/>
                  </a:cubicBezTo>
                  <a:cubicBezTo>
                    <a:pt x="44" y="183"/>
                    <a:pt x="45" y="183"/>
                    <a:pt x="47" y="184"/>
                  </a:cubicBezTo>
                  <a:cubicBezTo>
                    <a:pt x="47" y="184"/>
                    <a:pt x="48" y="184"/>
                    <a:pt x="48" y="184"/>
                  </a:cubicBezTo>
                  <a:cubicBezTo>
                    <a:pt x="48" y="184"/>
                    <a:pt x="48" y="184"/>
                    <a:pt x="48" y="184"/>
                  </a:cubicBezTo>
                  <a:cubicBezTo>
                    <a:pt x="48" y="183"/>
                    <a:pt x="48" y="183"/>
                    <a:pt x="47" y="182"/>
                  </a:cubicBezTo>
                  <a:cubicBezTo>
                    <a:pt x="47" y="182"/>
                    <a:pt x="47" y="181"/>
                    <a:pt x="47" y="181"/>
                  </a:cubicBezTo>
                  <a:cubicBezTo>
                    <a:pt x="47" y="181"/>
                    <a:pt x="47" y="180"/>
                    <a:pt x="47" y="180"/>
                  </a:cubicBezTo>
                  <a:cubicBezTo>
                    <a:pt x="47" y="180"/>
                    <a:pt x="47" y="179"/>
                    <a:pt x="46" y="179"/>
                  </a:cubicBezTo>
                  <a:cubicBezTo>
                    <a:pt x="46" y="179"/>
                    <a:pt x="46" y="178"/>
                    <a:pt x="46" y="178"/>
                  </a:cubicBezTo>
                  <a:cubicBezTo>
                    <a:pt x="47" y="178"/>
                    <a:pt x="47" y="178"/>
                    <a:pt x="48" y="178"/>
                  </a:cubicBezTo>
                  <a:cubicBezTo>
                    <a:pt x="48" y="178"/>
                    <a:pt x="48" y="178"/>
                    <a:pt x="48" y="178"/>
                  </a:cubicBezTo>
                  <a:cubicBezTo>
                    <a:pt x="48" y="178"/>
                    <a:pt x="48" y="178"/>
                    <a:pt x="48" y="178"/>
                  </a:cubicBezTo>
                  <a:cubicBezTo>
                    <a:pt x="48" y="178"/>
                    <a:pt x="49" y="177"/>
                    <a:pt x="49" y="177"/>
                  </a:cubicBezTo>
                  <a:cubicBezTo>
                    <a:pt x="50" y="177"/>
                    <a:pt x="50" y="177"/>
                    <a:pt x="50" y="177"/>
                  </a:cubicBezTo>
                  <a:cubicBezTo>
                    <a:pt x="50" y="177"/>
                    <a:pt x="50" y="177"/>
                    <a:pt x="51" y="177"/>
                  </a:cubicBezTo>
                  <a:cubicBezTo>
                    <a:pt x="51" y="177"/>
                    <a:pt x="51" y="176"/>
                    <a:pt x="51" y="176"/>
                  </a:cubicBezTo>
                  <a:cubicBezTo>
                    <a:pt x="50" y="176"/>
                    <a:pt x="49" y="175"/>
                    <a:pt x="48" y="175"/>
                  </a:cubicBezTo>
                  <a:cubicBezTo>
                    <a:pt x="47" y="175"/>
                    <a:pt x="45" y="175"/>
                    <a:pt x="44" y="175"/>
                  </a:cubicBezTo>
                  <a:cubicBezTo>
                    <a:pt x="43" y="175"/>
                    <a:pt x="42" y="175"/>
                    <a:pt x="40" y="175"/>
                  </a:cubicBezTo>
                  <a:cubicBezTo>
                    <a:pt x="40" y="175"/>
                    <a:pt x="40" y="175"/>
                    <a:pt x="40" y="174"/>
                  </a:cubicBezTo>
                  <a:cubicBezTo>
                    <a:pt x="39" y="174"/>
                    <a:pt x="38" y="174"/>
                    <a:pt x="38" y="174"/>
                  </a:cubicBezTo>
                  <a:cubicBezTo>
                    <a:pt x="38" y="174"/>
                    <a:pt x="38" y="174"/>
                    <a:pt x="38" y="174"/>
                  </a:cubicBezTo>
                  <a:cubicBezTo>
                    <a:pt x="38" y="174"/>
                    <a:pt x="38" y="174"/>
                    <a:pt x="38" y="174"/>
                  </a:cubicBezTo>
                  <a:cubicBezTo>
                    <a:pt x="38" y="175"/>
                    <a:pt x="38" y="175"/>
                    <a:pt x="38" y="175"/>
                  </a:cubicBezTo>
                  <a:cubicBezTo>
                    <a:pt x="38" y="175"/>
                    <a:pt x="39" y="175"/>
                    <a:pt x="39" y="176"/>
                  </a:cubicBezTo>
                  <a:cubicBezTo>
                    <a:pt x="39" y="176"/>
                    <a:pt x="39" y="176"/>
                    <a:pt x="39" y="176"/>
                  </a:cubicBezTo>
                  <a:cubicBezTo>
                    <a:pt x="39" y="177"/>
                    <a:pt x="40" y="176"/>
                    <a:pt x="39" y="177"/>
                  </a:cubicBezTo>
                  <a:cubicBezTo>
                    <a:pt x="40" y="177"/>
                    <a:pt x="41" y="177"/>
                    <a:pt x="42" y="177"/>
                  </a:cubicBezTo>
                  <a:cubicBezTo>
                    <a:pt x="42" y="177"/>
                    <a:pt x="43" y="177"/>
                    <a:pt x="43" y="177"/>
                  </a:cubicBezTo>
                  <a:cubicBezTo>
                    <a:pt x="43" y="177"/>
                    <a:pt x="44" y="177"/>
                    <a:pt x="44" y="178"/>
                  </a:cubicBezTo>
                  <a:cubicBezTo>
                    <a:pt x="44" y="178"/>
                    <a:pt x="44" y="178"/>
                    <a:pt x="44" y="178"/>
                  </a:cubicBezTo>
                  <a:cubicBezTo>
                    <a:pt x="43" y="178"/>
                    <a:pt x="42" y="179"/>
                    <a:pt x="42" y="178"/>
                  </a:cubicBezTo>
                  <a:cubicBezTo>
                    <a:pt x="41" y="178"/>
                    <a:pt x="41" y="179"/>
                    <a:pt x="41" y="179"/>
                  </a:cubicBezTo>
                  <a:cubicBezTo>
                    <a:pt x="40" y="179"/>
                    <a:pt x="40" y="179"/>
                    <a:pt x="39" y="179"/>
                  </a:cubicBezTo>
                  <a:cubicBezTo>
                    <a:pt x="39" y="179"/>
                    <a:pt x="39" y="179"/>
                    <a:pt x="39" y="179"/>
                  </a:cubicBezTo>
                  <a:cubicBezTo>
                    <a:pt x="39" y="179"/>
                    <a:pt x="39" y="179"/>
                    <a:pt x="39" y="179"/>
                  </a:cubicBezTo>
                  <a:cubicBezTo>
                    <a:pt x="39" y="179"/>
                    <a:pt x="39" y="179"/>
                    <a:pt x="39" y="179"/>
                  </a:cubicBezTo>
                  <a:cubicBezTo>
                    <a:pt x="39" y="179"/>
                    <a:pt x="40" y="180"/>
                    <a:pt x="40" y="180"/>
                  </a:cubicBezTo>
                  <a:cubicBezTo>
                    <a:pt x="40" y="180"/>
                    <a:pt x="40" y="180"/>
                    <a:pt x="40" y="180"/>
                  </a:cubicBezTo>
                  <a:cubicBezTo>
                    <a:pt x="40" y="180"/>
                    <a:pt x="40" y="181"/>
                    <a:pt x="40" y="181"/>
                  </a:cubicBezTo>
                  <a:cubicBezTo>
                    <a:pt x="40" y="181"/>
                    <a:pt x="40" y="181"/>
                    <a:pt x="39" y="181"/>
                  </a:cubicBezTo>
                  <a:cubicBezTo>
                    <a:pt x="39" y="181"/>
                    <a:pt x="39" y="181"/>
                    <a:pt x="39" y="181"/>
                  </a:cubicBezTo>
                  <a:cubicBezTo>
                    <a:pt x="39" y="181"/>
                    <a:pt x="41" y="182"/>
                    <a:pt x="41" y="182"/>
                  </a:cubicBezTo>
                  <a:cubicBezTo>
                    <a:pt x="41" y="181"/>
                    <a:pt x="41" y="181"/>
                    <a:pt x="41" y="180"/>
                  </a:cubicBezTo>
                  <a:cubicBezTo>
                    <a:pt x="41" y="180"/>
                    <a:pt x="41" y="180"/>
                    <a:pt x="41" y="180"/>
                  </a:cubicBezTo>
                  <a:cubicBezTo>
                    <a:pt x="41" y="180"/>
                    <a:pt x="41" y="180"/>
                    <a:pt x="41" y="180"/>
                  </a:cubicBezTo>
                  <a:cubicBezTo>
                    <a:pt x="41" y="180"/>
                    <a:pt x="41" y="180"/>
                    <a:pt x="41" y="180"/>
                  </a:cubicBezTo>
                  <a:cubicBezTo>
                    <a:pt x="41" y="180"/>
                    <a:pt x="42" y="180"/>
                    <a:pt x="43" y="180"/>
                  </a:cubicBezTo>
                  <a:cubicBezTo>
                    <a:pt x="43" y="180"/>
                    <a:pt x="43" y="179"/>
                    <a:pt x="43" y="179"/>
                  </a:cubicBezTo>
                  <a:cubicBezTo>
                    <a:pt x="44" y="179"/>
                    <a:pt x="44" y="179"/>
                    <a:pt x="44" y="178"/>
                  </a:cubicBezTo>
                  <a:cubicBezTo>
                    <a:pt x="45" y="178"/>
                    <a:pt x="45" y="179"/>
                    <a:pt x="46" y="179"/>
                  </a:cubicBezTo>
                  <a:cubicBezTo>
                    <a:pt x="46" y="179"/>
                    <a:pt x="46" y="180"/>
                    <a:pt x="46" y="180"/>
                  </a:cubicBezTo>
                  <a:cubicBezTo>
                    <a:pt x="45" y="181"/>
                    <a:pt x="45" y="181"/>
                    <a:pt x="45" y="181"/>
                  </a:cubicBezTo>
                  <a:cubicBezTo>
                    <a:pt x="45" y="181"/>
                    <a:pt x="45" y="182"/>
                    <a:pt x="45" y="182"/>
                  </a:cubicBezTo>
                  <a:cubicBezTo>
                    <a:pt x="45" y="182"/>
                    <a:pt x="45" y="182"/>
                    <a:pt x="45" y="182"/>
                  </a:cubicBezTo>
                  <a:cubicBezTo>
                    <a:pt x="45" y="183"/>
                    <a:pt x="44" y="183"/>
                    <a:pt x="44" y="183"/>
                  </a:cubicBezTo>
                  <a:cubicBezTo>
                    <a:pt x="44" y="182"/>
                    <a:pt x="44" y="182"/>
                    <a:pt x="44" y="181"/>
                  </a:cubicBezTo>
                  <a:cubicBezTo>
                    <a:pt x="44" y="181"/>
                    <a:pt x="44" y="181"/>
                    <a:pt x="44" y="181"/>
                  </a:cubicBezTo>
                  <a:cubicBezTo>
                    <a:pt x="44" y="181"/>
                    <a:pt x="44" y="181"/>
                    <a:pt x="44" y="181"/>
                  </a:cubicBezTo>
                  <a:cubicBezTo>
                    <a:pt x="44" y="181"/>
                    <a:pt x="44" y="182"/>
                    <a:pt x="44" y="182"/>
                  </a:cubicBezTo>
                  <a:close/>
                  <a:moveTo>
                    <a:pt x="26" y="172"/>
                  </a:moveTo>
                  <a:cubicBezTo>
                    <a:pt x="27" y="172"/>
                    <a:pt x="27" y="172"/>
                    <a:pt x="27" y="173"/>
                  </a:cubicBezTo>
                  <a:cubicBezTo>
                    <a:pt x="27" y="173"/>
                    <a:pt x="26" y="173"/>
                    <a:pt x="26" y="173"/>
                  </a:cubicBezTo>
                  <a:cubicBezTo>
                    <a:pt x="26" y="172"/>
                    <a:pt x="26" y="172"/>
                    <a:pt x="26" y="172"/>
                  </a:cubicBezTo>
                  <a:close/>
                  <a:moveTo>
                    <a:pt x="28" y="171"/>
                  </a:moveTo>
                  <a:cubicBezTo>
                    <a:pt x="28" y="171"/>
                    <a:pt x="28" y="171"/>
                    <a:pt x="28" y="171"/>
                  </a:cubicBezTo>
                  <a:cubicBezTo>
                    <a:pt x="28" y="171"/>
                    <a:pt x="28" y="171"/>
                    <a:pt x="28" y="171"/>
                  </a:cubicBezTo>
                  <a:cubicBezTo>
                    <a:pt x="28" y="172"/>
                    <a:pt x="28" y="172"/>
                    <a:pt x="28" y="172"/>
                  </a:cubicBezTo>
                  <a:cubicBezTo>
                    <a:pt x="28" y="172"/>
                    <a:pt x="28" y="172"/>
                    <a:pt x="27" y="171"/>
                  </a:cubicBezTo>
                  <a:cubicBezTo>
                    <a:pt x="28" y="171"/>
                    <a:pt x="28" y="171"/>
                    <a:pt x="28" y="171"/>
                  </a:cubicBezTo>
                  <a:close/>
                  <a:moveTo>
                    <a:pt x="27" y="170"/>
                  </a:moveTo>
                  <a:cubicBezTo>
                    <a:pt x="27" y="170"/>
                    <a:pt x="27" y="170"/>
                    <a:pt x="27" y="170"/>
                  </a:cubicBezTo>
                  <a:cubicBezTo>
                    <a:pt x="27" y="170"/>
                    <a:pt x="27" y="170"/>
                    <a:pt x="27" y="170"/>
                  </a:cubicBezTo>
                  <a:close/>
                  <a:moveTo>
                    <a:pt x="28" y="169"/>
                  </a:moveTo>
                  <a:cubicBezTo>
                    <a:pt x="28" y="169"/>
                    <a:pt x="28" y="169"/>
                    <a:pt x="28" y="169"/>
                  </a:cubicBezTo>
                  <a:cubicBezTo>
                    <a:pt x="28" y="169"/>
                    <a:pt x="28" y="170"/>
                    <a:pt x="28" y="170"/>
                  </a:cubicBezTo>
                  <a:cubicBezTo>
                    <a:pt x="28" y="170"/>
                    <a:pt x="28" y="170"/>
                    <a:pt x="27" y="170"/>
                  </a:cubicBezTo>
                  <a:cubicBezTo>
                    <a:pt x="27" y="170"/>
                    <a:pt x="27" y="170"/>
                    <a:pt x="27" y="170"/>
                  </a:cubicBezTo>
                  <a:cubicBezTo>
                    <a:pt x="28" y="170"/>
                    <a:pt x="28" y="169"/>
                    <a:pt x="28" y="169"/>
                  </a:cubicBezTo>
                  <a:close/>
                  <a:moveTo>
                    <a:pt x="27" y="168"/>
                  </a:moveTo>
                  <a:cubicBezTo>
                    <a:pt x="27" y="168"/>
                    <a:pt x="28" y="168"/>
                    <a:pt x="28" y="168"/>
                  </a:cubicBezTo>
                  <a:cubicBezTo>
                    <a:pt x="28" y="168"/>
                    <a:pt x="27" y="168"/>
                    <a:pt x="27" y="168"/>
                  </a:cubicBezTo>
                  <a:cubicBezTo>
                    <a:pt x="27" y="168"/>
                    <a:pt x="27" y="168"/>
                    <a:pt x="27" y="168"/>
                  </a:cubicBezTo>
                  <a:close/>
                  <a:moveTo>
                    <a:pt x="24" y="166"/>
                  </a:moveTo>
                  <a:cubicBezTo>
                    <a:pt x="24" y="166"/>
                    <a:pt x="24" y="166"/>
                    <a:pt x="24" y="166"/>
                  </a:cubicBezTo>
                  <a:cubicBezTo>
                    <a:pt x="24" y="166"/>
                    <a:pt x="24" y="166"/>
                    <a:pt x="24" y="167"/>
                  </a:cubicBezTo>
                  <a:cubicBezTo>
                    <a:pt x="24" y="167"/>
                    <a:pt x="24" y="167"/>
                    <a:pt x="24" y="167"/>
                  </a:cubicBezTo>
                  <a:cubicBezTo>
                    <a:pt x="24" y="166"/>
                    <a:pt x="24" y="166"/>
                    <a:pt x="24" y="166"/>
                  </a:cubicBezTo>
                  <a:cubicBezTo>
                    <a:pt x="24" y="166"/>
                    <a:pt x="24" y="166"/>
                    <a:pt x="24" y="166"/>
                  </a:cubicBezTo>
                  <a:cubicBezTo>
                    <a:pt x="24" y="166"/>
                    <a:pt x="24" y="166"/>
                    <a:pt x="24" y="166"/>
                  </a:cubicBezTo>
                  <a:cubicBezTo>
                    <a:pt x="24" y="166"/>
                    <a:pt x="24" y="166"/>
                    <a:pt x="24" y="166"/>
                  </a:cubicBezTo>
                  <a:close/>
                  <a:moveTo>
                    <a:pt x="26" y="166"/>
                  </a:moveTo>
                  <a:cubicBezTo>
                    <a:pt x="26" y="166"/>
                    <a:pt x="26" y="166"/>
                    <a:pt x="26" y="166"/>
                  </a:cubicBezTo>
                  <a:cubicBezTo>
                    <a:pt x="26" y="166"/>
                    <a:pt x="27" y="166"/>
                    <a:pt x="27" y="166"/>
                  </a:cubicBezTo>
                  <a:cubicBezTo>
                    <a:pt x="27" y="166"/>
                    <a:pt x="27" y="166"/>
                    <a:pt x="27" y="166"/>
                  </a:cubicBezTo>
                  <a:cubicBezTo>
                    <a:pt x="27" y="166"/>
                    <a:pt x="27" y="166"/>
                    <a:pt x="27" y="166"/>
                  </a:cubicBezTo>
                  <a:cubicBezTo>
                    <a:pt x="26" y="166"/>
                    <a:pt x="26" y="166"/>
                    <a:pt x="26" y="166"/>
                  </a:cubicBezTo>
                  <a:close/>
                  <a:moveTo>
                    <a:pt x="21" y="163"/>
                  </a:moveTo>
                  <a:cubicBezTo>
                    <a:pt x="21" y="163"/>
                    <a:pt x="21" y="163"/>
                    <a:pt x="21" y="163"/>
                  </a:cubicBezTo>
                  <a:cubicBezTo>
                    <a:pt x="21" y="163"/>
                    <a:pt x="21" y="163"/>
                    <a:pt x="21" y="164"/>
                  </a:cubicBezTo>
                  <a:cubicBezTo>
                    <a:pt x="21" y="164"/>
                    <a:pt x="21" y="164"/>
                    <a:pt x="21" y="164"/>
                  </a:cubicBezTo>
                  <a:cubicBezTo>
                    <a:pt x="21" y="163"/>
                    <a:pt x="21" y="163"/>
                    <a:pt x="21" y="163"/>
                  </a:cubicBezTo>
                  <a:cubicBezTo>
                    <a:pt x="21" y="163"/>
                    <a:pt x="21" y="163"/>
                    <a:pt x="21" y="163"/>
                  </a:cubicBezTo>
                  <a:close/>
                  <a:moveTo>
                    <a:pt x="34" y="173"/>
                  </a:moveTo>
                  <a:cubicBezTo>
                    <a:pt x="34" y="172"/>
                    <a:pt x="34" y="172"/>
                    <a:pt x="34" y="172"/>
                  </a:cubicBezTo>
                  <a:cubicBezTo>
                    <a:pt x="35" y="172"/>
                    <a:pt x="35" y="172"/>
                    <a:pt x="36" y="172"/>
                  </a:cubicBezTo>
                  <a:cubicBezTo>
                    <a:pt x="36" y="173"/>
                    <a:pt x="37" y="172"/>
                    <a:pt x="37" y="173"/>
                  </a:cubicBezTo>
                  <a:cubicBezTo>
                    <a:pt x="37" y="173"/>
                    <a:pt x="37" y="173"/>
                    <a:pt x="37" y="173"/>
                  </a:cubicBezTo>
                  <a:cubicBezTo>
                    <a:pt x="37" y="172"/>
                    <a:pt x="37" y="172"/>
                    <a:pt x="37" y="172"/>
                  </a:cubicBezTo>
                  <a:cubicBezTo>
                    <a:pt x="37" y="171"/>
                    <a:pt x="37" y="171"/>
                    <a:pt x="36" y="171"/>
                  </a:cubicBezTo>
                  <a:cubicBezTo>
                    <a:pt x="36" y="171"/>
                    <a:pt x="36" y="170"/>
                    <a:pt x="36" y="170"/>
                  </a:cubicBezTo>
                  <a:cubicBezTo>
                    <a:pt x="36" y="170"/>
                    <a:pt x="35" y="169"/>
                    <a:pt x="35" y="168"/>
                  </a:cubicBezTo>
                  <a:cubicBezTo>
                    <a:pt x="35" y="168"/>
                    <a:pt x="35" y="168"/>
                    <a:pt x="35" y="169"/>
                  </a:cubicBezTo>
                  <a:cubicBezTo>
                    <a:pt x="34" y="169"/>
                    <a:pt x="34" y="168"/>
                    <a:pt x="33" y="169"/>
                  </a:cubicBezTo>
                  <a:cubicBezTo>
                    <a:pt x="33" y="169"/>
                    <a:pt x="33" y="169"/>
                    <a:pt x="32" y="169"/>
                  </a:cubicBezTo>
                  <a:cubicBezTo>
                    <a:pt x="32" y="169"/>
                    <a:pt x="32" y="169"/>
                    <a:pt x="32" y="168"/>
                  </a:cubicBezTo>
                  <a:cubicBezTo>
                    <a:pt x="32" y="168"/>
                    <a:pt x="32" y="168"/>
                    <a:pt x="31" y="168"/>
                  </a:cubicBezTo>
                  <a:cubicBezTo>
                    <a:pt x="31" y="168"/>
                    <a:pt x="31" y="167"/>
                    <a:pt x="31" y="167"/>
                  </a:cubicBezTo>
                  <a:cubicBezTo>
                    <a:pt x="31" y="167"/>
                    <a:pt x="30" y="166"/>
                    <a:pt x="29" y="166"/>
                  </a:cubicBezTo>
                  <a:cubicBezTo>
                    <a:pt x="29" y="166"/>
                    <a:pt x="29" y="165"/>
                    <a:pt x="29" y="165"/>
                  </a:cubicBezTo>
                  <a:cubicBezTo>
                    <a:pt x="29" y="165"/>
                    <a:pt x="29" y="165"/>
                    <a:pt x="29" y="165"/>
                  </a:cubicBezTo>
                  <a:cubicBezTo>
                    <a:pt x="29" y="164"/>
                    <a:pt x="29" y="164"/>
                    <a:pt x="28" y="164"/>
                  </a:cubicBezTo>
                  <a:cubicBezTo>
                    <a:pt x="28" y="164"/>
                    <a:pt x="28" y="164"/>
                    <a:pt x="28" y="164"/>
                  </a:cubicBezTo>
                  <a:cubicBezTo>
                    <a:pt x="27" y="164"/>
                    <a:pt x="27" y="163"/>
                    <a:pt x="27" y="163"/>
                  </a:cubicBezTo>
                  <a:cubicBezTo>
                    <a:pt x="26" y="163"/>
                    <a:pt x="26" y="163"/>
                    <a:pt x="26" y="163"/>
                  </a:cubicBezTo>
                  <a:cubicBezTo>
                    <a:pt x="26" y="163"/>
                    <a:pt x="26" y="163"/>
                    <a:pt x="26" y="163"/>
                  </a:cubicBezTo>
                  <a:cubicBezTo>
                    <a:pt x="26" y="163"/>
                    <a:pt x="26" y="163"/>
                    <a:pt x="27" y="163"/>
                  </a:cubicBezTo>
                  <a:cubicBezTo>
                    <a:pt x="27" y="164"/>
                    <a:pt x="27" y="164"/>
                    <a:pt x="26" y="164"/>
                  </a:cubicBezTo>
                  <a:cubicBezTo>
                    <a:pt x="26" y="164"/>
                    <a:pt x="26" y="164"/>
                    <a:pt x="26" y="164"/>
                  </a:cubicBezTo>
                  <a:cubicBezTo>
                    <a:pt x="27" y="164"/>
                    <a:pt x="27" y="164"/>
                    <a:pt x="27" y="164"/>
                  </a:cubicBezTo>
                  <a:cubicBezTo>
                    <a:pt x="27" y="164"/>
                    <a:pt x="27" y="164"/>
                    <a:pt x="27" y="164"/>
                  </a:cubicBezTo>
                  <a:cubicBezTo>
                    <a:pt x="28" y="164"/>
                    <a:pt x="27" y="165"/>
                    <a:pt x="28" y="165"/>
                  </a:cubicBezTo>
                  <a:cubicBezTo>
                    <a:pt x="28" y="165"/>
                    <a:pt x="28" y="165"/>
                    <a:pt x="28" y="165"/>
                  </a:cubicBezTo>
                  <a:cubicBezTo>
                    <a:pt x="28" y="165"/>
                    <a:pt x="28" y="165"/>
                    <a:pt x="28" y="165"/>
                  </a:cubicBezTo>
                  <a:cubicBezTo>
                    <a:pt x="28" y="165"/>
                    <a:pt x="28" y="165"/>
                    <a:pt x="27" y="165"/>
                  </a:cubicBezTo>
                  <a:cubicBezTo>
                    <a:pt x="28" y="166"/>
                    <a:pt x="28" y="166"/>
                    <a:pt x="29" y="166"/>
                  </a:cubicBezTo>
                  <a:cubicBezTo>
                    <a:pt x="29" y="166"/>
                    <a:pt x="29" y="166"/>
                    <a:pt x="29" y="167"/>
                  </a:cubicBezTo>
                  <a:cubicBezTo>
                    <a:pt x="28" y="167"/>
                    <a:pt x="28" y="166"/>
                    <a:pt x="27" y="166"/>
                  </a:cubicBezTo>
                  <a:cubicBezTo>
                    <a:pt x="28" y="167"/>
                    <a:pt x="28" y="166"/>
                    <a:pt x="28" y="167"/>
                  </a:cubicBezTo>
                  <a:cubicBezTo>
                    <a:pt x="29" y="167"/>
                    <a:pt x="29" y="167"/>
                    <a:pt x="29" y="167"/>
                  </a:cubicBezTo>
                  <a:cubicBezTo>
                    <a:pt x="29" y="168"/>
                    <a:pt x="29" y="168"/>
                    <a:pt x="29" y="168"/>
                  </a:cubicBezTo>
                  <a:cubicBezTo>
                    <a:pt x="29" y="168"/>
                    <a:pt x="29" y="168"/>
                    <a:pt x="29" y="169"/>
                  </a:cubicBezTo>
                  <a:cubicBezTo>
                    <a:pt x="30" y="169"/>
                    <a:pt x="30" y="169"/>
                    <a:pt x="30" y="169"/>
                  </a:cubicBezTo>
                  <a:cubicBezTo>
                    <a:pt x="30" y="168"/>
                    <a:pt x="29" y="168"/>
                    <a:pt x="30" y="167"/>
                  </a:cubicBezTo>
                  <a:cubicBezTo>
                    <a:pt x="30" y="167"/>
                    <a:pt x="30" y="167"/>
                    <a:pt x="30" y="167"/>
                  </a:cubicBezTo>
                  <a:cubicBezTo>
                    <a:pt x="30" y="167"/>
                    <a:pt x="30" y="167"/>
                    <a:pt x="30" y="167"/>
                  </a:cubicBezTo>
                  <a:cubicBezTo>
                    <a:pt x="30" y="167"/>
                    <a:pt x="30" y="168"/>
                    <a:pt x="31" y="168"/>
                  </a:cubicBezTo>
                  <a:cubicBezTo>
                    <a:pt x="31" y="168"/>
                    <a:pt x="31" y="168"/>
                    <a:pt x="31" y="168"/>
                  </a:cubicBezTo>
                  <a:cubicBezTo>
                    <a:pt x="31" y="168"/>
                    <a:pt x="31" y="168"/>
                    <a:pt x="31" y="168"/>
                  </a:cubicBezTo>
                  <a:cubicBezTo>
                    <a:pt x="31" y="168"/>
                    <a:pt x="31" y="168"/>
                    <a:pt x="31" y="168"/>
                  </a:cubicBezTo>
                  <a:cubicBezTo>
                    <a:pt x="31" y="169"/>
                    <a:pt x="31" y="169"/>
                    <a:pt x="31" y="169"/>
                  </a:cubicBezTo>
                  <a:cubicBezTo>
                    <a:pt x="31" y="169"/>
                    <a:pt x="31" y="169"/>
                    <a:pt x="31" y="170"/>
                  </a:cubicBezTo>
                  <a:cubicBezTo>
                    <a:pt x="30" y="169"/>
                    <a:pt x="30" y="169"/>
                    <a:pt x="30" y="170"/>
                  </a:cubicBezTo>
                  <a:cubicBezTo>
                    <a:pt x="30" y="170"/>
                    <a:pt x="30" y="170"/>
                    <a:pt x="30" y="170"/>
                  </a:cubicBezTo>
                  <a:cubicBezTo>
                    <a:pt x="30" y="170"/>
                    <a:pt x="30" y="170"/>
                    <a:pt x="30" y="170"/>
                  </a:cubicBezTo>
                  <a:cubicBezTo>
                    <a:pt x="30" y="170"/>
                    <a:pt x="30" y="170"/>
                    <a:pt x="30" y="170"/>
                  </a:cubicBezTo>
                  <a:cubicBezTo>
                    <a:pt x="31" y="170"/>
                    <a:pt x="31" y="171"/>
                    <a:pt x="31" y="171"/>
                  </a:cubicBezTo>
                  <a:cubicBezTo>
                    <a:pt x="31" y="170"/>
                    <a:pt x="32" y="170"/>
                    <a:pt x="32" y="171"/>
                  </a:cubicBezTo>
                  <a:cubicBezTo>
                    <a:pt x="32" y="171"/>
                    <a:pt x="32" y="171"/>
                    <a:pt x="32" y="172"/>
                  </a:cubicBezTo>
                  <a:cubicBezTo>
                    <a:pt x="33" y="172"/>
                    <a:pt x="33" y="172"/>
                    <a:pt x="33" y="173"/>
                  </a:cubicBezTo>
                  <a:cubicBezTo>
                    <a:pt x="33" y="173"/>
                    <a:pt x="34" y="173"/>
                    <a:pt x="34" y="173"/>
                  </a:cubicBezTo>
                  <a:cubicBezTo>
                    <a:pt x="34" y="173"/>
                    <a:pt x="34" y="173"/>
                    <a:pt x="34" y="174"/>
                  </a:cubicBezTo>
                  <a:cubicBezTo>
                    <a:pt x="34" y="174"/>
                    <a:pt x="34" y="174"/>
                    <a:pt x="34" y="174"/>
                  </a:cubicBezTo>
                  <a:cubicBezTo>
                    <a:pt x="34" y="174"/>
                    <a:pt x="34" y="174"/>
                    <a:pt x="34" y="174"/>
                  </a:cubicBezTo>
                  <a:cubicBezTo>
                    <a:pt x="34" y="173"/>
                    <a:pt x="34" y="173"/>
                    <a:pt x="34" y="173"/>
                  </a:cubicBezTo>
                  <a:cubicBezTo>
                    <a:pt x="35" y="173"/>
                    <a:pt x="36" y="173"/>
                    <a:pt x="36" y="173"/>
                  </a:cubicBezTo>
                  <a:cubicBezTo>
                    <a:pt x="36" y="173"/>
                    <a:pt x="36" y="173"/>
                    <a:pt x="36" y="173"/>
                  </a:cubicBezTo>
                  <a:cubicBezTo>
                    <a:pt x="36" y="173"/>
                    <a:pt x="36" y="173"/>
                    <a:pt x="36" y="173"/>
                  </a:cubicBezTo>
                  <a:cubicBezTo>
                    <a:pt x="36" y="173"/>
                    <a:pt x="35" y="173"/>
                    <a:pt x="34" y="173"/>
                  </a:cubicBezTo>
                  <a:close/>
                  <a:moveTo>
                    <a:pt x="21" y="160"/>
                  </a:moveTo>
                  <a:cubicBezTo>
                    <a:pt x="21" y="161"/>
                    <a:pt x="21" y="160"/>
                    <a:pt x="22" y="161"/>
                  </a:cubicBezTo>
                  <a:cubicBezTo>
                    <a:pt x="22" y="161"/>
                    <a:pt x="22" y="161"/>
                    <a:pt x="22" y="161"/>
                  </a:cubicBezTo>
                  <a:cubicBezTo>
                    <a:pt x="22" y="161"/>
                    <a:pt x="22" y="160"/>
                    <a:pt x="22" y="160"/>
                  </a:cubicBezTo>
                  <a:cubicBezTo>
                    <a:pt x="21" y="160"/>
                    <a:pt x="21" y="160"/>
                    <a:pt x="21" y="160"/>
                  </a:cubicBezTo>
                  <a:close/>
                  <a:moveTo>
                    <a:pt x="19" y="159"/>
                  </a:moveTo>
                  <a:cubicBezTo>
                    <a:pt x="19" y="160"/>
                    <a:pt x="19" y="160"/>
                    <a:pt x="19" y="160"/>
                  </a:cubicBezTo>
                  <a:cubicBezTo>
                    <a:pt x="19" y="160"/>
                    <a:pt x="19" y="160"/>
                    <a:pt x="19" y="160"/>
                  </a:cubicBezTo>
                  <a:cubicBezTo>
                    <a:pt x="19" y="160"/>
                    <a:pt x="19" y="159"/>
                    <a:pt x="19" y="159"/>
                  </a:cubicBezTo>
                  <a:cubicBezTo>
                    <a:pt x="19" y="159"/>
                    <a:pt x="19" y="159"/>
                    <a:pt x="19" y="159"/>
                  </a:cubicBezTo>
                  <a:close/>
                  <a:moveTo>
                    <a:pt x="24" y="164"/>
                  </a:moveTo>
                  <a:cubicBezTo>
                    <a:pt x="24" y="163"/>
                    <a:pt x="24" y="161"/>
                    <a:pt x="24" y="161"/>
                  </a:cubicBezTo>
                  <a:cubicBezTo>
                    <a:pt x="23" y="161"/>
                    <a:pt x="23" y="160"/>
                    <a:pt x="23" y="160"/>
                  </a:cubicBezTo>
                  <a:cubicBezTo>
                    <a:pt x="23" y="160"/>
                    <a:pt x="23" y="160"/>
                    <a:pt x="23" y="160"/>
                  </a:cubicBezTo>
                  <a:cubicBezTo>
                    <a:pt x="23" y="160"/>
                    <a:pt x="23" y="160"/>
                    <a:pt x="23" y="160"/>
                  </a:cubicBezTo>
                  <a:cubicBezTo>
                    <a:pt x="23" y="159"/>
                    <a:pt x="23" y="159"/>
                    <a:pt x="23" y="159"/>
                  </a:cubicBezTo>
                  <a:cubicBezTo>
                    <a:pt x="22" y="159"/>
                    <a:pt x="22" y="159"/>
                    <a:pt x="22" y="159"/>
                  </a:cubicBezTo>
                  <a:cubicBezTo>
                    <a:pt x="22" y="159"/>
                    <a:pt x="22" y="159"/>
                    <a:pt x="22" y="159"/>
                  </a:cubicBezTo>
                  <a:cubicBezTo>
                    <a:pt x="22" y="159"/>
                    <a:pt x="22" y="159"/>
                    <a:pt x="22" y="159"/>
                  </a:cubicBezTo>
                  <a:cubicBezTo>
                    <a:pt x="22" y="159"/>
                    <a:pt x="22" y="159"/>
                    <a:pt x="21" y="159"/>
                  </a:cubicBezTo>
                  <a:cubicBezTo>
                    <a:pt x="21" y="159"/>
                    <a:pt x="21" y="159"/>
                    <a:pt x="21" y="159"/>
                  </a:cubicBezTo>
                  <a:cubicBezTo>
                    <a:pt x="21" y="159"/>
                    <a:pt x="21" y="159"/>
                    <a:pt x="21" y="159"/>
                  </a:cubicBezTo>
                  <a:cubicBezTo>
                    <a:pt x="21" y="159"/>
                    <a:pt x="22" y="159"/>
                    <a:pt x="22" y="159"/>
                  </a:cubicBezTo>
                  <a:cubicBezTo>
                    <a:pt x="22" y="159"/>
                    <a:pt x="22" y="159"/>
                    <a:pt x="22" y="159"/>
                  </a:cubicBezTo>
                  <a:cubicBezTo>
                    <a:pt x="22" y="159"/>
                    <a:pt x="22" y="159"/>
                    <a:pt x="22" y="159"/>
                  </a:cubicBezTo>
                  <a:cubicBezTo>
                    <a:pt x="22" y="160"/>
                    <a:pt x="22" y="160"/>
                    <a:pt x="22" y="160"/>
                  </a:cubicBezTo>
                  <a:cubicBezTo>
                    <a:pt x="22" y="160"/>
                    <a:pt x="22" y="160"/>
                    <a:pt x="22" y="160"/>
                  </a:cubicBezTo>
                  <a:cubicBezTo>
                    <a:pt x="23" y="160"/>
                    <a:pt x="23" y="161"/>
                    <a:pt x="23" y="162"/>
                  </a:cubicBezTo>
                  <a:cubicBezTo>
                    <a:pt x="22" y="162"/>
                    <a:pt x="22" y="162"/>
                    <a:pt x="22" y="162"/>
                  </a:cubicBezTo>
                  <a:cubicBezTo>
                    <a:pt x="22" y="162"/>
                    <a:pt x="22" y="162"/>
                    <a:pt x="22" y="162"/>
                  </a:cubicBezTo>
                  <a:cubicBezTo>
                    <a:pt x="22" y="162"/>
                    <a:pt x="22" y="162"/>
                    <a:pt x="22" y="162"/>
                  </a:cubicBezTo>
                  <a:cubicBezTo>
                    <a:pt x="22" y="162"/>
                    <a:pt x="22" y="162"/>
                    <a:pt x="22" y="162"/>
                  </a:cubicBezTo>
                  <a:cubicBezTo>
                    <a:pt x="22" y="162"/>
                    <a:pt x="22" y="162"/>
                    <a:pt x="22" y="162"/>
                  </a:cubicBezTo>
                  <a:cubicBezTo>
                    <a:pt x="22" y="163"/>
                    <a:pt x="23" y="163"/>
                    <a:pt x="23" y="164"/>
                  </a:cubicBezTo>
                  <a:cubicBezTo>
                    <a:pt x="23" y="164"/>
                    <a:pt x="23" y="164"/>
                    <a:pt x="23" y="164"/>
                  </a:cubicBezTo>
                  <a:cubicBezTo>
                    <a:pt x="23" y="164"/>
                    <a:pt x="23" y="163"/>
                    <a:pt x="22" y="163"/>
                  </a:cubicBezTo>
                  <a:cubicBezTo>
                    <a:pt x="22" y="162"/>
                    <a:pt x="23" y="163"/>
                    <a:pt x="23" y="162"/>
                  </a:cubicBezTo>
                  <a:cubicBezTo>
                    <a:pt x="23" y="162"/>
                    <a:pt x="24" y="162"/>
                    <a:pt x="24" y="162"/>
                  </a:cubicBezTo>
                  <a:cubicBezTo>
                    <a:pt x="24" y="162"/>
                    <a:pt x="24" y="162"/>
                    <a:pt x="24" y="162"/>
                  </a:cubicBezTo>
                  <a:cubicBezTo>
                    <a:pt x="24" y="162"/>
                    <a:pt x="24" y="162"/>
                    <a:pt x="24" y="162"/>
                  </a:cubicBezTo>
                  <a:cubicBezTo>
                    <a:pt x="24" y="162"/>
                    <a:pt x="24" y="163"/>
                    <a:pt x="24" y="163"/>
                  </a:cubicBezTo>
                  <a:cubicBezTo>
                    <a:pt x="24" y="163"/>
                    <a:pt x="24" y="163"/>
                    <a:pt x="24" y="163"/>
                  </a:cubicBezTo>
                  <a:cubicBezTo>
                    <a:pt x="24" y="164"/>
                    <a:pt x="24" y="164"/>
                    <a:pt x="24" y="164"/>
                  </a:cubicBezTo>
                  <a:cubicBezTo>
                    <a:pt x="25" y="164"/>
                    <a:pt x="25" y="164"/>
                    <a:pt x="25" y="165"/>
                  </a:cubicBezTo>
                  <a:cubicBezTo>
                    <a:pt x="25" y="165"/>
                    <a:pt x="25" y="165"/>
                    <a:pt x="25" y="165"/>
                  </a:cubicBezTo>
                  <a:cubicBezTo>
                    <a:pt x="25" y="165"/>
                    <a:pt x="25" y="165"/>
                    <a:pt x="25" y="165"/>
                  </a:cubicBezTo>
                  <a:cubicBezTo>
                    <a:pt x="25" y="165"/>
                    <a:pt x="25" y="165"/>
                    <a:pt x="25" y="164"/>
                  </a:cubicBezTo>
                  <a:cubicBezTo>
                    <a:pt x="25" y="164"/>
                    <a:pt x="25" y="164"/>
                    <a:pt x="25" y="164"/>
                  </a:cubicBezTo>
                  <a:cubicBezTo>
                    <a:pt x="25" y="164"/>
                    <a:pt x="25" y="164"/>
                    <a:pt x="25" y="164"/>
                  </a:cubicBezTo>
                  <a:cubicBezTo>
                    <a:pt x="25" y="164"/>
                    <a:pt x="25" y="164"/>
                    <a:pt x="25" y="164"/>
                  </a:cubicBezTo>
                  <a:cubicBezTo>
                    <a:pt x="25" y="164"/>
                    <a:pt x="25" y="164"/>
                    <a:pt x="25" y="164"/>
                  </a:cubicBezTo>
                  <a:cubicBezTo>
                    <a:pt x="25" y="164"/>
                    <a:pt x="25" y="164"/>
                    <a:pt x="24" y="164"/>
                  </a:cubicBezTo>
                  <a:close/>
                  <a:moveTo>
                    <a:pt x="18" y="157"/>
                  </a:moveTo>
                  <a:cubicBezTo>
                    <a:pt x="18" y="158"/>
                    <a:pt x="18" y="157"/>
                    <a:pt x="18" y="158"/>
                  </a:cubicBezTo>
                  <a:cubicBezTo>
                    <a:pt x="18" y="158"/>
                    <a:pt x="18" y="158"/>
                    <a:pt x="18" y="158"/>
                  </a:cubicBezTo>
                  <a:cubicBezTo>
                    <a:pt x="18" y="158"/>
                    <a:pt x="18" y="158"/>
                    <a:pt x="18" y="158"/>
                  </a:cubicBezTo>
                  <a:cubicBezTo>
                    <a:pt x="18" y="158"/>
                    <a:pt x="18" y="158"/>
                    <a:pt x="18" y="158"/>
                  </a:cubicBezTo>
                  <a:cubicBezTo>
                    <a:pt x="18" y="158"/>
                    <a:pt x="19" y="158"/>
                    <a:pt x="19" y="158"/>
                  </a:cubicBezTo>
                  <a:cubicBezTo>
                    <a:pt x="19" y="158"/>
                    <a:pt x="19" y="158"/>
                    <a:pt x="19" y="158"/>
                  </a:cubicBezTo>
                  <a:cubicBezTo>
                    <a:pt x="19" y="158"/>
                    <a:pt x="19" y="158"/>
                    <a:pt x="19" y="158"/>
                  </a:cubicBezTo>
                  <a:cubicBezTo>
                    <a:pt x="19" y="158"/>
                    <a:pt x="19" y="158"/>
                    <a:pt x="19" y="158"/>
                  </a:cubicBezTo>
                  <a:cubicBezTo>
                    <a:pt x="19" y="158"/>
                    <a:pt x="19" y="158"/>
                    <a:pt x="18" y="157"/>
                  </a:cubicBezTo>
                  <a:close/>
                  <a:moveTo>
                    <a:pt x="19" y="157"/>
                  </a:moveTo>
                  <a:cubicBezTo>
                    <a:pt x="19" y="158"/>
                    <a:pt x="20" y="158"/>
                    <a:pt x="20" y="158"/>
                  </a:cubicBezTo>
                  <a:cubicBezTo>
                    <a:pt x="20" y="158"/>
                    <a:pt x="20" y="158"/>
                    <a:pt x="20" y="158"/>
                  </a:cubicBezTo>
                  <a:cubicBezTo>
                    <a:pt x="20" y="158"/>
                    <a:pt x="20" y="158"/>
                    <a:pt x="20" y="158"/>
                  </a:cubicBezTo>
                  <a:cubicBezTo>
                    <a:pt x="20" y="158"/>
                    <a:pt x="20" y="157"/>
                    <a:pt x="19" y="157"/>
                  </a:cubicBezTo>
                  <a:close/>
                  <a:moveTo>
                    <a:pt x="21" y="158"/>
                  </a:moveTo>
                  <a:cubicBezTo>
                    <a:pt x="21" y="158"/>
                    <a:pt x="21" y="157"/>
                    <a:pt x="21" y="157"/>
                  </a:cubicBezTo>
                  <a:cubicBezTo>
                    <a:pt x="21" y="157"/>
                    <a:pt x="21" y="157"/>
                    <a:pt x="21" y="157"/>
                  </a:cubicBezTo>
                  <a:cubicBezTo>
                    <a:pt x="21" y="157"/>
                    <a:pt x="21" y="157"/>
                    <a:pt x="21" y="157"/>
                  </a:cubicBezTo>
                  <a:cubicBezTo>
                    <a:pt x="20" y="157"/>
                    <a:pt x="20" y="157"/>
                    <a:pt x="20" y="157"/>
                  </a:cubicBezTo>
                  <a:cubicBezTo>
                    <a:pt x="20" y="157"/>
                    <a:pt x="20" y="157"/>
                    <a:pt x="20" y="157"/>
                  </a:cubicBezTo>
                  <a:cubicBezTo>
                    <a:pt x="21" y="158"/>
                    <a:pt x="21" y="158"/>
                    <a:pt x="21" y="158"/>
                  </a:cubicBezTo>
                  <a:cubicBezTo>
                    <a:pt x="21" y="158"/>
                    <a:pt x="21" y="158"/>
                    <a:pt x="21" y="158"/>
                  </a:cubicBezTo>
                  <a:cubicBezTo>
                    <a:pt x="21" y="158"/>
                    <a:pt x="22" y="158"/>
                    <a:pt x="22" y="158"/>
                  </a:cubicBezTo>
                  <a:cubicBezTo>
                    <a:pt x="22" y="158"/>
                    <a:pt x="22" y="157"/>
                    <a:pt x="21" y="157"/>
                  </a:cubicBezTo>
                  <a:cubicBezTo>
                    <a:pt x="21" y="157"/>
                    <a:pt x="21" y="157"/>
                    <a:pt x="21" y="157"/>
                  </a:cubicBezTo>
                  <a:cubicBezTo>
                    <a:pt x="21" y="157"/>
                    <a:pt x="21" y="157"/>
                    <a:pt x="21" y="157"/>
                  </a:cubicBezTo>
                  <a:cubicBezTo>
                    <a:pt x="21" y="157"/>
                    <a:pt x="21" y="157"/>
                    <a:pt x="21" y="158"/>
                  </a:cubicBezTo>
                  <a:close/>
                  <a:moveTo>
                    <a:pt x="19" y="156"/>
                  </a:moveTo>
                  <a:cubicBezTo>
                    <a:pt x="19" y="156"/>
                    <a:pt x="20" y="157"/>
                    <a:pt x="20" y="157"/>
                  </a:cubicBezTo>
                  <a:cubicBezTo>
                    <a:pt x="20" y="157"/>
                    <a:pt x="20" y="157"/>
                    <a:pt x="20" y="157"/>
                  </a:cubicBezTo>
                  <a:cubicBezTo>
                    <a:pt x="20" y="157"/>
                    <a:pt x="20" y="157"/>
                    <a:pt x="20" y="157"/>
                  </a:cubicBezTo>
                  <a:cubicBezTo>
                    <a:pt x="20" y="157"/>
                    <a:pt x="20" y="156"/>
                    <a:pt x="20" y="156"/>
                  </a:cubicBezTo>
                  <a:cubicBezTo>
                    <a:pt x="20" y="156"/>
                    <a:pt x="20" y="156"/>
                    <a:pt x="20" y="156"/>
                  </a:cubicBezTo>
                  <a:cubicBezTo>
                    <a:pt x="20" y="156"/>
                    <a:pt x="20" y="156"/>
                    <a:pt x="20" y="156"/>
                  </a:cubicBezTo>
                  <a:cubicBezTo>
                    <a:pt x="20" y="156"/>
                    <a:pt x="19" y="156"/>
                    <a:pt x="19" y="156"/>
                  </a:cubicBezTo>
                  <a:close/>
                  <a:moveTo>
                    <a:pt x="18" y="155"/>
                  </a:moveTo>
                  <a:cubicBezTo>
                    <a:pt x="18" y="156"/>
                    <a:pt x="18" y="156"/>
                    <a:pt x="18" y="156"/>
                  </a:cubicBezTo>
                  <a:cubicBezTo>
                    <a:pt x="18" y="156"/>
                    <a:pt x="18" y="156"/>
                    <a:pt x="18" y="156"/>
                  </a:cubicBezTo>
                  <a:cubicBezTo>
                    <a:pt x="18" y="156"/>
                    <a:pt x="18" y="156"/>
                    <a:pt x="19" y="157"/>
                  </a:cubicBezTo>
                  <a:cubicBezTo>
                    <a:pt x="19" y="157"/>
                    <a:pt x="19" y="157"/>
                    <a:pt x="19" y="157"/>
                  </a:cubicBezTo>
                  <a:cubicBezTo>
                    <a:pt x="19" y="156"/>
                    <a:pt x="18" y="156"/>
                    <a:pt x="18" y="155"/>
                  </a:cubicBezTo>
                  <a:cubicBezTo>
                    <a:pt x="18" y="155"/>
                    <a:pt x="18" y="155"/>
                    <a:pt x="18" y="155"/>
                  </a:cubicBezTo>
                  <a:close/>
                  <a:moveTo>
                    <a:pt x="26" y="155"/>
                  </a:moveTo>
                  <a:cubicBezTo>
                    <a:pt x="26" y="155"/>
                    <a:pt x="26" y="155"/>
                    <a:pt x="25" y="155"/>
                  </a:cubicBezTo>
                  <a:cubicBezTo>
                    <a:pt x="25" y="155"/>
                    <a:pt x="25" y="155"/>
                    <a:pt x="25" y="155"/>
                  </a:cubicBezTo>
                  <a:cubicBezTo>
                    <a:pt x="26" y="155"/>
                    <a:pt x="26" y="155"/>
                    <a:pt x="26" y="155"/>
                  </a:cubicBezTo>
                  <a:cubicBezTo>
                    <a:pt x="26" y="155"/>
                    <a:pt x="26" y="155"/>
                    <a:pt x="26" y="155"/>
                  </a:cubicBezTo>
                  <a:close/>
                  <a:moveTo>
                    <a:pt x="22" y="154"/>
                  </a:moveTo>
                  <a:cubicBezTo>
                    <a:pt x="22" y="154"/>
                    <a:pt x="22" y="154"/>
                    <a:pt x="22" y="154"/>
                  </a:cubicBezTo>
                  <a:cubicBezTo>
                    <a:pt x="22" y="155"/>
                    <a:pt x="22" y="154"/>
                    <a:pt x="22" y="155"/>
                  </a:cubicBezTo>
                  <a:cubicBezTo>
                    <a:pt x="22" y="155"/>
                    <a:pt x="22" y="155"/>
                    <a:pt x="22" y="155"/>
                  </a:cubicBezTo>
                  <a:cubicBezTo>
                    <a:pt x="22" y="155"/>
                    <a:pt x="22" y="155"/>
                    <a:pt x="23" y="155"/>
                  </a:cubicBezTo>
                  <a:cubicBezTo>
                    <a:pt x="23" y="154"/>
                    <a:pt x="23" y="154"/>
                    <a:pt x="23" y="154"/>
                  </a:cubicBezTo>
                  <a:cubicBezTo>
                    <a:pt x="22" y="154"/>
                    <a:pt x="22" y="154"/>
                    <a:pt x="22" y="154"/>
                  </a:cubicBezTo>
                  <a:close/>
                  <a:moveTo>
                    <a:pt x="20" y="153"/>
                  </a:moveTo>
                  <a:cubicBezTo>
                    <a:pt x="20" y="153"/>
                    <a:pt x="20" y="153"/>
                    <a:pt x="20" y="153"/>
                  </a:cubicBezTo>
                  <a:cubicBezTo>
                    <a:pt x="20" y="153"/>
                    <a:pt x="20" y="153"/>
                    <a:pt x="20" y="153"/>
                  </a:cubicBezTo>
                  <a:cubicBezTo>
                    <a:pt x="20" y="153"/>
                    <a:pt x="20" y="154"/>
                    <a:pt x="20" y="154"/>
                  </a:cubicBezTo>
                  <a:cubicBezTo>
                    <a:pt x="20" y="154"/>
                    <a:pt x="21" y="154"/>
                    <a:pt x="21" y="154"/>
                  </a:cubicBezTo>
                  <a:cubicBezTo>
                    <a:pt x="21" y="153"/>
                    <a:pt x="21" y="153"/>
                    <a:pt x="20" y="153"/>
                  </a:cubicBezTo>
                  <a:close/>
                  <a:moveTo>
                    <a:pt x="14" y="149"/>
                  </a:moveTo>
                  <a:cubicBezTo>
                    <a:pt x="14" y="149"/>
                    <a:pt x="14" y="149"/>
                    <a:pt x="15" y="149"/>
                  </a:cubicBezTo>
                  <a:cubicBezTo>
                    <a:pt x="15" y="149"/>
                    <a:pt x="15" y="149"/>
                    <a:pt x="15" y="149"/>
                  </a:cubicBezTo>
                  <a:cubicBezTo>
                    <a:pt x="15" y="149"/>
                    <a:pt x="15" y="149"/>
                    <a:pt x="15" y="149"/>
                  </a:cubicBezTo>
                  <a:cubicBezTo>
                    <a:pt x="15" y="149"/>
                    <a:pt x="15" y="149"/>
                    <a:pt x="15" y="149"/>
                  </a:cubicBezTo>
                  <a:cubicBezTo>
                    <a:pt x="15" y="149"/>
                    <a:pt x="15" y="149"/>
                    <a:pt x="15" y="149"/>
                  </a:cubicBezTo>
                  <a:cubicBezTo>
                    <a:pt x="15" y="149"/>
                    <a:pt x="15" y="149"/>
                    <a:pt x="15" y="149"/>
                  </a:cubicBezTo>
                  <a:cubicBezTo>
                    <a:pt x="15" y="149"/>
                    <a:pt x="15" y="149"/>
                    <a:pt x="14" y="149"/>
                  </a:cubicBezTo>
                  <a:cubicBezTo>
                    <a:pt x="14" y="149"/>
                    <a:pt x="14" y="149"/>
                    <a:pt x="14" y="149"/>
                  </a:cubicBezTo>
                  <a:close/>
                  <a:moveTo>
                    <a:pt x="17" y="143"/>
                  </a:moveTo>
                  <a:cubicBezTo>
                    <a:pt x="17" y="144"/>
                    <a:pt x="17" y="144"/>
                    <a:pt x="17" y="144"/>
                  </a:cubicBezTo>
                  <a:cubicBezTo>
                    <a:pt x="17" y="144"/>
                    <a:pt x="17" y="144"/>
                    <a:pt x="17" y="144"/>
                  </a:cubicBezTo>
                  <a:cubicBezTo>
                    <a:pt x="17" y="144"/>
                    <a:pt x="17" y="144"/>
                    <a:pt x="17" y="143"/>
                  </a:cubicBezTo>
                  <a:cubicBezTo>
                    <a:pt x="17" y="143"/>
                    <a:pt x="17" y="143"/>
                    <a:pt x="17" y="143"/>
                  </a:cubicBezTo>
                  <a:close/>
                  <a:moveTo>
                    <a:pt x="16" y="143"/>
                  </a:moveTo>
                  <a:cubicBezTo>
                    <a:pt x="16" y="143"/>
                    <a:pt x="16" y="143"/>
                    <a:pt x="17" y="143"/>
                  </a:cubicBezTo>
                  <a:cubicBezTo>
                    <a:pt x="17" y="143"/>
                    <a:pt x="17" y="143"/>
                    <a:pt x="17" y="143"/>
                  </a:cubicBezTo>
                  <a:cubicBezTo>
                    <a:pt x="17" y="143"/>
                    <a:pt x="17" y="143"/>
                    <a:pt x="17" y="143"/>
                  </a:cubicBezTo>
                  <a:cubicBezTo>
                    <a:pt x="17" y="143"/>
                    <a:pt x="17" y="143"/>
                    <a:pt x="17" y="143"/>
                  </a:cubicBezTo>
                  <a:cubicBezTo>
                    <a:pt x="17" y="143"/>
                    <a:pt x="17" y="143"/>
                    <a:pt x="17" y="143"/>
                  </a:cubicBezTo>
                  <a:cubicBezTo>
                    <a:pt x="17" y="143"/>
                    <a:pt x="17" y="143"/>
                    <a:pt x="17" y="143"/>
                  </a:cubicBezTo>
                  <a:cubicBezTo>
                    <a:pt x="17" y="143"/>
                    <a:pt x="17" y="143"/>
                    <a:pt x="16" y="143"/>
                  </a:cubicBezTo>
                  <a:close/>
                  <a:moveTo>
                    <a:pt x="19" y="142"/>
                  </a:moveTo>
                  <a:cubicBezTo>
                    <a:pt x="19" y="143"/>
                    <a:pt x="19" y="143"/>
                    <a:pt x="19" y="143"/>
                  </a:cubicBezTo>
                  <a:cubicBezTo>
                    <a:pt x="19" y="143"/>
                    <a:pt x="19" y="143"/>
                    <a:pt x="19" y="143"/>
                  </a:cubicBezTo>
                  <a:cubicBezTo>
                    <a:pt x="19" y="143"/>
                    <a:pt x="19" y="143"/>
                    <a:pt x="19" y="142"/>
                  </a:cubicBezTo>
                  <a:close/>
                  <a:moveTo>
                    <a:pt x="17" y="140"/>
                  </a:moveTo>
                  <a:cubicBezTo>
                    <a:pt x="17" y="140"/>
                    <a:pt x="17" y="140"/>
                    <a:pt x="16" y="140"/>
                  </a:cubicBezTo>
                  <a:cubicBezTo>
                    <a:pt x="16" y="140"/>
                    <a:pt x="18" y="141"/>
                    <a:pt x="18" y="141"/>
                  </a:cubicBezTo>
                  <a:cubicBezTo>
                    <a:pt x="18" y="141"/>
                    <a:pt x="18" y="141"/>
                    <a:pt x="18" y="141"/>
                  </a:cubicBezTo>
                  <a:cubicBezTo>
                    <a:pt x="18" y="141"/>
                    <a:pt x="18" y="141"/>
                    <a:pt x="18" y="141"/>
                  </a:cubicBezTo>
                  <a:cubicBezTo>
                    <a:pt x="18" y="140"/>
                    <a:pt x="18" y="140"/>
                    <a:pt x="17" y="140"/>
                  </a:cubicBezTo>
                  <a:cubicBezTo>
                    <a:pt x="17" y="140"/>
                    <a:pt x="17" y="140"/>
                    <a:pt x="17" y="140"/>
                  </a:cubicBezTo>
                  <a:close/>
                  <a:moveTo>
                    <a:pt x="16" y="139"/>
                  </a:moveTo>
                  <a:cubicBezTo>
                    <a:pt x="16" y="139"/>
                    <a:pt x="16" y="140"/>
                    <a:pt x="16" y="140"/>
                  </a:cubicBezTo>
                  <a:cubicBezTo>
                    <a:pt x="16" y="140"/>
                    <a:pt x="16" y="140"/>
                    <a:pt x="16" y="140"/>
                  </a:cubicBezTo>
                  <a:cubicBezTo>
                    <a:pt x="16" y="139"/>
                    <a:pt x="16" y="140"/>
                    <a:pt x="16" y="139"/>
                  </a:cubicBezTo>
                  <a:close/>
                  <a:moveTo>
                    <a:pt x="15" y="138"/>
                  </a:moveTo>
                  <a:cubicBezTo>
                    <a:pt x="15" y="138"/>
                    <a:pt x="15" y="138"/>
                    <a:pt x="15" y="139"/>
                  </a:cubicBezTo>
                  <a:cubicBezTo>
                    <a:pt x="15" y="139"/>
                    <a:pt x="16" y="138"/>
                    <a:pt x="16" y="138"/>
                  </a:cubicBezTo>
                  <a:cubicBezTo>
                    <a:pt x="16" y="138"/>
                    <a:pt x="16" y="138"/>
                    <a:pt x="16" y="138"/>
                  </a:cubicBezTo>
                  <a:cubicBezTo>
                    <a:pt x="16" y="138"/>
                    <a:pt x="16" y="138"/>
                    <a:pt x="16" y="138"/>
                  </a:cubicBezTo>
                  <a:cubicBezTo>
                    <a:pt x="16" y="138"/>
                    <a:pt x="15" y="138"/>
                    <a:pt x="15" y="138"/>
                  </a:cubicBezTo>
                  <a:close/>
                  <a:moveTo>
                    <a:pt x="17" y="138"/>
                  </a:moveTo>
                  <a:cubicBezTo>
                    <a:pt x="17" y="138"/>
                    <a:pt x="17" y="138"/>
                    <a:pt x="17" y="138"/>
                  </a:cubicBezTo>
                  <a:cubicBezTo>
                    <a:pt x="17" y="138"/>
                    <a:pt x="17" y="138"/>
                    <a:pt x="17" y="138"/>
                  </a:cubicBezTo>
                  <a:cubicBezTo>
                    <a:pt x="17" y="138"/>
                    <a:pt x="17" y="138"/>
                    <a:pt x="17" y="138"/>
                  </a:cubicBezTo>
                  <a:cubicBezTo>
                    <a:pt x="17" y="138"/>
                    <a:pt x="17" y="138"/>
                    <a:pt x="17" y="138"/>
                  </a:cubicBezTo>
                  <a:close/>
                  <a:moveTo>
                    <a:pt x="19" y="139"/>
                  </a:moveTo>
                  <a:cubicBezTo>
                    <a:pt x="19" y="139"/>
                    <a:pt x="19" y="139"/>
                    <a:pt x="20" y="139"/>
                  </a:cubicBezTo>
                  <a:cubicBezTo>
                    <a:pt x="20" y="139"/>
                    <a:pt x="20" y="139"/>
                    <a:pt x="20" y="139"/>
                  </a:cubicBezTo>
                  <a:cubicBezTo>
                    <a:pt x="20" y="139"/>
                    <a:pt x="20" y="139"/>
                    <a:pt x="20" y="139"/>
                  </a:cubicBezTo>
                  <a:cubicBezTo>
                    <a:pt x="20" y="139"/>
                    <a:pt x="20" y="139"/>
                    <a:pt x="20" y="139"/>
                  </a:cubicBezTo>
                  <a:cubicBezTo>
                    <a:pt x="20" y="139"/>
                    <a:pt x="20" y="139"/>
                    <a:pt x="20" y="138"/>
                  </a:cubicBezTo>
                  <a:cubicBezTo>
                    <a:pt x="21" y="138"/>
                    <a:pt x="20" y="138"/>
                    <a:pt x="20" y="138"/>
                  </a:cubicBezTo>
                  <a:cubicBezTo>
                    <a:pt x="20" y="138"/>
                    <a:pt x="21" y="138"/>
                    <a:pt x="21" y="137"/>
                  </a:cubicBezTo>
                  <a:cubicBezTo>
                    <a:pt x="20" y="137"/>
                    <a:pt x="20" y="137"/>
                    <a:pt x="20" y="137"/>
                  </a:cubicBezTo>
                  <a:cubicBezTo>
                    <a:pt x="20" y="137"/>
                    <a:pt x="20" y="137"/>
                    <a:pt x="19" y="137"/>
                  </a:cubicBezTo>
                  <a:cubicBezTo>
                    <a:pt x="19" y="137"/>
                    <a:pt x="19" y="137"/>
                    <a:pt x="19" y="137"/>
                  </a:cubicBezTo>
                  <a:cubicBezTo>
                    <a:pt x="19" y="138"/>
                    <a:pt x="19" y="138"/>
                    <a:pt x="19" y="138"/>
                  </a:cubicBezTo>
                  <a:cubicBezTo>
                    <a:pt x="19" y="138"/>
                    <a:pt x="19" y="138"/>
                    <a:pt x="19" y="139"/>
                  </a:cubicBezTo>
                  <a:cubicBezTo>
                    <a:pt x="19" y="139"/>
                    <a:pt x="19" y="139"/>
                    <a:pt x="19" y="139"/>
                  </a:cubicBezTo>
                  <a:close/>
                  <a:moveTo>
                    <a:pt x="14" y="135"/>
                  </a:moveTo>
                  <a:cubicBezTo>
                    <a:pt x="14" y="135"/>
                    <a:pt x="14" y="135"/>
                    <a:pt x="14" y="135"/>
                  </a:cubicBezTo>
                  <a:cubicBezTo>
                    <a:pt x="14" y="135"/>
                    <a:pt x="14" y="135"/>
                    <a:pt x="14" y="135"/>
                  </a:cubicBezTo>
                  <a:cubicBezTo>
                    <a:pt x="14" y="135"/>
                    <a:pt x="14" y="135"/>
                    <a:pt x="14" y="135"/>
                  </a:cubicBezTo>
                  <a:close/>
                  <a:moveTo>
                    <a:pt x="17" y="126"/>
                  </a:moveTo>
                  <a:cubicBezTo>
                    <a:pt x="17" y="126"/>
                    <a:pt x="17" y="127"/>
                    <a:pt x="18" y="127"/>
                  </a:cubicBezTo>
                  <a:cubicBezTo>
                    <a:pt x="18" y="127"/>
                    <a:pt x="17" y="126"/>
                    <a:pt x="17" y="126"/>
                  </a:cubicBezTo>
                  <a:cubicBezTo>
                    <a:pt x="17" y="126"/>
                    <a:pt x="17" y="126"/>
                    <a:pt x="17" y="126"/>
                  </a:cubicBezTo>
                  <a:close/>
                  <a:moveTo>
                    <a:pt x="14" y="131"/>
                  </a:moveTo>
                  <a:cubicBezTo>
                    <a:pt x="14" y="131"/>
                    <a:pt x="14" y="131"/>
                    <a:pt x="14" y="131"/>
                  </a:cubicBezTo>
                  <a:cubicBezTo>
                    <a:pt x="14" y="130"/>
                    <a:pt x="14" y="130"/>
                    <a:pt x="14" y="130"/>
                  </a:cubicBezTo>
                  <a:cubicBezTo>
                    <a:pt x="14" y="130"/>
                    <a:pt x="14" y="130"/>
                    <a:pt x="14" y="130"/>
                  </a:cubicBezTo>
                  <a:cubicBezTo>
                    <a:pt x="14" y="130"/>
                    <a:pt x="14" y="129"/>
                    <a:pt x="14" y="129"/>
                  </a:cubicBezTo>
                  <a:cubicBezTo>
                    <a:pt x="14" y="129"/>
                    <a:pt x="14" y="129"/>
                    <a:pt x="14" y="129"/>
                  </a:cubicBezTo>
                  <a:cubicBezTo>
                    <a:pt x="14" y="128"/>
                    <a:pt x="13" y="128"/>
                    <a:pt x="13" y="128"/>
                  </a:cubicBezTo>
                  <a:cubicBezTo>
                    <a:pt x="13" y="128"/>
                    <a:pt x="13" y="127"/>
                    <a:pt x="13" y="126"/>
                  </a:cubicBezTo>
                  <a:cubicBezTo>
                    <a:pt x="13" y="126"/>
                    <a:pt x="13" y="126"/>
                    <a:pt x="13" y="126"/>
                  </a:cubicBezTo>
                  <a:cubicBezTo>
                    <a:pt x="14" y="126"/>
                    <a:pt x="13" y="126"/>
                    <a:pt x="13" y="126"/>
                  </a:cubicBezTo>
                  <a:cubicBezTo>
                    <a:pt x="13" y="125"/>
                    <a:pt x="13" y="125"/>
                    <a:pt x="13" y="125"/>
                  </a:cubicBezTo>
                  <a:cubicBezTo>
                    <a:pt x="12" y="125"/>
                    <a:pt x="12" y="124"/>
                    <a:pt x="12" y="124"/>
                  </a:cubicBezTo>
                  <a:cubicBezTo>
                    <a:pt x="12" y="124"/>
                    <a:pt x="12" y="124"/>
                    <a:pt x="12" y="124"/>
                  </a:cubicBezTo>
                  <a:cubicBezTo>
                    <a:pt x="12" y="124"/>
                    <a:pt x="12" y="124"/>
                    <a:pt x="12" y="124"/>
                  </a:cubicBezTo>
                  <a:cubicBezTo>
                    <a:pt x="12" y="124"/>
                    <a:pt x="12" y="124"/>
                    <a:pt x="12" y="124"/>
                  </a:cubicBezTo>
                  <a:cubicBezTo>
                    <a:pt x="11" y="124"/>
                    <a:pt x="11" y="124"/>
                    <a:pt x="11" y="124"/>
                  </a:cubicBezTo>
                  <a:cubicBezTo>
                    <a:pt x="11" y="124"/>
                    <a:pt x="11" y="124"/>
                    <a:pt x="11" y="124"/>
                  </a:cubicBezTo>
                  <a:cubicBezTo>
                    <a:pt x="11" y="124"/>
                    <a:pt x="11" y="125"/>
                    <a:pt x="11" y="125"/>
                  </a:cubicBezTo>
                  <a:cubicBezTo>
                    <a:pt x="11" y="125"/>
                    <a:pt x="11" y="126"/>
                    <a:pt x="11" y="126"/>
                  </a:cubicBezTo>
                  <a:cubicBezTo>
                    <a:pt x="11" y="126"/>
                    <a:pt x="11" y="126"/>
                    <a:pt x="11" y="126"/>
                  </a:cubicBezTo>
                  <a:cubicBezTo>
                    <a:pt x="11" y="126"/>
                    <a:pt x="11" y="127"/>
                    <a:pt x="11" y="127"/>
                  </a:cubicBezTo>
                  <a:cubicBezTo>
                    <a:pt x="11" y="127"/>
                    <a:pt x="11" y="127"/>
                    <a:pt x="12" y="127"/>
                  </a:cubicBezTo>
                  <a:cubicBezTo>
                    <a:pt x="12" y="128"/>
                    <a:pt x="12" y="128"/>
                    <a:pt x="12" y="129"/>
                  </a:cubicBezTo>
                  <a:cubicBezTo>
                    <a:pt x="12" y="129"/>
                    <a:pt x="12" y="129"/>
                    <a:pt x="12" y="129"/>
                  </a:cubicBezTo>
                  <a:cubicBezTo>
                    <a:pt x="12" y="130"/>
                    <a:pt x="12" y="130"/>
                    <a:pt x="12" y="130"/>
                  </a:cubicBezTo>
                  <a:cubicBezTo>
                    <a:pt x="12" y="131"/>
                    <a:pt x="13" y="131"/>
                    <a:pt x="14" y="131"/>
                  </a:cubicBezTo>
                  <a:close/>
                </a:path>
              </a:pathLst>
            </a:custGeom>
            <a:solidFill>
              <a:sysClr val="window" lastClr="FFFFFF">
                <a:lumMod val="75000"/>
              </a:sysClr>
            </a:solidFill>
            <a:ln w="3175">
              <a:solidFill>
                <a:schemeClr val="bg1">
                  <a:lumMod val="65000"/>
                </a:schemeClr>
              </a:solid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defTabSz="2945407">
                <a:defRPr/>
              </a:pPr>
              <a:endParaRPr lang="en-US" sz="1600" kern="0">
                <a:solidFill>
                  <a:srgbClr val="0A0A0A"/>
                </a:solidFill>
                <a:cs typeface="Arial" charset="0"/>
              </a:endParaRPr>
            </a:p>
          </p:txBody>
        </p:sp>
        <p:sp>
          <p:nvSpPr>
            <p:cNvPr id="256" name="Freeform 239">
              <a:extLst>
                <a:ext uri="{FF2B5EF4-FFF2-40B4-BE49-F238E27FC236}">
                  <a16:creationId xmlns:a16="http://schemas.microsoft.com/office/drawing/2014/main" id="{7EA49A45-DBC1-F746-02AC-8557B3596E6D}"/>
                </a:ext>
              </a:extLst>
            </p:cNvPr>
            <p:cNvSpPr>
              <a:spLocks noEditPoints="1"/>
            </p:cNvSpPr>
            <p:nvPr/>
          </p:nvSpPr>
          <p:spPr bwMode="auto">
            <a:xfrm>
              <a:off x="22606992" y="7019918"/>
              <a:ext cx="703371" cy="298468"/>
            </a:xfrm>
            <a:custGeom>
              <a:avLst/>
              <a:gdLst/>
              <a:ahLst/>
              <a:cxnLst>
                <a:cxn ang="0">
                  <a:pos x="35" y="8"/>
                </a:cxn>
                <a:cxn ang="0">
                  <a:pos x="33" y="8"/>
                </a:cxn>
                <a:cxn ang="0">
                  <a:pos x="32" y="10"/>
                </a:cxn>
                <a:cxn ang="0">
                  <a:pos x="28" y="11"/>
                </a:cxn>
                <a:cxn ang="0">
                  <a:pos x="23" y="12"/>
                </a:cxn>
                <a:cxn ang="0">
                  <a:pos x="18" y="14"/>
                </a:cxn>
                <a:cxn ang="0">
                  <a:pos x="12" y="14"/>
                </a:cxn>
                <a:cxn ang="0">
                  <a:pos x="12" y="13"/>
                </a:cxn>
                <a:cxn ang="0">
                  <a:pos x="11" y="12"/>
                </a:cxn>
                <a:cxn ang="0">
                  <a:pos x="8" y="12"/>
                </a:cxn>
                <a:cxn ang="0">
                  <a:pos x="4" y="12"/>
                </a:cxn>
                <a:cxn ang="0">
                  <a:pos x="6" y="11"/>
                </a:cxn>
                <a:cxn ang="0">
                  <a:pos x="9" y="10"/>
                </a:cxn>
                <a:cxn ang="0">
                  <a:pos x="8" y="9"/>
                </a:cxn>
                <a:cxn ang="0">
                  <a:pos x="6" y="9"/>
                </a:cxn>
                <a:cxn ang="0">
                  <a:pos x="2" y="8"/>
                </a:cxn>
                <a:cxn ang="0">
                  <a:pos x="4" y="7"/>
                </a:cxn>
                <a:cxn ang="0">
                  <a:pos x="8" y="7"/>
                </a:cxn>
                <a:cxn ang="0">
                  <a:pos x="6" y="6"/>
                </a:cxn>
                <a:cxn ang="0">
                  <a:pos x="8" y="5"/>
                </a:cxn>
                <a:cxn ang="0">
                  <a:pos x="6" y="5"/>
                </a:cxn>
                <a:cxn ang="0">
                  <a:pos x="5" y="4"/>
                </a:cxn>
                <a:cxn ang="0">
                  <a:pos x="4" y="3"/>
                </a:cxn>
                <a:cxn ang="0">
                  <a:pos x="5" y="2"/>
                </a:cxn>
                <a:cxn ang="0">
                  <a:pos x="6" y="3"/>
                </a:cxn>
                <a:cxn ang="0">
                  <a:pos x="7" y="2"/>
                </a:cxn>
                <a:cxn ang="0">
                  <a:pos x="6" y="2"/>
                </a:cxn>
                <a:cxn ang="0">
                  <a:pos x="6" y="1"/>
                </a:cxn>
                <a:cxn ang="0">
                  <a:pos x="9" y="2"/>
                </a:cxn>
                <a:cxn ang="0">
                  <a:pos x="10" y="3"/>
                </a:cxn>
                <a:cxn ang="0">
                  <a:pos x="9" y="4"/>
                </a:cxn>
                <a:cxn ang="0">
                  <a:pos x="10" y="5"/>
                </a:cxn>
                <a:cxn ang="0">
                  <a:pos x="10" y="7"/>
                </a:cxn>
                <a:cxn ang="0">
                  <a:pos x="12" y="6"/>
                </a:cxn>
                <a:cxn ang="0">
                  <a:pos x="14" y="5"/>
                </a:cxn>
                <a:cxn ang="0">
                  <a:pos x="15" y="2"/>
                </a:cxn>
                <a:cxn ang="0">
                  <a:pos x="18" y="2"/>
                </a:cxn>
                <a:cxn ang="0">
                  <a:pos x="20" y="3"/>
                </a:cxn>
                <a:cxn ang="0">
                  <a:pos x="22" y="3"/>
                </a:cxn>
                <a:cxn ang="0">
                  <a:pos x="24" y="3"/>
                </a:cxn>
                <a:cxn ang="0">
                  <a:pos x="28" y="1"/>
                </a:cxn>
                <a:cxn ang="0">
                  <a:pos x="29" y="1"/>
                </a:cxn>
                <a:cxn ang="0">
                  <a:pos x="32" y="2"/>
                </a:cxn>
                <a:cxn ang="0">
                  <a:pos x="33" y="3"/>
                </a:cxn>
                <a:cxn ang="0">
                  <a:pos x="32" y="4"/>
                </a:cxn>
                <a:cxn ang="0">
                  <a:pos x="33" y="5"/>
                </a:cxn>
                <a:cxn ang="0">
                  <a:pos x="36" y="5"/>
                </a:cxn>
                <a:cxn ang="0">
                  <a:pos x="1" y="8"/>
                </a:cxn>
                <a:cxn ang="0">
                  <a:pos x="1" y="8"/>
                </a:cxn>
                <a:cxn ang="0">
                  <a:pos x="36" y="7"/>
                </a:cxn>
                <a:cxn ang="0">
                  <a:pos x="0" y="5"/>
                </a:cxn>
                <a:cxn ang="0">
                  <a:pos x="1" y="5"/>
                </a:cxn>
                <a:cxn ang="0">
                  <a:pos x="4" y="5"/>
                </a:cxn>
                <a:cxn ang="0">
                  <a:pos x="2" y="4"/>
                </a:cxn>
                <a:cxn ang="0">
                  <a:pos x="3" y="3"/>
                </a:cxn>
              </a:cxnLst>
              <a:rect l="0" t="0" r="r" b="b"/>
              <a:pathLst>
                <a:path w="36" h="14">
                  <a:moveTo>
                    <a:pt x="35" y="7"/>
                  </a:moveTo>
                  <a:cubicBezTo>
                    <a:pt x="35" y="7"/>
                    <a:pt x="35" y="7"/>
                    <a:pt x="34" y="7"/>
                  </a:cubicBezTo>
                  <a:cubicBezTo>
                    <a:pt x="34" y="7"/>
                    <a:pt x="34" y="7"/>
                    <a:pt x="34" y="7"/>
                  </a:cubicBezTo>
                  <a:cubicBezTo>
                    <a:pt x="35" y="7"/>
                    <a:pt x="35" y="7"/>
                    <a:pt x="35" y="8"/>
                  </a:cubicBezTo>
                  <a:cubicBezTo>
                    <a:pt x="35" y="8"/>
                    <a:pt x="34" y="8"/>
                    <a:pt x="34" y="8"/>
                  </a:cubicBezTo>
                  <a:cubicBezTo>
                    <a:pt x="34" y="8"/>
                    <a:pt x="34" y="8"/>
                    <a:pt x="34" y="8"/>
                  </a:cubicBezTo>
                  <a:cubicBezTo>
                    <a:pt x="34" y="8"/>
                    <a:pt x="34" y="8"/>
                    <a:pt x="33" y="8"/>
                  </a:cubicBezTo>
                  <a:cubicBezTo>
                    <a:pt x="33" y="8"/>
                    <a:pt x="33" y="8"/>
                    <a:pt x="33" y="8"/>
                  </a:cubicBezTo>
                  <a:cubicBezTo>
                    <a:pt x="33" y="9"/>
                    <a:pt x="32" y="9"/>
                    <a:pt x="32" y="9"/>
                  </a:cubicBezTo>
                  <a:cubicBezTo>
                    <a:pt x="32" y="9"/>
                    <a:pt x="33" y="9"/>
                    <a:pt x="32" y="9"/>
                  </a:cubicBezTo>
                  <a:cubicBezTo>
                    <a:pt x="32" y="9"/>
                    <a:pt x="32" y="10"/>
                    <a:pt x="32" y="10"/>
                  </a:cubicBezTo>
                  <a:cubicBezTo>
                    <a:pt x="32" y="10"/>
                    <a:pt x="32" y="10"/>
                    <a:pt x="32" y="10"/>
                  </a:cubicBezTo>
                  <a:cubicBezTo>
                    <a:pt x="31" y="10"/>
                    <a:pt x="31" y="10"/>
                    <a:pt x="31" y="10"/>
                  </a:cubicBezTo>
                  <a:cubicBezTo>
                    <a:pt x="30" y="10"/>
                    <a:pt x="30" y="10"/>
                    <a:pt x="29" y="10"/>
                  </a:cubicBezTo>
                  <a:cubicBezTo>
                    <a:pt x="29" y="10"/>
                    <a:pt x="29" y="10"/>
                    <a:pt x="29" y="10"/>
                  </a:cubicBezTo>
                  <a:cubicBezTo>
                    <a:pt x="29" y="11"/>
                    <a:pt x="28" y="10"/>
                    <a:pt x="28" y="11"/>
                  </a:cubicBezTo>
                  <a:cubicBezTo>
                    <a:pt x="27" y="11"/>
                    <a:pt x="26" y="11"/>
                    <a:pt x="26" y="12"/>
                  </a:cubicBezTo>
                  <a:cubicBezTo>
                    <a:pt x="25" y="12"/>
                    <a:pt x="24" y="12"/>
                    <a:pt x="24" y="12"/>
                  </a:cubicBezTo>
                  <a:cubicBezTo>
                    <a:pt x="24" y="12"/>
                    <a:pt x="24" y="12"/>
                    <a:pt x="24" y="12"/>
                  </a:cubicBezTo>
                  <a:cubicBezTo>
                    <a:pt x="23" y="12"/>
                    <a:pt x="23" y="12"/>
                    <a:pt x="23" y="12"/>
                  </a:cubicBezTo>
                  <a:cubicBezTo>
                    <a:pt x="23" y="12"/>
                    <a:pt x="22" y="12"/>
                    <a:pt x="22" y="12"/>
                  </a:cubicBezTo>
                  <a:cubicBezTo>
                    <a:pt x="21" y="13"/>
                    <a:pt x="21" y="13"/>
                    <a:pt x="20" y="13"/>
                  </a:cubicBezTo>
                  <a:cubicBezTo>
                    <a:pt x="20" y="13"/>
                    <a:pt x="20" y="14"/>
                    <a:pt x="19" y="14"/>
                  </a:cubicBezTo>
                  <a:cubicBezTo>
                    <a:pt x="19" y="14"/>
                    <a:pt x="19" y="14"/>
                    <a:pt x="18" y="14"/>
                  </a:cubicBezTo>
                  <a:cubicBezTo>
                    <a:pt x="18" y="14"/>
                    <a:pt x="18" y="14"/>
                    <a:pt x="18" y="14"/>
                  </a:cubicBezTo>
                  <a:cubicBezTo>
                    <a:pt x="18" y="14"/>
                    <a:pt x="18" y="14"/>
                    <a:pt x="18" y="14"/>
                  </a:cubicBezTo>
                  <a:cubicBezTo>
                    <a:pt x="18" y="14"/>
                    <a:pt x="17" y="14"/>
                    <a:pt x="16" y="14"/>
                  </a:cubicBezTo>
                  <a:cubicBezTo>
                    <a:pt x="15" y="14"/>
                    <a:pt x="14" y="14"/>
                    <a:pt x="12" y="14"/>
                  </a:cubicBezTo>
                  <a:cubicBezTo>
                    <a:pt x="12" y="13"/>
                    <a:pt x="12" y="13"/>
                    <a:pt x="12" y="13"/>
                  </a:cubicBezTo>
                  <a:cubicBezTo>
                    <a:pt x="12" y="13"/>
                    <a:pt x="12" y="13"/>
                    <a:pt x="12" y="13"/>
                  </a:cubicBezTo>
                  <a:cubicBezTo>
                    <a:pt x="12" y="13"/>
                    <a:pt x="12" y="13"/>
                    <a:pt x="12" y="13"/>
                  </a:cubicBezTo>
                  <a:cubicBezTo>
                    <a:pt x="12" y="13"/>
                    <a:pt x="12" y="13"/>
                    <a:pt x="12" y="13"/>
                  </a:cubicBezTo>
                  <a:cubicBezTo>
                    <a:pt x="12" y="13"/>
                    <a:pt x="12" y="13"/>
                    <a:pt x="12" y="13"/>
                  </a:cubicBezTo>
                  <a:cubicBezTo>
                    <a:pt x="12" y="12"/>
                    <a:pt x="12" y="12"/>
                    <a:pt x="11" y="12"/>
                  </a:cubicBezTo>
                  <a:cubicBezTo>
                    <a:pt x="11" y="12"/>
                    <a:pt x="11" y="13"/>
                    <a:pt x="11" y="12"/>
                  </a:cubicBezTo>
                  <a:cubicBezTo>
                    <a:pt x="11" y="12"/>
                    <a:pt x="11" y="12"/>
                    <a:pt x="11" y="12"/>
                  </a:cubicBezTo>
                  <a:cubicBezTo>
                    <a:pt x="10" y="12"/>
                    <a:pt x="10" y="13"/>
                    <a:pt x="10" y="12"/>
                  </a:cubicBezTo>
                  <a:cubicBezTo>
                    <a:pt x="9" y="12"/>
                    <a:pt x="10" y="12"/>
                    <a:pt x="10" y="12"/>
                  </a:cubicBezTo>
                  <a:cubicBezTo>
                    <a:pt x="9" y="12"/>
                    <a:pt x="8" y="12"/>
                    <a:pt x="8" y="12"/>
                  </a:cubicBezTo>
                  <a:cubicBezTo>
                    <a:pt x="8" y="12"/>
                    <a:pt x="8" y="12"/>
                    <a:pt x="8" y="12"/>
                  </a:cubicBezTo>
                  <a:cubicBezTo>
                    <a:pt x="8" y="12"/>
                    <a:pt x="7" y="12"/>
                    <a:pt x="7" y="12"/>
                  </a:cubicBezTo>
                  <a:cubicBezTo>
                    <a:pt x="7" y="12"/>
                    <a:pt x="6" y="12"/>
                    <a:pt x="6" y="12"/>
                  </a:cubicBezTo>
                  <a:cubicBezTo>
                    <a:pt x="6" y="12"/>
                    <a:pt x="5" y="12"/>
                    <a:pt x="5" y="12"/>
                  </a:cubicBezTo>
                  <a:cubicBezTo>
                    <a:pt x="5" y="12"/>
                    <a:pt x="4" y="12"/>
                    <a:pt x="4" y="12"/>
                  </a:cubicBezTo>
                  <a:cubicBezTo>
                    <a:pt x="4" y="12"/>
                    <a:pt x="4" y="12"/>
                    <a:pt x="4" y="12"/>
                  </a:cubicBezTo>
                  <a:cubicBezTo>
                    <a:pt x="4" y="12"/>
                    <a:pt x="4" y="12"/>
                    <a:pt x="4" y="12"/>
                  </a:cubicBezTo>
                  <a:cubicBezTo>
                    <a:pt x="4" y="12"/>
                    <a:pt x="6" y="12"/>
                    <a:pt x="6" y="12"/>
                  </a:cubicBezTo>
                  <a:cubicBezTo>
                    <a:pt x="6" y="12"/>
                    <a:pt x="6" y="11"/>
                    <a:pt x="6" y="11"/>
                  </a:cubicBezTo>
                  <a:cubicBezTo>
                    <a:pt x="7" y="11"/>
                    <a:pt x="7" y="11"/>
                    <a:pt x="7" y="11"/>
                  </a:cubicBezTo>
                  <a:cubicBezTo>
                    <a:pt x="7" y="11"/>
                    <a:pt x="7" y="11"/>
                    <a:pt x="7" y="11"/>
                  </a:cubicBezTo>
                  <a:cubicBezTo>
                    <a:pt x="8" y="10"/>
                    <a:pt x="8" y="10"/>
                    <a:pt x="9" y="10"/>
                  </a:cubicBezTo>
                  <a:cubicBezTo>
                    <a:pt x="9" y="10"/>
                    <a:pt x="9" y="10"/>
                    <a:pt x="9" y="10"/>
                  </a:cubicBezTo>
                  <a:cubicBezTo>
                    <a:pt x="8" y="10"/>
                    <a:pt x="8" y="10"/>
                    <a:pt x="7" y="10"/>
                  </a:cubicBezTo>
                  <a:cubicBezTo>
                    <a:pt x="7" y="10"/>
                    <a:pt x="7" y="10"/>
                    <a:pt x="7" y="10"/>
                  </a:cubicBezTo>
                  <a:cubicBezTo>
                    <a:pt x="7" y="10"/>
                    <a:pt x="8" y="10"/>
                    <a:pt x="8" y="9"/>
                  </a:cubicBezTo>
                  <a:cubicBezTo>
                    <a:pt x="8" y="9"/>
                    <a:pt x="8" y="9"/>
                    <a:pt x="8" y="9"/>
                  </a:cubicBezTo>
                  <a:cubicBezTo>
                    <a:pt x="8" y="9"/>
                    <a:pt x="9" y="9"/>
                    <a:pt x="9" y="9"/>
                  </a:cubicBezTo>
                  <a:cubicBezTo>
                    <a:pt x="9" y="9"/>
                    <a:pt x="8" y="9"/>
                    <a:pt x="8" y="9"/>
                  </a:cubicBezTo>
                  <a:cubicBezTo>
                    <a:pt x="8" y="9"/>
                    <a:pt x="6" y="9"/>
                    <a:pt x="6" y="9"/>
                  </a:cubicBezTo>
                  <a:cubicBezTo>
                    <a:pt x="6" y="9"/>
                    <a:pt x="6" y="9"/>
                    <a:pt x="6" y="9"/>
                  </a:cubicBezTo>
                  <a:cubicBezTo>
                    <a:pt x="6" y="9"/>
                    <a:pt x="6" y="9"/>
                    <a:pt x="7" y="8"/>
                  </a:cubicBezTo>
                  <a:cubicBezTo>
                    <a:pt x="6" y="8"/>
                    <a:pt x="6" y="8"/>
                    <a:pt x="6" y="8"/>
                  </a:cubicBezTo>
                  <a:cubicBezTo>
                    <a:pt x="6" y="8"/>
                    <a:pt x="6" y="8"/>
                    <a:pt x="5" y="8"/>
                  </a:cubicBezTo>
                  <a:cubicBezTo>
                    <a:pt x="5" y="8"/>
                    <a:pt x="2" y="8"/>
                    <a:pt x="2" y="8"/>
                  </a:cubicBezTo>
                  <a:cubicBezTo>
                    <a:pt x="2" y="8"/>
                    <a:pt x="2" y="8"/>
                    <a:pt x="2" y="8"/>
                  </a:cubicBezTo>
                  <a:cubicBezTo>
                    <a:pt x="2" y="8"/>
                    <a:pt x="2" y="8"/>
                    <a:pt x="2" y="8"/>
                  </a:cubicBezTo>
                  <a:cubicBezTo>
                    <a:pt x="3" y="7"/>
                    <a:pt x="3" y="8"/>
                    <a:pt x="4" y="8"/>
                  </a:cubicBezTo>
                  <a:cubicBezTo>
                    <a:pt x="4" y="8"/>
                    <a:pt x="4" y="7"/>
                    <a:pt x="4" y="7"/>
                  </a:cubicBezTo>
                  <a:cubicBezTo>
                    <a:pt x="5" y="7"/>
                    <a:pt x="5" y="8"/>
                    <a:pt x="5" y="7"/>
                  </a:cubicBezTo>
                  <a:cubicBezTo>
                    <a:pt x="5" y="7"/>
                    <a:pt x="6" y="7"/>
                    <a:pt x="6" y="7"/>
                  </a:cubicBezTo>
                  <a:cubicBezTo>
                    <a:pt x="6" y="7"/>
                    <a:pt x="6" y="7"/>
                    <a:pt x="7" y="7"/>
                  </a:cubicBezTo>
                  <a:cubicBezTo>
                    <a:pt x="7" y="7"/>
                    <a:pt x="8" y="7"/>
                    <a:pt x="8" y="7"/>
                  </a:cubicBezTo>
                  <a:cubicBezTo>
                    <a:pt x="8" y="7"/>
                    <a:pt x="8" y="7"/>
                    <a:pt x="8" y="6"/>
                  </a:cubicBezTo>
                  <a:cubicBezTo>
                    <a:pt x="8" y="6"/>
                    <a:pt x="8" y="6"/>
                    <a:pt x="8" y="6"/>
                  </a:cubicBezTo>
                  <a:cubicBezTo>
                    <a:pt x="7" y="7"/>
                    <a:pt x="7" y="6"/>
                    <a:pt x="6" y="6"/>
                  </a:cubicBezTo>
                  <a:cubicBezTo>
                    <a:pt x="6" y="6"/>
                    <a:pt x="6" y="6"/>
                    <a:pt x="6" y="6"/>
                  </a:cubicBezTo>
                  <a:cubicBezTo>
                    <a:pt x="6" y="6"/>
                    <a:pt x="6" y="6"/>
                    <a:pt x="6" y="6"/>
                  </a:cubicBezTo>
                  <a:cubicBezTo>
                    <a:pt x="7" y="6"/>
                    <a:pt x="8" y="5"/>
                    <a:pt x="9" y="5"/>
                  </a:cubicBezTo>
                  <a:cubicBezTo>
                    <a:pt x="9" y="5"/>
                    <a:pt x="9" y="5"/>
                    <a:pt x="9" y="5"/>
                  </a:cubicBezTo>
                  <a:cubicBezTo>
                    <a:pt x="9" y="5"/>
                    <a:pt x="8" y="5"/>
                    <a:pt x="8" y="5"/>
                  </a:cubicBezTo>
                  <a:cubicBezTo>
                    <a:pt x="8" y="5"/>
                    <a:pt x="8" y="4"/>
                    <a:pt x="7" y="4"/>
                  </a:cubicBezTo>
                  <a:cubicBezTo>
                    <a:pt x="7" y="5"/>
                    <a:pt x="7" y="5"/>
                    <a:pt x="7" y="5"/>
                  </a:cubicBezTo>
                  <a:cubicBezTo>
                    <a:pt x="7" y="5"/>
                    <a:pt x="7" y="5"/>
                    <a:pt x="7" y="5"/>
                  </a:cubicBezTo>
                  <a:cubicBezTo>
                    <a:pt x="6" y="5"/>
                    <a:pt x="6" y="5"/>
                    <a:pt x="6" y="5"/>
                  </a:cubicBezTo>
                  <a:cubicBezTo>
                    <a:pt x="6" y="4"/>
                    <a:pt x="6" y="4"/>
                    <a:pt x="6" y="4"/>
                  </a:cubicBezTo>
                  <a:cubicBezTo>
                    <a:pt x="6" y="4"/>
                    <a:pt x="6" y="4"/>
                    <a:pt x="6" y="4"/>
                  </a:cubicBezTo>
                  <a:cubicBezTo>
                    <a:pt x="6" y="4"/>
                    <a:pt x="6" y="5"/>
                    <a:pt x="6" y="5"/>
                  </a:cubicBezTo>
                  <a:cubicBezTo>
                    <a:pt x="5" y="4"/>
                    <a:pt x="5" y="4"/>
                    <a:pt x="5" y="4"/>
                  </a:cubicBezTo>
                  <a:cubicBezTo>
                    <a:pt x="5" y="4"/>
                    <a:pt x="4" y="5"/>
                    <a:pt x="4" y="4"/>
                  </a:cubicBezTo>
                  <a:cubicBezTo>
                    <a:pt x="4" y="4"/>
                    <a:pt x="4" y="4"/>
                    <a:pt x="4" y="4"/>
                  </a:cubicBezTo>
                  <a:cubicBezTo>
                    <a:pt x="4" y="4"/>
                    <a:pt x="4" y="3"/>
                    <a:pt x="4" y="3"/>
                  </a:cubicBezTo>
                  <a:cubicBezTo>
                    <a:pt x="4" y="3"/>
                    <a:pt x="4" y="3"/>
                    <a:pt x="4" y="3"/>
                  </a:cubicBezTo>
                  <a:cubicBezTo>
                    <a:pt x="4" y="3"/>
                    <a:pt x="4" y="3"/>
                    <a:pt x="4" y="3"/>
                  </a:cubicBezTo>
                  <a:cubicBezTo>
                    <a:pt x="4" y="3"/>
                    <a:pt x="4" y="3"/>
                    <a:pt x="4" y="3"/>
                  </a:cubicBezTo>
                  <a:cubicBezTo>
                    <a:pt x="4" y="3"/>
                    <a:pt x="4" y="2"/>
                    <a:pt x="4" y="2"/>
                  </a:cubicBezTo>
                  <a:cubicBezTo>
                    <a:pt x="4" y="2"/>
                    <a:pt x="4" y="2"/>
                    <a:pt x="5" y="2"/>
                  </a:cubicBezTo>
                  <a:cubicBezTo>
                    <a:pt x="5" y="2"/>
                    <a:pt x="5" y="3"/>
                    <a:pt x="5" y="3"/>
                  </a:cubicBezTo>
                  <a:cubicBezTo>
                    <a:pt x="5" y="3"/>
                    <a:pt x="5" y="3"/>
                    <a:pt x="5" y="3"/>
                  </a:cubicBezTo>
                  <a:cubicBezTo>
                    <a:pt x="5" y="3"/>
                    <a:pt x="6" y="3"/>
                    <a:pt x="6" y="3"/>
                  </a:cubicBezTo>
                  <a:cubicBezTo>
                    <a:pt x="6" y="3"/>
                    <a:pt x="6" y="3"/>
                    <a:pt x="6" y="3"/>
                  </a:cubicBezTo>
                  <a:cubicBezTo>
                    <a:pt x="6" y="3"/>
                    <a:pt x="6" y="3"/>
                    <a:pt x="6" y="4"/>
                  </a:cubicBezTo>
                  <a:cubicBezTo>
                    <a:pt x="6" y="4"/>
                    <a:pt x="6" y="4"/>
                    <a:pt x="6" y="4"/>
                  </a:cubicBezTo>
                  <a:cubicBezTo>
                    <a:pt x="7" y="3"/>
                    <a:pt x="7" y="3"/>
                    <a:pt x="7" y="3"/>
                  </a:cubicBezTo>
                  <a:cubicBezTo>
                    <a:pt x="7" y="3"/>
                    <a:pt x="7" y="3"/>
                    <a:pt x="7" y="2"/>
                  </a:cubicBezTo>
                  <a:cubicBezTo>
                    <a:pt x="7" y="2"/>
                    <a:pt x="7" y="2"/>
                    <a:pt x="7" y="2"/>
                  </a:cubicBezTo>
                  <a:cubicBezTo>
                    <a:pt x="7" y="2"/>
                    <a:pt x="6" y="2"/>
                    <a:pt x="6" y="2"/>
                  </a:cubicBezTo>
                  <a:cubicBezTo>
                    <a:pt x="6" y="2"/>
                    <a:pt x="6" y="2"/>
                    <a:pt x="6" y="2"/>
                  </a:cubicBezTo>
                  <a:cubicBezTo>
                    <a:pt x="6" y="2"/>
                    <a:pt x="6" y="2"/>
                    <a:pt x="6" y="2"/>
                  </a:cubicBezTo>
                  <a:cubicBezTo>
                    <a:pt x="7" y="2"/>
                    <a:pt x="7" y="2"/>
                    <a:pt x="7" y="2"/>
                  </a:cubicBezTo>
                  <a:cubicBezTo>
                    <a:pt x="7" y="2"/>
                    <a:pt x="7" y="1"/>
                    <a:pt x="7" y="1"/>
                  </a:cubicBezTo>
                  <a:cubicBezTo>
                    <a:pt x="7" y="1"/>
                    <a:pt x="6" y="1"/>
                    <a:pt x="6" y="1"/>
                  </a:cubicBezTo>
                  <a:cubicBezTo>
                    <a:pt x="6" y="1"/>
                    <a:pt x="6" y="1"/>
                    <a:pt x="6" y="1"/>
                  </a:cubicBezTo>
                  <a:cubicBezTo>
                    <a:pt x="6" y="1"/>
                    <a:pt x="7" y="1"/>
                    <a:pt x="8" y="1"/>
                  </a:cubicBezTo>
                  <a:cubicBezTo>
                    <a:pt x="8" y="1"/>
                    <a:pt x="8" y="1"/>
                    <a:pt x="8" y="2"/>
                  </a:cubicBezTo>
                  <a:cubicBezTo>
                    <a:pt x="8" y="2"/>
                    <a:pt x="9" y="2"/>
                    <a:pt x="9" y="2"/>
                  </a:cubicBezTo>
                  <a:cubicBezTo>
                    <a:pt x="9" y="2"/>
                    <a:pt x="9" y="2"/>
                    <a:pt x="9" y="2"/>
                  </a:cubicBezTo>
                  <a:cubicBezTo>
                    <a:pt x="9" y="2"/>
                    <a:pt x="10" y="2"/>
                    <a:pt x="10" y="2"/>
                  </a:cubicBezTo>
                  <a:cubicBezTo>
                    <a:pt x="10" y="3"/>
                    <a:pt x="10" y="3"/>
                    <a:pt x="10" y="3"/>
                  </a:cubicBezTo>
                  <a:cubicBezTo>
                    <a:pt x="10" y="3"/>
                    <a:pt x="10" y="3"/>
                    <a:pt x="10" y="3"/>
                  </a:cubicBezTo>
                  <a:cubicBezTo>
                    <a:pt x="10" y="3"/>
                    <a:pt x="10" y="3"/>
                    <a:pt x="10" y="3"/>
                  </a:cubicBezTo>
                  <a:cubicBezTo>
                    <a:pt x="10" y="3"/>
                    <a:pt x="10" y="3"/>
                    <a:pt x="10" y="3"/>
                  </a:cubicBezTo>
                  <a:cubicBezTo>
                    <a:pt x="10" y="3"/>
                    <a:pt x="10" y="4"/>
                    <a:pt x="10" y="4"/>
                  </a:cubicBezTo>
                  <a:cubicBezTo>
                    <a:pt x="9" y="4"/>
                    <a:pt x="9" y="4"/>
                    <a:pt x="9" y="4"/>
                  </a:cubicBezTo>
                  <a:cubicBezTo>
                    <a:pt x="9" y="4"/>
                    <a:pt x="9" y="4"/>
                    <a:pt x="9" y="4"/>
                  </a:cubicBezTo>
                  <a:cubicBezTo>
                    <a:pt x="9" y="4"/>
                    <a:pt x="9" y="4"/>
                    <a:pt x="10" y="4"/>
                  </a:cubicBezTo>
                  <a:cubicBezTo>
                    <a:pt x="10" y="5"/>
                    <a:pt x="10" y="5"/>
                    <a:pt x="10" y="5"/>
                  </a:cubicBezTo>
                  <a:cubicBezTo>
                    <a:pt x="10" y="5"/>
                    <a:pt x="10" y="5"/>
                    <a:pt x="10" y="5"/>
                  </a:cubicBezTo>
                  <a:cubicBezTo>
                    <a:pt x="10" y="5"/>
                    <a:pt x="10" y="5"/>
                    <a:pt x="10" y="5"/>
                  </a:cubicBezTo>
                  <a:cubicBezTo>
                    <a:pt x="10" y="5"/>
                    <a:pt x="10" y="5"/>
                    <a:pt x="10" y="5"/>
                  </a:cubicBezTo>
                  <a:cubicBezTo>
                    <a:pt x="10" y="5"/>
                    <a:pt x="10" y="5"/>
                    <a:pt x="10" y="5"/>
                  </a:cubicBezTo>
                  <a:cubicBezTo>
                    <a:pt x="10" y="6"/>
                    <a:pt x="10" y="6"/>
                    <a:pt x="10" y="6"/>
                  </a:cubicBezTo>
                  <a:cubicBezTo>
                    <a:pt x="10" y="6"/>
                    <a:pt x="10" y="6"/>
                    <a:pt x="10" y="7"/>
                  </a:cubicBezTo>
                  <a:cubicBezTo>
                    <a:pt x="11" y="7"/>
                    <a:pt x="11" y="7"/>
                    <a:pt x="11" y="7"/>
                  </a:cubicBezTo>
                  <a:cubicBezTo>
                    <a:pt x="11" y="6"/>
                    <a:pt x="11" y="6"/>
                    <a:pt x="11" y="6"/>
                  </a:cubicBezTo>
                  <a:cubicBezTo>
                    <a:pt x="11" y="6"/>
                    <a:pt x="11" y="6"/>
                    <a:pt x="11" y="6"/>
                  </a:cubicBezTo>
                  <a:cubicBezTo>
                    <a:pt x="11" y="6"/>
                    <a:pt x="11" y="6"/>
                    <a:pt x="12" y="6"/>
                  </a:cubicBezTo>
                  <a:cubicBezTo>
                    <a:pt x="12" y="5"/>
                    <a:pt x="12" y="5"/>
                    <a:pt x="12" y="5"/>
                  </a:cubicBezTo>
                  <a:cubicBezTo>
                    <a:pt x="12" y="5"/>
                    <a:pt x="12" y="5"/>
                    <a:pt x="12" y="5"/>
                  </a:cubicBezTo>
                  <a:cubicBezTo>
                    <a:pt x="12" y="5"/>
                    <a:pt x="13" y="5"/>
                    <a:pt x="13" y="5"/>
                  </a:cubicBezTo>
                  <a:cubicBezTo>
                    <a:pt x="13" y="5"/>
                    <a:pt x="14" y="5"/>
                    <a:pt x="14" y="5"/>
                  </a:cubicBezTo>
                  <a:cubicBezTo>
                    <a:pt x="14" y="5"/>
                    <a:pt x="14" y="4"/>
                    <a:pt x="14" y="4"/>
                  </a:cubicBezTo>
                  <a:cubicBezTo>
                    <a:pt x="14" y="4"/>
                    <a:pt x="14" y="3"/>
                    <a:pt x="14" y="3"/>
                  </a:cubicBezTo>
                  <a:cubicBezTo>
                    <a:pt x="14" y="3"/>
                    <a:pt x="15" y="2"/>
                    <a:pt x="15" y="2"/>
                  </a:cubicBezTo>
                  <a:cubicBezTo>
                    <a:pt x="15" y="2"/>
                    <a:pt x="15" y="2"/>
                    <a:pt x="15" y="2"/>
                  </a:cubicBezTo>
                  <a:cubicBezTo>
                    <a:pt x="15" y="3"/>
                    <a:pt x="16" y="4"/>
                    <a:pt x="17" y="4"/>
                  </a:cubicBezTo>
                  <a:cubicBezTo>
                    <a:pt x="17" y="4"/>
                    <a:pt x="17" y="4"/>
                    <a:pt x="17" y="4"/>
                  </a:cubicBezTo>
                  <a:cubicBezTo>
                    <a:pt x="17" y="4"/>
                    <a:pt x="17" y="3"/>
                    <a:pt x="17" y="3"/>
                  </a:cubicBezTo>
                  <a:cubicBezTo>
                    <a:pt x="18" y="3"/>
                    <a:pt x="18" y="3"/>
                    <a:pt x="18" y="2"/>
                  </a:cubicBezTo>
                  <a:cubicBezTo>
                    <a:pt x="18" y="3"/>
                    <a:pt x="18" y="3"/>
                    <a:pt x="19" y="3"/>
                  </a:cubicBezTo>
                  <a:cubicBezTo>
                    <a:pt x="19" y="3"/>
                    <a:pt x="19" y="2"/>
                    <a:pt x="19" y="2"/>
                  </a:cubicBezTo>
                  <a:cubicBezTo>
                    <a:pt x="19" y="2"/>
                    <a:pt x="20" y="2"/>
                    <a:pt x="20" y="2"/>
                  </a:cubicBezTo>
                  <a:cubicBezTo>
                    <a:pt x="20" y="2"/>
                    <a:pt x="20" y="3"/>
                    <a:pt x="20" y="3"/>
                  </a:cubicBezTo>
                  <a:cubicBezTo>
                    <a:pt x="21" y="3"/>
                    <a:pt x="21" y="3"/>
                    <a:pt x="21" y="3"/>
                  </a:cubicBezTo>
                  <a:cubicBezTo>
                    <a:pt x="21" y="4"/>
                    <a:pt x="21" y="4"/>
                    <a:pt x="22" y="4"/>
                  </a:cubicBezTo>
                  <a:cubicBezTo>
                    <a:pt x="22" y="4"/>
                    <a:pt x="22" y="4"/>
                    <a:pt x="22" y="4"/>
                  </a:cubicBezTo>
                  <a:cubicBezTo>
                    <a:pt x="22" y="3"/>
                    <a:pt x="22" y="3"/>
                    <a:pt x="22" y="3"/>
                  </a:cubicBezTo>
                  <a:cubicBezTo>
                    <a:pt x="22" y="3"/>
                    <a:pt x="21" y="3"/>
                    <a:pt x="21" y="2"/>
                  </a:cubicBezTo>
                  <a:cubicBezTo>
                    <a:pt x="22" y="2"/>
                    <a:pt x="22" y="2"/>
                    <a:pt x="22" y="2"/>
                  </a:cubicBezTo>
                  <a:cubicBezTo>
                    <a:pt x="22" y="2"/>
                    <a:pt x="23" y="2"/>
                    <a:pt x="23" y="2"/>
                  </a:cubicBezTo>
                  <a:cubicBezTo>
                    <a:pt x="23" y="3"/>
                    <a:pt x="23" y="3"/>
                    <a:pt x="24" y="3"/>
                  </a:cubicBezTo>
                  <a:cubicBezTo>
                    <a:pt x="24" y="3"/>
                    <a:pt x="25" y="2"/>
                    <a:pt x="25" y="2"/>
                  </a:cubicBezTo>
                  <a:cubicBezTo>
                    <a:pt x="26" y="2"/>
                    <a:pt x="27" y="2"/>
                    <a:pt x="27" y="2"/>
                  </a:cubicBezTo>
                  <a:cubicBezTo>
                    <a:pt x="27" y="2"/>
                    <a:pt x="28" y="2"/>
                    <a:pt x="28" y="2"/>
                  </a:cubicBezTo>
                  <a:cubicBezTo>
                    <a:pt x="28" y="1"/>
                    <a:pt x="28" y="1"/>
                    <a:pt x="28" y="1"/>
                  </a:cubicBezTo>
                  <a:cubicBezTo>
                    <a:pt x="28" y="1"/>
                    <a:pt x="28" y="1"/>
                    <a:pt x="28" y="1"/>
                  </a:cubicBezTo>
                  <a:cubicBezTo>
                    <a:pt x="28" y="1"/>
                    <a:pt x="28" y="1"/>
                    <a:pt x="29" y="1"/>
                  </a:cubicBezTo>
                  <a:cubicBezTo>
                    <a:pt x="29" y="1"/>
                    <a:pt x="29" y="0"/>
                    <a:pt x="29" y="0"/>
                  </a:cubicBezTo>
                  <a:cubicBezTo>
                    <a:pt x="29" y="0"/>
                    <a:pt x="29" y="1"/>
                    <a:pt x="29" y="1"/>
                  </a:cubicBezTo>
                  <a:cubicBezTo>
                    <a:pt x="30" y="1"/>
                    <a:pt x="30" y="1"/>
                    <a:pt x="30" y="1"/>
                  </a:cubicBezTo>
                  <a:cubicBezTo>
                    <a:pt x="30" y="1"/>
                    <a:pt x="30" y="1"/>
                    <a:pt x="30" y="2"/>
                  </a:cubicBezTo>
                  <a:cubicBezTo>
                    <a:pt x="30" y="2"/>
                    <a:pt x="31" y="2"/>
                    <a:pt x="31" y="2"/>
                  </a:cubicBezTo>
                  <a:cubicBezTo>
                    <a:pt x="32" y="2"/>
                    <a:pt x="31" y="2"/>
                    <a:pt x="32" y="2"/>
                  </a:cubicBezTo>
                  <a:cubicBezTo>
                    <a:pt x="32" y="2"/>
                    <a:pt x="32" y="2"/>
                    <a:pt x="32" y="2"/>
                  </a:cubicBezTo>
                  <a:cubicBezTo>
                    <a:pt x="32" y="2"/>
                    <a:pt x="32" y="2"/>
                    <a:pt x="32" y="2"/>
                  </a:cubicBezTo>
                  <a:cubicBezTo>
                    <a:pt x="32" y="2"/>
                    <a:pt x="32" y="2"/>
                    <a:pt x="32" y="2"/>
                  </a:cubicBezTo>
                  <a:cubicBezTo>
                    <a:pt x="32" y="3"/>
                    <a:pt x="32" y="3"/>
                    <a:pt x="33" y="3"/>
                  </a:cubicBezTo>
                  <a:cubicBezTo>
                    <a:pt x="33" y="3"/>
                    <a:pt x="33" y="3"/>
                    <a:pt x="33" y="3"/>
                  </a:cubicBezTo>
                  <a:cubicBezTo>
                    <a:pt x="33" y="3"/>
                    <a:pt x="33" y="3"/>
                    <a:pt x="33" y="3"/>
                  </a:cubicBezTo>
                  <a:cubicBezTo>
                    <a:pt x="33" y="3"/>
                    <a:pt x="33" y="3"/>
                    <a:pt x="33" y="3"/>
                  </a:cubicBezTo>
                  <a:cubicBezTo>
                    <a:pt x="33" y="3"/>
                    <a:pt x="32" y="3"/>
                    <a:pt x="32" y="4"/>
                  </a:cubicBezTo>
                  <a:cubicBezTo>
                    <a:pt x="33" y="4"/>
                    <a:pt x="33" y="4"/>
                    <a:pt x="33" y="4"/>
                  </a:cubicBezTo>
                  <a:cubicBezTo>
                    <a:pt x="33" y="4"/>
                    <a:pt x="34" y="4"/>
                    <a:pt x="34" y="4"/>
                  </a:cubicBezTo>
                  <a:cubicBezTo>
                    <a:pt x="34" y="4"/>
                    <a:pt x="34" y="4"/>
                    <a:pt x="34" y="4"/>
                  </a:cubicBezTo>
                  <a:cubicBezTo>
                    <a:pt x="34" y="4"/>
                    <a:pt x="33" y="4"/>
                    <a:pt x="33" y="5"/>
                  </a:cubicBezTo>
                  <a:cubicBezTo>
                    <a:pt x="33" y="5"/>
                    <a:pt x="34" y="5"/>
                    <a:pt x="34" y="5"/>
                  </a:cubicBezTo>
                  <a:cubicBezTo>
                    <a:pt x="34" y="5"/>
                    <a:pt x="34" y="5"/>
                    <a:pt x="35" y="5"/>
                  </a:cubicBezTo>
                  <a:cubicBezTo>
                    <a:pt x="35" y="5"/>
                    <a:pt x="35" y="4"/>
                    <a:pt x="36" y="5"/>
                  </a:cubicBezTo>
                  <a:cubicBezTo>
                    <a:pt x="36" y="5"/>
                    <a:pt x="36" y="5"/>
                    <a:pt x="36" y="5"/>
                  </a:cubicBezTo>
                  <a:cubicBezTo>
                    <a:pt x="36" y="5"/>
                    <a:pt x="36" y="5"/>
                    <a:pt x="36" y="5"/>
                  </a:cubicBezTo>
                  <a:cubicBezTo>
                    <a:pt x="36" y="6"/>
                    <a:pt x="35" y="5"/>
                    <a:pt x="35" y="6"/>
                  </a:cubicBezTo>
                  <a:cubicBezTo>
                    <a:pt x="35" y="6"/>
                    <a:pt x="35" y="6"/>
                    <a:pt x="35" y="7"/>
                  </a:cubicBezTo>
                  <a:close/>
                  <a:moveTo>
                    <a:pt x="1" y="8"/>
                  </a:moveTo>
                  <a:cubicBezTo>
                    <a:pt x="1" y="8"/>
                    <a:pt x="1" y="8"/>
                    <a:pt x="1" y="8"/>
                  </a:cubicBezTo>
                  <a:cubicBezTo>
                    <a:pt x="1" y="8"/>
                    <a:pt x="1" y="8"/>
                    <a:pt x="1" y="8"/>
                  </a:cubicBezTo>
                  <a:cubicBezTo>
                    <a:pt x="1" y="8"/>
                    <a:pt x="1" y="8"/>
                    <a:pt x="1" y="8"/>
                  </a:cubicBezTo>
                  <a:cubicBezTo>
                    <a:pt x="0" y="8"/>
                    <a:pt x="0" y="8"/>
                    <a:pt x="1" y="8"/>
                  </a:cubicBezTo>
                  <a:close/>
                  <a:moveTo>
                    <a:pt x="35" y="6"/>
                  </a:moveTo>
                  <a:cubicBezTo>
                    <a:pt x="35" y="7"/>
                    <a:pt x="35" y="6"/>
                    <a:pt x="35" y="7"/>
                  </a:cubicBezTo>
                  <a:cubicBezTo>
                    <a:pt x="35" y="7"/>
                    <a:pt x="35" y="7"/>
                    <a:pt x="35" y="7"/>
                  </a:cubicBezTo>
                  <a:cubicBezTo>
                    <a:pt x="36" y="7"/>
                    <a:pt x="36" y="7"/>
                    <a:pt x="36" y="7"/>
                  </a:cubicBezTo>
                  <a:cubicBezTo>
                    <a:pt x="36" y="7"/>
                    <a:pt x="36" y="7"/>
                    <a:pt x="36" y="7"/>
                  </a:cubicBezTo>
                  <a:cubicBezTo>
                    <a:pt x="36" y="6"/>
                    <a:pt x="36" y="6"/>
                    <a:pt x="35" y="6"/>
                  </a:cubicBezTo>
                  <a:close/>
                  <a:moveTo>
                    <a:pt x="0" y="5"/>
                  </a:moveTo>
                  <a:cubicBezTo>
                    <a:pt x="0" y="5"/>
                    <a:pt x="0" y="5"/>
                    <a:pt x="0" y="5"/>
                  </a:cubicBezTo>
                  <a:cubicBezTo>
                    <a:pt x="0" y="5"/>
                    <a:pt x="0" y="5"/>
                    <a:pt x="0" y="5"/>
                  </a:cubicBezTo>
                  <a:cubicBezTo>
                    <a:pt x="0" y="5"/>
                    <a:pt x="0" y="5"/>
                    <a:pt x="0" y="5"/>
                  </a:cubicBezTo>
                  <a:close/>
                  <a:moveTo>
                    <a:pt x="2" y="5"/>
                  </a:moveTo>
                  <a:cubicBezTo>
                    <a:pt x="2" y="5"/>
                    <a:pt x="2" y="5"/>
                    <a:pt x="1" y="5"/>
                  </a:cubicBezTo>
                  <a:cubicBezTo>
                    <a:pt x="1" y="5"/>
                    <a:pt x="1" y="5"/>
                    <a:pt x="1" y="5"/>
                  </a:cubicBezTo>
                  <a:cubicBezTo>
                    <a:pt x="2" y="5"/>
                    <a:pt x="2" y="5"/>
                    <a:pt x="3" y="5"/>
                  </a:cubicBezTo>
                  <a:cubicBezTo>
                    <a:pt x="3" y="5"/>
                    <a:pt x="3" y="5"/>
                    <a:pt x="4" y="5"/>
                  </a:cubicBezTo>
                  <a:cubicBezTo>
                    <a:pt x="4" y="5"/>
                    <a:pt x="4" y="5"/>
                    <a:pt x="4" y="5"/>
                  </a:cubicBezTo>
                  <a:cubicBezTo>
                    <a:pt x="4" y="5"/>
                    <a:pt x="4" y="5"/>
                    <a:pt x="4" y="5"/>
                  </a:cubicBezTo>
                  <a:cubicBezTo>
                    <a:pt x="4" y="4"/>
                    <a:pt x="4" y="4"/>
                    <a:pt x="4" y="4"/>
                  </a:cubicBezTo>
                  <a:cubicBezTo>
                    <a:pt x="3" y="5"/>
                    <a:pt x="2" y="4"/>
                    <a:pt x="1" y="4"/>
                  </a:cubicBezTo>
                  <a:cubicBezTo>
                    <a:pt x="2" y="4"/>
                    <a:pt x="2" y="4"/>
                    <a:pt x="2" y="4"/>
                  </a:cubicBezTo>
                  <a:cubicBezTo>
                    <a:pt x="2" y="4"/>
                    <a:pt x="2" y="5"/>
                    <a:pt x="2" y="5"/>
                  </a:cubicBezTo>
                  <a:close/>
                  <a:moveTo>
                    <a:pt x="3" y="3"/>
                  </a:moveTo>
                  <a:cubicBezTo>
                    <a:pt x="3" y="3"/>
                    <a:pt x="3" y="3"/>
                    <a:pt x="3" y="3"/>
                  </a:cubicBezTo>
                  <a:cubicBezTo>
                    <a:pt x="3" y="3"/>
                    <a:pt x="3" y="3"/>
                    <a:pt x="3" y="3"/>
                  </a:cubicBezTo>
                  <a:cubicBezTo>
                    <a:pt x="3" y="3"/>
                    <a:pt x="3" y="3"/>
                    <a:pt x="3" y="3"/>
                  </a:cubicBezTo>
                  <a:cubicBezTo>
                    <a:pt x="3" y="3"/>
                    <a:pt x="3" y="3"/>
                    <a:pt x="3" y="3"/>
                  </a:cubicBezTo>
                  <a:close/>
                </a:path>
              </a:pathLst>
            </a:custGeom>
            <a:solidFill>
              <a:sysClr val="window" lastClr="FFFFFF">
                <a:lumMod val="75000"/>
              </a:sysClr>
            </a:solidFill>
            <a:ln w="3175">
              <a:solidFill>
                <a:schemeClr val="bg1">
                  <a:lumMod val="65000"/>
                </a:schemeClr>
              </a:solid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defTabSz="2945407">
                <a:defRPr/>
              </a:pPr>
              <a:endParaRPr lang="en-US" sz="1600" kern="0">
                <a:solidFill>
                  <a:srgbClr val="0A0A0A"/>
                </a:solidFill>
                <a:cs typeface="Arial" charset="0"/>
              </a:endParaRPr>
            </a:p>
          </p:txBody>
        </p:sp>
        <p:sp>
          <p:nvSpPr>
            <p:cNvPr id="257" name="Freeform 240">
              <a:extLst>
                <a:ext uri="{FF2B5EF4-FFF2-40B4-BE49-F238E27FC236}">
                  <a16:creationId xmlns:a16="http://schemas.microsoft.com/office/drawing/2014/main" id="{340B8386-0A35-85EA-B843-1960D067B72C}"/>
                </a:ext>
              </a:extLst>
            </p:cNvPr>
            <p:cNvSpPr>
              <a:spLocks noEditPoints="1"/>
            </p:cNvSpPr>
            <p:nvPr/>
          </p:nvSpPr>
          <p:spPr bwMode="auto">
            <a:xfrm>
              <a:off x="19537011" y="19799654"/>
              <a:ext cx="198596" cy="81401"/>
            </a:xfrm>
            <a:custGeom>
              <a:avLst/>
              <a:gdLst/>
              <a:ahLst/>
              <a:cxnLst>
                <a:cxn ang="0">
                  <a:pos x="6" y="0"/>
                </a:cxn>
                <a:cxn ang="0">
                  <a:pos x="8" y="0"/>
                </a:cxn>
                <a:cxn ang="0">
                  <a:pos x="8" y="0"/>
                </a:cxn>
                <a:cxn ang="0">
                  <a:pos x="9" y="1"/>
                </a:cxn>
                <a:cxn ang="0">
                  <a:pos x="10" y="1"/>
                </a:cxn>
                <a:cxn ang="0">
                  <a:pos x="10" y="1"/>
                </a:cxn>
                <a:cxn ang="0">
                  <a:pos x="10" y="1"/>
                </a:cxn>
                <a:cxn ang="0">
                  <a:pos x="10" y="1"/>
                </a:cxn>
                <a:cxn ang="0">
                  <a:pos x="9" y="1"/>
                </a:cxn>
                <a:cxn ang="0">
                  <a:pos x="8" y="2"/>
                </a:cxn>
                <a:cxn ang="0">
                  <a:pos x="7" y="2"/>
                </a:cxn>
                <a:cxn ang="0">
                  <a:pos x="7" y="2"/>
                </a:cxn>
                <a:cxn ang="0">
                  <a:pos x="7" y="3"/>
                </a:cxn>
                <a:cxn ang="0">
                  <a:pos x="7" y="3"/>
                </a:cxn>
                <a:cxn ang="0">
                  <a:pos x="6" y="3"/>
                </a:cxn>
                <a:cxn ang="0">
                  <a:pos x="6" y="3"/>
                </a:cxn>
                <a:cxn ang="0">
                  <a:pos x="6" y="3"/>
                </a:cxn>
                <a:cxn ang="0">
                  <a:pos x="6" y="3"/>
                </a:cxn>
                <a:cxn ang="0">
                  <a:pos x="5" y="3"/>
                </a:cxn>
                <a:cxn ang="0">
                  <a:pos x="5" y="4"/>
                </a:cxn>
                <a:cxn ang="0">
                  <a:pos x="5" y="4"/>
                </a:cxn>
                <a:cxn ang="0">
                  <a:pos x="5" y="4"/>
                </a:cxn>
                <a:cxn ang="0">
                  <a:pos x="5" y="3"/>
                </a:cxn>
                <a:cxn ang="0">
                  <a:pos x="5" y="2"/>
                </a:cxn>
                <a:cxn ang="0">
                  <a:pos x="6" y="2"/>
                </a:cxn>
                <a:cxn ang="0">
                  <a:pos x="6" y="2"/>
                </a:cxn>
                <a:cxn ang="0">
                  <a:pos x="6" y="1"/>
                </a:cxn>
                <a:cxn ang="0">
                  <a:pos x="6" y="0"/>
                </a:cxn>
                <a:cxn ang="0">
                  <a:pos x="10" y="0"/>
                </a:cxn>
                <a:cxn ang="0">
                  <a:pos x="10" y="0"/>
                </a:cxn>
                <a:cxn ang="0">
                  <a:pos x="9" y="0"/>
                </a:cxn>
                <a:cxn ang="0">
                  <a:pos x="9" y="0"/>
                </a:cxn>
                <a:cxn ang="0">
                  <a:pos x="10" y="0"/>
                </a:cxn>
                <a:cxn ang="0">
                  <a:pos x="4" y="0"/>
                </a:cxn>
                <a:cxn ang="0">
                  <a:pos x="4" y="0"/>
                </a:cxn>
                <a:cxn ang="0">
                  <a:pos x="4" y="0"/>
                </a:cxn>
                <a:cxn ang="0">
                  <a:pos x="4" y="1"/>
                </a:cxn>
                <a:cxn ang="0">
                  <a:pos x="4" y="1"/>
                </a:cxn>
                <a:cxn ang="0">
                  <a:pos x="3" y="2"/>
                </a:cxn>
                <a:cxn ang="0">
                  <a:pos x="2" y="3"/>
                </a:cxn>
                <a:cxn ang="0">
                  <a:pos x="2" y="3"/>
                </a:cxn>
                <a:cxn ang="0">
                  <a:pos x="1" y="4"/>
                </a:cxn>
                <a:cxn ang="0">
                  <a:pos x="0" y="3"/>
                </a:cxn>
                <a:cxn ang="0">
                  <a:pos x="0" y="3"/>
                </a:cxn>
                <a:cxn ang="0">
                  <a:pos x="1" y="3"/>
                </a:cxn>
                <a:cxn ang="0">
                  <a:pos x="1" y="2"/>
                </a:cxn>
                <a:cxn ang="0">
                  <a:pos x="2" y="2"/>
                </a:cxn>
                <a:cxn ang="0">
                  <a:pos x="2" y="1"/>
                </a:cxn>
                <a:cxn ang="0">
                  <a:pos x="1" y="1"/>
                </a:cxn>
                <a:cxn ang="0">
                  <a:pos x="2" y="0"/>
                </a:cxn>
                <a:cxn ang="0">
                  <a:pos x="2" y="0"/>
                </a:cxn>
                <a:cxn ang="0">
                  <a:pos x="3" y="0"/>
                </a:cxn>
                <a:cxn ang="0">
                  <a:pos x="3" y="0"/>
                </a:cxn>
                <a:cxn ang="0">
                  <a:pos x="4" y="0"/>
                </a:cxn>
                <a:cxn ang="0">
                  <a:pos x="4" y="0"/>
                </a:cxn>
              </a:cxnLst>
              <a:rect l="0" t="0" r="r" b="b"/>
              <a:pathLst>
                <a:path w="10" h="4">
                  <a:moveTo>
                    <a:pt x="6" y="0"/>
                  </a:moveTo>
                  <a:cubicBezTo>
                    <a:pt x="6" y="0"/>
                    <a:pt x="7" y="0"/>
                    <a:pt x="8" y="0"/>
                  </a:cubicBezTo>
                  <a:cubicBezTo>
                    <a:pt x="8" y="0"/>
                    <a:pt x="8" y="0"/>
                    <a:pt x="8" y="0"/>
                  </a:cubicBezTo>
                  <a:cubicBezTo>
                    <a:pt x="8" y="1"/>
                    <a:pt x="8" y="1"/>
                    <a:pt x="9" y="1"/>
                  </a:cubicBezTo>
                  <a:cubicBezTo>
                    <a:pt x="9" y="1"/>
                    <a:pt x="10" y="1"/>
                    <a:pt x="10" y="1"/>
                  </a:cubicBezTo>
                  <a:cubicBezTo>
                    <a:pt x="10" y="1"/>
                    <a:pt x="10" y="1"/>
                    <a:pt x="10" y="1"/>
                  </a:cubicBezTo>
                  <a:cubicBezTo>
                    <a:pt x="10" y="1"/>
                    <a:pt x="10" y="1"/>
                    <a:pt x="10" y="1"/>
                  </a:cubicBezTo>
                  <a:cubicBezTo>
                    <a:pt x="10" y="1"/>
                    <a:pt x="10" y="1"/>
                    <a:pt x="10" y="1"/>
                  </a:cubicBezTo>
                  <a:cubicBezTo>
                    <a:pt x="10" y="2"/>
                    <a:pt x="9" y="1"/>
                    <a:pt x="9" y="1"/>
                  </a:cubicBezTo>
                  <a:cubicBezTo>
                    <a:pt x="9" y="2"/>
                    <a:pt x="9" y="2"/>
                    <a:pt x="8" y="2"/>
                  </a:cubicBezTo>
                  <a:cubicBezTo>
                    <a:pt x="8" y="2"/>
                    <a:pt x="7" y="2"/>
                    <a:pt x="7" y="2"/>
                  </a:cubicBezTo>
                  <a:cubicBezTo>
                    <a:pt x="7" y="2"/>
                    <a:pt x="7" y="2"/>
                    <a:pt x="7" y="2"/>
                  </a:cubicBezTo>
                  <a:cubicBezTo>
                    <a:pt x="7" y="2"/>
                    <a:pt x="7" y="3"/>
                    <a:pt x="7" y="3"/>
                  </a:cubicBezTo>
                  <a:cubicBezTo>
                    <a:pt x="7" y="3"/>
                    <a:pt x="7" y="3"/>
                    <a:pt x="7" y="3"/>
                  </a:cubicBezTo>
                  <a:cubicBezTo>
                    <a:pt x="7" y="3"/>
                    <a:pt x="6" y="3"/>
                    <a:pt x="6" y="3"/>
                  </a:cubicBezTo>
                  <a:cubicBezTo>
                    <a:pt x="6" y="3"/>
                    <a:pt x="6" y="3"/>
                    <a:pt x="6" y="3"/>
                  </a:cubicBezTo>
                  <a:cubicBezTo>
                    <a:pt x="6" y="3"/>
                    <a:pt x="6" y="3"/>
                    <a:pt x="6" y="3"/>
                  </a:cubicBezTo>
                  <a:cubicBezTo>
                    <a:pt x="6" y="3"/>
                    <a:pt x="6" y="3"/>
                    <a:pt x="6" y="3"/>
                  </a:cubicBezTo>
                  <a:cubicBezTo>
                    <a:pt x="6" y="3"/>
                    <a:pt x="6" y="3"/>
                    <a:pt x="5" y="3"/>
                  </a:cubicBezTo>
                  <a:cubicBezTo>
                    <a:pt x="5" y="3"/>
                    <a:pt x="5" y="4"/>
                    <a:pt x="5" y="4"/>
                  </a:cubicBezTo>
                  <a:cubicBezTo>
                    <a:pt x="5" y="4"/>
                    <a:pt x="5" y="4"/>
                    <a:pt x="5" y="4"/>
                  </a:cubicBezTo>
                  <a:cubicBezTo>
                    <a:pt x="5" y="4"/>
                    <a:pt x="5" y="4"/>
                    <a:pt x="5" y="4"/>
                  </a:cubicBezTo>
                  <a:cubicBezTo>
                    <a:pt x="5" y="4"/>
                    <a:pt x="5" y="3"/>
                    <a:pt x="5" y="3"/>
                  </a:cubicBezTo>
                  <a:cubicBezTo>
                    <a:pt x="5" y="2"/>
                    <a:pt x="5" y="2"/>
                    <a:pt x="5" y="2"/>
                  </a:cubicBezTo>
                  <a:cubicBezTo>
                    <a:pt x="5" y="2"/>
                    <a:pt x="5" y="2"/>
                    <a:pt x="6" y="2"/>
                  </a:cubicBezTo>
                  <a:cubicBezTo>
                    <a:pt x="6" y="2"/>
                    <a:pt x="6" y="2"/>
                    <a:pt x="6" y="2"/>
                  </a:cubicBezTo>
                  <a:cubicBezTo>
                    <a:pt x="6" y="2"/>
                    <a:pt x="6" y="1"/>
                    <a:pt x="6" y="1"/>
                  </a:cubicBezTo>
                  <a:cubicBezTo>
                    <a:pt x="6" y="1"/>
                    <a:pt x="6" y="0"/>
                    <a:pt x="6" y="0"/>
                  </a:cubicBezTo>
                  <a:close/>
                  <a:moveTo>
                    <a:pt x="10" y="0"/>
                  </a:moveTo>
                  <a:cubicBezTo>
                    <a:pt x="10" y="0"/>
                    <a:pt x="10" y="0"/>
                    <a:pt x="10" y="0"/>
                  </a:cubicBezTo>
                  <a:cubicBezTo>
                    <a:pt x="9" y="0"/>
                    <a:pt x="9" y="0"/>
                    <a:pt x="9" y="0"/>
                  </a:cubicBezTo>
                  <a:cubicBezTo>
                    <a:pt x="9" y="0"/>
                    <a:pt x="9" y="0"/>
                    <a:pt x="9" y="0"/>
                  </a:cubicBezTo>
                  <a:cubicBezTo>
                    <a:pt x="9" y="0"/>
                    <a:pt x="9" y="0"/>
                    <a:pt x="10" y="0"/>
                  </a:cubicBezTo>
                  <a:close/>
                  <a:moveTo>
                    <a:pt x="4" y="0"/>
                  </a:moveTo>
                  <a:cubicBezTo>
                    <a:pt x="4" y="0"/>
                    <a:pt x="4" y="0"/>
                    <a:pt x="4" y="0"/>
                  </a:cubicBezTo>
                  <a:cubicBezTo>
                    <a:pt x="4" y="0"/>
                    <a:pt x="4" y="0"/>
                    <a:pt x="4" y="0"/>
                  </a:cubicBezTo>
                  <a:cubicBezTo>
                    <a:pt x="4" y="0"/>
                    <a:pt x="4" y="1"/>
                    <a:pt x="4" y="1"/>
                  </a:cubicBezTo>
                  <a:cubicBezTo>
                    <a:pt x="4" y="1"/>
                    <a:pt x="4" y="1"/>
                    <a:pt x="4" y="1"/>
                  </a:cubicBezTo>
                  <a:cubicBezTo>
                    <a:pt x="3" y="1"/>
                    <a:pt x="3" y="2"/>
                    <a:pt x="3" y="2"/>
                  </a:cubicBezTo>
                  <a:cubicBezTo>
                    <a:pt x="3" y="3"/>
                    <a:pt x="2" y="2"/>
                    <a:pt x="2" y="3"/>
                  </a:cubicBezTo>
                  <a:cubicBezTo>
                    <a:pt x="2" y="3"/>
                    <a:pt x="2" y="3"/>
                    <a:pt x="2" y="3"/>
                  </a:cubicBezTo>
                  <a:cubicBezTo>
                    <a:pt x="1" y="3"/>
                    <a:pt x="1" y="4"/>
                    <a:pt x="1" y="4"/>
                  </a:cubicBezTo>
                  <a:cubicBezTo>
                    <a:pt x="1" y="3"/>
                    <a:pt x="0" y="3"/>
                    <a:pt x="0" y="3"/>
                  </a:cubicBezTo>
                  <a:cubicBezTo>
                    <a:pt x="0" y="3"/>
                    <a:pt x="0" y="3"/>
                    <a:pt x="0" y="3"/>
                  </a:cubicBezTo>
                  <a:cubicBezTo>
                    <a:pt x="0" y="3"/>
                    <a:pt x="1" y="3"/>
                    <a:pt x="1" y="3"/>
                  </a:cubicBezTo>
                  <a:cubicBezTo>
                    <a:pt x="1" y="3"/>
                    <a:pt x="1" y="2"/>
                    <a:pt x="1" y="2"/>
                  </a:cubicBezTo>
                  <a:cubicBezTo>
                    <a:pt x="2" y="2"/>
                    <a:pt x="2" y="2"/>
                    <a:pt x="2" y="2"/>
                  </a:cubicBezTo>
                  <a:cubicBezTo>
                    <a:pt x="2" y="1"/>
                    <a:pt x="2" y="2"/>
                    <a:pt x="2" y="1"/>
                  </a:cubicBezTo>
                  <a:cubicBezTo>
                    <a:pt x="2" y="1"/>
                    <a:pt x="1" y="1"/>
                    <a:pt x="1" y="1"/>
                  </a:cubicBezTo>
                  <a:cubicBezTo>
                    <a:pt x="1" y="1"/>
                    <a:pt x="2" y="1"/>
                    <a:pt x="2" y="0"/>
                  </a:cubicBezTo>
                  <a:cubicBezTo>
                    <a:pt x="2" y="0"/>
                    <a:pt x="2" y="0"/>
                    <a:pt x="2" y="0"/>
                  </a:cubicBezTo>
                  <a:cubicBezTo>
                    <a:pt x="2" y="0"/>
                    <a:pt x="2" y="0"/>
                    <a:pt x="3" y="0"/>
                  </a:cubicBezTo>
                  <a:cubicBezTo>
                    <a:pt x="3" y="0"/>
                    <a:pt x="3" y="0"/>
                    <a:pt x="3" y="0"/>
                  </a:cubicBezTo>
                  <a:cubicBezTo>
                    <a:pt x="3" y="0"/>
                    <a:pt x="4" y="0"/>
                    <a:pt x="4" y="0"/>
                  </a:cubicBezTo>
                  <a:cubicBezTo>
                    <a:pt x="4" y="0"/>
                    <a:pt x="4" y="0"/>
                    <a:pt x="4" y="0"/>
                  </a:cubicBezTo>
                  <a:close/>
                </a:path>
              </a:pathLst>
            </a:custGeom>
            <a:solidFill>
              <a:sysClr val="window" lastClr="FFFFFF">
                <a:lumMod val="75000"/>
              </a:sysClr>
            </a:solidFill>
            <a:ln w="3175">
              <a:solidFill>
                <a:schemeClr val="bg1">
                  <a:lumMod val="65000"/>
                </a:schemeClr>
              </a:solid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defTabSz="2945407">
                <a:defRPr/>
              </a:pPr>
              <a:endParaRPr lang="en-US" sz="1600" kern="0">
                <a:solidFill>
                  <a:srgbClr val="0A0A0A"/>
                </a:solidFill>
                <a:cs typeface="Arial" charset="0"/>
              </a:endParaRPr>
            </a:p>
          </p:txBody>
        </p:sp>
        <p:sp>
          <p:nvSpPr>
            <p:cNvPr id="258" name="Freeform 241">
              <a:extLst>
                <a:ext uri="{FF2B5EF4-FFF2-40B4-BE49-F238E27FC236}">
                  <a16:creationId xmlns:a16="http://schemas.microsoft.com/office/drawing/2014/main" id="{648FA128-0E29-A23F-AFCC-6C1421759710}"/>
                </a:ext>
              </a:extLst>
            </p:cNvPr>
            <p:cNvSpPr>
              <a:spLocks noEditPoints="1"/>
            </p:cNvSpPr>
            <p:nvPr/>
          </p:nvSpPr>
          <p:spPr bwMode="auto">
            <a:xfrm>
              <a:off x="11444122" y="6594822"/>
              <a:ext cx="3773356" cy="1790789"/>
            </a:xfrm>
            <a:custGeom>
              <a:avLst/>
              <a:gdLst/>
              <a:ahLst/>
              <a:cxnLst>
                <a:cxn ang="0">
                  <a:pos x="162" y="2"/>
                </a:cxn>
                <a:cxn ang="0">
                  <a:pos x="182" y="5"/>
                </a:cxn>
                <a:cxn ang="0">
                  <a:pos x="155" y="38"/>
                </a:cxn>
                <a:cxn ang="0">
                  <a:pos x="151" y="56"/>
                </a:cxn>
                <a:cxn ang="0">
                  <a:pos x="144" y="53"/>
                </a:cxn>
                <a:cxn ang="0">
                  <a:pos x="133" y="50"/>
                </a:cxn>
                <a:cxn ang="0">
                  <a:pos x="128" y="45"/>
                </a:cxn>
                <a:cxn ang="0">
                  <a:pos x="117" y="48"/>
                </a:cxn>
                <a:cxn ang="0">
                  <a:pos x="104" y="52"/>
                </a:cxn>
                <a:cxn ang="0">
                  <a:pos x="105" y="49"/>
                </a:cxn>
                <a:cxn ang="0">
                  <a:pos x="116" y="44"/>
                </a:cxn>
                <a:cxn ang="0">
                  <a:pos x="99" y="49"/>
                </a:cxn>
                <a:cxn ang="0">
                  <a:pos x="86" y="57"/>
                </a:cxn>
                <a:cxn ang="0">
                  <a:pos x="74" y="61"/>
                </a:cxn>
                <a:cxn ang="0">
                  <a:pos x="66" y="65"/>
                </a:cxn>
                <a:cxn ang="0">
                  <a:pos x="50" y="70"/>
                </a:cxn>
                <a:cxn ang="0">
                  <a:pos x="67" y="62"/>
                </a:cxn>
                <a:cxn ang="0">
                  <a:pos x="73" y="55"/>
                </a:cxn>
                <a:cxn ang="0">
                  <a:pos x="65" y="55"/>
                </a:cxn>
                <a:cxn ang="0">
                  <a:pos x="64" y="50"/>
                </a:cxn>
                <a:cxn ang="0">
                  <a:pos x="57" y="50"/>
                </a:cxn>
                <a:cxn ang="0">
                  <a:pos x="64" y="46"/>
                </a:cxn>
                <a:cxn ang="0">
                  <a:pos x="61" y="44"/>
                </a:cxn>
                <a:cxn ang="0">
                  <a:pos x="71" y="39"/>
                </a:cxn>
                <a:cxn ang="0">
                  <a:pos x="91" y="33"/>
                </a:cxn>
                <a:cxn ang="0">
                  <a:pos x="88" y="29"/>
                </a:cxn>
                <a:cxn ang="0">
                  <a:pos x="79" y="25"/>
                </a:cxn>
                <a:cxn ang="0">
                  <a:pos x="97" y="21"/>
                </a:cxn>
                <a:cxn ang="0">
                  <a:pos x="111" y="20"/>
                </a:cxn>
                <a:cxn ang="0">
                  <a:pos x="102" y="13"/>
                </a:cxn>
                <a:cxn ang="0">
                  <a:pos x="132" y="4"/>
                </a:cxn>
                <a:cxn ang="0">
                  <a:pos x="154" y="0"/>
                </a:cxn>
                <a:cxn ang="0">
                  <a:pos x="154" y="72"/>
                </a:cxn>
                <a:cxn ang="0">
                  <a:pos x="155" y="72"/>
                </a:cxn>
                <a:cxn ang="0">
                  <a:pos x="150" y="68"/>
                </a:cxn>
                <a:cxn ang="0">
                  <a:pos x="150" y="73"/>
                </a:cxn>
                <a:cxn ang="0">
                  <a:pos x="153" y="68"/>
                </a:cxn>
                <a:cxn ang="0">
                  <a:pos x="149" y="67"/>
                </a:cxn>
                <a:cxn ang="0">
                  <a:pos x="153" y="66"/>
                </a:cxn>
                <a:cxn ang="0">
                  <a:pos x="153" y="62"/>
                </a:cxn>
                <a:cxn ang="0">
                  <a:pos x="147" y="66"/>
                </a:cxn>
                <a:cxn ang="0">
                  <a:pos x="150" y="60"/>
                </a:cxn>
                <a:cxn ang="0">
                  <a:pos x="156" y="58"/>
                </a:cxn>
                <a:cxn ang="0">
                  <a:pos x="160" y="67"/>
                </a:cxn>
                <a:cxn ang="0">
                  <a:pos x="156" y="52"/>
                </a:cxn>
                <a:cxn ang="0">
                  <a:pos x="156" y="55"/>
                </a:cxn>
                <a:cxn ang="0">
                  <a:pos x="157" y="59"/>
                </a:cxn>
                <a:cxn ang="0">
                  <a:pos x="157" y="63"/>
                </a:cxn>
                <a:cxn ang="0">
                  <a:pos x="155" y="70"/>
                </a:cxn>
                <a:cxn ang="0">
                  <a:pos x="2" y="83"/>
                </a:cxn>
                <a:cxn ang="0">
                  <a:pos x="10" y="81"/>
                </a:cxn>
                <a:cxn ang="0">
                  <a:pos x="17" y="79"/>
                </a:cxn>
                <a:cxn ang="0">
                  <a:pos x="34" y="73"/>
                </a:cxn>
                <a:cxn ang="0">
                  <a:pos x="47" y="71"/>
                </a:cxn>
                <a:cxn ang="0">
                  <a:pos x="42" y="71"/>
                </a:cxn>
                <a:cxn ang="0">
                  <a:pos x="76" y="64"/>
                </a:cxn>
                <a:cxn ang="0">
                  <a:pos x="82" y="61"/>
                </a:cxn>
                <a:cxn ang="0">
                  <a:pos x="82" y="63"/>
                </a:cxn>
                <a:cxn ang="0">
                  <a:pos x="87" y="59"/>
                </a:cxn>
                <a:cxn ang="0">
                  <a:pos x="47" y="50"/>
                </a:cxn>
                <a:cxn ang="0">
                  <a:pos x="60" y="46"/>
                </a:cxn>
              </a:cxnLst>
              <a:rect l="0" t="0" r="r" b="b"/>
              <a:pathLst>
                <a:path w="193" h="84">
                  <a:moveTo>
                    <a:pt x="152" y="2"/>
                  </a:moveTo>
                  <a:cubicBezTo>
                    <a:pt x="153" y="2"/>
                    <a:pt x="153" y="2"/>
                    <a:pt x="153" y="2"/>
                  </a:cubicBezTo>
                  <a:cubicBezTo>
                    <a:pt x="154" y="2"/>
                    <a:pt x="154" y="2"/>
                    <a:pt x="155" y="2"/>
                  </a:cubicBezTo>
                  <a:cubicBezTo>
                    <a:pt x="155" y="1"/>
                    <a:pt x="155" y="1"/>
                    <a:pt x="155" y="1"/>
                  </a:cubicBezTo>
                  <a:cubicBezTo>
                    <a:pt x="155" y="1"/>
                    <a:pt x="156" y="1"/>
                    <a:pt x="156" y="1"/>
                  </a:cubicBezTo>
                  <a:cubicBezTo>
                    <a:pt x="156" y="1"/>
                    <a:pt x="157" y="1"/>
                    <a:pt x="157" y="1"/>
                  </a:cubicBezTo>
                  <a:cubicBezTo>
                    <a:pt x="157" y="1"/>
                    <a:pt x="157" y="1"/>
                    <a:pt x="157" y="1"/>
                  </a:cubicBezTo>
                  <a:cubicBezTo>
                    <a:pt x="157" y="1"/>
                    <a:pt x="157" y="1"/>
                    <a:pt x="157" y="1"/>
                  </a:cubicBezTo>
                  <a:cubicBezTo>
                    <a:pt x="157" y="1"/>
                    <a:pt x="157" y="1"/>
                    <a:pt x="158" y="1"/>
                  </a:cubicBezTo>
                  <a:cubicBezTo>
                    <a:pt x="158" y="1"/>
                    <a:pt x="158" y="1"/>
                    <a:pt x="158" y="1"/>
                  </a:cubicBezTo>
                  <a:cubicBezTo>
                    <a:pt x="158" y="1"/>
                    <a:pt x="158" y="1"/>
                    <a:pt x="158" y="1"/>
                  </a:cubicBezTo>
                  <a:cubicBezTo>
                    <a:pt x="157" y="1"/>
                    <a:pt x="157" y="1"/>
                    <a:pt x="157" y="1"/>
                  </a:cubicBezTo>
                  <a:cubicBezTo>
                    <a:pt x="157" y="1"/>
                    <a:pt x="157" y="1"/>
                    <a:pt x="157" y="2"/>
                  </a:cubicBezTo>
                  <a:cubicBezTo>
                    <a:pt x="157" y="2"/>
                    <a:pt x="157" y="2"/>
                    <a:pt x="157" y="2"/>
                  </a:cubicBezTo>
                  <a:cubicBezTo>
                    <a:pt x="157" y="2"/>
                    <a:pt x="157" y="2"/>
                    <a:pt x="157" y="2"/>
                  </a:cubicBezTo>
                  <a:cubicBezTo>
                    <a:pt x="158" y="2"/>
                    <a:pt x="159" y="2"/>
                    <a:pt x="160" y="2"/>
                  </a:cubicBezTo>
                  <a:cubicBezTo>
                    <a:pt x="160" y="2"/>
                    <a:pt x="161" y="2"/>
                    <a:pt x="161" y="2"/>
                  </a:cubicBezTo>
                  <a:cubicBezTo>
                    <a:pt x="162" y="1"/>
                    <a:pt x="163" y="2"/>
                    <a:pt x="164" y="2"/>
                  </a:cubicBezTo>
                  <a:cubicBezTo>
                    <a:pt x="164" y="2"/>
                    <a:pt x="164" y="2"/>
                    <a:pt x="164" y="2"/>
                  </a:cubicBezTo>
                  <a:cubicBezTo>
                    <a:pt x="163" y="2"/>
                    <a:pt x="163" y="2"/>
                    <a:pt x="162" y="2"/>
                  </a:cubicBezTo>
                  <a:cubicBezTo>
                    <a:pt x="162" y="2"/>
                    <a:pt x="162" y="2"/>
                    <a:pt x="161" y="2"/>
                  </a:cubicBezTo>
                  <a:cubicBezTo>
                    <a:pt x="161" y="3"/>
                    <a:pt x="161" y="3"/>
                    <a:pt x="161" y="3"/>
                  </a:cubicBezTo>
                  <a:cubicBezTo>
                    <a:pt x="162" y="3"/>
                    <a:pt x="163" y="3"/>
                    <a:pt x="163" y="3"/>
                  </a:cubicBezTo>
                  <a:cubicBezTo>
                    <a:pt x="163" y="3"/>
                    <a:pt x="163" y="3"/>
                    <a:pt x="163" y="3"/>
                  </a:cubicBezTo>
                  <a:cubicBezTo>
                    <a:pt x="164" y="3"/>
                    <a:pt x="164" y="3"/>
                    <a:pt x="164" y="3"/>
                  </a:cubicBezTo>
                  <a:cubicBezTo>
                    <a:pt x="165" y="4"/>
                    <a:pt x="165" y="4"/>
                    <a:pt x="167" y="3"/>
                  </a:cubicBezTo>
                  <a:cubicBezTo>
                    <a:pt x="168" y="3"/>
                    <a:pt x="168" y="4"/>
                    <a:pt x="169" y="3"/>
                  </a:cubicBezTo>
                  <a:cubicBezTo>
                    <a:pt x="170" y="3"/>
                    <a:pt x="171" y="3"/>
                    <a:pt x="172" y="3"/>
                  </a:cubicBezTo>
                  <a:cubicBezTo>
                    <a:pt x="172" y="3"/>
                    <a:pt x="172" y="3"/>
                    <a:pt x="172" y="3"/>
                  </a:cubicBezTo>
                  <a:cubicBezTo>
                    <a:pt x="172" y="3"/>
                    <a:pt x="173" y="3"/>
                    <a:pt x="173" y="4"/>
                  </a:cubicBezTo>
                  <a:cubicBezTo>
                    <a:pt x="173" y="4"/>
                    <a:pt x="173" y="4"/>
                    <a:pt x="173" y="4"/>
                  </a:cubicBezTo>
                  <a:cubicBezTo>
                    <a:pt x="173" y="4"/>
                    <a:pt x="174" y="4"/>
                    <a:pt x="174" y="4"/>
                  </a:cubicBezTo>
                  <a:cubicBezTo>
                    <a:pt x="174" y="4"/>
                    <a:pt x="175" y="4"/>
                    <a:pt x="175" y="4"/>
                  </a:cubicBezTo>
                  <a:cubicBezTo>
                    <a:pt x="175" y="4"/>
                    <a:pt x="175" y="4"/>
                    <a:pt x="176" y="4"/>
                  </a:cubicBezTo>
                  <a:cubicBezTo>
                    <a:pt x="176" y="5"/>
                    <a:pt x="177" y="5"/>
                    <a:pt x="177" y="5"/>
                  </a:cubicBezTo>
                  <a:cubicBezTo>
                    <a:pt x="177" y="5"/>
                    <a:pt x="177" y="5"/>
                    <a:pt x="177" y="5"/>
                  </a:cubicBezTo>
                  <a:cubicBezTo>
                    <a:pt x="178" y="4"/>
                    <a:pt x="179" y="5"/>
                    <a:pt x="180" y="5"/>
                  </a:cubicBezTo>
                  <a:cubicBezTo>
                    <a:pt x="180" y="5"/>
                    <a:pt x="181" y="5"/>
                    <a:pt x="181" y="5"/>
                  </a:cubicBezTo>
                  <a:cubicBezTo>
                    <a:pt x="181" y="5"/>
                    <a:pt x="181" y="5"/>
                    <a:pt x="181" y="5"/>
                  </a:cubicBezTo>
                  <a:cubicBezTo>
                    <a:pt x="181" y="5"/>
                    <a:pt x="181" y="5"/>
                    <a:pt x="182" y="5"/>
                  </a:cubicBezTo>
                  <a:cubicBezTo>
                    <a:pt x="182" y="5"/>
                    <a:pt x="182" y="5"/>
                    <a:pt x="182" y="5"/>
                  </a:cubicBezTo>
                  <a:cubicBezTo>
                    <a:pt x="182" y="5"/>
                    <a:pt x="183" y="5"/>
                    <a:pt x="183" y="5"/>
                  </a:cubicBezTo>
                  <a:cubicBezTo>
                    <a:pt x="184" y="6"/>
                    <a:pt x="184" y="5"/>
                    <a:pt x="185" y="5"/>
                  </a:cubicBezTo>
                  <a:cubicBezTo>
                    <a:pt x="185" y="5"/>
                    <a:pt x="186" y="5"/>
                    <a:pt x="186" y="5"/>
                  </a:cubicBezTo>
                  <a:cubicBezTo>
                    <a:pt x="186" y="5"/>
                    <a:pt x="186" y="5"/>
                    <a:pt x="187" y="5"/>
                  </a:cubicBezTo>
                  <a:cubicBezTo>
                    <a:pt x="187" y="5"/>
                    <a:pt x="187" y="5"/>
                    <a:pt x="187" y="5"/>
                  </a:cubicBezTo>
                  <a:cubicBezTo>
                    <a:pt x="188" y="5"/>
                    <a:pt x="189" y="5"/>
                    <a:pt x="190" y="5"/>
                  </a:cubicBezTo>
                  <a:cubicBezTo>
                    <a:pt x="191" y="5"/>
                    <a:pt x="191" y="6"/>
                    <a:pt x="191" y="6"/>
                  </a:cubicBezTo>
                  <a:cubicBezTo>
                    <a:pt x="191" y="6"/>
                    <a:pt x="192" y="6"/>
                    <a:pt x="192" y="6"/>
                  </a:cubicBezTo>
                  <a:cubicBezTo>
                    <a:pt x="192" y="6"/>
                    <a:pt x="192" y="7"/>
                    <a:pt x="192" y="7"/>
                  </a:cubicBezTo>
                  <a:cubicBezTo>
                    <a:pt x="192" y="7"/>
                    <a:pt x="193" y="7"/>
                    <a:pt x="193" y="7"/>
                  </a:cubicBezTo>
                  <a:cubicBezTo>
                    <a:pt x="192" y="7"/>
                    <a:pt x="192" y="8"/>
                    <a:pt x="191" y="8"/>
                  </a:cubicBezTo>
                  <a:cubicBezTo>
                    <a:pt x="188" y="10"/>
                    <a:pt x="186" y="12"/>
                    <a:pt x="184" y="14"/>
                  </a:cubicBezTo>
                  <a:cubicBezTo>
                    <a:pt x="184" y="14"/>
                    <a:pt x="184" y="14"/>
                    <a:pt x="184" y="14"/>
                  </a:cubicBezTo>
                  <a:cubicBezTo>
                    <a:pt x="179" y="18"/>
                    <a:pt x="174" y="21"/>
                    <a:pt x="170" y="25"/>
                  </a:cubicBezTo>
                  <a:cubicBezTo>
                    <a:pt x="169" y="25"/>
                    <a:pt x="169" y="26"/>
                    <a:pt x="168" y="26"/>
                  </a:cubicBezTo>
                  <a:cubicBezTo>
                    <a:pt x="166" y="28"/>
                    <a:pt x="164" y="30"/>
                    <a:pt x="162" y="31"/>
                  </a:cubicBezTo>
                  <a:cubicBezTo>
                    <a:pt x="162" y="31"/>
                    <a:pt x="162" y="32"/>
                    <a:pt x="161" y="32"/>
                  </a:cubicBezTo>
                  <a:cubicBezTo>
                    <a:pt x="159" y="34"/>
                    <a:pt x="158" y="35"/>
                    <a:pt x="156" y="37"/>
                  </a:cubicBezTo>
                  <a:cubicBezTo>
                    <a:pt x="155" y="37"/>
                    <a:pt x="155" y="38"/>
                    <a:pt x="155" y="38"/>
                  </a:cubicBezTo>
                  <a:cubicBezTo>
                    <a:pt x="153" y="39"/>
                    <a:pt x="152" y="40"/>
                    <a:pt x="150" y="41"/>
                  </a:cubicBezTo>
                  <a:cubicBezTo>
                    <a:pt x="150" y="42"/>
                    <a:pt x="150" y="42"/>
                    <a:pt x="149" y="42"/>
                  </a:cubicBezTo>
                  <a:cubicBezTo>
                    <a:pt x="148" y="44"/>
                    <a:pt x="146" y="45"/>
                    <a:pt x="145" y="46"/>
                  </a:cubicBezTo>
                  <a:cubicBezTo>
                    <a:pt x="144" y="47"/>
                    <a:pt x="143" y="48"/>
                    <a:pt x="143" y="49"/>
                  </a:cubicBezTo>
                  <a:cubicBezTo>
                    <a:pt x="143" y="49"/>
                    <a:pt x="143" y="49"/>
                    <a:pt x="143" y="49"/>
                  </a:cubicBezTo>
                  <a:cubicBezTo>
                    <a:pt x="143" y="49"/>
                    <a:pt x="144" y="50"/>
                    <a:pt x="144" y="49"/>
                  </a:cubicBezTo>
                  <a:cubicBezTo>
                    <a:pt x="144" y="49"/>
                    <a:pt x="145" y="49"/>
                    <a:pt x="145" y="49"/>
                  </a:cubicBezTo>
                  <a:cubicBezTo>
                    <a:pt x="145" y="49"/>
                    <a:pt x="145" y="50"/>
                    <a:pt x="145" y="50"/>
                  </a:cubicBezTo>
                  <a:cubicBezTo>
                    <a:pt x="146" y="50"/>
                    <a:pt x="147" y="49"/>
                    <a:pt x="148" y="49"/>
                  </a:cubicBezTo>
                  <a:cubicBezTo>
                    <a:pt x="148" y="49"/>
                    <a:pt x="148" y="49"/>
                    <a:pt x="148" y="49"/>
                  </a:cubicBezTo>
                  <a:cubicBezTo>
                    <a:pt x="148" y="49"/>
                    <a:pt x="148" y="50"/>
                    <a:pt x="148" y="51"/>
                  </a:cubicBezTo>
                  <a:cubicBezTo>
                    <a:pt x="148" y="51"/>
                    <a:pt x="148" y="51"/>
                    <a:pt x="148" y="51"/>
                  </a:cubicBezTo>
                  <a:cubicBezTo>
                    <a:pt x="148" y="51"/>
                    <a:pt x="148" y="52"/>
                    <a:pt x="148" y="52"/>
                  </a:cubicBezTo>
                  <a:cubicBezTo>
                    <a:pt x="148" y="52"/>
                    <a:pt x="149" y="54"/>
                    <a:pt x="149" y="54"/>
                  </a:cubicBezTo>
                  <a:cubicBezTo>
                    <a:pt x="149" y="54"/>
                    <a:pt x="148" y="55"/>
                    <a:pt x="148" y="56"/>
                  </a:cubicBezTo>
                  <a:cubicBezTo>
                    <a:pt x="148" y="56"/>
                    <a:pt x="148" y="56"/>
                    <a:pt x="148" y="56"/>
                  </a:cubicBezTo>
                  <a:cubicBezTo>
                    <a:pt x="149" y="56"/>
                    <a:pt x="149" y="56"/>
                    <a:pt x="149" y="56"/>
                  </a:cubicBezTo>
                  <a:cubicBezTo>
                    <a:pt x="149" y="56"/>
                    <a:pt x="149" y="56"/>
                    <a:pt x="149" y="56"/>
                  </a:cubicBezTo>
                  <a:cubicBezTo>
                    <a:pt x="150" y="56"/>
                    <a:pt x="150" y="56"/>
                    <a:pt x="151" y="56"/>
                  </a:cubicBezTo>
                  <a:cubicBezTo>
                    <a:pt x="151" y="56"/>
                    <a:pt x="151" y="56"/>
                    <a:pt x="151" y="56"/>
                  </a:cubicBezTo>
                  <a:cubicBezTo>
                    <a:pt x="150" y="57"/>
                    <a:pt x="150" y="57"/>
                    <a:pt x="150" y="57"/>
                  </a:cubicBezTo>
                  <a:cubicBezTo>
                    <a:pt x="150" y="57"/>
                    <a:pt x="151" y="57"/>
                    <a:pt x="151" y="57"/>
                  </a:cubicBezTo>
                  <a:cubicBezTo>
                    <a:pt x="151" y="57"/>
                    <a:pt x="151" y="57"/>
                    <a:pt x="151" y="58"/>
                  </a:cubicBezTo>
                  <a:cubicBezTo>
                    <a:pt x="151" y="58"/>
                    <a:pt x="151" y="58"/>
                    <a:pt x="150" y="58"/>
                  </a:cubicBezTo>
                  <a:cubicBezTo>
                    <a:pt x="150" y="58"/>
                    <a:pt x="150" y="58"/>
                    <a:pt x="150" y="58"/>
                  </a:cubicBezTo>
                  <a:cubicBezTo>
                    <a:pt x="150" y="58"/>
                    <a:pt x="150" y="58"/>
                    <a:pt x="149" y="58"/>
                  </a:cubicBezTo>
                  <a:cubicBezTo>
                    <a:pt x="149" y="58"/>
                    <a:pt x="149" y="58"/>
                    <a:pt x="149" y="58"/>
                  </a:cubicBezTo>
                  <a:cubicBezTo>
                    <a:pt x="149" y="58"/>
                    <a:pt x="149" y="58"/>
                    <a:pt x="148" y="58"/>
                  </a:cubicBezTo>
                  <a:cubicBezTo>
                    <a:pt x="148" y="58"/>
                    <a:pt x="148" y="58"/>
                    <a:pt x="148" y="58"/>
                  </a:cubicBezTo>
                  <a:cubicBezTo>
                    <a:pt x="148" y="58"/>
                    <a:pt x="147" y="57"/>
                    <a:pt x="147" y="57"/>
                  </a:cubicBezTo>
                  <a:cubicBezTo>
                    <a:pt x="147" y="57"/>
                    <a:pt x="147" y="57"/>
                    <a:pt x="147" y="57"/>
                  </a:cubicBezTo>
                  <a:cubicBezTo>
                    <a:pt x="147" y="57"/>
                    <a:pt x="147" y="57"/>
                    <a:pt x="147" y="57"/>
                  </a:cubicBezTo>
                  <a:cubicBezTo>
                    <a:pt x="147" y="56"/>
                    <a:pt x="147" y="56"/>
                    <a:pt x="146" y="56"/>
                  </a:cubicBezTo>
                  <a:cubicBezTo>
                    <a:pt x="146" y="56"/>
                    <a:pt x="147" y="56"/>
                    <a:pt x="147" y="56"/>
                  </a:cubicBezTo>
                  <a:cubicBezTo>
                    <a:pt x="147" y="55"/>
                    <a:pt x="146" y="55"/>
                    <a:pt x="146" y="55"/>
                  </a:cubicBezTo>
                  <a:cubicBezTo>
                    <a:pt x="146" y="54"/>
                    <a:pt x="146" y="54"/>
                    <a:pt x="146" y="54"/>
                  </a:cubicBezTo>
                  <a:cubicBezTo>
                    <a:pt x="146" y="54"/>
                    <a:pt x="146" y="54"/>
                    <a:pt x="145" y="54"/>
                  </a:cubicBezTo>
                  <a:cubicBezTo>
                    <a:pt x="145" y="54"/>
                    <a:pt x="145" y="54"/>
                    <a:pt x="145" y="53"/>
                  </a:cubicBezTo>
                  <a:cubicBezTo>
                    <a:pt x="144" y="53"/>
                    <a:pt x="145" y="53"/>
                    <a:pt x="144" y="53"/>
                  </a:cubicBezTo>
                  <a:cubicBezTo>
                    <a:pt x="144" y="53"/>
                    <a:pt x="144" y="53"/>
                    <a:pt x="144" y="53"/>
                  </a:cubicBezTo>
                  <a:cubicBezTo>
                    <a:pt x="144" y="53"/>
                    <a:pt x="144" y="53"/>
                    <a:pt x="144" y="53"/>
                  </a:cubicBezTo>
                  <a:cubicBezTo>
                    <a:pt x="144" y="52"/>
                    <a:pt x="145" y="52"/>
                    <a:pt x="145" y="52"/>
                  </a:cubicBezTo>
                  <a:cubicBezTo>
                    <a:pt x="145" y="52"/>
                    <a:pt x="145" y="52"/>
                    <a:pt x="145" y="52"/>
                  </a:cubicBezTo>
                  <a:cubicBezTo>
                    <a:pt x="145" y="52"/>
                    <a:pt x="145" y="52"/>
                    <a:pt x="145" y="52"/>
                  </a:cubicBezTo>
                  <a:cubicBezTo>
                    <a:pt x="145" y="52"/>
                    <a:pt x="145" y="52"/>
                    <a:pt x="146" y="52"/>
                  </a:cubicBezTo>
                  <a:cubicBezTo>
                    <a:pt x="146" y="52"/>
                    <a:pt x="146" y="52"/>
                    <a:pt x="147" y="51"/>
                  </a:cubicBezTo>
                  <a:cubicBezTo>
                    <a:pt x="147" y="51"/>
                    <a:pt x="147" y="51"/>
                    <a:pt x="148" y="51"/>
                  </a:cubicBezTo>
                  <a:cubicBezTo>
                    <a:pt x="148" y="51"/>
                    <a:pt x="148" y="51"/>
                    <a:pt x="148" y="51"/>
                  </a:cubicBezTo>
                  <a:cubicBezTo>
                    <a:pt x="147" y="51"/>
                    <a:pt x="147" y="50"/>
                    <a:pt x="147" y="50"/>
                  </a:cubicBezTo>
                  <a:cubicBezTo>
                    <a:pt x="146" y="50"/>
                    <a:pt x="146" y="50"/>
                    <a:pt x="145" y="50"/>
                  </a:cubicBezTo>
                  <a:cubicBezTo>
                    <a:pt x="145" y="51"/>
                    <a:pt x="142" y="52"/>
                    <a:pt x="141" y="51"/>
                  </a:cubicBezTo>
                  <a:cubicBezTo>
                    <a:pt x="141" y="51"/>
                    <a:pt x="140" y="51"/>
                    <a:pt x="140" y="51"/>
                  </a:cubicBezTo>
                  <a:cubicBezTo>
                    <a:pt x="140" y="51"/>
                    <a:pt x="140" y="51"/>
                    <a:pt x="140" y="50"/>
                  </a:cubicBezTo>
                  <a:cubicBezTo>
                    <a:pt x="140" y="50"/>
                    <a:pt x="140" y="50"/>
                    <a:pt x="140" y="50"/>
                  </a:cubicBezTo>
                  <a:cubicBezTo>
                    <a:pt x="140" y="50"/>
                    <a:pt x="140" y="50"/>
                    <a:pt x="140" y="50"/>
                  </a:cubicBezTo>
                  <a:cubicBezTo>
                    <a:pt x="139" y="50"/>
                    <a:pt x="139" y="50"/>
                    <a:pt x="138" y="50"/>
                  </a:cubicBezTo>
                  <a:cubicBezTo>
                    <a:pt x="138" y="50"/>
                    <a:pt x="138" y="50"/>
                    <a:pt x="138" y="50"/>
                  </a:cubicBezTo>
                  <a:cubicBezTo>
                    <a:pt x="137" y="50"/>
                    <a:pt x="137" y="50"/>
                    <a:pt x="137" y="50"/>
                  </a:cubicBezTo>
                  <a:cubicBezTo>
                    <a:pt x="136" y="50"/>
                    <a:pt x="135" y="49"/>
                    <a:pt x="134" y="50"/>
                  </a:cubicBezTo>
                  <a:cubicBezTo>
                    <a:pt x="134" y="50"/>
                    <a:pt x="134" y="50"/>
                    <a:pt x="133" y="50"/>
                  </a:cubicBezTo>
                  <a:cubicBezTo>
                    <a:pt x="133" y="50"/>
                    <a:pt x="132" y="50"/>
                    <a:pt x="132" y="50"/>
                  </a:cubicBezTo>
                  <a:cubicBezTo>
                    <a:pt x="132" y="50"/>
                    <a:pt x="131" y="50"/>
                    <a:pt x="131" y="50"/>
                  </a:cubicBezTo>
                  <a:cubicBezTo>
                    <a:pt x="130" y="50"/>
                    <a:pt x="131" y="50"/>
                    <a:pt x="130" y="49"/>
                  </a:cubicBezTo>
                  <a:cubicBezTo>
                    <a:pt x="130" y="49"/>
                    <a:pt x="129" y="49"/>
                    <a:pt x="129" y="49"/>
                  </a:cubicBezTo>
                  <a:cubicBezTo>
                    <a:pt x="130" y="48"/>
                    <a:pt x="130" y="48"/>
                    <a:pt x="131" y="47"/>
                  </a:cubicBezTo>
                  <a:cubicBezTo>
                    <a:pt x="132" y="47"/>
                    <a:pt x="132" y="47"/>
                    <a:pt x="132" y="47"/>
                  </a:cubicBezTo>
                  <a:cubicBezTo>
                    <a:pt x="132" y="47"/>
                    <a:pt x="132" y="47"/>
                    <a:pt x="131" y="47"/>
                  </a:cubicBezTo>
                  <a:cubicBezTo>
                    <a:pt x="131" y="47"/>
                    <a:pt x="130" y="47"/>
                    <a:pt x="129" y="47"/>
                  </a:cubicBezTo>
                  <a:cubicBezTo>
                    <a:pt x="129" y="48"/>
                    <a:pt x="128" y="48"/>
                    <a:pt x="127" y="48"/>
                  </a:cubicBezTo>
                  <a:cubicBezTo>
                    <a:pt x="127" y="48"/>
                    <a:pt x="127" y="48"/>
                    <a:pt x="127" y="48"/>
                  </a:cubicBezTo>
                  <a:cubicBezTo>
                    <a:pt x="127" y="48"/>
                    <a:pt x="128" y="48"/>
                    <a:pt x="128" y="47"/>
                  </a:cubicBezTo>
                  <a:cubicBezTo>
                    <a:pt x="128" y="47"/>
                    <a:pt x="127" y="47"/>
                    <a:pt x="127" y="47"/>
                  </a:cubicBezTo>
                  <a:cubicBezTo>
                    <a:pt x="127" y="47"/>
                    <a:pt x="127" y="47"/>
                    <a:pt x="127" y="47"/>
                  </a:cubicBezTo>
                  <a:cubicBezTo>
                    <a:pt x="127" y="47"/>
                    <a:pt x="127" y="47"/>
                    <a:pt x="127" y="47"/>
                  </a:cubicBezTo>
                  <a:cubicBezTo>
                    <a:pt x="127" y="47"/>
                    <a:pt x="127" y="47"/>
                    <a:pt x="127" y="46"/>
                  </a:cubicBezTo>
                  <a:cubicBezTo>
                    <a:pt x="127" y="46"/>
                    <a:pt x="127" y="46"/>
                    <a:pt x="127" y="46"/>
                  </a:cubicBezTo>
                  <a:cubicBezTo>
                    <a:pt x="127" y="46"/>
                    <a:pt x="126" y="46"/>
                    <a:pt x="126" y="46"/>
                  </a:cubicBezTo>
                  <a:cubicBezTo>
                    <a:pt x="126" y="46"/>
                    <a:pt x="126" y="46"/>
                    <a:pt x="126" y="46"/>
                  </a:cubicBezTo>
                  <a:cubicBezTo>
                    <a:pt x="126" y="46"/>
                    <a:pt x="126" y="46"/>
                    <a:pt x="126" y="46"/>
                  </a:cubicBezTo>
                  <a:cubicBezTo>
                    <a:pt x="127" y="45"/>
                    <a:pt x="127" y="45"/>
                    <a:pt x="128" y="45"/>
                  </a:cubicBezTo>
                  <a:cubicBezTo>
                    <a:pt x="128" y="45"/>
                    <a:pt x="128" y="45"/>
                    <a:pt x="128" y="45"/>
                  </a:cubicBezTo>
                  <a:cubicBezTo>
                    <a:pt x="128" y="45"/>
                    <a:pt x="128" y="45"/>
                    <a:pt x="128" y="45"/>
                  </a:cubicBezTo>
                  <a:cubicBezTo>
                    <a:pt x="127" y="44"/>
                    <a:pt x="125" y="46"/>
                    <a:pt x="125" y="45"/>
                  </a:cubicBezTo>
                  <a:cubicBezTo>
                    <a:pt x="124" y="45"/>
                    <a:pt x="124" y="46"/>
                    <a:pt x="123" y="46"/>
                  </a:cubicBezTo>
                  <a:cubicBezTo>
                    <a:pt x="123" y="45"/>
                    <a:pt x="123" y="46"/>
                    <a:pt x="123" y="45"/>
                  </a:cubicBezTo>
                  <a:cubicBezTo>
                    <a:pt x="124" y="45"/>
                    <a:pt x="124" y="45"/>
                    <a:pt x="124" y="45"/>
                  </a:cubicBezTo>
                  <a:cubicBezTo>
                    <a:pt x="124" y="45"/>
                    <a:pt x="124" y="44"/>
                    <a:pt x="124" y="44"/>
                  </a:cubicBezTo>
                  <a:cubicBezTo>
                    <a:pt x="123" y="44"/>
                    <a:pt x="122" y="45"/>
                    <a:pt x="121" y="45"/>
                  </a:cubicBezTo>
                  <a:cubicBezTo>
                    <a:pt x="121" y="45"/>
                    <a:pt x="121" y="45"/>
                    <a:pt x="121" y="45"/>
                  </a:cubicBezTo>
                  <a:cubicBezTo>
                    <a:pt x="120" y="45"/>
                    <a:pt x="120" y="45"/>
                    <a:pt x="120" y="45"/>
                  </a:cubicBezTo>
                  <a:cubicBezTo>
                    <a:pt x="119" y="46"/>
                    <a:pt x="119" y="46"/>
                    <a:pt x="118" y="46"/>
                  </a:cubicBezTo>
                  <a:cubicBezTo>
                    <a:pt x="117" y="47"/>
                    <a:pt x="117" y="46"/>
                    <a:pt x="117" y="47"/>
                  </a:cubicBezTo>
                  <a:cubicBezTo>
                    <a:pt x="117" y="47"/>
                    <a:pt x="117" y="47"/>
                    <a:pt x="118" y="47"/>
                  </a:cubicBezTo>
                  <a:cubicBezTo>
                    <a:pt x="118" y="47"/>
                    <a:pt x="118" y="47"/>
                    <a:pt x="118" y="47"/>
                  </a:cubicBezTo>
                  <a:cubicBezTo>
                    <a:pt x="117" y="47"/>
                    <a:pt x="117" y="47"/>
                    <a:pt x="117" y="47"/>
                  </a:cubicBezTo>
                  <a:cubicBezTo>
                    <a:pt x="116" y="47"/>
                    <a:pt x="116" y="48"/>
                    <a:pt x="116" y="48"/>
                  </a:cubicBezTo>
                  <a:cubicBezTo>
                    <a:pt x="116" y="48"/>
                    <a:pt x="116" y="48"/>
                    <a:pt x="116" y="48"/>
                  </a:cubicBezTo>
                  <a:cubicBezTo>
                    <a:pt x="116" y="48"/>
                    <a:pt x="117" y="48"/>
                    <a:pt x="117" y="48"/>
                  </a:cubicBezTo>
                  <a:cubicBezTo>
                    <a:pt x="117" y="48"/>
                    <a:pt x="117" y="48"/>
                    <a:pt x="117" y="48"/>
                  </a:cubicBezTo>
                  <a:cubicBezTo>
                    <a:pt x="117" y="48"/>
                    <a:pt x="117" y="48"/>
                    <a:pt x="117" y="48"/>
                  </a:cubicBezTo>
                  <a:cubicBezTo>
                    <a:pt x="117" y="48"/>
                    <a:pt x="117" y="48"/>
                    <a:pt x="116" y="48"/>
                  </a:cubicBezTo>
                  <a:cubicBezTo>
                    <a:pt x="116" y="48"/>
                    <a:pt x="116" y="49"/>
                    <a:pt x="116" y="49"/>
                  </a:cubicBezTo>
                  <a:cubicBezTo>
                    <a:pt x="115" y="49"/>
                    <a:pt x="115" y="49"/>
                    <a:pt x="115" y="49"/>
                  </a:cubicBezTo>
                  <a:cubicBezTo>
                    <a:pt x="115" y="49"/>
                    <a:pt x="115" y="49"/>
                    <a:pt x="115" y="49"/>
                  </a:cubicBezTo>
                  <a:cubicBezTo>
                    <a:pt x="115" y="49"/>
                    <a:pt x="115" y="49"/>
                    <a:pt x="115" y="49"/>
                  </a:cubicBezTo>
                  <a:cubicBezTo>
                    <a:pt x="115" y="49"/>
                    <a:pt x="115" y="49"/>
                    <a:pt x="115" y="49"/>
                  </a:cubicBezTo>
                  <a:cubicBezTo>
                    <a:pt x="115" y="50"/>
                    <a:pt x="115" y="50"/>
                    <a:pt x="115" y="50"/>
                  </a:cubicBezTo>
                  <a:cubicBezTo>
                    <a:pt x="114" y="50"/>
                    <a:pt x="113" y="51"/>
                    <a:pt x="112" y="50"/>
                  </a:cubicBezTo>
                  <a:cubicBezTo>
                    <a:pt x="112" y="50"/>
                    <a:pt x="112" y="50"/>
                    <a:pt x="112" y="50"/>
                  </a:cubicBezTo>
                  <a:cubicBezTo>
                    <a:pt x="112" y="50"/>
                    <a:pt x="112" y="50"/>
                    <a:pt x="111" y="50"/>
                  </a:cubicBezTo>
                  <a:cubicBezTo>
                    <a:pt x="111" y="50"/>
                    <a:pt x="111" y="49"/>
                    <a:pt x="111" y="50"/>
                  </a:cubicBezTo>
                  <a:cubicBezTo>
                    <a:pt x="111" y="50"/>
                    <a:pt x="111" y="50"/>
                    <a:pt x="110" y="50"/>
                  </a:cubicBezTo>
                  <a:cubicBezTo>
                    <a:pt x="110" y="50"/>
                    <a:pt x="110" y="50"/>
                    <a:pt x="109" y="50"/>
                  </a:cubicBezTo>
                  <a:cubicBezTo>
                    <a:pt x="109" y="50"/>
                    <a:pt x="109" y="51"/>
                    <a:pt x="109" y="51"/>
                  </a:cubicBezTo>
                  <a:cubicBezTo>
                    <a:pt x="109" y="51"/>
                    <a:pt x="108" y="51"/>
                    <a:pt x="108" y="51"/>
                  </a:cubicBezTo>
                  <a:cubicBezTo>
                    <a:pt x="108" y="51"/>
                    <a:pt x="108" y="51"/>
                    <a:pt x="108" y="51"/>
                  </a:cubicBezTo>
                  <a:cubicBezTo>
                    <a:pt x="107" y="51"/>
                    <a:pt x="107" y="51"/>
                    <a:pt x="107" y="51"/>
                  </a:cubicBezTo>
                  <a:cubicBezTo>
                    <a:pt x="107" y="51"/>
                    <a:pt x="106" y="52"/>
                    <a:pt x="106" y="52"/>
                  </a:cubicBezTo>
                  <a:cubicBezTo>
                    <a:pt x="106" y="51"/>
                    <a:pt x="106" y="52"/>
                    <a:pt x="106" y="52"/>
                  </a:cubicBezTo>
                  <a:cubicBezTo>
                    <a:pt x="105" y="52"/>
                    <a:pt x="104" y="52"/>
                    <a:pt x="104" y="52"/>
                  </a:cubicBezTo>
                  <a:cubicBezTo>
                    <a:pt x="104" y="52"/>
                    <a:pt x="104" y="52"/>
                    <a:pt x="103" y="52"/>
                  </a:cubicBezTo>
                  <a:cubicBezTo>
                    <a:pt x="103" y="52"/>
                    <a:pt x="103" y="53"/>
                    <a:pt x="103" y="53"/>
                  </a:cubicBezTo>
                  <a:cubicBezTo>
                    <a:pt x="102" y="53"/>
                    <a:pt x="102" y="53"/>
                    <a:pt x="101" y="53"/>
                  </a:cubicBezTo>
                  <a:cubicBezTo>
                    <a:pt x="101" y="53"/>
                    <a:pt x="101" y="54"/>
                    <a:pt x="101" y="54"/>
                  </a:cubicBezTo>
                  <a:cubicBezTo>
                    <a:pt x="101" y="54"/>
                    <a:pt x="100" y="53"/>
                    <a:pt x="100" y="53"/>
                  </a:cubicBezTo>
                  <a:cubicBezTo>
                    <a:pt x="100" y="53"/>
                    <a:pt x="100" y="54"/>
                    <a:pt x="100" y="54"/>
                  </a:cubicBezTo>
                  <a:cubicBezTo>
                    <a:pt x="99" y="53"/>
                    <a:pt x="98" y="54"/>
                    <a:pt x="98" y="54"/>
                  </a:cubicBezTo>
                  <a:cubicBezTo>
                    <a:pt x="98" y="54"/>
                    <a:pt x="98" y="54"/>
                    <a:pt x="98" y="54"/>
                  </a:cubicBezTo>
                  <a:cubicBezTo>
                    <a:pt x="98" y="54"/>
                    <a:pt x="98" y="53"/>
                    <a:pt x="98" y="53"/>
                  </a:cubicBezTo>
                  <a:cubicBezTo>
                    <a:pt x="98" y="53"/>
                    <a:pt x="98" y="53"/>
                    <a:pt x="99" y="53"/>
                  </a:cubicBezTo>
                  <a:cubicBezTo>
                    <a:pt x="99" y="53"/>
                    <a:pt x="99" y="53"/>
                    <a:pt x="99" y="53"/>
                  </a:cubicBezTo>
                  <a:cubicBezTo>
                    <a:pt x="99" y="53"/>
                    <a:pt x="100" y="53"/>
                    <a:pt x="100" y="53"/>
                  </a:cubicBezTo>
                  <a:cubicBezTo>
                    <a:pt x="100" y="53"/>
                    <a:pt x="101" y="53"/>
                    <a:pt x="101" y="53"/>
                  </a:cubicBezTo>
                  <a:cubicBezTo>
                    <a:pt x="101" y="53"/>
                    <a:pt x="102" y="52"/>
                    <a:pt x="102" y="52"/>
                  </a:cubicBezTo>
                  <a:cubicBezTo>
                    <a:pt x="102" y="52"/>
                    <a:pt x="102" y="52"/>
                    <a:pt x="102" y="52"/>
                  </a:cubicBezTo>
                  <a:cubicBezTo>
                    <a:pt x="103" y="52"/>
                    <a:pt x="103" y="52"/>
                    <a:pt x="103" y="51"/>
                  </a:cubicBezTo>
                  <a:cubicBezTo>
                    <a:pt x="102" y="51"/>
                    <a:pt x="102" y="52"/>
                    <a:pt x="101" y="52"/>
                  </a:cubicBezTo>
                  <a:cubicBezTo>
                    <a:pt x="101" y="52"/>
                    <a:pt x="101" y="52"/>
                    <a:pt x="101" y="52"/>
                  </a:cubicBezTo>
                  <a:cubicBezTo>
                    <a:pt x="101" y="51"/>
                    <a:pt x="102" y="51"/>
                    <a:pt x="103" y="50"/>
                  </a:cubicBezTo>
                  <a:cubicBezTo>
                    <a:pt x="103" y="50"/>
                    <a:pt x="104" y="50"/>
                    <a:pt x="105" y="49"/>
                  </a:cubicBezTo>
                  <a:cubicBezTo>
                    <a:pt x="105" y="49"/>
                    <a:pt x="105" y="49"/>
                    <a:pt x="105" y="49"/>
                  </a:cubicBezTo>
                  <a:cubicBezTo>
                    <a:pt x="106" y="49"/>
                    <a:pt x="106" y="49"/>
                    <a:pt x="106" y="49"/>
                  </a:cubicBezTo>
                  <a:cubicBezTo>
                    <a:pt x="107" y="48"/>
                    <a:pt x="107" y="48"/>
                    <a:pt x="107" y="47"/>
                  </a:cubicBezTo>
                  <a:cubicBezTo>
                    <a:pt x="108" y="47"/>
                    <a:pt x="110" y="47"/>
                    <a:pt x="110" y="46"/>
                  </a:cubicBezTo>
                  <a:cubicBezTo>
                    <a:pt x="111" y="46"/>
                    <a:pt x="112" y="46"/>
                    <a:pt x="112" y="46"/>
                  </a:cubicBezTo>
                  <a:cubicBezTo>
                    <a:pt x="113" y="46"/>
                    <a:pt x="113" y="46"/>
                    <a:pt x="113" y="46"/>
                  </a:cubicBezTo>
                  <a:cubicBezTo>
                    <a:pt x="113" y="46"/>
                    <a:pt x="114" y="46"/>
                    <a:pt x="115" y="46"/>
                  </a:cubicBezTo>
                  <a:cubicBezTo>
                    <a:pt x="115" y="46"/>
                    <a:pt x="116" y="46"/>
                    <a:pt x="117" y="46"/>
                  </a:cubicBezTo>
                  <a:cubicBezTo>
                    <a:pt x="117" y="46"/>
                    <a:pt x="117" y="46"/>
                    <a:pt x="117" y="46"/>
                  </a:cubicBezTo>
                  <a:cubicBezTo>
                    <a:pt x="116" y="46"/>
                    <a:pt x="115" y="46"/>
                    <a:pt x="115" y="45"/>
                  </a:cubicBezTo>
                  <a:cubicBezTo>
                    <a:pt x="115" y="45"/>
                    <a:pt x="115" y="45"/>
                    <a:pt x="115" y="45"/>
                  </a:cubicBezTo>
                  <a:cubicBezTo>
                    <a:pt x="115" y="45"/>
                    <a:pt x="115" y="45"/>
                    <a:pt x="116" y="45"/>
                  </a:cubicBezTo>
                  <a:cubicBezTo>
                    <a:pt x="116" y="45"/>
                    <a:pt x="116" y="44"/>
                    <a:pt x="117" y="44"/>
                  </a:cubicBezTo>
                  <a:cubicBezTo>
                    <a:pt x="117" y="44"/>
                    <a:pt x="117" y="44"/>
                    <a:pt x="117" y="44"/>
                  </a:cubicBezTo>
                  <a:cubicBezTo>
                    <a:pt x="117" y="44"/>
                    <a:pt x="117" y="44"/>
                    <a:pt x="117" y="44"/>
                  </a:cubicBezTo>
                  <a:cubicBezTo>
                    <a:pt x="118" y="44"/>
                    <a:pt x="118" y="44"/>
                    <a:pt x="118" y="44"/>
                  </a:cubicBezTo>
                  <a:cubicBezTo>
                    <a:pt x="118" y="44"/>
                    <a:pt x="119" y="44"/>
                    <a:pt x="119" y="44"/>
                  </a:cubicBezTo>
                  <a:cubicBezTo>
                    <a:pt x="119" y="43"/>
                    <a:pt x="119" y="43"/>
                    <a:pt x="119" y="43"/>
                  </a:cubicBezTo>
                  <a:cubicBezTo>
                    <a:pt x="119" y="43"/>
                    <a:pt x="118" y="43"/>
                    <a:pt x="118" y="43"/>
                  </a:cubicBezTo>
                  <a:cubicBezTo>
                    <a:pt x="117" y="43"/>
                    <a:pt x="117" y="43"/>
                    <a:pt x="116" y="44"/>
                  </a:cubicBezTo>
                  <a:cubicBezTo>
                    <a:pt x="116" y="44"/>
                    <a:pt x="116" y="44"/>
                    <a:pt x="116" y="44"/>
                  </a:cubicBezTo>
                  <a:cubicBezTo>
                    <a:pt x="116" y="44"/>
                    <a:pt x="116" y="44"/>
                    <a:pt x="115" y="44"/>
                  </a:cubicBezTo>
                  <a:cubicBezTo>
                    <a:pt x="115" y="44"/>
                    <a:pt x="115" y="44"/>
                    <a:pt x="115" y="44"/>
                  </a:cubicBezTo>
                  <a:cubicBezTo>
                    <a:pt x="115" y="44"/>
                    <a:pt x="115" y="44"/>
                    <a:pt x="114" y="44"/>
                  </a:cubicBezTo>
                  <a:cubicBezTo>
                    <a:pt x="114" y="44"/>
                    <a:pt x="114" y="44"/>
                    <a:pt x="114" y="44"/>
                  </a:cubicBezTo>
                  <a:cubicBezTo>
                    <a:pt x="113" y="44"/>
                    <a:pt x="112" y="44"/>
                    <a:pt x="112" y="44"/>
                  </a:cubicBezTo>
                  <a:cubicBezTo>
                    <a:pt x="112" y="44"/>
                    <a:pt x="112" y="44"/>
                    <a:pt x="111" y="44"/>
                  </a:cubicBezTo>
                  <a:cubicBezTo>
                    <a:pt x="111" y="45"/>
                    <a:pt x="110" y="45"/>
                    <a:pt x="110" y="45"/>
                  </a:cubicBezTo>
                  <a:cubicBezTo>
                    <a:pt x="109" y="45"/>
                    <a:pt x="109" y="45"/>
                    <a:pt x="108" y="45"/>
                  </a:cubicBezTo>
                  <a:cubicBezTo>
                    <a:pt x="108" y="45"/>
                    <a:pt x="108" y="46"/>
                    <a:pt x="107" y="46"/>
                  </a:cubicBezTo>
                  <a:cubicBezTo>
                    <a:pt x="107" y="46"/>
                    <a:pt x="107" y="46"/>
                    <a:pt x="107" y="46"/>
                  </a:cubicBezTo>
                  <a:cubicBezTo>
                    <a:pt x="106" y="46"/>
                    <a:pt x="106" y="46"/>
                    <a:pt x="106" y="47"/>
                  </a:cubicBezTo>
                  <a:cubicBezTo>
                    <a:pt x="106" y="47"/>
                    <a:pt x="105" y="47"/>
                    <a:pt x="105" y="47"/>
                  </a:cubicBezTo>
                  <a:cubicBezTo>
                    <a:pt x="105" y="47"/>
                    <a:pt x="104" y="47"/>
                    <a:pt x="104" y="47"/>
                  </a:cubicBezTo>
                  <a:cubicBezTo>
                    <a:pt x="104" y="47"/>
                    <a:pt x="103" y="47"/>
                    <a:pt x="103" y="48"/>
                  </a:cubicBezTo>
                  <a:cubicBezTo>
                    <a:pt x="103" y="48"/>
                    <a:pt x="102" y="48"/>
                    <a:pt x="102" y="48"/>
                  </a:cubicBezTo>
                  <a:cubicBezTo>
                    <a:pt x="102" y="48"/>
                    <a:pt x="100" y="49"/>
                    <a:pt x="100" y="49"/>
                  </a:cubicBezTo>
                  <a:cubicBezTo>
                    <a:pt x="100" y="49"/>
                    <a:pt x="99" y="49"/>
                    <a:pt x="99" y="49"/>
                  </a:cubicBezTo>
                  <a:cubicBezTo>
                    <a:pt x="99" y="49"/>
                    <a:pt x="99" y="49"/>
                    <a:pt x="99" y="49"/>
                  </a:cubicBezTo>
                  <a:cubicBezTo>
                    <a:pt x="99" y="49"/>
                    <a:pt x="99" y="49"/>
                    <a:pt x="99" y="49"/>
                  </a:cubicBezTo>
                  <a:cubicBezTo>
                    <a:pt x="99" y="49"/>
                    <a:pt x="99" y="49"/>
                    <a:pt x="99" y="50"/>
                  </a:cubicBezTo>
                  <a:cubicBezTo>
                    <a:pt x="99" y="50"/>
                    <a:pt x="98" y="50"/>
                    <a:pt x="98" y="51"/>
                  </a:cubicBezTo>
                  <a:cubicBezTo>
                    <a:pt x="97" y="51"/>
                    <a:pt x="96" y="51"/>
                    <a:pt x="96" y="51"/>
                  </a:cubicBezTo>
                  <a:cubicBezTo>
                    <a:pt x="96" y="51"/>
                    <a:pt x="96" y="51"/>
                    <a:pt x="96" y="51"/>
                  </a:cubicBezTo>
                  <a:cubicBezTo>
                    <a:pt x="95" y="52"/>
                    <a:pt x="95" y="51"/>
                    <a:pt x="94" y="52"/>
                  </a:cubicBezTo>
                  <a:cubicBezTo>
                    <a:pt x="94" y="52"/>
                    <a:pt x="94" y="52"/>
                    <a:pt x="94" y="52"/>
                  </a:cubicBezTo>
                  <a:cubicBezTo>
                    <a:pt x="93" y="52"/>
                    <a:pt x="93" y="52"/>
                    <a:pt x="93" y="52"/>
                  </a:cubicBezTo>
                  <a:cubicBezTo>
                    <a:pt x="93" y="52"/>
                    <a:pt x="93" y="52"/>
                    <a:pt x="93" y="52"/>
                  </a:cubicBezTo>
                  <a:cubicBezTo>
                    <a:pt x="92" y="52"/>
                    <a:pt x="92" y="52"/>
                    <a:pt x="92" y="52"/>
                  </a:cubicBezTo>
                  <a:cubicBezTo>
                    <a:pt x="92" y="52"/>
                    <a:pt x="92" y="53"/>
                    <a:pt x="91" y="53"/>
                  </a:cubicBezTo>
                  <a:cubicBezTo>
                    <a:pt x="91" y="53"/>
                    <a:pt x="90" y="53"/>
                    <a:pt x="90" y="53"/>
                  </a:cubicBezTo>
                  <a:cubicBezTo>
                    <a:pt x="90" y="53"/>
                    <a:pt x="90" y="53"/>
                    <a:pt x="90" y="53"/>
                  </a:cubicBezTo>
                  <a:cubicBezTo>
                    <a:pt x="90" y="53"/>
                    <a:pt x="90" y="53"/>
                    <a:pt x="89" y="53"/>
                  </a:cubicBezTo>
                  <a:cubicBezTo>
                    <a:pt x="89" y="53"/>
                    <a:pt x="89" y="54"/>
                    <a:pt x="89" y="54"/>
                  </a:cubicBezTo>
                  <a:cubicBezTo>
                    <a:pt x="88" y="54"/>
                    <a:pt x="88" y="54"/>
                    <a:pt x="88" y="55"/>
                  </a:cubicBezTo>
                  <a:cubicBezTo>
                    <a:pt x="88" y="55"/>
                    <a:pt x="88" y="55"/>
                    <a:pt x="89" y="55"/>
                  </a:cubicBezTo>
                  <a:cubicBezTo>
                    <a:pt x="89" y="55"/>
                    <a:pt x="89" y="55"/>
                    <a:pt x="90" y="55"/>
                  </a:cubicBezTo>
                  <a:cubicBezTo>
                    <a:pt x="90" y="55"/>
                    <a:pt x="90" y="55"/>
                    <a:pt x="90" y="55"/>
                  </a:cubicBezTo>
                  <a:cubicBezTo>
                    <a:pt x="89" y="56"/>
                    <a:pt x="88" y="56"/>
                    <a:pt x="87" y="57"/>
                  </a:cubicBezTo>
                  <a:cubicBezTo>
                    <a:pt x="87" y="57"/>
                    <a:pt x="87" y="57"/>
                    <a:pt x="86" y="57"/>
                  </a:cubicBezTo>
                  <a:cubicBezTo>
                    <a:pt x="86" y="57"/>
                    <a:pt x="86" y="57"/>
                    <a:pt x="86" y="57"/>
                  </a:cubicBezTo>
                  <a:cubicBezTo>
                    <a:pt x="85" y="57"/>
                    <a:pt x="85" y="57"/>
                    <a:pt x="85" y="57"/>
                  </a:cubicBezTo>
                  <a:cubicBezTo>
                    <a:pt x="85" y="57"/>
                    <a:pt x="85" y="58"/>
                    <a:pt x="84" y="58"/>
                  </a:cubicBezTo>
                  <a:cubicBezTo>
                    <a:pt x="84" y="58"/>
                    <a:pt x="83" y="58"/>
                    <a:pt x="83" y="58"/>
                  </a:cubicBezTo>
                  <a:cubicBezTo>
                    <a:pt x="83" y="58"/>
                    <a:pt x="83" y="58"/>
                    <a:pt x="83" y="59"/>
                  </a:cubicBezTo>
                  <a:cubicBezTo>
                    <a:pt x="83" y="59"/>
                    <a:pt x="82" y="59"/>
                    <a:pt x="82" y="59"/>
                  </a:cubicBezTo>
                  <a:cubicBezTo>
                    <a:pt x="82" y="59"/>
                    <a:pt x="82" y="59"/>
                    <a:pt x="82" y="59"/>
                  </a:cubicBezTo>
                  <a:cubicBezTo>
                    <a:pt x="82" y="59"/>
                    <a:pt x="82" y="59"/>
                    <a:pt x="81" y="59"/>
                  </a:cubicBezTo>
                  <a:cubicBezTo>
                    <a:pt x="81" y="59"/>
                    <a:pt x="81" y="59"/>
                    <a:pt x="81" y="59"/>
                  </a:cubicBezTo>
                  <a:cubicBezTo>
                    <a:pt x="81" y="59"/>
                    <a:pt x="81" y="59"/>
                    <a:pt x="81" y="59"/>
                  </a:cubicBezTo>
                  <a:cubicBezTo>
                    <a:pt x="81" y="59"/>
                    <a:pt x="80" y="59"/>
                    <a:pt x="80" y="59"/>
                  </a:cubicBezTo>
                  <a:cubicBezTo>
                    <a:pt x="80" y="59"/>
                    <a:pt x="80" y="60"/>
                    <a:pt x="80" y="60"/>
                  </a:cubicBezTo>
                  <a:cubicBezTo>
                    <a:pt x="80" y="60"/>
                    <a:pt x="79" y="59"/>
                    <a:pt x="79" y="60"/>
                  </a:cubicBezTo>
                  <a:cubicBezTo>
                    <a:pt x="78" y="60"/>
                    <a:pt x="78" y="60"/>
                    <a:pt x="78" y="60"/>
                  </a:cubicBezTo>
                  <a:cubicBezTo>
                    <a:pt x="78" y="60"/>
                    <a:pt x="77" y="60"/>
                    <a:pt x="77" y="60"/>
                  </a:cubicBezTo>
                  <a:cubicBezTo>
                    <a:pt x="77" y="60"/>
                    <a:pt x="77" y="61"/>
                    <a:pt x="76" y="61"/>
                  </a:cubicBezTo>
                  <a:cubicBezTo>
                    <a:pt x="76" y="61"/>
                    <a:pt x="76" y="61"/>
                    <a:pt x="75" y="61"/>
                  </a:cubicBezTo>
                  <a:cubicBezTo>
                    <a:pt x="75" y="61"/>
                    <a:pt x="75" y="61"/>
                    <a:pt x="75" y="61"/>
                  </a:cubicBezTo>
                  <a:cubicBezTo>
                    <a:pt x="75" y="61"/>
                    <a:pt x="74" y="61"/>
                    <a:pt x="74" y="61"/>
                  </a:cubicBezTo>
                  <a:cubicBezTo>
                    <a:pt x="74" y="61"/>
                    <a:pt x="74" y="61"/>
                    <a:pt x="74" y="61"/>
                  </a:cubicBezTo>
                  <a:cubicBezTo>
                    <a:pt x="74" y="61"/>
                    <a:pt x="74" y="61"/>
                    <a:pt x="74" y="61"/>
                  </a:cubicBezTo>
                  <a:cubicBezTo>
                    <a:pt x="75" y="60"/>
                    <a:pt x="75" y="61"/>
                    <a:pt x="75" y="60"/>
                  </a:cubicBezTo>
                  <a:cubicBezTo>
                    <a:pt x="75" y="60"/>
                    <a:pt x="74" y="59"/>
                    <a:pt x="74" y="59"/>
                  </a:cubicBezTo>
                  <a:cubicBezTo>
                    <a:pt x="73" y="59"/>
                    <a:pt x="72" y="59"/>
                    <a:pt x="72" y="60"/>
                  </a:cubicBezTo>
                  <a:cubicBezTo>
                    <a:pt x="72" y="60"/>
                    <a:pt x="72" y="60"/>
                    <a:pt x="72" y="60"/>
                  </a:cubicBezTo>
                  <a:cubicBezTo>
                    <a:pt x="72" y="60"/>
                    <a:pt x="72" y="60"/>
                    <a:pt x="72" y="60"/>
                  </a:cubicBezTo>
                  <a:cubicBezTo>
                    <a:pt x="72" y="61"/>
                    <a:pt x="73" y="61"/>
                    <a:pt x="73" y="61"/>
                  </a:cubicBezTo>
                  <a:cubicBezTo>
                    <a:pt x="73" y="61"/>
                    <a:pt x="73" y="61"/>
                    <a:pt x="73" y="61"/>
                  </a:cubicBezTo>
                  <a:cubicBezTo>
                    <a:pt x="73" y="61"/>
                    <a:pt x="73" y="61"/>
                    <a:pt x="72" y="61"/>
                  </a:cubicBezTo>
                  <a:cubicBezTo>
                    <a:pt x="72" y="62"/>
                    <a:pt x="73" y="62"/>
                    <a:pt x="72" y="62"/>
                  </a:cubicBezTo>
                  <a:cubicBezTo>
                    <a:pt x="72" y="62"/>
                    <a:pt x="72" y="62"/>
                    <a:pt x="71" y="62"/>
                  </a:cubicBezTo>
                  <a:cubicBezTo>
                    <a:pt x="71" y="62"/>
                    <a:pt x="70" y="63"/>
                    <a:pt x="69" y="63"/>
                  </a:cubicBezTo>
                  <a:cubicBezTo>
                    <a:pt x="69" y="63"/>
                    <a:pt x="69" y="63"/>
                    <a:pt x="69" y="64"/>
                  </a:cubicBezTo>
                  <a:cubicBezTo>
                    <a:pt x="69" y="64"/>
                    <a:pt x="69" y="64"/>
                    <a:pt x="69" y="64"/>
                  </a:cubicBezTo>
                  <a:cubicBezTo>
                    <a:pt x="68" y="64"/>
                    <a:pt x="68" y="64"/>
                    <a:pt x="68" y="64"/>
                  </a:cubicBezTo>
                  <a:cubicBezTo>
                    <a:pt x="68" y="64"/>
                    <a:pt x="68" y="64"/>
                    <a:pt x="68" y="64"/>
                  </a:cubicBezTo>
                  <a:cubicBezTo>
                    <a:pt x="68" y="64"/>
                    <a:pt x="67" y="64"/>
                    <a:pt x="67" y="64"/>
                  </a:cubicBezTo>
                  <a:cubicBezTo>
                    <a:pt x="67" y="64"/>
                    <a:pt x="67" y="64"/>
                    <a:pt x="67" y="64"/>
                  </a:cubicBezTo>
                  <a:cubicBezTo>
                    <a:pt x="67" y="64"/>
                    <a:pt x="66" y="65"/>
                    <a:pt x="66" y="65"/>
                  </a:cubicBezTo>
                  <a:cubicBezTo>
                    <a:pt x="66" y="65"/>
                    <a:pt x="66" y="65"/>
                    <a:pt x="66" y="65"/>
                  </a:cubicBezTo>
                  <a:cubicBezTo>
                    <a:pt x="66" y="65"/>
                    <a:pt x="65" y="65"/>
                    <a:pt x="65" y="65"/>
                  </a:cubicBezTo>
                  <a:cubicBezTo>
                    <a:pt x="65" y="65"/>
                    <a:pt x="64" y="65"/>
                    <a:pt x="64" y="65"/>
                  </a:cubicBezTo>
                  <a:cubicBezTo>
                    <a:pt x="64" y="65"/>
                    <a:pt x="64" y="65"/>
                    <a:pt x="64" y="65"/>
                  </a:cubicBezTo>
                  <a:cubicBezTo>
                    <a:pt x="63" y="65"/>
                    <a:pt x="63" y="65"/>
                    <a:pt x="62" y="66"/>
                  </a:cubicBezTo>
                  <a:cubicBezTo>
                    <a:pt x="62" y="66"/>
                    <a:pt x="63" y="66"/>
                    <a:pt x="61" y="66"/>
                  </a:cubicBezTo>
                  <a:cubicBezTo>
                    <a:pt x="61" y="66"/>
                    <a:pt x="60" y="66"/>
                    <a:pt x="60" y="66"/>
                  </a:cubicBezTo>
                  <a:cubicBezTo>
                    <a:pt x="60" y="67"/>
                    <a:pt x="60" y="67"/>
                    <a:pt x="60" y="67"/>
                  </a:cubicBezTo>
                  <a:cubicBezTo>
                    <a:pt x="59" y="67"/>
                    <a:pt x="59" y="67"/>
                    <a:pt x="59" y="67"/>
                  </a:cubicBezTo>
                  <a:cubicBezTo>
                    <a:pt x="58" y="67"/>
                    <a:pt x="58" y="67"/>
                    <a:pt x="58" y="67"/>
                  </a:cubicBezTo>
                  <a:cubicBezTo>
                    <a:pt x="57" y="67"/>
                    <a:pt x="57" y="67"/>
                    <a:pt x="57" y="68"/>
                  </a:cubicBezTo>
                  <a:cubicBezTo>
                    <a:pt x="56" y="68"/>
                    <a:pt x="56" y="68"/>
                    <a:pt x="56" y="68"/>
                  </a:cubicBezTo>
                  <a:cubicBezTo>
                    <a:pt x="56" y="68"/>
                    <a:pt x="56" y="68"/>
                    <a:pt x="56" y="68"/>
                  </a:cubicBezTo>
                  <a:cubicBezTo>
                    <a:pt x="56" y="68"/>
                    <a:pt x="55" y="68"/>
                    <a:pt x="55" y="68"/>
                  </a:cubicBezTo>
                  <a:cubicBezTo>
                    <a:pt x="55" y="68"/>
                    <a:pt x="55" y="69"/>
                    <a:pt x="55" y="69"/>
                  </a:cubicBezTo>
                  <a:cubicBezTo>
                    <a:pt x="55" y="69"/>
                    <a:pt x="54" y="69"/>
                    <a:pt x="54" y="69"/>
                  </a:cubicBezTo>
                  <a:cubicBezTo>
                    <a:pt x="54" y="69"/>
                    <a:pt x="54" y="69"/>
                    <a:pt x="54" y="69"/>
                  </a:cubicBezTo>
                  <a:cubicBezTo>
                    <a:pt x="54" y="69"/>
                    <a:pt x="53" y="69"/>
                    <a:pt x="53" y="69"/>
                  </a:cubicBezTo>
                  <a:cubicBezTo>
                    <a:pt x="53" y="69"/>
                    <a:pt x="53" y="70"/>
                    <a:pt x="52" y="70"/>
                  </a:cubicBezTo>
                  <a:cubicBezTo>
                    <a:pt x="52" y="70"/>
                    <a:pt x="52" y="70"/>
                    <a:pt x="52" y="70"/>
                  </a:cubicBezTo>
                  <a:cubicBezTo>
                    <a:pt x="51" y="70"/>
                    <a:pt x="50" y="70"/>
                    <a:pt x="50" y="70"/>
                  </a:cubicBezTo>
                  <a:cubicBezTo>
                    <a:pt x="49" y="70"/>
                    <a:pt x="49" y="70"/>
                    <a:pt x="49" y="70"/>
                  </a:cubicBezTo>
                  <a:cubicBezTo>
                    <a:pt x="48" y="70"/>
                    <a:pt x="48" y="70"/>
                    <a:pt x="48" y="70"/>
                  </a:cubicBezTo>
                  <a:cubicBezTo>
                    <a:pt x="48" y="70"/>
                    <a:pt x="48" y="70"/>
                    <a:pt x="47" y="70"/>
                  </a:cubicBezTo>
                  <a:cubicBezTo>
                    <a:pt x="48" y="69"/>
                    <a:pt x="49" y="68"/>
                    <a:pt x="50" y="68"/>
                  </a:cubicBezTo>
                  <a:cubicBezTo>
                    <a:pt x="50" y="68"/>
                    <a:pt x="51" y="68"/>
                    <a:pt x="52" y="67"/>
                  </a:cubicBezTo>
                  <a:cubicBezTo>
                    <a:pt x="52" y="67"/>
                    <a:pt x="52" y="67"/>
                    <a:pt x="53" y="67"/>
                  </a:cubicBezTo>
                  <a:cubicBezTo>
                    <a:pt x="53" y="67"/>
                    <a:pt x="53" y="67"/>
                    <a:pt x="54" y="67"/>
                  </a:cubicBezTo>
                  <a:cubicBezTo>
                    <a:pt x="54" y="66"/>
                    <a:pt x="55" y="67"/>
                    <a:pt x="56" y="66"/>
                  </a:cubicBezTo>
                  <a:cubicBezTo>
                    <a:pt x="56" y="66"/>
                    <a:pt x="57" y="66"/>
                    <a:pt x="57" y="66"/>
                  </a:cubicBezTo>
                  <a:cubicBezTo>
                    <a:pt x="58" y="66"/>
                    <a:pt x="59" y="66"/>
                    <a:pt x="59" y="66"/>
                  </a:cubicBezTo>
                  <a:cubicBezTo>
                    <a:pt x="59" y="66"/>
                    <a:pt x="60" y="65"/>
                    <a:pt x="60" y="65"/>
                  </a:cubicBezTo>
                  <a:cubicBezTo>
                    <a:pt x="60" y="64"/>
                    <a:pt x="61" y="64"/>
                    <a:pt x="62" y="64"/>
                  </a:cubicBezTo>
                  <a:cubicBezTo>
                    <a:pt x="62" y="64"/>
                    <a:pt x="63" y="63"/>
                    <a:pt x="63" y="63"/>
                  </a:cubicBezTo>
                  <a:cubicBezTo>
                    <a:pt x="64" y="63"/>
                    <a:pt x="64" y="63"/>
                    <a:pt x="64" y="63"/>
                  </a:cubicBezTo>
                  <a:cubicBezTo>
                    <a:pt x="65" y="63"/>
                    <a:pt x="65" y="62"/>
                    <a:pt x="66" y="62"/>
                  </a:cubicBezTo>
                  <a:cubicBezTo>
                    <a:pt x="66" y="62"/>
                    <a:pt x="66" y="62"/>
                    <a:pt x="66" y="62"/>
                  </a:cubicBezTo>
                  <a:cubicBezTo>
                    <a:pt x="66" y="63"/>
                    <a:pt x="67" y="62"/>
                    <a:pt x="67" y="62"/>
                  </a:cubicBezTo>
                  <a:cubicBezTo>
                    <a:pt x="68" y="62"/>
                    <a:pt x="68" y="62"/>
                    <a:pt x="68" y="62"/>
                  </a:cubicBezTo>
                  <a:cubicBezTo>
                    <a:pt x="68" y="62"/>
                    <a:pt x="68" y="62"/>
                    <a:pt x="68" y="62"/>
                  </a:cubicBezTo>
                  <a:cubicBezTo>
                    <a:pt x="67" y="62"/>
                    <a:pt x="67" y="62"/>
                    <a:pt x="67" y="62"/>
                  </a:cubicBezTo>
                  <a:cubicBezTo>
                    <a:pt x="67" y="62"/>
                    <a:pt x="67" y="62"/>
                    <a:pt x="67" y="62"/>
                  </a:cubicBezTo>
                  <a:cubicBezTo>
                    <a:pt x="68" y="61"/>
                    <a:pt x="68" y="61"/>
                    <a:pt x="69" y="60"/>
                  </a:cubicBezTo>
                  <a:cubicBezTo>
                    <a:pt x="69" y="60"/>
                    <a:pt x="69" y="60"/>
                    <a:pt x="69" y="60"/>
                  </a:cubicBezTo>
                  <a:cubicBezTo>
                    <a:pt x="70" y="60"/>
                    <a:pt x="70" y="59"/>
                    <a:pt x="71" y="59"/>
                  </a:cubicBezTo>
                  <a:cubicBezTo>
                    <a:pt x="71" y="59"/>
                    <a:pt x="72" y="59"/>
                    <a:pt x="72" y="59"/>
                  </a:cubicBezTo>
                  <a:cubicBezTo>
                    <a:pt x="72" y="59"/>
                    <a:pt x="72" y="59"/>
                    <a:pt x="72" y="59"/>
                  </a:cubicBezTo>
                  <a:cubicBezTo>
                    <a:pt x="72" y="59"/>
                    <a:pt x="72" y="58"/>
                    <a:pt x="72" y="58"/>
                  </a:cubicBezTo>
                  <a:cubicBezTo>
                    <a:pt x="72" y="58"/>
                    <a:pt x="72" y="58"/>
                    <a:pt x="72" y="58"/>
                  </a:cubicBezTo>
                  <a:cubicBezTo>
                    <a:pt x="72" y="58"/>
                    <a:pt x="75" y="57"/>
                    <a:pt x="76" y="56"/>
                  </a:cubicBezTo>
                  <a:cubicBezTo>
                    <a:pt x="76" y="56"/>
                    <a:pt x="76" y="56"/>
                    <a:pt x="76" y="56"/>
                  </a:cubicBezTo>
                  <a:cubicBezTo>
                    <a:pt x="77" y="56"/>
                    <a:pt x="77" y="56"/>
                    <a:pt x="77" y="55"/>
                  </a:cubicBezTo>
                  <a:cubicBezTo>
                    <a:pt x="78" y="55"/>
                    <a:pt x="78" y="55"/>
                    <a:pt x="78" y="55"/>
                  </a:cubicBezTo>
                  <a:cubicBezTo>
                    <a:pt x="78" y="55"/>
                    <a:pt x="78" y="55"/>
                    <a:pt x="78" y="55"/>
                  </a:cubicBezTo>
                  <a:cubicBezTo>
                    <a:pt x="79" y="55"/>
                    <a:pt x="79" y="55"/>
                    <a:pt x="79" y="54"/>
                  </a:cubicBezTo>
                  <a:cubicBezTo>
                    <a:pt x="79" y="54"/>
                    <a:pt x="79" y="54"/>
                    <a:pt x="79" y="54"/>
                  </a:cubicBezTo>
                  <a:cubicBezTo>
                    <a:pt x="77" y="55"/>
                    <a:pt x="74" y="56"/>
                    <a:pt x="72" y="56"/>
                  </a:cubicBezTo>
                  <a:cubicBezTo>
                    <a:pt x="72" y="56"/>
                    <a:pt x="71" y="56"/>
                    <a:pt x="71" y="57"/>
                  </a:cubicBezTo>
                  <a:cubicBezTo>
                    <a:pt x="71" y="57"/>
                    <a:pt x="71" y="56"/>
                    <a:pt x="71" y="56"/>
                  </a:cubicBezTo>
                  <a:cubicBezTo>
                    <a:pt x="71" y="56"/>
                    <a:pt x="71" y="56"/>
                    <a:pt x="71" y="56"/>
                  </a:cubicBezTo>
                  <a:cubicBezTo>
                    <a:pt x="72" y="56"/>
                    <a:pt x="72" y="55"/>
                    <a:pt x="73" y="55"/>
                  </a:cubicBezTo>
                  <a:cubicBezTo>
                    <a:pt x="73" y="55"/>
                    <a:pt x="73" y="55"/>
                    <a:pt x="73" y="56"/>
                  </a:cubicBezTo>
                  <a:cubicBezTo>
                    <a:pt x="73" y="56"/>
                    <a:pt x="73" y="56"/>
                    <a:pt x="73" y="56"/>
                  </a:cubicBezTo>
                  <a:cubicBezTo>
                    <a:pt x="73" y="55"/>
                    <a:pt x="73" y="55"/>
                    <a:pt x="73" y="55"/>
                  </a:cubicBezTo>
                  <a:cubicBezTo>
                    <a:pt x="73" y="55"/>
                    <a:pt x="73" y="55"/>
                    <a:pt x="73" y="55"/>
                  </a:cubicBezTo>
                  <a:cubicBezTo>
                    <a:pt x="73" y="55"/>
                    <a:pt x="73" y="54"/>
                    <a:pt x="72" y="54"/>
                  </a:cubicBezTo>
                  <a:cubicBezTo>
                    <a:pt x="72" y="54"/>
                    <a:pt x="71" y="55"/>
                    <a:pt x="71" y="55"/>
                  </a:cubicBezTo>
                  <a:cubicBezTo>
                    <a:pt x="71" y="55"/>
                    <a:pt x="71" y="55"/>
                    <a:pt x="70" y="55"/>
                  </a:cubicBezTo>
                  <a:cubicBezTo>
                    <a:pt x="70" y="55"/>
                    <a:pt x="70" y="56"/>
                    <a:pt x="69" y="56"/>
                  </a:cubicBezTo>
                  <a:cubicBezTo>
                    <a:pt x="69" y="56"/>
                    <a:pt x="69" y="56"/>
                    <a:pt x="69" y="56"/>
                  </a:cubicBezTo>
                  <a:cubicBezTo>
                    <a:pt x="69" y="56"/>
                    <a:pt x="69" y="56"/>
                    <a:pt x="69" y="56"/>
                  </a:cubicBezTo>
                  <a:cubicBezTo>
                    <a:pt x="68" y="56"/>
                    <a:pt x="69" y="56"/>
                    <a:pt x="68" y="56"/>
                  </a:cubicBezTo>
                  <a:cubicBezTo>
                    <a:pt x="68" y="57"/>
                    <a:pt x="68" y="57"/>
                    <a:pt x="67" y="58"/>
                  </a:cubicBezTo>
                  <a:cubicBezTo>
                    <a:pt x="67" y="57"/>
                    <a:pt x="67" y="57"/>
                    <a:pt x="67" y="56"/>
                  </a:cubicBezTo>
                  <a:cubicBezTo>
                    <a:pt x="67" y="56"/>
                    <a:pt x="67" y="56"/>
                    <a:pt x="67" y="55"/>
                  </a:cubicBezTo>
                  <a:cubicBezTo>
                    <a:pt x="67" y="55"/>
                    <a:pt x="67" y="55"/>
                    <a:pt x="67" y="55"/>
                  </a:cubicBezTo>
                  <a:cubicBezTo>
                    <a:pt x="67" y="55"/>
                    <a:pt x="66" y="56"/>
                    <a:pt x="66" y="56"/>
                  </a:cubicBezTo>
                  <a:cubicBezTo>
                    <a:pt x="66" y="56"/>
                    <a:pt x="66" y="55"/>
                    <a:pt x="66" y="55"/>
                  </a:cubicBezTo>
                  <a:cubicBezTo>
                    <a:pt x="65" y="55"/>
                    <a:pt x="65" y="56"/>
                    <a:pt x="65" y="55"/>
                  </a:cubicBezTo>
                  <a:cubicBezTo>
                    <a:pt x="65" y="55"/>
                    <a:pt x="65" y="55"/>
                    <a:pt x="65" y="55"/>
                  </a:cubicBezTo>
                  <a:cubicBezTo>
                    <a:pt x="65" y="55"/>
                    <a:pt x="65" y="55"/>
                    <a:pt x="65" y="55"/>
                  </a:cubicBezTo>
                  <a:cubicBezTo>
                    <a:pt x="65" y="54"/>
                    <a:pt x="64" y="55"/>
                    <a:pt x="63" y="55"/>
                  </a:cubicBezTo>
                  <a:cubicBezTo>
                    <a:pt x="63" y="55"/>
                    <a:pt x="62" y="56"/>
                    <a:pt x="61" y="56"/>
                  </a:cubicBezTo>
                  <a:cubicBezTo>
                    <a:pt x="61" y="56"/>
                    <a:pt x="60" y="56"/>
                    <a:pt x="60" y="56"/>
                  </a:cubicBezTo>
                  <a:cubicBezTo>
                    <a:pt x="60" y="56"/>
                    <a:pt x="60" y="56"/>
                    <a:pt x="60" y="56"/>
                  </a:cubicBezTo>
                  <a:cubicBezTo>
                    <a:pt x="59" y="56"/>
                    <a:pt x="59" y="56"/>
                    <a:pt x="58" y="57"/>
                  </a:cubicBezTo>
                  <a:cubicBezTo>
                    <a:pt x="58" y="57"/>
                    <a:pt x="58" y="57"/>
                    <a:pt x="58" y="57"/>
                  </a:cubicBezTo>
                  <a:cubicBezTo>
                    <a:pt x="58" y="57"/>
                    <a:pt x="58" y="57"/>
                    <a:pt x="58" y="57"/>
                  </a:cubicBezTo>
                  <a:cubicBezTo>
                    <a:pt x="58" y="56"/>
                    <a:pt x="59" y="56"/>
                    <a:pt x="59" y="56"/>
                  </a:cubicBezTo>
                  <a:cubicBezTo>
                    <a:pt x="59" y="56"/>
                    <a:pt x="59" y="56"/>
                    <a:pt x="59" y="56"/>
                  </a:cubicBezTo>
                  <a:cubicBezTo>
                    <a:pt x="59" y="56"/>
                    <a:pt x="60" y="55"/>
                    <a:pt x="60" y="55"/>
                  </a:cubicBezTo>
                  <a:cubicBezTo>
                    <a:pt x="60" y="55"/>
                    <a:pt x="60" y="55"/>
                    <a:pt x="60" y="55"/>
                  </a:cubicBezTo>
                  <a:cubicBezTo>
                    <a:pt x="60" y="55"/>
                    <a:pt x="60" y="55"/>
                    <a:pt x="61" y="55"/>
                  </a:cubicBezTo>
                  <a:cubicBezTo>
                    <a:pt x="61" y="55"/>
                    <a:pt x="61" y="55"/>
                    <a:pt x="61" y="54"/>
                  </a:cubicBezTo>
                  <a:cubicBezTo>
                    <a:pt x="61" y="54"/>
                    <a:pt x="61" y="54"/>
                    <a:pt x="61" y="54"/>
                  </a:cubicBezTo>
                  <a:cubicBezTo>
                    <a:pt x="61" y="54"/>
                    <a:pt x="61" y="54"/>
                    <a:pt x="60" y="54"/>
                  </a:cubicBezTo>
                  <a:cubicBezTo>
                    <a:pt x="60" y="54"/>
                    <a:pt x="60" y="54"/>
                    <a:pt x="60" y="54"/>
                  </a:cubicBezTo>
                  <a:cubicBezTo>
                    <a:pt x="61" y="54"/>
                    <a:pt x="62" y="53"/>
                    <a:pt x="63" y="53"/>
                  </a:cubicBezTo>
                  <a:cubicBezTo>
                    <a:pt x="63" y="52"/>
                    <a:pt x="64" y="51"/>
                    <a:pt x="64" y="51"/>
                  </a:cubicBezTo>
                  <a:cubicBezTo>
                    <a:pt x="64" y="51"/>
                    <a:pt x="64" y="51"/>
                    <a:pt x="64" y="51"/>
                  </a:cubicBezTo>
                  <a:cubicBezTo>
                    <a:pt x="64" y="51"/>
                    <a:pt x="64" y="50"/>
                    <a:pt x="64" y="50"/>
                  </a:cubicBezTo>
                  <a:cubicBezTo>
                    <a:pt x="65" y="50"/>
                    <a:pt x="66" y="50"/>
                    <a:pt x="66" y="49"/>
                  </a:cubicBezTo>
                  <a:cubicBezTo>
                    <a:pt x="66" y="49"/>
                    <a:pt x="65" y="49"/>
                    <a:pt x="65" y="49"/>
                  </a:cubicBezTo>
                  <a:cubicBezTo>
                    <a:pt x="65" y="49"/>
                    <a:pt x="66" y="49"/>
                    <a:pt x="66" y="49"/>
                  </a:cubicBezTo>
                  <a:cubicBezTo>
                    <a:pt x="66" y="49"/>
                    <a:pt x="68" y="48"/>
                    <a:pt x="68" y="48"/>
                  </a:cubicBezTo>
                  <a:cubicBezTo>
                    <a:pt x="69" y="47"/>
                    <a:pt x="69" y="48"/>
                    <a:pt x="69" y="47"/>
                  </a:cubicBezTo>
                  <a:cubicBezTo>
                    <a:pt x="69" y="47"/>
                    <a:pt x="69" y="47"/>
                    <a:pt x="68" y="47"/>
                  </a:cubicBezTo>
                  <a:cubicBezTo>
                    <a:pt x="68" y="47"/>
                    <a:pt x="68" y="47"/>
                    <a:pt x="67" y="47"/>
                  </a:cubicBezTo>
                  <a:cubicBezTo>
                    <a:pt x="67" y="47"/>
                    <a:pt x="67" y="47"/>
                    <a:pt x="67" y="47"/>
                  </a:cubicBezTo>
                  <a:cubicBezTo>
                    <a:pt x="66" y="48"/>
                    <a:pt x="66" y="48"/>
                    <a:pt x="65" y="48"/>
                  </a:cubicBezTo>
                  <a:cubicBezTo>
                    <a:pt x="65" y="48"/>
                    <a:pt x="65" y="48"/>
                    <a:pt x="65" y="48"/>
                  </a:cubicBezTo>
                  <a:cubicBezTo>
                    <a:pt x="65" y="49"/>
                    <a:pt x="64" y="48"/>
                    <a:pt x="64" y="49"/>
                  </a:cubicBezTo>
                  <a:cubicBezTo>
                    <a:pt x="63" y="49"/>
                    <a:pt x="63" y="50"/>
                    <a:pt x="63" y="50"/>
                  </a:cubicBezTo>
                  <a:cubicBezTo>
                    <a:pt x="63" y="50"/>
                    <a:pt x="62" y="50"/>
                    <a:pt x="62" y="50"/>
                  </a:cubicBezTo>
                  <a:cubicBezTo>
                    <a:pt x="62" y="50"/>
                    <a:pt x="61" y="50"/>
                    <a:pt x="61" y="50"/>
                  </a:cubicBezTo>
                  <a:cubicBezTo>
                    <a:pt x="61" y="50"/>
                    <a:pt x="61" y="51"/>
                    <a:pt x="60" y="51"/>
                  </a:cubicBezTo>
                  <a:cubicBezTo>
                    <a:pt x="59" y="51"/>
                    <a:pt x="58" y="51"/>
                    <a:pt x="57" y="51"/>
                  </a:cubicBezTo>
                  <a:cubicBezTo>
                    <a:pt x="57" y="51"/>
                    <a:pt x="57" y="51"/>
                    <a:pt x="57" y="51"/>
                  </a:cubicBezTo>
                  <a:cubicBezTo>
                    <a:pt x="57" y="51"/>
                    <a:pt x="57" y="51"/>
                    <a:pt x="57" y="51"/>
                  </a:cubicBezTo>
                  <a:cubicBezTo>
                    <a:pt x="57" y="51"/>
                    <a:pt x="57" y="51"/>
                    <a:pt x="57" y="50"/>
                  </a:cubicBezTo>
                  <a:cubicBezTo>
                    <a:pt x="57" y="50"/>
                    <a:pt x="57" y="50"/>
                    <a:pt x="57" y="50"/>
                  </a:cubicBezTo>
                  <a:cubicBezTo>
                    <a:pt x="57" y="49"/>
                    <a:pt x="57" y="49"/>
                    <a:pt x="57" y="49"/>
                  </a:cubicBezTo>
                  <a:cubicBezTo>
                    <a:pt x="57" y="49"/>
                    <a:pt x="57" y="49"/>
                    <a:pt x="56" y="49"/>
                  </a:cubicBezTo>
                  <a:cubicBezTo>
                    <a:pt x="56" y="49"/>
                    <a:pt x="56" y="48"/>
                    <a:pt x="56" y="48"/>
                  </a:cubicBezTo>
                  <a:cubicBezTo>
                    <a:pt x="57" y="48"/>
                    <a:pt x="57" y="48"/>
                    <a:pt x="57" y="48"/>
                  </a:cubicBezTo>
                  <a:cubicBezTo>
                    <a:pt x="57" y="48"/>
                    <a:pt x="57" y="48"/>
                    <a:pt x="57" y="48"/>
                  </a:cubicBezTo>
                  <a:cubicBezTo>
                    <a:pt x="57" y="48"/>
                    <a:pt x="57" y="48"/>
                    <a:pt x="57" y="48"/>
                  </a:cubicBezTo>
                  <a:cubicBezTo>
                    <a:pt x="57" y="48"/>
                    <a:pt x="57" y="48"/>
                    <a:pt x="57" y="48"/>
                  </a:cubicBezTo>
                  <a:cubicBezTo>
                    <a:pt x="57" y="47"/>
                    <a:pt x="58" y="47"/>
                    <a:pt x="58" y="47"/>
                  </a:cubicBezTo>
                  <a:cubicBezTo>
                    <a:pt x="59" y="47"/>
                    <a:pt x="59" y="46"/>
                    <a:pt x="60" y="46"/>
                  </a:cubicBezTo>
                  <a:cubicBezTo>
                    <a:pt x="60" y="46"/>
                    <a:pt x="60" y="47"/>
                    <a:pt x="60" y="47"/>
                  </a:cubicBezTo>
                  <a:cubicBezTo>
                    <a:pt x="60" y="47"/>
                    <a:pt x="61" y="47"/>
                    <a:pt x="61" y="47"/>
                  </a:cubicBezTo>
                  <a:cubicBezTo>
                    <a:pt x="61" y="47"/>
                    <a:pt x="61" y="47"/>
                    <a:pt x="61" y="47"/>
                  </a:cubicBezTo>
                  <a:cubicBezTo>
                    <a:pt x="61" y="47"/>
                    <a:pt x="61" y="47"/>
                    <a:pt x="61" y="47"/>
                  </a:cubicBezTo>
                  <a:cubicBezTo>
                    <a:pt x="60" y="47"/>
                    <a:pt x="59" y="47"/>
                    <a:pt x="59" y="48"/>
                  </a:cubicBezTo>
                  <a:cubicBezTo>
                    <a:pt x="59" y="48"/>
                    <a:pt x="60" y="48"/>
                    <a:pt x="60" y="48"/>
                  </a:cubicBezTo>
                  <a:cubicBezTo>
                    <a:pt x="60" y="48"/>
                    <a:pt x="61" y="47"/>
                    <a:pt x="62" y="47"/>
                  </a:cubicBezTo>
                  <a:cubicBezTo>
                    <a:pt x="62" y="47"/>
                    <a:pt x="62" y="48"/>
                    <a:pt x="62" y="48"/>
                  </a:cubicBezTo>
                  <a:cubicBezTo>
                    <a:pt x="62" y="48"/>
                    <a:pt x="62" y="48"/>
                    <a:pt x="63" y="48"/>
                  </a:cubicBezTo>
                  <a:cubicBezTo>
                    <a:pt x="63" y="47"/>
                    <a:pt x="64" y="48"/>
                    <a:pt x="64" y="47"/>
                  </a:cubicBezTo>
                  <a:cubicBezTo>
                    <a:pt x="64" y="46"/>
                    <a:pt x="64" y="46"/>
                    <a:pt x="64" y="46"/>
                  </a:cubicBezTo>
                  <a:cubicBezTo>
                    <a:pt x="64" y="46"/>
                    <a:pt x="65" y="46"/>
                    <a:pt x="65" y="46"/>
                  </a:cubicBezTo>
                  <a:cubicBezTo>
                    <a:pt x="65" y="46"/>
                    <a:pt x="65" y="46"/>
                    <a:pt x="65" y="46"/>
                  </a:cubicBezTo>
                  <a:cubicBezTo>
                    <a:pt x="64" y="46"/>
                    <a:pt x="64" y="46"/>
                    <a:pt x="63" y="46"/>
                  </a:cubicBezTo>
                  <a:cubicBezTo>
                    <a:pt x="63" y="46"/>
                    <a:pt x="63" y="46"/>
                    <a:pt x="63" y="46"/>
                  </a:cubicBezTo>
                  <a:cubicBezTo>
                    <a:pt x="63" y="46"/>
                    <a:pt x="61" y="46"/>
                    <a:pt x="61" y="46"/>
                  </a:cubicBezTo>
                  <a:cubicBezTo>
                    <a:pt x="61" y="46"/>
                    <a:pt x="61" y="46"/>
                    <a:pt x="61" y="46"/>
                  </a:cubicBezTo>
                  <a:cubicBezTo>
                    <a:pt x="61" y="46"/>
                    <a:pt x="61" y="46"/>
                    <a:pt x="61" y="46"/>
                  </a:cubicBezTo>
                  <a:cubicBezTo>
                    <a:pt x="61" y="45"/>
                    <a:pt x="61" y="45"/>
                    <a:pt x="61" y="45"/>
                  </a:cubicBezTo>
                  <a:cubicBezTo>
                    <a:pt x="61" y="45"/>
                    <a:pt x="61" y="45"/>
                    <a:pt x="61" y="45"/>
                  </a:cubicBezTo>
                  <a:cubicBezTo>
                    <a:pt x="61" y="45"/>
                    <a:pt x="61" y="45"/>
                    <a:pt x="61" y="45"/>
                  </a:cubicBezTo>
                  <a:cubicBezTo>
                    <a:pt x="61" y="45"/>
                    <a:pt x="61" y="45"/>
                    <a:pt x="61" y="44"/>
                  </a:cubicBezTo>
                  <a:cubicBezTo>
                    <a:pt x="61" y="44"/>
                    <a:pt x="61" y="44"/>
                    <a:pt x="61" y="44"/>
                  </a:cubicBezTo>
                  <a:cubicBezTo>
                    <a:pt x="62" y="44"/>
                    <a:pt x="62" y="44"/>
                    <a:pt x="63" y="44"/>
                  </a:cubicBezTo>
                  <a:cubicBezTo>
                    <a:pt x="63" y="44"/>
                    <a:pt x="63" y="44"/>
                    <a:pt x="63" y="43"/>
                  </a:cubicBezTo>
                  <a:cubicBezTo>
                    <a:pt x="63" y="43"/>
                    <a:pt x="64" y="43"/>
                    <a:pt x="64" y="43"/>
                  </a:cubicBezTo>
                  <a:cubicBezTo>
                    <a:pt x="64" y="43"/>
                    <a:pt x="65" y="43"/>
                    <a:pt x="65" y="43"/>
                  </a:cubicBezTo>
                  <a:cubicBezTo>
                    <a:pt x="64" y="43"/>
                    <a:pt x="63" y="43"/>
                    <a:pt x="62" y="43"/>
                  </a:cubicBezTo>
                  <a:cubicBezTo>
                    <a:pt x="62" y="43"/>
                    <a:pt x="62" y="43"/>
                    <a:pt x="62" y="43"/>
                  </a:cubicBezTo>
                  <a:cubicBezTo>
                    <a:pt x="62" y="43"/>
                    <a:pt x="61" y="44"/>
                    <a:pt x="61" y="44"/>
                  </a:cubicBezTo>
                  <a:cubicBezTo>
                    <a:pt x="61" y="44"/>
                    <a:pt x="61" y="44"/>
                    <a:pt x="61" y="44"/>
                  </a:cubicBezTo>
                  <a:cubicBezTo>
                    <a:pt x="61" y="44"/>
                    <a:pt x="61" y="44"/>
                    <a:pt x="61" y="44"/>
                  </a:cubicBezTo>
                  <a:cubicBezTo>
                    <a:pt x="60" y="44"/>
                    <a:pt x="60" y="44"/>
                    <a:pt x="60" y="44"/>
                  </a:cubicBezTo>
                  <a:cubicBezTo>
                    <a:pt x="60" y="45"/>
                    <a:pt x="60" y="45"/>
                    <a:pt x="59" y="45"/>
                  </a:cubicBezTo>
                  <a:cubicBezTo>
                    <a:pt x="59" y="45"/>
                    <a:pt x="59" y="45"/>
                    <a:pt x="59" y="45"/>
                  </a:cubicBezTo>
                  <a:cubicBezTo>
                    <a:pt x="59" y="45"/>
                    <a:pt x="59" y="45"/>
                    <a:pt x="59" y="45"/>
                  </a:cubicBezTo>
                  <a:cubicBezTo>
                    <a:pt x="59" y="45"/>
                    <a:pt x="59" y="45"/>
                    <a:pt x="59" y="45"/>
                  </a:cubicBezTo>
                  <a:cubicBezTo>
                    <a:pt x="59" y="45"/>
                    <a:pt x="59" y="45"/>
                    <a:pt x="59" y="45"/>
                  </a:cubicBezTo>
                  <a:cubicBezTo>
                    <a:pt x="59" y="45"/>
                    <a:pt x="59" y="44"/>
                    <a:pt x="59" y="44"/>
                  </a:cubicBezTo>
                  <a:cubicBezTo>
                    <a:pt x="60" y="44"/>
                    <a:pt x="60" y="44"/>
                    <a:pt x="60" y="43"/>
                  </a:cubicBezTo>
                  <a:cubicBezTo>
                    <a:pt x="60" y="43"/>
                    <a:pt x="60" y="43"/>
                    <a:pt x="60" y="43"/>
                  </a:cubicBezTo>
                  <a:cubicBezTo>
                    <a:pt x="60" y="43"/>
                    <a:pt x="61" y="43"/>
                    <a:pt x="61" y="43"/>
                  </a:cubicBezTo>
                  <a:cubicBezTo>
                    <a:pt x="61" y="42"/>
                    <a:pt x="61" y="42"/>
                    <a:pt x="61" y="42"/>
                  </a:cubicBezTo>
                  <a:cubicBezTo>
                    <a:pt x="62" y="42"/>
                    <a:pt x="63" y="42"/>
                    <a:pt x="63" y="42"/>
                  </a:cubicBezTo>
                  <a:cubicBezTo>
                    <a:pt x="63" y="42"/>
                    <a:pt x="64" y="41"/>
                    <a:pt x="64" y="41"/>
                  </a:cubicBezTo>
                  <a:cubicBezTo>
                    <a:pt x="65" y="40"/>
                    <a:pt x="65" y="40"/>
                    <a:pt x="66" y="40"/>
                  </a:cubicBezTo>
                  <a:cubicBezTo>
                    <a:pt x="67" y="39"/>
                    <a:pt x="68" y="39"/>
                    <a:pt x="70" y="39"/>
                  </a:cubicBezTo>
                  <a:cubicBezTo>
                    <a:pt x="70" y="39"/>
                    <a:pt x="70" y="39"/>
                    <a:pt x="70" y="39"/>
                  </a:cubicBezTo>
                  <a:cubicBezTo>
                    <a:pt x="69" y="39"/>
                    <a:pt x="69" y="39"/>
                    <a:pt x="69" y="39"/>
                  </a:cubicBezTo>
                  <a:cubicBezTo>
                    <a:pt x="70" y="39"/>
                    <a:pt x="70" y="39"/>
                    <a:pt x="70" y="39"/>
                  </a:cubicBezTo>
                  <a:cubicBezTo>
                    <a:pt x="71" y="39"/>
                    <a:pt x="71" y="39"/>
                    <a:pt x="71" y="39"/>
                  </a:cubicBezTo>
                  <a:cubicBezTo>
                    <a:pt x="70" y="39"/>
                    <a:pt x="71" y="39"/>
                    <a:pt x="70" y="38"/>
                  </a:cubicBezTo>
                  <a:cubicBezTo>
                    <a:pt x="71" y="38"/>
                    <a:pt x="70" y="38"/>
                    <a:pt x="71" y="38"/>
                  </a:cubicBezTo>
                  <a:cubicBezTo>
                    <a:pt x="71" y="38"/>
                    <a:pt x="73" y="38"/>
                    <a:pt x="73" y="37"/>
                  </a:cubicBezTo>
                  <a:cubicBezTo>
                    <a:pt x="72" y="37"/>
                    <a:pt x="72" y="37"/>
                    <a:pt x="72" y="37"/>
                  </a:cubicBezTo>
                  <a:cubicBezTo>
                    <a:pt x="73" y="37"/>
                    <a:pt x="73" y="36"/>
                    <a:pt x="74" y="36"/>
                  </a:cubicBezTo>
                  <a:cubicBezTo>
                    <a:pt x="74" y="36"/>
                    <a:pt x="74" y="36"/>
                    <a:pt x="75" y="36"/>
                  </a:cubicBezTo>
                  <a:cubicBezTo>
                    <a:pt x="75" y="36"/>
                    <a:pt x="75" y="36"/>
                    <a:pt x="75" y="36"/>
                  </a:cubicBezTo>
                  <a:cubicBezTo>
                    <a:pt x="75" y="36"/>
                    <a:pt x="77" y="35"/>
                    <a:pt x="78" y="36"/>
                  </a:cubicBezTo>
                  <a:cubicBezTo>
                    <a:pt x="78" y="36"/>
                    <a:pt x="78" y="36"/>
                    <a:pt x="78" y="36"/>
                  </a:cubicBezTo>
                  <a:cubicBezTo>
                    <a:pt x="77" y="36"/>
                    <a:pt x="77" y="36"/>
                    <a:pt x="76" y="36"/>
                  </a:cubicBezTo>
                  <a:cubicBezTo>
                    <a:pt x="76" y="36"/>
                    <a:pt x="76" y="36"/>
                    <a:pt x="76" y="37"/>
                  </a:cubicBezTo>
                  <a:cubicBezTo>
                    <a:pt x="77" y="37"/>
                    <a:pt x="77" y="36"/>
                    <a:pt x="78" y="36"/>
                  </a:cubicBezTo>
                  <a:cubicBezTo>
                    <a:pt x="78" y="36"/>
                    <a:pt x="78" y="36"/>
                    <a:pt x="78" y="36"/>
                  </a:cubicBezTo>
                  <a:cubicBezTo>
                    <a:pt x="79" y="36"/>
                    <a:pt x="80" y="36"/>
                    <a:pt x="80" y="36"/>
                  </a:cubicBezTo>
                  <a:cubicBezTo>
                    <a:pt x="80" y="36"/>
                    <a:pt x="81" y="36"/>
                    <a:pt x="82" y="35"/>
                  </a:cubicBezTo>
                  <a:cubicBezTo>
                    <a:pt x="82" y="35"/>
                    <a:pt x="82" y="35"/>
                    <a:pt x="82" y="35"/>
                  </a:cubicBezTo>
                  <a:cubicBezTo>
                    <a:pt x="83" y="35"/>
                    <a:pt x="84" y="35"/>
                    <a:pt x="85" y="34"/>
                  </a:cubicBezTo>
                  <a:cubicBezTo>
                    <a:pt x="85" y="34"/>
                    <a:pt x="85" y="34"/>
                    <a:pt x="85" y="34"/>
                  </a:cubicBezTo>
                  <a:cubicBezTo>
                    <a:pt x="86" y="34"/>
                    <a:pt x="87" y="34"/>
                    <a:pt x="88" y="34"/>
                  </a:cubicBezTo>
                  <a:cubicBezTo>
                    <a:pt x="89" y="34"/>
                    <a:pt x="90" y="34"/>
                    <a:pt x="91" y="33"/>
                  </a:cubicBezTo>
                  <a:cubicBezTo>
                    <a:pt x="91" y="33"/>
                    <a:pt x="92" y="33"/>
                    <a:pt x="92" y="33"/>
                  </a:cubicBezTo>
                  <a:cubicBezTo>
                    <a:pt x="93" y="33"/>
                    <a:pt x="93" y="32"/>
                    <a:pt x="93" y="32"/>
                  </a:cubicBezTo>
                  <a:cubicBezTo>
                    <a:pt x="93" y="31"/>
                    <a:pt x="94" y="31"/>
                    <a:pt x="94" y="31"/>
                  </a:cubicBezTo>
                  <a:cubicBezTo>
                    <a:pt x="94" y="30"/>
                    <a:pt x="94" y="30"/>
                    <a:pt x="94" y="30"/>
                  </a:cubicBezTo>
                  <a:cubicBezTo>
                    <a:pt x="94" y="30"/>
                    <a:pt x="94" y="30"/>
                    <a:pt x="94" y="30"/>
                  </a:cubicBezTo>
                  <a:cubicBezTo>
                    <a:pt x="94" y="29"/>
                    <a:pt x="95" y="30"/>
                    <a:pt x="96" y="30"/>
                  </a:cubicBezTo>
                  <a:cubicBezTo>
                    <a:pt x="96" y="29"/>
                    <a:pt x="97" y="29"/>
                    <a:pt x="98" y="29"/>
                  </a:cubicBezTo>
                  <a:cubicBezTo>
                    <a:pt x="98" y="29"/>
                    <a:pt x="98" y="28"/>
                    <a:pt x="98" y="28"/>
                  </a:cubicBezTo>
                  <a:cubicBezTo>
                    <a:pt x="98" y="28"/>
                    <a:pt x="98" y="27"/>
                    <a:pt x="98" y="27"/>
                  </a:cubicBezTo>
                  <a:cubicBezTo>
                    <a:pt x="97" y="27"/>
                    <a:pt x="97" y="28"/>
                    <a:pt x="96" y="28"/>
                  </a:cubicBezTo>
                  <a:cubicBezTo>
                    <a:pt x="95" y="28"/>
                    <a:pt x="95" y="28"/>
                    <a:pt x="94" y="28"/>
                  </a:cubicBezTo>
                  <a:cubicBezTo>
                    <a:pt x="94" y="28"/>
                    <a:pt x="94" y="28"/>
                    <a:pt x="93" y="28"/>
                  </a:cubicBezTo>
                  <a:cubicBezTo>
                    <a:pt x="93" y="28"/>
                    <a:pt x="93" y="28"/>
                    <a:pt x="93" y="28"/>
                  </a:cubicBezTo>
                  <a:cubicBezTo>
                    <a:pt x="92" y="28"/>
                    <a:pt x="92" y="29"/>
                    <a:pt x="92" y="29"/>
                  </a:cubicBezTo>
                  <a:cubicBezTo>
                    <a:pt x="91" y="29"/>
                    <a:pt x="91" y="29"/>
                    <a:pt x="90" y="29"/>
                  </a:cubicBezTo>
                  <a:cubicBezTo>
                    <a:pt x="90" y="29"/>
                    <a:pt x="90" y="29"/>
                    <a:pt x="89" y="29"/>
                  </a:cubicBezTo>
                  <a:cubicBezTo>
                    <a:pt x="89" y="29"/>
                    <a:pt x="89" y="29"/>
                    <a:pt x="89" y="29"/>
                  </a:cubicBezTo>
                  <a:cubicBezTo>
                    <a:pt x="89" y="29"/>
                    <a:pt x="89" y="29"/>
                    <a:pt x="88" y="29"/>
                  </a:cubicBezTo>
                  <a:cubicBezTo>
                    <a:pt x="88" y="29"/>
                    <a:pt x="88" y="29"/>
                    <a:pt x="88" y="29"/>
                  </a:cubicBezTo>
                  <a:cubicBezTo>
                    <a:pt x="88" y="29"/>
                    <a:pt x="88" y="29"/>
                    <a:pt x="88" y="29"/>
                  </a:cubicBezTo>
                  <a:cubicBezTo>
                    <a:pt x="88" y="29"/>
                    <a:pt x="88" y="29"/>
                    <a:pt x="88" y="29"/>
                  </a:cubicBezTo>
                  <a:cubicBezTo>
                    <a:pt x="88" y="29"/>
                    <a:pt x="88" y="30"/>
                    <a:pt x="88" y="29"/>
                  </a:cubicBezTo>
                  <a:cubicBezTo>
                    <a:pt x="88" y="29"/>
                    <a:pt x="88" y="29"/>
                    <a:pt x="88" y="29"/>
                  </a:cubicBezTo>
                  <a:cubicBezTo>
                    <a:pt x="88" y="29"/>
                    <a:pt x="87" y="29"/>
                    <a:pt x="87" y="29"/>
                  </a:cubicBezTo>
                  <a:cubicBezTo>
                    <a:pt x="86" y="29"/>
                    <a:pt x="85" y="29"/>
                    <a:pt x="84" y="29"/>
                  </a:cubicBezTo>
                  <a:cubicBezTo>
                    <a:pt x="84" y="29"/>
                    <a:pt x="83" y="29"/>
                    <a:pt x="83" y="29"/>
                  </a:cubicBezTo>
                  <a:cubicBezTo>
                    <a:pt x="83" y="29"/>
                    <a:pt x="83" y="29"/>
                    <a:pt x="82" y="29"/>
                  </a:cubicBezTo>
                  <a:cubicBezTo>
                    <a:pt x="82" y="29"/>
                    <a:pt x="82" y="30"/>
                    <a:pt x="81" y="29"/>
                  </a:cubicBezTo>
                  <a:cubicBezTo>
                    <a:pt x="81" y="29"/>
                    <a:pt x="81" y="29"/>
                    <a:pt x="80" y="29"/>
                  </a:cubicBezTo>
                  <a:cubicBezTo>
                    <a:pt x="80" y="29"/>
                    <a:pt x="79" y="29"/>
                    <a:pt x="78" y="29"/>
                  </a:cubicBezTo>
                  <a:cubicBezTo>
                    <a:pt x="78" y="29"/>
                    <a:pt x="79" y="28"/>
                    <a:pt x="79" y="28"/>
                  </a:cubicBezTo>
                  <a:cubicBezTo>
                    <a:pt x="79" y="28"/>
                    <a:pt x="79" y="28"/>
                    <a:pt x="79" y="27"/>
                  </a:cubicBezTo>
                  <a:cubicBezTo>
                    <a:pt x="79" y="27"/>
                    <a:pt x="79" y="27"/>
                    <a:pt x="79" y="27"/>
                  </a:cubicBezTo>
                  <a:cubicBezTo>
                    <a:pt x="81" y="27"/>
                    <a:pt x="81" y="26"/>
                    <a:pt x="82" y="26"/>
                  </a:cubicBezTo>
                  <a:cubicBezTo>
                    <a:pt x="82" y="26"/>
                    <a:pt x="82" y="26"/>
                    <a:pt x="83" y="26"/>
                  </a:cubicBezTo>
                  <a:cubicBezTo>
                    <a:pt x="83" y="26"/>
                    <a:pt x="83" y="26"/>
                    <a:pt x="83" y="26"/>
                  </a:cubicBezTo>
                  <a:cubicBezTo>
                    <a:pt x="83" y="26"/>
                    <a:pt x="83" y="26"/>
                    <a:pt x="82" y="25"/>
                  </a:cubicBezTo>
                  <a:cubicBezTo>
                    <a:pt x="82" y="25"/>
                    <a:pt x="81" y="25"/>
                    <a:pt x="80" y="25"/>
                  </a:cubicBezTo>
                  <a:cubicBezTo>
                    <a:pt x="80" y="25"/>
                    <a:pt x="80" y="25"/>
                    <a:pt x="80" y="25"/>
                  </a:cubicBezTo>
                  <a:cubicBezTo>
                    <a:pt x="79" y="25"/>
                    <a:pt x="79" y="25"/>
                    <a:pt x="79" y="25"/>
                  </a:cubicBezTo>
                  <a:cubicBezTo>
                    <a:pt x="79" y="25"/>
                    <a:pt x="79" y="25"/>
                    <a:pt x="79" y="24"/>
                  </a:cubicBezTo>
                  <a:cubicBezTo>
                    <a:pt x="79" y="24"/>
                    <a:pt x="80" y="24"/>
                    <a:pt x="80" y="24"/>
                  </a:cubicBezTo>
                  <a:cubicBezTo>
                    <a:pt x="81" y="24"/>
                    <a:pt x="81" y="24"/>
                    <a:pt x="81" y="24"/>
                  </a:cubicBezTo>
                  <a:cubicBezTo>
                    <a:pt x="81" y="24"/>
                    <a:pt x="81" y="24"/>
                    <a:pt x="82" y="24"/>
                  </a:cubicBezTo>
                  <a:cubicBezTo>
                    <a:pt x="82" y="24"/>
                    <a:pt x="82" y="23"/>
                    <a:pt x="82" y="23"/>
                  </a:cubicBezTo>
                  <a:cubicBezTo>
                    <a:pt x="83" y="23"/>
                    <a:pt x="83" y="23"/>
                    <a:pt x="84" y="23"/>
                  </a:cubicBezTo>
                  <a:cubicBezTo>
                    <a:pt x="84" y="23"/>
                    <a:pt x="84" y="23"/>
                    <a:pt x="84" y="23"/>
                  </a:cubicBezTo>
                  <a:cubicBezTo>
                    <a:pt x="84" y="23"/>
                    <a:pt x="85" y="23"/>
                    <a:pt x="85" y="23"/>
                  </a:cubicBezTo>
                  <a:cubicBezTo>
                    <a:pt x="85" y="23"/>
                    <a:pt x="85" y="23"/>
                    <a:pt x="85" y="23"/>
                  </a:cubicBezTo>
                  <a:cubicBezTo>
                    <a:pt x="86" y="23"/>
                    <a:pt x="87" y="22"/>
                    <a:pt x="88" y="22"/>
                  </a:cubicBezTo>
                  <a:cubicBezTo>
                    <a:pt x="88" y="22"/>
                    <a:pt x="88" y="22"/>
                    <a:pt x="88" y="22"/>
                  </a:cubicBezTo>
                  <a:cubicBezTo>
                    <a:pt x="89" y="23"/>
                    <a:pt x="90" y="22"/>
                    <a:pt x="91" y="22"/>
                  </a:cubicBezTo>
                  <a:cubicBezTo>
                    <a:pt x="91" y="22"/>
                    <a:pt x="91" y="22"/>
                    <a:pt x="91" y="22"/>
                  </a:cubicBezTo>
                  <a:cubicBezTo>
                    <a:pt x="91" y="22"/>
                    <a:pt x="91" y="22"/>
                    <a:pt x="91" y="22"/>
                  </a:cubicBezTo>
                  <a:cubicBezTo>
                    <a:pt x="91" y="21"/>
                    <a:pt x="93" y="21"/>
                    <a:pt x="94" y="21"/>
                  </a:cubicBezTo>
                  <a:cubicBezTo>
                    <a:pt x="94" y="21"/>
                    <a:pt x="94" y="21"/>
                    <a:pt x="94" y="21"/>
                  </a:cubicBezTo>
                  <a:cubicBezTo>
                    <a:pt x="96" y="21"/>
                    <a:pt x="97" y="20"/>
                    <a:pt x="98" y="20"/>
                  </a:cubicBezTo>
                  <a:cubicBezTo>
                    <a:pt x="98" y="20"/>
                    <a:pt x="98" y="20"/>
                    <a:pt x="98" y="20"/>
                  </a:cubicBezTo>
                  <a:cubicBezTo>
                    <a:pt x="98" y="20"/>
                    <a:pt x="98" y="20"/>
                    <a:pt x="98" y="20"/>
                  </a:cubicBezTo>
                  <a:cubicBezTo>
                    <a:pt x="98" y="21"/>
                    <a:pt x="98" y="21"/>
                    <a:pt x="97" y="21"/>
                  </a:cubicBezTo>
                  <a:cubicBezTo>
                    <a:pt x="97" y="21"/>
                    <a:pt x="97" y="21"/>
                    <a:pt x="95" y="22"/>
                  </a:cubicBezTo>
                  <a:cubicBezTo>
                    <a:pt x="95" y="22"/>
                    <a:pt x="95" y="22"/>
                    <a:pt x="95" y="22"/>
                  </a:cubicBezTo>
                  <a:cubicBezTo>
                    <a:pt x="96" y="22"/>
                    <a:pt x="96" y="22"/>
                    <a:pt x="96" y="22"/>
                  </a:cubicBezTo>
                  <a:cubicBezTo>
                    <a:pt x="96" y="22"/>
                    <a:pt x="96" y="22"/>
                    <a:pt x="96" y="22"/>
                  </a:cubicBezTo>
                  <a:cubicBezTo>
                    <a:pt x="97" y="23"/>
                    <a:pt x="99" y="22"/>
                    <a:pt x="99" y="22"/>
                  </a:cubicBezTo>
                  <a:cubicBezTo>
                    <a:pt x="99" y="23"/>
                    <a:pt x="99" y="23"/>
                    <a:pt x="99" y="23"/>
                  </a:cubicBezTo>
                  <a:cubicBezTo>
                    <a:pt x="99" y="23"/>
                    <a:pt x="100" y="23"/>
                    <a:pt x="100" y="23"/>
                  </a:cubicBezTo>
                  <a:cubicBezTo>
                    <a:pt x="100" y="23"/>
                    <a:pt x="101" y="23"/>
                    <a:pt x="101" y="23"/>
                  </a:cubicBezTo>
                  <a:cubicBezTo>
                    <a:pt x="102" y="22"/>
                    <a:pt x="102" y="23"/>
                    <a:pt x="103" y="23"/>
                  </a:cubicBezTo>
                  <a:cubicBezTo>
                    <a:pt x="104" y="22"/>
                    <a:pt x="104" y="22"/>
                    <a:pt x="105" y="22"/>
                  </a:cubicBezTo>
                  <a:cubicBezTo>
                    <a:pt x="105" y="22"/>
                    <a:pt x="105" y="22"/>
                    <a:pt x="105" y="22"/>
                  </a:cubicBezTo>
                  <a:cubicBezTo>
                    <a:pt x="105" y="22"/>
                    <a:pt x="105" y="22"/>
                    <a:pt x="105" y="22"/>
                  </a:cubicBezTo>
                  <a:cubicBezTo>
                    <a:pt x="105" y="22"/>
                    <a:pt x="105" y="22"/>
                    <a:pt x="105" y="22"/>
                  </a:cubicBezTo>
                  <a:cubicBezTo>
                    <a:pt x="106" y="22"/>
                    <a:pt x="106" y="22"/>
                    <a:pt x="106" y="22"/>
                  </a:cubicBezTo>
                  <a:cubicBezTo>
                    <a:pt x="107" y="22"/>
                    <a:pt x="107" y="22"/>
                    <a:pt x="107" y="21"/>
                  </a:cubicBezTo>
                  <a:cubicBezTo>
                    <a:pt x="107" y="21"/>
                    <a:pt x="107" y="21"/>
                    <a:pt x="107" y="21"/>
                  </a:cubicBezTo>
                  <a:cubicBezTo>
                    <a:pt x="107" y="21"/>
                    <a:pt x="107" y="21"/>
                    <a:pt x="107" y="21"/>
                  </a:cubicBezTo>
                  <a:cubicBezTo>
                    <a:pt x="108" y="21"/>
                    <a:pt x="108" y="21"/>
                    <a:pt x="109" y="21"/>
                  </a:cubicBezTo>
                  <a:cubicBezTo>
                    <a:pt x="109" y="21"/>
                    <a:pt x="110" y="21"/>
                    <a:pt x="110" y="21"/>
                  </a:cubicBezTo>
                  <a:cubicBezTo>
                    <a:pt x="111" y="21"/>
                    <a:pt x="111" y="21"/>
                    <a:pt x="111" y="20"/>
                  </a:cubicBezTo>
                  <a:cubicBezTo>
                    <a:pt x="111" y="20"/>
                    <a:pt x="111" y="20"/>
                    <a:pt x="111" y="20"/>
                  </a:cubicBezTo>
                  <a:cubicBezTo>
                    <a:pt x="111" y="20"/>
                    <a:pt x="111" y="20"/>
                    <a:pt x="111" y="20"/>
                  </a:cubicBezTo>
                  <a:cubicBezTo>
                    <a:pt x="110" y="20"/>
                    <a:pt x="110" y="19"/>
                    <a:pt x="109" y="19"/>
                  </a:cubicBezTo>
                  <a:cubicBezTo>
                    <a:pt x="109" y="20"/>
                    <a:pt x="108" y="20"/>
                    <a:pt x="108" y="20"/>
                  </a:cubicBezTo>
                  <a:cubicBezTo>
                    <a:pt x="108" y="20"/>
                    <a:pt x="107" y="20"/>
                    <a:pt x="107" y="20"/>
                  </a:cubicBezTo>
                  <a:cubicBezTo>
                    <a:pt x="107" y="20"/>
                    <a:pt x="107" y="20"/>
                    <a:pt x="107" y="20"/>
                  </a:cubicBezTo>
                  <a:cubicBezTo>
                    <a:pt x="107" y="20"/>
                    <a:pt x="107" y="20"/>
                    <a:pt x="107" y="20"/>
                  </a:cubicBezTo>
                  <a:cubicBezTo>
                    <a:pt x="107" y="20"/>
                    <a:pt x="107" y="20"/>
                    <a:pt x="107" y="20"/>
                  </a:cubicBezTo>
                  <a:cubicBezTo>
                    <a:pt x="107" y="19"/>
                    <a:pt x="108" y="19"/>
                    <a:pt x="109" y="19"/>
                  </a:cubicBezTo>
                  <a:cubicBezTo>
                    <a:pt x="109" y="18"/>
                    <a:pt x="109" y="18"/>
                    <a:pt x="109" y="18"/>
                  </a:cubicBezTo>
                  <a:cubicBezTo>
                    <a:pt x="109" y="18"/>
                    <a:pt x="109" y="18"/>
                    <a:pt x="108" y="18"/>
                  </a:cubicBezTo>
                  <a:cubicBezTo>
                    <a:pt x="108" y="18"/>
                    <a:pt x="108" y="18"/>
                    <a:pt x="108" y="18"/>
                  </a:cubicBezTo>
                  <a:cubicBezTo>
                    <a:pt x="108" y="18"/>
                    <a:pt x="108" y="18"/>
                    <a:pt x="108" y="18"/>
                  </a:cubicBezTo>
                  <a:cubicBezTo>
                    <a:pt x="108" y="18"/>
                    <a:pt x="108" y="18"/>
                    <a:pt x="108" y="17"/>
                  </a:cubicBezTo>
                  <a:cubicBezTo>
                    <a:pt x="108" y="17"/>
                    <a:pt x="108" y="17"/>
                    <a:pt x="107" y="17"/>
                  </a:cubicBezTo>
                  <a:cubicBezTo>
                    <a:pt x="107" y="18"/>
                    <a:pt x="106" y="18"/>
                    <a:pt x="105" y="18"/>
                  </a:cubicBezTo>
                  <a:cubicBezTo>
                    <a:pt x="104" y="18"/>
                    <a:pt x="104" y="18"/>
                    <a:pt x="103" y="17"/>
                  </a:cubicBezTo>
                  <a:cubicBezTo>
                    <a:pt x="104" y="17"/>
                    <a:pt x="105" y="16"/>
                    <a:pt x="105" y="15"/>
                  </a:cubicBezTo>
                  <a:cubicBezTo>
                    <a:pt x="104" y="15"/>
                    <a:pt x="104" y="14"/>
                    <a:pt x="103" y="13"/>
                  </a:cubicBezTo>
                  <a:cubicBezTo>
                    <a:pt x="103" y="13"/>
                    <a:pt x="103" y="13"/>
                    <a:pt x="102" y="13"/>
                  </a:cubicBezTo>
                  <a:cubicBezTo>
                    <a:pt x="102" y="13"/>
                    <a:pt x="102" y="12"/>
                    <a:pt x="102" y="12"/>
                  </a:cubicBezTo>
                  <a:cubicBezTo>
                    <a:pt x="103" y="12"/>
                    <a:pt x="104" y="11"/>
                    <a:pt x="105" y="11"/>
                  </a:cubicBezTo>
                  <a:cubicBezTo>
                    <a:pt x="105" y="11"/>
                    <a:pt x="105" y="11"/>
                    <a:pt x="105" y="11"/>
                  </a:cubicBezTo>
                  <a:cubicBezTo>
                    <a:pt x="106" y="11"/>
                    <a:pt x="106" y="10"/>
                    <a:pt x="106" y="10"/>
                  </a:cubicBezTo>
                  <a:cubicBezTo>
                    <a:pt x="106" y="10"/>
                    <a:pt x="107" y="10"/>
                    <a:pt x="107" y="10"/>
                  </a:cubicBezTo>
                  <a:cubicBezTo>
                    <a:pt x="108" y="10"/>
                    <a:pt x="109" y="10"/>
                    <a:pt x="110" y="10"/>
                  </a:cubicBezTo>
                  <a:cubicBezTo>
                    <a:pt x="110" y="10"/>
                    <a:pt x="111" y="10"/>
                    <a:pt x="112" y="10"/>
                  </a:cubicBezTo>
                  <a:cubicBezTo>
                    <a:pt x="112" y="10"/>
                    <a:pt x="112" y="10"/>
                    <a:pt x="113" y="10"/>
                  </a:cubicBezTo>
                  <a:cubicBezTo>
                    <a:pt x="114" y="10"/>
                    <a:pt x="115" y="10"/>
                    <a:pt x="116" y="9"/>
                  </a:cubicBezTo>
                  <a:cubicBezTo>
                    <a:pt x="117" y="9"/>
                    <a:pt x="118" y="9"/>
                    <a:pt x="119" y="8"/>
                  </a:cubicBezTo>
                  <a:cubicBezTo>
                    <a:pt x="119" y="8"/>
                    <a:pt x="119" y="8"/>
                    <a:pt x="119" y="8"/>
                  </a:cubicBezTo>
                  <a:cubicBezTo>
                    <a:pt x="120" y="8"/>
                    <a:pt x="121" y="7"/>
                    <a:pt x="121" y="7"/>
                  </a:cubicBezTo>
                  <a:cubicBezTo>
                    <a:pt x="122" y="7"/>
                    <a:pt x="122" y="7"/>
                    <a:pt x="122" y="7"/>
                  </a:cubicBezTo>
                  <a:cubicBezTo>
                    <a:pt x="123" y="7"/>
                    <a:pt x="123" y="6"/>
                    <a:pt x="123" y="6"/>
                  </a:cubicBezTo>
                  <a:cubicBezTo>
                    <a:pt x="124" y="6"/>
                    <a:pt x="124" y="6"/>
                    <a:pt x="125" y="6"/>
                  </a:cubicBezTo>
                  <a:cubicBezTo>
                    <a:pt x="126" y="5"/>
                    <a:pt x="127" y="5"/>
                    <a:pt x="128" y="5"/>
                  </a:cubicBezTo>
                  <a:cubicBezTo>
                    <a:pt x="128" y="5"/>
                    <a:pt x="129" y="5"/>
                    <a:pt x="129" y="5"/>
                  </a:cubicBezTo>
                  <a:cubicBezTo>
                    <a:pt x="130" y="4"/>
                    <a:pt x="130" y="4"/>
                    <a:pt x="130" y="4"/>
                  </a:cubicBezTo>
                  <a:cubicBezTo>
                    <a:pt x="131" y="4"/>
                    <a:pt x="131" y="4"/>
                    <a:pt x="132" y="4"/>
                  </a:cubicBezTo>
                  <a:cubicBezTo>
                    <a:pt x="132" y="4"/>
                    <a:pt x="132" y="4"/>
                    <a:pt x="132" y="4"/>
                  </a:cubicBezTo>
                  <a:cubicBezTo>
                    <a:pt x="133" y="4"/>
                    <a:pt x="133" y="4"/>
                    <a:pt x="133" y="4"/>
                  </a:cubicBezTo>
                  <a:cubicBezTo>
                    <a:pt x="134" y="4"/>
                    <a:pt x="135" y="3"/>
                    <a:pt x="136" y="3"/>
                  </a:cubicBezTo>
                  <a:cubicBezTo>
                    <a:pt x="136" y="3"/>
                    <a:pt x="136" y="3"/>
                    <a:pt x="136" y="3"/>
                  </a:cubicBezTo>
                  <a:cubicBezTo>
                    <a:pt x="136" y="3"/>
                    <a:pt x="136" y="3"/>
                    <a:pt x="136" y="3"/>
                  </a:cubicBezTo>
                  <a:cubicBezTo>
                    <a:pt x="136" y="3"/>
                    <a:pt x="136" y="3"/>
                    <a:pt x="136" y="4"/>
                  </a:cubicBezTo>
                  <a:cubicBezTo>
                    <a:pt x="136" y="4"/>
                    <a:pt x="136" y="4"/>
                    <a:pt x="136" y="4"/>
                  </a:cubicBezTo>
                  <a:cubicBezTo>
                    <a:pt x="137" y="4"/>
                    <a:pt x="137" y="3"/>
                    <a:pt x="138" y="3"/>
                  </a:cubicBezTo>
                  <a:cubicBezTo>
                    <a:pt x="138" y="3"/>
                    <a:pt x="139" y="3"/>
                    <a:pt x="140" y="3"/>
                  </a:cubicBezTo>
                  <a:cubicBezTo>
                    <a:pt x="140" y="3"/>
                    <a:pt x="140" y="3"/>
                    <a:pt x="140" y="3"/>
                  </a:cubicBezTo>
                  <a:cubicBezTo>
                    <a:pt x="140" y="3"/>
                    <a:pt x="140" y="3"/>
                    <a:pt x="140" y="3"/>
                  </a:cubicBezTo>
                  <a:cubicBezTo>
                    <a:pt x="139" y="3"/>
                    <a:pt x="139" y="3"/>
                    <a:pt x="139" y="3"/>
                  </a:cubicBezTo>
                  <a:cubicBezTo>
                    <a:pt x="139" y="3"/>
                    <a:pt x="139" y="3"/>
                    <a:pt x="139" y="2"/>
                  </a:cubicBezTo>
                  <a:cubicBezTo>
                    <a:pt x="139" y="2"/>
                    <a:pt x="139" y="2"/>
                    <a:pt x="139" y="2"/>
                  </a:cubicBezTo>
                  <a:cubicBezTo>
                    <a:pt x="139" y="2"/>
                    <a:pt x="140" y="2"/>
                    <a:pt x="141" y="2"/>
                  </a:cubicBezTo>
                  <a:cubicBezTo>
                    <a:pt x="141" y="2"/>
                    <a:pt x="141" y="2"/>
                    <a:pt x="142" y="2"/>
                  </a:cubicBezTo>
                  <a:cubicBezTo>
                    <a:pt x="142" y="2"/>
                    <a:pt x="143" y="2"/>
                    <a:pt x="144" y="2"/>
                  </a:cubicBezTo>
                  <a:cubicBezTo>
                    <a:pt x="145" y="2"/>
                    <a:pt x="145" y="2"/>
                    <a:pt x="146" y="2"/>
                  </a:cubicBezTo>
                  <a:cubicBezTo>
                    <a:pt x="148" y="1"/>
                    <a:pt x="149" y="1"/>
                    <a:pt x="151" y="1"/>
                  </a:cubicBezTo>
                  <a:cubicBezTo>
                    <a:pt x="151" y="1"/>
                    <a:pt x="151" y="0"/>
                    <a:pt x="152" y="0"/>
                  </a:cubicBezTo>
                  <a:cubicBezTo>
                    <a:pt x="152" y="0"/>
                    <a:pt x="153" y="0"/>
                    <a:pt x="154" y="0"/>
                  </a:cubicBezTo>
                  <a:cubicBezTo>
                    <a:pt x="154" y="0"/>
                    <a:pt x="154" y="0"/>
                    <a:pt x="154" y="0"/>
                  </a:cubicBezTo>
                  <a:cubicBezTo>
                    <a:pt x="154" y="0"/>
                    <a:pt x="155" y="0"/>
                    <a:pt x="155" y="0"/>
                  </a:cubicBezTo>
                  <a:cubicBezTo>
                    <a:pt x="155" y="0"/>
                    <a:pt x="155" y="0"/>
                    <a:pt x="155" y="0"/>
                  </a:cubicBezTo>
                  <a:cubicBezTo>
                    <a:pt x="155" y="1"/>
                    <a:pt x="153" y="1"/>
                    <a:pt x="152" y="1"/>
                  </a:cubicBezTo>
                  <a:cubicBezTo>
                    <a:pt x="152" y="1"/>
                    <a:pt x="152" y="1"/>
                    <a:pt x="152" y="1"/>
                  </a:cubicBezTo>
                  <a:cubicBezTo>
                    <a:pt x="152" y="2"/>
                    <a:pt x="152" y="1"/>
                    <a:pt x="152" y="2"/>
                  </a:cubicBezTo>
                  <a:close/>
                  <a:moveTo>
                    <a:pt x="146" y="74"/>
                  </a:moveTo>
                  <a:cubicBezTo>
                    <a:pt x="146" y="74"/>
                    <a:pt x="146" y="74"/>
                    <a:pt x="146" y="74"/>
                  </a:cubicBezTo>
                  <a:cubicBezTo>
                    <a:pt x="146" y="75"/>
                    <a:pt x="146" y="75"/>
                    <a:pt x="146" y="75"/>
                  </a:cubicBezTo>
                  <a:cubicBezTo>
                    <a:pt x="146" y="75"/>
                    <a:pt x="146" y="75"/>
                    <a:pt x="146" y="75"/>
                  </a:cubicBezTo>
                  <a:cubicBezTo>
                    <a:pt x="146" y="75"/>
                    <a:pt x="146" y="75"/>
                    <a:pt x="146" y="74"/>
                  </a:cubicBezTo>
                  <a:cubicBezTo>
                    <a:pt x="146" y="74"/>
                    <a:pt x="146" y="74"/>
                    <a:pt x="146" y="74"/>
                  </a:cubicBezTo>
                  <a:close/>
                  <a:moveTo>
                    <a:pt x="156" y="73"/>
                  </a:moveTo>
                  <a:cubicBezTo>
                    <a:pt x="156" y="73"/>
                    <a:pt x="156" y="73"/>
                    <a:pt x="156" y="73"/>
                  </a:cubicBezTo>
                  <a:cubicBezTo>
                    <a:pt x="156" y="73"/>
                    <a:pt x="156" y="73"/>
                    <a:pt x="156" y="73"/>
                  </a:cubicBezTo>
                  <a:cubicBezTo>
                    <a:pt x="156" y="73"/>
                    <a:pt x="155" y="73"/>
                    <a:pt x="155" y="73"/>
                  </a:cubicBezTo>
                  <a:cubicBezTo>
                    <a:pt x="155" y="73"/>
                    <a:pt x="155" y="73"/>
                    <a:pt x="155" y="73"/>
                  </a:cubicBezTo>
                  <a:cubicBezTo>
                    <a:pt x="155" y="73"/>
                    <a:pt x="156" y="73"/>
                    <a:pt x="156" y="73"/>
                  </a:cubicBezTo>
                  <a:close/>
                  <a:moveTo>
                    <a:pt x="154" y="72"/>
                  </a:moveTo>
                  <a:cubicBezTo>
                    <a:pt x="154" y="72"/>
                    <a:pt x="154" y="72"/>
                    <a:pt x="154" y="72"/>
                  </a:cubicBezTo>
                  <a:cubicBezTo>
                    <a:pt x="154" y="72"/>
                    <a:pt x="154" y="72"/>
                    <a:pt x="154" y="72"/>
                  </a:cubicBezTo>
                  <a:cubicBezTo>
                    <a:pt x="154" y="72"/>
                    <a:pt x="154" y="72"/>
                    <a:pt x="154" y="72"/>
                  </a:cubicBezTo>
                  <a:cubicBezTo>
                    <a:pt x="154" y="72"/>
                    <a:pt x="154" y="72"/>
                    <a:pt x="153" y="72"/>
                  </a:cubicBezTo>
                  <a:cubicBezTo>
                    <a:pt x="153" y="72"/>
                    <a:pt x="153" y="72"/>
                    <a:pt x="153" y="72"/>
                  </a:cubicBezTo>
                  <a:cubicBezTo>
                    <a:pt x="153" y="72"/>
                    <a:pt x="154" y="72"/>
                    <a:pt x="154" y="72"/>
                  </a:cubicBezTo>
                  <a:close/>
                  <a:moveTo>
                    <a:pt x="153" y="71"/>
                  </a:moveTo>
                  <a:cubicBezTo>
                    <a:pt x="153" y="71"/>
                    <a:pt x="153" y="71"/>
                    <a:pt x="153" y="71"/>
                  </a:cubicBezTo>
                  <a:cubicBezTo>
                    <a:pt x="153" y="71"/>
                    <a:pt x="153" y="71"/>
                    <a:pt x="153" y="71"/>
                  </a:cubicBezTo>
                  <a:cubicBezTo>
                    <a:pt x="153" y="71"/>
                    <a:pt x="153" y="71"/>
                    <a:pt x="153" y="71"/>
                  </a:cubicBezTo>
                  <a:cubicBezTo>
                    <a:pt x="153" y="71"/>
                    <a:pt x="153" y="71"/>
                    <a:pt x="153" y="71"/>
                  </a:cubicBezTo>
                  <a:cubicBezTo>
                    <a:pt x="153" y="71"/>
                    <a:pt x="153" y="71"/>
                    <a:pt x="153" y="71"/>
                  </a:cubicBezTo>
                  <a:cubicBezTo>
                    <a:pt x="153" y="71"/>
                    <a:pt x="153" y="71"/>
                    <a:pt x="153" y="71"/>
                  </a:cubicBezTo>
                  <a:close/>
                  <a:moveTo>
                    <a:pt x="154" y="70"/>
                  </a:moveTo>
                  <a:cubicBezTo>
                    <a:pt x="154" y="70"/>
                    <a:pt x="154" y="71"/>
                    <a:pt x="153" y="71"/>
                  </a:cubicBezTo>
                  <a:cubicBezTo>
                    <a:pt x="153" y="71"/>
                    <a:pt x="153" y="71"/>
                    <a:pt x="153" y="71"/>
                  </a:cubicBezTo>
                  <a:cubicBezTo>
                    <a:pt x="154" y="71"/>
                    <a:pt x="154" y="71"/>
                    <a:pt x="154" y="70"/>
                  </a:cubicBezTo>
                  <a:cubicBezTo>
                    <a:pt x="154" y="70"/>
                    <a:pt x="154" y="70"/>
                    <a:pt x="154" y="70"/>
                  </a:cubicBezTo>
                  <a:cubicBezTo>
                    <a:pt x="154" y="70"/>
                    <a:pt x="154" y="70"/>
                    <a:pt x="154" y="70"/>
                  </a:cubicBezTo>
                  <a:close/>
                  <a:moveTo>
                    <a:pt x="155" y="71"/>
                  </a:moveTo>
                  <a:cubicBezTo>
                    <a:pt x="155" y="72"/>
                    <a:pt x="155" y="72"/>
                    <a:pt x="155" y="72"/>
                  </a:cubicBezTo>
                  <a:cubicBezTo>
                    <a:pt x="155" y="72"/>
                    <a:pt x="155" y="72"/>
                    <a:pt x="155" y="72"/>
                  </a:cubicBezTo>
                  <a:cubicBezTo>
                    <a:pt x="156" y="72"/>
                    <a:pt x="157" y="71"/>
                    <a:pt x="157" y="70"/>
                  </a:cubicBezTo>
                  <a:cubicBezTo>
                    <a:pt x="157" y="70"/>
                    <a:pt x="157" y="70"/>
                    <a:pt x="157" y="70"/>
                  </a:cubicBezTo>
                  <a:cubicBezTo>
                    <a:pt x="156" y="70"/>
                    <a:pt x="156" y="71"/>
                    <a:pt x="155" y="71"/>
                  </a:cubicBezTo>
                  <a:cubicBezTo>
                    <a:pt x="154" y="71"/>
                    <a:pt x="154" y="71"/>
                    <a:pt x="154" y="71"/>
                  </a:cubicBezTo>
                  <a:cubicBezTo>
                    <a:pt x="154" y="71"/>
                    <a:pt x="154" y="71"/>
                    <a:pt x="154" y="72"/>
                  </a:cubicBezTo>
                  <a:cubicBezTo>
                    <a:pt x="155" y="72"/>
                    <a:pt x="155" y="72"/>
                    <a:pt x="155" y="72"/>
                  </a:cubicBezTo>
                  <a:cubicBezTo>
                    <a:pt x="155" y="71"/>
                    <a:pt x="155" y="71"/>
                    <a:pt x="155" y="71"/>
                  </a:cubicBezTo>
                  <a:cubicBezTo>
                    <a:pt x="155" y="71"/>
                    <a:pt x="155" y="71"/>
                    <a:pt x="155" y="71"/>
                  </a:cubicBezTo>
                  <a:close/>
                  <a:moveTo>
                    <a:pt x="154" y="68"/>
                  </a:moveTo>
                  <a:cubicBezTo>
                    <a:pt x="153" y="68"/>
                    <a:pt x="153" y="69"/>
                    <a:pt x="153" y="69"/>
                  </a:cubicBezTo>
                  <a:cubicBezTo>
                    <a:pt x="153" y="69"/>
                    <a:pt x="153" y="69"/>
                    <a:pt x="154" y="69"/>
                  </a:cubicBezTo>
                  <a:cubicBezTo>
                    <a:pt x="154" y="69"/>
                    <a:pt x="154" y="69"/>
                    <a:pt x="154" y="69"/>
                  </a:cubicBezTo>
                  <a:cubicBezTo>
                    <a:pt x="154" y="69"/>
                    <a:pt x="154" y="69"/>
                    <a:pt x="154" y="69"/>
                  </a:cubicBezTo>
                  <a:cubicBezTo>
                    <a:pt x="154" y="69"/>
                    <a:pt x="154" y="69"/>
                    <a:pt x="154" y="69"/>
                  </a:cubicBezTo>
                  <a:cubicBezTo>
                    <a:pt x="154" y="69"/>
                    <a:pt x="154" y="69"/>
                    <a:pt x="154" y="69"/>
                  </a:cubicBezTo>
                  <a:cubicBezTo>
                    <a:pt x="154" y="69"/>
                    <a:pt x="154" y="68"/>
                    <a:pt x="154" y="68"/>
                  </a:cubicBezTo>
                  <a:close/>
                  <a:moveTo>
                    <a:pt x="152" y="68"/>
                  </a:moveTo>
                  <a:cubicBezTo>
                    <a:pt x="151" y="68"/>
                    <a:pt x="151" y="68"/>
                    <a:pt x="150" y="68"/>
                  </a:cubicBezTo>
                  <a:cubicBezTo>
                    <a:pt x="150" y="68"/>
                    <a:pt x="150" y="68"/>
                    <a:pt x="150" y="68"/>
                  </a:cubicBezTo>
                  <a:cubicBezTo>
                    <a:pt x="150" y="68"/>
                    <a:pt x="151" y="68"/>
                    <a:pt x="151" y="68"/>
                  </a:cubicBezTo>
                  <a:cubicBezTo>
                    <a:pt x="151" y="69"/>
                    <a:pt x="150" y="70"/>
                    <a:pt x="149" y="71"/>
                  </a:cubicBezTo>
                  <a:cubicBezTo>
                    <a:pt x="149" y="71"/>
                    <a:pt x="149" y="71"/>
                    <a:pt x="149" y="71"/>
                  </a:cubicBezTo>
                  <a:cubicBezTo>
                    <a:pt x="149" y="71"/>
                    <a:pt x="149" y="71"/>
                    <a:pt x="149" y="71"/>
                  </a:cubicBezTo>
                  <a:cubicBezTo>
                    <a:pt x="149" y="71"/>
                    <a:pt x="149" y="71"/>
                    <a:pt x="149" y="71"/>
                  </a:cubicBezTo>
                  <a:cubicBezTo>
                    <a:pt x="149" y="71"/>
                    <a:pt x="149" y="71"/>
                    <a:pt x="149" y="71"/>
                  </a:cubicBezTo>
                  <a:cubicBezTo>
                    <a:pt x="149" y="71"/>
                    <a:pt x="149" y="71"/>
                    <a:pt x="149" y="71"/>
                  </a:cubicBezTo>
                  <a:cubicBezTo>
                    <a:pt x="149" y="71"/>
                    <a:pt x="149" y="72"/>
                    <a:pt x="149" y="72"/>
                  </a:cubicBezTo>
                  <a:cubicBezTo>
                    <a:pt x="149" y="72"/>
                    <a:pt x="149" y="72"/>
                    <a:pt x="149" y="73"/>
                  </a:cubicBezTo>
                  <a:cubicBezTo>
                    <a:pt x="149" y="73"/>
                    <a:pt x="148" y="73"/>
                    <a:pt x="148" y="73"/>
                  </a:cubicBezTo>
                  <a:cubicBezTo>
                    <a:pt x="148" y="73"/>
                    <a:pt x="148" y="73"/>
                    <a:pt x="148" y="73"/>
                  </a:cubicBezTo>
                  <a:cubicBezTo>
                    <a:pt x="149" y="73"/>
                    <a:pt x="149" y="73"/>
                    <a:pt x="149" y="73"/>
                  </a:cubicBezTo>
                  <a:cubicBezTo>
                    <a:pt x="149" y="74"/>
                    <a:pt x="149" y="75"/>
                    <a:pt x="148" y="75"/>
                  </a:cubicBezTo>
                  <a:cubicBezTo>
                    <a:pt x="148" y="75"/>
                    <a:pt x="148" y="75"/>
                    <a:pt x="149" y="75"/>
                  </a:cubicBezTo>
                  <a:cubicBezTo>
                    <a:pt x="149" y="75"/>
                    <a:pt x="149" y="75"/>
                    <a:pt x="149" y="75"/>
                  </a:cubicBezTo>
                  <a:cubicBezTo>
                    <a:pt x="149" y="75"/>
                    <a:pt x="149" y="75"/>
                    <a:pt x="149" y="75"/>
                  </a:cubicBezTo>
                  <a:cubicBezTo>
                    <a:pt x="149" y="75"/>
                    <a:pt x="149" y="75"/>
                    <a:pt x="149" y="75"/>
                  </a:cubicBezTo>
                  <a:cubicBezTo>
                    <a:pt x="150" y="74"/>
                    <a:pt x="149" y="74"/>
                    <a:pt x="149" y="74"/>
                  </a:cubicBezTo>
                  <a:cubicBezTo>
                    <a:pt x="149" y="74"/>
                    <a:pt x="150" y="74"/>
                    <a:pt x="150" y="73"/>
                  </a:cubicBezTo>
                  <a:cubicBezTo>
                    <a:pt x="150" y="73"/>
                    <a:pt x="150" y="73"/>
                    <a:pt x="150" y="73"/>
                  </a:cubicBezTo>
                  <a:cubicBezTo>
                    <a:pt x="150" y="73"/>
                    <a:pt x="150" y="73"/>
                    <a:pt x="150" y="73"/>
                  </a:cubicBezTo>
                  <a:cubicBezTo>
                    <a:pt x="150" y="73"/>
                    <a:pt x="150" y="73"/>
                    <a:pt x="151" y="73"/>
                  </a:cubicBezTo>
                  <a:cubicBezTo>
                    <a:pt x="151" y="73"/>
                    <a:pt x="151" y="73"/>
                    <a:pt x="151" y="73"/>
                  </a:cubicBezTo>
                  <a:cubicBezTo>
                    <a:pt x="151" y="73"/>
                    <a:pt x="150" y="73"/>
                    <a:pt x="150" y="72"/>
                  </a:cubicBezTo>
                  <a:cubicBezTo>
                    <a:pt x="150" y="72"/>
                    <a:pt x="150" y="72"/>
                    <a:pt x="150" y="72"/>
                  </a:cubicBezTo>
                  <a:cubicBezTo>
                    <a:pt x="150" y="72"/>
                    <a:pt x="150" y="72"/>
                    <a:pt x="150" y="72"/>
                  </a:cubicBezTo>
                  <a:cubicBezTo>
                    <a:pt x="150" y="71"/>
                    <a:pt x="151" y="71"/>
                    <a:pt x="152" y="72"/>
                  </a:cubicBezTo>
                  <a:cubicBezTo>
                    <a:pt x="152" y="71"/>
                    <a:pt x="151" y="70"/>
                    <a:pt x="152" y="70"/>
                  </a:cubicBezTo>
                  <a:cubicBezTo>
                    <a:pt x="152" y="69"/>
                    <a:pt x="151" y="69"/>
                    <a:pt x="151" y="69"/>
                  </a:cubicBezTo>
                  <a:cubicBezTo>
                    <a:pt x="151" y="69"/>
                    <a:pt x="151" y="69"/>
                    <a:pt x="152" y="68"/>
                  </a:cubicBezTo>
                  <a:close/>
                  <a:moveTo>
                    <a:pt x="155" y="68"/>
                  </a:moveTo>
                  <a:cubicBezTo>
                    <a:pt x="155" y="68"/>
                    <a:pt x="155" y="68"/>
                    <a:pt x="155" y="68"/>
                  </a:cubicBezTo>
                  <a:cubicBezTo>
                    <a:pt x="155" y="68"/>
                    <a:pt x="155" y="68"/>
                    <a:pt x="155" y="68"/>
                  </a:cubicBezTo>
                  <a:cubicBezTo>
                    <a:pt x="155" y="68"/>
                    <a:pt x="156" y="68"/>
                    <a:pt x="156" y="68"/>
                  </a:cubicBezTo>
                  <a:cubicBezTo>
                    <a:pt x="156" y="68"/>
                    <a:pt x="156" y="68"/>
                    <a:pt x="155" y="68"/>
                  </a:cubicBezTo>
                  <a:close/>
                  <a:moveTo>
                    <a:pt x="148" y="68"/>
                  </a:moveTo>
                  <a:cubicBezTo>
                    <a:pt x="148" y="68"/>
                    <a:pt x="148" y="68"/>
                    <a:pt x="148" y="68"/>
                  </a:cubicBezTo>
                  <a:cubicBezTo>
                    <a:pt x="148" y="68"/>
                    <a:pt x="149" y="68"/>
                    <a:pt x="148" y="68"/>
                  </a:cubicBezTo>
                  <a:close/>
                  <a:moveTo>
                    <a:pt x="154" y="67"/>
                  </a:moveTo>
                  <a:cubicBezTo>
                    <a:pt x="153" y="67"/>
                    <a:pt x="153" y="68"/>
                    <a:pt x="153" y="68"/>
                  </a:cubicBezTo>
                  <a:cubicBezTo>
                    <a:pt x="153" y="68"/>
                    <a:pt x="153" y="68"/>
                    <a:pt x="153" y="68"/>
                  </a:cubicBezTo>
                  <a:cubicBezTo>
                    <a:pt x="153" y="68"/>
                    <a:pt x="153" y="68"/>
                    <a:pt x="153" y="68"/>
                  </a:cubicBezTo>
                  <a:cubicBezTo>
                    <a:pt x="153" y="68"/>
                    <a:pt x="153" y="68"/>
                    <a:pt x="154" y="68"/>
                  </a:cubicBezTo>
                  <a:cubicBezTo>
                    <a:pt x="154" y="68"/>
                    <a:pt x="154" y="68"/>
                    <a:pt x="154" y="67"/>
                  </a:cubicBezTo>
                  <a:close/>
                  <a:moveTo>
                    <a:pt x="147" y="66"/>
                  </a:moveTo>
                  <a:cubicBezTo>
                    <a:pt x="147" y="67"/>
                    <a:pt x="146" y="67"/>
                    <a:pt x="146" y="67"/>
                  </a:cubicBezTo>
                  <a:cubicBezTo>
                    <a:pt x="146" y="67"/>
                    <a:pt x="146" y="67"/>
                    <a:pt x="146" y="68"/>
                  </a:cubicBezTo>
                  <a:cubicBezTo>
                    <a:pt x="146" y="68"/>
                    <a:pt x="146" y="68"/>
                    <a:pt x="146" y="68"/>
                  </a:cubicBezTo>
                  <a:cubicBezTo>
                    <a:pt x="146" y="68"/>
                    <a:pt x="147" y="67"/>
                    <a:pt x="147" y="66"/>
                  </a:cubicBezTo>
                  <a:cubicBezTo>
                    <a:pt x="147" y="66"/>
                    <a:pt x="147" y="66"/>
                    <a:pt x="147" y="66"/>
                  </a:cubicBezTo>
                  <a:close/>
                  <a:moveTo>
                    <a:pt x="155" y="66"/>
                  </a:moveTo>
                  <a:cubicBezTo>
                    <a:pt x="155" y="66"/>
                    <a:pt x="155" y="66"/>
                    <a:pt x="155" y="66"/>
                  </a:cubicBezTo>
                  <a:cubicBezTo>
                    <a:pt x="155" y="66"/>
                    <a:pt x="155" y="66"/>
                    <a:pt x="155" y="66"/>
                  </a:cubicBezTo>
                  <a:cubicBezTo>
                    <a:pt x="155" y="66"/>
                    <a:pt x="155" y="66"/>
                    <a:pt x="155" y="66"/>
                  </a:cubicBezTo>
                  <a:cubicBezTo>
                    <a:pt x="155" y="66"/>
                    <a:pt x="155" y="66"/>
                    <a:pt x="155" y="66"/>
                  </a:cubicBezTo>
                  <a:cubicBezTo>
                    <a:pt x="155" y="66"/>
                    <a:pt x="155" y="66"/>
                    <a:pt x="155" y="66"/>
                  </a:cubicBezTo>
                  <a:close/>
                  <a:moveTo>
                    <a:pt x="150" y="65"/>
                  </a:moveTo>
                  <a:cubicBezTo>
                    <a:pt x="150" y="66"/>
                    <a:pt x="150" y="66"/>
                    <a:pt x="150" y="66"/>
                  </a:cubicBezTo>
                  <a:cubicBezTo>
                    <a:pt x="149" y="66"/>
                    <a:pt x="150" y="66"/>
                    <a:pt x="150" y="66"/>
                  </a:cubicBezTo>
                  <a:cubicBezTo>
                    <a:pt x="150" y="67"/>
                    <a:pt x="149" y="67"/>
                    <a:pt x="149" y="67"/>
                  </a:cubicBezTo>
                  <a:cubicBezTo>
                    <a:pt x="149" y="67"/>
                    <a:pt x="149" y="67"/>
                    <a:pt x="149" y="67"/>
                  </a:cubicBezTo>
                  <a:cubicBezTo>
                    <a:pt x="150" y="67"/>
                    <a:pt x="150" y="67"/>
                    <a:pt x="150" y="66"/>
                  </a:cubicBezTo>
                  <a:cubicBezTo>
                    <a:pt x="150" y="66"/>
                    <a:pt x="150" y="66"/>
                    <a:pt x="150" y="66"/>
                  </a:cubicBezTo>
                  <a:cubicBezTo>
                    <a:pt x="150" y="66"/>
                    <a:pt x="151" y="66"/>
                    <a:pt x="151" y="66"/>
                  </a:cubicBezTo>
                  <a:cubicBezTo>
                    <a:pt x="151" y="65"/>
                    <a:pt x="151" y="65"/>
                    <a:pt x="151" y="65"/>
                  </a:cubicBezTo>
                  <a:cubicBezTo>
                    <a:pt x="151" y="65"/>
                    <a:pt x="150" y="65"/>
                    <a:pt x="150" y="65"/>
                  </a:cubicBezTo>
                  <a:close/>
                  <a:moveTo>
                    <a:pt x="153" y="65"/>
                  </a:moveTo>
                  <a:cubicBezTo>
                    <a:pt x="154" y="65"/>
                    <a:pt x="154" y="66"/>
                    <a:pt x="154" y="66"/>
                  </a:cubicBezTo>
                  <a:cubicBezTo>
                    <a:pt x="154" y="66"/>
                    <a:pt x="154" y="66"/>
                    <a:pt x="154" y="66"/>
                  </a:cubicBezTo>
                  <a:cubicBezTo>
                    <a:pt x="154" y="66"/>
                    <a:pt x="154" y="65"/>
                    <a:pt x="155" y="65"/>
                  </a:cubicBezTo>
                  <a:cubicBezTo>
                    <a:pt x="155" y="65"/>
                    <a:pt x="155" y="65"/>
                    <a:pt x="155" y="65"/>
                  </a:cubicBezTo>
                  <a:cubicBezTo>
                    <a:pt x="155" y="65"/>
                    <a:pt x="155" y="65"/>
                    <a:pt x="155" y="65"/>
                  </a:cubicBezTo>
                  <a:cubicBezTo>
                    <a:pt x="155" y="65"/>
                    <a:pt x="155" y="65"/>
                    <a:pt x="155" y="65"/>
                  </a:cubicBezTo>
                  <a:cubicBezTo>
                    <a:pt x="154" y="65"/>
                    <a:pt x="153" y="64"/>
                    <a:pt x="153" y="64"/>
                  </a:cubicBezTo>
                  <a:cubicBezTo>
                    <a:pt x="153" y="64"/>
                    <a:pt x="152" y="64"/>
                    <a:pt x="152" y="65"/>
                  </a:cubicBezTo>
                  <a:cubicBezTo>
                    <a:pt x="152" y="65"/>
                    <a:pt x="152" y="65"/>
                    <a:pt x="152" y="65"/>
                  </a:cubicBezTo>
                  <a:cubicBezTo>
                    <a:pt x="152" y="66"/>
                    <a:pt x="152" y="66"/>
                    <a:pt x="151" y="67"/>
                  </a:cubicBezTo>
                  <a:cubicBezTo>
                    <a:pt x="151" y="67"/>
                    <a:pt x="151" y="67"/>
                    <a:pt x="151" y="67"/>
                  </a:cubicBezTo>
                  <a:cubicBezTo>
                    <a:pt x="152" y="67"/>
                    <a:pt x="152" y="67"/>
                    <a:pt x="152" y="67"/>
                  </a:cubicBezTo>
                  <a:cubicBezTo>
                    <a:pt x="153" y="67"/>
                    <a:pt x="153" y="67"/>
                    <a:pt x="153" y="66"/>
                  </a:cubicBezTo>
                  <a:cubicBezTo>
                    <a:pt x="153" y="66"/>
                    <a:pt x="153" y="66"/>
                    <a:pt x="153" y="65"/>
                  </a:cubicBezTo>
                  <a:close/>
                  <a:moveTo>
                    <a:pt x="152" y="63"/>
                  </a:moveTo>
                  <a:cubicBezTo>
                    <a:pt x="152" y="63"/>
                    <a:pt x="151" y="63"/>
                    <a:pt x="151" y="64"/>
                  </a:cubicBezTo>
                  <a:cubicBezTo>
                    <a:pt x="151" y="64"/>
                    <a:pt x="151" y="64"/>
                    <a:pt x="151" y="64"/>
                  </a:cubicBezTo>
                  <a:cubicBezTo>
                    <a:pt x="151" y="64"/>
                    <a:pt x="151" y="64"/>
                    <a:pt x="151" y="64"/>
                  </a:cubicBezTo>
                  <a:cubicBezTo>
                    <a:pt x="151" y="64"/>
                    <a:pt x="151" y="64"/>
                    <a:pt x="151" y="63"/>
                  </a:cubicBezTo>
                  <a:cubicBezTo>
                    <a:pt x="152" y="63"/>
                    <a:pt x="152" y="63"/>
                    <a:pt x="152" y="63"/>
                  </a:cubicBezTo>
                  <a:cubicBezTo>
                    <a:pt x="152" y="63"/>
                    <a:pt x="152" y="63"/>
                    <a:pt x="152" y="63"/>
                  </a:cubicBezTo>
                  <a:cubicBezTo>
                    <a:pt x="152" y="63"/>
                    <a:pt x="152" y="63"/>
                    <a:pt x="152" y="63"/>
                  </a:cubicBezTo>
                  <a:cubicBezTo>
                    <a:pt x="153" y="63"/>
                    <a:pt x="153" y="63"/>
                    <a:pt x="154" y="63"/>
                  </a:cubicBezTo>
                  <a:cubicBezTo>
                    <a:pt x="154" y="63"/>
                    <a:pt x="154" y="63"/>
                    <a:pt x="154" y="63"/>
                  </a:cubicBezTo>
                  <a:cubicBezTo>
                    <a:pt x="154" y="62"/>
                    <a:pt x="154" y="62"/>
                    <a:pt x="154" y="62"/>
                  </a:cubicBezTo>
                  <a:cubicBezTo>
                    <a:pt x="154" y="62"/>
                    <a:pt x="154" y="62"/>
                    <a:pt x="155" y="62"/>
                  </a:cubicBezTo>
                  <a:cubicBezTo>
                    <a:pt x="155" y="61"/>
                    <a:pt x="155" y="60"/>
                    <a:pt x="155" y="60"/>
                  </a:cubicBezTo>
                  <a:cubicBezTo>
                    <a:pt x="155" y="60"/>
                    <a:pt x="155" y="60"/>
                    <a:pt x="156" y="59"/>
                  </a:cubicBezTo>
                  <a:cubicBezTo>
                    <a:pt x="156" y="59"/>
                    <a:pt x="156" y="59"/>
                    <a:pt x="156" y="59"/>
                  </a:cubicBezTo>
                  <a:cubicBezTo>
                    <a:pt x="156" y="59"/>
                    <a:pt x="156" y="59"/>
                    <a:pt x="156" y="59"/>
                  </a:cubicBezTo>
                  <a:cubicBezTo>
                    <a:pt x="156" y="59"/>
                    <a:pt x="156" y="59"/>
                    <a:pt x="156" y="59"/>
                  </a:cubicBezTo>
                  <a:cubicBezTo>
                    <a:pt x="154" y="59"/>
                    <a:pt x="154" y="61"/>
                    <a:pt x="153" y="62"/>
                  </a:cubicBezTo>
                  <a:cubicBezTo>
                    <a:pt x="153" y="62"/>
                    <a:pt x="153" y="62"/>
                    <a:pt x="153" y="62"/>
                  </a:cubicBezTo>
                  <a:cubicBezTo>
                    <a:pt x="153" y="62"/>
                    <a:pt x="153" y="62"/>
                    <a:pt x="153" y="62"/>
                  </a:cubicBezTo>
                  <a:cubicBezTo>
                    <a:pt x="153" y="62"/>
                    <a:pt x="153" y="62"/>
                    <a:pt x="152" y="62"/>
                  </a:cubicBezTo>
                  <a:cubicBezTo>
                    <a:pt x="152" y="63"/>
                    <a:pt x="152" y="63"/>
                    <a:pt x="152" y="63"/>
                  </a:cubicBezTo>
                  <a:cubicBezTo>
                    <a:pt x="152" y="63"/>
                    <a:pt x="152" y="63"/>
                    <a:pt x="152" y="63"/>
                  </a:cubicBezTo>
                  <a:close/>
                  <a:moveTo>
                    <a:pt x="150" y="63"/>
                  </a:moveTo>
                  <a:cubicBezTo>
                    <a:pt x="150" y="63"/>
                    <a:pt x="150" y="63"/>
                    <a:pt x="150" y="63"/>
                  </a:cubicBezTo>
                  <a:cubicBezTo>
                    <a:pt x="150" y="63"/>
                    <a:pt x="150" y="63"/>
                    <a:pt x="150" y="63"/>
                  </a:cubicBezTo>
                  <a:cubicBezTo>
                    <a:pt x="150" y="63"/>
                    <a:pt x="150" y="63"/>
                    <a:pt x="150" y="63"/>
                  </a:cubicBezTo>
                  <a:cubicBezTo>
                    <a:pt x="151" y="63"/>
                    <a:pt x="151" y="63"/>
                    <a:pt x="151" y="63"/>
                  </a:cubicBezTo>
                  <a:cubicBezTo>
                    <a:pt x="151" y="63"/>
                    <a:pt x="151" y="63"/>
                    <a:pt x="150" y="63"/>
                  </a:cubicBezTo>
                  <a:close/>
                  <a:moveTo>
                    <a:pt x="149" y="63"/>
                  </a:moveTo>
                  <a:cubicBezTo>
                    <a:pt x="148" y="63"/>
                    <a:pt x="148" y="63"/>
                    <a:pt x="148" y="63"/>
                  </a:cubicBezTo>
                  <a:cubicBezTo>
                    <a:pt x="148" y="63"/>
                    <a:pt x="148" y="63"/>
                    <a:pt x="148" y="63"/>
                  </a:cubicBezTo>
                  <a:cubicBezTo>
                    <a:pt x="148" y="63"/>
                    <a:pt x="148" y="63"/>
                    <a:pt x="148" y="63"/>
                  </a:cubicBezTo>
                  <a:cubicBezTo>
                    <a:pt x="148" y="63"/>
                    <a:pt x="148" y="64"/>
                    <a:pt x="148" y="64"/>
                  </a:cubicBezTo>
                  <a:cubicBezTo>
                    <a:pt x="148" y="64"/>
                    <a:pt x="148" y="64"/>
                    <a:pt x="148" y="64"/>
                  </a:cubicBezTo>
                  <a:cubicBezTo>
                    <a:pt x="148" y="64"/>
                    <a:pt x="148" y="64"/>
                    <a:pt x="148" y="64"/>
                  </a:cubicBezTo>
                  <a:cubicBezTo>
                    <a:pt x="147" y="65"/>
                    <a:pt x="147" y="65"/>
                    <a:pt x="147" y="65"/>
                  </a:cubicBezTo>
                  <a:cubicBezTo>
                    <a:pt x="147" y="66"/>
                    <a:pt x="147" y="66"/>
                    <a:pt x="147" y="66"/>
                  </a:cubicBezTo>
                  <a:cubicBezTo>
                    <a:pt x="147" y="66"/>
                    <a:pt x="147" y="66"/>
                    <a:pt x="147" y="66"/>
                  </a:cubicBezTo>
                  <a:cubicBezTo>
                    <a:pt x="148" y="66"/>
                    <a:pt x="148" y="66"/>
                    <a:pt x="148" y="65"/>
                  </a:cubicBezTo>
                  <a:cubicBezTo>
                    <a:pt x="149" y="65"/>
                    <a:pt x="149" y="64"/>
                    <a:pt x="149" y="64"/>
                  </a:cubicBezTo>
                  <a:cubicBezTo>
                    <a:pt x="150" y="64"/>
                    <a:pt x="149" y="63"/>
                    <a:pt x="150" y="63"/>
                  </a:cubicBezTo>
                  <a:cubicBezTo>
                    <a:pt x="150" y="62"/>
                    <a:pt x="149" y="63"/>
                    <a:pt x="149" y="63"/>
                  </a:cubicBezTo>
                  <a:close/>
                  <a:moveTo>
                    <a:pt x="152" y="60"/>
                  </a:moveTo>
                  <a:cubicBezTo>
                    <a:pt x="152" y="60"/>
                    <a:pt x="152" y="60"/>
                    <a:pt x="153" y="60"/>
                  </a:cubicBezTo>
                  <a:cubicBezTo>
                    <a:pt x="153" y="60"/>
                    <a:pt x="153" y="60"/>
                    <a:pt x="153" y="60"/>
                  </a:cubicBezTo>
                  <a:cubicBezTo>
                    <a:pt x="153" y="60"/>
                    <a:pt x="153" y="60"/>
                    <a:pt x="153" y="60"/>
                  </a:cubicBezTo>
                  <a:cubicBezTo>
                    <a:pt x="153" y="60"/>
                    <a:pt x="152" y="59"/>
                    <a:pt x="152" y="59"/>
                  </a:cubicBezTo>
                  <a:cubicBezTo>
                    <a:pt x="152" y="60"/>
                    <a:pt x="151" y="60"/>
                    <a:pt x="151" y="60"/>
                  </a:cubicBezTo>
                  <a:cubicBezTo>
                    <a:pt x="151" y="60"/>
                    <a:pt x="151" y="61"/>
                    <a:pt x="152" y="61"/>
                  </a:cubicBezTo>
                  <a:cubicBezTo>
                    <a:pt x="152" y="60"/>
                    <a:pt x="152" y="60"/>
                    <a:pt x="152" y="60"/>
                  </a:cubicBezTo>
                  <a:close/>
                  <a:moveTo>
                    <a:pt x="148" y="62"/>
                  </a:moveTo>
                  <a:cubicBezTo>
                    <a:pt x="148" y="61"/>
                    <a:pt x="148" y="61"/>
                    <a:pt x="149" y="61"/>
                  </a:cubicBezTo>
                  <a:cubicBezTo>
                    <a:pt x="149" y="61"/>
                    <a:pt x="149" y="61"/>
                    <a:pt x="149" y="61"/>
                  </a:cubicBezTo>
                  <a:cubicBezTo>
                    <a:pt x="149" y="61"/>
                    <a:pt x="149" y="61"/>
                    <a:pt x="150" y="62"/>
                  </a:cubicBezTo>
                  <a:cubicBezTo>
                    <a:pt x="150" y="62"/>
                    <a:pt x="150" y="62"/>
                    <a:pt x="150" y="62"/>
                  </a:cubicBezTo>
                  <a:cubicBezTo>
                    <a:pt x="151" y="62"/>
                    <a:pt x="151" y="62"/>
                    <a:pt x="152" y="61"/>
                  </a:cubicBezTo>
                  <a:cubicBezTo>
                    <a:pt x="151" y="61"/>
                    <a:pt x="151" y="61"/>
                    <a:pt x="150" y="61"/>
                  </a:cubicBezTo>
                  <a:cubicBezTo>
                    <a:pt x="150" y="61"/>
                    <a:pt x="150" y="61"/>
                    <a:pt x="150" y="60"/>
                  </a:cubicBezTo>
                  <a:cubicBezTo>
                    <a:pt x="150" y="60"/>
                    <a:pt x="150" y="60"/>
                    <a:pt x="150" y="60"/>
                  </a:cubicBezTo>
                  <a:cubicBezTo>
                    <a:pt x="150" y="60"/>
                    <a:pt x="150" y="60"/>
                    <a:pt x="150" y="59"/>
                  </a:cubicBezTo>
                  <a:cubicBezTo>
                    <a:pt x="150" y="59"/>
                    <a:pt x="151" y="59"/>
                    <a:pt x="151" y="59"/>
                  </a:cubicBezTo>
                  <a:cubicBezTo>
                    <a:pt x="151" y="59"/>
                    <a:pt x="151" y="59"/>
                    <a:pt x="151" y="59"/>
                  </a:cubicBezTo>
                  <a:cubicBezTo>
                    <a:pt x="151" y="59"/>
                    <a:pt x="151" y="59"/>
                    <a:pt x="151" y="59"/>
                  </a:cubicBezTo>
                  <a:cubicBezTo>
                    <a:pt x="151" y="59"/>
                    <a:pt x="151" y="59"/>
                    <a:pt x="150" y="59"/>
                  </a:cubicBezTo>
                  <a:cubicBezTo>
                    <a:pt x="150" y="59"/>
                    <a:pt x="150" y="59"/>
                    <a:pt x="150" y="59"/>
                  </a:cubicBezTo>
                  <a:cubicBezTo>
                    <a:pt x="149" y="59"/>
                    <a:pt x="149" y="60"/>
                    <a:pt x="149" y="59"/>
                  </a:cubicBezTo>
                  <a:cubicBezTo>
                    <a:pt x="149" y="59"/>
                    <a:pt x="149" y="59"/>
                    <a:pt x="149" y="59"/>
                  </a:cubicBezTo>
                  <a:cubicBezTo>
                    <a:pt x="148" y="60"/>
                    <a:pt x="148" y="60"/>
                    <a:pt x="149" y="60"/>
                  </a:cubicBezTo>
                  <a:cubicBezTo>
                    <a:pt x="149" y="60"/>
                    <a:pt x="148" y="60"/>
                    <a:pt x="148" y="61"/>
                  </a:cubicBezTo>
                  <a:cubicBezTo>
                    <a:pt x="148" y="61"/>
                    <a:pt x="148" y="60"/>
                    <a:pt x="148" y="60"/>
                  </a:cubicBezTo>
                  <a:cubicBezTo>
                    <a:pt x="148" y="60"/>
                    <a:pt x="148" y="60"/>
                    <a:pt x="147" y="60"/>
                  </a:cubicBezTo>
                  <a:cubicBezTo>
                    <a:pt x="147" y="61"/>
                    <a:pt x="148" y="61"/>
                    <a:pt x="148" y="61"/>
                  </a:cubicBezTo>
                  <a:cubicBezTo>
                    <a:pt x="148" y="62"/>
                    <a:pt x="147" y="62"/>
                    <a:pt x="147" y="62"/>
                  </a:cubicBezTo>
                  <a:cubicBezTo>
                    <a:pt x="148" y="62"/>
                    <a:pt x="148" y="62"/>
                    <a:pt x="148" y="62"/>
                  </a:cubicBezTo>
                  <a:cubicBezTo>
                    <a:pt x="148" y="62"/>
                    <a:pt x="148" y="62"/>
                    <a:pt x="148" y="62"/>
                  </a:cubicBezTo>
                  <a:cubicBezTo>
                    <a:pt x="148" y="62"/>
                    <a:pt x="148" y="62"/>
                    <a:pt x="148" y="62"/>
                  </a:cubicBezTo>
                  <a:cubicBezTo>
                    <a:pt x="148" y="62"/>
                    <a:pt x="148" y="62"/>
                    <a:pt x="148" y="62"/>
                  </a:cubicBezTo>
                  <a:close/>
                  <a:moveTo>
                    <a:pt x="156" y="58"/>
                  </a:moveTo>
                  <a:cubicBezTo>
                    <a:pt x="156" y="58"/>
                    <a:pt x="156" y="58"/>
                    <a:pt x="156" y="58"/>
                  </a:cubicBezTo>
                  <a:cubicBezTo>
                    <a:pt x="156" y="58"/>
                    <a:pt x="156" y="58"/>
                    <a:pt x="156" y="58"/>
                  </a:cubicBezTo>
                  <a:cubicBezTo>
                    <a:pt x="156" y="58"/>
                    <a:pt x="156" y="58"/>
                    <a:pt x="156" y="58"/>
                  </a:cubicBezTo>
                  <a:close/>
                  <a:moveTo>
                    <a:pt x="151" y="55"/>
                  </a:moveTo>
                  <a:cubicBezTo>
                    <a:pt x="151" y="55"/>
                    <a:pt x="151" y="55"/>
                    <a:pt x="151" y="55"/>
                  </a:cubicBezTo>
                  <a:cubicBezTo>
                    <a:pt x="151" y="55"/>
                    <a:pt x="151" y="55"/>
                    <a:pt x="151" y="55"/>
                  </a:cubicBezTo>
                  <a:cubicBezTo>
                    <a:pt x="151" y="55"/>
                    <a:pt x="151" y="55"/>
                    <a:pt x="151" y="55"/>
                  </a:cubicBezTo>
                  <a:cubicBezTo>
                    <a:pt x="151" y="55"/>
                    <a:pt x="151" y="55"/>
                    <a:pt x="151" y="55"/>
                  </a:cubicBezTo>
                  <a:close/>
                  <a:moveTo>
                    <a:pt x="155" y="75"/>
                  </a:moveTo>
                  <a:cubicBezTo>
                    <a:pt x="156" y="74"/>
                    <a:pt x="157" y="74"/>
                    <a:pt x="158" y="73"/>
                  </a:cubicBezTo>
                  <a:cubicBezTo>
                    <a:pt x="158" y="73"/>
                    <a:pt x="159" y="73"/>
                    <a:pt x="159" y="72"/>
                  </a:cubicBezTo>
                  <a:cubicBezTo>
                    <a:pt x="159" y="72"/>
                    <a:pt x="159" y="72"/>
                    <a:pt x="159" y="71"/>
                  </a:cubicBezTo>
                  <a:cubicBezTo>
                    <a:pt x="160" y="71"/>
                    <a:pt x="160" y="71"/>
                    <a:pt x="160" y="70"/>
                  </a:cubicBezTo>
                  <a:cubicBezTo>
                    <a:pt x="161" y="70"/>
                    <a:pt x="161" y="70"/>
                    <a:pt x="162" y="69"/>
                  </a:cubicBezTo>
                  <a:cubicBezTo>
                    <a:pt x="161" y="69"/>
                    <a:pt x="161" y="69"/>
                    <a:pt x="161" y="69"/>
                  </a:cubicBezTo>
                  <a:cubicBezTo>
                    <a:pt x="161" y="69"/>
                    <a:pt x="161" y="69"/>
                    <a:pt x="161" y="69"/>
                  </a:cubicBezTo>
                  <a:cubicBezTo>
                    <a:pt x="161" y="68"/>
                    <a:pt x="161" y="68"/>
                    <a:pt x="161" y="68"/>
                  </a:cubicBezTo>
                  <a:cubicBezTo>
                    <a:pt x="161" y="68"/>
                    <a:pt x="161" y="68"/>
                    <a:pt x="161" y="68"/>
                  </a:cubicBezTo>
                  <a:cubicBezTo>
                    <a:pt x="160" y="68"/>
                    <a:pt x="160" y="68"/>
                    <a:pt x="160" y="68"/>
                  </a:cubicBezTo>
                  <a:cubicBezTo>
                    <a:pt x="160" y="68"/>
                    <a:pt x="160" y="68"/>
                    <a:pt x="160" y="67"/>
                  </a:cubicBezTo>
                  <a:cubicBezTo>
                    <a:pt x="159" y="67"/>
                    <a:pt x="159" y="67"/>
                    <a:pt x="158" y="67"/>
                  </a:cubicBezTo>
                  <a:cubicBezTo>
                    <a:pt x="158" y="67"/>
                    <a:pt x="158" y="67"/>
                    <a:pt x="158" y="67"/>
                  </a:cubicBezTo>
                  <a:cubicBezTo>
                    <a:pt x="158" y="66"/>
                    <a:pt x="158" y="65"/>
                    <a:pt x="158" y="65"/>
                  </a:cubicBezTo>
                  <a:cubicBezTo>
                    <a:pt x="158" y="64"/>
                    <a:pt x="158" y="64"/>
                    <a:pt x="158" y="64"/>
                  </a:cubicBezTo>
                  <a:cubicBezTo>
                    <a:pt x="159" y="63"/>
                    <a:pt x="159" y="63"/>
                    <a:pt x="159" y="63"/>
                  </a:cubicBezTo>
                  <a:cubicBezTo>
                    <a:pt x="159" y="62"/>
                    <a:pt x="159" y="61"/>
                    <a:pt x="159" y="61"/>
                  </a:cubicBezTo>
                  <a:cubicBezTo>
                    <a:pt x="160" y="61"/>
                    <a:pt x="160" y="61"/>
                    <a:pt x="160" y="60"/>
                  </a:cubicBezTo>
                  <a:cubicBezTo>
                    <a:pt x="160" y="60"/>
                    <a:pt x="160" y="60"/>
                    <a:pt x="160" y="59"/>
                  </a:cubicBezTo>
                  <a:cubicBezTo>
                    <a:pt x="160" y="59"/>
                    <a:pt x="160" y="59"/>
                    <a:pt x="160" y="59"/>
                  </a:cubicBezTo>
                  <a:cubicBezTo>
                    <a:pt x="160" y="59"/>
                    <a:pt x="160" y="58"/>
                    <a:pt x="160" y="58"/>
                  </a:cubicBezTo>
                  <a:cubicBezTo>
                    <a:pt x="160" y="58"/>
                    <a:pt x="160" y="58"/>
                    <a:pt x="160" y="58"/>
                  </a:cubicBezTo>
                  <a:cubicBezTo>
                    <a:pt x="160" y="57"/>
                    <a:pt x="160" y="57"/>
                    <a:pt x="160" y="57"/>
                  </a:cubicBezTo>
                  <a:cubicBezTo>
                    <a:pt x="160" y="56"/>
                    <a:pt x="160" y="56"/>
                    <a:pt x="160" y="56"/>
                  </a:cubicBezTo>
                  <a:cubicBezTo>
                    <a:pt x="160" y="55"/>
                    <a:pt x="160" y="55"/>
                    <a:pt x="160" y="55"/>
                  </a:cubicBezTo>
                  <a:cubicBezTo>
                    <a:pt x="160" y="54"/>
                    <a:pt x="160" y="54"/>
                    <a:pt x="159" y="54"/>
                  </a:cubicBezTo>
                  <a:cubicBezTo>
                    <a:pt x="159" y="53"/>
                    <a:pt x="159" y="53"/>
                    <a:pt x="160" y="52"/>
                  </a:cubicBezTo>
                  <a:cubicBezTo>
                    <a:pt x="160" y="52"/>
                    <a:pt x="160" y="52"/>
                    <a:pt x="160" y="52"/>
                  </a:cubicBezTo>
                  <a:cubicBezTo>
                    <a:pt x="160" y="52"/>
                    <a:pt x="160" y="52"/>
                    <a:pt x="160" y="52"/>
                  </a:cubicBezTo>
                  <a:cubicBezTo>
                    <a:pt x="159" y="52"/>
                    <a:pt x="159" y="52"/>
                    <a:pt x="158" y="52"/>
                  </a:cubicBezTo>
                  <a:cubicBezTo>
                    <a:pt x="158" y="52"/>
                    <a:pt x="157" y="52"/>
                    <a:pt x="156" y="52"/>
                  </a:cubicBezTo>
                  <a:cubicBezTo>
                    <a:pt x="156" y="52"/>
                    <a:pt x="156" y="53"/>
                    <a:pt x="156" y="53"/>
                  </a:cubicBezTo>
                  <a:cubicBezTo>
                    <a:pt x="156" y="53"/>
                    <a:pt x="155" y="53"/>
                    <a:pt x="155" y="53"/>
                  </a:cubicBezTo>
                  <a:cubicBezTo>
                    <a:pt x="155" y="53"/>
                    <a:pt x="155" y="54"/>
                    <a:pt x="154" y="54"/>
                  </a:cubicBezTo>
                  <a:cubicBezTo>
                    <a:pt x="154" y="54"/>
                    <a:pt x="153" y="55"/>
                    <a:pt x="152" y="55"/>
                  </a:cubicBezTo>
                  <a:cubicBezTo>
                    <a:pt x="152" y="55"/>
                    <a:pt x="152" y="55"/>
                    <a:pt x="152" y="56"/>
                  </a:cubicBezTo>
                  <a:cubicBezTo>
                    <a:pt x="152" y="56"/>
                    <a:pt x="152" y="56"/>
                    <a:pt x="152" y="56"/>
                  </a:cubicBezTo>
                  <a:cubicBezTo>
                    <a:pt x="153" y="56"/>
                    <a:pt x="153" y="55"/>
                    <a:pt x="153" y="55"/>
                  </a:cubicBezTo>
                  <a:cubicBezTo>
                    <a:pt x="154" y="55"/>
                    <a:pt x="154" y="55"/>
                    <a:pt x="154" y="55"/>
                  </a:cubicBezTo>
                  <a:cubicBezTo>
                    <a:pt x="154" y="55"/>
                    <a:pt x="154" y="55"/>
                    <a:pt x="154" y="55"/>
                  </a:cubicBezTo>
                  <a:cubicBezTo>
                    <a:pt x="154" y="55"/>
                    <a:pt x="154" y="56"/>
                    <a:pt x="154" y="56"/>
                  </a:cubicBezTo>
                  <a:cubicBezTo>
                    <a:pt x="154" y="56"/>
                    <a:pt x="154" y="56"/>
                    <a:pt x="153" y="56"/>
                  </a:cubicBezTo>
                  <a:cubicBezTo>
                    <a:pt x="153" y="56"/>
                    <a:pt x="153" y="57"/>
                    <a:pt x="153" y="57"/>
                  </a:cubicBezTo>
                  <a:cubicBezTo>
                    <a:pt x="153" y="58"/>
                    <a:pt x="153" y="58"/>
                    <a:pt x="153" y="57"/>
                  </a:cubicBezTo>
                  <a:cubicBezTo>
                    <a:pt x="153" y="58"/>
                    <a:pt x="153" y="58"/>
                    <a:pt x="154" y="58"/>
                  </a:cubicBezTo>
                  <a:cubicBezTo>
                    <a:pt x="154" y="58"/>
                    <a:pt x="153" y="58"/>
                    <a:pt x="153" y="58"/>
                  </a:cubicBezTo>
                  <a:cubicBezTo>
                    <a:pt x="153" y="58"/>
                    <a:pt x="153" y="58"/>
                    <a:pt x="153" y="58"/>
                  </a:cubicBezTo>
                  <a:cubicBezTo>
                    <a:pt x="154" y="59"/>
                    <a:pt x="154" y="58"/>
                    <a:pt x="155" y="57"/>
                  </a:cubicBezTo>
                  <a:cubicBezTo>
                    <a:pt x="155" y="57"/>
                    <a:pt x="155" y="57"/>
                    <a:pt x="155" y="57"/>
                  </a:cubicBezTo>
                  <a:cubicBezTo>
                    <a:pt x="155" y="57"/>
                    <a:pt x="155" y="56"/>
                    <a:pt x="155" y="56"/>
                  </a:cubicBezTo>
                  <a:cubicBezTo>
                    <a:pt x="156" y="56"/>
                    <a:pt x="156" y="55"/>
                    <a:pt x="156" y="55"/>
                  </a:cubicBezTo>
                  <a:cubicBezTo>
                    <a:pt x="156" y="55"/>
                    <a:pt x="156" y="55"/>
                    <a:pt x="157" y="55"/>
                  </a:cubicBezTo>
                  <a:cubicBezTo>
                    <a:pt x="157" y="54"/>
                    <a:pt x="157" y="54"/>
                    <a:pt x="157" y="54"/>
                  </a:cubicBezTo>
                  <a:cubicBezTo>
                    <a:pt x="157" y="54"/>
                    <a:pt x="157" y="54"/>
                    <a:pt x="157" y="54"/>
                  </a:cubicBezTo>
                  <a:cubicBezTo>
                    <a:pt x="157" y="54"/>
                    <a:pt x="157" y="53"/>
                    <a:pt x="158" y="53"/>
                  </a:cubicBezTo>
                  <a:cubicBezTo>
                    <a:pt x="158" y="53"/>
                    <a:pt x="158" y="53"/>
                    <a:pt x="159" y="53"/>
                  </a:cubicBezTo>
                  <a:cubicBezTo>
                    <a:pt x="159" y="53"/>
                    <a:pt x="159" y="53"/>
                    <a:pt x="159" y="53"/>
                  </a:cubicBezTo>
                  <a:cubicBezTo>
                    <a:pt x="159" y="53"/>
                    <a:pt x="158" y="53"/>
                    <a:pt x="158" y="54"/>
                  </a:cubicBezTo>
                  <a:cubicBezTo>
                    <a:pt x="158" y="54"/>
                    <a:pt x="158" y="55"/>
                    <a:pt x="157" y="56"/>
                  </a:cubicBezTo>
                  <a:cubicBezTo>
                    <a:pt x="157" y="56"/>
                    <a:pt x="157" y="56"/>
                    <a:pt x="157" y="56"/>
                  </a:cubicBezTo>
                  <a:cubicBezTo>
                    <a:pt x="157" y="57"/>
                    <a:pt x="157" y="56"/>
                    <a:pt x="156" y="57"/>
                  </a:cubicBezTo>
                  <a:cubicBezTo>
                    <a:pt x="156" y="57"/>
                    <a:pt x="156" y="57"/>
                    <a:pt x="156" y="57"/>
                  </a:cubicBezTo>
                  <a:cubicBezTo>
                    <a:pt x="156" y="58"/>
                    <a:pt x="156" y="58"/>
                    <a:pt x="156" y="58"/>
                  </a:cubicBezTo>
                  <a:cubicBezTo>
                    <a:pt x="156" y="58"/>
                    <a:pt x="156" y="58"/>
                    <a:pt x="156" y="58"/>
                  </a:cubicBezTo>
                  <a:cubicBezTo>
                    <a:pt x="156" y="58"/>
                    <a:pt x="157" y="58"/>
                    <a:pt x="157" y="58"/>
                  </a:cubicBezTo>
                  <a:cubicBezTo>
                    <a:pt x="157" y="58"/>
                    <a:pt x="157" y="58"/>
                    <a:pt x="157" y="58"/>
                  </a:cubicBezTo>
                  <a:cubicBezTo>
                    <a:pt x="157" y="58"/>
                    <a:pt x="157" y="58"/>
                    <a:pt x="158" y="58"/>
                  </a:cubicBezTo>
                  <a:cubicBezTo>
                    <a:pt x="158" y="58"/>
                    <a:pt x="158" y="58"/>
                    <a:pt x="158" y="58"/>
                  </a:cubicBezTo>
                  <a:cubicBezTo>
                    <a:pt x="159" y="57"/>
                    <a:pt x="159" y="57"/>
                    <a:pt x="160" y="57"/>
                  </a:cubicBezTo>
                  <a:cubicBezTo>
                    <a:pt x="160" y="57"/>
                    <a:pt x="160" y="57"/>
                    <a:pt x="160" y="57"/>
                  </a:cubicBezTo>
                  <a:cubicBezTo>
                    <a:pt x="159" y="58"/>
                    <a:pt x="157" y="59"/>
                    <a:pt x="157" y="59"/>
                  </a:cubicBezTo>
                  <a:cubicBezTo>
                    <a:pt x="157" y="59"/>
                    <a:pt x="157" y="59"/>
                    <a:pt x="157" y="59"/>
                  </a:cubicBezTo>
                  <a:cubicBezTo>
                    <a:pt x="157" y="59"/>
                    <a:pt x="157" y="59"/>
                    <a:pt x="157" y="59"/>
                  </a:cubicBezTo>
                  <a:cubicBezTo>
                    <a:pt x="157" y="59"/>
                    <a:pt x="158" y="59"/>
                    <a:pt x="158" y="59"/>
                  </a:cubicBezTo>
                  <a:cubicBezTo>
                    <a:pt x="158" y="59"/>
                    <a:pt x="158" y="59"/>
                    <a:pt x="158" y="59"/>
                  </a:cubicBezTo>
                  <a:cubicBezTo>
                    <a:pt x="158" y="59"/>
                    <a:pt x="158" y="60"/>
                    <a:pt x="158" y="60"/>
                  </a:cubicBezTo>
                  <a:cubicBezTo>
                    <a:pt x="158" y="60"/>
                    <a:pt x="158" y="60"/>
                    <a:pt x="158" y="60"/>
                  </a:cubicBezTo>
                  <a:cubicBezTo>
                    <a:pt x="158" y="60"/>
                    <a:pt x="159" y="60"/>
                    <a:pt x="159" y="60"/>
                  </a:cubicBezTo>
                  <a:cubicBezTo>
                    <a:pt x="159" y="60"/>
                    <a:pt x="159" y="60"/>
                    <a:pt x="159" y="60"/>
                  </a:cubicBezTo>
                  <a:cubicBezTo>
                    <a:pt x="159" y="60"/>
                    <a:pt x="159" y="60"/>
                    <a:pt x="159" y="61"/>
                  </a:cubicBezTo>
                  <a:cubicBezTo>
                    <a:pt x="159" y="61"/>
                    <a:pt x="158" y="60"/>
                    <a:pt x="158" y="60"/>
                  </a:cubicBezTo>
                  <a:cubicBezTo>
                    <a:pt x="158" y="61"/>
                    <a:pt x="158" y="61"/>
                    <a:pt x="158" y="61"/>
                  </a:cubicBezTo>
                  <a:cubicBezTo>
                    <a:pt x="158" y="61"/>
                    <a:pt x="158" y="61"/>
                    <a:pt x="158" y="61"/>
                  </a:cubicBezTo>
                  <a:cubicBezTo>
                    <a:pt x="158" y="61"/>
                    <a:pt x="158" y="62"/>
                    <a:pt x="158" y="62"/>
                  </a:cubicBezTo>
                  <a:cubicBezTo>
                    <a:pt x="157" y="62"/>
                    <a:pt x="157" y="62"/>
                    <a:pt x="157" y="61"/>
                  </a:cubicBezTo>
                  <a:cubicBezTo>
                    <a:pt x="157" y="61"/>
                    <a:pt x="157" y="61"/>
                    <a:pt x="157" y="61"/>
                  </a:cubicBezTo>
                  <a:cubicBezTo>
                    <a:pt x="157" y="62"/>
                    <a:pt x="157" y="62"/>
                    <a:pt x="157" y="62"/>
                  </a:cubicBezTo>
                  <a:cubicBezTo>
                    <a:pt x="157" y="62"/>
                    <a:pt x="157" y="62"/>
                    <a:pt x="156" y="62"/>
                  </a:cubicBezTo>
                  <a:cubicBezTo>
                    <a:pt x="156" y="63"/>
                    <a:pt x="156" y="63"/>
                    <a:pt x="156" y="63"/>
                  </a:cubicBezTo>
                  <a:cubicBezTo>
                    <a:pt x="157" y="63"/>
                    <a:pt x="157" y="63"/>
                    <a:pt x="157" y="63"/>
                  </a:cubicBezTo>
                  <a:cubicBezTo>
                    <a:pt x="157" y="63"/>
                    <a:pt x="157" y="63"/>
                    <a:pt x="157" y="63"/>
                  </a:cubicBezTo>
                  <a:cubicBezTo>
                    <a:pt x="157" y="63"/>
                    <a:pt x="157" y="63"/>
                    <a:pt x="157" y="63"/>
                  </a:cubicBezTo>
                  <a:cubicBezTo>
                    <a:pt x="157" y="63"/>
                    <a:pt x="156" y="63"/>
                    <a:pt x="155" y="63"/>
                  </a:cubicBezTo>
                  <a:cubicBezTo>
                    <a:pt x="155" y="64"/>
                    <a:pt x="155" y="64"/>
                    <a:pt x="155" y="64"/>
                  </a:cubicBezTo>
                  <a:cubicBezTo>
                    <a:pt x="155" y="64"/>
                    <a:pt x="155" y="64"/>
                    <a:pt x="155" y="64"/>
                  </a:cubicBezTo>
                  <a:cubicBezTo>
                    <a:pt x="155" y="64"/>
                    <a:pt x="155" y="64"/>
                    <a:pt x="156" y="64"/>
                  </a:cubicBezTo>
                  <a:cubicBezTo>
                    <a:pt x="156" y="64"/>
                    <a:pt x="156" y="64"/>
                    <a:pt x="157" y="64"/>
                  </a:cubicBezTo>
                  <a:cubicBezTo>
                    <a:pt x="157" y="64"/>
                    <a:pt x="157" y="64"/>
                    <a:pt x="157" y="64"/>
                  </a:cubicBezTo>
                  <a:cubicBezTo>
                    <a:pt x="157" y="64"/>
                    <a:pt x="157" y="65"/>
                    <a:pt x="157" y="65"/>
                  </a:cubicBezTo>
                  <a:cubicBezTo>
                    <a:pt x="156" y="65"/>
                    <a:pt x="156" y="65"/>
                    <a:pt x="156" y="65"/>
                  </a:cubicBezTo>
                  <a:cubicBezTo>
                    <a:pt x="156" y="65"/>
                    <a:pt x="156" y="65"/>
                    <a:pt x="156" y="65"/>
                  </a:cubicBezTo>
                  <a:cubicBezTo>
                    <a:pt x="156" y="65"/>
                    <a:pt x="157" y="65"/>
                    <a:pt x="157" y="65"/>
                  </a:cubicBezTo>
                  <a:cubicBezTo>
                    <a:pt x="157" y="66"/>
                    <a:pt x="156" y="66"/>
                    <a:pt x="156" y="66"/>
                  </a:cubicBezTo>
                  <a:cubicBezTo>
                    <a:pt x="156" y="67"/>
                    <a:pt x="156" y="67"/>
                    <a:pt x="156" y="67"/>
                  </a:cubicBezTo>
                  <a:cubicBezTo>
                    <a:pt x="156" y="67"/>
                    <a:pt x="156" y="67"/>
                    <a:pt x="156" y="68"/>
                  </a:cubicBezTo>
                  <a:cubicBezTo>
                    <a:pt x="157" y="68"/>
                    <a:pt x="156" y="68"/>
                    <a:pt x="157" y="68"/>
                  </a:cubicBezTo>
                  <a:cubicBezTo>
                    <a:pt x="157" y="68"/>
                    <a:pt x="157" y="68"/>
                    <a:pt x="157" y="68"/>
                  </a:cubicBezTo>
                  <a:cubicBezTo>
                    <a:pt x="157" y="68"/>
                    <a:pt x="157" y="68"/>
                    <a:pt x="157" y="69"/>
                  </a:cubicBezTo>
                  <a:cubicBezTo>
                    <a:pt x="157" y="69"/>
                    <a:pt x="156" y="69"/>
                    <a:pt x="156" y="69"/>
                  </a:cubicBezTo>
                  <a:cubicBezTo>
                    <a:pt x="155" y="69"/>
                    <a:pt x="155" y="69"/>
                    <a:pt x="155" y="69"/>
                  </a:cubicBezTo>
                  <a:cubicBezTo>
                    <a:pt x="155" y="70"/>
                    <a:pt x="155" y="70"/>
                    <a:pt x="155" y="70"/>
                  </a:cubicBezTo>
                  <a:cubicBezTo>
                    <a:pt x="155" y="70"/>
                    <a:pt x="156" y="69"/>
                    <a:pt x="156" y="69"/>
                  </a:cubicBezTo>
                  <a:cubicBezTo>
                    <a:pt x="157" y="69"/>
                    <a:pt x="157" y="69"/>
                    <a:pt x="157" y="69"/>
                  </a:cubicBezTo>
                  <a:cubicBezTo>
                    <a:pt x="158" y="69"/>
                    <a:pt x="158" y="69"/>
                    <a:pt x="159" y="69"/>
                  </a:cubicBezTo>
                  <a:cubicBezTo>
                    <a:pt x="159" y="69"/>
                    <a:pt x="159" y="69"/>
                    <a:pt x="159" y="69"/>
                  </a:cubicBezTo>
                  <a:cubicBezTo>
                    <a:pt x="159" y="70"/>
                    <a:pt x="158" y="69"/>
                    <a:pt x="158" y="70"/>
                  </a:cubicBezTo>
                  <a:cubicBezTo>
                    <a:pt x="158" y="70"/>
                    <a:pt x="158" y="70"/>
                    <a:pt x="158" y="71"/>
                  </a:cubicBezTo>
                  <a:cubicBezTo>
                    <a:pt x="158" y="71"/>
                    <a:pt x="157" y="72"/>
                    <a:pt x="156" y="72"/>
                  </a:cubicBezTo>
                  <a:cubicBezTo>
                    <a:pt x="157" y="73"/>
                    <a:pt x="157" y="73"/>
                    <a:pt x="158" y="72"/>
                  </a:cubicBezTo>
                  <a:cubicBezTo>
                    <a:pt x="158" y="73"/>
                    <a:pt x="158" y="73"/>
                    <a:pt x="158" y="73"/>
                  </a:cubicBezTo>
                  <a:cubicBezTo>
                    <a:pt x="157" y="73"/>
                    <a:pt x="156" y="74"/>
                    <a:pt x="155" y="74"/>
                  </a:cubicBezTo>
                  <a:cubicBezTo>
                    <a:pt x="155" y="74"/>
                    <a:pt x="155" y="74"/>
                    <a:pt x="155" y="74"/>
                  </a:cubicBezTo>
                  <a:cubicBezTo>
                    <a:pt x="155" y="74"/>
                    <a:pt x="155" y="74"/>
                    <a:pt x="154" y="74"/>
                  </a:cubicBezTo>
                  <a:cubicBezTo>
                    <a:pt x="154" y="74"/>
                    <a:pt x="154" y="74"/>
                    <a:pt x="154" y="74"/>
                  </a:cubicBezTo>
                  <a:cubicBezTo>
                    <a:pt x="155" y="74"/>
                    <a:pt x="155" y="74"/>
                    <a:pt x="155" y="74"/>
                  </a:cubicBezTo>
                  <a:cubicBezTo>
                    <a:pt x="155" y="74"/>
                    <a:pt x="155" y="74"/>
                    <a:pt x="155" y="75"/>
                  </a:cubicBezTo>
                  <a:close/>
                  <a:moveTo>
                    <a:pt x="146" y="51"/>
                  </a:moveTo>
                  <a:cubicBezTo>
                    <a:pt x="146" y="51"/>
                    <a:pt x="146" y="51"/>
                    <a:pt x="146" y="51"/>
                  </a:cubicBezTo>
                  <a:cubicBezTo>
                    <a:pt x="146" y="51"/>
                    <a:pt x="146" y="51"/>
                    <a:pt x="146" y="51"/>
                  </a:cubicBezTo>
                  <a:cubicBezTo>
                    <a:pt x="146" y="51"/>
                    <a:pt x="146" y="51"/>
                    <a:pt x="146" y="51"/>
                  </a:cubicBezTo>
                  <a:close/>
                  <a:moveTo>
                    <a:pt x="2" y="83"/>
                  </a:moveTo>
                  <a:cubicBezTo>
                    <a:pt x="2" y="83"/>
                    <a:pt x="2" y="83"/>
                    <a:pt x="2" y="83"/>
                  </a:cubicBezTo>
                  <a:cubicBezTo>
                    <a:pt x="1" y="83"/>
                    <a:pt x="1" y="84"/>
                    <a:pt x="0" y="84"/>
                  </a:cubicBezTo>
                  <a:cubicBezTo>
                    <a:pt x="0" y="84"/>
                    <a:pt x="0" y="84"/>
                    <a:pt x="1" y="84"/>
                  </a:cubicBezTo>
                  <a:cubicBezTo>
                    <a:pt x="1" y="83"/>
                    <a:pt x="1" y="83"/>
                    <a:pt x="2" y="83"/>
                  </a:cubicBezTo>
                  <a:close/>
                  <a:moveTo>
                    <a:pt x="6" y="82"/>
                  </a:moveTo>
                  <a:cubicBezTo>
                    <a:pt x="6" y="82"/>
                    <a:pt x="6" y="82"/>
                    <a:pt x="6" y="82"/>
                  </a:cubicBezTo>
                  <a:cubicBezTo>
                    <a:pt x="6" y="83"/>
                    <a:pt x="6" y="82"/>
                    <a:pt x="6" y="82"/>
                  </a:cubicBezTo>
                  <a:close/>
                  <a:moveTo>
                    <a:pt x="5" y="81"/>
                  </a:moveTo>
                  <a:cubicBezTo>
                    <a:pt x="5" y="81"/>
                    <a:pt x="5" y="81"/>
                    <a:pt x="6" y="81"/>
                  </a:cubicBezTo>
                  <a:cubicBezTo>
                    <a:pt x="5" y="82"/>
                    <a:pt x="6" y="82"/>
                    <a:pt x="5" y="82"/>
                  </a:cubicBezTo>
                  <a:cubicBezTo>
                    <a:pt x="5" y="82"/>
                    <a:pt x="4" y="82"/>
                    <a:pt x="3" y="82"/>
                  </a:cubicBezTo>
                  <a:cubicBezTo>
                    <a:pt x="3" y="82"/>
                    <a:pt x="3" y="82"/>
                    <a:pt x="3" y="82"/>
                  </a:cubicBezTo>
                  <a:cubicBezTo>
                    <a:pt x="3" y="82"/>
                    <a:pt x="3" y="82"/>
                    <a:pt x="3" y="82"/>
                  </a:cubicBezTo>
                  <a:cubicBezTo>
                    <a:pt x="4" y="82"/>
                    <a:pt x="4" y="82"/>
                    <a:pt x="5" y="81"/>
                  </a:cubicBezTo>
                  <a:cubicBezTo>
                    <a:pt x="5" y="81"/>
                    <a:pt x="5" y="81"/>
                    <a:pt x="5" y="81"/>
                  </a:cubicBezTo>
                  <a:close/>
                  <a:moveTo>
                    <a:pt x="10" y="81"/>
                  </a:moveTo>
                  <a:cubicBezTo>
                    <a:pt x="11" y="81"/>
                    <a:pt x="11" y="81"/>
                    <a:pt x="11" y="81"/>
                  </a:cubicBezTo>
                  <a:cubicBezTo>
                    <a:pt x="11" y="81"/>
                    <a:pt x="11" y="81"/>
                    <a:pt x="11" y="81"/>
                  </a:cubicBezTo>
                  <a:cubicBezTo>
                    <a:pt x="11" y="81"/>
                    <a:pt x="11" y="81"/>
                    <a:pt x="11" y="81"/>
                  </a:cubicBezTo>
                  <a:cubicBezTo>
                    <a:pt x="11" y="81"/>
                    <a:pt x="10" y="81"/>
                    <a:pt x="10" y="81"/>
                  </a:cubicBezTo>
                  <a:cubicBezTo>
                    <a:pt x="10" y="81"/>
                    <a:pt x="10" y="81"/>
                    <a:pt x="10" y="81"/>
                  </a:cubicBezTo>
                  <a:cubicBezTo>
                    <a:pt x="9" y="81"/>
                    <a:pt x="10" y="81"/>
                    <a:pt x="9" y="81"/>
                  </a:cubicBezTo>
                  <a:cubicBezTo>
                    <a:pt x="10" y="81"/>
                    <a:pt x="10" y="81"/>
                    <a:pt x="10" y="81"/>
                  </a:cubicBezTo>
                  <a:close/>
                  <a:moveTo>
                    <a:pt x="12" y="79"/>
                  </a:moveTo>
                  <a:cubicBezTo>
                    <a:pt x="12" y="79"/>
                    <a:pt x="11" y="80"/>
                    <a:pt x="11" y="80"/>
                  </a:cubicBezTo>
                  <a:cubicBezTo>
                    <a:pt x="11" y="80"/>
                    <a:pt x="11" y="80"/>
                    <a:pt x="11" y="80"/>
                  </a:cubicBezTo>
                  <a:cubicBezTo>
                    <a:pt x="11" y="80"/>
                    <a:pt x="11" y="80"/>
                    <a:pt x="11" y="80"/>
                  </a:cubicBezTo>
                  <a:cubicBezTo>
                    <a:pt x="11" y="80"/>
                    <a:pt x="11" y="80"/>
                    <a:pt x="11" y="80"/>
                  </a:cubicBezTo>
                  <a:cubicBezTo>
                    <a:pt x="11" y="80"/>
                    <a:pt x="11" y="80"/>
                    <a:pt x="11" y="80"/>
                  </a:cubicBezTo>
                  <a:cubicBezTo>
                    <a:pt x="11" y="80"/>
                    <a:pt x="11" y="80"/>
                    <a:pt x="12" y="81"/>
                  </a:cubicBezTo>
                  <a:cubicBezTo>
                    <a:pt x="12" y="81"/>
                    <a:pt x="12" y="81"/>
                    <a:pt x="12" y="81"/>
                  </a:cubicBezTo>
                  <a:cubicBezTo>
                    <a:pt x="12" y="80"/>
                    <a:pt x="12" y="80"/>
                    <a:pt x="12" y="80"/>
                  </a:cubicBezTo>
                  <a:cubicBezTo>
                    <a:pt x="12" y="80"/>
                    <a:pt x="12" y="80"/>
                    <a:pt x="12" y="79"/>
                  </a:cubicBezTo>
                  <a:close/>
                  <a:moveTo>
                    <a:pt x="16" y="78"/>
                  </a:moveTo>
                  <a:cubicBezTo>
                    <a:pt x="16" y="78"/>
                    <a:pt x="16" y="78"/>
                    <a:pt x="17" y="78"/>
                  </a:cubicBezTo>
                  <a:cubicBezTo>
                    <a:pt x="17" y="78"/>
                    <a:pt x="17" y="78"/>
                    <a:pt x="17" y="78"/>
                  </a:cubicBezTo>
                  <a:cubicBezTo>
                    <a:pt x="17" y="78"/>
                    <a:pt x="17" y="78"/>
                    <a:pt x="17" y="78"/>
                  </a:cubicBezTo>
                  <a:cubicBezTo>
                    <a:pt x="17" y="78"/>
                    <a:pt x="17" y="78"/>
                    <a:pt x="17" y="78"/>
                  </a:cubicBezTo>
                  <a:cubicBezTo>
                    <a:pt x="17" y="78"/>
                    <a:pt x="17" y="79"/>
                    <a:pt x="17" y="78"/>
                  </a:cubicBezTo>
                  <a:cubicBezTo>
                    <a:pt x="17" y="79"/>
                    <a:pt x="17" y="79"/>
                    <a:pt x="17" y="79"/>
                  </a:cubicBezTo>
                  <a:cubicBezTo>
                    <a:pt x="16" y="79"/>
                    <a:pt x="16" y="79"/>
                    <a:pt x="16" y="78"/>
                  </a:cubicBezTo>
                  <a:close/>
                  <a:moveTo>
                    <a:pt x="30" y="74"/>
                  </a:moveTo>
                  <a:cubicBezTo>
                    <a:pt x="30" y="74"/>
                    <a:pt x="30" y="74"/>
                    <a:pt x="30" y="74"/>
                  </a:cubicBezTo>
                  <a:cubicBezTo>
                    <a:pt x="30" y="74"/>
                    <a:pt x="30" y="74"/>
                    <a:pt x="30" y="74"/>
                  </a:cubicBezTo>
                  <a:cubicBezTo>
                    <a:pt x="30" y="74"/>
                    <a:pt x="30" y="75"/>
                    <a:pt x="30" y="75"/>
                  </a:cubicBezTo>
                  <a:cubicBezTo>
                    <a:pt x="30" y="75"/>
                    <a:pt x="30" y="75"/>
                    <a:pt x="30" y="75"/>
                  </a:cubicBezTo>
                  <a:cubicBezTo>
                    <a:pt x="30" y="75"/>
                    <a:pt x="29" y="76"/>
                    <a:pt x="28" y="76"/>
                  </a:cubicBezTo>
                  <a:cubicBezTo>
                    <a:pt x="28" y="76"/>
                    <a:pt x="27" y="76"/>
                    <a:pt x="26" y="76"/>
                  </a:cubicBezTo>
                  <a:cubicBezTo>
                    <a:pt x="25" y="76"/>
                    <a:pt x="24" y="77"/>
                    <a:pt x="23" y="77"/>
                  </a:cubicBezTo>
                  <a:cubicBezTo>
                    <a:pt x="23" y="77"/>
                    <a:pt x="23" y="77"/>
                    <a:pt x="23" y="77"/>
                  </a:cubicBezTo>
                  <a:cubicBezTo>
                    <a:pt x="23" y="76"/>
                    <a:pt x="23" y="76"/>
                    <a:pt x="23" y="76"/>
                  </a:cubicBezTo>
                  <a:cubicBezTo>
                    <a:pt x="24" y="76"/>
                    <a:pt x="24" y="76"/>
                    <a:pt x="25" y="76"/>
                  </a:cubicBezTo>
                  <a:cubicBezTo>
                    <a:pt x="25" y="76"/>
                    <a:pt x="26" y="75"/>
                    <a:pt x="27" y="75"/>
                  </a:cubicBezTo>
                  <a:cubicBezTo>
                    <a:pt x="27" y="75"/>
                    <a:pt x="27" y="75"/>
                    <a:pt x="27" y="75"/>
                  </a:cubicBezTo>
                  <a:cubicBezTo>
                    <a:pt x="28" y="75"/>
                    <a:pt x="28" y="75"/>
                    <a:pt x="28" y="75"/>
                  </a:cubicBezTo>
                  <a:cubicBezTo>
                    <a:pt x="28" y="75"/>
                    <a:pt x="29" y="75"/>
                    <a:pt x="29" y="75"/>
                  </a:cubicBezTo>
                  <a:cubicBezTo>
                    <a:pt x="29" y="74"/>
                    <a:pt x="30" y="74"/>
                    <a:pt x="30" y="74"/>
                  </a:cubicBezTo>
                  <a:close/>
                  <a:moveTo>
                    <a:pt x="34" y="73"/>
                  </a:moveTo>
                  <a:cubicBezTo>
                    <a:pt x="34" y="73"/>
                    <a:pt x="34" y="73"/>
                    <a:pt x="34" y="73"/>
                  </a:cubicBezTo>
                  <a:cubicBezTo>
                    <a:pt x="34" y="73"/>
                    <a:pt x="34" y="73"/>
                    <a:pt x="34" y="73"/>
                  </a:cubicBezTo>
                  <a:cubicBezTo>
                    <a:pt x="34" y="73"/>
                    <a:pt x="34" y="73"/>
                    <a:pt x="34" y="73"/>
                  </a:cubicBezTo>
                  <a:cubicBezTo>
                    <a:pt x="34" y="74"/>
                    <a:pt x="34" y="74"/>
                    <a:pt x="33" y="74"/>
                  </a:cubicBezTo>
                  <a:cubicBezTo>
                    <a:pt x="33" y="74"/>
                    <a:pt x="33" y="74"/>
                    <a:pt x="33" y="74"/>
                  </a:cubicBezTo>
                  <a:cubicBezTo>
                    <a:pt x="33" y="74"/>
                    <a:pt x="34" y="74"/>
                    <a:pt x="34" y="73"/>
                  </a:cubicBezTo>
                  <a:close/>
                  <a:moveTo>
                    <a:pt x="43" y="73"/>
                  </a:moveTo>
                  <a:cubicBezTo>
                    <a:pt x="43" y="73"/>
                    <a:pt x="43" y="73"/>
                    <a:pt x="43" y="73"/>
                  </a:cubicBezTo>
                  <a:cubicBezTo>
                    <a:pt x="43" y="73"/>
                    <a:pt x="43" y="73"/>
                    <a:pt x="42" y="73"/>
                  </a:cubicBezTo>
                  <a:cubicBezTo>
                    <a:pt x="43" y="73"/>
                    <a:pt x="43" y="73"/>
                    <a:pt x="43" y="73"/>
                  </a:cubicBezTo>
                  <a:close/>
                  <a:moveTo>
                    <a:pt x="42" y="72"/>
                  </a:moveTo>
                  <a:cubicBezTo>
                    <a:pt x="42" y="72"/>
                    <a:pt x="42" y="72"/>
                    <a:pt x="42" y="72"/>
                  </a:cubicBezTo>
                  <a:cubicBezTo>
                    <a:pt x="42" y="72"/>
                    <a:pt x="42" y="72"/>
                    <a:pt x="42" y="72"/>
                  </a:cubicBezTo>
                  <a:cubicBezTo>
                    <a:pt x="42" y="72"/>
                    <a:pt x="41" y="72"/>
                    <a:pt x="41" y="72"/>
                  </a:cubicBezTo>
                  <a:cubicBezTo>
                    <a:pt x="41" y="72"/>
                    <a:pt x="41" y="72"/>
                    <a:pt x="41" y="72"/>
                  </a:cubicBezTo>
                  <a:cubicBezTo>
                    <a:pt x="41" y="72"/>
                    <a:pt x="42" y="72"/>
                    <a:pt x="42" y="72"/>
                  </a:cubicBezTo>
                  <a:close/>
                  <a:moveTo>
                    <a:pt x="43" y="72"/>
                  </a:moveTo>
                  <a:cubicBezTo>
                    <a:pt x="43" y="72"/>
                    <a:pt x="44" y="72"/>
                    <a:pt x="44" y="72"/>
                  </a:cubicBezTo>
                  <a:cubicBezTo>
                    <a:pt x="44" y="72"/>
                    <a:pt x="44" y="71"/>
                    <a:pt x="44" y="71"/>
                  </a:cubicBezTo>
                  <a:cubicBezTo>
                    <a:pt x="44" y="71"/>
                    <a:pt x="45" y="71"/>
                    <a:pt x="45" y="71"/>
                  </a:cubicBezTo>
                  <a:cubicBezTo>
                    <a:pt x="45" y="71"/>
                    <a:pt x="46" y="71"/>
                    <a:pt x="46" y="71"/>
                  </a:cubicBezTo>
                  <a:cubicBezTo>
                    <a:pt x="46" y="71"/>
                    <a:pt x="46" y="71"/>
                    <a:pt x="47" y="71"/>
                  </a:cubicBezTo>
                  <a:cubicBezTo>
                    <a:pt x="47" y="71"/>
                    <a:pt x="47" y="71"/>
                    <a:pt x="47" y="71"/>
                  </a:cubicBezTo>
                  <a:cubicBezTo>
                    <a:pt x="47" y="71"/>
                    <a:pt x="47" y="70"/>
                    <a:pt x="47" y="70"/>
                  </a:cubicBezTo>
                  <a:cubicBezTo>
                    <a:pt x="46" y="70"/>
                    <a:pt x="46" y="70"/>
                    <a:pt x="46" y="70"/>
                  </a:cubicBezTo>
                  <a:cubicBezTo>
                    <a:pt x="46" y="70"/>
                    <a:pt x="46" y="71"/>
                    <a:pt x="45" y="71"/>
                  </a:cubicBezTo>
                  <a:cubicBezTo>
                    <a:pt x="45" y="71"/>
                    <a:pt x="45" y="71"/>
                    <a:pt x="45" y="71"/>
                  </a:cubicBezTo>
                  <a:cubicBezTo>
                    <a:pt x="45" y="71"/>
                    <a:pt x="45" y="70"/>
                    <a:pt x="45" y="70"/>
                  </a:cubicBezTo>
                  <a:cubicBezTo>
                    <a:pt x="45" y="70"/>
                    <a:pt x="45" y="70"/>
                    <a:pt x="45" y="70"/>
                  </a:cubicBezTo>
                  <a:cubicBezTo>
                    <a:pt x="44" y="70"/>
                    <a:pt x="43" y="70"/>
                    <a:pt x="43" y="70"/>
                  </a:cubicBezTo>
                  <a:cubicBezTo>
                    <a:pt x="41" y="70"/>
                    <a:pt x="40" y="71"/>
                    <a:pt x="38" y="72"/>
                  </a:cubicBezTo>
                  <a:cubicBezTo>
                    <a:pt x="38" y="72"/>
                    <a:pt x="37" y="72"/>
                    <a:pt x="37" y="73"/>
                  </a:cubicBezTo>
                  <a:cubicBezTo>
                    <a:pt x="36" y="73"/>
                    <a:pt x="36" y="73"/>
                    <a:pt x="36" y="73"/>
                  </a:cubicBezTo>
                  <a:cubicBezTo>
                    <a:pt x="36" y="73"/>
                    <a:pt x="36" y="73"/>
                    <a:pt x="36" y="74"/>
                  </a:cubicBezTo>
                  <a:cubicBezTo>
                    <a:pt x="36" y="74"/>
                    <a:pt x="36" y="73"/>
                    <a:pt x="36" y="73"/>
                  </a:cubicBezTo>
                  <a:cubicBezTo>
                    <a:pt x="36" y="73"/>
                    <a:pt x="37" y="73"/>
                    <a:pt x="37" y="73"/>
                  </a:cubicBezTo>
                  <a:cubicBezTo>
                    <a:pt x="37" y="73"/>
                    <a:pt x="37" y="73"/>
                    <a:pt x="37" y="73"/>
                  </a:cubicBezTo>
                  <a:cubicBezTo>
                    <a:pt x="38" y="73"/>
                    <a:pt x="38" y="73"/>
                    <a:pt x="38" y="73"/>
                  </a:cubicBezTo>
                  <a:cubicBezTo>
                    <a:pt x="38" y="73"/>
                    <a:pt x="38" y="73"/>
                    <a:pt x="38" y="73"/>
                  </a:cubicBezTo>
                  <a:cubicBezTo>
                    <a:pt x="39" y="72"/>
                    <a:pt x="39" y="72"/>
                    <a:pt x="39" y="72"/>
                  </a:cubicBezTo>
                  <a:cubicBezTo>
                    <a:pt x="40" y="72"/>
                    <a:pt x="40" y="72"/>
                    <a:pt x="40" y="71"/>
                  </a:cubicBezTo>
                  <a:cubicBezTo>
                    <a:pt x="41" y="71"/>
                    <a:pt x="42" y="71"/>
                    <a:pt x="42" y="71"/>
                  </a:cubicBezTo>
                  <a:cubicBezTo>
                    <a:pt x="42" y="71"/>
                    <a:pt x="43" y="71"/>
                    <a:pt x="43" y="71"/>
                  </a:cubicBezTo>
                  <a:cubicBezTo>
                    <a:pt x="43" y="71"/>
                    <a:pt x="43" y="72"/>
                    <a:pt x="43" y="72"/>
                  </a:cubicBezTo>
                  <a:close/>
                  <a:moveTo>
                    <a:pt x="56" y="68"/>
                  </a:moveTo>
                  <a:cubicBezTo>
                    <a:pt x="56" y="68"/>
                    <a:pt x="56" y="68"/>
                    <a:pt x="56" y="68"/>
                  </a:cubicBezTo>
                  <a:cubicBezTo>
                    <a:pt x="56" y="68"/>
                    <a:pt x="56" y="68"/>
                    <a:pt x="56" y="68"/>
                  </a:cubicBezTo>
                  <a:cubicBezTo>
                    <a:pt x="56" y="68"/>
                    <a:pt x="56" y="68"/>
                    <a:pt x="56" y="68"/>
                  </a:cubicBezTo>
                  <a:cubicBezTo>
                    <a:pt x="56" y="68"/>
                    <a:pt x="57" y="68"/>
                    <a:pt x="57" y="68"/>
                  </a:cubicBezTo>
                  <a:cubicBezTo>
                    <a:pt x="57" y="68"/>
                    <a:pt x="57" y="68"/>
                    <a:pt x="57" y="68"/>
                  </a:cubicBezTo>
                  <a:cubicBezTo>
                    <a:pt x="57" y="68"/>
                    <a:pt x="57" y="68"/>
                    <a:pt x="57" y="68"/>
                  </a:cubicBezTo>
                  <a:cubicBezTo>
                    <a:pt x="57" y="68"/>
                    <a:pt x="57" y="68"/>
                    <a:pt x="56" y="68"/>
                  </a:cubicBezTo>
                  <a:close/>
                  <a:moveTo>
                    <a:pt x="78" y="64"/>
                  </a:moveTo>
                  <a:cubicBezTo>
                    <a:pt x="78" y="64"/>
                    <a:pt x="78" y="65"/>
                    <a:pt x="78" y="65"/>
                  </a:cubicBezTo>
                  <a:cubicBezTo>
                    <a:pt x="78" y="65"/>
                    <a:pt x="78" y="65"/>
                    <a:pt x="78" y="65"/>
                  </a:cubicBezTo>
                  <a:cubicBezTo>
                    <a:pt x="78" y="64"/>
                    <a:pt x="78" y="64"/>
                    <a:pt x="78" y="64"/>
                  </a:cubicBezTo>
                  <a:close/>
                  <a:moveTo>
                    <a:pt x="76" y="64"/>
                  </a:moveTo>
                  <a:cubicBezTo>
                    <a:pt x="76" y="65"/>
                    <a:pt x="76" y="64"/>
                    <a:pt x="76" y="65"/>
                  </a:cubicBezTo>
                  <a:cubicBezTo>
                    <a:pt x="76" y="65"/>
                    <a:pt x="76" y="65"/>
                    <a:pt x="76" y="65"/>
                  </a:cubicBezTo>
                  <a:cubicBezTo>
                    <a:pt x="76" y="65"/>
                    <a:pt x="76" y="65"/>
                    <a:pt x="76" y="65"/>
                  </a:cubicBezTo>
                  <a:cubicBezTo>
                    <a:pt x="76" y="65"/>
                    <a:pt x="76" y="64"/>
                    <a:pt x="76" y="64"/>
                  </a:cubicBezTo>
                  <a:cubicBezTo>
                    <a:pt x="76" y="64"/>
                    <a:pt x="76" y="64"/>
                    <a:pt x="76" y="64"/>
                  </a:cubicBezTo>
                  <a:close/>
                  <a:moveTo>
                    <a:pt x="74" y="61"/>
                  </a:moveTo>
                  <a:cubicBezTo>
                    <a:pt x="74" y="61"/>
                    <a:pt x="73" y="61"/>
                    <a:pt x="73" y="62"/>
                  </a:cubicBezTo>
                  <a:cubicBezTo>
                    <a:pt x="73" y="62"/>
                    <a:pt x="73" y="62"/>
                    <a:pt x="73" y="62"/>
                  </a:cubicBezTo>
                  <a:cubicBezTo>
                    <a:pt x="73" y="62"/>
                    <a:pt x="73" y="62"/>
                    <a:pt x="73" y="62"/>
                  </a:cubicBezTo>
                  <a:cubicBezTo>
                    <a:pt x="74" y="62"/>
                    <a:pt x="74" y="62"/>
                    <a:pt x="74" y="61"/>
                  </a:cubicBezTo>
                  <a:cubicBezTo>
                    <a:pt x="74" y="61"/>
                    <a:pt x="74" y="61"/>
                    <a:pt x="74" y="61"/>
                  </a:cubicBezTo>
                  <a:close/>
                  <a:moveTo>
                    <a:pt x="87" y="61"/>
                  </a:moveTo>
                  <a:cubicBezTo>
                    <a:pt x="87" y="61"/>
                    <a:pt x="87" y="61"/>
                    <a:pt x="87" y="61"/>
                  </a:cubicBezTo>
                  <a:cubicBezTo>
                    <a:pt x="86" y="61"/>
                    <a:pt x="86" y="61"/>
                    <a:pt x="86" y="61"/>
                  </a:cubicBezTo>
                  <a:cubicBezTo>
                    <a:pt x="86" y="61"/>
                    <a:pt x="86" y="61"/>
                    <a:pt x="85" y="61"/>
                  </a:cubicBezTo>
                  <a:cubicBezTo>
                    <a:pt x="85" y="61"/>
                    <a:pt x="86" y="61"/>
                    <a:pt x="86" y="60"/>
                  </a:cubicBezTo>
                  <a:cubicBezTo>
                    <a:pt x="86" y="60"/>
                    <a:pt x="86" y="60"/>
                    <a:pt x="86" y="60"/>
                  </a:cubicBezTo>
                  <a:cubicBezTo>
                    <a:pt x="85" y="60"/>
                    <a:pt x="85" y="61"/>
                    <a:pt x="85" y="61"/>
                  </a:cubicBezTo>
                  <a:cubicBezTo>
                    <a:pt x="84" y="61"/>
                    <a:pt x="84" y="61"/>
                    <a:pt x="84" y="61"/>
                  </a:cubicBezTo>
                  <a:cubicBezTo>
                    <a:pt x="84" y="61"/>
                    <a:pt x="84" y="61"/>
                    <a:pt x="84" y="61"/>
                  </a:cubicBezTo>
                  <a:cubicBezTo>
                    <a:pt x="83" y="61"/>
                    <a:pt x="83" y="61"/>
                    <a:pt x="83" y="61"/>
                  </a:cubicBezTo>
                  <a:cubicBezTo>
                    <a:pt x="83" y="61"/>
                    <a:pt x="83" y="61"/>
                    <a:pt x="83" y="61"/>
                  </a:cubicBezTo>
                  <a:cubicBezTo>
                    <a:pt x="83" y="61"/>
                    <a:pt x="83" y="61"/>
                    <a:pt x="83" y="61"/>
                  </a:cubicBezTo>
                  <a:cubicBezTo>
                    <a:pt x="83" y="61"/>
                    <a:pt x="83" y="61"/>
                    <a:pt x="83" y="61"/>
                  </a:cubicBezTo>
                  <a:cubicBezTo>
                    <a:pt x="83" y="61"/>
                    <a:pt x="82" y="61"/>
                    <a:pt x="82" y="61"/>
                  </a:cubicBezTo>
                  <a:cubicBezTo>
                    <a:pt x="82" y="61"/>
                    <a:pt x="82" y="61"/>
                    <a:pt x="82" y="61"/>
                  </a:cubicBezTo>
                  <a:cubicBezTo>
                    <a:pt x="82" y="62"/>
                    <a:pt x="82" y="62"/>
                    <a:pt x="82" y="62"/>
                  </a:cubicBezTo>
                  <a:cubicBezTo>
                    <a:pt x="82" y="62"/>
                    <a:pt x="82" y="62"/>
                    <a:pt x="82" y="62"/>
                  </a:cubicBezTo>
                  <a:cubicBezTo>
                    <a:pt x="81" y="62"/>
                    <a:pt x="80" y="63"/>
                    <a:pt x="80" y="63"/>
                  </a:cubicBezTo>
                  <a:cubicBezTo>
                    <a:pt x="80" y="63"/>
                    <a:pt x="80" y="63"/>
                    <a:pt x="80" y="63"/>
                  </a:cubicBezTo>
                  <a:cubicBezTo>
                    <a:pt x="79" y="63"/>
                    <a:pt x="80" y="62"/>
                    <a:pt x="80" y="62"/>
                  </a:cubicBezTo>
                  <a:cubicBezTo>
                    <a:pt x="80" y="62"/>
                    <a:pt x="80" y="62"/>
                    <a:pt x="80" y="62"/>
                  </a:cubicBezTo>
                  <a:cubicBezTo>
                    <a:pt x="80" y="62"/>
                    <a:pt x="80" y="62"/>
                    <a:pt x="80" y="62"/>
                  </a:cubicBezTo>
                  <a:cubicBezTo>
                    <a:pt x="80" y="62"/>
                    <a:pt x="79" y="62"/>
                    <a:pt x="79" y="62"/>
                  </a:cubicBezTo>
                  <a:cubicBezTo>
                    <a:pt x="79" y="62"/>
                    <a:pt x="78" y="62"/>
                    <a:pt x="78" y="62"/>
                  </a:cubicBezTo>
                  <a:cubicBezTo>
                    <a:pt x="77" y="62"/>
                    <a:pt x="77" y="63"/>
                    <a:pt x="76" y="63"/>
                  </a:cubicBezTo>
                  <a:cubicBezTo>
                    <a:pt x="76" y="63"/>
                    <a:pt x="76" y="64"/>
                    <a:pt x="77" y="64"/>
                  </a:cubicBezTo>
                  <a:cubicBezTo>
                    <a:pt x="77" y="64"/>
                    <a:pt x="77" y="64"/>
                    <a:pt x="78" y="64"/>
                  </a:cubicBezTo>
                  <a:cubicBezTo>
                    <a:pt x="78" y="64"/>
                    <a:pt x="78" y="64"/>
                    <a:pt x="78" y="64"/>
                  </a:cubicBezTo>
                  <a:cubicBezTo>
                    <a:pt x="78" y="64"/>
                    <a:pt x="79" y="64"/>
                    <a:pt x="79" y="64"/>
                  </a:cubicBezTo>
                  <a:cubicBezTo>
                    <a:pt x="79" y="64"/>
                    <a:pt x="79" y="64"/>
                    <a:pt x="79" y="64"/>
                  </a:cubicBezTo>
                  <a:cubicBezTo>
                    <a:pt x="79" y="64"/>
                    <a:pt x="80" y="64"/>
                    <a:pt x="80" y="64"/>
                  </a:cubicBezTo>
                  <a:cubicBezTo>
                    <a:pt x="80" y="64"/>
                    <a:pt x="81" y="63"/>
                    <a:pt x="82" y="63"/>
                  </a:cubicBezTo>
                  <a:cubicBezTo>
                    <a:pt x="82" y="63"/>
                    <a:pt x="82" y="63"/>
                    <a:pt x="82" y="63"/>
                  </a:cubicBezTo>
                  <a:cubicBezTo>
                    <a:pt x="82" y="63"/>
                    <a:pt x="82" y="63"/>
                    <a:pt x="82" y="63"/>
                  </a:cubicBezTo>
                  <a:cubicBezTo>
                    <a:pt x="82" y="63"/>
                    <a:pt x="84" y="63"/>
                    <a:pt x="84" y="63"/>
                  </a:cubicBezTo>
                  <a:cubicBezTo>
                    <a:pt x="84" y="63"/>
                    <a:pt x="84" y="63"/>
                    <a:pt x="84" y="63"/>
                  </a:cubicBezTo>
                  <a:cubicBezTo>
                    <a:pt x="84" y="63"/>
                    <a:pt x="84" y="63"/>
                    <a:pt x="84" y="63"/>
                  </a:cubicBezTo>
                  <a:cubicBezTo>
                    <a:pt x="84" y="63"/>
                    <a:pt x="84" y="63"/>
                    <a:pt x="83" y="63"/>
                  </a:cubicBezTo>
                  <a:cubicBezTo>
                    <a:pt x="83" y="62"/>
                    <a:pt x="83" y="62"/>
                    <a:pt x="83" y="62"/>
                  </a:cubicBezTo>
                  <a:cubicBezTo>
                    <a:pt x="84" y="62"/>
                    <a:pt x="85" y="62"/>
                    <a:pt x="85" y="62"/>
                  </a:cubicBezTo>
                  <a:cubicBezTo>
                    <a:pt x="86" y="62"/>
                    <a:pt x="86" y="62"/>
                    <a:pt x="86" y="62"/>
                  </a:cubicBezTo>
                  <a:cubicBezTo>
                    <a:pt x="87" y="62"/>
                    <a:pt x="86" y="61"/>
                    <a:pt x="87" y="61"/>
                  </a:cubicBezTo>
                  <a:cubicBezTo>
                    <a:pt x="87" y="61"/>
                    <a:pt x="87" y="61"/>
                    <a:pt x="87" y="61"/>
                  </a:cubicBezTo>
                  <a:cubicBezTo>
                    <a:pt x="87" y="61"/>
                    <a:pt x="87" y="61"/>
                    <a:pt x="87" y="61"/>
                  </a:cubicBezTo>
                  <a:cubicBezTo>
                    <a:pt x="87" y="61"/>
                    <a:pt x="87" y="61"/>
                    <a:pt x="87" y="61"/>
                  </a:cubicBezTo>
                  <a:cubicBezTo>
                    <a:pt x="87" y="61"/>
                    <a:pt x="87" y="61"/>
                    <a:pt x="87" y="61"/>
                  </a:cubicBezTo>
                  <a:cubicBezTo>
                    <a:pt x="87" y="61"/>
                    <a:pt x="87" y="61"/>
                    <a:pt x="87" y="60"/>
                  </a:cubicBezTo>
                  <a:cubicBezTo>
                    <a:pt x="87" y="60"/>
                    <a:pt x="87" y="60"/>
                    <a:pt x="87" y="60"/>
                  </a:cubicBezTo>
                  <a:cubicBezTo>
                    <a:pt x="87" y="60"/>
                    <a:pt x="87" y="60"/>
                    <a:pt x="87" y="60"/>
                  </a:cubicBezTo>
                  <a:cubicBezTo>
                    <a:pt x="87" y="60"/>
                    <a:pt x="87" y="60"/>
                    <a:pt x="87" y="60"/>
                  </a:cubicBezTo>
                  <a:cubicBezTo>
                    <a:pt x="87" y="61"/>
                    <a:pt x="87" y="61"/>
                    <a:pt x="87" y="61"/>
                  </a:cubicBezTo>
                  <a:cubicBezTo>
                    <a:pt x="87" y="61"/>
                    <a:pt x="87" y="61"/>
                    <a:pt x="87" y="61"/>
                  </a:cubicBezTo>
                  <a:close/>
                  <a:moveTo>
                    <a:pt x="88" y="59"/>
                  </a:moveTo>
                  <a:cubicBezTo>
                    <a:pt x="88" y="59"/>
                    <a:pt x="87" y="59"/>
                    <a:pt x="87" y="59"/>
                  </a:cubicBezTo>
                  <a:cubicBezTo>
                    <a:pt x="87" y="59"/>
                    <a:pt x="87" y="59"/>
                    <a:pt x="87" y="59"/>
                  </a:cubicBezTo>
                  <a:cubicBezTo>
                    <a:pt x="87" y="59"/>
                    <a:pt x="87" y="59"/>
                    <a:pt x="87" y="59"/>
                  </a:cubicBezTo>
                  <a:cubicBezTo>
                    <a:pt x="87" y="60"/>
                    <a:pt x="89" y="59"/>
                    <a:pt x="89" y="59"/>
                  </a:cubicBezTo>
                  <a:cubicBezTo>
                    <a:pt x="89" y="59"/>
                    <a:pt x="89" y="59"/>
                    <a:pt x="89" y="59"/>
                  </a:cubicBezTo>
                  <a:cubicBezTo>
                    <a:pt x="89" y="59"/>
                    <a:pt x="89" y="58"/>
                    <a:pt x="89" y="58"/>
                  </a:cubicBezTo>
                  <a:cubicBezTo>
                    <a:pt x="89" y="59"/>
                    <a:pt x="89" y="58"/>
                    <a:pt x="89" y="59"/>
                  </a:cubicBezTo>
                  <a:cubicBezTo>
                    <a:pt x="88" y="59"/>
                    <a:pt x="88" y="59"/>
                    <a:pt x="88" y="59"/>
                  </a:cubicBezTo>
                  <a:cubicBezTo>
                    <a:pt x="88" y="59"/>
                    <a:pt x="88" y="59"/>
                    <a:pt x="88" y="59"/>
                  </a:cubicBezTo>
                  <a:close/>
                  <a:moveTo>
                    <a:pt x="90" y="58"/>
                  </a:moveTo>
                  <a:cubicBezTo>
                    <a:pt x="90" y="58"/>
                    <a:pt x="89" y="58"/>
                    <a:pt x="89" y="58"/>
                  </a:cubicBezTo>
                  <a:cubicBezTo>
                    <a:pt x="89" y="58"/>
                    <a:pt x="89" y="58"/>
                    <a:pt x="89" y="58"/>
                  </a:cubicBezTo>
                  <a:cubicBezTo>
                    <a:pt x="89" y="59"/>
                    <a:pt x="89" y="59"/>
                    <a:pt x="89" y="59"/>
                  </a:cubicBezTo>
                  <a:cubicBezTo>
                    <a:pt x="89" y="59"/>
                    <a:pt x="89" y="59"/>
                    <a:pt x="89" y="59"/>
                  </a:cubicBezTo>
                  <a:cubicBezTo>
                    <a:pt x="90" y="59"/>
                    <a:pt x="90" y="59"/>
                    <a:pt x="90" y="58"/>
                  </a:cubicBezTo>
                  <a:cubicBezTo>
                    <a:pt x="90" y="58"/>
                    <a:pt x="90" y="58"/>
                    <a:pt x="90" y="58"/>
                  </a:cubicBezTo>
                  <a:cubicBezTo>
                    <a:pt x="90" y="58"/>
                    <a:pt x="90" y="58"/>
                    <a:pt x="90" y="58"/>
                  </a:cubicBezTo>
                  <a:close/>
                  <a:moveTo>
                    <a:pt x="51" y="49"/>
                  </a:moveTo>
                  <a:cubicBezTo>
                    <a:pt x="51" y="49"/>
                    <a:pt x="50" y="49"/>
                    <a:pt x="49" y="49"/>
                  </a:cubicBezTo>
                  <a:cubicBezTo>
                    <a:pt x="49" y="49"/>
                    <a:pt x="49" y="49"/>
                    <a:pt x="49" y="49"/>
                  </a:cubicBezTo>
                  <a:cubicBezTo>
                    <a:pt x="48" y="50"/>
                    <a:pt x="47" y="49"/>
                    <a:pt x="47" y="50"/>
                  </a:cubicBezTo>
                  <a:cubicBezTo>
                    <a:pt x="47" y="50"/>
                    <a:pt x="47" y="50"/>
                    <a:pt x="46" y="50"/>
                  </a:cubicBezTo>
                  <a:cubicBezTo>
                    <a:pt x="46" y="50"/>
                    <a:pt x="46" y="50"/>
                    <a:pt x="46" y="50"/>
                  </a:cubicBezTo>
                  <a:cubicBezTo>
                    <a:pt x="47" y="50"/>
                    <a:pt x="47" y="50"/>
                    <a:pt x="47" y="50"/>
                  </a:cubicBezTo>
                  <a:cubicBezTo>
                    <a:pt x="47" y="50"/>
                    <a:pt x="47" y="50"/>
                    <a:pt x="47" y="51"/>
                  </a:cubicBezTo>
                  <a:cubicBezTo>
                    <a:pt x="48" y="51"/>
                    <a:pt x="50" y="51"/>
                    <a:pt x="50" y="51"/>
                  </a:cubicBezTo>
                  <a:cubicBezTo>
                    <a:pt x="50" y="51"/>
                    <a:pt x="51" y="51"/>
                    <a:pt x="51" y="51"/>
                  </a:cubicBezTo>
                  <a:cubicBezTo>
                    <a:pt x="51" y="51"/>
                    <a:pt x="51" y="50"/>
                    <a:pt x="51" y="50"/>
                  </a:cubicBezTo>
                  <a:cubicBezTo>
                    <a:pt x="51" y="50"/>
                    <a:pt x="52" y="50"/>
                    <a:pt x="52" y="50"/>
                  </a:cubicBezTo>
                  <a:cubicBezTo>
                    <a:pt x="52" y="49"/>
                    <a:pt x="52" y="49"/>
                    <a:pt x="52" y="49"/>
                  </a:cubicBezTo>
                  <a:cubicBezTo>
                    <a:pt x="53" y="49"/>
                    <a:pt x="53" y="49"/>
                    <a:pt x="53" y="49"/>
                  </a:cubicBezTo>
                  <a:cubicBezTo>
                    <a:pt x="53" y="49"/>
                    <a:pt x="53" y="49"/>
                    <a:pt x="53" y="49"/>
                  </a:cubicBezTo>
                  <a:cubicBezTo>
                    <a:pt x="52" y="49"/>
                    <a:pt x="52" y="49"/>
                    <a:pt x="51" y="49"/>
                  </a:cubicBezTo>
                  <a:close/>
                  <a:moveTo>
                    <a:pt x="123" y="48"/>
                  </a:moveTo>
                  <a:cubicBezTo>
                    <a:pt x="123" y="48"/>
                    <a:pt x="123" y="48"/>
                    <a:pt x="123" y="48"/>
                  </a:cubicBezTo>
                  <a:cubicBezTo>
                    <a:pt x="123" y="48"/>
                    <a:pt x="123" y="48"/>
                    <a:pt x="123" y="48"/>
                  </a:cubicBezTo>
                  <a:cubicBezTo>
                    <a:pt x="123" y="48"/>
                    <a:pt x="123" y="48"/>
                    <a:pt x="123" y="49"/>
                  </a:cubicBezTo>
                  <a:cubicBezTo>
                    <a:pt x="123" y="48"/>
                    <a:pt x="123" y="48"/>
                    <a:pt x="124" y="48"/>
                  </a:cubicBezTo>
                  <a:cubicBezTo>
                    <a:pt x="123" y="48"/>
                    <a:pt x="124" y="48"/>
                    <a:pt x="123" y="48"/>
                  </a:cubicBezTo>
                  <a:close/>
                  <a:moveTo>
                    <a:pt x="60" y="46"/>
                  </a:moveTo>
                  <a:cubicBezTo>
                    <a:pt x="60" y="46"/>
                    <a:pt x="60" y="46"/>
                    <a:pt x="60" y="46"/>
                  </a:cubicBezTo>
                  <a:cubicBezTo>
                    <a:pt x="61" y="46"/>
                    <a:pt x="60" y="46"/>
                    <a:pt x="60" y="46"/>
                  </a:cubicBezTo>
                  <a:close/>
                  <a:moveTo>
                    <a:pt x="122" y="45"/>
                  </a:moveTo>
                  <a:cubicBezTo>
                    <a:pt x="122" y="46"/>
                    <a:pt x="122" y="45"/>
                    <a:pt x="122" y="46"/>
                  </a:cubicBezTo>
                  <a:cubicBezTo>
                    <a:pt x="122" y="46"/>
                    <a:pt x="122" y="46"/>
                    <a:pt x="122" y="46"/>
                  </a:cubicBezTo>
                  <a:cubicBezTo>
                    <a:pt x="122" y="46"/>
                    <a:pt x="122" y="46"/>
                    <a:pt x="122" y="46"/>
                  </a:cubicBezTo>
                  <a:cubicBezTo>
                    <a:pt x="122" y="46"/>
                    <a:pt x="122" y="45"/>
                    <a:pt x="122" y="45"/>
                  </a:cubicBezTo>
                  <a:cubicBezTo>
                    <a:pt x="122" y="45"/>
                    <a:pt x="122" y="45"/>
                    <a:pt x="122" y="45"/>
                  </a:cubicBezTo>
                  <a:cubicBezTo>
                    <a:pt x="122" y="45"/>
                    <a:pt x="122" y="45"/>
                    <a:pt x="122" y="45"/>
                  </a:cubicBezTo>
                  <a:cubicBezTo>
                    <a:pt x="122" y="45"/>
                    <a:pt x="122" y="45"/>
                    <a:pt x="122" y="45"/>
                  </a:cubicBezTo>
                  <a:cubicBezTo>
                    <a:pt x="122" y="45"/>
                    <a:pt x="122" y="45"/>
                    <a:pt x="122" y="45"/>
                  </a:cubicBezTo>
                  <a:cubicBezTo>
                    <a:pt x="122" y="45"/>
                    <a:pt x="122" y="45"/>
                    <a:pt x="122" y="45"/>
                  </a:cubicBezTo>
                  <a:cubicBezTo>
                    <a:pt x="122" y="45"/>
                    <a:pt x="122" y="45"/>
                    <a:pt x="122" y="45"/>
                  </a:cubicBezTo>
                  <a:close/>
                  <a:moveTo>
                    <a:pt x="106" y="19"/>
                  </a:moveTo>
                  <a:cubicBezTo>
                    <a:pt x="106" y="19"/>
                    <a:pt x="105" y="19"/>
                    <a:pt x="105" y="19"/>
                  </a:cubicBezTo>
                  <a:cubicBezTo>
                    <a:pt x="105" y="19"/>
                    <a:pt x="105" y="19"/>
                    <a:pt x="105" y="19"/>
                  </a:cubicBezTo>
                  <a:cubicBezTo>
                    <a:pt x="106" y="19"/>
                    <a:pt x="106" y="19"/>
                    <a:pt x="106" y="19"/>
                  </a:cubicBezTo>
                  <a:cubicBezTo>
                    <a:pt x="106" y="19"/>
                    <a:pt x="106" y="19"/>
                    <a:pt x="106" y="19"/>
                  </a:cubicBezTo>
                  <a:cubicBezTo>
                    <a:pt x="106" y="19"/>
                    <a:pt x="106" y="19"/>
                    <a:pt x="106" y="19"/>
                  </a:cubicBezTo>
                  <a:close/>
                </a:path>
              </a:pathLst>
            </a:custGeom>
            <a:solidFill>
              <a:srgbClr val="64BB6E"/>
            </a:solidFill>
            <a:ln w="9525">
              <a:no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defTabSz="2945407">
                <a:defRPr/>
              </a:pPr>
              <a:endParaRPr lang="en-US" sz="1600" kern="0">
                <a:solidFill>
                  <a:srgbClr val="0A0A0A"/>
                </a:solidFill>
                <a:cs typeface="Arial" charset="0"/>
              </a:endParaRPr>
            </a:p>
          </p:txBody>
        </p:sp>
        <p:sp>
          <p:nvSpPr>
            <p:cNvPr id="259" name="Freeform 242">
              <a:extLst>
                <a:ext uri="{FF2B5EF4-FFF2-40B4-BE49-F238E27FC236}">
                  <a16:creationId xmlns:a16="http://schemas.microsoft.com/office/drawing/2014/main" id="{C7A6266C-1231-9842-45FF-42C121889BB3}"/>
                </a:ext>
              </a:extLst>
            </p:cNvPr>
            <p:cNvSpPr>
              <a:spLocks noEditPoints="1"/>
            </p:cNvSpPr>
            <p:nvPr/>
          </p:nvSpPr>
          <p:spPr bwMode="auto">
            <a:xfrm>
              <a:off x="13910068" y="8774525"/>
              <a:ext cx="4882205" cy="2631920"/>
            </a:xfrm>
            <a:custGeom>
              <a:avLst/>
              <a:gdLst/>
              <a:ahLst/>
              <a:cxnLst>
                <a:cxn ang="0">
                  <a:pos x="217" y="43"/>
                </a:cxn>
                <a:cxn ang="0">
                  <a:pos x="33" y="8"/>
                </a:cxn>
                <a:cxn ang="0">
                  <a:pos x="27" y="6"/>
                </a:cxn>
                <a:cxn ang="0">
                  <a:pos x="24" y="15"/>
                </a:cxn>
                <a:cxn ang="0">
                  <a:pos x="18" y="21"/>
                </a:cxn>
                <a:cxn ang="0">
                  <a:pos x="11" y="30"/>
                </a:cxn>
                <a:cxn ang="0">
                  <a:pos x="3" y="44"/>
                </a:cxn>
                <a:cxn ang="0">
                  <a:pos x="5" y="57"/>
                </a:cxn>
                <a:cxn ang="0">
                  <a:pos x="3" y="63"/>
                </a:cxn>
                <a:cxn ang="0">
                  <a:pos x="5" y="75"/>
                </a:cxn>
                <a:cxn ang="0">
                  <a:pos x="24" y="85"/>
                </a:cxn>
                <a:cxn ang="0">
                  <a:pos x="61" y="93"/>
                </a:cxn>
                <a:cxn ang="0">
                  <a:pos x="72" y="99"/>
                </a:cxn>
                <a:cxn ang="0">
                  <a:pos x="80" y="107"/>
                </a:cxn>
                <a:cxn ang="0">
                  <a:pos x="88" y="119"/>
                </a:cxn>
                <a:cxn ang="0">
                  <a:pos x="91" y="110"/>
                </a:cxn>
                <a:cxn ang="0">
                  <a:pos x="97" y="105"/>
                </a:cxn>
                <a:cxn ang="0">
                  <a:pos x="108" y="100"/>
                </a:cxn>
                <a:cxn ang="0">
                  <a:pos x="117" y="100"/>
                </a:cxn>
                <a:cxn ang="0">
                  <a:pos x="125" y="101"/>
                </a:cxn>
                <a:cxn ang="0">
                  <a:pos x="129" y="99"/>
                </a:cxn>
                <a:cxn ang="0">
                  <a:pos x="134" y="96"/>
                </a:cxn>
                <a:cxn ang="0">
                  <a:pos x="143" y="96"/>
                </a:cxn>
                <a:cxn ang="0">
                  <a:pos x="149" y="99"/>
                </a:cxn>
                <a:cxn ang="0">
                  <a:pos x="156" y="109"/>
                </a:cxn>
                <a:cxn ang="0">
                  <a:pos x="158" y="117"/>
                </a:cxn>
                <a:cxn ang="0">
                  <a:pos x="166" y="112"/>
                </a:cxn>
                <a:cxn ang="0">
                  <a:pos x="166" y="91"/>
                </a:cxn>
                <a:cxn ang="0">
                  <a:pos x="171" y="86"/>
                </a:cxn>
                <a:cxn ang="0">
                  <a:pos x="179" y="80"/>
                </a:cxn>
                <a:cxn ang="0">
                  <a:pos x="192" y="74"/>
                </a:cxn>
                <a:cxn ang="0">
                  <a:pos x="194" y="71"/>
                </a:cxn>
                <a:cxn ang="0">
                  <a:pos x="194" y="67"/>
                </a:cxn>
                <a:cxn ang="0">
                  <a:pos x="195" y="62"/>
                </a:cxn>
                <a:cxn ang="0">
                  <a:pos x="195" y="60"/>
                </a:cxn>
                <a:cxn ang="0">
                  <a:pos x="196" y="57"/>
                </a:cxn>
                <a:cxn ang="0">
                  <a:pos x="198" y="56"/>
                </a:cxn>
                <a:cxn ang="0">
                  <a:pos x="201" y="49"/>
                </a:cxn>
                <a:cxn ang="0">
                  <a:pos x="200" y="58"/>
                </a:cxn>
                <a:cxn ang="0">
                  <a:pos x="204" y="55"/>
                </a:cxn>
                <a:cxn ang="0">
                  <a:pos x="208" y="50"/>
                </a:cxn>
                <a:cxn ang="0">
                  <a:pos x="213" y="41"/>
                </a:cxn>
                <a:cxn ang="0">
                  <a:pos x="226" y="38"/>
                </a:cxn>
                <a:cxn ang="0">
                  <a:pos x="229" y="33"/>
                </a:cxn>
                <a:cxn ang="0">
                  <a:pos x="237" y="27"/>
                </a:cxn>
                <a:cxn ang="0">
                  <a:pos x="244" y="24"/>
                </a:cxn>
                <a:cxn ang="0">
                  <a:pos x="250" y="12"/>
                </a:cxn>
                <a:cxn ang="0">
                  <a:pos x="235" y="20"/>
                </a:cxn>
                <a:cxn ang="0">
                  <a:pos x="210" y="27"/>
                </a:cxn>
                <a:cxn ang="0">
                  <a:pos x="191" y="36"/>
                </a:cxn>
                <a:cxn ang="0">
                  <a:pos x="177" y="35"/>
                </a:cxn>
                <a:cxn ang="0">
                  <a:pos x="179" y="26"/>
                </a:cxn>
                <a:cxn ang="0">
                  <a:pos x="175" y="21"/>
                </a:cxn>
                <a:cxn ang="0">
                  <a:pos x="167" y="30"/>
                </a:cxn>
                <a:cxn ang="0">
                  <a:pos x="159" y="34"/>
                </a:cxn>
                <a:cxn ang="0">
                  <a:pos x="165" y="22"/>
                </a:cxn>
                <a:cxn ang="0">
                  <a:pos x="179" y="17"/>
                </a:cxn>
                <a:cxn ang="0">
                  <a:pos x="171" y="14"/>
                </a:cxn>
                <a:cxn ang="0">
                  <a:pos x="152" y="14"/>
                </a:cxn>
                <a:cxn ang="0">
                  <a:pos x="150" y="4"/>
                </a:cxn>
              </a:cxnLst>
              <a:rect l="0" t="0" r="r" b="b"/>
              <a:pathLst>
                <a:path w="250" h="123">
                  <a:moveTo>
                    <a:pt x="198" y="61"/>
                  </a:moveTo>
                  <a:cubicBezTo>
                    <a:pt x="198" y="61"/>
                    <a:pt x="198" y="61"/>
                    <a:pt x="198" y="61"/>
                  </a:cubicBezTo>
                  <a:cubicBezTo>
                    <a:pt x="198" y="61"/>
                    <a:pt x="198" y="61"/>
                    <a:pt x="198" y="61"/>
                  </a:cubicBezTo>
                  <a:cubicBezTo>
                    <a:pt x="198" y="61"/>
                    <a:pt x="198" y="61"/>
                    <a:pt x="198" y="61"/>
                  </a:cubicBezTo>
                  <a:close/>
                  <a:moveTo>
                    <a:pt x="218" y="42"/>
                  </a:moveTo>
                  <a:cubicBezTo>
                    <a:pt x="218" y="42"/>
                    <a:pt x="218" y="42"/>
                    <a:pt x="218" y="42"/>
                  </a:cubicBezTo>
                  <a:cubicBezTo>
                    <a:pt x="219" y="43"/>
                    <a:pt x="219" y="43"/>
                    <a:pt x="219" y="43"/>
                  </a:cubicBezTo>
                  <a:cubicBezTo>
                    <a:pt x="218" y="43"/>
                    <a:pt x="217" y="43"/>
                    <a:pt x="217" y="43"/>
                  </a:cubicBezTo>
                  <a:cubicBezTo>
                    <a:pt x="217" y="43"/>
                    <a:pt x="216" y="43"/>
                    <a:pt x="216" y="43"/>
                  </a:cubicBezTo>
                  <a:cubicBezTo>
                    <a:pt x="215" y="44"/>
                    <a:pt x="214" y="44"/>
                    <a:pt x="213" y="44"/>
                  </a:cubicBezTo>
                  <a:cubicBezTo>
                    <a:pt x="213" y="44"/>
                    <a:pt x="213" y="44"/>
                    <a:pt x="213" y="44"/>
                  </a:cubicBezTo>
                  <a:cubicBezTo>
                    <a:pt x="213" y="44"/>
                    <a:pt x="213" y="43"/>
                    <a:pt x="213" y="43"/>
                  </a:cubicBezTo>
                  <a:cubicBezTo>
                    <a:pt x="214" y="43"/>
                    <a:pt x="214" y="43"/>
                    <a:pt x="214" y="43"/>
                  </a:cubicBezTo>
                  <a:cubicBezTo>
                    <a:pt x="214" y="43"/>
                    <a:pt x="214" y="43"/>
                    <a:pt x="214" y="43"/>
                  </a:cubicBezTo>
                  <a:cubicBezTo>
                    <a:pt x="214" y="43"/>
                    <a:pt x="215" y="43"/>
                    <a:pt x="215" y="43"/>
                  </a:cubicBezTo>
                  <a:cubicBezTo>
                    <a:pt x="215" y="43"/>
                    <a:pt x="216" y="43"/>
                    <a:pt x="216" y="43"/>
                  </a:cubicBezTo>
                  <a:cubicBezTo>
                    <a:pt x="216" y="43"/>
                    <a:pt x="217" y="43"/>
                    <a:pt x="217" y="43"/>
                  </a:cubicBezTo>
                  <a:cubicBezTo>
                    <a:pt x="217" y="42"/>
                    <a:pt x="218" y="43"/>
                    <a:pt x="218" y="42"/>
                  </a:cubicBezTo>
                  <a:close/>
                  <a:moveTo>
                    <a:pt x="147" y="0"/>
                  </a:moveTo>
                  <a:cubicBezTo>
                    <a:pt x="146" y="0"/>
                    <a:pt x="146" y="2"/>
                    <a:pt x="146" y="2"/>
                  </a:cubicBezTo>
                  <a:cubicBezTo>
                    <a:pt x="118" y="2"/>
                    <a:pt x="91" y="2"/>
                    <a:pt x="64" y="2"/>
                  </a:cubicBezTo>
                  <a:cubicBezTo>
                    <a:pt x="57" y="2"/>
                    <a:pt x="50" y="2"/>
                    <a:pt x="43" y="2"/>
                  </a:cubicBezTo>
                  <a:cubicBezTo>
                    <a:pt x="41" y="2"/>
                    <a:pt x="40" y="2"/>
                    <a:pt x="38" y="2"/>
                  </a:cubicBezTo>
                  <a:cubicBezTo>
                    <a:pt x="37" y="2"/>
                    <a:pt x="37" y="2"/>
                    <a:pt x="36" y="2"/>
                  </a:cubicBezTo>
                  <a:cubicBezTo>
                    <a:pt x="36" y="2"/>
                    <a:pt x="36" y="2"/>
                    <a:pt x="36" y="2"/>
                  </a:cubicBezTo>
                  <a:cubicBezTo>
                    <a:pt x="36" y="3"/>
                    <a:pt x="36" y="3"/>
                    <a:pt x="36" y="3"/>
                  </a:cubicBezTo>
                  <a:cubicBezTo>
                    <a:pt x="36" y="4"/>
                    <a:pt x="36" y="4"/>
                    <a:pt x="35" y="5"/>
                  </a:cubicBezTo>
                  <a:cubicBezTo>
                    <a:pt x="35" y="5"/>
                    <a:pt x="35" y="5"/>
                    <a:pt x="35" y="5"/>
                  </a:cubicBezTo>
                  <a:cubicBezTo>
                    <a:pt x="35" y="5"/>
                    <a:pt x="35" y="6"/>
                    <a:pt x="35" y="6"/>
                  </a:cubicBezTo>
                  <a:cubicBezTo>
                    <a:pt x="35" y="6"/>
                    <a:pt x="35" y="7"/>
                    <a:pt x="35" y="7"/>
                  </a:cubicBezTo>
                  <a:cubicBezTo>
                    <a:pt x="35" y="7"/>
                    <a:pt x="34" y="7"/>
                    <a:pt x="34" y="7"/>
                  </a:cubicBezTo>
                  <a:cubicBezTo>
                    <a:pt x="34" y="7"/>
                    <a:pt x="34" y="8"/>
                    <a:pt x="34" y="8"/>
                  </a:cubicBezTo>
                  <a:cubicBezTo>
                    <a:pt x="33" y="8"/>
                    <a:pt x="33" y="8"/>
                    <a:pt x="33" y="8"/>
                  </a:cubicBezTo>
                  <a:cubicBezTo>
                    <a:pt x="33" y="8"/>
                    <a:pt x="33" y="8"/>
                    <a:pt x="33" y="8"/>
                  </a:cubicBezTo>
                  <a:cubicBezTo>
                    <a:pt x="33" y="9"/>
                    <a:pt x="33" y="9"/>
                    <a:pt x="33" y="9"/>
                  </a:cubicBezTo>
                  <a:cubicBezTo>
                    <a:pt x="33" y="9"/>
                    <a:pt x="33" y="9"/>
                    <a:pt x="33" y="9"/>
                  </a:cubicBezTo>
                  <a:cubicBezTo>
                    <a:pt x="32" y="9"/>
                    <a:pt x="32" y="10"/>
                    <a:pt x="32" y="10"/>
                  </a:cubicBezTo>
                  <a:cubicBezTo>
                    <a:pt x="32" y="10"/>
                    <a:pt x="31" y="10"/>
                    <a:pt x="31" y="11"/>
                  </a:cubicBezTo>
                  <a:cubicBezTo>
                    <a:pt x="31" y="11"/>
                    <a:pt x="31" y="11"/>
                    <a:pt x="30" y="11"/>
                  </a:cubicBezTo>
                  <a:cubicBezTo>
                    <a:pt x="30" y="12"/>
                    <a:pt x="29" y="11"/>
                    <a:pt x="29" y="12"/>
                  </a:cubicBezTo>
                  <a:cubicBezTo>
                    <a:pt x="29" y="12"/>
                    <a:pt x="29" y="11"/>
                    <a:pt x="28" y="11"/>
                  </a:cubicBezTo>
                  <a:cubicBezTo>
                    <a:pt x="28" y="11"/>
                    <a:pt x="29" y="11"/>
                    <a:pt x="29" y="10"/>
                  </a:cubicBezTo>
                  <a:cubicBezTo>
                    <a:pt x="29" y="10"/>
                    <a:pt x="29" y="10"/>
                    <a:pt x="29" y="10"/>
                  </a:cubicBezTo>
                  <a:cubicBezTo>
                    <a:pt x="29" y="10"/>
                    <a:pt x="29" y="10"/>
                    <a:pt x="29" y="10"/>
                  </a:cubicBezTo>
                  <a:cubicBezTo>
                    <a:pt x="29" y="9"/>
                    <a:pt x="30" y="9"/>
                    <a:pt x="31" y="8"/>
                  </a:cubicBezTo>
                  <a:cubicBezTo>
                    <a:pt x="31" y="8"/>
                    <a:pt x="31" y="8"/>
                    <a:pt x="31" y="8"/>
                  </a:cubicBezTo>
                  <a:cubicBezTo>
                    <a:pt x="32" y="8"/>
                    <a:pt x="32" y="7"/>
                    <a:pt x="32" y="7"/>
                  </a:cubicBezTo>
                  <a:cubicBezTo>
                    <a:pt x="32" y="7"/>
                    <a:pt x="32" y="7"/>
                    <a:pt x="32" y="7"/>
                  </a:cubicBezTo>
                  <a:cubicBezTo>
                    <a:pt x="31" y="6"/>
                    <a:pt x="30" y="6"/>
                    <a:pt x="29" y="6"/>
                  </a:cubicBezTo>
                  <a:cubicBezTo>
                    <a:pt x="29" y="6"/>
                    <a:pt x="28" y="6"/>
                    <a:pt x="28" y="6"/>
                  </a:cubicBezTo>
                  <a:cubicBezTo>
                    <a:pt x="28" y="6"/>
                    <a:pt x="28" y="6"/>
                    <a:pt x="27" y="6"/>
                  </a:cubicBezTo>
                  <a:cubicBezTo>
                    <a:pt x="27" y="6"/>
                    <a:pt x="27" y="6"/>
                    <a:pt x="27" y="5"/>
                  </a:cubicBezTo>
                  <a:cubicBezTo>
                    <a:pt x="27" y="5"/>
                    <a:pt x="27" y="5"/>
                    <a:pt x="26" y="5"/>
                  </a:cubicBezTo>
                  <a:cubicBezTo>
                    <a:pt x="26" y="6"/>
                    <a:pt x="25" y="6"/>
                    <a:pt x="25" y="7"/>
                  </a:cubicBezTo>
                  <a:cubicBezTo>
                    <a:pt x="25" y="7"/>
                    <a:pt x="25" y="8"/>
                    <a:pt x="25" y="8"/>
                  </a:cubicBezTo>
                  <a:cubicBezTo>
                    <a:pt x="25" y="9"/>
                    <a:pt x="25" y="9"/>
                    <a:pt x="24" y="10"/>
                  </a:cubicBezTo>
                  <a:cubicBezTo>
                    <a:pt x="24" y="10"/>
                    <a:pt x="24" y="11"/>
                    <a:pt x="24" y="11"/>
                  </a:cubicBezTo>
                  <a:cubicBezTo>
                    <a:pt x="24" y="12"/>
                    <a:pt x="24" y="12"/>
                    <a:pt x="25" y="12"/>
                  </a:cubicBezTo>
                  <a:cubicBezTo>
                    <a:pt x="25" y="12"/>
                    <a:pt x="25" y="12"/>
                    <a:pt x="25" y="12"/>
                  </a:cubicBezTo>
                  <a:cubicBezTo>
                    <a:pt x="25" y="12"/>
                    <a:pt x="24" y="12"/>
                    <a:pt x="24" y="12"/>
                  </a:cubicBezTo>
                  <a:cubicBezTo>
                    <a:pt x="24" y="12"/>
                    <a:pt x="23" y="12"/>
                    <a:pt x="23" y="13"/>
                  </a:cubicBezTo>
                  <a:cubicBezTo>
                    <a:pt x="23" y="13"/>
                    <a:pt x="23" y="13"/>
                    <a:pt x="23" y="13"/>
                  </a:cubicBezTo>
                  <a:cubicBezTo>
                    <a:pt x="23" y="13"/>
                    <a:pt x="24" y="13"/>
                    <a:pt x="24" y="13"/>
                  </a:cubicBezTo>
                  <a:cubicBezTo>
                    <a:pt x="24" y="13"/>
                    <a:pt x="24" y="13"/>
                    <a:pt x="24" y="14"/>
                  </a:cubicBezTo>
                  <a:cubicBezTo>
                    <a:pt x="23" y="14"/>
                    <a:pt x="23" y="15"/>
                    <a:pt x="22" y="15"/>
                  </a:cubicBezTo>
                  <a:cubicBezTo>
                    <a:pt x="22" y="15"/>
                    <a:pt x="22" y="15"/>
                    <a:pt x="22" y="15"/>
                  </a:cubicBezTo>
                  <a:cubicBezTo>
                    <a:pt x="22" y="15"/>
                    <a:pt x="23" y="15"/>
                    <a:pt x="23" y="15"/>
                  </a:cubicBezTo>
                  <a:cubicBezTo>
                    <a:pt x="23" y="15"/>
                    <a:pt x="24" y="15"/>
                    <a:pt x="24" y="15"/>
                  </a:cubicBezTo>
                  <a:cubicBezTo>
                    <a:pt x="24" y="15"/>
                    <a:pt x="24" y="15"/>
                    <a:pt x="24" y="16"/>
                  </a:cubicBezTo>
                  <a:cubicBezTo>
                    <a:pt x="24" y="16"/>
                    <a:pt x="24" y="16"/>
                    <a:pt x="25" y="16"/>
                  </a:cubicBezTo>
                  <a:cubicBezTo>
                    <a:pt x="25" y="16"/>
                    <a:pt x="25" y="16"/>
                    <a:pt x="25" y="16"/>
                  </a:cubicBezTo>
                  <a:cubicBezTo>
                    <a:pt x="25" y="16"/>
                    <a:pt x="25" y="16"/>
                    <a:pt x="25" y="16"/>
                  </a:cubicBezTo>
                  <a:cubicBezTo>
                    <a:pt x="25" y="17"/>
                    <a:pt x="24" y="16"/>
                    <a:pt x="23" y="16"/>
                  </a:cubicBezTo>
                  <a:cubicBezTo>
                    <a:pt x="23" y="16"/>
                    <a:pt x="22" y="16"/>
                    <a:pt x="22" y="16"/>
                  </a:cubicBezTo>
                  <a:cubicBezTo>
                    <a:pt x="21" y="16"/>
                    <a:pt x="21" y="17"/>
                    <a:pt x="21" y="17"/>
                  </a:cubicBezTo>
                  <a:cubicBezTo>
                    <a:pt x="21" y="17"/>
                    <a:pt x="21" y="17"/>
                    <a:pt x="21" y="17"/>
                  </a:cubicBezTo>
                  <a:cubicBezTo>
                    <a:pt x="21" y="17"/>
                    <a:pt x="21" y="18"/>
                    <a:pt x="21" y="18"/>
                  </a:cubicBezTo>
                  <a:cubicBezTo>
                    <a:pt x="20" y="18"/>
                    <a:pt x="20" y="18"/>
                    <a:pt x="20" y="18"/>
                  </a:cubicBezTo>
                  <a:cubicBezTo>
                    <a:pt x="20" y="18"/>
                    <a:pt x="20" y="18"/>
                    <a:pt x="20" y="19"/>
                  </a:cubicBezTo>
                  <a:cubicBezTo>
                    <a:pt x="20" y="19"/>
                    <a:pt x="20" y="19"/>
                    <a:pt x="20" y="19"/>
                  </a:cubicBezTo>
                  <a:cubicBezTo>
                    <a:pt x="20" y="19"/>
                    <a:pt x="20" y="19"/>
                    <a:pt x="20" y="19"/>
                  </a:cubicBezTo>
                  <a:cubicBezTo>
                    <a:pt x="20" y="20"/>
                    <a:pt x="19" y="20"/>
                    <a:pt x="19" y="20"/>
                  </a:cubicBezTo>
                  <a:cubicBezTo>
                    <a:pt x="19" y="20"/>
                    <a:pt x="19" y="20"/>
                    <a:pt x="19" y="20"/>
                  </a:cubicBezTo>
                  <a:cubicBezTo>
                    <a:pt x="19" y="20"/>
                    <a:pt x="19" y="21"/>
                    <a:pt x="19" y="21"/>
                  </a:cubicBezTo>
                  <a:cubicBezTo>
                    <a:pt x="18" y="21"/>
                    <a:pt x="18" y="21"/>
                    <a:pt x="18" y="21"/>
                  </a:cubicBezTo>
                  <a:cubicBezTo>
                    <a:pt x="18" y="22"/>
                    <a:pt x="18" y="22"/>
                    <a:pt x="18" y="22"/>
                  </a:cubicBezTo>
                  <a:cubicBezTo>
                    <a:pt x="17" y="22"/>
                    <a:pt x="17" y="22"/>
                    <a:pt x="17" y="23"/>
                  </a:cubicBezTo>
                  <a:cubicBezTo>
                    <a:pt x="17" y="23"/>
                    <a:pt x="17" y="23"/>
                    <a:pt x="17" y="23"/>
                  </a:cubicBezTo>
                  <a:cubicBezTo>
                    <a:pt x="16" y="23"/>
                    <a:pt x="16" y="24"/>
                    <a:pt x="16" y="24"/>
                  </a:cubicBezTo>
                  <a:cubicBezTo>
                    <a:pt x="16" y="24"/>
                    <a:pt x="16" y="24"/>
                    <a:pt x="16" y="24"/>
                  </a:cubicBezTo>
                  <a:cubicBezTo>
                    <a:pt x="15" y="25"/>
                    <a:pt x="15" y="25"/>
                    <a:pt x="15" y="25"/>
                  </a:cubicBezTo>
                  <a:cubicBezTo>
                    <a:pt x="15" y="25"/>
                    <a:pt x="15" y="25"/>
                    <a:pt x="15" y="26"/>
                  </a:cubicBezTo>
                  <a:cubicBezTo>
                    <a:pt x="15" y="26"/>
                    <a:pt x="14" y="26"/>
                    <a:pt x="14" y="26"/>
                  </a:cubicBezTo>
                  <a:cubicBezTo>
                    <a:pt x="14" y="26"/>
                    <a:pt x="14" y="27"/>
                    <a:pt x="14" y="27"/>
                  </a:cubicBezTo>
                  <a:cubicBezTo>
                    <a:pt x="14" y="27"/>
                    <a:pt x="14" y="27"/>
                    <a:pt x="14" y="27"/>
                  </a:cubicBezTo>
                  <a:cubicBezTo>
                    <a:pt x="13" y="28"/>
                    <a:pt x="13" y="28"/>
                    <a:pt x="13" y="28"/>
                  </a:cubicBezTo>
                  <a:cubicBezTo>
                    <a:pt x="13" y="28"/>
                    <a:pt x="13" y="28"/>
                    <a:pt x="13" y="29"/>
                  </a:cubicBezTo>
                  <a:cubicBezTo>
                    <a:pt x="13" y="29"/>
                    <a:pt x="12" y="29"/>
                    <a:pt x="12" y="29"/>
                  </a:cubicBezTo>
                  <a:cubicBezTo>
                    <a:pt x="12" y="29"/>
                    <a:pt x="12" y="30"/>
                    <a:pt x="12" y="30"/>
                  </a:cubicBezTo>
                  <a:cubicBezTo>
                    <a:pt x="11" y="30"/>
                    <a:pt x="12" y="30"/>
                    <a:pt x="11" y="30"/>
                  </a:cubicBezTo>
                  <a:cubicBezTo>
                    <a:pt x="11" y="30"/>
                    <a:pt x="11" y="30"/>
                    <a:pt x="11" y="30"/>
                  </a:cubicBezTo>
                  <a:cubicBezTo>
                    <a:pt x="11" y="30"/>
                    <a:pt x="11" y="30"/>
                    <a:pt x="11" y="30"/>
                  </a:cubicBezTo>
                  <a:cubicBezTo>
                    <a:pt x="11" y="30"/>
                    <a:pt x="11" y="31"/>
                    <a:pt x="11" y="31"/>
                  </a:cubicBezTo>
                  <a:cubicBezTo>
                    <a:pt x="11" y="31"/>
                    <a:pt x="11" y="31"/>
                    <a:pt x="10" y="31"/>
                  </a:cubicBezTo>
                  <a:cubicBezTo>
                    <a:pt x="10" y="31"/>
                    <a:pt x="10" y="31"/>
                    <a:pt x="10" y="31"/>
                  </a:cubicBezTo>
                  <a:cubicBezTo>
                    <a:pt x="10" y="32"/>
                    <a:pt x="9" y="32"/>
                    <a:pt x="8" y="33"/>
                  </a:cubicBezTo>
                  <a:cubicBezTo>
                    <a:pt x="8" y="33"/>
                    <a:pt x="8" y="34"/>
                    <a:pt x="8" y="34"/>
                  </a:cubicBezTo>
                  <a:cubicBezTo>
                    <a:pt x="8" y="35"/>
                    <a:pt x="7" y="35"/>
                    <a:pt x="7" y="36"/>
                  </a:cubicBezTo>
                  <a:cubicBezTo>
                    <a:pt x="7" y="36"/>
                    <a:pt x="7" y="37"/>
                    <a:pt x="7" y="37"/>
                  </a:cubicBezTo>
                  <a:cubicBezTo>
                    <a:pt x="7" y="38"/>
                    <a:pt x="7" y="38"/>
                    <a:pt x="6" y="38"/>
                  </a:cubicBezTo>
                  <a:cubicBezTo>
                    <a:pt x="6" y="38"/>
                    <a:pt x="6" y="39"/>
                    <a:pt x="6" y="39"/>
                  </a:cubicBezTo>
                  <a:cubicBezTo>
                    <a:pt x="6" y="39"/>
                    <a:pt x="6" y="40"/>
                    <a:pt x="6" y="40"/>
                  </a:cubicBezTo>
                  <a:cubicBezTo>
                    <a:pt x="6" y="40"/>
                    <a:pt x="6" y="41"/>
                    <a:pt x="5" y="41"/>
                  </a:cubicBezTo>
                  <a:cubicBezTo>
                    <a:pt x="5" y="41"/>
                    <a:pt x="5" y="41"/>
                    <a:pt x="5" y="41"/>
                  </a:cubicBezTo>
                  <a:cubicBezTo>
                    <a:pt x="5" y="41"/>
                    <a:pt x="5" y="42"/>
                    <a:pt x="5" y="42"/>
                  </a:cubicBezTo>
                  <a:cubicBezTo>
                    <a:pt x="5" y="42"/>
                    <a:pt x="5" y="42"/>
                    <a:pt x="5" y="42"/>
                  </a:cubicBezTo>
                  <a:cubicBezTo>
                    <a:pt x="4" y="43"/>
                    <a:pt x="4" y="43"/>
                    <a:pt x="4" y="43"/>
                  </a:cubicBezTo>
                  <a:cubicBezTo>
                    <a:pt x="4" y="43"/>
                    <a:pt x="4" y="43"/>
                    <a:pt x="4" y="43"/>
                  </a:cubicBezTo>
                  <a:cubicBezTo>
                    <a:pt x="4" y="44"/>
                    <a:pt x="3" y="44"/>
                    <a:pt x="3" y="44"/>
                  </a:cubicBezTo>
                  <a:cubicBezTo>
                    <a:pt x="3" y="44"/>
                    <a:pt x="2" y="45"/>
                    <a:pt x="2" y="45"/>
                  </a:cubicBezTo>
                  <a:cubicBezTo>
                    <a:pt x="2" y="45"/>
                    <a:pt x="2" y="46"/>
                    <a:pt x="2" y="46"/>
                  </a:cubicBezTo>
                  <a:cubicBezTo>
                    <a:pt x="2" y="47"/>
                    <a:pt x="3" y="48"/>
                    <a:pt x="2" y="49"/>
                  </a:cubicBezTo>
                  <a:cubicBezTo>
                    <a:pt x="2" y="50"/>
                    <a:pt x="1" y="50"/>
                    <a:pt x="1" y="51"/>
                  </a:cubicBezTo>
                  <a:cubicBezTo>
                    <a:pt x="1" y="51"/>
                    <a:pt x="1" y="52"/>
                    <a:pt x="1" y="52"/>
                  </a:cubicBezTo>
                  <a:cubicBezTo>
                    <a:pt x="1" y="52"/>
                    <a:pt x="1" y="53"/>
                    <a:pt x="0" y="53"/>
                  </a:cubicBezTo>
                  <a:cubicBezTo>
                    <a:pt x="1" y="53"/>
                    <a:pt x="1" y="54"/>
                    <a:pt x="1" y="54"/>
                  </a:cubicBezTo>
                  <a:cubicBezTo>
                    <a:pt x="1" y="55"/>
                    <a:pt x="1" y="55"/>
                    <a:pt x="2" y="55"/>
                  </a:cubicBezTo>
                  <a:cubicBezTo>
                    <a:pt x="2" y="55"/>
                    <a:pt x="2" y="56"/>
                    <a:pt x="2" y="56"/>
                  </a:cubicBezTo>
                  <a:cubicBezTo>
                    <a:pt x="2" y="56"/>
                    <a:pt x="2" y="57"/>
                    <a:pt x="2" y="57"/>
                  </a:cubicBezTo>
                  <a:cubicBezTo>
                    <a:pt x="2" y="57"/>
                    <a:pt x="2" y="57"/>
                    <a:pt x="2" y="57"/>
                  </a:cubicBezTo>
                  <a:cubicBezTo>
                    <a:pt x="2" y="57"/>
                    <a:pt x="2" y="58"/>
                    <a:pt x="2" y="58"/>
                  </a:cubicBezTo>
                  <a:cubicBezTo>
                    <a:pt x="2" y="58"/>
                    <a:pt x="2" y="58"/>
                    <a:pt x="2" y="58"/>
                  </a:cubicBezTo>
                  <a:cubicBezTo>
                    <a:pt x="3" y="57"/>
                    <a:pt x="3" y="57"/>
                    <a:pt x="3" y="57"/>
                  </a:cubicBezTo>
                  <a:cubicBezTo>
                    <a:pt x="3" y="57"/>
                    <a:pt x="3" y="57"/>
                    <a:pt x="3" y="56"/>
                  </a:cubicBezTo>
                  <a:cubicBezTo>
                    <a:pt x="4" y="56"/>
                    <a:pt x="4" y="57"/>
                    <a:pt x="4" y="57"/>
                  </a:cubicBezTo>
                  <a:cubicBezTo>
                    <a:pt x="4" y="57"/>
                    <a:pt x="4" y="57"/>
                    <a:pt x="5" y="57"/>
                  </a:cubicBezTo>
                  <a:cubicBezTo>
                    <a:pt x="5" y="57"/>
                    <a:pt x="5" y="57"/>
                    <a:pt x="5" y="57"/>
                  </a:cubicBezTo>
                  <a:cubicBezTo>
                    <a:pt x="5" y="57"/>
                    <a:pt x="6" y="57"/>
                    <a:pt x="6" y="57"/>
                  </a:cubicBezTo>
                  <a:cubicBezTo>
                    <a:pt x="6" y="57"/>
                    <a:pt x="6" y="57"/>
                    <a:pt x="6" y="57"/>
                  </a:cubicBezTo>
                  <a:cubicBezTo>
                    <a:pt x="7" y="57"/>
                    <a:pt x="7" y="57"/>
                    <a:pt x="7" y="57"/>
                  </a:cubicBezTo>
                  <a:cubicBezTo>
                    <a:pt x="7" y="57"/>
                    <a:pt x="7" y="57"/>
                    <a:pt x="8" y="57"/>
                  </a:cubicBezTo>
                  <a:cubicBezTo>
                    <a:pt x="8" y="57"/>
                    <a:pt x="7" y="57"/>
                    <a:pt x="7" y="58"/>
                  </a:cubicBezTo>
                  <a:cubicBezTo>
                    <a:pt x="7" y="58"/>
                    <a:pt x="7" y="57"/>
                    <a:pt x="7" y="57"/>
                  </a:cubicBezTo>
                  <a:cubicBezTo>
                    <a:pt x="7" y="57"/>
                    <a:pt x="6" y="58"/>
                    <a:pt x="6" y="58"/>
                  </a:cubicBezTo>
                  <a:cubicBezTo>
                    <a:pt x="5" y="57"/>
                    <a:pt x="4" y="57"/>
                    <a:pt x="4" y="58"/>
                  </a:cubicBezTo>
                  <a:cubicBezTo>
                    <a:pt x="3" y="59"/>
                    <a:pt x="4" y="59"/>
                    <a:pt x="3" y="60"/>
                  </a:cubicBezTo>
                  <a:cubicBezTo>
                    <a:pt x="3" y="60"/>
                    <a:pt x="3" y="60"/>
                    <a:pt x="3" y="60"/>
                  </a:cubicBezTo>
                  <a:cubicBezTo>
                    <a:pt x="3" y="60"/>
                    <a:pt x="3" y="60"/>
                    <a:pt x="2" y="59"/>
                  </a:cubicBezTo>
                  <a:cubicBezTo>
                    <a:pt x="2" y="60"/>
                    <a:pt x="2" y="60"/>
                    <a:pt x="2" y="60"/>
                  </a:cubicBezTo>
                  <a:cubicBezTo>
                    <a:pt x="2" y="60"/>
                    <a:pt x="2" y="61"/>
                    <a:pt x="2" y="61"/>
                  </a:cubicBezTo>
                  <a:cubicBezTo>
                    <a:pt x="2" y="61"/>
                    <a:pt x="2" y="61"/>
                    <a:pt x="2" y="62"/>
                  </a:cubicBezTo>
                  <a:cubicBezTo>
                    <a:pt x="2" y="62"/>
                    <a:pt x="2" y="62"/>
                    <a:pt x="2" y="62"/>
                  </a:cubicBezTo>
                  <a:cubicBezTo>
                    <a:pt x="2" y="63"/>
                    <a:pt x="3" y="63"/>
                    <a:pt x="3" y="63"/>
                  </a:cubicBezTo>
                  <a:cubicBezTo>
                    <a:pt x="3" y="64"/>
                    <a:pt x="3" y="65"/>
                    <a:pt x="2" y="65"/>
                  </a:cubicBezTo>
                  <a:cubicBezTo>
                    <a:pt x="2" y="65"/>
                    <a:pt x="2" y="66"/>
                    <a:pt x="2" y="66"/>
                  </a:cubicBezTo>
                  <a:cubicBezTo>
                    <a:pt x="2" y="66"/>
                    <a:pt x="2" y="66"/>
                    <a:pt x="2" y="67"/>
                  </a:cubicBezTo>
                  <a:cubicBezTo>
                    <a:pt x="2" y="67"/>
                    <a:pt x="2" y="67"/>
                    <a:pt x="2" y="67"/>
                  </a:cubicBezTo>
                  <a:cubicBezTo>
                    <a:pt x="2" y="67"/>
                    <a:pt x="2" y="67"/>
                    <a:pt x="2" y="67"/>
                  </a:cubicBezTo>
                  <a:cubicBezTo>
                    <a:pt x="2" y="68"/>
                    <a:pt x="2" y="68"/>
                    <a:pt x="2" y="68"/>
                  </a:cubicBezTo>
                  <a:cubicBezTo>
                    <a:pt x="2" y="69"/>
                    <a:pt x="2" y="69"/>
                    <a:pt x="2" y="69"/>
                  </a:cubicBezTo>
                  <a:cubicBezTo>
                    <a:pt x="3" y="69"/>
                    <a:pt x="3" y="69"/>
                    <a:pt x="3" y="69"/>
                  </a:cubicBezTo>
                  <a:cubicBezTo>
                    <a:pt x="3" y="70"/>
                    <a:pt x="3" y="70"/>
                    <a:pt x="4" y="71"/>
                  </a:cubicBezTo>
                  <a:cubicBezTo>
                    <a:pt x="4" y="71"/>
                    <a:pt x="4" y="71"/>
                    <a:pt x="3" y="72"/>
                  </a:cubicBezTo>
                  <a:cubicBezTo>
                    <a:pt x="3" y="72"/>
                    <a:pt x="3" y="72"/>
                    <a:pt x="4" y="72"/>
                  </a:cubicBezTo>
                  <a:cubicBezTo>
                    <a:pt x="4" y="72"/>
                    <a:pt x="4" y="72"/>
                    <a:pt x="4" y="72"/>
                  </a:cubicBezTo>
                  <a:cubicBezTo>
                    <a:pt x="4" y="73"/>
                    <a:pt x="4" y="73"/>
                    <a:pt x="3" y="73"/>
                  </a:cubicBezTo>
                  <a:cubicBezTo>
                    <a:pt x="3" y="74"/>
                    <a:pt x="3" y="74"/>
                    <a:pt x="3" y="74"/>
                  </a:cubicBezTo>
                  <a:cubicBezTo>
                    <a:pt x="3" y="74"/>
                    <a:pt x="3" y="75"/>
                    <a:pt x="3" y="75"/>
                  </a:cubicBezTo>
                  <a:cubicBezTo>
                    <a:pt x="3" y="75"/>
                    <a:pt x="3" y="75"/>
                    <a:pt x="3" y="75"/>
                  </a:cubicBezTo>
                  <a:cubicBezTo>
                    <a:pt x="4" y="75"/>
                    <a:pt x="4" y="75"/>
                    <a:pt x="5" y="75"/>
                  </a:cubicBezTo>
                  <a:cubicBezTo>
                    <a:pt x="5" y="75"/>
                    <a:pt x="6" y="76"/>
                    <a:pt x="6" y="76"/>
                  </a:cubicBezTo>
                  <a:cubicBezTo>
                    <a:pt x="6" y="76"/>
                    <a:pt x="7" y="76"/>
                    <a:pt x="7" y="76"/>
                  </a:cubicBezTo>
                  <a:cubicBezTo>
                    <a:pt x="8" y="76"/>
                    <a:pt x="8" y="77"/>
                    <a:pt x="8" y="77"/>
                  </a:cubicBezTo>
                  <a:cubicBezTo>
                    <a:pt x="8" y="77"/>
                    <a:pt x="9" y="78"/>
                    <a:pt x="9" y="78"/>
                  </a:cubicBezTo>
                  <a:cubicBezTo>
                    <a:pt x="10" y="78"/>
                    <a:pt x="10" y="78"/>
                    <a:pt x="11" y="78"/>
                  </a:cubicBezTo>
                  <a:cubicBezTo>
                    <a:pt x="11" y="78"/>
                    <a:pt x="11" y="79"/>
                    <a:pt x="11" y="79"/>
                  </a:cubicBezTo>
                  <a:cubicBezTo>
                    <a:pt x="11" y="79"/>
                    <a:pt x="11" y="79"/>
                    <a:pt x="11" y="79"/>
                  </a:cubicBezTo>
                  <a:cubicBezTo>
                    <a:pt x="11" y="79"/>
                    <a:pt x="11" y="79"/>
                    <a:pt x="12" y="79"/>
                  </a:cubicBezTo>
                  <a:cubicBezTo>
                    <a:pt x="12" y="80"/>
                    <a:pt x="13" y="81"/>
                    <a:pt x="14" y="82"/>
                  </a:cubicBezTo>
                  <a:cubicBezTo>
                    <a:pt x="14" y="83"/>
                    <a:pt x="14" y="84"/>
                    <a:pt x="13" y="84"/>
                  </a:cubicBezTo>
                  <a:cubicBezTo>
                    <a:pt x="13" y="84"/>
                    <a:pt x="13" y="85"/>
                    <a:pt x="14" y="85"/>
                  </a:cubicBezTo>
                  <a:cubicBezTo>
                    <a:pt x="15" y="85"/>
                    <a:pt x="16" y="85"/>
                    <a:pt x="17" y="85"/>
                  </a:cubicBezTo>
                  <a:cubicBezTo>
                    <a:pt x="18" y="85"/>
                    <a:pt x="18" y="85"/>
                    <a:pt x="19" y="85"/>
                  </a:cubicBezTo>
                  <a:cubicBezTo>
                    <a:pt x="19" y="85"/>
                    <a:pt x="20" y="85"/>
                    <a:pt x="20" y="85"/>
                  </a:cubicBezTo>
                  <a:cubicBezTo>
                    <a:pt x="21" y="84"/>
                    <a:pt x="23" y="85"/>
                    <a:pt x="23" y="84"/>
                  </a:cubicBezTo>
                  <a:cubicBezTo>
                    <a:pt x="24" y="84"/>
                    <a:pt x="24" y="84"/>
                    <a:pt x="24" y="84"/>
                  </a:cubicBezTo>
                  <a:cubicBezTo>
                    <a:pt x="24" y="85"/>
                    <a:pt x="24" y="85"/>
                    <a:pt x="24" y="85"/>
                  </a:cubicBezTo>
                  <a:cubicBezTo>
                    <a:pt x="24" y="86"/>
                    <a:pt x="25" y="86"/>
                    <a:pt x="26" y="86"/>
                  </a:cubicBezTo>
                  <a:cubicBezTo>
                    <a:pt x="27" y="87"/>
                    <a:pt x="28" y="87"/>
                    <a:pt x="29" y="88"/>
                  </a:cubicBezTo>
                  <a:cubicBezTo>
                    <a:pt x="29" y="88"/>
                    <a:pt x="29" y="88"/>
                    <a:pt x="29" y="88"/>
                  </a:cubicBezTo>
                  <a:cubicBezTo>
                    <a:pt x="30" y="88"/>
                    <a:pt x="30" y="88"/>
                    <a:pt x="31" y="89"/>
                  </a:cubicBezTo>
                  <a:cubicBezTo>
                    <a:pt x="32" y="89"/>
                    <a:pt x="34" y="90"/>
                    <a:pt x="35" y="90"/>
                  </a:cubicBezTo>
                  <a:cubicBezTo>
                    <a:pt x="36" y="91"/>
                    <a:pt x="37" y="91"/>
                    <a:pt x="37" y="91"/>
                  </a:cubicBezTo>
                  <a:cubicBezTo>
                    <a:pt x="39" y="91"/>
                    <a:pt x="42" y="91"/>
                    <a:pt x="44" y="91"/>
                  </a:cubicBezTo>
                  <a:cubicBezTo>
                    <a:pt x="45" y="91"/>
                    <a:pt x="46" y="91"/>
                    <a:pt x="48" y="91"/>
                  </a:cubicBezTo>
                  <a:cubicBezTo>
                    <a:pt x="48" y="91"/>
                    <a:pt x="49" y="91"/>
                    <a:pt x="49" y="91"/>
                  </a:cubicBezTo>
                  <a:cubicBezTo>
                    <a:pt x="50" y="91"/>
                    <a:pt x="50" y="90"/>
                    <a:pt x="50" y="90"/>
                  </a:cubicBezTo>
                  <a:cubicBezTo>
                    <a:pt x="50" y="89"/>
                    <a:pt x="50" y="89"/>
                    <a:pt x="50" y="89"/>
                  </a:cubicBezTo>
                  <a:cubicBezTo>
                    <a:pt x="52" y="89"/>
                    <a:pt x="54" y="89"/>
                    <a:pt x="56" y="89"/>
                  </a:cubicBezTo>
                  <a:cubicBezTo>
                    <a:pt x="57" y="89"/>
                    <a:pt x="58" y="89"/>
                    <a:pt x="58" y="89"/>
                  </a:cubicBezTo>
                  <a:cubicBezTo>
                    <a:pt x="59" y="90"/>
                    <a:pt x="59" y="90"/>
                    <a:pt x="59" y="91"/>
                  </a:cubicBezTo>
                  <a:cubicBezTo>
                    <a:pt x="59" y="91"/>
                    <a:pt x="60" y="91"/>
                    <a:pt x="60" y="91"/>
                  </a:cubicBezTo>
                  <a:cubicBezTo>
                    <a:pt x="60" y="92"/>
                    <a:pt x="60" y="92"/>
                    <a:pt x="60" y="92"/>
                  </a:cubicBezTo>
                  <a:cubicBezTo>
                    <a:pt x="60" y="92"/>
                    <a:pt x="60" y="92"/>
                    <a:pt x="61" y="93"/>
                  </a:cubicBezTo>
                  <a:cubicBezTo>
                    <a:pt x="61" y="93"/>
                    <a:pt x="61" y="94"/>
                    <a:pt x="62" y="94"/>
                  </a:cubicBezTo>
                  <a:cubicBezTo>
                    <a:pt x="62" y="94"/>
                    <a:pt x="63" y="95"/>
                    <a:pt x="63" y="95"/>
                  </a:cubicBezTo>
                  <a:cubicBezTo>
                    <a:pt x="63" y="96"/>
                    <a:pt x="63" y="96"/>
                    <a:pt x="63" y="97"/>
                  </a:cubicBezTo>
                  <a:cubicBezTo>
                    <a:pt x="63" y="97"/>
                    <a:pt x="64" y="98"/>
                    <a:pt x="63" y="98"/>
                  </a:cubicBezTo>
                  <a:cubicBezTo>
                    <a:pt x="63" y="98"/>
                    <a:pt x="63" y="98"/>
                    <a:pt x="63" y="99"/>
                  </a:cubicBezTo>
                  <a:cubicBezTo>
                    <a:pt x="63" y="99"/>
                    <a:pt x="63" y="100"/>
                    <a:pt x="63" y="100"/>
                  </a:cubicBezTo>
                  <a:cubicBezTo>
                    <a:pt x="64" y="101"/>
                    <a:pt x="64" y="100"/>
                    <a:pt x="64" y="101"/>
                  </a:cubicBezTo>
                  <a:cubicBezTo>
                    <a:pt x="64" y="101"/>
                    <a:pt x="64" y="101"/>
                    <a:pt x="65" y="102"/>
                  </a:cubicBezTo>
                  <a:cubicBezTo>
                    <a:pt x="65" y="102"/>
                    <a:pt x="65" y="102"/>
                    <a:pt x="66" y="102"/>
                  </a:cubicBezTo>
                  <a:cubicBezTo>
                    <a:pt x="66" y="102"/>
                    <a:pt x="66" y="102"/>
                    <a:pt x="66" y="103"/>
                  </a:cubicBezTo>
                  <a:cubicBezTo>
                    <a:pt x="66" y="103"/>
                    <a:pt x="67" y="103"/>
                    <a:pt x="67" y="103"/>
                  </a:cubicBezTo>
                  <a:cubicBezTo>
                    <a:pt x="67" y="103"/>
                    <a:pt x="67" y="103"/>
                    <a:pt x="67" y="103"/>
                  </a:cubicBezTo>
                  <a:cubicBezTo>
                    <a:pt x="68" y="103"/>
                    <a:pt x="69" y="102"/>
                    <a:pt x="69" y="102"/>
                  </a:cubicBezTo>
                  <a:cubicBezTo>
                    <a:pt x="70" y="101"/>
                    <a:pt x="70" y="101"/>
                    <a:pt x="70" y="100"/>
                  </a:cubicBezTo>
                  <a:cubicBezTo>
                    <a:pt x="71" y="100"/>
                    <a:pt x="71" y="100"/>
                    <a:pt x="71" y="100"/>
                  </a:cubicBezTo>
                  <a:cubicBezTo>
                    <a:pt x="71" y="99"/>
                    <a:pt x="72" y="100"/>
                    <a:pt x="72" y="99"/>
                  </a:cubicBezTo>
                  <a:cubicBezTo>
                    <a:pt x="72" y="99"/>
                    <a:pt x="72" y="99"/>
                    <a:pt x="72" y="99"/>
                  </a:cubicBezTo>
                  <a:cubicBezTo>
                    <a:pt x="73" y="99"/>
                    <a:pt x="73" y="99"/>
                    <a:pt x="73" y="99"/>
                  </a:cubicBezTo>
                  <a:cubicBezTo>
                    <a:pt x="73" y="99"/>
                    <a:pt x="74" y="99"/>
                    <a:pt x="74" y="99"/>
                  </a:cubicBezTo>
                  <a:cubicBezTo>
                    <a:pt x="74" y="99"/>
                    <a:pt x="75" y="99"/>
                    <a:pt x="76" y="99"/>
                  </a:cubicBezTo>
                  <a:cubicBezTo>
                    <a:pt x="76" y="99"/>
                    <a:pt x="76" y="99"/>
                    <a:pt x="77" y="99"/>
                  </a:cubicBezTo>
                  <a:cubicBezTo>
                    <a:pt x="77" y="100"/>
                    <a:pt x="77" y="100"/>
                    <a:pt x="77" y="100"/>
                  </a:cubicBezTo>
                  <a:cubicBezTo>
                    <a:pt x="77" y="100"/>
                    <a:pt x="77" y="100"/>
                    <a:pt x="78" y="100"/>
                  </a:cubicBezTo>
                  <a:cubicBezTo>
                    <a:pt x="78" y="101"/>
                    <a:pt x="78" y="101"/>
                    <a:pt x="78" y="101"/>
                  </a:cubicBezTo>
                  <a:cubicBezTo>
                    <a:pt x="78" y="101"/>
                    <a:pt x="78" y="101"/>
                    <a:pt x="78" y="101"/>
                  </a:cubicBezTo>
                  <a:cubicBezTo>
                    <a:pt x="78" y="101"/>
                    <a:pt x="78" y="101"/>
                    <a:pt x="78" y="102"/>
                  </a:cubicBezTo>
                  <a:cubicBezTo>
                    <a:pt x="78" y="102"/>
                    <a:pt x="79" y="102"/>
                    <a:pt x="79" y="102"/>
                  </a:cubicBezTo>
                  <a:cubicBezTo>
                    <a:pt x="79" y="102"/>
                    <a:pt x="79" y="102"/>
                    <a:pt x="79" y="103"/>
                  </a:cubicBezTo>
                  <a:cubicBezTo>
                    <a:pt x="79" y="103"/>
                    <a:pt x="79" y="103"/>
                    <a:pt x="79" y="103"/>
                  </a:cubicBezTo>
                  <a:cubicBezTo>
                    <a:pt x="79" y="103"/>
                    <a:pt x="79" y="103"/>
                    <a:pt x="79" y="103"/>
                  </a:cubicBezTo>
                  <a:cubicBezTo>
                    <a:pt x="79" y="104"/>
                    <a:pt x="79" y="104"/>
                    <a:pt x="79" y="104"/>
                  </a:cubicBezTo>
                  <a:cubicBezTo>
                    <a:pt x="79" y="105"/>
                    <a:pt x="79" y="105"/>
                    <a:pt x="79" y="105"/>
                  </a:cubicBezTo>
                  <a:cubicBezTo>
                    <a:pt x="80" y="105"/>
                    <a:pt x="80" y="106"/>
                    <a:pt x="80" y="106"/>
                  </a:cubicBezTo>
                  <a:cubicBezTo>
                    <a:pt x="80" y="106"/>
                    <a:pt x="80" y="107"/>
                    <a:pt x="80" y="107"/>
                  </a:cubicBezTo>
                  <a:cubicBezTo>
                    <a:pt x="80" y="107"/>
                    <a:pt x="80" y="108"/>
                    <a:pt x="81" y="108"/>
                  </a:cubicBezTo>
                  <a:cubicBezTo>
                    <a:pt x="81" y="108"/>
                    <a:pt x="81" y="108"/>
                    <a:pt x="81" y="109"/>
                  </a:cubicBezTo>
                  <a:cubicBezTo>
                    <a:pt x="81" y="109"/>
                    <a:pt x="81" y="109"/>
                    <a:pt x="81" y="109"/>
                  </a:cubicBezTo>
                  <a:cubicBezTo>
                    <a:pt x="81" y="110"/>
                    <a:pt x="81" y="110"/>
                    <a:pt x="82" y="111"/>
                  </a:cubicBezTo>
                  <a:cubicBezTo>
                    <a:pt x="82" y="111"/>
                    <a:pt x="82" y="112"/>
                    <a:pt x="82" y="112"/>
                  </a:cubicBezTo>
                  <a:cubicBezTo>
                    <a:pt x="82" y="113"/>
                    <a:pt x="82" y="113"/>
                    <a:pt x="82" y="113"/>
                  </a:cubicBezTo>
                  <a:cubicBezTo>
                    <a:pt x="82" y="113"/>
                    <a:pt x="82" y="114"/>
                    <a:pt x="82" y="114"/>
                  </a:cubicBezTo>
                  <a:cubicBezTo>
                    <a:pt x="82" y="114"/>
                    <a:pt x="82" y="114"/>
                    <a:pt x="82" y="114"/>
                  </a:cubicBezTo>
                  <a:cubicBezTo>
                    <a:pt x="82" y="114"/>
                    <a:pt x="82" y="115"/>
                    <a:pt x="82" y="115"/>
                  </a:cubicBezTo>
                  <a:cubicBezTo>
                    <a:pt x="82" y="116"/>
                    <a:pt x="82" y="116"/>
                    <a:pt x="82" y="116"/>
                  </a:cubicBezTo>
                  <a:cubicBezTo>
                    <a:pt x="83" y="116"/>
                    <a:pt x="83" y="116"/>
                    <a:pt x="83" y="117"/>
                  </a:cubicBezTo>
                  <a:cubicBezTo>
                    <a:pt x="83" y="117"/>
                    <a:pt x="83" y="117"/>
                    <a:pt x="83" y="117"/>
                  </a:cubicBezTo>
                  <a:cubicBezTo>
                    <a:pt x="84" y="117"/>
                    <a:pt x="84" y="117"/>
                    <a:pt x="84" y="117"/>
                  </a:cubicBezTo>
                  <a:cubicBezTo>
                    <a:pt x="84" y="117"/>
                    <a:pt x="84" y="117"/>
                    <a:pt x="84" y="117"/>
                  </a:cubicBezTo>
                  <a:cubicBezTo>
                    <a:pt x="85" y="118"/>
                    <a:pt x="85" y="117"/>
                    <a:pt x="86" y="118"/>
                  </a:cubicBezTo>
                  <a:cubicBezTo>
                    <a:pt x="86" y="118"/>
                    <a:pt x="86" y="118"/>
                    <a:pt x="87" y="119"/>
                  </a:cubicBezTo>
                  <a:cubicBezTo>
                    <a:pt x="87" y="119"/>
                    <a:pt x="87" y="119"/>
                    <a:pt x="88" y="119"/>
                  </a:cubicBezTo>
                  <a:cubicBezTo>
                    <a:pt x="88" y="119"/>
                    <a:pt x="89" y="119"/>
                    <a:pt x="89" y="119"/>
                  </a:cubicBezTo>
                  <a:cubicBezTo>
                    <a:pt x="89" y="119"/>
                    <a:pt x="89" y="119"/>
                    <a:pt x="89" y="119"/>
                  </a:cubicBezTo>
                  <a:cubicBezTo>
                    <a:pt x="89" y="119"/>
                    <a:pt x="89" y="119"/>
                    <a:pt x="89" y="119"/>
                  </a:cubicBezTo>
                  <a:cubicBezTo>
                    <a:pt x="89" y="119"/>
                    <a:pt x="89" y="119"/>
                    <a:pt x="90" y="119"/>
                  </a:cubicBezTo>
                  <a:cubicBezTo>
                    <a:pt x="90" y="118"/>
                    <a:pt x="90" y="118"/>
                    <a:pt x="90" y="117"/>
                  </a:cubicBezTo>
                  <a:cubicBezTo>
                    <a:pt x="90" y="117"/>
                    <a:pt x="90" y="116"/>
                    <a:pt x="90" y="116"/>
                  </a:cubicBezTo>
                  <a:cubicBezTo>
                    <a:pt x="90" y="116"/>
                    <a:pt x="90" y="115"/>
                    <a:pt x="89" y="115"/>
                  </a:cubicBezTo>
                  <a:cubicBezTo>
                    <a:pt x="89" y="115"/>
                    <a:pt x="89" y="114"/>
                    <a:pt x="89" y="114"/>
                  </a:cubicBezTo>
                  <a:cubicBezTo>
                    <a:pt x="89" y="114"/>
                    <a:pt x="90" y="114"/>
                    <a:pt x="90" y="114"/>
                  </a:cubicBezTo>
                  <a:cubicBezTo>
                    <a:pt x="90" y="114"/>
                    <a:pt x="90" y="113"/>
                    <a:pt x="90" y="113"/>
                  </a:cubicBezTo>
                  <a:cubicBezTo>
                    <a:pt x="90" y="113"/>
                    <a:pt x="89" y="113"/>
                    <a:pt x="89" y="113"/>
                  </a:cubicBezTo>
                  <a:cubicBezTo>
                    <a:pt x="89" y="112"/>
                    <a:pt x="89" y="112"/>
                    <a:pt x="89" y="112"/>
                  </a:cubicBezTo>
                  <a:cubicBezTo>
                    <a:pt x="90" y="112"/>
                    <a:pt x="90" y="112"/>
                    <a:pt x="90" y="112"/>
                  </a:cubicBezTo>
                  <a:cubicBezTo>
                    <a:pt x="90" y="112"/>
                    <a:pt x="90" y="112"/>
                    <a:pt x="91" y="112"/>
                  </a:cubicBezTo>
                  <a:cubicBezTo>
                    <a:pt x="91" y="112"/>
                    <a:pt x="91" y="111"/>
                    <a:pt x="91" y="111"/>
                  </a:cubicBezTo>
                  <a:cubicBezTo>
                    <a:pt x="91" y="111"/>
                    <a:pt x="91" y="110"/>
                    <a:pt x="91" y="110"/>
                  </a:cubicBezTo>
                  <a:cubicBezTo>
                    <a:pt x="91" y="110"/>
                    <a:pt x="91" y="110"/>
                    <a:pt x="91" y="110"/>
                  </a:cubicBezTo>
                  <a:cubicBezTo>
                    <a:pt x="91" y="110"/>
                    <a:pt x="91" y="110"/>
                    <a:pt x="91" y="110"/>
                  </a:cubicBezTo>
                  <a:cubicBezTo>
                    <a:pt x="91" y="110"/>
                    <a:pt x="91" y="110"/>
                    <a:pt x="91" y="110"/>
                  </a:cubicBezTo>
                  <a:cubicBezTo>
                    <a:pt x="91" y="110"/>
                    <a:pt x="91" y="110"/>
                    <a:pt x="91" y="109"/>
                  </a:cubicBezTo>
                  <a:cubicBezTo>
                    <a:pt x="91" y="109"/>
                    <a:pt x="92" y="109"/>
                    <a:pt x="92" y="109"/>
                  </a:cubicBezTo>
                  <a:cubicBezTo>
                    <a:pt x="93" y="109"/>
                    <a:pt x="93" y="109"/>
                    <a:pt x="93" y="109"/>
                  </a:cubicBezTo>
                  <a:cubicBezTo>
                    <a:pt x="93" y="109"/>
                    <a:pt x="93" y="109"/>
                    <a:pt x="93" y="109"/>
                  </a:cubicBezTo>
                  <a:cubicBezTo>
                    <a:pt x="93" y="109"/>
                    <a:pt x="93" y="109"/>
                    <a:pt x="92" y="109"/>
                  </a:cubicBezTo>
                  <a:cubicBezTo>
                    <a:pt x="92" y="107"/>
                    <a:pt x="93" y="108"/>
                    <a:pt x="94" y="108"/>
                  </a:cubicBezTo>
                  <a:cubicBezTo>
                    <a:pt x="94" y="108"/>
                    <a:pt x="94" y="108"/>
                    <a:pt x="94" y="108"/>
                  </a:cubicBezTo>
                  <a:cubicBezTo>
                    <a:pt x="94" y="108"/>
                    <a:pt x="94" y="108"/>
                    <a:pt x="94" y="108"/>
                  </a:cubicBezTo>
                  <a:cubicBezTo>
                    <a:pt x="95" y="108"/>
                    <a:pt x="95" y="107"/>
                    <a:pt x="95" y="106"/>
                  </a:cubicBezTo>
                  <a:cubicBezTo>
                    <a:pt x="95" y="106"/>
                    <a:pt x="95" y="107"/>
                    <a:pt x="96" y="107"/>
                  </a:cubicBezTo>
                  <a:cubicBezTo>
                    <a:pt x="96" y="107"/>
                    <a:pt x="96" y="107"/>
                    <a:pt x="96" y="107"/>
                  </a:cubicBezTo>
                  <a:cubicBezTo>
                    <a:pt x="96" y="106"/>
                    <a:pt x="96" y="106"/>
                    <a:pt x="96" y="106"/>
                  </a:cubicBezTo>
                  <a:cubicBezTo>
                    <a:pt x="96" y="106"/>
                    <a:pt x="96" y="105"/>
                    <a:pt x="96" y="105"/>
                  </a:cubicBezTo>
                  <a:cubicBezTo>
                    <a:pt x="96" y="105"/>
                    <a:pt x="96" y="105"/>
                    <a:pt x="97" y="105"/>
                  </a:cubicBezTo>
                  <a:cubicBezTo>
                    <a:pt x="97" y="105"/>
                    <a:pt x="97" y="105"/>
                    <a:pt x="97" y="105"/>
                  </a:cubicBezTo>
                  <a:cubicBezTo>
                    <a:pt x="97" y="105"/>
                    <a:pt x="97" y="105"/>
                    <a:pt x="97" y="105"/>
                  </a:cubicBezTo>
                  <a:cubicBezTo>
                    <a:pt x="97" y="105"/>
                    <a:pt x="97" y="105"/>
                    <a:pt x="97" y="105"/>
                  </a:cubicBezTo>
                  <a:cubicBezTo>
                    <a:pt x="97" y="105"/>
                    <a:pt x="98" y="105"/>
                    <a:pt x="98" y="105"/>
                  </a:cubicBezTo>
                  <a:cubicBezTo>
                    <a:pt x="99" y="105"/>
                    <a:pt x="99" y="105"/>
                    <a:pt x="99" y="105"/>
                  </a:cubicBezTo>
                  <a:cubicBezTo>
                    <a:pt x="100" y="105"/>
                    <a:pt x="100" y="105"/>
                    <a:pt x="100" y="105"/>
                  </a:cubicBezTo>
                  <a:cubicBezTo>
                    <a:pt x="100" y="105"/>
                    <a:pt x="101" y="105"/>
                    <a:pt x="101" y="104"/>
                  </a:cubicBezTo>
                  <a:cubicBezTo>
                    <a:pt x="101" y="104"/>
                    <a:pt x="101" y="104"/>
                    <a:pt x="102" y="104"/>
                  </a:cubicBezTo>
                  <a:cubicBezTo>
                    <a:pt x="102" y="104"/>
                    <a:pt x="102" y="104"/>
                    <a:pt x="103" y="103"/>
                  </a:cubicBezTo>
                  <a:cubicBezTo>
                    <a:pt x="103" y="103"/>
                    <a:pt x="103" y="103"/>
                    <a:pt x="103" y="103"/>
                  </a:cubicBezTo>
                  <a:cubicBezTo>
                    <a:pt x="103" y="102"/>
                    <a:pt x="104" y="102"/>
                    <a:pt x="104" y="102"/>
                  </a:cubicBezTo>
                  <a:cubicBezTo>
                    <a:pt x="104" y="102"/>
                    <a:pt x="104" y="100"/>
                    <a:pt x="104" y="100"/>
                  </a:cubicBezTo>
                  <a:cubicBezTo>
                    <a:pt x="104" y="100"/>
                    <a:pt x="105" y="100"/>
                    <a:pt x="105" y="100"/>
                  </a:cubicBezTo>
                  <a:cubicBezTo>
                    <a:pt x="105" y="100"/>
                    <a:pt x="105" y="100"/>
                    <a:pt x="105" y="100"/>
                  </a:cubicBezTo>
                  <a:cubicBezTo>
                    <a:pt x="105" y="100"/>
                    <a:pt x="106" y="99"/>
                    <a:pt x="106" y="99"/>
                  </a:cubicBezTo>
                  <a:cubicBezTo>
                    <a:pt x="106" y="100"/>
                    <a:pt x="106" y="100"/>
                    <a:pt x="106" y="101"/>
                  </a:cubicBezTo>
                  <a:cubicBezTo>
                    <a:pt x="106" y="101"/>
                    <a:pt x="107" y="101"/>
                    <a:pt x="107" y="101"/>
                  </a:cubicBezTo>
                  <a:cubicBezTo>
                    <a:pt x="107" y="101"/>
                    <a:pt x="108" y="100"/>
                    <a:pt x="108" y="100"/>
                  </a:cubicBezTo>
                  <a:cubicBezTo>
                    <a:pt x="109" y="100"/>
                    <a:pt x="109" y="100"/>
                    <a:pt x="109" y="100"/>
                  </a:cubicBezTo>
                  <a:cubicBezTo>
                    <a:pt x="109" y="100"/>
                    <a:pt x="109" y="100"/>
                    <a:pt x="109" y="100"/>
                  </a:cubicBezTo>
                  <a:cubicBezTo>
                    <a:pt x="109" y="100"/>
                    <a:pt x="109" y="100"/>
                    <a:pt x="109" y="100"/>
                  </a:cubicBezTo>
                  <a:cubicBezTo>
                    <a:pt x="109" y="99"/>
                    <a:pt x="109" y="99"/>
                    <a:pt x="110" y="98"/>
                  </a:cubicBezTo>
                  <a:cubicBezTo>
                    <a:pt x="110" y="98"/>
                    <a:pt x="110" y="98"/>
                    <a:pt x="110" y="99"/>
                  </a:cubicBezTo>
                  <a:cubicBezTo>
                    <a:pt x="110" y="99"/>
                    <a:pt x="110" y="99"/>
                    <a:pt x="110" y="100"/>
                  </a:cubicBezTo>
                  <a:cubicBezTo>
                    <a:pt x="110" y="100"/>
                    <a:pt x="110" y="100"/>
                    <a:pt x="110" y="100"/>
                  </a:cubicBezTo>
                  <a:cubicBezTo>
                    <a:pt x="110" y="100"/>
                    <a:pt x="110" y="100"/>
                    <a:pt x="110" y="100"/>
                  </a:cubicBezTo>
                  <a:cubicBezTo>
                    <a:pt x="111" y="100"/>
                    <a:pt x="111" y="100"/>
                    <a:pt x="112" y="99"/>
                  </a:cubicBezTo>
                  <a:cubicBezTo>
                    <a:pt x="112" y="99"/>
                    <a:pt x="112" y="99"/>
                    <a:pt x="112" y="99"/>
                  </a:cubicBezTo>
                  <a:cubicBezTo>
                    <a:pt x="112" y="99"/>
                    <a:pt x="112" y="98"/>
                    <a:pt x="112" y="98"/>
                  </a:cubicBezTo>
                  <a:cubicBezTo>
                    <a:pt x="112" y="98"/>
                    <a:pt x="112" y="98"/>
                    <a:pt x="113" y="98"/>
                  </a:cubicBezTo>
                  <a:cubicBezTo>
                    <a:pt x="113" y="98"/>
                    <a:pt x="113" y="99"/>
                    <a:pt x="112" y="99"/>
                  </a:cubicBezTo>
                  <a:cubicBezTo>
                    <a:pt x="113" y="100"/>
                    <a:pt x="113" y="100"/>
                    <a:pt x="114" y="100"/>
                  </a:cubicBezTo>
                  <a:cubicBezTo>
                    <a:pt x="114" y="100"/>
                    <a:pt x="114" y="100"/>
                    <a:pt x="115" y="100"/>
                  </a:cubicBezTo>
                  <a:cubicBezTo>
                    <a:pt x="115" y="101"/>
                    <a:pt x="116" y="101"/>
                    <a:pt x="117" y="101"/>
                  </a:cubicBezTo>
                  <a:cubicBezTo>
                    <a:pt x="117" y="100"/>
                    <a:pt x="117" y="100"/>
                    <a:pt x="117" y="100"/>
                  </a:cubicBezTo>
                  <a:cubicBezTo>
                    <a:pt x="117" y="100"/>
                    <a:pt x="117" y="100"/>
                    <a:pt x="117" y="99"/>
                  </a:cubicBezTo>
                  <a:cubicBezTo>
                    <a:pt x="118" y="99"/>
                    <a:pt x="118" y="99"/>
                    <a:pt x="119" y="99"/>
                  </a:cubicBezTo>
                  <a:cubicBezTo>
                    <a:pt x="119" y="99"/>
                    <a:pt x="119" y="99"/>
                    <a:pt x="119" y="100"/>
                  </a:cubicBezTo>
                  <a:cubicBezTo>
                    <a:pt x="119" y="100"/>
                    <a:pt x="119" y="100"/>
                    <a:pt x="119" y="100"/>
                  </a:cubicBezTo>
                  <a:cubicBezTo>
                    <a:pt x="119" y="100"/>
                    <a:pt x="119" y="100"/>
                    <a:pt x="119" y="100"/>
                  </a:cubicBezTo>
                  <a:cubicBezTo>
                    <a:pt x="119" y="100"/>
                    <a:pt x="119" y="100"/>
                    <a:pt x="119" y="100"/>
                  </a:cubicBezTo>
                  <a:cubicBezTo>
                    <a:pt x="119" y="100"/>
                    <a:pt x="119" y="100"/>
                    <a:pt x="119" y="100"/>
                  </a:cubicBezTo>
                  <a:cubicBezTo>
                    <a:pt x="119" y="100"/>
                    <a:pt x="120" y="101"/>
                    <a:pt x="120" y="101"/>
                  </a:cubicBezTo>
                  <a:cubicBezTo>
                    <a:pt x="120" y="101"/>
                    <a:pt x="120" y="101"/>
                    <a:pt x="120" y="101"/>
                  </a:cubicBezTo>
                  <a:cubicBezTo>
                    <a:pt x="120" y="101"/>
                    <a:pt x="120" y="101"/>
                    <a:pt x="120" y="100"/>
                  </a:cubicBezTo>
                  <a:cubicBezTo>
                    <a:pt x="121" y="100"/>
                    <a:pt x="121" y="100"/>
                    <a:pt x="121" y="100"/>
                  </a:cubicBezTo>
                  <a:cubicBezTo>
                    <a:pt x="121" y="101"/>
                    <a:pt x="121" y="102"/>
                    <a:pt x="121" y="102"/>
                  </a:cubicBezTo>
                  <a:cubicBezTo>
                    <a:pt x="122" y="103"/>
                    <a:pt x="122" y="103"/>
                    <a:pt x="123" y="103"/>
                  </a:cubicBezTo>
                  <a:cubicBezTo>
                    <a:pt x="123" y="103"/>
                    <a:pt x="123" y="102"/>
                    <a:pt x="123" y="102"/>
                  </a:cubicBezTo>
                  <a:cubicBezTo>
                    <a:pt x="124" y="102"/>
                    <a:pt x="124" y="102"/>
                    <a:pt x="125" y="102"/>
                  </a:cubicBezTo>
                  <a:cubicBezTo>
                    <a:pt x="125" y="102"/>
                    <a:pt x="125" y="103"/>
                    <a:pt x="125" y="103"/>
                  </a:cubicBezTo>
                  <a:cubicBezTo>
                    <a:pt x="125" y="103"/>
                    <a:pt x="125" y="102"/>
                    <a:pt x="125" y="101"/>
                  </a:cubicBezTo>
                  <a:cubicBezTo>
                    <a:pt x="125" y="101"/>
                    <a:pt x="125" y="101"/>
                    <a:pt x="125" y="101"/>
                  </a:cubicBezTo>
                  <a:cubicBezTo>
                    <a:pt x="126" y="101"/>
                    <a:pt x="127" y="101"/>
                    <a:pt x="127" y="101"/>
                  </a:cubicBezTo>
                  <a:cubicBezTo>
                    <a:pt x="127" y="101"/>
                    <a:pt x="127" y="102"/>
                    <a:pt x="127" y="102"/>
                  </a:cubicBezTo>
                  <a:cubicBezTo>
                    <a:pt x="127" y="102"/>
                    <a:pt x="127" y="102"/>
                    <a:pt x="127" y="102"/>
                  </a:cubicBezTo>
                  <a:cubicBezTo>
                    <a:pt x="128" y="102"/>
                    <a:pt x="128" y="102"/>
                    <a:pt x="128" y="102"/>
                  </a:cubicBezTo>
                  <a:cubicBezTo>
                    <a:pt x="128" y="103"/>
                    <a:pt x="128" y="103"/>
                    <a:pt x="129" y="103"/>
                  </a:cubicBezTo>
                  <a:cubicBezTo>
                    <a:pt x="129" y="103"/>
                    <a:pt x="129" y="103"/>
                    <a:pt x="129" y="103"/>
                  </a:cubicBezTo>
                  <a:cubicBezTo>
                    <a:pt x="129" y="103"/>
                    <a:pt x="129" y="103"/>
                    <a:pt x="129" y="103"/>
                  </a:cubicBezTo>
                  <a:cubicBezTo>
                    <a:pt x="129" y="103"/>
                    <a:pt x="129" y="103"/>
                    <a:pt x="129" y="103"/>
                  </a:cubicBezTo>
                  <a:cubicBezTo>
                    <a:pt x="129" y="103"/>
                    <a:pt x="129" y="103"/>
                    <a:pt x="129" y="103"/>
                  </a:cubicBezTo>
                  <a:cubicBezTo>
                    <a:pt x="129" y="103"/>
                    <a:pt x="129" y="103"/>
                    <a:pt x="129" y="102"/>
                  </a:cubicBezTo>
                  <a:cubicBezTo>
                    <a:pt x="129" y="102"/>
                    <a:pt x="128" y="102"/>
                    <a:pt x="128" y="102"/>
                  </a:cubicBezTo>
                  <a:cubicBezTo>
                    <a:pt x="128" y="102"/>
                    <a:pt x="128" y="101"/>
                    <a:pt x="127" y="101"/>
                  </a:cubicBezTo>
                  <a:cubicBezTo>
                    <a:pt x="127" y="101"/>
                    <a:pt x="127" y="100"/>
                    <a:pt x="127" y="100"/>
                  </a:cubicBezTo>
                  <a:cubicBezTo>
                    <a:pt x="128" y="100"/>
                    <a:pt x="128" y="100"/>
                    <a:pt x="128" y="100"/>
                  </a:cubicBezTo>
                  <a:cubicBezTo>
                    <a:pt x="128" y="100"/>
                    <a:pt x="128" y="100"/>
                    <a:pt x="128" y="100"/>
                  </a:cubicBezTo>
                  <a:cubicBezTo>
                    <a:pt x="128" y="99"/>
                    <a:pt x="129" y="100"/>
                    <a:pt x="129" y="99"/>
                  </a:cubicBezTo>
                  <a:cubicBezTo>
                    <a:pt x="129" y="99"/>
                    <a:pt x="129" y="99"/>
                    <a:pt x="129" y="99"/>
                  </a:cubicBezTo>
                  <a:cubicBezTo>
                    <a:pt x="129" y="99"/>
                    <a:pt x="129" y="99"/>
                    <a:pt x="129" y="99"/>
                  </a:cubicBezTo>
                  <a:cubicBezTo>
                    <a:pt x="129" y="99"/>
                    <a:pt x="129" y="99"/>
                    <a:pt x="129" y="99"/>
                  </a:cubicBezTo>
                  <a:cubicBezTo>
                    <a:pt x="129" y="99"/>
                    <a:pt x="129" y="99"/>
                    <a:pt x="128" y="99"/>
                  </a:cubicBezTo>
                  <a:cubicBezTo>
                    <a:pt x="128" y="99"/>
                    <a:pt x="128" y="99"/>
                    <a:pt x="127" y="99"/>
                  </a:cubicBezTo>
                  <a:cubicBezTo>
                    <a:pt x="127" y="99"/>
                    <a:pt x="127" y="99"/>
                    <a:pt x="127" y="98"/>
                  </a:cubicBezTo>
                  <a:cubicBezTo>
                    <a:pt x="127" y="98"/>
                    <a:pt x="126" y="98"/>
                    <a:pt x="125" y="98"/>
                  </a:cubicBezTo>
                  <a:cubicBezTo>
                    <a:pt x="125" y="98"/>
                    <a:pt x="125" y="98"/>
                    <a:pt x="125" y="98"/>
                  </a:cubicBezTo>
                  <a:cubicBezTo>
                    <a:pt x="125" y="97"/>
                    <a:pt x="126" y="97"/>
                    <a:pt x="126" y="96"/>
                  </a:cubicBezTo>
                  <a:cubicBezTo>
                    <a:pt x="127" y="96"/>
                    <a:pt x="127" y="97"/>
                    <a:pt x="128" y="97"/>
                  </a:cubicBezTo>
                  <a:cubicBezTo>
                    <a:pt x="128" y="97"/>
                    <a:pt x="128" y="97"/>
                    <a:pt x="129" y="97"/>
                  </a:cubicBezTo>
                  <a:cubicBezTo>
                    <a:pt x="129" y="97"/>
                    <a:pt x="129" y="97"/>
                    <a:pt x="130" y="97"/>
                  </a:cubicBezTo>
                  <a:cubicBezTo>
                    <a:pt x="130" y="97"/>
                    <a:pt x="131" y="97"/>
                    <a:pt x="131" y="97"/>
                  </a:cubicBezTo>
                  <a:cubicBezTo>
                    <a:pt x="131" y="97"/>
                    <a:pt x="132" y="96"/>
                    <a:pt x="132" y="96"/>
                  </a:cubicBezTo>
                  <a:cubicBezTo>
                    <a:pt x="132" y="96"/>
                    <a:pt x="132" y="96"/>
                    <a:pt x="133" y="96"/>
                  </a:cubicBezTo>
                  <a:cubicBezTo>
                    <a:pt x="133" y="96"/>
                    <a:pt x="133" y="96"/>
                    <a:pt x="133" y="97"/>
                  </a:cubicBezTo>
                  <a:cubicBezTo>
                    <a:pt x="133" y="97"/>
                    <a:pt x="133" y="96"/>
                    <a:pt x="134" y="96"/>
                  </a:cubicBezTo>
                  <a:cubicBezTo>
                    <a:pt x="134" y="96"/>
                    <a:pt x="134" y="97"/>
                    <a:pt x="134" y="97"/>
                  </a:cubicBezTo>
                  <a:cubicBezTo>
                    <a:pt x="134" y="97"/>
                    <a:pt x="134" y="96"/>
                    <a:pt x="134" y="96"/>
                  </a:cubicBezTo>
                  <a:cubicBezTo>
                    <a:pt x="134" y="96"/>
                    <a:pt x="135" y="96"/>
                    <a:pt x="135" y="96"/>
                  </a:cubicBezTo>
                  <a:cubicBezTo>
                    <a:pt x="135" y="96"/>
                    <a:pt x="136" y="95"/>
                    <a:pt x="136" y="95"/>
                  </a:cubicBezTo>
                  <a:cubicBezTo>
                    <a:pt x="136" y="95"/>
                    <a:pt x="136" y="95"/>
                    <a:pt x="137" y="95"/>
                  </a:cubicBezTo>
                  <a:cubicBezTo>
                    <a:pt x="137" y="95"/>
                    <a:pt x="137" y="96"/>
                    <a:pt x="137" y="96"/>
                  </a:cubicBezTo>
                  <a:cubicBezTo>
                    <a:pt x="137" y="96"/>
                    <a:pt x="137" y="96"/>
                    <a:pt x="137" y="96"/>
                  </a:cubicBezTo>
                  <a:cubicBezTo>
                    <a:pt x="137" y="96"/>
                    <a:pt x="137" y="96"/>
                    <a:pt x="137" y="96"/>
                  </a:cubicBezTo>
                  <a:cubicBezTo>
                    <a:pt x="137" y="97"/>
                    <a:pt x="137" y="97"/>
                    <a:pt x="137" y="97"/>
                  </a:cubicBezTo>
                  <a:cubicBezTo>
                    <a:pt x="138" y="97"/>
                    <a:pt x="138" y="97"/>
                    <a:pt x="138" y="96"/>
                  </a:cubicBezTo>
                  <a:cubicBezTo>
                    <a:pt x="139" y="96"/>
                    <a:pt x="139" y="96"/>
                    <a:pt x="139" y="96"/>
                  </a:cubicBezTo>
                  <a:cubicBezTo>
                    <a:pt x="139" y="96"/>
                    <a:pt x="139" y="96"/>
                    <a:pt x="140" y="96"/>
                  </a:cubicBezTo>
                  <a:cubicBezTo>
                    <a:pt x="140" y="95"/>
                    <a:pt x="140" y="96"/>
                    <a:pt x="140" y="95"/>
                  </a:cubicBezTo>
                  <a:cubicBezTo>
                    <a:pt x="141" y="95"/>
                    <a:pt x="141" y="95"/>
                    <a:pt x="141" y="96"/>
                  </a:cubicBezTo>
                  <a:cubicBezTo>
                    <a:pt x="141" y="96"/>
                    <a:pt x="141" y="96"/>
                    <a:pt x="141" y="96"/>
                  </a:cubicBezTo>
                  <a:cubicBezTo>
                    <a:pt x="141" y="96"/>
                    <a:pt x="142" y="96"/>
                    <a:pt x="142" y="96"/>
                  </a:cubicBezTo>
                  <a:cubicBezTo>
                    <a:pt x="142" y="96"/>
                    <a:pt x="143" y="95"/>
                    <a:pt x="143" y="96"/>
                  </a:cubicBezTo>
                  <a:cubicBezTo>
                    <a:pt x="144" y="96"/>
                    <a:pt x="144" y="96"/>
                    <a:pt x="144" y="96"/>
                  </a:cubicBezTo>
                  <a:cubicBezTo>
                    <a:pt x="144" y="96"/>
                    <a:pt x="144" y="97"/>
                    <a:pt x="144" y="97"/>
                  </a:cubicBezTo>
                  <a:cubicBezTo>
                    <a:pt x="144" y="97"/>
                    <a:pt x="144" y="97"/>
                    <a:pt x="144" y="97"/>
                  </a:cubicBezTo>
                  <a:cubicBezTo>
                    <a:pt x="144" y="97"/>
                    <a:pt x="145" y="97"/>
                    <a:pt x="145" y="97"/>
                  </a:cubicBezTo>
                  <a:cubicBezTo>
                    <a:pt x="145" y="97"/>
                    <a:pt x="145" y="97"/>
                    <a:pt x="145" y="97"/>
                  </a:cubicBezTo>
                  <a:cubicBezTo>
                    <a:pt x="145" y="97"/>
                    <a:pt x="146" y="97"/>
                    <a:pt x="146" y="97"/>
                  </a:cubicBezTo>
                  <a:cubicBezTo>
                    <a:pt x="146" y="97"/>
                    <a:pt x="146" y="97"/>
                    <a:pt x="147" y="97"/>
                  </a:cubicBezTo>
                  <a:cubicBezTo>
                    <a:pt x="147" y="97"/>
                    <a:pt x="147" y="97"/>
                    <a:pt x="147" y="97"/>
                  </a:cubicBezTo>
                  <a:cubicBezTo>
                    <a:pt x="146" y="97"/>
                    <a:pt x="146" y="97"/>
                    <a:pt x="146" y="98"/>
                  </a:cubicBezTo>
                  <a:cubicBezTo>
                    <a:pt x="146" y="98"/>
                    <a:pt x="146" y="98"/>
                    <a:pt x="146" y="98"/>
                  </a:cubicBezTo>
                  <a:cubicBezTo>
                    <a:pt x="146" y="98"/>
                    <a:pt x="147" y="98"/>
                    <a:pt x="147" y="98"/>
                  </a:cubicBezTo>
                  <a:cubicBezTo>
                    <a:pt x="147" y="98"/>
                    <a:pt x="147" y="98"/>
                    <a:pt x="147" y="99"/>
                  </a:cubicBezTo>
                  <a:cubicBezTo>
                    <a:pt x="147" y="99"/>
                    <a:pt x="147" y="99"/>
                    <a:pt x="147" y="100"/>
                  </a:cubicBezTo>
                  <a:cubicBezTo>
                    <a:pt x="147" y="100"/>
                    <a:pt x="147" y="100"/>
                    <a:pt x="147" y="100"/>
                  </a:cubicBezTo>
                  <a:cubicBezTo>
                    <a:pt x="147" y="100"/>
                    <a:pt x="147" y="100"/>
                    <a:pt x="147" y="100"/>
                  </a:cubicBezTo>
                  <a:cubicBezTo>
                    <a:pt x="147" y="100"/>
                    <a:pt x="148" y="100"/>
                    <a:pt x="148" y="100"/>
                  </a:cubicBezTo>
                  <a:cubicBezTo>
                    <a:pt x="148" y="100"/>
                    <a:pt x="148" y="99"/>
                    <a:pt x="149" y="99"/>
                  </a:cubicBezTo>
                  <a:cubicBezTo>
                    <a:pt x="149" y="99"/>
                    <a:pt x="149" y="99"/>
                    <a:pt x="149" y="99"/>
                  </a:cubicBezTo>
                  <a:cubicBezTo>
                    <a:pt x="150" y="99"/>
                    <a:pt x="150" y="99"/>
                    <a:pt x="151" y="99"/>
                  </a:cubicBezTo>
                  <a:cubicBezTo>
                    <a:pt x="151" y="99"/>
                    <a:pt x="151" y="99"/>
                    <a:pt x="151" y="98"/>
                  </a:cubicBezTo>
                  <a:cubicBezTo>
                    <a:pt x="151" y="98"/>
                    <a:pt x="151" y="98"/>
                    <a:pt x="152" y="98"/>
                  </a:cubicBezTo>
                  <a:cubicBezTo>
                    <a:pt x="152" y="98"/>
                    <a:pt x="153" y="98"/>
                    <a:pt x="153" y="98"/>
                  </a:cubicBezTo>
                  <a:cubicBezTo>
                    <a:pt x="153" y="98"/>
                    <a:pt x="154" y="99"/>
                    <a:pt x="155" y="99"/>
                  </a:cubicBezTo>
                  <a:cubicBezTo>
                    <a:pt x="155" y="99"/>
                    <a:pt x="155" y="99"/>
                    <a:pt x="155" y="100"/>
                  </a:cubicBezTo>
                  <a:cubicBezTo>
                    <a:pt x="155" y="100"/>
                    <a:pt x="155" y="100"/>
                    <a:pt x="155" y="100"/>
                  </a:cubicBezTo>
                  <a:cubicBezTo>
                    <a:pt x="155" y="101"/>
                    <a:pt x="155" y="101"/>
                    <a:pt x="155" y="101"/>
                  </a:cubicBezTo>
                  <a:cubicBezTo>
                    <a:pt x="155" y="101"/>
                    <a:pt x="156" y="101"/>
                    <a:pt x="156" y="101"/>
                  </a:cubicBezTo>
                  <a:cubicBezTo>
                    <a:pt x="156" y="102"/>
                    <a:pt x="156" y="102"/>
                    <a:pt x="156" y="102"/>
                  </a:cubicBezTo>
                  <a:cubicBezTo>
                    <a:pt x="157" y="103"/>
                    <a:pt x="157" y="103"/>
                    <a:pt x="157" y="103"/>
                  </a:cubicBezTo>
                  <a:cubicBezTo>
                    <a:pt x="157" y="103"/>
                    <a:pt x="157" y="103"/>
                    <a:pt x="157" y="104"/>
                  </a:cubicBezTo>
                  <a:cubicBezTo>
                    <a:pt x="157" y="104"/>
                    <a:pt x="157" y="104"/>
                    <a:pt x="158" y="104"/>
                  </a:cubicBezTo>
                  <a:cubicBezTo>
                    <a:pt x="158" y="104"/>
                    <a:pt x="157" y="105"/>
                    <a:pt x="157" y="105"/>
                  </a:cubicBezTo>
                  <a:cubicBezTo>
                    <a:pt x="157" y="106"/>
                    <a:pt x="157" y="106"/>
                    <a:pt x="157" y="106"/>
                  </a:cubicBezTo>
                  <a:cubicBezTo>
                    <a:pt x="157" y="107"/>
                    <a:pt x="156" y="108"/>
                    <a:pt x="156" y="109"/>
                  </a:cubicBezTo>
                  <a:cubicBezTo>
                    <a:pt x="157" y="109"/>
                    <a:pt x="157" y="109"/>
                    <a:pt x="157" y="109"/>
                  </a:cubicBezTo>
                  <a:cubicBezTo>
                    <a:pt x="158" y="109"/>
                    <a:pt x="158" y="110"/>
                    <a:pt x="158" y="110"/>
                  </a:cubicBezTo>
                  <a:cubicBezTo>
                    <a:pt x="157" y="110"/>
                    <a:pt x="157" y="110"/>
                    <a:pt x="157" y="110"/>
                  </a:cubicBezTo>
                  <a:cubicBezTo>
                    <a:pt x="157" y="111"/>
                    <a:pt x="157" y="111"/>
                    <a:pt x="156" y="111"/>
                  </a:cubicBezTo>
                  <a:cubicBezTo>
                    <a:pt x="156" y="111"/>
                    <a:pt x="156" y="111"/>
                    <a:pt x="156" y="112"/>
                  </a:cubicBezTo>
                  <a:cubicBezTo>
                    <a:pt x="156" y="113"/>
                    <a:pt x="156" y="114"/>
                    <a:pt x="157" y="115"/>
                  </a:cubicBezTo>
                  <a:cubicBezTo>
                    <a:pt x="157" y="115"/>
                    <a:pt x="157" y="115"/>
                    <a:pt x="157" y="115"/>
                  </a:cubicBezTo>
                  <a:cubicBezTo>
                    <a:pt x="157" y="115"/>
                    <a:pt x="157" y="115"/>
                    <a:pt x="157" y="115"/>
                  </a:cubicBezTo>
                  <a:cubicBezTo>
                    <a:pt x="157" y="115"/>
                    <a:pt x="157" y="114"/>
                    <a:pt x="157" y="114"/>
                  </a:cubicBezTo>
                  <a:cubicBezTo>
                    <a:pt x="157" y="114"/>
                    <a:pt x="157" y="114"/>
                    <a:pt x="157" y="114"/>
                  </a:cubicBezTo>
                  <a:cubicBezTo>
                    <a:pt x="157" y="114"/>
                    <a:pt x="157" y="114"/>
                    <a:pt x="158" y="114"/>
                  </a:cubicBezTo>
                  <a:cubicBezTo>
                    <a:pt x="158" y="114"/>
                    <a:pt x="158" y="114"/>
                    <a:pt x="158" y="114"/>
                  </a:cubicBezTo>
                  <a:cubicBezTo>
                    <a:pt x="158" y="115"/>
                    <a:pt x="158" y="115"/>
                    <a:pt x="158" y="116"/>
                  </a:cubicBezTo>
                  <a:cubicBezTo>
                    <a:pt x="158" y="116"/>
                    <a:pt x="158" y="116"/>
                    <a:pt x="158" y="116"/>
                  </a:cubicBezTo>
                  <a:cubicBezTo>
                    <a:pt x="158" y="116"/>
                    <a:pt x="158" y="116"/>
                    <a:pt x="158" y="115"/>
                  </a:cubicBezTo>
                  <a:cubicBezTo>
                    <a:pt x="159" y="115"/>
                    <a:pt x="159" y="115"/>
                    <a:pt x="159" y="115"/>
                  </a:cubicBezTo>
                  <a:cubicBezTo>
                    <a:pt x="159" y="116"/>
                    <a:pt x="158" y="116"/>
                    <a:pt x="158" y="117"/>
                  </a:cubicBezTo>
                  <a:cubicBezTo>
                    <a:pt x="159" y="117"/>
                    <a:pt x="158" y="118"/>
                    <a:pt x="159" y="119"/>
                  </a:cubicBezTo>
                  <a:cubicBezTo>
                    <a:pt x="159" y="119"/>
                    <a:pt x="160" y="119"/>
                    <a:pt x="160" y="120"/>
                  </a:cubicBezTo>
                  <a:cubicBezTo>
                    <a:pt x="160" y="120"/>
                    <a:pt x="160" y="121"/>
                    <a:pt x="160" y="122"/>
                  </a:cubicBezTo>
                  <a:cubicBezTo>
                    <a:pt x="161" y="122"/>
                    <a:pt x="161" y="122"/>
                    <a:pt x="161" y="123"/>
                  </a:cubicBezTo>
                  <a:cubicBezTo>
                    <a:pt x="162" y="123"/>
                    <a:pt x="162" y="123"/>
                    <a:pt x="162" y="123"/>
                  </a:cubicBezTo>
                  <a:cubicBezTo>
                    <a:pt x="163" y="123"/>
                    <a:pt x="163" y="123"/>
                    <a:pt x="163" y="123"/>
                  </a:cubicBezTo>
                  <a:cubicBezTo>
                    <a:pt x="164" y="123"/>
                    <a:pt x="164" y="121"/>
                    <a:pt x="164" y="120"/>
                  </a:cubicBezTo>
                  <a:cubicBezTo>
                    <a:pt x="164" y="120"/>
                    <a:pt x="165" y="120"/>
                    <a:pt x="165" y="120"/>
                  </a:cubicBezTo>
                  <a:cubicBezTo>
                    <a:pt x="165" y="120"/>
                    <a:pt x="165" y="120"/>
                    <a:pt x="165" y="120"/>
                  </a:cubicBezTo>
                  <a:cubicBezTo>
                    <a:pt x="165" y="119"/>
                    <a:pt x="165" y="119"/>
                    <a:pt x="165" y="119"/>
                  </a:cubicBezTo>
                  <a:cubicBezTo>
                    <a:pt x="165" y="119"/>
                    <a:pt x="165" y="119"/>
                    <a:pt x="165" y="119"/>
                  </a:cubicBezTo>
                  <a:cubicBezTo>
                    <a:pt x="165" y="118"/>
                    <a:pt x="166" y="118"/>
                    <a:pt x="166" y="117"/>
                  </a:cubicBezTo>
                  <a:cubicBezTo>
                    <a:pt x="166" y="117"/>
                    <a:pt x="166" y="117"/>
                    <a:pt x="166" y="117"/>
                  </a:cubicBezTo>
                  <a:cubicBezTo>
                    <a:pt x="166" y="116"/>
                    <a:pt x="166" y="116"/>
                    <a:pt x="166" y="114"/>
                  </a:cubicBezTo>
                  <a:cubicBezTo>
                    <a:pt x="166" y="114"/>
                    <a:pt x="166" y="114"/>
                    <a:pt x="166" y="114"/>
                  </a:cubicBezTo>
                  <a:cubicBezTo>
                    <a:pt x="166" y="114"/>
                    <a:pt x="166" y="113"/>
                    <a:pt x="166" y="113"/>
                  </a:cubicBezTo>
                  <a:cubicBezTo>
                    <a:pt x="166" y="113"/>
                    <a:pt x="166" y="113"/>
                    <a:pt x="166" y="112"/>
                  </a:cubicBezTo>
                  <a:cubicBezTo>
                    <a:pt x="166" y="112"/>
                    <a:pt x="166" y="112"/>
                    <a:pt x="166" y="112"/>
                  </a:cubicBezTo>
                  <a:cubicBezTo>
                    <a:pt x="166" y="111"/>
                    <a:pt x="166" y="111"/>
                    <a:pt x="166" y="111"/>
                  </a:cubicBezTo>
                  <a:cubicBezTo>
                    <a:pt x="165" y="109"/>
                    <a:pt x="165" y="107"/>
                    <a:pt x="165" y="105"/>
                  </a:cubicBezTo>
                  <a:cubicBezTo>
                    <a:pt x="165" y="105"/>
                    <a:pt x="165" y="105"/>
                    <a:pt x="166" y="105"/>
                  </a:cubicBezTo>
                  <a:cubicBezTo>
                    <a:pt x="166" y="105"/>
                    <a:pt x="166" y="105"/>
                    <a:pt x="166" y="105"/>
                  </a:cubicBezTo>
                  <a:cubicBezTo>
                    <a:pt x="165" y="104"/>
                    <a:pt x="164" y="101"/>
                    <a:pt x="164" y="98"/>
                  </a:cubicBezTo>
                  <a:cubicBezTo>
                    <a:pt x="165" y="98"/>
                    <a:pt x="164" y="97"/>
                    <a:pt x="164" y="97"/>
                  </a:cubicBezTo>
                  <a:cubicBezTo>
                    <a:pt x="164" y="97"/>
                    <a:pt x="165" y="96"/>
                    <a:pt x="165" y="96"/>
                  </a:cubicBezTo>
                  <a:cubicBezTo>
                    <a:pt x="165" y="96"/>
                    <a:pt x="164" y="96"/>
                    <a:pt x="164" y="95"/>
                  </a:cubicBezTo>
                  <a:cubicBezTo>
                    <a:pt x="164" y="95"/>
                    <a:pt x="164" y="95"/>
                    <a:pt x="164" y="95"/>
                  </a:cubicBezTo>
                  <a:cubicBezTo>
                    <a:pt x="165" y="95"/>
                    <a:pt x="165" y="95"/>
                    <a:pt x="165" y="94"/>
                  </a:cubicBezTo>
                  <a:cubicBezTo>
                    <a:pt x="165" y="94"/>
                    <a:pt x="165" y="94"/>
                    <a:pt x="165" y="93"/>
                  </a:cubicBezTo>
                  <a:cubicBezTo>
                    <a:pt x="165" y="93"/>
                    <a:pt x="165" y="93"/>
                    <a:pt x="165" y="93"/>
                  </a:cubicBezTo>
                  <a:cubicBezTo>
                    <a:pt x="165" y="92"/>
                    <a:pt x="166" y="92"/>
                    <a:pt x="166" y="92"/>
                  </a:cubicBezTo>
                  <a:cubicBezTo>
                    <a:pt x="166" y="92"/>
                    <a:pt x="166" y="92"/>
                    <a:pt x="166" y="92"/>
                  </a:cubicBezTo>
                  <a:cubicBezTo>
                    <a:pt x="166" y="92"/>
                    <a:pt x="166" y="92"/>
                    <a:pt x="166" y="92"/>
                  </a:cubicBezTo>
                  <a:cubicBezTo>
                    <a:pt x="166" y="92"/>
                    <a:pt x="166" y="92"/>
                    <a:pt x="166" y="91"/>
                  </a:cubicBezTo>
                  <a:cubicBezTo>
                    <a:pt x="166" y="91"/>
                    <a:pt x="166" y="91"/>
                    <a:pt x="166" y="91"/>
                  </a:cubicBezTo>
                  <a:cubicBezTo>
                    <a:pt x="166" y="91"/>
                    <a:pt x="166" y="91"/>
                    <a:pt x="167" y="91"/>
                  </a:cubicBezTo>
                  <a:cubicBezTo>
                    <a:pt x="166" y="91"/>
                    <a:pt x="166" y="91"/>
                    <a:pt x="166" y="91"/>
                  </a:cubicBezTo>
                  <a:cubicBezTo>
                    <a:pt x="166" y="91"/>
                    <a:pt x="166" y="91"/>
                    <a:pt x="166" y="91"/>
                  </a:cubicBezTo>
                  <a:cubicBezTo>
                    <a:pt x="167" y="90"/>
                    <a:pt x="167" y="90"/>
                    <a:pt x="167" y="90"/>
                  </a:cubicBezTo>
                  <a:cubicBezTo>
                    <a:pt x="167" y="90"/>
                    <a:pt x="167" y="90"/>
                    <a:pt x="167" y="90"/>
                  </a:cubicBezTo>
                  <a:cubicBezTo>
                    <a:pt x="167" y="90"/>
                    <a:pt x="167" y="90"/>
                    <a:pt x="167" y="90"/>
                  </a:cubicBezTo>
                  <a:cubicBezTo>
                    <a:pt x="167" y="89"/>
                    <a:pt x="167" y="89"/>
                    <a:pt x="168" y="89"/>
                  </a:cubicBezTo>
                  <a:cubicBezTo>
                    <a:pt x="168" y="89"/>
                    <a:pt x="168" y="89"/>
                    <a:pt x="168" y="89"/>
                  </a:cubicBezTo>
                  <a:cubicBezTo>
                    <a:pt x="168" y="89"/>
                    <a:pt x="168" y="89"/>
                    <a:pt x="168" y="89"/>
                  </a:cubicBezTo>
                  <a:cubicBezTo>
                    <a:pt x="169" y="88"/>
                    <a:pt x="169" y="87"/>
                    <a:pt x="170" y="87"/>
                  </a:cubicBezTo>
                  <a:cubicBezTo>
                    <a:pt x="170" y="87"/>
                    <a:pt x="170" y="87"/>
                    <a:pt x="170" y="87"/>
                  </a:cubicBezTo>
                  <a:cubicBezTo>
                    <a:pt x="170" y="87"/>
                    <a:pt x="170" y="87"/>
                    <a:pt x="170" y="87"/>
                  </a:cubicBezTo>
                  <a:cubicBezTo>
                    <a:pt x="170" y="87"/>
                    <a:pt x="170" y="86"/>
                    <a:pt x="170" y="86"/>
                  </a:cubicBezTo>
                  <a:cubicBezTo>
                    <a:pt x="170" y="86"/>
                    <a:pt x="170" y="86"/>
                    <a:pt x="170" y="86"/>
                  </a:cubicBezTo>
                  <a:cubicBezTo>
                    <a:pt x="171" y="86"/>
                    <a:pt x="171" y="86"/>
                    <a:pt x="171" y="86"/>
                  </a:cubicBezTo>
                  <a:cubicBezTo>
                    <a:pt x="171" y="86"/>
                    <a:pt x="171" y="86"/>
                    <a:pt x="171" y="86"/>
                  </a:cubicBezTo>
                  <a:cubicBezTo>
                    <a:pt x="171" y="86"/>
                    <a:pt x="171" y="87"/>
                    <a:pt x="171" y="87"/>
                  </a:cubicBezTo>
                  <a:cubicBezTo>
                    <a:pt x="171" y="86"/>
                    <a:pt x="171" y="86"/>
                    <a:pt x="171" y="86"/>
                  </a:cubicBezTo>
                  <a:cubicBezTo>
                    <a:pt x="171" y="85"/>
                    <a:pt x="172" y="86"/>
                    <a:pt x="172" y="86"/>
                  </a:cubicBezTo>
                  <a:cubicBezTo>
                    <a:pt x="172" y="86"/>
                    <a:pt x="173" y="85"/>
                    <a:pt x="173" y="85"/>
                  </a:cubicBezTo>
                  <a:cubicBezTo>
                    <a:pt x="173" y="85"/>
                    <a:pt x="173" y="85"/>
                    <a:pt x="174" y="85"/>
                  </a:cubicBezTo>
                  <a:cubicBezTo>
                    <a:pt x="174" y="85"/>
                    <a:pt x="174" y="85"/>
                    <a:pt x="174" y="85"/>
                  </a:cubicBezTo>
                  <a:cubicBezTo>
                    <a:pt x="174" y="84"/>
                    <a:pt x="174" y="84"/>
                    <a:pt x="174" y="84"/>
                  </a:cubicBezTo>
                  <a:cubicBezTo>
                    <a:pt x="175" y="84"/>
                    <a:pt x="175" y="84"/>
                    <a:pt x="175" y="84"/>
                  </a:cubicBezTo>
                  <a:cubicBezTo>
                    <a:pt x="175" y="84"/>
                    <a:pt x="176" y="84"/>
                    <a:pt x="176" y="83"/>
                  </a:cubicBezTo>
                  <a:cubicBezTo>
                    <a:pt x="176" y="83"/>
                    <a:pt x="176" y="83"/>
                    <a:pt x="176" y="83"/>
                  </a:cubicBezTo>
                  <a:cubicBezTo>
                    <a:pt x="176" y="83"/>
                    <a:pt x="177" y="83"/>
                    <a:pt x="177" y="83"/>
                  </a:cubicBezTo>
                  <a:cubicBezTo>
                    <a:pt x="177" y="83"/>
                    <a:pt x="178" y="82"/>
                    <a:pt x="178" y="82"/>
                  </a:cubicBezTo>
                  <a:cubicBezTo>
                    <a:pt x="178" y="82"/>
                    <a:pt x="178" y="82"/>
                    <a:pt x="178" y="82"/>
                  </a:cubicBezTo>
                  <a:cubicBezTo>
                    <a:pt x="178" y="81"/>
                    <a:pt x="178" y="81"/>
                    <a:pt x="178" y="81"/>
                  </a:cubicBezTo>
                  <a:cubicBezTo>
                    <a:pt x="178" y="81"/>
                    <a:pt x="178" y="81"/>
                    <a:pt x="178" y="81"/>
                  </a:cubicBezTo>
                  <a:cubicBezTo>
                    <a:pt x="178" y="81"/>
                    <a:pt x="178" y="81"/>
                    <a:pt x="178" y="81"/>
                  </a:cubicBezTo>
                  <a:cubicBezTo>
                    <a:pt x="179" y="81"/>
                    <a:pt x="179" y="81"/>
                    <a:pt x="179" y="80"/>
                  </a:cubicBezTo>
                  <a:cubicBezTo>
                    <a:pt x="179" y="80"/>
                    <a:pt x="180" y="80"/>
                    <a:pt x="180" y="79"/>
                  </a:cubicBezTo>
                  <a:cubicBezTo>
                    <a:pt x="180" y="79"/>
                    <a:pt x="181" y="79"/>
                    <a:pt x="182" y="78"/>
                  </a:cubicBezTo>
                  <a:cubicBezTo>
                    <a:pt x="182" y="78"/>
                    <a:pt x="182" y="78"/>
                    <a:pt x="183" y="78"/>
                  </a:cubicBezTo>
                  <a:cubicBezTo>
                    <a:pt x="183" y="78"/>
                    <a:pt x="184" y="78"/>
                    <a:pt x="184" y="78"/>
                  </a:cubicBezTo>
                  <a:cubicBezTo>
                    <a:pt x="184" y="78"/>
                    <a:pt x="184" y="78"/>
                    <a:pt x="184" y="78"/>
                  </a:cubicBezTo>
                  <a:cubicBezTo>
                    <a:pt x="184" y="78"/>
                    <a:pt x="184" y="77"/>
                    <a:pt x="185" y="77"/>
                  </a:cubicBezTo>
                  <a:cubicBezTo>
                    <a:pt x="185" y="77"/>
                    <a:pt x="185" y="77"/>
                    <a:pt x="185" y="77"/>
                  </a:cubicBezTo>
                  <a:cubicBezTo>
                    <a:pt x="185" y="77"/>
                    <a:pt x="185" y="77"/>
                    <a:pt x="185" y="77"/>
                  </a:cubicBezTo>
                  <a:cubicBezTo>
                    <a:pt x="185" y="77"/>
                    <a:pt x="186" y="76"/>
                    <a:pt x="186" y="76"/>
                  </a:cubicBezTo>
                  <a:cubicBezTo>
                    <a:pt x="187" y="76"/>
                    <a:pt x="187" y="75"/>
                    <a:pt x="187" y="75"/>
                  </a:cubicBezTo>
                  <a:cubicBezTo>
                    <a:pt x="188" y="75"/>
                    <a:pt x="188" y="75"/>
                    <a:pt x="188" y="74"/>
                  </a:cubicBezTo>
                  <a:cubicBezTo>
                    <a:pt x="188" y="74"/>
                    <a:pt x="188" y="74"/>
                    <a:pt x="188" y="74"/>
                  </a:cubicBezTo>
                  <a:cubicBezTo>
                    <a:pt x="188" y="75"/>
                    <a:pt x="188" y="75"/>
                    <a:pt x="188" y="75"/>
                  </a:cubicBezTo>
                  <a:cubicBezTo>
                    <a:pt x="188" y="75"/>
                    <a:pt x="189" y="74"/>
                    <a:pt x="189" y="74"/>
                  </a:cubicBezTo>
                  <a:cubicBezTo>
                    <a:pt x="190" y="74"/>
                    <a:pt x="190" y="74"/>
                    <a:pt x="191" y="74"/>
                  </a:cubicBezTo>
                  <a:cubicBezTo>
                    <a:pt x="191" y="74"/>
                    <a:pt x="191" y="74"/>
                    <a:pt x="191" y="74"/>
                  </a:cubicBezTo>
                  <a:cubicBezTo>
                    <a:pt x="191" y="74"/>
                    <a:pt x="192" y="74"/>
                    <a:pt x="192" y="74"/>
                  </a:cubicBezTo>
                  <a:cubicBezTo>
                    <a:pt x="192" y="74"/>
                    <a:pt x="192" y="73"/>
                    <a:pt x="192" y="73"/>
                  </a:cubicBezTo>
                  <a:cubicBezTo>
                    <a:pt x="192" y="73"/>
                    <a:pt x="192" y="73"/>
                    <a:pt x="192" y="73"/>
                  </a:cubicBezTo>
                  <a:cubicBezTo>
                    <a:pt x="192" y="73"/>
                    <a:pt x="191" y="74"/>
                    <a:pt x="190" y="73"/>
                  </a:cubicBezTo>
                  <a:cubicBezTo>
                    <a:pt x="190" y="73"/>
                    <a:pt x="190" y="73"/>
                    <a:pt x="190" y="73"/>
                  </a:cubicBezTo>
                  <a:cubicBezTo>
                    <a:pt x="190" y="73"/>
                    <a:pt x="190" y="73"/>
                    <a:pt x="190" y="72"/>
                  </a:cubicBezTo>
                  <a:cubicBezTo>
                    <a:pt x="191" y="72"/>
                    <a:pt x="191" y="72"/>
                    <a:pt x="191" y="73"/>
                  </a:cubicBezTo>
                  <a:cubicBezTo>
                    <a:pt x="191" y="73"/>
                    <a:pt x="192" y="72"/>
                    <a:pt x="192" y="72"/>
                  </a:cubicBezTo>
                  <a:cubicBezTo>
                    <a:pt x="192" y="72"/>
                    <a:pt x="192" y="72"/>
                    <a:pt x="192" y="72"/>
                  </a:cubicBezTo>
                  <a:cubicBezTo>
                    <a:pt x="192" y="72"/>
                    <a:pt x="192" y="72"/>
                    <a:pt x="192" y="72"/>
                  </a:cubicBezTo>
                  <a:cubicBezTo>
                    <a:pt x="192" y="72"/>
                    <a:pt x="192" y="72"/>
                    <a:pt x="192" y="72"/>
                  </a:cubicBezTo>
                  <a:cubicBezTo>
                    <a:pt x="192" y="72"/>
                    <a:pt x="192" y="71"/>
                    <a:pt x="192" y="71"/>
                  </a:cubicBezTo>
                  <a:cubicBezTo>
                    <a:pt x="192" y="71"/>
                    <a:pt x="191" y="71"/>
                    <a:pt x="191" y="71"/>
                  </a:cubicBezTo>
                  <a:cubicBezTo>
                    <a:pt x="191" y="70"/>
                    <a:pt x="191" y="70"/>
                    <a:pt x="191" y="70"/>
                  </a:cubicBezTo>
                  <a:cubicBezTo>
                    <a:pt x="191" y="70"/>
                    <a:pt x="192" y="70"/>
                    <a:pt x="192" y="70"/>
                  </a:cubicBezTo>
                  <a:cubicBezTo>
                    <a:pt x="192" y="70"/>
                    <a:pt x="193" y="70"/>
                    <a:pt x="193" y="70"/>
                  </a:cubicBezTo>
                  <a:cubicBezTo>
                    <a:pt x="193" y="70"/>
                    <a:pt x="193" y="70"/>
                    <a:pt x="193" y="71"/>
                  </a:cubicBezTo>
                  <a:cubicBezTo>
                    <a:pt x="193" y="71"/>
                    <a:pt x="194" y="71"/>
                    <a:pt x="194" y="71"/>
                  </a:cubicBezTo>
                  <a:cubicBezTo>
                    <a:pt x="194" y="71"/>
                    <a:pt x="194" y="71"/>
                    <a:pt x="194" y="71"/>
                  </a:cubicBezTo>
                  <a:cubicBezTo>
                    <a:pt x="195" y="71"/>
                    <a:pt x="195" y="70"/>
                    <a:pt x="196" y="70"/>
                  </a:cubicBezTo>
                  <a:cubicBezTo>
                    <a:pt x="196" y="70"/>
                    <a:pt x="196" y="70"/>
                    <a:pt x="196" y="70"/>
                  </a:cubicBezTo>
                  <a:cubicBezTo>
                    <a:pt x="195" y="70"/>
                    <a:pt x="195" y="70"/>
                    <a:pt x="195" y="70"/>
                  </a:cubicBezTo>
                  <a:cubicBezTo>
                    <a:pt x="195" y="69"/>
                    <a:pt x="195" y="69"/>
                    <a:pt x="195" y="68"/>
                  </a:cubicBezTo>
                  <a:cubicBezTo>
                    <a:pt x="195" y="68"/>
                    <a:pt x="195" y="68"/>
                    <a:pt x="195" y="68"/>
                  </a:cubicBezTo>
                  <a:cubicBezTo>
                    <a:pt x="195" y="68"/>
                    <a:pt x="194" y="68"/>
                    <a:pt x="194" y="68"/>
                  </a:cubicBezTo>
                  <a:cubicBezTo>
                    <a:pt x="193" y="68"/>
                    <a:pt x="193" y="68"/>
                    <a:pt x="193" y="68"/>
                  </a:cubicBezTo>
                  <a:cubicBezTo>
                    <a:pt x="193" y="68"/>
                    <a:pt x="193" y="67"/>
                    <a:pt x="193" y="67"/>
                  </a:cubicBezTo>
                  <a:cubicBezTo>
                    <a:pt x="193" y="66"/>
                    <a:pt x="193" y="66"/>
                    <a:pt x="193" y="66"/>
                  </a:cubicBezTo>
                  <a:cubicBezTo>
                    <a:pt x="193" y="66"/>
                    <a:pt x="193" y="66"/>
                    <a:pt x="193" y="66"/>
                  </a:cubicBezTo>
                  <a:cubicBezTo>
                    <a:pt x="194" y="66"/>
                    <a:pt x="194" y="66"/>
                    <a:pt x="194" y="66"/>
                  </a:cubicBezTo>
                  <a:cubicBezTo>
                    <a:pt x="194" y="67"/>
                    <a:pt x="194" y="67"/>
                    <a:pt x="193" y="67"/>
                  </a:cubicBezTo>
                  <a:cubicBezTo>
                    <a:pt x="194" y="67"/>
                    <a:pt x="194" y="67"/>
                    <a:pt x="194" y="67"/>
                  </a:cubicBezTo>
                  <a:cubicBezTo>
                    <a:pt x="194" y="67"/>
                    <a:pt x="194" y="67"/>
                    <a:pt x="194" y="67"/>
                  </a:cubicBezTo>
                  <a:cubicBezTo>
                    <a:pt x="194" y="67"/>
                    <a:pt x="194" y="67"/>
                    <a:pt x="194" y="67"/>
                  </a:cubicBezTo>
                  <a:cubicBezTo>
                    <a:pt x="194" y="67"/>
                    <a:pt x="194" y="67"/>
                    <a:pt x="194" y="67"/>
                  </a:cubicBezTo>
                  <a:cubicBezTo>
                    <a:pt x="194" y="67"/>
                    <a:pt x="194" y="67"/>
                    <a:pt x="194" y="67"/>
                  </a:cubicBezTo>
                  <a:cubicBezTo>
                    <a:pt x="194" y="67"/>
                    <a:pt x="194" y="67"/>
                    <a:pt x="194" y="67"/>
                  </a:cubicBezTo>
                  <a:cubicBezTo>
                    <a:pt x="195" y="67"/>
                    <a:pt x="195" y="67"/>
                    <a:pt x="196" y="67"/>
                  </a:cubicBezTo>
                  <a:cubicBezTo>
                    <a:pt x="196" y="67"/>
                    <a:pt x="196" y="67"/>
                    <a:pt x="196" y="67"/>
                  </a:cubicBezTo>
                  <a:cubicBezTo>
                    <a:pt x="196" y="67"/>
                    <a:pt x="196" y="67"/>
                    <a:pt x="196" y="66"/>
                  </a:cubicBezTo>
                  <a:cubicBezTo>
                    <a:pt x="196" y="66"/>
                    <a:pt x="196" y="66"/>
                    <a:pt x="196" y="66"/>
                  </a:cubicBezTo>
                  <a:cubicBezTo>
                    <a:pt x="196" y="66"/>
                    <a:pt x="196" y="66"/>
                    <a:pt x="197" y="66"/>
                  </a:cubicBezTo>
                  <a:cubicBezTo>
                    <a:pt x="197" y="66"/>
                    <a:pt x="197" y="65"/>
                    <a:pt x="197" y="65"/>
                  </a:cubicBezTo>
                  <a:cubicBezTo>
                    <a:pt x="197" y="65"/>
                    <a:pt x="197" y="64"/>
                    <a:pt x="197" y="64"/>
                  </a:cubicBezTo>
                  <a:cubicBezTo>
                    <a:pt x="197" y="64"/>
                    <a:pt x="197" y="64"/>
                    <a:pt x="197" y="63"/>
                  </a:cubicBezTo>
                  <a:cubicBezTo>
                    <a:pt x="197" y="63"/>
                    <a:pt x="197" y="63"/>
                    <a:pt x="197" y="63"/>
                  </a:cubicBezTo>
                  <a:cubicBezTo>
                    <a:pt x="197" y="63"/>
                    <a:pt x="197" y="63"/>
                    <a:pt x="197" y="63"/>
                  </a:cubicBezTo>
                  <a:cubicBezTo>
                    <a:pt x="196" y="63"/>
                    <a:pt x="196" y="63"/>
                    <a:pt x="196" y="64"/>
                  </a:cubicBezTo>
                  <a:cubicBezTo>
                    <a:pt x="196" y="64"/>
                    <a:pt x="196" y="63"/>
                    <a:pt x="196" y="63"/>
                  </a:cubicBezTo>
                  <a:cubicBezTo>
                    <a:pt x="196" y="63"/>
                    <a:pt x="195" y="64"/>
                    <a:pt x="195" y="64"/>
                  </a:cubicBezTo>
                  <a:cubicBezTo>
                    <a:pt x="195" y="63"/>
                    <a:pt x="195" y="63"/>
                    <a:pt x="195" y="63"/>
                  </a:cubicBezTo>
                  <a:cubicBezTo>
                    <a:pt x="195" y="63"/>
                    <a:pt x="195" y="62"/>
                    <a:pt x="195" y="62"/>
                  </a:cubicBezTo>
                  <a:cubicBezTo>
                    <a:pt x="195" y="62"/>
                    <a:pt x="195" y="62"/>
                    <a:pt x="195" y="62"/>
                  </a:cubicBezTo>
                  <a:cubicBezTo>
                    <a:pt x="195" y="62"/>
                    <a:pt x="194" y="62"/>
                    <a:pt x="194" y="62"/>
                  </a:cubicBezTo>
                  <a:cubicBezTo>
                    <a:pt x="194" y="62"/>
                    <a:pt x="194" y="62"/>
                    <a:pt x="194" y="62"/>
                  </a:cubicBezTo>
                  <a:cubicBezTo>
                    <a:pt x="194" y="62"/>
                    <a:pt x="194" y="61"/>
                    <a:pt x="194" y="61"/>
                  </a:cubicBezTo>
                  <a:cubicBezTo>
                    <a:pt x="193" y="61"/>
                    <a:pt x="193" y="61"/>
                    <a:pt x="193" y="61"/>
                  </a:cubicBezTo>
                  <a:cubicBezTo>
                    <a:pt x="193" y="61"/>
                    <a:pt x="193" y="61"/>
                    <a:pt x="193" y="61"/>
                  </a:cubicBezTo>
                  <a:cubicBezTo>
                    <a:pt x="193" y="61"/>
                    <a:pt x="194" y="61"/>
                    <a:pt x="194" y="61"/>
                  </a:cubicBezTo>
                  <a:cubicBezTo>
                    <a:pt x="194" y="61"/>
                    <a:pt x="194" y="61"/>
                    <a:pt x="194" y="61"/>
                  </a:cubicBezTo>
                  <a:cubicBezTo>
                    <a:pt x="195" y="61"/>
                    <a:pt x="195" y="61"/>
                    <a:pt x="195" y="61"/>
                  </a:cubicBezTo>
                  <a:cubicBezTo>
                    <a:pt x="195" y="61"/>
                    <a:pt x="195" y="61"/>
                    <a:pt x="195" y="61"/>
                  </a:cubicBezTo>
                  <a:cubicBezTo>
                    <a:pt x="195" y="62"/>
                    <a:pt x="196" y="62"/>
                    <a:pt x="196" y="62"/>
                  </a:cubicBezTo>
                  <a:cubicBezTo>
                    <a:pt x="196" y="62"/>
                    <a:pt x="196" y="62"/>
                    <a:pt x="196" y="62"/>
                  </a:cubicBezTo>
                  <a:cubicBezTo>
                    <a:pt x="196" y="62"/>
                    <a:pt x="196" y="62"/>
                    <a:pt x="196" y="62"/>
                  </a:cubicBezTo>
                  <a:cubicBezTo>
                    <a:pt x="196" y="62"/>
                    <a:pt x="196" y="62"/>
                    <a:pt x="196" y="62"/>
                  </a:cubicBezTo>
                  <a:cubicBezTo>
                    <a:pt x="196" y="62"/>
                    <a:pt x="196" y="62"/>
                    <a:pt x="195" y="61"/>
                  </a:cubicBezTo>
                  <a:cubicBezTo>
                    <a:pt x="195" y="61"/>
                    <a:pt x="195" y="61"/>
                    <a:pt x="195" y="61"/>
                  </a:cubicBezTo>
                  <a:cubicBezTo>
                    <a:pt x="195" y="60"/>
                    <a:pt x="195" y="60"/>
                    <a:pt x="195" y="60"/>
                  </a:cubicBezTo>
                  <a:cubicBezTo>
                    <a:pt x="196" y="60"/>
                    <a:pt x="196" y="61"/>
                    <a:pt x="196" y="61"/>
                  </a:cubicBezTo>
                  <a:cubicBezTo>
                    <a:pt x="196" y="61"/>
                    <a:pt x="196" y="61"/>
                    <a:pt x="196" y="61"/>
                  </a:cubicBezTo>
                  <a:cubicBezTo>
                    <a:pt x="196" y="60"/>
                    <a:pt x="197" y="60"/>
                    <a:pt x="197" y="60"/>
                  </a:cubicBezTo>
                  <a:cubicBezTo>
                    <a:pt x="197" y="60"/>
                    <a:pt x="197" y="60"/>
                    <a:pt x="197" y="60"/>
                  </a:cubicBezTo>
                  <a:cubicBezTo>
                    <a:pt x="197" y="60"/>
                    <a:pt x="197" y="60"/>
                    <a:pt x="197" y="60"/>
                  </a:cubicBezTo>
                  <a:cubicBezTo>
                    <a:pt x="197" y="59"/>
                    <a:pt x="196" y="60"/>
                    <a:pt x="196" y="60"/>
                  </a:cubicBezTo>
                  <a:cubicBezTo>
                    <a:pt x="196" y="59"/>
                    <a:pt x="196" y="59"/>
                    <a:pt x="196" y="59"/>
                  </a:cubicBezTo>
                  <a:cubicBezTo>
                    <a:pt x="196" y="59"/>
                    <a:pt x="196" y="59"/>
                    <a:pt x="196" y="59"/>
                  </a:cubicBezTo>
                  <a:cubicBezTo>
                    <a:pt x="195" y="58"/>
                    <a:pt x="195" y="57"/>
                    <a:pt x="195" y="57"/>
                  </a:cubicBezTo>
                  <a:cubicBezTo>
                    <a:pt x="195" y="57"/>
                    <a:pt x="195" y="57"/>
                    <a:pt x="195" y="57"/>
                  </a:cubicBezTo>
                  <a:cubicBezTo>
                    <a:pt x="195" y="57"/>
                    <a:pt x="195" y="57"/>
                    <a:pt x="195" y="57"/>
                  </a:cubicBezTo>
                  <a:cubicBezTo>
                    <a:pt x="196" y="57"/>
                    <a:pt x="196" y="57"/>
                    <a:pt x="196" y="57"/>
                  </a:cubicBezTo>
                  <a:cubicBezTo>
                    <a:pt x="196" y="58"/>
                    <a:pt x="197" y="58"/>
                    <a:pt x="197" y="59"/>
                  </a:cubicBezTo>
                  <a:cubicBezTo>
                    <a:pt x="197" y="59"/>
                    <a:pt x="197" y="59"/>
                    <a:pt x="197" y="59"/>
                  </a:cubicBezTo>
                  <a:cubicBezTo>
                    <a:pt x="197" y="59"/>
                    <a:pt x="198" y="58"/>
                    <a:pt x="198" y="58"/>
                  </a:cubicBezTo>
                  <a:cubicBezTo>
                    <a:pt x="197" y="58"/>
                    <a:pt x="197" y="57"/>
                    <a:pt x="197" y="57"/>
                  </a:cubicBezTo>
                  <a:cubicBezTo>
                    <a:pt x="197" y="57"/>
                    <a:pt x="196" y="57"/>
                    <a:pt x="196" y="57"/>
                  </a:cubicBezTo>
                  <a:cubicBezTo>
                    <a:pt x="195" y="57"/>
                    <a:pt x="196" y="56"/>
                    <a:pt x="195" y="56"/>
                  </a:cubicBezTo>
                  <a:cubicBezTo>
                    <a:pt x="195" y="56"/>
                    <a:pt x="195" y="56"/>
                    <a:pt x="194" y="56"/>
                  </a:cubicBezTo>
                  <a:cubicBezTo>
                    <a:pt x="194" y="56"/>
                    <a:pt x="194" y="56"/>
                    <a:pt x="194" y="56"/>
                  </a:cubicBezTo>
                  <a:cubicBezTo>
                    <a:pt x="194" y="55"/>
                    <a:pt x="195" y="54"/>
                    <a:pt x="196" y="54"/>
                  </a:cubicBezTo>
                  <a:cubicBezTo>
                    <a:pt x="196" y="54"/>
                    <a:pt x="196" y="54"/>
                    <a:pt x="196" y="54"/>
                  </a:cubicBezTo>
                  <a:cubicBezTo>
                    <a:pt x="196" y="53"/>
                    <a:pt x="196" y="53"/>
                    <a:pt x="196" y="53"/>
                  </a:cubicBezTo>
                  <a:cubicBezTo>
                    <a:pt x="196" y="53"/>
                    <a:pt x="196" y="53"/>
                    <a:pt x="197" y="53"/>
                  </a:cubicBezTo>
                  <a:cubicBezTo>
                    <a:pt x="197" y="53"/>
                    <a:pt x="197" y="54"/>
                    <a:pt x="196" y="54"/>
                  </a:cubicBezTo>
                  <a:cubicBezTo>
                    <a:pt x="196" y="54"/>
                    <a:pt x="195" y="54"/>
                    <a:pt x="195" y="55"/>
                  </a:cubicBezTo>
                  <a:cubicBezTo>
                    <a:pt x="195" y="55"/>
                    <a:pt x="195" y="55"/>
                    <a:pt x="195" y="55"/>
                  </a:cubicBezTo>
                  <a:cubicBezTo>
                    <a:pt x="195" y="55"/>
                    <a:pt x="195" y="55"/>
                    <a:pt x="195" y="55"/>
                  </a:cubicBezTo>
                  <a:cubicBezTo>
                    <a:pt x="195" y="55"/>
                    <a:pt x="196" y="55"/>
                    <a:pt x="196" y="55"/>
                  </a:cubicBezTo>
                  <a:cubicBezTo>
                    <a:pt x="196" y="55"/>
                    <a:pt x="196" y="55"/>
                    <a:pt x="196" y="55"/>
                  </a:cubicBezTo>
                  <a:cubicBezTo>
                    <a:pt x="196" y="56"/>
                    <a:pt x="196" y="55"/>
                    <a:pt x="197" y="55"/>
                  </a:cubicBezTo>
                  <a:cubicBezTo>
                    <a:pt x="197" y="56"/>
                    <a:pt x="197" y="56"/>
                    <a:pt x="197" y="56"/>
                  </a:cubicBezTo>
                  <a:cubicBezTo>
                    <a:pt x="197" y="56"/>
                    <a:pt x="197" y="56"/>
                    <a:pt x="198" y="56"/>
                  </a:cubicBezTo>
                  <a:cubicBezTo>
                    <a:pt x="198" y="56"/>
                    <a:pt x="198" y="56"/>
                    <a:pt x="198" y="56"/>
                  </a:cubicBezTo>
                  <a:cubicBezTo>
                    <a:pt x="198" y="56"/>
                    <a:pt x="197" y="56"/>
                    <a:pt x="197" y="55"/>
                  </a:cubicBezTo>
                  <a:cubicBezTo>
                    <a:pt x="197" y="55"/>
                    <a:pt x="197" y="54"/>
                    <a:pt x="197" y="54"/>
                  </a:cubicBezTo>
                  <a:cubicBezTo>
                    <a:pt x="197" y="54"/>
                    <a:pt x="198" y="54"/>
                    <a:pt x="198" y="54"/>
                  </a:cubicBezTo>
                  <a:cubicBezTo>
                    <a:pt x="198" y="54"/>
                    <a:pt x="198" y="55"/>
                    <a:pt x="198" y="55"/>
                  </a:cubicBezTo>
                  <a:cubicBezTo>
                    <a:pt x="198" y="55"/>
                    <a:pt x="198" y="55"/>
                    <a:pt x="198" y="55"/>
                  </a:cubicBezTo>
                  <a:cubicBezTo>
                    <a:pt x="198" y="55"/>
                    <a:pt x="198" y="54"/>
                    <a:pt x="198" y="54"/>
                  </a:cubicBezTo>
                  <a:cubicBezTo>
                    <a:pt x="198" y="54"/>
                    <a:pt x="198" y="53"/>
                    <a:pt x="198" y="53"/>
                  </a:cubicBezTo>
                  <a:cubicBezTo>
                    <a:pt x="198" y="53"/>
                    <a:pt x="198" y="53"/>
                    <a:pt x="198" y="53"/>
                  </a:cubicBezTo>
                  <a:cubicBezTo>
                    <a:pt x="198" y="53"/>
                    <a:pt x="198" y="52"/>
                    <a:pt x="199" y="52"/>
                  </a:cubicBezTo>
                  <a:cubicBezTo>
                    <a:pt x="199" y="52"/>
                    <a:pt x="199" y="52"/>
                    <a:pt x="199" y="52"/>
                  </a:cubicBezTo>
                  <a:cubicBezTo>
                    <a:pt x="199" y="51"/>
                    <a:pt x="199" y="51"/>
                    <a:pt x="199" y="51"/>
                  </a:cubicBezTo>
                  <a:cubicBezTo>
                    <a:pt x="199" y="51"/>
                    <a:pt x="200" y="51"/>
                    <a:pt x="200" y="50"/>
                  </a:cubicBezTo>
                  <a:cubicBezTo>
                    <a:pt x="200" y="50"/>
                    <a:pt x="200" y="50"/>
                    <a:pt x="200" y="50"/>
                  </a:cubicBezTo>
                  <a:cubicBezTo>
                    <a:pt x="200" y="50"/>
                    <a:pt x="200" y="50"/>
                    <a:pt x="200" y="50"/>
                  </a:cubicBezTo>
                  <a:cubicBezTo>
                    <a:pt x="200" y="50"/>
                    <a:pt x="201" y="50"/>
                    <a:pt x="201" y="50"/>
                  </a:cubicBezTo>
                  <a:cubicBezTo>
                    <a:pt x="201" y="50"/>
                    <a:pt x="201" y="50"/>
                    <a:pt x="201" y="50"/>
                  </a:cubicBezTo>
                  <a:cubicBezTo>
                    <a:pt x="201" y="50"/>
                    <a:pt x="201" y="50"/>
                    <a:pt x="201" y="49"/>
                  </a:cubicBezTo>
                  <a:cubicBezTo>
                    <a:pt x="202" y="49"/>
                    <a:pt x="202" y="49"/>
                    <a:pt x="203" y="49"/>
                  </a:cubicBezTo>
                  <a:cubicBezTo>
                    <a:pt x="203" y="50"/>
                    <a:pt x="203" y="50"/>
                    <a:pt x="202" y="50"/>
                  </a:cubicBezTo>
                  <a:cubicBezTo>
                    <a:pt x="202" y="50"/>
                    <a:pt x="202" y="50"/>
                    <a:pt x="202" y="51"/>
                  </a:cubicBezTo>
                  <a:cubicBezTo>
                    <a:pt x="201" y="51"/>
                    <a:pt x="201" y="51"/>
                    <a:pt x="201" y="51"/>
                  </a:cubicBezTo>
                  <a:cubicBezTo>
                    <a:pt x="201" y="52"/>
                    <a:pt x="201" y="52"/>
                    <a:pt x="200" y="53"/>
                  </a:cubicBezTo>
                  <a:cubicBezTo>
                    <a:pt x="200" y="53"/>
                    <a:pt x="200" y="53"/>
                    <a:pt x="200" y="53"/>
                  </a:cubicBezTo>
                  <a:cubicBezTo>
                    <a:pt x="200" y="53"/>
                    <a:pt x="200" y="53"/>
                    <a:pt x="200" y="54"/>
                  </a:cubicBezTo>
                  <a:cubicBezTo>
                    <a:pt x="200" y="54"/>
                    <a:pt x="200" y="54"/>
                    <a:pt x="200" y="54"/>
                  </a:cubicBezTo>
                  <a:cubicBezTo>
                    <a:pt x="200" y="54"/>
                    <a:pt x="200" y="54"/>
                    <a:pt x="200" y="55"/>
                  </a:cubicBezTo>
                  <a:cubicBezTo>
                    <a:pt x="200" y="55"/>
                    <a:pt x="200" y="55"/>
                    <a:pt x="200" y="55"/>
                  </a:cubicBezTo>
                  <a:cubicBezTo>
                    <a:pt x="200" y="55"/>
                    <a:pt x="199" y="55"/>
                    <a:pt x="199" y="55"/>
                  </a:cubicBezTo>
                  <a:cubicBezTo>
                    <a:pt x="199" y="56"/>
                    <a:pt x="199" y="56"/>
                    <a:pt x="199" y="56"/>
                  </a:cubicBezTo>
                  <a:cubicBezTo>
                    <a:pt x="200" y="56"/>
                    <a:pt x="200" y="56"/>
                    <a:pt x="200" y="56"/>
                  </a:cubicBezTo>
                  <a:cubicBezTo>
                    <a:pt x="200" y="56"/>
                    <a:pt x="200" y="56"/>
                    <a:pt x="200" y="56"/>
                  </a:cubicBezTo>
                  <a:cubicBezTo>
                    <a:pt x="200" y="57"/>
                    <a:pt x="200" y="57"/>
                    <a:pt x="201" y="57"/>
                  </a:cubicBezTo>
                  <a:cubicBezTo>
                    <a:pt x="201" y="57"/>
                    <a:pt x="200" y="57"/>
                    <a:pt x="201" y="58"/>
                  </a:cubicBezTo>
                  <a:cubicBezTo>
                    <a:pt x="201" y="58"/>
                    <a:pt x="201" y="58"/>
                    <a:pt x="200" y="58"/>
                  </a:cubicBezTo>
                  <a:cubicBezTo>
                    <a:pt x="200" y="58"/>
                    <a:pt x="200" y="58"/>
                    <a:pt x="200" y="59"/>
                  </a:cubicBezTo>
                  <a:cubicBezTo>
                    <a:pt x="200" y="59"/>
                    <a:pt x="200" y="59"/>
                    <a:pt x="200" y="59"/>
                  </a:cubicBezTo>
                  <a:cubicBezTo>
                    <a:pt x="200" y="59"/>
                    <a:pt x="200" y="59"/>
                    <a:pt x="200" y="59"/>
                  </a:cubicBezTo>
                  <a:cubicBezTo>
                    <a:pt x="200" y="59"/>
                    <a:pt x="199" y="59"/>
                    <a:pt x="199" y="60"/>
                  </a:cubicBezTo>
                  <a:cubicBezTo>
                    <a:pt x="199" y="60"/>
                    <a:pt x="199" y="60"/>
                    <a:pt x="199" y="60"/>
                  </a:cubicBezTo>
                  <a:cubicBezTo>
                    <a:pt x="199" y="60"/>
                    <a:pt x="199" y="60"/>
                    <a:pt x="199" y="61"/>
                  </a:cubicBezTo>
                  <a:cubicBezTo>
                    <a:pt x="199" y="61"/>
                    <a:pt x="199" y="61"/>
                    <a:pt x="199" y="61"/>
                  </a:cubicBezTo>
                  <a:cubicBezTo>
                    <a:pt x="199" y="60"/>
                    <a:pt x="200" y="60"/>
                    <a:pt x="200" y="60"/>
                  </a:cubicBezTo>
                  <a:cubicBezTo>
                    <a:pt x="200" y="59"/>
                    <a:pt x="200" y="59"/>
                    <a:pt x="201" y="59"/>
                  </a:cubicBezTo>
                  <a:cubicBezTo>
                    <a:pt x="201" y="58"/>
                    <a:pt x="201" y="58"/>
                    <a:pt x="201" y="58"/>
                  </a:cubicBezTo>
                  <a:cubicBezTo>
                    <a:pt x="201" y="58"/>
                    <a:pt x="201" y="58"/>
                    <a:pt x="201" y="58"/>
                  </a:cubicBezTo>
                  <a:cubicBezTo>
                    <a:pt x="202" y="57"/>
                    <a:pt x="202" y="57"/>
                    <a:pt x="202" y="57"/>
                  </a:cubicBezTo>
                  <a:cubicBezTo>
                    <a:pt x="202" y="57"/>
                    <a:pt x="202" y="57"/>
                    <a:pt x="202" y="57"/>
                  </a:cubicBezTo>
                  <a:cubicBezTo>
                    <a:pt x="202" y="57"/>
                    <a:pt x="202" y="57"/>
                    <a:pt x="202" y="57"/>
                  </a:cubicBezTo>
                  <a:cubicBezTo>
                    <a:pt x="203" y="56"/>
                    <a:pt x="203" y="56"/>
                    <a:pt x="203" y="56"/>
                  </a:cubicBezTo>
                  <a:cubicBezTo>
                    <a:pt x="203" y="56"/>
                    <a:pt x="203" y="56"/>
                    <a:pt x="203" y="56"/>
                  </a:cubicBezTo>
                  <a:cubicBezTo>
                    <a:pt x="204" y="56"/>
                    <a:pt x="203" y="55"/>
                    <a:pt x="204" y="55"/>
                  </a:cubicBezTo>
                  <a:cubicBezTo>
                    <a:pt x="203" y="54"/>
                    <a:pt x="204" y="55"/>
                    <a:pt x="204" y="54"/>
                  </a:cubicBezTo>
                  <a:cubicBezTo>
                    <a:pt x="204" y="54"/>
                    <a:pt x="204" y="53"/>
                    <a:pt x="204" y="52"/>
                  </a:cubicBezTo>
                  <a:cubicBezTo>
                    <a:pt x="203" y="52"/>
                    <a:pt x="204" y="51"/>
                    <a:pt x="204" y="51"/>
                  </a:cubicBezTo>
                  <a:cubicBezTo>
                    <a:pt x="204" y="51"/>
                    <a:pt x="203" y="50"/>
                    <a:pt x="203" y="49"/>
                  </a:cubicBezTo>
                  <a:cubicBezTo>
                    <a:pt x="204" y="49"/>
                    <a:pt x="205" y="48"/>
                    <a:pt x="205" y="48"/>
                  </a:cubicBezTo>
                  <a:cubicBezTo>
                    <a:pt x="205" y="48"/>
                    <a:pt x="205" y="48"/>
                    <a:pt x="205" y="48"/>
                  </a:cubicBezTo>
                  <a:cubicBezTo>
                    <a:pt x="206" y="48"/>
                    <a:pt x="206" y="47"/>
                    <a:pt x="206" y="47"/>
                  </a:cubicBezTo>
                  <a:cubicBezTo>
                    <a:pt x="207" y="47"/>
                    <a:pt x="207" y="47"/>
                    <a:pt x="207" y="47"/>
                  </a:cubicBezTo>
                  <a:cubicBezTo>
                    <a:pt x="207" y="48"/>
                    <a:pt x="206" y="48"/>
                    <a:pt x="205" y="48"/>
                  </a:cubicBezTo>
                  <a:cubicBezTo>
                    <a:pt x="205" y="49"/>
                    <a:pt x="205" y="49"/>
                    <a:pt x="204" y="49"/>
                  </a:cubicBezTo>
                  <a:cubicBezTo>
                    <a:pt x="204" y="50"/>
                    <a:pt x="204" y="50"/>
                    <a:pt x="204" y="50"/>
                  </a:cubicBezTo>
                  <a:cubicBezTo>
                    <a:pt x="204" y="50"/>
                    <a:pt x="204" y="50"/>
                    <a:pt x="204" y="50"/>
                  </a:cubicBezTo>
                  <a:cubicBezTo>
                    <a:pt x="205" y="51"/>
                    <a:pt x="205" y="51"/>
                    <a:pt x="206" y="51"/>
                  </a:cubicBezTo>
                  <a:cubicBezTo>
                    <a:pt x="206" y="51"/>
                    <a:pt x="206" y="52"/>
                    <a:pt x="206" y="52"/>
                  </a:cubicBezTo>
                  <a:cubicBezTo>
                    <a:pt x="206" y="52"/>
                    <a:pt x="206" y="52"/>
                    <a:pt x="207" y="51"/>
                  </a:cubicBezTo>
                  <a:cubicBezTo>
                    <a:pt x="207" y="51"/>
                    <a:pt x="207" y="51"/>
                    <a:pt x="207" y="51"/>
                  </a:cubicBezTo>
                  <a:cubicBezTo>
                    <a:pt x="208" y="50"/>
                    <a:pt x="208" y="51"/>
                    <a:pt x="208" y="50"/>
                  </a:cubicBezTo>
                  <a:cubicBezTo>
                    <a:pt x="208" y="50"/>
                    <a:pt x="208" y="50"/>
                    <a:pt x="208" y="50"/>
                  </a:cubicBezTo>
                  <a:cubicBezTo>
                    <a:pt x="208" y="50"/>
                    <a:pt x="209" y="50"/>
                    <a:pt x="209" y="50"/>
                  </a:cubicBezTo>
                  <a:cubicBezTo>
                    <a:pt x="209" y="50"/>
                    <a:pt x="209" y="49"/>
                    <a:pt x="209" y="49"/>
                  </a:cubicBezTo>
                  <a:cubicBezTo>
                    <a:pt x="209" y="49"/>
                    <a:pt x="209" y="49"/>
                    <a:pt x="210" y="49"/>
                  </a:cubicBezTo>
                  <a:cubicBezTo>
                    <a:pt x="210" y="49"/>
                    <a:pt x="210" y="48"/>
                    <a:pt x="210" y="48"/>
                  </a:cubicBezTo>
                  <a:cubicBezTo>
                    <a:pt x="210" y="48"/>
                    <a:pt x="210" y="48"/>
                    <a:pt x="210" y="48"/>
                  </a:cubicBezTo>
                  <a:cubicBezTo>
                    <a:pt x="210" y="47"/>
                    <a:pt x="210" y="47"/>
                    <a:pt x="210" y="47"/>
                  </a:cubicBezTo>
                  <a:cubicBezTo>
                    <a:pt x="211" y="47"/>
                    <a:pt x="211" y="47"/>
                    <a:pt x="211" y="47"/>
                  </a:cubicBezTo>
                  <a:cubicBezTo>
                    <a:pt x="211" y="46"/>
                    <a:pt x="211" y="46"/>
                    <a:pt x="212" y="46"/>
                  </a:cubicBezTo>
                  <a:cubicBezTo>
                    <a:pt x="212" y="45"/>
                    <a:pt x="211" y="45"/>
                    <a:pt x="211" y="45"/>
                  </a:cubicBezTo>
                  <a:cubicBezTo>
                    <a:pt x="211" y="45"/>
                    <a:pt x="211" y="45"/>
                    <a:pt x="211" y="45"/>
                  </a:cubicBezTo>
                  <a:cubicBezTo>
                    <a:pt x="211" y="45"/>
                    <a:pt x="211" y="45"/>
                    <a:pt x="211" y="44"/>
                  </a:cubicBezTo>
                  <a:cubicBezTo>
                    <a:pt x="211" y="44"/>
                    <a:pt x="211" y="44"/>
                    <a:pt x="212" y="44"/>
                  </a:cubicBezTo>
                  <a:cubicBezTo>
                    <a:pt x="212" y="44"/>
                    <a:pt x="212" y="44"/>
                    <a:pt x="212" y="44"/>
                  </a:cubicBezTo>
                  <a:cubicBezTo>
                    <a:pt x="212" y="43"/>
                    <a:pt x="212" y="43"/>
                    <a:pt x="212" y="43"/>
                  </a:cubicBezTo>
                  <a:cubicBezTo>
                    <a:pt x="213" y="42"/>
                    <a:pt x="213" y="42"/>
                    <a:pt x="213" y="41"/>
                  </a:cubicBezTo>
                  <a:cubicBezTo>
                    <a:pt x="213" y="41"/>
                    <a:pt x="213" y="41"/>
                    <a:pt x="213" y="41"/>
                  </a:cubicBezTo>
                  <a:cubicBezTo>
                    <a:pt x="213" y="41"/>
                    <a:pt x="213" y="41"/>
                    <a:pt x="213" y="41"/>
                  </a:cubicBezTo>
                  <a:cubicBezTo>
                    <a:pt x="214" y="41"/>
                    <a:pt x="214" y="41"/>
                    <a:pt x="214" y="41"/>
                  </a:cubicBezTo>
                  <a:cubicBezTo>
                    <a:pt x="214" y="41"/>
                    <a:pt x="214" y="42"/>
                    <a:pt x="214" y="42"/>
                  </a:cubicBezTo>
                  <a:cubicBezTo>
                    <a:pt x="214" y="42"/>
                    <a:pt x="214" y="42"/>
                    <a:pt x="214" y="42"/>
                  </a:cubicBezTo>
                  <a:cubicBezTo>
                    <a:pt x="214" y="42"/>
                    <a:pt x="215" y="42"/>
                    <a:pt x="216" y="41"/>
                  </a:cubicBezTo>
                  <a:cubicBezTo>
                    <a:pt x="216" y="41"/>
                    <a:pt x="217" y="41"/>
                    <a:pt x="217" y="41"/>
                  </a:cubicBezTo>
                  <a:cubicBezTo>
                    <a:pt x="217" y="41"/>
                    <a:pt x="218" y="41"/>
                    <a:pt x="218" y="41"/>
                  </a:cubicBezTo>
                  <a:cubicBezTo>
                    <a:pt x="218" y="40"/>
                    <a:pt x="219" y="41"/>
                    <a:pt x="220" y="41"/>
                  </a:cubicBezTo>
                  <a:cubicBezTo>
                    <a:pt x="220" y="41"/>
                    <a:pt x="220" y="40"/>
                    <a:pt x="220" y="40"/>
                  </a:cubicBezTo>
                  <a:cubicBezTo>
                    <a:pt x="220" y="40"/>
                    <a:pt x="221" y="41"/>
                    <a:pt x="221" y="40"/>
                  </a:cubicBezTo>
                  <a:cubicBezTo>
                    <a:pt x="221" y="40"/>
                    <a:pt x="222" y="40"/>
                    <a:pt x="222" y="40"/>
                  </a:cubicBezTo>
                  <a:cubicBezTo>
                    <a:pt x="222" y="40"/>
                    <a:pt x="222" y="40"/>
                    <a:pt x="222" y="40"/>
                  </a:cubicBezTo>
                  <a:cubicBezTo>
                    <a:pt x="223" y="40"/>
                    <a:pt x="224" y="40"/>
                    <a:pt x="224" y="40"/>
                  </a:cubicBezTo>
                  <a:cubicBezTo>
                    <a:pt x="224" y="40"/>
                    <a:pt x="224" y="39"/>
                    <a:pt x="224" y="39"/>
                  </a:cubicBezTo>
                  <a:cubicBezTo>
                    <a:pt x="225" y="39"/>
                    <a:pt x="225" y="38"/>
                    <a:pt x="225" y="38"/>
                  </a:cubicBezTo>
                  <a:cubicBezTo>
                    <a:pt x="225" y="38"/>
                    <a:pt x="226" y="38"/>
                    <a:pt x="226" y="38"/>
                  </a:cubicBezTo>
                  <a:cubicBezTo>
                    <a:pt x="226" y="38"/>
                    <a:pt x="226" y="38"/>
                    <a:pt x="226" y="38"/>
                  </a:cubicBezTo>
                  <a:cubicBezTo>
                    <a:pt x="226" y="39"/>
                    <a:pt x="226" y="39"/>
                    <a:pt x="226" y="39"/>
                  </a:cubicBezTo>
                  <a:cubicBezTo>
                    <a:pt x="227" y="39"/>
                    <a:pt x="226" y="39"/>
                    <a:pt x="227" y="39"/>
                  </a:cubicBezTo>
                  <a:cubicBezTo>
                    <a:pt x="227" y="39"/>
                    <a:pt x="227" y="39"/>
                    <a:pt x="227" y="39"/>
                  </a:cubicBezTo>
                  <a:cubicBezTo>
                    <a:pt x="228" y="39"/>
                    <a:pt x="228" y="38"/>
                    <a:pt x="228" y="38"/>
                  </a:cubicBezTo>
                  <a:cubicBezTo>
                    <a:pt x="228" y="38"/>
                    <a:pt x="228" y="38"/>
                    <a:pt x="228" y="38"/>
                  </a:cubicBezTo>
                  <a:cubicBezTo>
                    <a:pt x="228" y="39"/>
                    <a:pt x="228" y="39"/>
                    <a:pt x="228" y="39"/>
                  </a:cubicBezTo>
                  <a:cubicBezTo>
                    <a:pt x="228" y="39"/>
                    <a:pt x="228" y="39"/>
                    <a:pt x="228" y="39"/>
                  </a:cubicBezTo>
                  <a:cubicBezTo>
                    <a:pt x="229" y="39"/>
                    <a:pt x="229" y="39"/>
                    <a:pt x="229" y="39"/>
                  </a:cubicBezTo>
                  <a:cubicBezTo>
                    <a:pt x="229" y="39"/>
                    <a:pt x="229" y="39"/>
                    <a:pt x="229" y="39"/>
                  </a:cubicBezTo>
                  <a:cubicBezTo>
                    <a:pt x="229" y="39"/>
                    <a:pt x="229" y="38"/>
                    <a:pt x="229" y="38"/>
                  </a:cubicBezTo>
                  <a:cubicBezTo>
                    <a:pt x="229" y="38"/>
                    <a:pt x="229" y="36"/>
                    <a:pt x="228" y="36"/>
                  </a:cubicBezTo>
                  <a:cubicBezTo>
                    <a:pt x="228" y="36"/>
                    <a:pt x="228" y="36"/>
                    <a:pt x="228" y="36"/>
                  </a:cubicBezTo>
                  <a:cubicBezTo>
                    <a:pt x="228" y="36"/>
                    <a:pt x="228" y="36"/>
                    <a:pt x="228" y="36"/>
                  </a:cubicBezTo>
                  <a:cubicBezTo>
                    <a:pt x="228" y="35"/>
                    <a:pt x="228" y="35"/>
                    <a:pt x="228" y="35"/>
                  </a:cubicBezTo>
                  <a:cubicBezTo>
                    <a:pt x="228" y="35"/>
                    <a:pt x="229" y="34"/>
                    <a:pt x="229" y="34"/>
                  </a:cubicBezTo>
                  <a:cubicBezTo>
                    <a:pt x="229" y="34"/>
                    <a:pt x="229" y="33"/>
                    <a:pt x="229" y="33"/>
                  </a:cubicBezTo>
                  <a:cubicBezTo>
                    <a:pt x="229" y="33"/>
                    <a:pt x="229" y="33"/>
                    <a:pt x="229" y="33"/>
                  </a:cubicBezTo>
                  <a:cubicBezTo>
                    <a:pt x="229" y="32"/>
                    <a:pt x="230" y="32"/>
                    <a:pt x="230" y="32"/>
                  </a:cubicBezTo>
                  <a:cubicBezTo>
                    <a:pt x="230" y="32"/>
                    <a:pt x="230" y="31"/>
                    <a:pt x="230" y="31"/>
                  </a:cubicBezTo>
                  <a:cubicBezTo>
                    <a:pt x="230" y="31"/>
                    <a:pt x="231" y="31"/>
                    <a:pt x="231" y="31"/>
                  </a:cubicBezTo>
                  <a:cubicBezTo>
                    <a:pt x="231" y="31"/>
                    <a:pt x="231" y="30"/>
                    <a:pt x="231" y="30"/>
                  </a:cubicBezTo>
                  <a:cubicBezTo>
                    <a:pt x="232" y="30"/>
                    <a:pt x="232" y="30"/>
                    <a:pt x="232" y="30"/>
                  </a:cubicBezTo>
                  <a:cubicBezTo>
                    <a:pt x="232" y="30"/>
                    <a:pt x="232" y="29"/>
                    <a:pt x="233" y="29"/>
                  </a:cubicBezTo>
                  <a:cubicBezTo>
                    <a:pt x="233" y="29"/>
                    <a:pt x="233" y="29"/>
                    <a:pt x="233" y="29"/>
                  </a:cubicBezTo>
                  <a:cubicBezTo>
                    <a:pt x="233" y="29"/>
                    <a:pt x="233" y="28"/>
                    <a:pt x="233" y="28"/>
                  </a:cubicBezTo>
                  <a:cubicBezTo>
                    <a:pt x="233" y="28"/>
                    <a:pt x="233" y="28"/>
                    <a:pt x="233" y="28"/>
                  </a:cubicBezTo>
                  <a:cubicBezTo>
                    <a:pt x="234" y="28"/>
                    <a:pt x="234" y="28"/>
                    <a:pt x="234" y="28"/>
                  </a:cubicBezTo>
                  <a:cubicBezTo>
                    <a:pt x="234" y="28"/>
                    <a:pt x="234" y="28"/>
                    <a:pt x="235" y="27"/>
                  </a:cubicBezTo>
                  <a:cubicBezTo>
                    <a:pt x="235" y="27"/>
                    <a:pt x="235" y="28"/>
                    <a:pt x="235" y="28"/>
                  </a:cubicBezTo>
                  <a:cubicBezTo>
                    <a:pt x="235" y="28"/>
                    <a:pt x="235" y="28"/>
                    <a:pt x="235" y="28"/>
                  </a:cubicBezTo>
                  <a:cubicBezTo>
                    <a:pt x="236" y="28"/>
                    <a:pt x="235" y="28"/>
                    <a:pt x="236" y="28"/>
                  </a:cubicBezTo>
                  <a:cubicBezTo>
                    <a:pt x="236" y="27"/>
                    <a:pt x="236" y="27"/>
                    <a:pt x="236" y="26"/>
                  </a:cubicBezTo>
                  <a:cubicBezTo>
                    <a:pt x="236" y="26"/>
                    <a:pt x="236" y="26"/>
                    <a:pt x="236" y="27"/>
                  </a:cubicBezTo>
                  <a:cubicBezTo>
                    <a:pt x="237" y="27"/>
                    <a:pt x="237" y="27"/>
                    <a:pt x="237" y="27"/>
                  </a:cubicBezTo>
                  <a:cubicBezTo>
                    <a:pt x="237" y="27"/>
                    <a:pt x="237" y="27"/>
                    <a:pt x="237" y="27"/>
                  </a:cubicBezTo>
                  <a:cubicBezTo>
                    <a:pt x="238" y="27"/>
                    <a:pt x="238" y="27"/>
                    <a:pt x="238" y="27"/>
                  </a:cubicBezTo>
                  <a:cubicBezTo>
                    <a:pt x="239" y="26"/>
                    <a:pt x="239" y="26"/>
                    <a:pt x="239" y="26"/>
                  </a:cubicBezTo>
                  <a:cubicBezTo>
                    <a:pt x="239" y="26"/>
                    <a:pt x="239" y="26"/>
                    <a:pt x="239" y="26"/>
                  </a:cubicBezTo>
                  <a:cubicBezTo>
                    <a:pt x="239" y="26"/>
                    <a:pt x="240" y="25"/>
                    <a:pt x="240" y="25"/>
                  </a:cubicBezTo>
                  <a:cubicBezTo>
                    <a:pt x="240" y="25"/>
                    <a:pt x="240" y="25"/>
                    <a:pt x="240" y="25"/>
                  </a:cubicBezTo>
                  <a:cubicBezTo>
                    <a:pt x="240" y="24"/>
                    <a:pt x="241" y="24"/>
                    <a:pt x="241" y="24"/>
                  </a:cubicBezTo>
                  <a:cubicBezTo>
                    <a:pt x="241" y="24"/>
                    <a:pt x="241" y="24"/>
                    <a:pt x="241" y="24"/>
                  </a:cubicBezTo>
                  <a:cubicBezTo>
                    <a:pt x="241" y="24"/>
                    <a:pt x="241" y="25"/>
                    <a:pt x="241" y="25"/>
                  </a:cubicBezTo>
                  <a:cubicBezTo>
                    <a:pt x="241" y="25"/>
                    <a:pt x="241" y="25"/>
                    <a:pt x="241" y="25"/>
                  </a:cubicBezTo>
                  <a:cubicBezTo>
                    <a:pt x="241" y="25"/>
                    <a:pt x="241" y="25"/>
                    <a:pt x="241" y="25"/>
                  </a:cubicBezTo>
                  <a:cubicBezTo>
                    <a:pt x="242" y="25"/>
                    <a:pt x="242" y="25"/>
                    <a:pt x="242" y="25"/>
                  </a:cubicBezTo>
                  <a:cubicBezTo>
                    <a:pt x="242" y="25"/>
                    <a:pt x="242" y="25"/>
                    <a:pt x="242" y="25"/>
                  </a:cubicBezTo>
                  <a:cubicBezTo>
                    <a:pt x="242" y="24"/>
                    <a:pt x="242" y="24"/>
                    <a:pt x="242" y="24"/>
                  </a:cubicBezTo>
                  <a:cubicBezTo>
                    <a:pt x="242" y="24"/>
                    <a:pt x="243" y="24"/>
                    <a:pt x="243" y="24"/>
                  </a:cubicBezTo>
                  <a:cubicBezTo>
                    <a:pt x="243" y="24"/>
                    <a:pt x="243" y="24"/>
                    <a:pt x="243" y="24"/>
                  </a:cubicBezTo>
                  <a:cubicBezTo>
                    <a:pt x="243" y="24"/>
                    <a:pt x="244" y="24"/>
                    <a:pt x="244" y="24"/>
                  </a:cubicBezTo>
                  <a:cubicBezTo>
                    <a:pt x="244" y="24"/>
                    <a:pt x="245" y="24"/>
                    <a:pt x="245" y="24"/>
                  </a:cubicBezTo>
                  <a:cubicBezTo>
                    <a:pt x="246" y="24"/>
                    <a:pt x="246" y="24"/>
                    <a:pt x="246" y="24"/>
                  </a:cubicBezTo>
                  <a:cubicBezTo>
                    <a:pt x="246" y="24"/>
                    <a:pt x="246" y="24"/>
                    <a:pt x="246" y="23"/>
                  </a:cubicBezTo>
                  <a:cubicBezTo>
                    <a:pt x="246" y="23"/>
                    <a:pt x="247" y="24"/>
                    <a:pt x="247" y="24"/>
                  </a:cubicBezTo>
                  <a:cubicBezTo>
                    <a:pt x="247" y="24"/>
                    <a:pt x="247" y="23"/>
                    <a:pt x="247" y="23"/>
                  </a:cubicBezTo>
                  <a:cubicBezTo>
                    <a:pt x="247" y="23"/>
                    <a:pt x="247" y="23"/>
                    <a:pt x="248" y="23"/>
                  </a:cubicBezTo>
                  <a:cubicBezTo>
                    <a:pt x="248" y="23"/>
                    <a:pt x="248" y="23"/>
                    <a:pt x="248" y="23"/>
                  </a:cubicBezTo>
                  <a:cubicBezTo>
                    <a:pt x="249" y="23"/>
                    <a:pt x="248" y="22"/>
                    <a:pt x="249" y="22"/>
                  </a:cubicBezTo>
                  <a:cubicBezTo>
                    <a:pt x="249" y="22"/>
                    <a:pt x="249" y="22"/>
                    <a:pt x="249" y="21"/>
                  </a:cubicBezTo>
                  <a:cubicBezTo>
                    <a:pt x="249" y="21"/>
                    <a:pt x="248" y="21"/>
                    <a:pt x="248" y="21"/>
                  </a:cubicBezTo>
                  <a:cubicBezTo>
                    <a:pt x="248" y="21"/>
                    <a:pt x="248" y="20"/>
                    <a:pt x="248" y="20"/>
                  </a:cubicBezTo>
                  <a:cubicBezTo>
                    <a:pt x="248" y="19"/>
                    <a:pt x="248" y="19"/>
                    <a:pt x="247" y="19"/>
                  </a:cubicBezTo>
                  <a:cubicBezTo>
                    <a:pt x="247" y="18"/>
                    <a:pt x="247" y="18"/>
                    <a:pt x="247" y="18"/>
                  </a:cubicBezTo>
                  <a:cubicBezTo>
                    <a:pt x="247" y="18"/>
                    <a:pt x="248" y="17"/>
                    <a:pt x="248" y="17"/>
                  </a:cubicBezTo>
                  <a:cubicBezTo>
                    <a:pt x="248" y="17"/>
                    <a:pt x="248" y="17"/>
                    <a:pt x="248" y="16"/>
                  </a:cubicBezTo>
                  <a:cubicBezTo>
                    <a:pt x="248" y="16"/>
                    <a:pt x="248" y="15"/>
                    <a:pt x="249" y="14"/>
                  </a:cubicBezTo>
                  <a:cubicBezTo>
                    <a:pt x="249" y="13"/>
                    <a:pt x="249" y="12"/>
                    <a:pt x="250" y="12"/>
                  </a:cubicBezTo>
                  <a:cubicBezTo>
                    <a:pt x="249" y="11"/>
                    <a:pt x="249" y="11"/>
                    <a:pt x="249" y="10"/>
                  </a:cubicBezTo>
                  <a:cubicBezTo>
                    <a:pt x="248" y="11"/>
                    <a:pt x="247" y="11"/>
                    <a:pt x="246" y="11"/>
                  </a:cubicBezTo>
                  <a:cubicBezTo>
                    <a:pt x="245" y="11"/>
                    <a:pt x="245" y="11"/>
                    <a:pt x="245" y="10"/>
                  </a:cubicBezTo>
                  <a:cubicBezTo>
                    <a:pt x="245" y="10"/>
                    <a:pt x="245" y="11"/>
                    <a:pt x="244" y="11"/>
                  </a:cubicBezTo>
                  <a:cubicBezTo>
                    <a:pt x="244" y="11"/>
                    <a:pt x="243" y="12"/>
                    <a:pt x="243" y="12"/>
                  </a:cubicBezTo>
                  <a:cubicBezTo>
                    <a:pt x="243" y="12"/>
                    <a:pt x="242" y="12"/>
                    <a:pt x="242" y="12"/>
                  </a:cubicBezTo>
                  <a:cubicBezTo>
                    <a:pt x="242" y="13"/>
                    <a:pt x="241" y="13"/>
                    <a:pt x="241" y="14"/>
                  </a:cubicBezTo>
                  <a:cubicBezTo>
                    <a:pt x="240" y="14"/>
                    <a:pt x="240" y="14"/>
                    <a:pt x="240" y="15"/>
                  </a:cubicBezTo>
                  <a:cubicBezTo>
                    <a:pt x="240" y="15"/>
                    <a:pt x="239" y="15"/>
                    <a:pt x="239" y="16"/>
                  </a:cubicBezTo>
                  <a:cubicBezTo>
                    <a:pt x="239" y="16"/>
                    <a:pt x="239" y="16"/>
                    <a:pt x="239" y="17"/>
                  </a:cubicBezTo>
                  <a:cubicBezTo>
                    <a:pt x="239" y="17"/>
                    <a:pt x="238" y="17"/>
                    <a:pt x="238" y="17"/>
                  </a:cubicBezTo>
                  <a:cubicBezTo>
                    <a:pt x="238" y="17"/>
                    <a:pt x="238" y="17"/>
                    <a:pt x="238" y="17"/>
                  </a:cubicBezTo>
                  <a:cubicBezTo>
                    <a:pt x="238" y="18"/>
                    <a:pt x="238" y="18"/>
                    <a:pt x="237" y="18"/>
                  </a:cubicBezTo>
                  <a:cubicBezTo>
                    <a:pt x="237" y="18"/>
                    <a:pt x="237" y="18"/>
                    <a:pt x="237" y="19"/>
                  </a:cubicBezTo>
                  <a:cubicBezTo>
                    <a:pt x="236" y="19"/>
                    <a:pt x="236" y="19"/>
                    <a:pt x="236" y="19"/>
                  </a:cubicBezTo>
                  <a:cubicBezTo>
                    <a:pt x="235" y="20"/>
                    <a:pt x="235" y="20"/>
                    <a:pt x="235" y="20"/>
                  </a:cubicBezTo>
                  <a:cubicBezTo>
                    <a:pt x="235" y="20"/>
                    <a:pt x="235" y="20"/>
                    <a:pt x="235" y="20"/>
                  </a:cubicBezTo>
                  <a:cubicBezTo>
                    <a:pt x="234" y="21"/>
                    <a:pt x="234" y="21"/>
                    <a:pt x="234" y="21"/>
                  </a:cubicBezTo>
                  <a:cubicBezTo>
                    <a:pt x="234" y="21"/>
                    <a:pt x="234" y="21"/>
                    <a:pt x="234" y="21"/>
                  </a:cubicBezTo>
                  <a:cubicBezTo>
                    <a:pt x="234" y="21"/>
                    <a:pt x="234" y="21"/>
                    <a:pt x="234" y="21"/>
                  </a:cubicBezTo>
                  <a:cubicBezTo>
                    <a:pt x="233" y="21"/>
                    <a:pt x="233" y="21"/>
                    <a:pt x="233" y="21"/>
                  </a:cubicBezTo>
                  <a:cubicBezTo>
                    <a:pt x="233" y="21"/>
                    <a:pt x="233" y="21"/>
                    <a:pt x="232" y="21"/>
                  </a:cubicBezTo>
                  <a:cubicBezTo>
                    <a:pt x="232" y="21"/>
                    <a:pt x="231" y="22"/>
                    <a:pt x="231" y="22"/>
                  </a:cubicBezTo>
                  <a:cubicBezTo>
                    <a:pt x="228" y="22"/>
                    <a:pt x="225" y="22"/>
                    <a:pt x="221" y="22"/>
                  </a:cubicBezTo>
                  <a:cubicBezTo>
                    <a:pt x="220" y="22"/>
                    <a:pt x="218" y="22"/>
                    <a:pt x="217" y="22"/>
                  </a:cubicBezTo>
                  <a:cubicBezTo>
                    <a:pt x="217" y="22"/>
                    <a:pt x="217" y="22"/>
                    <a:pt x="217" y="23"/>
                  </a:cubicBezTo>
                  <a:cubicBezTo>
                    <a:pt x="216" y="23"/>
                    <a:pt x="215" y="23"/>
                    <a:pt x="215" y="23"/>
                  </a:cubicBezTo>
                  <a:cubicBezTo>
                    <a:pt x="214" y="23"/>
                    <a:pt x="214" y="24"/>
                    <a:pt x="214" y="24"/>
                  </a:cubicBezTo>
                  <a:cubicBezTo>
                    <a:pt x="213" y="24"/>
                    <a:pt x="213" y="24"/>
                    <a:pt x="213" y="25"/>
                  </a:cubicBezTo>
                  <a:cubicBezTo>
                    <a:pt x="213" y="25"/>
                    <a:pt x="212" y="25"/>
                    <a:pt x="212" y="25"/>
                  </a:cubicBezTo>
                  <a:cubicBezTo>
                    <a:pt x="212" y="25"/>
                    <a:pt x="212" y="25"/>
                    <a:pt x="212" y="25"/>
                  </a:cubicBezTo>
                  <a:cubicBezTo>
                    <a:pt x="211" y="26"/>
                    <a:pt x="211" y="26"/>
                    <a:pt x="210" y="26"/>
                  </a:cubicBezTo>
                  <a:cubicBezTo>
                    <a:pt x="210" y="26"/>
                    <a:pt x="210" y="27"/>
                    <a:pt x="210" y="27"/>
                  </a:cubicBezTo>
                  <a:cubicBezTo>
                    <a:pt x="210" y="27"/>
                    <a:pt x="210" y="27"/>
                    <a:pt x="210" y="27"/>
                  </a:cubicBezTo>
                  <a:cubicBezTo>
                    <a:pt x="210" y="27"/>
                    <a:pt x="210" y="28"/>
                    <a:pt x="209" y="28"/>
                  </a:cubicBezTo>
                  <a:cubicBezTo>
                    <a:pt x="209" y="28"/>
                    <a:pt x="209" y="29"/>
                    <a:pt x="209" y="29"/>
                  </a:cubicBezTo>
                  <a:cubicBezTo>
                    <a:pt x="209" y="29"/>
                    <a:pt x="209" y="29"/>
                    <a:pt x="209" y="30"/>
                  </a:cubicBezTo>
                  <a:cubicBezTo>
                    <a:pt x="207" y="30"/>
                    <a:pt x="207" y="30"/>
                    <a:pt x="205" y="31"/>
                  </a:cubicBezTo>
                  <a:cubicBezTo>
                    <a:pt x="205" y="31"/>
                    <a:pt x="204" y="30"/>
                    <a:pt x="203" y="31"/>
                  </a:cubicBezTo>
                  <a:cubicBezTo>
                    <a:pt x="202" y="31"/>
                    <a:pt x="202" y="31"/>
                    <a:pt x="201" y="30"/>
                  </a:cubicBezTo>
                  <a:cubicBezTo>
                    <a:pt x="201" y="30"/>
                    <a:pt x="199" y="30"/>
                    <a:pt x="199" y="30"/>
                  </a:cubicBezTo>
                  <a:cubicBezTo>
                    <a:pt x="199" y="30"/>
                    <a:pt x="198" y="30"/>
                    <a:pt x="198" y="30"/>
                  </a:cubicBezTo>
                  <a:cubicBezTo>
                    <a:pt x="198" y="31"/>
                    <a:pt x="197" y="30"/>
                    <a:pt x="197" y="31"/>
                  </a:cubicBezTo>
                  <a:cubicBezTo>
                    <a:pt x="197" y="31"/>
                    <a:pt x="197" y="31"/>
                    <a:pt x="197" y="31"/>
                  </a:cubicBezTo>
                  <a:cubicBezTo>
                    <a:pt x="197" y="31"/>
                    <a:pt x="197" y="33"/>
                    <a:pt x="196" y="33"/>
                  </a:cubicBezTo>
                  <a:cubicBezTo>
                    <a:pt x="196" y="34"/>
                    <a:pt x="196" y="33"/>
                    <a:pt x="196" y="34"/>
                  </a:cubicBezTo>
                  <a:cubicBezTo>
                    <a:pt x="195" y="34"/>
                    <a:pt x="195" y="34"/>
                    <a:pt x="195" y="34"/>
                  </a:cubicBezTo>
                  <a:cubicBezTo>
                    <a:pt x="195" y="34"/>
                    <a:pt x="194" y="34"/>
                    <a:pt x="194" y="35"/>
                  </a:cubicBezTo>
                  <a:cubicBezTo>
                    <a:pt x="194" y="35"/>
                    <a:pt x="193" y="35"/>
                    <a:pt x="193" y="35"/>
                  </a:cubicBezTo>
                  <a:cubicBezTo>
                    <a:pt x="193" y="35"/>
                    <a:pt x="192" y="36"/>
                    <a:pt x="192" y="36"/>
                  </a:cubicBezTo>
                  <a:cubicBezTo>
                    <a:pt x="192" y="36"/>
                    <a:pt x="192" y="36"/>
                    <a:pt x="191" y="36"/>
                  </a:cubicBezTo>
                  <a:cubicBezTo>
                    <a:pt x="191" y="36"/>
                    <a:pt x="190" y="36"/>
                    <a:pt x="190" y="37"/>
                  </a:cubicBezTo>
                  <a:cubicBezTo>
                    <a:pt x="190" y="37"/>
                    <a:pt x="189" y="37"/>
                    <a:pt x="189" y="37"/>
                  </a:cubicBezTo>
                  <a:cubicBezTo>
                    <a:pt x="189" y="37"/>
                    <a:pt x="189" y="37"/>
                    <a:pt x="188" y="37"/>
                  </a:cubicBezTo>
                  <a:cubicBezTo>
                    <a:pt x="188" y="37"/>
                    <a:pt x="187" y="38"/>
                    <a:pt x="186" y="38"/>
                  </a:cubicBezTo>
                  <a:cubicBezTo>
                    <a:pt x="186" y="38"/>
                    <a:pt x="186" y="38"/>
                    <a:pt x="185" y="38"/>
                  </a:cubicBezTo>
                  <a:cubicBezTo>
                    <a:pt x="185" y="38"/>
                    <a:pt x="184" y="39"/>
                    <a:pt x="183" y="39"/>
                  </a:cubicBezTo>
                  <a:cubicBezTo>
                    <a:pt x="183" y="39"/>
                    <a:pt x="183" y="40"/>
                    <a:pt x="182" y="40"/>
                  </a:cubicBezTo>
                  <a:cubicBezTo>
                    <a:pt x="182" y="40"/>
                    <a:pt x="181" y="40"/>
                    <a:pt x="180" y="40"/>
                  </a:cubicBezTo>
                  <a:cubicBezTo>
                    <a:pt x="180" y="40"/>
                    <a:pt x="179" y="40"/>
                    <a:pt x="179" y="40"/>
                  </a:cubicBezTo>
                  <a:cubicBezTo>
                    <a:pt x="178" y="41"/>
                    <a:pt x="178" y="40"/>
                    <a:pt x="177" y="40"/>
                  </a:cubicBezTo>
                  <a:cubicBezTo>
                    <a:pt x="177" y="40"/>
                    <a:pt x="177" y="40"/>
                    <a:pt x="177" y="40"/>
                  </a:cubicBezTo>
                  <a:cubicBezTo>
                    <a:pt x="177" y="40"/>
                    <a:pt x="176" y="40"/>
                    <a:pt x="176" y="40"/>
                  </a:cubicBezTo>
                  <a:cubicBezTo>
                    <a:pt x="176" y="40"/>
                    <a:pt x="176" y="40"/>
                    <a:pt x="176" y="39"/>
                  </a:cubicBezTo>
                  <a:cubicBezTo>
                    <a:pt x="176" y="39"/>
                    <a:pt x="175" y="39"/>
                    <a:pt x="175" y="39"/>
                  </a:cubicBezTo>
                  <a:cubicBezTo>
                    <a:pt x="175" y="38"/>
                    <a:pt x="176" y="38"/>
                    <a:pt x="176" y="37"/>
                  </a:cubicBezTo>
                  <a:cubicBezTo>
                    <a:pt x="176" y="37"/>
                    <a:pt x="176" y="37"/>
                    <a:pt x="176" y="37"/>
                  </a:cubicBezTo>
                  <a:cubicBezTo>
                    <a:pt x="177" y="36"/>
                    <a:pt x="177" y="36"/>
                    <a:pt x="177" y="35"/>
                  </a:cubicBezTo>
                  <a:cubicBezTo>
                    <a:pt x="178" y="35"/>
                    <a:pt x="178" y="35"/>
                    <a:pt x="179" y="35"/>
                  </a:cubicBezTo>
                  <a:cubicBezTo>
                    <a:pt x="179" y="35"/>
                    <a:pt x="179" y="34"/>
                    <a:pt x="179" y="34"/>
                  </a:cubicBezTo>
                  <a:cubicBezTo>
                    <a:pt x="179" y="34"/>
                    <a:pt x="180" y="34"/>
                    <a:pt x="180" y="33"/>
                  </a:cubicBezTo>
                  <a:cubicBezTo>
                    <a:pt x="180" y="33"/>
                    <a:pt x="180" y="33"/>
                    <a:pt x="181" y="34"/>
                  </a:cubicBezTo>
                  <a:cubicBezTo>
                    <a:pt x="181" y="33"/>
                    <a:pt x="181" y="33"/>
                    <a:pt x="181" y="32"/>
                  </a:cubicBezTo>
                  <a:cubicBezTo>
                    <a:pt x="181" y="32"/>
                    <a:pt x="182" y="32"/>
                    <a:pt x="182" y="32"/>
                  </a:cubicBezTo>
                  <a:cubicBezTo>
                    <a:pt x="182" y="31"/>
                    <a:pt x="182" y="31"/>
                    <a:pt x="182" y="31"/>
                  </a:cubicBezTo>
                  <a:cubicBezTo>
                    <a:pt x="182" y="30"/>
                    <a:pt x="182" y="30"/>
                    <a:pt x="182" y="29"/>
                  </a:cubicBezTo>
                  <a:cubicBezTo>
                    <a:pt x="182" y="29"/>
                    <a:pt x="182" y="29"/>
                    <a:pt x="182" y="29"/>
                  </a:cubicBezTo>
                  <a:cubicBezTo>
                    <a:pt x="183" y="28"/>
                    <a:pt x="183" y="27"/>
                    <a:pt x="182" y="27"/>
                  </a:cubicBezTo>
                  <a:cubicBezTo>
                    <a:pt x="182" y="27"/>
                    <a:pt x="181" y="27"/>
                    <a:pt x="181" y="27"/>
                  </a:cubicBezTo>
                  <a:cubicBezTo>
                    <a:pt x="180" y="27"/>
                    <a:pt x="180" y="28"/>
                    <a:pt x="180" y="29"/>
                  </a:cubicBezTo>
                  <a:cubicBezTo>
                    <a:pt x="179" y="29"/>
                    <a:pt x="179" y="29"/>
                    <a:pt x="178" y="29"/>
                  </a:cubicBezTo>
                  <a:cubicBezTo>
                    <a:pt x="178" y="29"/>
                    <a:pt x="178" y="29"/>
                    <a:pt x="177" y="29"/>
                  </a:cubicBezTo>
                  <a:cubicBezTo>
                    <a:pt x="177" y="29"/>
                    <a:pt x="177" y="28"/>
                    <a:pt x="177" y="28"/>
                  </a:cubicBezTo>
                  <a:cubicBezTo>
                    <a:pt x="178" y="28"/>
                    <a:pt x="178" y="27"/>
                    <a:pt x="178" y="27"/>
                  </a:cubicBezTo>
                  <a:cubicBezTo>
                    <a:pt x="179" y="27"/>
                    <a:pt x="179" y="27"/>
                    <a:pt x="179" y="26"/>
                  </a:cubicBezTo>
                  <a:cubicBezTo>
                    <a:pt x="180" y="26"/>
                    <a:pt x="180" y="26"/>
                    <a:pt x="180" y="25"/>
                  </a:cubicBezTo>
                  <a:cubicBezTo>
                    <a:pt x="180" y="25"/>
                    <a:pt x="181" y="25"/>
                    <a:pt x="181" y="25"/>
                  </a:cubicBezTo>
                  <a:cubicBezTo>
                    <a:pt x="181" y="25"/>
                    <a:pt x="181" y="24"/>
                    <a:pt x="182" y="24"/>
                  </a:cubicBezTo>
                  <a:cubicBezTo>
                    <a:pt x="182" y="24"/>
                    <a:pt x="182" y="23"/>
                    <a:pt x="182" y="22"/>
                  </a:cubicBezTo>
                  <a:cubicBezTo>
                    <a:pt x="182" y="22"/>
                    <a:pt x="182" y="22"/>
                    <a:pt x="182" y="21"/>
                  </a:cubicBezTo>
                  <a:cubicBezTo>
                    <a:pt x="183" y="21"/>
                    <a:pt x="183" y="21"/>
                    <a:pt x="183" y="21"/>
                  </a:cubicBezTo>
                  <a:cubicBezTo>
                    <a:pt x="183" y="21"/>
                    <a:pt x="183" y="21"/>
                    <a:pt x="183" y="21"/>
                  </a:cubicBezTo>
                  <a:cubicBezTo>
                    <a:pt x="183" y="20"/>
                    <a:pt x="182" y="20"/>
                    <a:pt x="182" y="20"/>
                  </a:cubicBezTo>
                  <a:cubicBezTo>
                    <a:pt x="181" y="20"/>
                    <a:pt x="181" y="20"/>
                    <a:pt x="181" y="19"/>
                  </a:cubicBezTo>
                  <a:cubicBezTo>
                    <a:pt x="180" y="19"/>
                    <a:pt x="181" y="19"/>
                    <a:pt x="180" y="19"/>
                  </a:cubicBezTo>
                  <a:cubicBezTo>
                    <a:pt x="180" y="19"/>
                    <a:pt x="180" y="19"/>
                    <a:pt x="179" y="19"/>
                  </a:cubicBezTo>
                  <a:cubicBezTo>
                    <a:pt x="179" y="19"/>
                    <a:pt x="179" y="18"/>
                    <a:pt x="179" y="18"/>
                  </a:cubicBezTo>
                  <a:cubicBezTo>
                    <a:pt x="178" y="18"/>
                    <a:pt x="178" y="19"/>
                    <a:pt x="177" y="19"/>
                  </a:cubicBezTo>
                  <a:cubicBezTo>
                    <a:pt x="177" y="19"/>
                    <a:pt x="177" y="19"/>
                    <a:pt x="177" y="19"/>
                  </a:cubicBezTo>
                  <a:cubicBezTo>
                    <a:pt x="177" y="19"/>
                    <a:pt x="177" y="19"/>
                    <a:pt x="177" y="20"/>
                  </a:cubicBezTo>
                  <a:cubicBezTo>
                    <a:pt x="177" y="20"/>
                    <a:pt x="177" y="20"/>
                    <a:pt x="177" y="20"/>
                  </a:cubicBezTo>
                  <a:cubicBezTo>
                    <a:pt x="177" y="20"/>
                    <a:pt x="176" y="20"/>
                    <a:pt x="175" y="21"/>
                  </a:cubicBezTo>
                  <a:cubicBezTo>
                    <a:pt x="175" y="21"/>
                    <a:pt x="175" y="21"/>
                    <a:pt x="175" y="22"/>
                  </a:cubicBezTo>
                  <a:cubicBezTo>
                    <a:pt x="175" y="22"/>
                    <a:pt x="174" y="23"/>
                    <a:pt x="174" y="23"/>
                  </a:cubicBezTo>
                  <a:cubicBezTo>
                    <a:pt x="173" y="23"/>
                    <a:pt x="173" y="23"/>
                    <a:pt x="173" y="23"/>
                  </a:cubicBezTo>
                  <a:cubicBezTo>
                    <a:pt x="173" y="22"/>
                    <a:pt x="173" y="22"/>
                    <a:pt x="173" y="22"/>
                  </a:cubicBezTo>
                  <a:cubicBezTo>
                    <a:pt x="173" y="22"/>
                    <a:pt x="173" y="22"/>
                    <a:pt x="173" y="22"/>
                  </a:cubicBezTo>
                  <a:cubicBezTo>
                    <a:pt x="173" y="22"/>
                    <a:pt x="173" y="22"/>
                    <a:pt x="173" y="22"/>
                  </a:cubicBezTo>
                  <a:cubicBezTo>
                    <a:pt x="172" y="22"/>
                    <a:pt x="172" y="22"/>
                    <a:pt x="172" y="22"/>
                  </a:cubicBezTo>
                  <a:cubicBezTo>
                    <a:pt x="172" y="23"/>
                    <a:pt x="171" y="23"/>
                    <a:pt x="171" y="23"/>
                  </a:cubicBezTo>
                  <a:cubicBezTo>
                    <a:pt x="171" y="23"/>
                    <a:pt x="171" y="23"/>
                    <a:pt x="170" y="24"/>
                  </a:cubicBezTo>
                  <a:cubicBezTo>
                    <a:pt x="170" y="24"/>
                    <a:pt x="170" y="24"/>
                    <a:pt x="170" y="24"/>
                  </a:cubicBezTo>
                  <a:cubicBezTo>
                    <a:pt x="170" y="24"/>
                    <a:pt x="170" y="24"/>
                    <a:pt x="170" y="24"/>
                  </a:cubicBezTo>
                  <a:cubicBezTo>
                    <a:pt x="170" y="25"/>
                    <a:pt x="170" y="25"/>
                    <a:pt x="169" y="25"/>
                  </a:cubicBezTo>
                  <a:cubicBezTo>
                    <a:pt x="169" y="26"/>
                    <a:pt x="169" y="26"/>
                    <a:pt x="169" y="26"/>
                  </a:cubicBezTo>
                  <a:cubicBezTo>
                    <a:pt x="168" y="26"/>
                    <a:pt x="168" y="27"/>
                    <a:pt x="168" y="27"/>
                  </a:cubicBezTo>
                  <a:cubicBezTo>
                    <a:pt x="168" y="27"/>
                    <a:pt x="168" y="28"/>
                    <a:pt x="168" y="28"/>
                  </a:cubicBezTo>
                  <a:cubicBezTo>
                    <a:pt x="167" y="28"/>
                    <a:pt x="167" y="29"/>
                    <a:pt x="167" y="29"/>
                  </a:cubicBezTo>
                  <a:cubicBezTo>
                    <a:pt x="167" y="29"/>
                    <a:pt x="167" y="30"/>
                    <a:pt x="167" y="30"/>
                  </a:cubicBezTo>
                  <a:cubicBezTo>
                    <a:pt x="167" y="30"/>
                    <a:pt x="167" y="30"/>
                    <a:pt x="167" y="30"/>
                  </a:cubicBezTo>
                  <a:cubicBezTo>
                    <a:pt x="167" y="31"/>
                    <a:pt x="167" y="31"/>
                    <a:pt x="167" y="31"/>
                  </a:cubicBezTo>
                  <a:cubicBezTo>
                    <a:pt x="167" y="31"/>
                    <a:pt x="167" y="31"/>
                    <a:pt x="167" y="31"/>
                  </a:cubicBezTo>
                  <a:cubicBezTo>
                    <a:pt x="167" y="32"/>
                    <a:pt x="167" y="32"/>
                    <a:pt x="167" y="32"/>
                  </a:cubicBezTo>
                  <a:cubicBezTo>
                    <a:pt x="167" y="32"/>
                    <a:pt x="166" y="33"/>
                    <a:pt x="166" y="33"/>
                  </a:cubicBezTo>
                  <a:cubicBezTo>
                    <a:pt x="166" y="33"/>
                    <a:pt x="166" y="34"/>
                    <a:pt x="166" y="34"/>
                  </a:cubicBezTo>
                  <a:cubicBezTo>
                    <a:pt x="166" y="34"/>
                    <a:pt x="166" y="34"/>
                    <a:pt x="165" y="35"/>
                  </a:cubicBezTo>
                  <a:cubicBezTo>
                    <a:pt x="165" y="35"/>
                    <a:pt x="164" y="36"/>
                    <a:pt x="164" y="36"/>
                  </a:cubicBezTo>
                  <a:cubicBezTo>
                    <a:pt x="164" y="36"/>
                    <a:pt x="163" y="37"/>
                    <a:pt x="163" y="37"/>
                  </a:cubicBezTo>
                  <a:cubicBezTo>
                    <a:pt x="163" y="38"/>
                    <a:pt x="162" y="38"/>
                    <a:pt x="162" y="38"/>
                  </a:cubicBezTo>
                  <a:cubicBezTo>
                    <a:pt x="161" y="39"/>
                    <a:pt x="160" y="39"/>
                    <a:pt x="160" y="39"/>
                  </a:cubicBezTo>
                  <a:cubicBezTo>
                    <a:pt x="159" y="39"/>
                    <a:pt x="159" y="39"/>
                    <a:pt x="158" y="39"/>
                  </a:cubicBezTo>
                  <a:cubicBezTo>
                    <a:pt x="158" y="39"/>
                    <a:pt x="158" y="38"/>
                    <a:pt x="158" y="38"/>
                  </a:cubicBezTo>
                  <a:cubicBezTo>
                    <a:pt x="158" y="37"/>
                    <a:pt x="158" y="37"/>
                    <a:pt x="158" y="37"/>
                  </a:cubicBezTo>
                  <a:cubicBezTo>
                    <a:pt x="158" y="37"/>
                    <a:pt x="158" y="36"/>
                    <a:pt x="158" y="36"/>
                  </a:cubicBezTo>
                  <a:cubicBezTo>
                    <a:pt x="158" y="35"/>
                    <a:pt x="158" y="35"/>
                    <a:pt x="158" y="35"/>
                  </a:cubicBezTo>
                  <a:cubicBezTo>
                    <a:pt x="158" y="35"/>
                    <a:pt x="158" y="35"/>
                    <a:pt x="159" y="34"/>
                  </a:cubicBezTo>
                  <a:cubicBezTo>
                    <a:pt x="159" y="34"/>
                    <a:pt x="159" y="33"/>
                    <a:pt x="159" y="33"/>
                  </a:cubicBezTo>
                  <a:cubicBezTo>
                    <a:pt x="159" y="33"/>
                    <a:pt x="159" y="33"/>
                    <a:pt x="159" y="32"/>
                  </a:cubicBezTo>
                  <a:cubicBezTo>
                    <a:pt x="159" y="32"/>
                    <a:pt x="160" y="31"/>
                    <a:pt x="160" y="31"/>
                  </a:cubicBezTo>
                  <a:cubicBezTo>
                    <a:pt x="160" y="30"/>
                    <a:pt x="160" y="30"/>
                    <a:pt x="160" y="30"/>
                  </a:cubicBezTo>
                  <a:cubicBezTo>
                    <a:pt x="161" y="30"/>
                    <a:pt x="161" y="30"/>
                    <a:pt x="161" y="29"/>
                  </a:cubicBezTo>
                  <a:cubicBezTo>
                    <a:pt x="161" y="29"/>
                    <a:pt x="161" y="29"/>
                    <a:pt x="161" y="29"/>
                  </a:cubicBezTo>
                  <a:cubicBezTo>
                    <a:pt x="161" y="29"/>
                    <a:pt x="162" y="29"/>
                    <a:pt x="162" y="28"/>
                  </a:cubicBezTo>
                  <a:cubicBezTo>
                    <a:pt x="162" y="28"/>
                    <a:pt x="162" y="28"/>
                    <a:pt x="162" y="27"/>
                  </a:cubicBezTo>
                  <a:cubicBezTo>
                    <a:pt x="163" y="26"/>
                    <a:pt x="163" y="26"/>
                    <a:pt x="163" y="26"/>
                  </a:cubicBezTo>
                  <a:cubicBezTo>
                    <a:pt x="163" y="26"/>
                    <a:pt x="164" y="26"/>
                    <a:pt x="164" y="26"/>
                  </a:cubicBezTo>
                  <a:cubicBezTo>
                    <a:pt x="164" y="25"/>
                    <a:pt x="164" y="25"/>
                    <a:pt x="164" y="25"/>
                  </a:cubicBezTo>
                  <a:cubicBezTo>
                    <a:pt x="164" y="24"/>
                    <a:pt x="165" y="23"/>
                    <a:pt x="166" y="23"/>
                  </a:cubicBezTo>
                  <a:cubicBezTo>
                    <a:pt x="166" y="23"/>
                    <a:pt x="166" y="23"/>
                    <a:pt x="166" y="23"/>
                  </a:cubicBezTo>
                  <a:cubicBezTo>
                    <a:pt x="164" y="23"/>
                    <a:pt x="164" y="24"/>
                    <a:pt x="163" y="24"/>
                  </a:cubicBezTo>
                  <a:cubicBezTo>
                    <a:pt x="163" y="23"/>
                    <a:pt x="163" y="23"/>
                    <a:pt x="164" y="23"/>
                  </a:cubicBezTo>
                  <a:cubicBezTo>
                    <a:pt x="164" y="22"/>
                    <a:pt x="164" y="22"/>
                    <a:pt x="164" y="22"/>
                  </a:cubicBezTo>
                  <a:cubicBezTo>
                    <a:pt x="164" y="22"/>
                    <a:pt x="165" y="22"/>
                    <a:pt x="165" y="22"/>
                  </a:cubicBezTo>
                  <a:cubicBezTo>
                    <a:pt x="165" y="21"/>
                    <a:pt x="165" y="21"/>
                    <a:pt x="166" y="21"/>
                  </a:cubicBezTo>
                  <a:cubicBezTo>
                    <a:pt x="166" y="20"/>
                    <a:pt x="167" y="20"/>
                    <a:pt x="167" y="20"/>
                  </a:cubicBezTo>
                  <a:cubicBezTo>
                    <a:pt x="168" y="19"/>
                    <a:pt x="168" y="19"/>
                    <a:pt x="168" y="19"/>
                  </a:cubicBezTo>
                  <a:cubicBezTo>
                    <a:pt x="169" y="18"/>
                    <a:pt x="169" y="18"/>
                    <a:pt x="170" y="17"/>
                  </a:cubicBezTo>
                  <a:cubicBezTo>
                    <a:pt x="170" y="17"/>
                    <a:pt x="170" y="17"/>
                    <a:pt x="170" y="18"/>
                  </a:cubicBezTo>
                  <a:cubicBezTo>
                    <a:pt x="171" y="18"/>
                    <a:pt x="171" y="17"/>
                    <a:pt x="171" y="17"/>
                  </a:cubicBezTo>
                  <a:cubicBezTo>
                    <a:pt x="171" y="17"/>
                    <a:pt x="171" y="17"/>
                    <a:pt x="172" y="17"/>
                  </a:cubicBezTo>
                  <a:cubicBezTo>
                    <a:pt x="172" y="17"/>
                    <a:pt x="172" y="17"/>
                    <a:pt x="172" y="18"/>
                  </a:cubicBezTo>
                  <a:cubicBezTo>
                    <a:pt x="172" y="18"/>
                    <a:pt x="172" y="18"/>
                    <a:pt x="172" y="18"/>
                  </a:cubicBezTo>
                  <a:cubicBezTo>
                    <a:pt x="172" y="18"/>
                    <a:pt x="173" y="17"/>
                    <a:pt x="173" y="17"/>
                  </a:cubicBezTo>
                  <a:cubicBezTo>
                    <a:pt x="174" y="17"/>
                    <a:pt x="174" y="17"/>
                    <a:pt x="175" y="17"/>
                  </a:cubicBezTo>
                  <a:cubicBezTo>
                    <a:pt x="175" y="17"/>
                    <a:pt x="175" y="17"/>
                    <a:pt x="176" y="17"/>
                  </a:cubicBezTo>
                  <a:cubicBezTo>
                    <a:pt x="176" y="17"/>
                    <a:pt x="176" y="16"/>
                    <a:pt x="176" y="16"/>
                  </a:cubicBezTo>
                  <a:cubicBezTo>
                    <a:pt x="177" y="16"/>
                    <a:pt x="178" y="16"/>
                    <a:pt x="179" y="17"/>
                  </a:cubicBezTo>
                  <a:cubicBezTo>
                    <a:pt x="179" y="17"/>
                    <a:pt x="179" y="17"/>
                    <a:pt x="179" y="17"/>
                  </a:cubicBezTo>
                  <a:cubicBezTo>
                    <a:pt x="179" y="17"/>
                    <a:pt x="179" y="17"/>
                    <a:pt x="179" y="17"/>
                  </a:cubicBezTo>
                  <a:cubicBezTo>
                    <a:pt x="179" y="17"/>
                    <a:pt x="179" y="17"/>
                    <a:pt x="179" y="17"/>
                  </a:cubicBezTo>
                  <a:cubicBezTo>
                    <a:pt x="179" y="17"/>
                    <a:pt x="179" y="17"/>
                    <a:pt x="179" y="16"/>
                  </a:cubicBezTo>
                  <a:cubicBezTo>
                    <a:pt x="180" y="16"/>
                    <a:pt x="182" y="17"/>
                    <a:pt x="182" y="17"/>
                  </a:cubicBezTo>
                  <a:cubicBezTo>
                    <a:pt x="182" y="16"/>
                    <a:pt x="182" y="16"/>
                    <a:pt x="182" y="16"/>
                  </a:cubicBezTo>
                  <a:cubicBezTo>
                    <a:pt x="182" y="15"/>
                    <a:pt x="182" y="15"/>
                    <a:pt x="182" y="15"/>
                  </a:cubicBezTo>
                  <a:cubicBezTo>
                    <a:pt x="182" y="15"/>
                    <a:pt x="182" y="15"/>
                    <a:pt x="182" y="15"/>
                  </a:cubicBezTo>
                  <a:cubicBezTo>
                    <a:pt x="182" y="15"/>
                    <a:pt x="181" y="15"/>
                    <a:pt x="181" y="15"/>
                  </a:cubicBezTo>
                  <a:cubicBezTo>
                    <a:pt x="181" y="15"/>
                    <a:pt x="180" y="15"/>
                    <a:pt x="179" y="15"/>
                  </a:cubicBezTo>
                  <a:cubicBezTo>
                    <a:pt x="179" y="15"/>
                    <a:pt x="179" y="15"/>
                    <a:pt x="179" y="14"/>
                  </a:cubicBezTo>
                  <a:cubicBezTo>
                    <a:pt x="179" y="14"/>
                    <a:pt x="179" y="14"/>
                    <a:pt x="179" y="14"/>
                  </a:cubicBezTo>
                  <a:cubicBezTo>
                    <a:pt x="179" y="14"/>
                    <a:pt x="179" y="14"/>
                    <a:pt x="180" y="13"/>
                  </a:cubicBezTo>
                  <a:cubicBezTo>
                    <a:pt x="180" y="13"/>
                    <a:pt x="180" y="13"/>
                    <a:pt x="180" y="13"/>
                  </a:cubicBezTo>
                  <a:cubicBezTo>
                    <a:pt x="179" y="13"/>
                    <a:pt x="179" y="13"/>
                    <a:pt x="178" y="14"/>
                  </a:cubicBezTo>
                  <a:cubicBezTo>
                    <a:pt x="177" y="14"/>
                    <a:pt x="176" y="14"/>
                    <a:pt x="175" y="14"/>
                  </a:cubicBezTo>
                  <a:cubicBezTo>
                    <a:pt x="175" y="14"/>
                    <a:pt x="175" y="14"/>
                    <a:pt x="174" y="14"/>
                  </a:cubicBezTo>
                  <a:cubicBezTo>
                    <a:pt x="174" y="14"/>
                    <a:pt x="174" y="14"/>
                    <a:pt x="174" y="14"/>
                  </a:cubicBezTo>
                  <a:cubicBezTo>
                    <a:pt x="174" y="14"/>
                    <a:pt x="173" y="15"/>
                    <a:pt x="173" y="15"/>
                  </a:cubicBezTo>
                  <a:cubicBezTo>
                    <a:pt x="173" y="15"/>
                    <a:pt x="172" y="15"/>
                    <a:pt x="171" y="14"/>
                  </a:cubicBezTo>
                  <a:cubicBezTo>
                    <a:pt x="170" y="14"/>
                    <a:pt x="170" y="14"/>
                    <a:pt x="170" y="13"/>
                  </a:cubicBezTo>
                  <a:cubicBezTo>
                    <a:pt x="169" y="13"/>
                    <a:pt x="169" y="13"/>
                    <a:pt x="169" y="12"/>
                  </a:cubicBezTo>
                  <a:cubicBezTo>
                    <a:pt x="168" y="12"/>
                    <a:pt x="167" y="13"/>
                    <a:pt x="166" y="13"/>
                  </a:cubicBezTo>
                  <a:cubicBezTo>
                    <a:pt x="166" y="12"/>
                    <a:pt x="166" y="12"/>
                    <a:pt x="167" y="12"/>
                  </a:cubicBezTo>
                  <a:cubicBezTo>
                    <a:pt x="167" y="12"/>
                    <a:pt x="166" y="11"/>
                    <a:pt x="166" y="11"/>
                  </a:cubicBezTo>
                  <a:cubicBezTo>
                    <a:pt x="166" y="11"/>
                    <a:pt x="166" y="12"/>
                    <a:pt x="165" y="12"/>
                  </a:cubicBezTo>
                  <a:cubicBezTo>
                    <a:pt x="165" y="12"/>
                    <a:pt x="165" y="12"/>
                    <a:pt x="164" y="12"/>
                  </a:cubicBezTo>
                  <a:cubicBezTo>
                    <a:pt x="164" y="12"/>
                    <a:pt x="163" y="13"/>
                    <a:pt x="163" y="13"/>
                  </a:cubicBezTo>
                  <a:cubicBezTo>
                    <a:pt x="162" y="13"/>
                    <a:pt x="162" y="13"/>
                    <a:pt x="161" y="13"/>
                  </a:cubicBezTo>
                  <a:cubicBezTo>
                    <a:pt x="161" y="13"/>
                    <a:pt x="160" y="13"/>
                    <a:pt x="160" y="14"/>
                  </a:cubicBezTo>
                  <a:cubicBezTo>
                    <a:pt x="159" y="14"/>
                    <a:pt x="159" y="14"/>
                    <a:pt x="159" y="14"/>
                  </a:cubicBezTo>
                  <a:cubicBezTo>
                    <a:pt x="158" y="14"/>
                    <a:pt x="158" y="14"/>
                    <a:pt x="158" y="14"/>
                  </a:cubicBezTo>
                  <a:cubicBezTo>
                    <a:pt x="157" y="14"/>
                    <a:pt x="157" y="14"/>
                    <a:pt x="157" y="14"/>
                  </a:cubicBezTo>
                  <a:cubicBezTo>
                    <a:pt x="156" y="14"/>
                    <a:pt x="156" y="14"/>
                    <a:pt x="156" y="14"/>
                  </a:cubicBezTo>
                  <a:cubicBezTo>
                    <a:pt x="156" y="13"/>
                    <a:pt x="156" y="13"/>
                    <a:pt x="157" y="12"/>
                  </a:cubicBezTo>
                  <a:cubicBezTo>
                    <a:pt x="157" y="12"/>
                    <a:pt x="157" y="12"/>
                    <a:pt x="157" y="12"/>
                  </a:cubicBezTo>
                  <a:cubicBezTo>
                    <a:pt x="155" y="13"/>
                    <a:pt x="154" y="14"/>
                    <a:pt x="152" y="14"/>
                  </a:cubicBezTo>
                  <a:cubicBezTo>
                    <a:pt x="152" y="13"/>
                    <a:pt x="152" y="13"/>
                    <a:pt x="151" y="13"/>
                  </a:cubicBezTo>
                  <a:cubicBezTo>
                    <a:pt x="151" y="13"/>
                    <a:pt x="151" y="13"/>
                    <a:pt x="151" y="13"/>
                  </a:cubicBezTo>
                  <a:cubicBezTo>
                    <a:pt x="152" y="12"/>
                    <a:pt x="154" y="12"/>
                    <a:pt x="154" y="11"/>
                  </a:cubicBezTo>
                  <a:cubicBezTo>
                    <a:pt x="156" y="10"/>
                    <a:pt x="157" y="9"/>
                    <a:pt x="159" y="8"/>
                  </a:cubicBezTo>
                  <a:cubicBezTo>
                    <a:pt x="160" y="8"/>
                    <a:pt x="161" y="8"/>
                    <a:pt x="162" y="8"/>
                  </a:cubicBezTo>
                  <a:cubicBezTo>
                    <a:pt x="162" y="7"/>
                    <a:pt x="163" y="7"/>
                    <a:pt x="163" y="7"/>
                  </a:cubicBezTo>
                  <a:cubicBezTo>
                    <a:pt x="163" y="7"/>
                    <a:pt x="163" y="7"/>
                    <a:pt x="163" y="7"/>
                  </a:cubicBezTo>
                  <a:cubicBezTo>
                    <a:pt x="163" y="7"/>
                    <a:pt x="163" y="7"/>
                    <a:pt x="163" y="7"/>
                  </a:cubicBezTo>
                  <a:cubicBezTo>
                    <a:pt x="163" y="7"/>
                    <a:pt x="161" y="7"/>
                    <a:pt x="161" y="7"/>
                  </a:cubicBezTo>
                  <a:cubicBezTo>
                    <a:pt x="160" y="7"/>
                    <a:pt x="160" y="7"/>
                    <a:pt x="160" y="6"/>
                  </a:cubicBezTo>
                  <a:cubicBezTo>
                    <a:pt x="159" y="6"/>
                    <a:pt x="159" y="7"/>
                    <a:pt x="159" y="7"/>
                  </a:cubicBezTo>
                  <a:cubicBezTo>
                    <a:pt x="158" y="7"/>
                    <a:pt x="157" y="7"/>
                    <a:pt x="157" y="7"/>
                  </a:cubicBezTo>
                  <a:cubicBezTo>
                    <a:pt x="156" y="6"/>
                    <a:pt x="156" y="6"/>
                    <a:pt x="156" y="5"/>
                  </a:cubicBezTo>
                  <a:cubicBezTo>
                    <a:pt x="155" y="6"/>
                    <a:pt x="155" y="6"/>
                    <a:pt x="155" y="6"/>
                  </a:cubicBezTo>
                  <a:cubicBezTo>
                    <a:pt x="154" y="6"/>
                    <a:pt x="154" y="5"/>
                    <a:pt x="154" y="4"/>
                  </a:cubicBezTo>
                  <a:cubicBezTo>
                    <a:pt x="153" y="4"/>
                    <a:pt x="153" y="4"/>
                    <a:pt x="152" y="4"/>
                  </a:cubicBezTo>
                  <a:cubicBezTo>
                    <a:pt x="152" y="4"/>
                    <a:pt x="150" y="5"/>
                    <a:pt x="150" y="4"/>
                  </a:cubicBezTo>
                  <a:cubicBezTo>
                    <a:pt x="149" y="4"/>
                    <a:pt x="149" y="4"/>
                    <a:pt x="149" y="4"/>
                  </a:cubicBezTo>
                  <a:cubicBezTo>
                    <a:pt x="148" y="4"/>
                    <a:pt x="147" y="4"/>
                    <a:pt x="147" y="4"/>
                  </a:cubicBezTo>
                  <a:cubicBezTo>
                    <a:pt x="147" y="4"/>
                    <a:pt x="147" y="3"/>
                    <a:pt x="146" y="3"/>
                  </a:cubicBezTo>
                  <a:cubicBezTo>
                    <a:pt x="146" y="2"/>
                    <a:pt x="147" y="1"/>
                    <a:pt x="147" y="0"/>
                  </a:cubicBezTo>
                  <a:close/>
                  <a:moveTo>
                    <a:pt x="196" y="70"/>
                  </a:moveTo>
                  <a:cubicBezTo>
                    <a:pt x="196" y="69"/>
                    <a:pt x="196" y="69"/>
                    <a:pt x="196" y="69"/>
                  </a:cubicBezTo>
                  <a:cubicBezTo>
                    <a:pt x="196" y="69"/>
                    <a:pt x="196" y="69"/>
                    <a:pt x="197" y="69"/>
                  </a:cubicBezTo>
                  <a:cubicBezTo>
                    <a:pt x="197" y="69"/>
                    <a:pt x="197" y="69"/>
                    <a:pt x="197" y="69"/>
                  </a:cubicBezTo>
                  <a:cubicBezTo>
                    <a:pt x="196" y="69"/>
                    <a:pt x="196" y="69"/>
                    <a:pt x="196" y="70"/>
                  </a:cubicBezTo>
                  <a:close/>
                </a:path>
              </a:pathLst>
            </a:custGeom>
            <a:solidFill>
              <a:srgbClr val="64BB6E"/>
            </a:solidFill>
            <a:ln w="9525">
              <a:no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defTabSz="2945407">
                <a:defRPr/>
              </a:pPr>
              <a:endParaRPr lang="en-US" sz="1600" kern="0">
                <a:solidFill>
                  <a:srgbClr val="0A0A0A"/>
                </a:solidFill>
                <a:cs typeface="Arial" charset="0"/>
              </a:endParaRPr>
            </a:p>
          </p:txBody>
        </p:sp>
        <p:sp>
          <p:nvSpPr>
            <p:cNvPr id="260" name="Freeform 243">
              <a:extLst>
                <a:ext uri="{FF2B5EF4-FFF2-40B4-BE49-F238E27FC236}">
                  <a16:creationId xmlns:a16="http://schemas.microsoft.com/office/drawing/2014/main" id="{19B00808-C69F-5741-D7B6-C211552008EF}"/>
                </a:ext>
              </a:extLst>
            </p:cNvPr>
            <p:cNvSpPr>
              <a:spLocks noEditPoints="1"/>
            </p:cNvSpPr>
            <p:nvPr/>
          </p:nvSpPr>
          <p:spPr bwMode="auto">
            <a:xfrm>
              <a:off x="22549070" y="12663624"/>
              <a:ext cx="256526" cy="63314"/>
            </a:xfrm>
            <a:custGeom>
              <a:avLst/>
              <a:gdLst/>
              <a:ahLst/>
              <a:cxnLst>
                <a:cxn ang="0">
                  <a:pos x="7" y="1"/>
                </a:cxn>
                <a:cxn ang="0">
                  <a:pos x="7" y="1"/>
                </a:cxn>
                <a:cxn ang="0">
                  <a:pos x="6" y="1"/>
                </a:cxn>
                <a:cxn ang="0">
                  <a:pos x="6" y="1"/>
                </a:cxn>
                <a:cxn ang="0">
                  <a:pos x="7" y="0"/>
                </a:cxn>
                <a:cxn ang="0">
                  <a:pos x="7" y="0"/>
                </a:cxn>
                <a:cxn ang="0">
                  <a:pos x="8" y="0"/>
                </a:cxn>
                <a:cxn ang="0">
                  <a:pos x="9" y="1"/>
                </a:cxn>
                <a:cxn ang="0">
                  <a:pos x="10" y="1"/>
                </a:cxn>
                <a:cxn ang="0">
                  <a:pos x="12" y="2"/>
                </a:cxn>
                <a:cxn ang="0">
                  <a:pos x="13" y="1"/>
                </a:cxn>
                <a:cxn ang="0">
                  <a:pos x="13" y="2"/>
                </a:cxn>
                <a:cxn ang="0">
                  <a:pos x="13" y="2"/>
                </a:cxn>
                <a:cxn ang="0">
                  <a:pos x="12" y="2"/>
                </a:cxn>
                <a:cxn ang="0">
                  <a:pos x="12" y="2"/>
                </a:cxn>
                <a:cxn ang="0">
                  <a:pos x="10" y="2"/>
                </a:cxn>
                <a:cxn ang="0">
                  <a:pos x="10" y="2"/>
                </a:cxn>
                <a:cxn ang="0">
                  <a:pos x="9" y="1"/>
                </a:cxn>
                <a:cxn ang="0">
                  <a:pos x="8" y="1"/>
                </a:cxn>
                <a:cxn ang="0">
                  <a:pos x="8" y="1"/>
                </a:cxn>
                <a:cxn ang="0">
                  <a:pos x="7" y="1"/>
                </a:cxn>
                <a:cxn ang="0">
                  <a:pos x="7" y="1"/>
                </a:cxn>
                <a:cxn ang="0">
                  <a:pos x="3" y="3"/>
                </a:cxn>
                <a:cxn ang="0">
                  <a:pos x="3" y="2"/>
                </a:cxn>
                <a:cxn ang="0">
                  <a:pos x="4" y="2"/>
                </a:cxn>
                <a:cxn ang="0">
                  <a:pos x="4" y="2"/>
                </a:cxn>
                <a:cxn ang="0">
                  <a:pos x="4" y="3"/>
                </a:cxn>
                <a:cxn ang="0">
                  <a:pos x="2" y="3"/>
                </a:cxn>
                <a:cxn ang="0">
                  <a:pos x="2" y="3"/>
                </a:cxn>
                <a:cxn ang="0">
                  <a:pos x="3" y="3"/>
                </a:cxn>
                <a:cxn ang="0">
                  <a:pos x="1" y="3"/>
                </a:cxn>
                <a:cxn ang="0">
                  <a:pos x="0" y="3"/>
                </a:cxn>
                <a:cxn ang="0">
                  <a:pos x="0" y="2"/>
                </a:cxn>
                <a:cxn ang="0">
                  <a:pos x="1" y="2"/>
                </a:cxn>
                <a:cxn ang="0">
                  <a:pos x="1" y="3"/>
                </a:cxn>
                <a:cxn ang="0">
                  <a:pos x="1" y="1"/>
                </a:cxn>
                <a:cxn ang="0">
                  <a:pos x="2" y="2"/>
                </a:cxn>
                <a:cxn ang="0">
                  <a:pos x="2" y="2"/>
                </a:cxn>
                <a:cxn ang="0">
                  <a:pos x="4" y="1"/>
                </a:cxn>
                <a:cxn ang="0">
                  <a:pos x="4" y="1"/>
                </a:cxn>
                <a:cxn ang="0">
                  <a:pos x="1" y="1"/>
                </a:cxn>
              </a:cxnLst>
              <a:rect l="0" t="0" r="r" b="b"/>
              <a:pathLst>
                <a:path w="13" h="3">
                  <a:moveTo>
                    <a:pt x="7" y="1"/>
                  </a:moveTo>
                  <a:cubicBezTo>
                    <a:pt x="7" y="1"/>
                    <a:pt x="7" y="1"/>
                    <a:pt x="7" y="1"/>
                  </a:cubicBezTo>
                  <a:cubicBezTo>
                    <a:pt x="7" y="1"/>
                    <a:pt x="6" y="1"/>
                    <a:pt x="6" y="1"/>
                  </a:cubicBezTo>
                  <a:cubicBezTo>
                    <a:pt x="6" y="1"/>
                    <a:pt x="6" y="1"/>
                    <a:pt x="6" y="1"/>
                  </a:cubicBezTo>
                  <a:cubicBezTo>
                    <a:pt x="6" y="1"/>
                    <a:pt x="6" y="1"/>
                    <a:pt x="7" y="0"/>
                  </a:cubicBezTo>
                  <a:cubicBezTo>
                    <a:pt x="7" y="0"/>
                    <a:pt x="7" y="1"/>
                    <a:pt x="7" y="0"/>
                  </a:cubicBezTo>
                  <a:cubicBezTo>
                    <a:pt x="8" y="0"/>
                    <a:pt x="8" y="0"/>
                    <a:pt x="8" y="0"/>
                  </a:cubicBezTo>
                  <a:cubicBezTo>
                    <a:pt x="9" y="0"/>
                    <a:pt x="9" y="1"/>
                    <a:pt x="9" y="1"/>
                  </a:cubicBezTo>
                  <a:cubicBezTo>
                    <a:pt x="9" y="1"/>
                    <a:pt x="10" y="1"/>
                    <a:pt x="10" y="1"/>
                  </a:cubicBezTo>
                  <a:cubicBezTo>
                    <a:pt x="11" y="2"/>
                    <a:pt x="10" y="2"/>
                    <a:pt x="12" y="2"/>
                  </a:cubicBezTo>
                  <a:cubicBezTo>
                    <a:pt x="12" y="2"/>
                    <a:pt x="12" y="2"/>
                    <a:pt x="13" y="1"/>
                  </a:cubicBezTo>
                  <a:cubicBezTo>
                    <a:pt x="13" y="2"/>
                    <a:pt x="13" y="2"/>
                    <a:pt x="13" y="2"/>
                  </a:cubicBezTo>
                  <a:cubicBezTo>
                    <a:pt x="13" y="2"/>
                    <a:pt x="13" y="2"/>
                    <a:pt x="13" y="2"/>
                  </a:cubicBezTo>
                  <a:cubicBezTo>
                    <a:pt x="13" y="2"/>
                    <a:pt x="12" y="2"/>
                    <a:pt x="12" y="2"/>
                  </a:cubicBezTo>
                  <a:cubicBezTo>
                    <a:pt x="12" y="2"/>
                    <a:pt x="12" y="2"/>
                    <a:pt x="12" y="2"/>
                  </a:cubicBezTo>
                  <a:cubicBezTo>
                    <a:pt x="11" y="3"/>
                    <a:pt x="11" y="2"/>
                    <a:pt x="10" y="2"/>
                  </a:cubicBezTo>
                  <a:cubicBezTo>
                    <a:pt x="10" y="2"/>
                    <a:pt x="10" y="2"/>
                    <a:pt x="10" y="2"/>
                  </a:cubicBezTo>
                  <a:cubicBezTo>
                    <a:pt x="9" y="2"/>
                    <a:pt x="9" y="1"/>
                    <a:pt x="9" y="1"/>
                  </a:cubicBezTo>
                  <a:cubicBezTo>
                    <a:pt x="9" y="1"/>
                    <a:pt x="9" y="1"/>
                    <a:pt x="8" y="1"/>
                  </a:cubicBezTo>
                  <a:cubicBezTo>
                    <a:pt x="8" y="1"/>
                    <a:pt x="8" y="1"/>
                    <a:pt x="8" y="1"/>
                  </a:cubicBezTo>
                  <a:cubicBezTo>
                    <a:pt x="8" y="1"/>
                    <a:pt x="8" y="1"/>
                    <a:pt x="7" y="1"/>
                  </a:cubicBezTo>
                  <a:cubicBezTo>
                    <a:pt x="7" y="1"/>
                    <a:pt x="7" y="1"/>
                    <a:pt x="7" y="1"/>
                  </a:cubicBezTo>
                  <a:close/>
                  <a:moveTo>
                    <a:pt x="3" y="3"/>
                  </a:moveTo>
                  <a:cubicBezTo>
                    <a:pt x="3" y="2"/>
                    <a:pt x="3" y="2"/>
                    <a:pt x="3" y="2"/>
                  </a:cubicBezTo>
                  <a:cubicBezTo>
                    <a:pt x="3" y="2"/>
                    <a:pt x="4" y="2"/>
                    <a:pt x="4" y="2"/>
                  </a:cubicBezTo>
                  <a:cubicBezTo>
                    <a:pt x="4" y="2"/>
                    <a:pt x="4" y="2"/>
                    <a:pt x="4" y="2"/>
                  </a:cubicBezTo>
                  <a:cubicBezTo>
                    <a:pt x="4" y="2"/>
                    <a:pt x="4" y="3"/>
                    <a:pt x="4" y="3"/>
                  </a:cubicBezTo>
                  <a:cubicBezTo>
                    <a:pt x="4" y="3"/>
                    <a:pt x="3" y="3"/>
                    <a:pt x="2" y="3"/>
                  </a:cubicBezTo>
                  <a:cubicBezTo>
                    <a:pt x="2" y="3"/>
                    <a:pt x="2" y="3"/>
                    <a:pt x="2" y="3"/>
                  </a:cubicBezTo>
                  <a:cubicBezTo>
                    <a:pt x="3" y="3"/>
                    <a:pt x="3" y="3"/>
                    <a:pt x="3" y="3"/>
                  </a:cubicBezTo>
                  <a:close/>
                  <a:moveTo>
                    <a:pt x="1" y="3"/>
                  </a:moveTo>
                  <a:cubicBezTo>
                    <a:pt x="1" y="3"/>
                    <a:pt x="0" y="3"/>
                    <a:pt x="0" y="3"/>
                  </a:cubicBezTo>
                  <a:cubicBezTo>
                    <a:pt x="0" y="3"/>
                    <a:pt x="0" y="3"/>
                    <a:pt x="0" y="2"/>
                  </a:cubicBezTo>
                  <a:cubicBezTo>
                    <a:pt x="0" y="2"/>
                    <a:pt x="0" y="2"/>
                    <a:pt x="1" y="2"/>
                  </a:cubicBezTo>
                  <a:cubicBezTo>
                    <a:pt x="1" y="2"/>
                    <a:pt x="1" y="2"/>
                    <a:pt x="1" y="3"/>
                  </a:cubicBezTo>
                  <a:close/>
                  <a:moveTo>
                    <a:pt x="1" y="1"/>
                  </a:moveTo>
                  <a:cubicBezTo>
                    <a:pt x="1" y="2"/>
                    <a:pt x="2" y="2"/>
                    <a:pt x="2" y="2"/>
                  </a:cubicBezTo>
                  <a:cubicBezTo>
                    <a:pt x="2" y="2"/>
                    <a:pt x="2" y="2"/>
                    <a:pt x="2" y="2"/>
                  </a:cubicBezTo>
                  <a:cubicBezTo>
                    <a:pt x="3" y="2"/>
                    <a:pt x="4" y="2"/>
                    <a:pt x="4" y="1"/>
                  </a:cubicBezTo>
                  <a:cubicBezTo>
                    <a:pt x="4" y="1"/>
                    <a:pt x="4" y="1"/>
                    <a:pt x="4" y="1"/>
                  </a:cubicBezTo>
                  <a:cubicBezTo>
                    <a:pt x="3" y="1"/>
                    <a:pt x="2" y="1"/>
                    <a:pt x="1" y="1"/>
                  </a:cubicBezTo>
                  <a:close/>
                </a:path>
              </a:pathLst>
            </a:custGeom>
            <a:solidFill>
              <a:sysClr val="window" lastClr="FFFFFF">
                <a:lumMod val="75000"/>
              </a:sysClr>
            </a:solidFill>
            <a:ln w="3175">
              <a:solidFill>
                <a:schemeClr val="bg1">
                  <a:lumMod val="65000"/>
                </a:schemeClr>
              </a:solid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defTabSz="2945407">
                <a:defRPr/>
              </a:pPr>
              <a:endParaRPr lang="en-US" sz="1600" kern="0">
                <a:solidFill>
                  <a:srgbClr val="0A0A0A"/>
                </a:solidFill>
                <a:cs typeface="Arial" charset="0"/>
              </a:endParaRPr>
            </a:p>
          </p:txBody>
        </p:sp>
        <p:sp>
          <p:nvSpPr>
            <p:cNvPr id="261" name="Freeform 244">
              <a:extLst>
                <a:ext uri="{FF2B5EF4-FFF2-40B4-BE49-F238E27FC236}">
                  <a16:creationId xmlns:a16="http://schemas.microsoft.com/office/drawing/2014/main" id="{5726E8ED-9BC0-C916-ACF7-C0D5192BB817}"/>
                </a:ext>
              </a:extLst>
            </p:cNvPr>
            <p:cNvSpPr>
              <a:spLocks noEditPoints="1"/>
            </p:cNvSpPr>
            <p:nvPr/>
          </p:nvSpPr>
          <p:spPr bwMode="auto">
            <a:xfrm>
              <a:off x="16706972" y="11641607"/>
              <a:ext cx="860601" cy="361774"/>
            </a:xfrm>
            <a:custGeom>
              <a:avLst/>
              <a:gdLst/>
              <a:ahLst/>
              <a:cxnLst>
                <a:cxn ang="0">
                  <a:pos x="34" y="10"/>
                </a:cxn>
                <a:cxn ang="0">
                  <a:pos x="35" y="10"/>
                </a:cxn>
                <a:cxn ang="0">
                  <a:pos x="38" y="10"/>
                </a:cxn>
                <a:cxn ang="0">
                  <a:pos x="38" y="12"/>
                </a:cxn>
                <a:cxn ang="0">
                  <a:pos x="37" y="12"/>
                </a:cxn>
                <a:cxn ang="0">
                  <a:pos x="41" y="13"/>
                </a:cxn>
                <a:cxn ang="0">
                  <a:pos x="44" y="15"/>
                </a:cxn>
                <a:cxn ang="0">
                  <a:pos x="40" y="16"/>
                </a:cxn>
                <a:cxn ang="0">
                  <a:pos x="40" y="16"/>
                </a:cxn>
                <a:cxn ang="0">
                  <a:pos x="34" y="16"/>
                </a:cxn>
                <a:cxn ang="0">
                  <a:pos x="32" y="16"/>
                </a:cxn>
                <a:cxn ang="0">
                  <a:pos x="29" y="16"/>
                </a:cxn>
                <a:cxn ang="0">
                  <a:pos x="32" y="13"/>
                </a:cxn>
                <a:cxn ang="0">
                  <a:pos x="28" y="12"/>
                </a:cxn>
                <a:cxn ang="0">
                  <a:pos x="26" y="9"/>
                </a:cxn>
                <a:cxn ang="0">
                  <a:pos x="25" y="8"/>
                </a:cxn>
                <a:cxn ang="0">
                  <a:pos x="22" y="8"/>
                </a:cxn>
                <a:cxn ang="0">
                  <a:pos x="20" y="7"/>
                </a:cxn>
                <a:cxn ang="0">
                  <a:pos x="18" y="6"/>
                </a:cxn>
                <a:cxn ang="0">
                  <a:pos x="16" y="5"/>
                </a:cxn>
                <a:cxn ang="0">
                  <a:pos x="14" y="4"/>
                </a:cxn>
                <a:cxn ang="0">
                  <a:pos x="11" y="4"/>
                </a:cxn>
                <a:cxn ang="0">
                  <a:pos x="13" y="2"/>
                </a:cxn>
                <a:cxn ang="0">
                  <a:pos x="8" y="2"/>
                </a:cxn>
                <a:cxn ang="0">
                  <a:pos x="5" y="4"/>
                </a:cxn>
                <a:cxn ang="0">
                  <a:pos x="4" y="4"/>
                </a:cxn>
                <a:cxn ang="0">
                  <a:pos x="2" y="5"/>
                </a:cxn>
                <a:cxn ang="0">
                  <a:pos x="0" y="6"/>
                </a:cxn>
                <a:cxn ang="0">
                  <a:pos x="1" y="6"/>
                </a:cxn>
                <a:cxn ang="0">
                  <a:pos x="1" y="4"/>
                </a:cxn>
                <a:cxn ang="0">
                  <a:pos x="2" y="2"/>
                </a:cxn>
                <a:cxn ang="0">
                  <a:pos x="4" y="2"/>
                </a:cxn>
                <a:cxn ang="0">
                  <a:pos x="6" y="1"/>
                </a:cxn>
                <a:cxn ang="0">
                  <a:pos x="9" y="1"/>
                </a:cxn>
                <a:cxn ang="0">
                  <a:pos x="13" y="0"/>
                </a:cxn>
                <a:cxn ang="0">
                  <a:pos x="15" y="0"/>
                </a:cxn>
                <a:cxn ang="0">
                  <a:pos x="20" y="1"/>
                </a:cxn>
                <a:cxn ang="0">
                  <a:pos x="22" y="2"/>
                </a:cxn>
                <a:cxn ang="0">
                  <a:pos x="25" y="4"/>
                </a:cxn>
                <a:cxn ang="0">
                  <a:pos x="26" y="5"/>
                </a:cxn>
                <a:cxn ang="0">
                  <a:pos x="28" y="6"/>
                </a:cxn>
                <a:cxn ang="0">
                  <a:pos x="29" y="7"/>
                </a:cxn>
                <a:cxn ang="0">
                  <a:pos x="31" y="9"/>
                </a:cxn>
                <a:cxn ang="0">
                  <a:pos x="33" y="9"/>
                </a:cxn>
                <a:cxn ang="0">
                  <a:pos x="30" y="6"/>
                </a:cxn>
                <a:cxn ang="0">
                  <a:pos x="27" y="3"/>
                </a:cxn>
                <a:cxn ang="0">
                  <a:pos x="6" y="6"/>
                </a:cxn>
                <a:cxn ang="0">
                  <a:pos x="6" y="8"/>
                </a:cxn>
                <a:cxn ang="0">
                  <a:pos x="7" y="6"/>
                </a:cxn>
              </a:cxnLst>
              <a:rect l="0" t="0" r="r" b="b"/>
              <a:pathLst>
                <a:path w="44" h="17">
                  <a:moveTo>
                    <a:pt x="33" y="9"/>
                  </a:moveTo>
                  <a:cubicBezTo>
                    <a:pt x="33" y="9"/>
                    <a:pt x="33" y="9"/>
                    <a:pt x="33" y="9"/>
                  </a:cubicBezTo>
                  <a:cubicBezTo>
                    <a:pt x="34" y="9"/>
                    <a:pt x="33" y="10"/>
                    <a:pt x="34" y="10"/>
                  </a:cubicBezTo>
                  <a:cubicBezTo>
                    <a:pt x="34" y="10"/>
                    <a:pt x="34" y="10"/>
                    <a:pt x="35" y="10"/>
                  </a:cubicBezTo>
                  <a:cubicBezTo>
                    <a:pt x="35" y="10"/>
                    <a:pt x="35" y="10"/>
                    <a:pt x="35" y="10"/>
                  </a:cubicBezTo>
                  <a:cubicBezTo>
                    <a:pt x="35" y="10"/>
                    <a:pt x="35" y="10"/>
                    <a:pt x="35" y="10"/>
                  </a:cubicBezTo>
                  <a:cubicBezTo>
                    <a:pt x="35" y="10"/>
                    <a:pt x="35" y="10"/>
                    <a:pt x="36" y="10"/>
                  </a:cubicBezTo>
                  <a:cubicBezTo>
                    <a:pt x="36" y="10"/>
                    <a:pt x="36" y="10"/>
                    <a:pt x="36" y="10"/>
                  </a:cubicBezTo>
                  <a:cubicBezTo>
                    <a:pt x="37" y="11"/>
                    <a:pt x="37" y="10"/>
                    <a:pt x="38" y="10"/>
                  </a:cubicBezTo>
                  <a:cubicBezTo>
                    <a:pt x="38" y="11"/>
                    <a:pt x="38" y="11"/>
                    <a:pt x="38" y="11"/>
                  </a:cubicBezTo>
                  <a:cubicBezTo>
                    <a:pt x="38" y="11"/>
                    <a:pt x="38" y="11"/>
                    <a:pt x="38" y="11"/>
                  </a:cubicBezTo>
                  <a:cubicBezTo>
                    <a:pt x="38" y="11"/>
                    <a:pt x="38" y="11"/>
                    <a:pt x="38" y="12"/>
                  </a:cubicBezTo>
                  <a:cubicBezTo>
                    <a:pt x="38" y="12"/>
                    <a:pt x="37" y="12"/>
                    <a:pt x="37" y="12"/>
                  </a:cubicBezTo>
                  <a:cubicBezTo>
                    <a:pt x="37" y="12"/>
                    <a:pt x="37" y="12"/>
                    <a:pt x="37" y="12"/>
                  </a:cubicBezTo>
                  <a:cubicBezTo>
                    <a:pt x="37" y="12"/>
                    <a:pt x="37" y="12"/>
                    <a:pt x="37" y="12"/>
                  </a:cubicBezTo>
                  <a:cubicBezTo>
                    <a:pt x="38" y="12"/>
                    <a:pt x="39" y="13"/>
                    <a:pt x="39" y="12"/>
                  </a:cubicBezTo>
                  <a:cubicBezTo>
                    <a:pt x="39" y="13"/>
                    <a:pt x="39" y="13"/>
                    <a:pt x="39" y="13"/>
                  </a:cubicBezTo>
                  <a:cubicBezTo>
                    <a:pt x="40" y="13"/>
                    <a:pt x="41" y="13"/>
                    <a:pt x="41" y="13"/>
                  </a:cubicBezTo>
                  <a:cubicBezTo>
                    <a:pt x="41" y="13"/>
                    <a:pt x="42" y="14"/>
                    <a:pt x="42" y="14"/>
                  </a:cubicBezTo>
                  <a:cubicBezTo>
                    <a:pt x="43" y="14"/>
                    <a:pt x="43" y="14"/>
                    <a:pt x="43" y="14"/>
                  </a:cubicBezTo>
                  <a:cubicBezTo>
                    <a:pt x="43" y="15"/>
                    <a:pt x="44" y="15"/>
                    <a:pt x="44" y="15"/>
                  </a:cubicBezTo>
                  <a:cubicBezTo>
                    <a:pt x="44" y="15"/>
                    <a:pt x="44" y="15"/>
                    <a:pt x="43" y="15"/>
                  </a:cubicBezTo>
                  <a:cubicBezTo>
                    <a:pt x="42" y="16"/>
                    <a:pt x="42" y="15"/>
                    <a:pt x="41" y="16"/>
                  </a:cubicBezTo>
                  <a:cubicBezTo>
                    <a:pt x="41" y="16"/>
                    <a:pt x="40" y="16"/>
                    <a:pt x="40" y="16"/>
                  </a:cubicBezTo>
                  <a:cubicBezTo>
                    <a:pt x="40" y="16"/>
                    <a:pt x="40" y="16"/>
                    <a:pt x="40" y="16"/>
                  </a:cubicBezTo>
                  <a:cubicBezTo>
                    <a:pt x="40" y="16"/>
                    <a:pt x="40" y="16"/>
                    <a:pt x="40" y="16"/>
                  </a:cubicBezTo>
                  <a:cubicBezTo>
                    <a:pt x="40" y="16"/>
                    <a:pt x="40" y="16"/>
                    <a:pt x="40" y="16"/>
                  </a:cubicBezTo>
                  <a:cubicBezTo>
                    <a:pt x="39" y="16"/>
                    <a:pt x="39" y="16"/>
                    <a:pt x="39" y="16"/>
                  </a:cubicBezTo>
                  <a:cubicBezTo>
                    <a:pt x="38" y="17"/>
                    <a:pt x="37" y="16"/>
                    <a:pt x="36" y="16"/>
                  </a:cubicBezTo>
                  <a:cubicBezTo>
                    <a:pt x="36" y="16"/>
                    <a:pt x="35" y="16"/>
                    <a:pt x="34" y="16"/>
                  </a:cubicBezTo>
                  <a:cubicBezTo>
                    <a:pt x="34" y="16"/>
                    <a:pt x="34" y="16"/>
                    <a:pt x="33" y="16"/>
                  </a:cubicBezTo>
                  <a:cubicBezTo>
                    <a:pt x="33" y="16"/>
                    <a:pt x="32" y="16"/>
                    <a:pt x="32" y="16"/>
                  </a:cubicBezTo>
                  <a:cubicBezTo>
                    <a:pt x="32" y="16"/>
                    <a:pt x="32" y="16"/>
                    <a:pt x="32" y="16"/>
                  </a:cubicBezTo>
                  <a:cubicBezTo>
                    <a:pt x="31" y="16"/>
                    <a:pt x="31" y="16"/>
                    <a:pt x="30" y="16"/>
                  </a:cubicBezTo>
                  <a:cubicBezTo>
                    <a:pt x="30" y="16"/>
                    <a:pt x="29" y="17"/>
                    <a:pt x="29" y="17"/>
                  </a:cubicBezTo>
                  <a:cubicBezTo>
                    <a:pt x="29" y="17"/>
                    <a:pt x="29" y="17"/>
                    <a:pt x="29" y="16"/>
                  </a:cubicBezTo>
                  <a:cubicBezTo>
                    <a:pt x="29" y="16"/>
                    <a:pt x="29" y="16"/>
                    <a:pt x="30" y="16"/>
                  </a:cubicBezTo>
                  <a:cubicBezTo>
                    <a:pt x="30" y="15"/>
                    <a:pt x="31" y="15"/>
                    <a:pt x="32" y="14"/>
                  </a:cubicBezTo>
                  <a:cubicBezTo>
                    <a:pt x="32" y="14"/>
                    <a:pt x="32" y="14"/>
                    <a:pt x="32" y="13"/>
                  </a:cubicBezTo>
                  <a:cubicBezTo>
                    <a:pt x="31" y="13"/>
                    <a:pt x="32" y="12"/>
                    <a:pt x="30" y="12"/>
                  </a:cubicBezTo>
                  <a:cubicBezTo>
                    <a:pt x="30" y="12"/>
                    <a:pt x="29" y="12"/>
                    <a:pt x="29" y="12"/>
                  </a:cubicBezTo>
                  <a:cubicBezTo>
                    <a:pt x="28" y="12"/>
                    <a:pt x="28" y="12"/>
                    <a:pt x="28" y="12"/>
                  </a:cubicBezTo>
                  <a:cubicBezTo>
                    <a:pt x="28" y="12"/>
                    <a:pt x="27" y="12"/>
                    <a:pt x="27" y="12"/>
                  </a:cubicBezTo>
                  <a:cubicBezTo>
                    <a:pt x="27" y="11"/>
                    <a:pt x="26" y="11"/>
                    <a:pt x="26" y="10"/>
                  </a:cubicBezTo>
                  <a:cubicBezTo>
                    <a:pt x="26" y="10"/>
                    <a:pt x="26" y="9"/>
                    <a:pt x="26" y="9"/>
                  </a:cubicBezTo>
                  <a:cubicBezTo>
                    <a:pt x="26" y="9"/>
                    <a:pt x="26" y="8"/>
                    <a:pt x="26" y="8"/>
                  </a:cubicBezTo>
                  <a:cubicBezTo>
                    <a:pt x="26" y="8"/>
                    <a:pt x="25" y="8"/>
                    <a:pt x="25" y="8"/>
                  </a:cubicBezTo>
                  <a:cubicBezTo>
                    <a:pt x="25" y="8"/>
                    <a:pt x="25" y="8"/>
                    <a:pt x="25" y="8"/>
                  </a:cubicBezTo>
                  <a:cubicBezTo>
                    <a:pt x="25" y="7"/>
                    <a:pt x="23" y="8"/>
                    <a:pt x="23" y="8"/>
                  </a:cubicBezTo>
                  <a:cubicBezTo>
                    <a:pt x="23" y="8"/>
                    <a:pt x="23" y="8"/>
                    <a:pt x="22" y="8"/>
                  </a:cubicBezTo>
                  <a:cubicBezTo>
                    <a:pt x="22" y="8"/>
                    <a:pt x="22" y="8"/>
                    <a:pt x="22" y="8"/>
                  </a:cubicBezTo>
                  <a:cubicBezTo>
                    <a:pt x="22" y="7"/>
                    <a:pt x="21" y="7"/>
                    <a:pt x="21" y="7"/>
                  </a:cubicBezTo>
                  <a:cubicBezTo>
                    <a:pt x="21" y="7"/>
                    <a:pt x="20" y="7"/>
                    <a:pt x="20" y="7"/>
                  </a:cubicBezTo>
                  <a:cubicBezTo>
                    <a:pt x="20" y="7"/>
                    <a:pt x="20" y="7"/>
                    <a:pt x="20" y="7"/>
                  </a:cubicBezTo>
                  <a:cubicBezTo>
                    <a:pt x="20" y="7"/>
                    <a:pt x="19" y="7"/>
                    <a:pt x="19" y="7"/>
                  </a:cubicBezTo>
                  <a:cubicBezTo>
                    <a:pt x="19" y="6"/>
                    <a:pt x="19" y="6"/>
                    <a:pt x="19" y="6"/>
                  </a:cubicBezTo>
                  <a:cubicBezTo>
                    <a:pt x="19" y="6"/>
                    <a:pt x="18" y="6"/>
                    <a:pt x="18" y="6"/>
                  </a:cubicBezTo>
                  <a:cubicBezTo>
                    <a:pt x="18" y="5"/>
                    <a:pt x="18" y="5"/>
                    <a:pt x="18" y="5"/>
                  </a:cubicBezTo>
                  <a:cubicBezTo>
                    <a:pt x="18" y="5"/>
                    <a:pt x="18" y="5"/>
                    <a:pt x="18" y="5"/>
                  </a:cubicBezTo>
                  <a:cubicBezTo>
                    <a:pt x="17" y="5"/>
                    <a:pt x="17" y="5"/>
                    <a:pt x="16" y="5"/>
                  </a:cubicBezTo>
                  <a:cubicBezTo>
                    <a:pt x="16" y="5"/>
                    <a:pt x="15" y="5"/>
                    <a:pt x="15" y="5"/>
                  </a:cubicBezTo>
                  <a:cubicBezTo>
                    <a:pt x="15" y="5"/>
                    <a:pt x="15" y="5"/>
                    <a:pt x="15" y="4"/>
                  </a:cubicBezTo>
                  <a:cubicBezTo>
                    <a:pt x="15" y="4"/>
                    <a:pt x="15" y="4"/>
                    <a:pt x="14" y="4"/>
                  </a:cubicBezTo>
                  <a:cubicBezTo>
                    <a:pt x="14" y="5"/>
                    <a:pt x="14" y="5"/>
                    <a:pt x="14" y="5"/>
                  </a:cubicBezTo>
                  <a:cubicBezTo>
                    <a:pt x="14" y="4"/>
                    <a:pt x="13" y="5"/>
                    <a:pt x="12" y="5"/>
                  </a:cubicBezTo>
                  <a:cubicBezTo>
                    <a:pt x="12" y="4"/>
                    <a:pt x="11" y="4"/>
                    <a:pt x="11" y="4"/>
                  </a:cubicBezTo>
                  <a:cubicBezTo>
                    <a:pt x="11" y="4"/>
                    <a:pt x="11" y="4"/>
                    <a:pt x="11" y="4"/>
                  </a:cubicBezTo>
                  <a:cubicBezTo>
                    <a:pt x="12" y="4"/>
                    <a:pt x="13" y="4"/>
                    <a:pt x="13" y="3"/>
                  </a:cubicBezTo>
                  <a:cubicBezTo>
                    <a:pt x="13" y="3"/>
                    <a:pt x="13" y="3"/>
                    <a:pt x="13" y="2"/>
                  </a:cubicBezTo>
                  <a:cubicBezTo>
                    <a:pt x="13" y="2"/>
                    <a:pt x="12" y="2"/>
                    <a:pt x="12" y="2"/>
                  </a:cubicBezTo>
                  <a:cubicBezTo>
                    <a:pt x="12" y="2"/>
                    <a:pt x="11" y="2"/>
                    <a:pt x="11" y="2"/>
                  </a:cubicBezTo>
                  <a:cubicBezTo>
                    <a:pt x="10" y="2"/>
                    <a:pt x="9" y="2"/>
                    <a:pt x="8" y="2"/>
                  </a:cubicBezTo>
                  <a:cubicBezTo>
                    <a:pt x="7" y="3"/>
                    <a:pt x="7" y="3"/>
                    <a:pt x="6" y="3"/>
                  </a:cubicBezTo>
                  <a:cubicBezTo>
                    <a:pt x="6" y="3"/>
                    <a:pt x="6" y="3"/>
                    <a:pt x="6" y="3"/>
                  </a:cubicBezTo>
                  <a:cubicBezTo>
                    <a:pt x="6" y="4"/>
                    <a:pt x="5" y="4"/>
                    <a:pt x="5" y="4"/>
                  </a:cubicBezTo>
                  <a:cubicBezTo>
                    <a:pt x="5" y="4"/>
                    <a:pt x="5" y="4"/>
                    <a:pt x="5" y="4"/>
                  </a:cubicBezTo>
                  <a:cubicBezTo>
                    <a:pt x="5" y="4"/>
                    <a:pt x="5" y="4"/>
                    <a:pt x="5" y="4"/>
                  </a:cubicBezTo>
                  <a:cubicBezTo>
                    <a:pt x="5" y="4"/>
                    <a:pt x="4" y="4"/>
                    <a:pt x="4" y="4"/>
                  </a:cubicBezTo>
                  <a:cubicBezTo>
                    <a:pt x="4" y="4"/>
                    <a:pt x="4" y="4"/>
                    <a:pt x="4" y="4"/>
                  </a:cubicBezTo>
                  <a:cubicBezTo>
                    <a:pt x="4" y="4"/>
                    <a:pt x="3" y="5"/>
                    <a:pt x="3" y="5"/>
                  </a:cubicBezTo>
                  <a:cubicBezTo>
                    <a:pt x="3" y="5"/>
                    <a:pt x="2" y="5"/>
                    <a:pt x="2" y="5"/>
                  </a:cubicBezTo>
                  <a:cubicBezTo>
                    <a:pt x="2" y="5"/>
                    <a:pt x="2" y="5"/>
                    <a:pt x="2" y="5"/>
                  </a:cubicBezTo>
                  <a:cubicBezTo>
                    <a:pt x="2" y="5"/>
                    <a:pt x="2" y="5"/>
                    <a:pt x="2" y="6"/>
                  </a:cubicBezTo>
                  <a:cubicBezTo>
                    <a:pt x="2" y="6"/>
                    <a:pt x="0" y="6"/>
                    <a:pt x="0" y="6"/>
                  </a:cubicBezTo>
                  <a:cubicBezTo>
                    <a:pt x="0" y="6"/>
                    <a:pt x="0" y="6"/>
                    <a:pt x="0" y="6"/>
                  </a:cubicBezTo>
                  <a:cubicBezTo>
                    <a:pt x="0" y="6"/>
                    <a:pt x="0" y="6"/>
                    <a:pt x="0" y="6"/>
                  </a:cubicBezTo>
                  <a:cubicBezTo>
                    <a:pt x="0" y="6"/>
                    <a:pt x="0" y="6"/>
                    <a:pt x="1" y="6"/>
                  </a:cubicBezTo>
                  <a:cubicBezTo>
                    <a:pt x="1" y="5"/>
                    <a:pt x="1" y="5"/>
                    <a:pt x="0" y="4"/>
                  </a:cubicBezTo>
                  <a:cubicBezTo>
                    <a:pt x="1" y="4"/>
                    <a:pt x="1" y="4"/>
                    <a:pt x="1" y="4"/>
                  </a:cubicBezTo>
                  <a:cubicBezTo>
                    <a:pt x="1" y="4"/>
                    <a:pt x="1" y="4"/>
                    <a:pt x="1" y="4"/>
                  </a:cubicBezTo>
                  <a:cubicBezTo>
                    <a:pt x="1" y="3"/>
                    <a:pt x="2" y="3"/>
                    <a:pt x="2" y="3"/>
                  </a:cubicBezTo>
                  <a:cubicBezTo>
                    <a:pt x="2" y="3"/>
                    <a:pt x="2" y="3"/>
                    <a:pt x="2" y="3"/>
                  </a:cubicBezTo>
                  <a:cubicBezTo>
                    <a:pt x="2" y="3"/>
                    <a:pt x="2" y="2"/>
                    <a:pt x="2" y="2"/>
                  </a:cubicBezTo>
                  <a:cubicBezTo>
                    <a:pt x="3" y="2"/>
                    <a:pt x="3" y="2"/>
                    <a:pt x="3" y="2"/>
                  </a:cubicBezTo>
                  <a:cubicBezTo>
                    <a:pt x="3" y="2"/>
                    <a:pt x="3" y="2"/>
                    <a:pt x="3" y="2"/>
                  </a:cubicBezTo>
                  <a:cubicBezTo>
                    <a:pt x="4" y="2"/>
                    <a:pt x="4" y="2"/>
                    <a:pt x="4" y="2"/>
                  </a:cubicBezTo>
                  <a:cubicBezTo>
                    <a:pt x="4" y="2"/>
                    <a:pt x="5" y="1"/>
                    <a:pt x="5" y="1"/>
                  </a:cubicBezTo>
                  <a:cubicBezTo>
                    <a:pt x="5" y="1"/>
                    <a:pt x="6" y="1"/>
                    <a:pt x="6" y="1"/>
                  </a:cubicBezTo>
                  <a:cubicBezTo>
                    <a:pt x="6" y="1"/>
                    <a:pt x="6" y="1"/>
                    <a:pt x="6" y="1"/>
                  </a:cubicBezTo>
                  <a:cubicBezTo>
                    <a:pt x="7" y="1"/>
                    <a:pt x="7" y="1"/>
                    <a:pt x="8" y="1"/>
                  </a:cubicBezTo>
                  <a:cubicBezTo>
                    <a:pt x="8" y="1"/>
                    <a:pt x="9" y="1"/>
                    <a:pt x="9" y="1"/>
                  </a:cubicBezTo>
                  <a:cubicBezTo>
                    <a:pt x="9" y="1"/>
                    <a:pt x="9" y="1"/>
                    <a:pt x="9" y="1"/>
                  </a:cubicBezTo>
                  <a:cubicBezTo>
                    <a:pt x="10" y="0"/>
                    <a:pt x="10" y="0"/>
                    <a:pt x="10" y="0"/>
                  </a:cubicBezTo>
                  <a:cubicBezTo>
                    <a:pt x="11" y="0"/>
                    <a:pt x="12" y="0"/>
                    <a:pt x="12" y="0"/>
                  </a:cubicBezTo>
                  <a:cubicBezTo>
                    <a:pt x="12" y="0"/>
                    <a:pt x="13" y="0"/>
                    <a:pt x="13" y="0"/>
                  </a:cubicBezTo>
                  <a:cubicBezTo>
                    <a:pt x="13" y="0"/>
                    <a:pt x="13" y="0"/>
                    <a:pt x="14" y="0"/>
                  </a:cubicBezTo>
                  <a:cubicBezTo>
                    <a:pt x="14" y="0"/>
                    <a:pt x="15" y="0"/>
                    <a:pt x="15" y="0"/>
                  </a:cubicBezTo>
                  <a:cubicBezTo>
                    <a:pt x="15" y="0"/>
                    <a:pt x="15" y="0"/>
                    <a:pt x="15" y="0"/>
                  </a:cubicBezTo>
                  <a:cubicBezTo>
                    <a:pt x="16" y="0"/>
                    <a:pt x="17" y="0"/>
                    <a:pt x="18" y="0"/>
                  </a:cubicBezTo>
                  <a:cubicBezTo>
                    <a:pt x="18" y="1"/>
                    <a:pt x="18" y="1"/>
                    <a:pt x="19" y="1"/>
                  </a:cubicBezTo>
                  <a:cubicBezTo>
                    <a:pt x="19" y="1"/>
                    <a:pt x="20" y="1"/>
                    <a:pt x="20" y="1"/>
                  </a:cubicBezTo>
                  <a:cubicBezTo>
                    <a:pt x="20" y="1"/>
                    <a:pt x="21" y="1"/>
                    <a:pt x="21" y="2"/>
                  </a:cubicBezTo>
                  <a:cubicBezTo>
                    <a:pt x="21" y="2"/>
                    <a:pt x="21" y="2"/>
                    <a:pt x="21" y="2"/>
                  </a:cubicBezTo>
                  <a:cubicBezTo>
                    <a:pt x="21" y="2"/>
                    <a:pt x="21" y="2"/>
                    <a:pt x="22" y="2"/>
                  </a:cubicBezTo>
                  <a:cubicBezTo>
                    <a:pt x="22" y="2"/>
                    <a:pt x="22" y="2"/>
                    <a:pt x="22" y="3"/>
                  </a:cubicBezTo>
                  <a:cubicBezTo>
                    <a:pt x="22" y="3"/>
                    <a:pt x="23" y="4"/>
                    <a:pt x="23" y="4"/>
                  </a:cubicBezTo>
                  <a:cubicBezTo>
                    <a:pt x="24" y="4"/>
                    <a:pt x="24" y="4"/>
                    <a:pt x="25" y="4"/>
                  </a:cubicBezTo>
                  <a:cubicBezTo>
                    <a:pt x="25" y="4"/>
                    <a:pt x="25" y="4"/>
                    <a:pt x="25" y="4"/>
                  </a:cubicBezTo>
                  <a:cubicBezTo>
                    <a:pt x="26" y="4"/>
                    <a:pt x="26" y="4"/>
                    <a:pt x="26" y="4"/>
                  </a:cubicBezTo>
                  <a:cubicBezTo>
                    <a:pt x="26" y="4"/>
                    <a:pt x="26" y="5"/>
                    <a:pt x="26" y="5"/>
                  </a:cubicBezTo>
                  <a:cubicBezTo>
                    <a:pt x="26" y="5"/>
                    <a:pt x="27" y="5"/>
                    <a:pt x="27" y="5"/>
                  </a:cubicBezTo>
                  <a:cubicBezTo>
                    <a:pt x="27" y="5"/>
                    <a:pt x="27" y="5"/>
                    <a:pt x="27" y="5"/>
                  </a:cubicBezTo>
                  <a:cubicBezTo>
                    <a:pt x="27" y="5"/>
                    <a:pt x="28" y="5"/>
                    <a:pt x="28" y="6"/>
                  </a:cubicBezTo>
                  <a:cubicBezTo>
                    <a:pt x="28" y="6"/>
                    <a:pt x="28" y="6"/>
                    <a:pt x="29" y="6"/>
                  </a:cubicBezTo>
                  <a:cubicBezTo>
                    <a:pt x="29" y="6"/>
                    <a:pt x="29" y="6"/>
                    <a:pt x="29" y="7"/>
                  </a:cubicBezTo>
                  <a:cubicBezTo>
                    <a:pt x="29" y="7"/>
                    <a:pt x="29" y="7"/>
                    <a:pt x="29" y="7"/>
                  </a:cubicBezTo>
                  <a:cubicBezTo>
                    <a:pt x="30" y="7"/>
                    <a:pt x="30" y="7"/>
                    <a:pt x="30" y="7"/>
                  </a:cubicBezTo>
                  <a:cubicBezTo>
                    <a:pt x="31" y="7"/>
                    <a:pt x="31" y="8"/>
                    <a:pt x="31" y="8"/>
                  </a:cubicBezTo>
                  <a:cubicBezTo>
                    <a:pt x="31" y="8"/>
                    <a:pt x="31" y="9"/>
                    <a:pt x="31" y="9"/>
                  </a:cubicBezTo>
                  <a:cubicBezTo>
                    <a:pt x="32" y="9"/>
                    <a:pt x="32" y="9"/>
                    <a:pt x="32" y="9"/>
                  </a:cubicBezTo>
                  <a:cubicBezTo>
                    <a:pt x="32" y="9"/>
                    <a:pt x="32" y="8"/>
                    <a:pt x="32" y="8"/>
                  </a:cubicBezTo>
                  <a:cubicBezTo>
                    <a:pt x="33" y="9"/>
                    <a:pt x="33" y="9"/>
                    <a:pt x="33" y="9"/>
                  </a:cubicBezTo>
                  <a:close/>
                  <a:moveTo>
                    <a:pt x="30" y="6"/>
                  </a:moveTo>
                  <a:cubicBezTo>
                    <a:pt x="30" y="6"/>
                    <a:pt x="30" y="6"/>
                    <a:pt x="30" y="6"/>
                  </a:cubicBezTo>
                  <a:cubicBezTo>
                    <a:pt x="30" y="6"/>
                    <a:pt x="30" y="6"/>
                    <a:pt x="30" y="6"/>
                  </a:cubicBezTo>
                  <a:close/>
                  <a:moveTo>
                    <a:pt x="27" y="3"/>
                  </a:moveTo>
                  <a:cubicBezTo>
                    <a:pt x="27" y="3"/>
                    <a:pt x="27" y="3"/>
                    <a:pt x="27" y="3"/>
                  </a:cubicBezTo>
                  <a:cubicBezTo>
                    <a:pt x="27" y="3"/>
                    <a:pt x="27" y="3"/>
                    <a:pt x="27" y="3"/>
                  </a:cubicBezTo>
                  <a:cubicBezTo>
                    <a:pt x="27" y="3"/>
                    <a:pt x="27" y="3"/>
                    <a:pt x="27" y="3"/>
                  </a:cubicBezTo>
                  <a:cubicBezTo>
                    <a:pt x="27" y="3"/>
                    <a:pt x="27" y="3"/>
                    <a:pt x="27" y="3"/>
                  </a:cubicBezTo>
                  <a:close/>
                  <a:moveTo>
                    <a:pt x="6" y="6"/>
                  </a:moveTo>
                  <a:cubicBezTo>
                    <a:pt x="6" y="7"/>
                    <a:pt x="6" y="7"/>
                    <a:pt x="6" y="7"/>
                  </a:cubicBezTo>
                  <a:cubicBezTo>
                    <a:pt x="6" y="8"/>
                    <a:pt x="6" y="8"/>
                    <a:pt x="6" y="8"/>
                  </a:cubicBezTo>
                  <a:cubicBezTo>
                    <a:pt x="6" y="8"/>
                    <a:pt x="6" y="8"/>
                    <a:pt x="6" y="8"/>
                  </a:cubicBezTo>
                  <a:cubicBezTo>
                    <a:pt x="6" y="8"/>
                    <a:pt x="6" y="8"/>
                    <a:pt x="6" y="8"/>
                  </a:cubicBezTo>
                  <a:cubicBezTo>
                    <a:pt x="7" y="8"/>
                    <a:pt x="7" y="8"/>
                    <a:pt x="8" y="8"/>
                  </a:cubicBezTo>
                  <a:cubicBezTo>
                    <a:pt x="8" y="7"/>
                    <a:pt x="7" y="7"/>
                    <a:pt x="7" y="6"/>
                  </a:cubicBezTo>
                  <a:cubicBezTo>
                    <a:pt x="7" y="6"/>
                    <a:pt x="7" y="6"/>
                    <a:pt x="6" y="6"/>
                  </a:cubicBezTo>
                  <a:close/>
                </a:path>
              </a:pathLst>
            </a:custGeom>
            <a:solidFill>
              <a:sysClr val="window" lastClr="FFFFFF">
                <a:lumMod val="75000"/>
              </a:sysClr>
            </a:solidFill>
            <a:ln w="3175">
              <a:solidFill>
                <a:schemeClr val="bg1">
                  <a:lumMod val="65000"/>
                </a:schemeClr>
              </a:solid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defTabSz="2945407">
                <a:defRPr/>
              </a:pPr>
              <a:endParaRPr lang="en-US" sz="1600" kern="0">
                <a:solidFill>
                  <a:srgbClr val="0A0A0A"/>
                </a:solidFill>
                <a:cs typeface="Arial" charset="0"/>
              </a:endParaRPr>
            </a:p>
          </p:txBody>
        </p:sp>
        <p:sp>
          <p:nvSpPr>
            <p:cNvPr id="262" name="Freeform 245">
              <a:extLst>
                <a:ext uri="{FF2B5EF4-FFF2-40B4-BE49-F238E27FC236}">
                  <a16:creationId xmlns:a16="http://schemas.microsoft.com/office/drawing/2014/main" id="{A3718488-2C6A-D242-F612-49894C8019DE}"/>
                </a:ext>
              </a:extLst>
            </p:cNvPr>
            <p:cNvSpPr>
              <a:spLocks noEditPoints="1"/>
            </p:cNvSpPr>
            <p:nvPr/>
          </p:nvSpPr>
          <p:spPr bwMode="auto">
            <a:xfrm>
              <a:off x="17542739" y="12835455"/>
              <a:ext cx="1175033" cy="1257178"/>
            </a:xfrm>
            <a:custGeom>
              <a:avLst/>
              <a:gdLst/>
              <a:ahLst/>
              <a:cxnLst>
                <a:cxn ang="0">
                  <a:pos x="47" y="9"/>
                </a:cxn>
                <a:cxn ang="0">
                  <a:pos x="48" y="11"/>
                </a:cxn>
                <a:cxn ang="0">
                  <a:pos x="49" y="11"/>
                </a:cxn>
                <a:cxn ang="0">
                  <a:pos x="50" y="13"/>
                </a:cxn>
                <a:cxn ang="0">
                  <a:pos x="52" y="13"/>
                </a:cxn>
                <a:cxn ang="0">
                  <a:pos x="53" y="13"/>
                </a:cxn>
                <a:cxn ang="0">
                  <a:pos x="56" y="15"/>
                </a:cxn>
                <a:cxn ang="0">
                  <a:pos x="54" y="18"/>
                </a:cxn>
                <a:cxn ang="0">
                  <a:pos x="54" y="19"/>
                </a:cxn>
                <a:cxn ang="0">
                  <a:pos x="58" y="19"/>
                </a:cxn>
                <a:cxn ang="0">
                  <a:pos x="58" y="22"/>
                </a:cxn>
                <a:cxn ang="0">
                  <a:pos x="56" y="24"/>
                </a:cxn>
                <a:cxn ang="0">
                  <a:pos x="58" y="27"/>
                </a:cxn>
                <a:cxn ang="0">
                  <a:pos x="55" y="27"/>
                </a:cxn>
                <a:cxn ang="0">
                  <a:pos x="54" y="31"/>
                </a:cxn>
                <a:cxn ang="0">
                  <a:pos x="56" y="37"/>
                </a:cxn>
                <a:cxn ang="0">
                  <a:pos x="52" y="40"/>
                </a:cxn>
                <a:cxn ang="0">
                  <a:pos x="49" y="41"/>
                </a:cxn>
                <a:cxn ang="0">
                  <a:pos x="46" y="44"/>
                </a:cxn>
                <a:cxn ang="0">
                  <a:pos x="43" y="42"/>
                </a:cxn>
                <a:cxn ang="0">
                  <a:pos x="37" y="42"/>
                </a:cxn>
                <a:cxn ang="0">
                  <a:pos x="39" y="46"/>
                </a:cxn>
                <a:cxn ang="0">
                  <a:pos x="40" y="49"/>
                </a:cxn>
                <a:cxn ang="0">
                  <a:pos x="43" y="51"/>
                </a:cxn>
                <a:cxn ang="0">
                  <a:pos x="39" y="55"/>
                </a:cxn>
                <a:cxn ang="0">
                  <a:pos x="35" y="57"/>
                </a:cxn>
                <a:cxn ang="0">
                  <a:pos x="28" y="54"/>
                </a:cxn>
                <a:cxn ang="0">
                  <a:pos x="25" y="49"/>
                </a:cxn>
                <a:cxn ang="0">
                  <a:pos x="26" y="45"/>
                </a:cxn>
                <a:cxn ang="0">
                  <a:pos x="24" y="40"/>
                </a:cxn>
                <a:cxn ang="0">
                  <a:pos x="26" y="32"/>
                </a:cxn>
                <a:cxn ang="0">
                  <a:pos x="23" y="31"/>
                </a:cxn>
                <a:cxn ang="0">
                  <a:pos x="18" y="31"/>
                </a:cxn>
                <a:cxn ang="0">
                  <a:pos x="13" y="27"/>
                </a:cxn>
                <a:cxn ang="0">
                  <a:pos x="6" y="26"/>
                </a:cxn>
                <a:cxn ang="0">
                  <a:pos x="4" y="24"/>
                </a:cxn>
                <a:cxn ang="0">
                  <a:pos x="4" y="21"/>
                </a:cxn>
                <a:cxn ang="0">
                  <a:pos x="3" y="16"/>
                </a:cxn>
                <a:cxn ang="0">
                  <a:pos x="2" y="12"/>
                </a:cxn>
                <a:cxn ang="0">
                  <a:pos x="4" y="7"/>
                </a:cxn>
                <a:cxn ang="0">
                  <a:pos x="7" y="4"/>
                </a:cxn>
                <a:cxn ang="0">
                  <a:pos x="7" y="9"/>
                </a:cxn>
                <a:cxn ang="0">
                  <a:pos x="5" y="13"/>
                </a:cxn>
                <a:cxn ang="0">
                  <a:pos x="7" y="16"/>
                </a:cxn>
                <a:cxn ang="0">
                  <a:pos x="10" y="10"/>
                </a:cxn>
                <a:cxn ang="0">
                  <a:pos x="13" y="5"/>
                </a:cxn>
                <a:cxn ang="0">
                  <a:pos x="17" y="4"/>
                </a:cxn>
                <a:cxn ang="0">
                  <a:pos x="22" y="5"/>
                </a:cxn>
                <a:cxn ang="0">
                  <a:pos x="28" y="9"/>
                </a:cxn>
                <a:cxn ang="0">
                  <a:pos x="34" y="10"/>
                </a:cxn>
                <a:cxn ang="0">
                  <a:pos x="40" y="10"/>
                </a:cxn>
                <a:cxn ang="0">
                  <a:pos x="44" y="9"/>
                </a:cxn>
                <a:cxn ang="0">
                  <a:pos x="47" y="8"/>
                </a:cxn>
                <a:cxn ang="0">
                  <a:pos x="54" y="8"/>
                </a:cxn>
                <a:cxn ang="0">
                  <a:pos x="53" y="11"/>
                </a:cxn>
                <a:cxn ang="0">
                  <a:pos x="43" y="6"/>
                </a:cxn>
                <a:cxn ang="0">
                  <a:pos x="43" y="6"/>
                </a:cxn>
                <a:cxn ang="0">
                  <a:pos x="42" y="6"/>
                </a:cxn>
                <a:cxn ang="0">
                  <a:pos x="15" y="3"/>
                </a:cxn>
              </a:cxnLst>
              <a:rect l="0" t="0" r="r" b="b"/>
              <a:pathLst>
                <a:path w="60" h="59">
                  <a:moveTo>
                    <a:pt x="50" y="8"/>
                  </a:moveTo>
                  <a:cubicBezTo>
                    <a:pt x="50" y="8"/>
                    <a:pt x="50" y="8"/>
                    <a:pt x="50" y="8"/>
                  </a:cubicBezTo>
                  <a:cubicBezTo>
                    <a:pt x="50" y="8"/>
                    <a:pt x="49" y="8"/>
                    <a:pt x="49" y="8"/>
                  </a:cubicBezTo>
                  <a:cubicBezTo>
                    <a:pt x="49" y="8"/>
                    <a:pt x="47" y="9"/>
                    <a:pt x="47" y="9"/>
                  </a:cubicBezTo>
                  <a:cubicBezTo>
                    <a:pt x="47" y="9"/>
                    <a:pt x="47" y="9"/>
                    <a:pt x="47" y="9"/>
                  </a:cubicBezTo>
                  <a:cubicBezTo>
                    <a:pt x="47" y="9"/>
                    <a:pt x="47" y="10"/>
                    <a:pt x="47" y="10"/>
                  </a:cubicBezTo>
                  <a:cubicBezTo>
                    <a:pt x="47" y="10"/>
                    <a:pt x="47" y="10"/>
                    <a:pt x="47" y="10"/>
                  </a:cubicBezTo>
                  <a:cubicBezTo>
                    <a:pt x="47" y="10"/>
                    <a:pt x="47" y="10"/>
                    <a:pt x="48" y="10"/>
                  </a:cubicBezTo>
                  <a:cubicBezTo>
                    <a:pt x="48" y="10"/>
                    <a:pt x="48" y="10"/>
                    <a:pt x="48" y="11"/>
                  </a:cubicBezTo>
                  <a:cubicBezTo>
                    <a:pt x="48" y="11"/>
                    <a:pt x="48" y="11"/>
                    <a:pt x="48" y="11"/>
                  </a:cubicBezTo>
                  <a:cubicBezTo>
                    <a:pt x="47" y="11"/>
                    <a:pt x="47" y="11"/>
                    <a:pt x="47" y="11"/>
                  </a:cubicBezTo>
                  <a:cubicBezTo>
                    <a:pt x="47" y="11"/>
                    <a:pt x="47" y="11"/>
                    <a:pt x="47" y="11"/>
                  </a:cubicBezTo>
                  <a:cubicBezTo>
                    <a:pt x="46" y="11"/>
                    <a:pt x="46" y="11"/>
                    <a:pt x="46" y="11"/>
                  </a:cubicBezTo>
                  <a:cubicBezTo>
                    <a:pt x="47" y="12"/>
                    <a:pt x="47" y="12"/>
                    <a:pt x="48" y="12"/>
                  </a:cubicBezTo>
                  <a:cubicBezTo>
                    <a:pt x="48" y="11"/>
                    <a:pt x="49" y="11"/>
                    <a:pt x="49" y="11"/>
                  </a:cubicBezTo>
                  <a:cubicBezTo>
                    <a:pt x="49" y="11"/>
                    <a:pt x="49" y="11"/>
                    <a:pt x="49" y="11"/>
                  </a:cubicBezTo>
                  <a:cubicBezTo>
                    <a:pt x="49" y="11"/>
                    <a:pt x="49" y="12"/>
                    <a:pt x="49" y="12"/>
                  </a:cubicBezTo>
                  <a:cubicBezTo>
                    <a:pt x="49" y="12"/>
                    <a:pt x="49" y="12"/>
                    <a:pt x="49" y="13"/>
                  </a:cubicBezTo>
                  <a:cubicBezTo>
                    <a:pt x="50" y="13"/>
                    <a:pt x="50" y="13"/>
                    <a:pt x="50" y="13"/>
                  </a:cubicBezTo>
                  <a:cubicBezTo>
                    <a:pt x="50" y="13"/>
                    <a:pt x="50" y="13"/>
                    <a:pt x="50" y="13"/>
                  </a:cubicBezTo>
                  <a:cubicBezTo>
                    <a:pt x="50" y="13"/>
                    <a:pt x="50" y="13"/>
                    <a:pt x="50" y="13"/>
                  </a:cubicBezTo>
                  <a:cubicBezTo>
                    <a:pt x="50" y="13"/>
                    <a:pt x="50" y="13"/>
                    <a:pt x="51" y="13"/>
                  </a:cubicBezTo>
                  <a:cubicBezTo>
                    <a:pt x="51" y="13"/>
                    <a:pt x="51" y="13"/>
                    <a:pt x="51" y="12"/>
                  </a:cubicBezTo>
                  <a:cubicBezTo>
                    <a:pt x="51" y="12"/>
                    <a:pt x="51" y="12"/>
                    <a:pt x="51" y="12"/>
                  </a:cubicBezTo>
                  <a:cubicBezTo>
                    <a:pt x="51" y="12"/>
                    <a:pt x="52" y="13"/>
                    <a:pt x="52" y="13"/>
                  </a:cubicBezTo>
                  <a:cubicBezTo>
                    <a:pt x="52" y="13"/>
                    <a:pt x="52" y="13"/>
                    <a:pt x="52" y="13"/>
                  </a:cubicBezTo>
                  <a:cubicBezTo>
                    <a:pt x="52" y="13"/>
                    <a:pt x="52" y="14"/>
                    <a:pt x="52" y="14"/>
                  </a:cubicBezTo>
                  <a:cubicBezTo>
                    <a:pt x="52" y="14"/>
                    <a:pt x="52" y="13"/>
                    <a:pt x="52" y="13"/>
                  </a:cubicBezTo>
                  <a:cubicBezTo>
                    <a:pt x="52" y="13"/>
                    <a:pt x="53" y="13"/>
                    <a:pt x="53" y="13"/>
                  </a:cubicBezTo>
                  <a:cubicBezTo>
                    <a:pt x="53" y="13"/>
                    <a:pt x="53" y="13"/>
                    <a:pt x="53" y="13"/>
                  </a:cubicBezTo>
                  <a:cubicBezTo>
                    <a:pt x="53" y="13"/>
                    <a:pt x="53" y="13"/>
                    <a:pt x="53" y="13"/>
                  </a:cubicBezTo>
                  <a:cubicBezTo>
                    <a:pt x="54" y="13"/>
                    <a:pt x="54" y="13"/>
                    <a:pt x="54" y="14"/>
                  </a:cubicBezTo>
                  <a:cubicBezTo>
                    <a:pt x="54" y="14"/>
                    <a:pt x="55" y="14"/>
                    <a:pt x="55" y="14"/>
                  </a:cubicBezTo>
                  <a:cubicBezTo>
                    <a:pt x="56" y="14"/>
                    <a:pt x="56" y="15"/>
                    <a:pt x="56" y="15"/>
                  </a:cubicBezTo>
                  <a:cubicBezTo>
                    <a:pt x="56" y="15"/>
                    <a:pt x="56" y="15"/>
                    <a:pt x="56" y="15"/>
                  </a:cubicBezTo>
                  <a:cubicBezTo>
                    <a:pt x="56" y="15"/>
                    <a:pt x="56" y="15"/>
                    <a:pt x="56" y="15"/>
                  </a:cubicBezTo>
                  <a:cubicBezTo>
                    <a:pt x="56" y="15"/>
                    <a:pt x="55" y="15"/>
                    <a:pt x="55" y="16"/>
                  </a:cubicBezTo>
                  <a:cubicBezTo>
                    <a:pt x="55" y="16"/>
                    <a:pt x="55" y="17"/>
                    <a:pt x="55" y="17"/>
                  </a:cubicBezTo>
                  <a:cubicBezTo>
                    <a:pt x="55" y="17"/>
                    <a:pt x="54" y="18"/>
                    <a:pt x="54" y="18"/>
                  </a:cubicBezTo>
                  <a:cubicBezTo>
                    <a:pt x="54" y="18"/>
                    <a:pt x="54" y="18"/>
                    <a:pt x="54" y="18"/>
                  </a:cubicBezTo>
                  <a:cubicBezTo>
                    <a:pt x="54" y="18"/>
                    <a:pt x="53" y="18"/>
                    <a:pt x="52" y="18"/>
                  </a:cubicBezTo>
                  <a:cubicBezTo>
                    <a:pt x="52" y="18"/>
                    <a:pt x="52" y="19"/>
                    <a:pt x="52" y="19"/>
                  </a:cubicBezTo>
                  <a:cubicBezTo>
                    <a:pt x="52" y="19"/>
                    <a:pt x="52" y="19"/>
                    <a:pt x="52" y="19"/>
                  </a:cubicBezTo>
                  <a:cubicBezTo>
                    <a:pt x="53" y="19"/>
                    <a:pt x="53" y="19"/>
                    <a:pt x="53" y="19"/>
                  </a:cubicBezTo>
                  <a:cubicBezTo>
                    <a:pt x="53" y="19"/>
                    <a:pt x="53" y="19"/>
                    <a:pt x="54" y="19"/>
                  </a:cubicBezTo>
                  <a:cubicBezTo>
                    <a:pt x="54" y="20"/>
                    <a:pt x="53" y="20"/>
                    <a:pt x="54" y="20"/>
                  </a:cubicBezTo>
                  <a:cubicBezTo>
                    <a:pt x="55" y="20"/>
                    <a:pt x="55" y="20"/>
                    <a:pt x="55" y="20"/>
                  </a:cubicBezTo>
                  <a:cubicBezTo>
                    <a:pt x="55" y="20"/>
                    <a:pt x="55" y="20"/>
                    <a:pt x="55" y="20"/>
                  </a:cubicBezTo>
                  <a:cubicBezTo>
                    <a:pt x="56" y="19"/>
                    <a:pt x="56" y="19"/>
                    <a:pt x="57" y="19"/>
                  </a:cubicBezTo>
                  <a:cubicBezTo>
                    <a:pt x="57" y="19"/>
                    <a:pt x="58" y="19"/>
                    <a:pt x="58" y="19"/>
                  </a:cubicBezTo>
                  <a:cubicBezTo>
                    <a:pt x="58" y="19"/>
                    <a:pt x="58" y="19"/>
                    <a:pt x="59" y="19"/>
                  </a:cubicBezTo>
                  <a:cubicBezTo>
                    <a:pt x="59" y="19"/>
                    <a:pt x="59" y="19"/>
                    <a:pt x="60" y="19"/>
                  </a:cubicBezTo>
                  <a:cubicBezTo>
                    <a:pt x="60" y="19"/>
                    <a:pt x="60" y="20"/>
                    <a:pt x="60" y="20"/>
                  </a:cubicBezTo>
                  <a:cubicBezTo>
                    <a:pt x="59" y="20"/>
                    <a:pt x="60" y="21"/>
                    <a:pt x="59" y="21"/>
                  </a:cubicBezTo>
                  <a:cubicBezTo>
                    <a:pt x="59" y="21"/>
                    <a:pt x="59" y="22"/>
                    <a:pt x="58" y="22"/>
                  </a:cubicBezTo>
                  <a:cubicBezTo>
                    <a:pt x="58" y="22"/>
                    <a:pt x="58" y="22"/>
                    <a:pt x="58" y="22"/>
                  </a:cubicBezTo>
                  <a:cubicBezTo>
                    <a:pt x="58" y="22"/>
                    <a:pt x="57" y="22"/>
                    <a:pt x="57" y="22"/>
                  </a:cubicBezTo>
                  <a:cubicBezTo>
                    <a:pt x="57" y="23"/>
                    <a:pt x="57" y="23"/>
                    <a:pt x="57" y="23"/>
                  </a:cubicBezTo>
                  <a:cubicBezTo>
                    <a:pt x="57" y="23"/>
                    <a:pt x="56" y="24"/>
                    <a:pt x="56" y="24"/>
                  </a:cubicBezTo>
                  <a:cubicBezTo>
                    <a:pt x="56" y="24"/>
                    <a:pt x="56" y="24"/>
                    <a:pt x="56" y="24"/>
                  </a:cubicBezTo>
                  <a:cubicBezTo>
                    <a:pt x="56" y="25"/>
                    <a:pt x="56" y="25"/>
                    <a:pt x="57" y="25"/>
                  </a:cubicBezTo>
                  <a:cubicBezTo>
                    <a:pt x="56" y="25"/>
                    <a:pt x="56" y="26"/>
                    <a:pt x="56" y="26"/>
                  </a:cubicBezTo>
                  <a:cubicBezTo>
                    <a:pt x="57" y="26"/>
                    <a:pt x="57" y="27"/>
                    <a:pt x="58" y="27"/>
                  </a:cubicBezTo>
                  <a:cubicBezTo>
                    <a:pt x="58" y="26"/>
                    <a:pt x="58" y="26"/>
                    <a:pt x="58" y="26"/>
                  </a:cubicBezTo>
                  <a:cubicBezTo>
                    <a:pt x="58" y="26"/>
                    <a:pt x="58" y="27"/>
                    <a:pt x="58" y="27"/>
                  </a:cubicBezTo>
                  <a:cubicBezTo>
                    <a:pt x="58" y="27"/>
                    <a:pt x="58" y="27"/>
                    <a:pt x="58" y="27"/>
                  </a:cubicBezTo>
                  <a:cubicBezTo>
                    <a:pt x="57" y="27"/>
                    <a:pt x="57" y="27"/>
                    <a:pt x="57" y="27"/>
                  </a:cubicBezTo>
                  <a:cubicBezTo>
                    <a:pt x="57" y="27"/>
                    <a:pt x="56" y="27"/>
                    <a:pt x="56" y="27"/>
                  </a:cubicBezTo>
                  <a:cubicBezTo>
                    <a:pt x="56" y="27"/>
                    <a:pt x="56" y="27"/>
                    <a:pt x="56" y="28"/>
                  </a:cubicBezTo>
                  <a:cubicBezTo>
                    <a:pt x="56" y="28"/>
                    <a:pt x="55" y="28"/>
                    <a:pt x="55" y="27"/>
                  </a:cubicBezTo>
                  <a:cubicBezTo>
                    <a:pt x="55" y="28"/>
                    <a:pt x="55" y="28"/>
                    <a:pt x="55" y="28"/>
                  </a:cubicBezTo>
                  <a:cubicBezTo>
                    <a:pt x="55" y="28"/>
                    <a:pt x="54" y="28"/>
                    <a:pt x="54" y="28"/>
                  </a:cubicBezTo>
                  <a:cubicBezTo>
                    <a:pt x="54" y="28"/>
                    <a:pt x="54" y="29"/>
                    <a:pt x="54" y="29"/>
                  </a:cubicBezTo>
                  <a:cubicBezTo>
                    <a:pt x="54" y="29"/>
                    <a:pt x="54" y="29"/>
                    <a:pt x="54" y="30"/>
                  </a:cubicBezTo>
                  <a:cubicBezTo>
                    <a:pt x="54" y="30"/>
                    <a:pt x="54" y="30"/>
                    <a:pt x="54" y="31"/>
                  </a:cubicBezTo>
                  <a:cubicBezTo>
                    <a:pt x="53" y="31"/>
                    <a:pt x="53" y="32"/>
                    <a:pt x="53" y="33"/>
                  </a:cubicBezTo>
                  <a:cubicBezTo>
                    <a:pt x="53" y="33"/>
                    <a:pt x="53" y="34"/>
                    <a:pt x="54" y="34"/>
                  </a:cubicBezTo>
                  <a:cubicBezTo>
                    <a:pt x="54" y="34"/>
                    <a:pt x="54" y="34"/>
                    <a:pt x="54" y="34"/>
                  </a:cubicBezTo>
                  <a:cubicBezTo>
                    <a:pt x="55" y="35"/>
                    <a:pt x="55" y="36"/>
                    <a:pt x="55" y="36"/>
                  </a:cubicBezTo>
                  <a:cubicBezTo>
                    <a:pt x="56" y="37"/>
                    <a:pt x="56" y="37"/>
                    <a:pt x="56" y="37"/>
                  </a:cubicBezTo>
                  <a:cubicBezTo>
                    <a:pt x="56" y="38"/>
                    <a:pt x="55" y="38"/>
                    <a:pt x="55" y="38"/>
                  </a:cubicBezTo>
                  <a:cubicBezTo>
                    <a:pt x="55" y="39"/>
                    <a:pt x="55" y="39"/>
                    <a:pt x="54" y="39"/>
                  </a:cubicBezTo>
                  <a:cubicBezTo>
                    <a:pt x="54" y="39"/>
                    <a:pt x="53" y="39"/>
                    <a:pt x="53" y="39"/>
                  </a:cubicBezTo>
                  <a:cubicBezTo>
                    <a:pt x="53" y="39"/>
                    <a:pt x="53" y="40"/>
                    <a:pt x="53" y="40"/>
                  </a:cubicBezTo>
                  <a:cubicBezTo>
                    <a:pt x="53" y="40"/>
                    <a:pt x="52" y="40"/>
                    <a:pt x="52" y="40"/>
                  </a:cubicBezTo>
                  <a:cubicBezTo>
                    <a:pt x="52" y="40"/>
                    <a:pt x="52" y="40"/>
                    <a:pt x="52" y="40"/>
                  </a:cubicBezTo>
                  <a:cubicBezTo>
                    <a:pt x="52" y="41"/>
                    <a:pt x="51" y="40"/>
                    <a:pt x="51" y="41"/>
                  </a:cubicBezTo>
                  <a:cubicBezTo>
                    <a:pt x="51" y="41"/>
                    <a:pt x="51" y="41"/>
                    <a:pt x="51" y="41"/>
                  </a:cubicBezTo>
                  <a:cubicBezTo>
                    <a:pt x="50" y="41"/>
                    <a:pt x="50" y="41"/>
                    <a:pt x="50" y="41"/>
                  </a:cubicBezTo>
                  <a:cubicBezTo>
                    <a:pt x="50" y="41"/>
                    <a:pt x="49" y="41"/>
                    <a:pt x="49" y="41"/>
                  </a:cubicBezTo>
                  <a:cubicBezTo>
                    <a:pt x="49" y="41"/>
                    <a:pt x="49" y="41"/>
                    <a:pt x="49" y="41"/>
                  </a:cubicBezTo>
                  <a:cubicBezTo>
                    <a:pt x="48" y="41"/>
                    <a:pt x="48" y="41"/>
                    <a:pt x="47" y="41"/>
                  </a:cubicBezTo>
                  <a:cubicBezTo>
                    <a:pt x="47" y="41"/>
                    <a:pt x="47" y="42"/>
                    <a:pt x="47" y="42"/>
                  </a:cubicBezTo>
                  <a:cubicBezTo>
                    <a:pt x="47" y="42"/>
                    <a:pt x="47" y="42"/>
                    <a:pt x="46" y="42"/>
                  </a:cubicBezTo>
                  <a:cubicBezTo>
                    <a:pt x="46" y="42"/>
                    <a:pt x="46" y="43"/>
                    <a:pt x="46" y="44"/>
                  </a:cubicBezTo>
                  <a:cubicBezTo>
                    <a:pt x="46" y="44"/>
                    <a:pt x="46" y="44"/>
                    <a:pt x="46" y="44"/>
                  </a:cubicBezTo>
                  <a:cubicBezTo>
                    <a:pt x="46" y="44"/>
                    <a:pt x="45" y="43"/>
                    <a:pt x="45" y="43"/>
                  </a:cubicBezTo>
                  <a:cubicBezTo>
                    <a:pt x="45" y="43"/>
                    <a:pt x="45" y="42"/>
                    <a:pt x="45" y="42"/>
                  </a:cubicBezTo>
                  <a:cubicBezTo>
                    <a:pt x="44" y="42"/>
                    <a:pt x="44" y="42"/>
                    <a:pt x="43" y="42"/>
                  </a:cubicBezTo>
                  <a:cubicBezTo>
                    <a:pt x="43" y="42"/>
                    <a:pt x="43" y="42"/>
                    <a:pt x="43" y="42"/>
                  </a:cubicBezTo>
                  <a:cubicBezTo>
                    <a:pt x="43" y="42"/>
                    <a:pt x="41" y="42"/>
                    <a:pt x="41" y="42"/>
                  </a:cubicBezTo>
                  <a:cubicBezTo>
                    <a:pt x="41" y="42"/>
                    <a:pt x="41" y="42"/>
                    <a:pt x="41" y="42"/>
                  </a:cubicBezTo>
                  <a:cubicBezTo>
                    <a:pt x="40" y="41"/>
                    <a:pt x="39" y="41"/>
                    <a:pt x="39" y="41"/>
                  </a:cubicBezTo>
                  <a:cubicBezTo>
                    <a:pt x="38" y="41"/>
                    <a:pt x="38" y="40"/>
                    <a:pt x="37" y="40"/>
                  </a:cubicBezTo>
                  <a:cubicBezTo>
                    <a:pt x="37" y="41"/>
                    <a:pt x="37" y="41"/>
                    <a:pt x="37" y="42"/>
                  </a:cubicBezTo>
                  <a:cubicBezTo>
                    <a:pt x="37" y="42"/>
                    <a:pt x="38" y="42"/>
                    <a:pt x="38" y="43"/>
                  </a:cubicBezTo>
                  <a:cubicBezTo>
                    <a:pt x="38" y="43"/>
                    <a:pt x="38" y="44"/>
                    <a:pt x="39" y="44"/>
                  </a:cubicBezTo>
                  <a:cubicBezTo>
                    <a:pt x="39" y="44"/>
                    <a:pt x="39" y="44"/>
                    <a:pt x="39" y="44"/>
                  </a:cubicBezTo>
                  <a:cubicBezTo>
                    <a:pt x="39" y="44"/>
                    <a:pt x="39" y="44"/>
                    <a:pt x="40" y="45"/>
                  </a:cubicBezTo>
                  <a:cubicBezTo>
                    <a:pt x="40" y="45"/>
                    <a:pt x="39" y="45"/>
                    <a:pt x="39" y="46"/>
                  </a:cubicBezTo>
                  <a:cubicBezTo>
                    <a:pt x="39" y="46"/>
                    <a:pt x="40" y="46"/>
                    <a:pt x="39" y="47"/>
                  </a:cubicBezTo>
                  <a:cubicBezTo>
                    <a:pt x="39" y="47"/>
                    <a:pt x="39" y="47"/>
                    <a:pt x="39" y="47"/>
                  </a:cubicBezTo>
                  <a:cubicBezTo>
                    <a:pt x="39" y="47"/>
                    <a:pt x="40" y="47"/>
                    <a:pt x="40" y="47"/>
                  </a:cubicBezTo>
                  <a:cubicBezTo>
                    <a:pt x="40" y="47"/>
                    <a:pt x="40" y="48"/>
                    <a:pt x="40" y="48"/>
                  </a:cubicBezTo>
                  <a:cubicBezTo>
                    <a:pt x="40" y="48"/>
                    <a:pt x="40" y="48"/>
                    <a:pt x="40" y="49"/>
                  </a:cubicBezTo>
                  <a:cubicBezTo>
                    <a:pt x="41" y="49"/>
                    <a:pt x="40" y="50"/>
                    <a:pt x="40" y="50"/>
                  </a:cubicBezTo>
                  <a:cubicBezTo>
                    <a:pt x="41" y="50"/>
                    <a:pt x="41" y="51"/>
                    <a:pt x="41" y="51"/>
                  </a:cubicBezTo>
                  <a:cubicBezTo>
                    <a:pt x="42" y="51"/>
                    <a:pt x="43" y="50"/>
                    <a:pt x="43" y="51"/>
                  </a:cubicBezTo>
                  <a:cubicBezTo>
                    <a:pt x="43" y="51"/>
                    <a:pt x="43" y="51"/>
                    <a:pt x="43" y="51"/>
                  </a:cubicBezTo>
                  <a:cubicBezTo>
                    <a:pt x="43" y="51"/>
                    <a:pt x="43" y="51"/>
                    <a:pt x="43" y="51"/>
                  </a:cubicBezTo>
                  <a:cubicBezTo>
                    <a:pt x="43" y="52"/>
                    <a:pt x="42" y="52"/>
                    <a:pt x="42" y="52"/>
                  </a:cubicBezTo>
                  <a:cubicBezTo>
                    <a:pt x="42" y="52"/>
                    <a:pt x="42" y="52"/>
                    <a:pt x="42" y="52"/>
                  </a:cubicBezTo>
                  <a:cubicBezTo>
                    <a:pt x="41" y="52"/>
                    <a:pt x="41" y="52"/>
                    <a:pt x="40" y="52"/>
                  </a:cubicBezTo>
                  <a:cubicBezTo>
                    <a:pt x="40" y="53"/>
                    <a:pt x="40" y="54"/>
                    <a:pt x="40" y="54"/>
                  </a:cubicBezTo>
                  <a:cubicBezTo>
                    <a:pt x="40" y="55"/>
                    <a:pt x="39" y="55"/>
                    <a:pt x="39" y="55"/>
                  </a:cubicBezTo>
                  <a:cubicBezTo>
                    <a:pt x="39" y="55"/>
                    <a:pt x="39" y="55"/>
                    <a:pt x="38" y="55"/>
                  </a:cubicBezTo>
                  <a:cubicBezTo>
                    <a:pt x="38" y="55"/>
                    <a:pt x="38" y="55"/>
                    <a:pt x="38" y="55"/>
                  </a:cubicBezTo>
                  <a:cubicBezTo>
                    <a:pt x="38" y="56"/>
                    <a:pt x="38" y="56"/>
                    <a:pt x="37" y="56"/>
                  </a:cubicBezTo>
                  <a:cubicBezTo>
                    <a:pt x="37" y="56"/>
                    <a:pt x="37" y="56"/>
                    <a:pt x="37" y="56"/>
                  </a:cubicBezTo>
                  <a:cubicBezTo>
                    <a:pt x="37" y="56"/>
                    <a:pt x="36" y="57"/>
                    <a:pt x="35" y="57"/>
                  </a:cubicBezTo>
                  <a:cubicBezTo>
                    <a:pt x="35" y="57"/>
                    <a:pt x="35" y="58"/>
                    <a:pt x="34" y="58"/>
                  </a:cubicBezTo>
                  <a:cubicBezTo>
                    <a:pt x="34" y="58"/>
                    <a:pt x="34" y="58"/>
                    <a:pt x="34" y="57"/>
                  </a:cubicBezTo>
                  <a:cubicBezTo>
                    <a:pt x="32" y="57"/>
                    <a:pt x="32" y="58"/>
                    <a:pt x="31" y="59"/>
                  </a:cubicBezTo>
                  <a:cubicBezTo>
                    <a:pt x="30" y="58"/>
                    <a:pt x="28" y="57"/>
                    <a:pt x="28" y="56"/>
                  </a:cubicBezTo>
                  <a:cubicBezTo>
                    <a:pt x="28" y="55"/>
                    <a:pt x="28" y="55"/>
                    <a:pt x="28" y="54"/>
                  </a:cubicBezTo>
                  <a:cubicBezTo>
                    <a:pt x="27" y="54"/>
                    <a:pt x="27" y="53"/>
                    <a:pt x="27" y="53"/>
                  </a:cubicBezTo>
                  <a:cubicBezTo>
                    <a:pt x="27" y="52"/>
                    <a:pt x="27" y="52"/>
                    <a:pt x="27" y="52"/>
                  </a:cubicBezTo>
                  <a:cubicBezTo>
                    <a:pt x="27" y="52"/>
                    <a:pt x="27" y="51"/>
                    <a:pt x="27" y="51"/>
                  </a:cubicBezTo>
                  <a:cubicBezTo>
                    <a:pt x="26" y="51"/>
                    <a:pt x="27" y="51"/>
                    <a:pt x="27" y="50"/>
                  </a:cubicBezTo>
                  <a:cubicBezTo>
                    <a:pt x="27" y="50"/>
                    <a:pt x="25" y="49"/>
                    <a:pt x="25" y="49"/>
                  </a:cubicBezTo>
                  <a:cubicBezTo>
                    <a:pt x="25" y="49"/>
                    <a:pt x="25" y="48"/>
                    <a:pt x="25" y="48"/>
                  </a:cubicBezTo>
                  <a:cubicBezTo>
                    <a:pt x="24" y="48"/>
                    <a:pt x="24" y="48"/>
                    <a:pt x="24" y="48"/>
                  </a:cubicBezTo>
                  <a:cubicBezTo>
                    <a:pt x="25" y="48"/>
                    <a:pt x="25" y="47"/>
                    <a:pt x="25" y="47"/>
                  </a:cubicBezTo>
                  <a:cubicBezTo>
                    <a:pt x="26" y="46"/>
                    <a:pt x="26" y="46"/>
                    <a:pt x="26" y="46"/>
                  </a:cubicBezTo>
                  <a:cubicBezTo>
                    <a:pt x="26" y="46"/>
                    <a:pt x="26" y="45"/>
                    <a:pt x="26" y="45"/>
                  </a:cubicBezTo>
                  <a:cubicBezTo>
                    <a:pt x="26" y="45"/>
                    <a:pt x="26" y="44"/>
                    <a:pt x="25" y="44"/>
                  </a:cubicBezTo>
                  <a:cubicBezTo>
                    <a:pt x="25" y="43"/>
                    <a:pt x="25" y="43"/>
                    <a:pt x="25" y="43"/>
                  </a:cubicBezTo>
                  <a:cubicBezTo>
                    <a:pt x="24" y="43"/>
                    <a:pt x="25" y="42"/>
                    <a:pt x="25" y="42"/>
                  </a:cubicBezTo>
                  <a:cubicBezTo>
                    <a:pt x="24" y="42"/>
                    <a:pt x="24" y="41"/>
                    <a:pt x="24" y="41"/>
                  </a:cubicBezTo>
                  <a:cubicBezTo>
                    <a:pt x="24" y="41"/>
                    <a:pt x="24" y="40"/>
                    <a:pt x="24" y="40"/>
                  </a:cubicBezTo>
                  <a:cubicBezTo>
                    <a:pt x="24" y="40"/>
                    <a:pt x="24" y="40"/>
                    <a:pt x="24" y="40"/>
                  </a:cubicBezTo>
                  <a:cubicBezTo>
                    <a:pt x="24" y="39"/>
                    <a:pt x="24" y="38"/>
                    <a:pt x="24" y="37"/>
                  </a:cubicBezTo>
                  <a:cubicBezTo>
                    <a:pt x="24" y="37"/>
                    <a:pt x="24" y="36"/>
                    <a:pt x="24" y="36"/>
                  </a:cubicBezTo>
                  <a:cubicBezTo>
                    <a:pt x="25" y="35"/>
                    <a:pt x="25" y="35"/>
                    <a:pt x="25" y="33"/>
                  </a:cubicBezTo>
                  <a:cubicBezTo>
                    <a:pt x="25" y="33"/>
                    <a:pt x="26" y="33"/>
                    <a:pt x="26" y="32"/>
                  </a:cubicBezTo>
                  <a:cubicBezTo>
                    <a:pt x="26" y="32"/>
                    <a:pt x="26" y="32"/>
                    <a:pt x="26" y="31"/>
                  </a:cubicBezTo>
                  <a:cubicBezTo>
                    <a:pt x="26" y="31"/>
                    <a:pt x="26" y="31"/>
                    <a:pt x="26" y="31"/>
                  </a:cubicBezTo>
                  <a:cubicBezTo>
                    <a:pt x="26" y="31"/>
                    <a:pt x="25" y="30"/>
                    <a:pt x="25" y="30"/>
                  </a:cubicBezTo>
                  <a:cubicBezTo>
                    <a:pt x="24" y="30"/>
                    <a:pt x="24" y="30"/>
                    <a:pt x="23" y="30"/>
                  </a:cubicBezTo>
                  <a:cubicBezTo>
                    <a:pt x="23" y="30"/>
                    <a:pt x="23" y="31"/>
                    <a:pt x="23" y="31"/>
                  </a:cubicBezTo>
                  <a:cubicBezTo>
                    <a:pt x="23" y="31"/>
                    <a:pt x="22" y="30"/>
                    <a:pt x="22" y="30"/>
                  </a:cubicBezTo>
                  <a:cubicBezTo>
                    <a:pt x="22" y="31"/>
                    <a:pt x="22" y="31"/>
                    <a:pt x="22" y="31"/>
                  </a:cubicBezTo>
                  <a:cubicBezTo>
                    <a:pt x="21" y="31"/>
                    <a:pt x="21" y="31"/>
                    <a:pt x="21" y="31"/>
                  </a:cubicBezTo>
                  <a:cubicBezTo>
                    <a:pt x="21" y="31"/>
                    <a:pt x="20" y="31"/>
                    <a:pt x="20" y="31"/>
                  </a:cubicBezTo>
                  <a:cubicBezTo>
                    <a:pt x="20" y="31"/>
                    <a:pt x="19" y="30"/>
                    <a:pt x="18" y="31"/>
                  </a:cubicBezTo>
                  <a:cubicBezTo>
                    <a:pt x="18" y="31"/>
                    <a:pt x="18" y="31"/>
                    <a:pt x="18" y="31"/>
                  </a:cubicBezTo>
                  <a:cubicBezTo>
                    <a:pt x="17" y="31"/>
                    <a:pt x="17" y="31"/>
                    <a:pt x="17" y="31"/>
                  </a:cubicBezTo>
                  <a:cubicBezTo>
                    <a:pt x="16" y="30"/>
                    <a:pt x="15" y="29"/>
                    <a:pt x="15" y="28"/>
                  </a:cubicBezTo>
                  <a:cubicBezTo>
                    <a:pt x="15" y="28"/>
                    <a:pt x="14" y="27"/>
                    <a:pt x="14" y="27"/>
                  </a:cubicBezTo>
                  <a:cubicBezTo>
                    <a:pt x="14" y="27"/>
                    <a:pt x="13" y="27"/>
                    <a:pt x="13" y="27"/>
                  </a:cubicBezTo>
                  <a:cubicBezTo>
                    <a:pt x="13" y="27"/>
                    <a:pt x="11" y="26"/>
                    <a:pt x="10" y="26"/>
                  </a:cubicBezTo>
                  <a:cubicBezTo>
                    <a:pt x="10" y="26"/>
                    <a:pt x="10" y="26"/>
                    <a:pt x="10" y="27"/>
                  </a:cubicBezTo>
                  <a:cubicBezTo>
                    <a:pt x="9" y="27"/>
                    <a:pt x="8" y="26"/>
                    <a:pt x="8" y="26"/>
                  </a:cubicBezTo>
                  <a:cubicBezTo>
                    <a:pt x="8" y="26"/>
                    <a:pt x="8" y="26"/>
                    <a:pt x="7" y="26"/>
                  </a:cubicBezTo>
                  <a:cubicBezTo>
                    <a:pt x="7" y="26"/>
                    <a:pt x="7" y="26"/>
                    <a:pt x="6" y="26"/>
                  </a:cubicBezTo>
                  <a:cubicBezTo>
                    <a:pt x="6" y="26"/>
                    <a:pt x="6" y="27"/>
                    <a:pt x="6" y="27"/>
                  </a:cubicBezTo>
                  <a:cubicBezTo>
                    <a:pt x="6" y="26"/>
                    <a:pt x="6" y="26"/>
                    <a:pt x="5" y="26"/>
                  </a:cubicBezTo>
                  <a:cubicBezTo>
                    <a:pt x="5" y="26"/>
                    <a:pt x="5" y="26"/>
                    <a:pt x="5" y="25"/>
                  </a:cubicBezTo>
                  <a:cubicBezTo>
                    <a:pt x="5" y="25"/>
                    <a:pt x="5" y="25"/>
                    <a:pt x="5" y="25"/>
                  </a:cubicBezTo>
                  <a:cubicBezTo>
                    <a:pt x="5" y="25"/>
                    <a:pt x="5" y="25"/>
                    <a:pt x="4" y="24"/>
                  </a:cubicBezTo>
                  <a:cubicBezTo>
                    <a:pt x="4" y="24"/>
                    <a:pt x="4" y="24"/>
                    <a:pt x="4" y="24"/>
                  </a:cubicBezTo>
                  <a:cubicBezTo>
                    <a:pt x="4" y="24"/>
                    <a:pt x="4" y="24"/>
                    <a:pt x="4" y="24"/>
                  </a:cubicBezTo>
                  <a:cubicBezTo>
                    <a:pt x="4" y="24"/>
                    <a:pt x="4" y="22"/>
                    <a:pt x="4" y="22"/>
                  </a:cubicBezTo>
                  <a:cubicBezTo>
                    <a:pt x="4" y="22"/>
                    <a:pt x="4" y="22"/>
                    <a:pt x="4" y="22"/>
                  </a:cubicBezTo>
                  <a:cubicBezTo>
                    <a:pt x="4" y="21"/>
                    <a:pt x="4" y="21"/>
                    <a:pt x="4" y="21"/>
                  </a:cubicBezTo>
                  <a:cubicBezTo>
                    <a:pt x="4" y="20"/>
                    <a:pt x="4" y="20"/>
                    <a:pt x="4" y="19"/>
                  </a:cubicBezTo>
                  <a:cubicBezTo>
                    <a:pt x="4" y="19"/>
                    <a:pt x="4" y="19"/>
                    <a:pt x="4" y="19"/>
                  </a:cubicBezTo>
                  <a:cubicBezTo>
                    <a:pt x="4" y="19"/>
                    <a:pt x="4" y="19"/>
                    <a:pt x="3" y="19"/>
                  </a:cubicBezTo>
                  <a:cubicBezTo>
                    <a:pt x="3" y="18"/>
                    <a:pt x="3" y="18"/>
                    <a:pt x="3" y="18"/>
                  </a:cubicBezTo>
                  <a:cubicBezTo>
                    <a:pt x="3" y="18"/>
                    <a:pt x="3" y="16"/>
                    <a:pt x="3" y="16"/>
                  </a:cubicBezTo>
                  <a:cubicBezTo>
                    <a:pt x="2" y="16"/>
                    <a:pt x="2" y="16"/>
                    <a:pt x="2" y="15"/>
                  </a:cubicBezTo>
                  <a:cubicBezTo>
                    <a:pt x="2" y="15"/>
                    <a:pt x="2" y="15"/>
                    <a:pt x="1" y="15"/>
                  </a:cubicBezTo>
                  <a:cubicBezTo>
                    <a:pt x="1" y="15"/>
                    <a:pt x="1" y="15"/>
                    <a:pt x="0" y="15"/>
                  </a:cubicBezTo>
                  <a:cubicBezTo>
                    <a:pt x="0" y="15"/>
                    <a:pt x="0" y="15"/>
                    <a:pt x="0" y="15"/>
                  </a:cubicBezTo>
                  <a:cubicBezTo>
                    <a:pt x="1" y="15"/>
                    <a:pt x="2" y="13"/>
                    <a:pt x="2" y="12"/>
                  </a:cubicBezTo>
                  <a:cubicBezTo>
                    <a:pt x="2" y="12"/>
                    <a:pt x="2" y="12"/>
                    <a:pt x="2" y="11"/>
                  </a:cubicBezTo>
                  <a:cubicBezTo>
                    <a:pt x="2" y="11"/>
                    <a:pt x="2" y="10"/>
                    <a:pt x="2" y="10"/>
                  </a:cubicBezTo>
                  <a:cubicBezTo>
                    <a:pt x="2" y="10"/>
                    <a:pt x="2" y="10"/>
                    <a:pt x="2" y="9"/>
                  </a:cubicBezTo>
                  <a:cubicBezTo>
                    <a:pt x="3" y="9"/>
                    <a:pt x="3" y="9"/>
                    <a:pt x="3" y="8"/>
                  </a:cubicBezTo>
                  <a:cubicBezTo>
                    <a:pt x="3" y="8"/>
                    <a:pt x="3" y="8"/>
                    <a:pt x="4" y="7"/>
                  </a:cubicBezTo>
                  <a:cubicBezTo>
                    <a:pt x="4" y="7"/>
                    <a:pt x="4" y="7"/>
                    <a:pt x="4" y="7"/>
                  </a:cubicBezTo>
                  <a:cubicBezTo>
                    <a:pt x="4" y="7"/>
                    <a:pt x="4" y="6"/>
                    <a:pt x="4" y="6"/>
                  </a:cubicBezTo>
                  <a:cubicBezTo>
                    <a:pt x="5" y="6"/>
                    <a:pt x="5" y="6"/>
                    <a:pt x="5" y="6"/>
                  </a:cubicBezTo>
                  <a:cubicBezTo>
                    <a:pt x="6" y="6"/>
                    <a:pt x="6" y="5"/>
                    <a:pt x="6" y="4"/>
                  </a:cubicBezTo>
                  <a:cubicBezTo>
                    <a:pt x="6" y="4"/>
                    <a:pt x="6" y="4"/>
                    <a:pt x="7" y="4"/>
                  </a:cubicBezTo>
                  <a:cubicBezTo>
                    <a:pt x="7" y="5"/>
                    <a:pt x="7" y="5"/>
                    <a:pt x="7" y="6"/>
                  </a:cubicBezTo>
                  <a:cubicBezTo>
                    <a:pt x="7" y="6"/>
                    <a:pt x="7" y="6"/>
                    <a:pt x="7" y="7"/>
                  </a:cubicBezTo>
                  <a:cubicBezTo>
                    <a:pt x="7" y="7"/>
                    <a:pt x="8" y="8"/>
                    <a:pt x="8" y="8"/>
                  </a:cubicBezTo>
                  <a:cubicBezTo>
                    <a:pt x="8" y="9"/>
                    <a:pt x="8" y="9"/>
                    <a:pt x="8" y="9"/>
                  </a:cubicBezTo>
                  <a:cubicBezTo>
                    <a:pt x="7" y="9"/>
                    <a:pt x="7" y="9"/>
                    <a:pt x="7" y="9"/>
                  </a:cubicBezTo>
                  <a:cubicBezTo>
                    <a:pt x="7" y="10"/>
                    <a:pt x="7" y="10"/>
                    <a:pt x="7" y="10"/>
                  </a:cubicBezTo>
                  <a:cubicBezTo>
                    <a:pt x="6" y="10"/>
                    <a:pt x="6" y="11"/>
                    <a:pt x="6" y="11"/>
                  </a:cubicBezTo>
                  <a:cubicBezTo>
                    <a:pt x="6" y="11"/>
                    <a:pt x="6" y="11"/>
                    <a:pt x="6" y="11"/>
                  </a:cubicBezTo>
                  <a:cubicBezTo>
                    <a:pt x="6" y="12"/>
                    <a:pt x="5" y="12"/>
                    <a:pt x="5" y="13"/>
                  </a:cubicBezTo>
                  <a:cubicBezTo>
                    <a:pt x="5" y="13"/>
                    <a:pt x="5" y="13"/>
                    <a:pt x="5" y="13"/>
                  </a:cubicBezTo>
                  <a:cubicBezTo>
                    <a:pt x="6" y="13"/>
                    <a:pt x="6" y="13"/>
                    <a:pt x="6" y="14"/>
                  </a:cubicBezTo>
                  <a:cubicBezTo>
                    <a:pt x="6" y="14"/>
                    <a:pt x="6" y="14"/>
                    <a:pt x="6" y="14"/>
                  </a:cubicBezTo>
                  <a:cubicBezTo>
                    <a:pt x="6" y="14"/>
                    <a:pt x="7" y="15"/>
                    <a:pt x="7" y="15"/>
                  </a:cubicBezTo>
                  <a:cubicBezTo>
                    <a:pt x="7" y="15"/>
                    <a:pt x="7" y="16"/>
                    <a:pt x="7" y="16"/>
                  </a:cubicBezTo>
                  <a:cubicBezTo>
                    <a:pt x="7" y="16"/>
                    <a:pt x="7" y="16"/>
                    <a:pt x="7" y="16"/>
                  </a:cubicBezTo>
                  <a:cubicBezTo>
                    <a:pt x="8" y="17"/>
                    <a:pt x="10" y="16"/>
                    <a:pt x="10" y="15"/>
                  </a:cubicBezTo>
                  <a:cubicBezTo>
                    <a:pt x="10" y="15"/>
                    <a:pt x="10" y="14"/>
                    <a:pt x="10" y="14"/>
                  </a:cubicBezTo>
                  <a:cubicBezTo>
                    <a:pt x="10" y="13"/>
                    <a:pt x="10" y="12"/>
                    <a:pt x="10" y="12"/>
                  </a:cubicBezTo>
                  <a:cubicBezTo>
                    <a:pt x="10" y="12"/>
                    <a:pt x="10" y="11"/>
                    <a:pt x="10" y="11"/>
                  </a:cubicBezTo>
                  <a:cubicBezTo>
                    <a:pt x="10" y="11"/>
                    <a:pt x="10" y="11"/>
                    <a:pt x="10" y="10"/>
                  </a:cubicBezTo>
                  <a:cubicBezTo>
                    <a:pt x="9" y="9"/>
                    <a:pt x="9" y="9"/>
                    <a:pt x="9" y="8"/>
                  </a:cubicBezTo>
                  <a:cubicBezTo>
                    <a:pt x="9" y="7"/>
                    <a:pt x="9" y="7"/>
                    <a:pt x="9" y="7"/>
                  </a:cubicBezTo>
                  <a:cubicBezTo>
                    <a:pt x="10" y="6"/>
                    <a:pt x="10" y="6"/>
                    <a:pt x="11" y="6"/>
                  </a:cubicBezTo>
                  <a:cubicBezTo>
                    <a:pt x="11" y="6"/>
                    <a:pt x="11" y="6"/>
                    <a:pt x="12" y="5"/>
                  </a:cubicBezTo>
                  <a:cubicBezTo>
                    <a:pt x="12" y="5"/>
                    <a:pt x="13" y="5"/>
                    <a:pt x="13" y="5"/>
                  </a:cubicBezTo>
                  <a:cubicBezTo>
                    <a:pt x="14" y="5"/>
                    <a:pt x="14" y="5"/>
                    <a:pt x="14" y="5"/>
                  </a:cubicBezTo>
                  <a:cubicBezTo>
                    <a:pt x="14" y="5"/>
                    <a:pt x="15" y="5"/>
                    <a:pt x="15" y="5"/>
                  </a:cubicBezTo>
                  <a:cubicBezTo>
                    <a:pt x="15" y="4"/>
                    <a:pt x="15" y="4"/>
                    <a:pt x="15" y="4"/>
                  </a:cubicBezTo>
                  <a:cubicBezTo>
                    <a:pt x="16" y="4"/>
                    <a:pt x="16" y="4"/>
                    <a:pt x="17" y="4"/>
                  </a:cubicBezTo>
                  <a:cubicBezTo>
                    <a:pt x="17" y="4"/>
                    <a:pt x="17" y="4"/>
                    <a:pt x="17" y="4"/>
                  </a:cubicBezTo>
                  <a:cubicBezTo>
                    <a:pt x="17" y="5"/>
                    <a:pt x="18" y="4"/>
                    <a:pt x="19" y="4"/>
                  </a:cubicBezTo>
                  <a:cubicBezTo>
                    <a:pt x="19" y="4"/>
                    <a:pt x="20" y="4"/>
                    <a:pt x="20" y="4"/>
                  </a:cubicBezTo>
                  <a:cubicBezTo>
                    <a:pt x="20" y="4"/>
                    <a:pt x="20" y="4"/>
                    <a:pt x="21" y="4"/>
                  </a:cubicBezTo>
                  <a:cubicBezTo>
                    <a:pt x="21" y="4"/>
                    <a:pt x="21" y="4"/>
                    <a:pt x="21" y="5"/>
                  </a:cubicBezTo>
                  <a:cubicBezTo>
                    <a:pt x="21" y="5"/>
                    <a:pt x="21" y="5"/>
                    <a:pt x="22" y="5"/>
                  </a:cubicBezTo>
                  <a:cubicBezTo>
                    <a:pt x="22" y="5"/>
                    <a:pt x="23" y="6"/>
                    <a:pt x="23" y="6"/>
                  </a:cubicBezTo>
                  <a:cubicBezTo>
                    <a:pt x="23" y="7"/>
                    <a:pt x="23" y="7"/>
                    <a:pt x="23" y="7"/>
                  </a:cubicBezTo>
                  <a:cubicBezTo>
                    <a:pt x="22" y="8"/>
                    <a:pt x="23" y="9"/>
                    <a:pt x="23" y="9"/>
                  </a:cubicBezTo>
                  <a:cubicBezTo>
                    <a:pt x="24" y="9"/>
                    <a:pt x="25" y="9"/>
                    <a:pt x="26" y="9"/>
                  </a:cubicBezTo>
                  <a:cubicBezTo>
                    <a:pt x="26" y="9"/>
                    <a:pt x="27" y="9"/>
                    <a:pt x="28" y="9"/>
                  </a:cubicBezTo>
                  <a:cubicBezTo>
                    <a:pt x="28" y="9"/>
                    <a:pt x="28" y="9"/>
                    <a:pt x="28" y="9"/>
                  </a:cubicBezTo>
                  <a:cubicBezTo>
                    <a:pt x="29" y="8"/>
                    <a:pt x="31" y="8"/>
                    <a:pt x="33" y="9"/>
                  </a:cubicBezTo>
                  <a:cubicBezTo>
                    <a:pt x="33" y="9"/>
                    <a:pt x="33" y="10"/>
                    <a:pt x="34" y="10"/>
                  </a:cubicBezTo>
                  <a:cubicBezTo>
                    <a:pt x="34" y="10"/>
                    <a:pt x="34" y="10"/>
                    <a:pt x="34" y="10"/>
                  </a:cubicBezTo>
                  <a:cubicBezTo>
                    <a:pt x="34" y="11"/>
                    <a:pt x="34" y="10"/>
                    <a:pt x="34" y="10"/>
                  </a:cubicBezTo>
                  <a:cubicBezTo>
                    <a:pt x="35" y="11"/>
                    <a:pt x="35" y="11"/>
                    <a:pt x="36" y="11"/>
                  </a:cubicBezTo>
                  <a:cubicBezTo>
                    <a:pt x="36" y="11"/>
                    <a:pt x="36" y="11"/>
                    <a:pt x="37" y="11"/>
                  </a:cubicBezTo>
                  <a:cubicBezTo>
                    <a:pt x="37" y="11"/>
                    <a:pt x="37" y="11"/>
                    <a:pt x="37" y="11"/>
                  </a:cubicBezTo>
                  <a:cubicBezTo>
                    <a:pt x="37" y="11"/>
                    <a:pt x="38" y="11"/>
                    <a:pt x="39" y="11"/>
                  </a:cubicBezTo>
                  <a:cubicBezTo>
                    <a:pt x="39" y="11"/>
                    <a:pt x="39" y="10"/>
                    <a:pt x="40" y="10"/>
                  </a:cubicBezTo>
                  <a:cubicBezTo>
                    <a:pt x="40" y="10"/>
                    <a:pt x="40" y="10"/>
                    <a:pt x="40" y="10"/>
                  </a:cubicBezTo>
                  <a:cubicBezTo>
                    <a:pt x="40" y="10"/>
                    <a:pt x="41" y="10"/>
                    <a:pt x="41" y="10"/>
                  </a:cubicBezTo>
                  <a:cubicBezTo>
                    <a:pt x="41" y="10"/>
                    <a:pt x="41" y="9"/>
                    <a:pt x="42" y="9"/>
                  </a:cubicBezTo>
                  <a:cubicBezTo>
                    <a:pt x="42" y="9"/>
                    <a:pt x="42" y="9"/>
                    <a:pt x="42" y="9"/>
                  </a:cubicBezTo>
                  <a:cubicBezTo>
                    <a:pt x="42" y="9"/>
                    <a:pt x="43" y="9"/>
                    <a:pt x="44" y="9"/>
                  </a:cubicBezTo>
                  <a:cubicBezTo>
                    <a:pt x="44" y="9"/>
                    <a:pt x="44" y="9"/>
                    <a:pt x="44" y="9"/>
                  </a:cubicBezTo>
                  <a:cubicBezTo>
                    <a:pt x="44" y="9"/>
                    <a:pt x="43" y="8"/>
                    <a:pt x="43" y="8"/>
                  </a:cubicBezTo>
                  <a:cubicBezTo>
                    <a:pt x="43" y="8"/>
                    <a:pt x="43" y="8"/>
                    <a:pt x="43" y="8"/>
                  </a:cubicBezTo>
                  <a:cubicBezTo>
                    <a:pt x="44" y="9"/>
                    <a:pt x="45" y="8"/>
                    <a:pt x="45" y="8"/>
                  </a:cubicBezTo>
                  <a:cubicBezTo>
                    <a:pt x="46" y="8"/>
                    <a:pt x="46" y="8"/>
                    <a:pt x="47" y="8"/>
                  </a:cubicBezTo>
                  <a:cubicBezTo>
                    <a:pt x="47" y="8"/>
                    <a:pt x="47" y="8"/>
                    <a:pt x="48" y="8"/>
                  </a:cubicBezTo>
                  <a:cubicBezTo>
                    <a:pt x="48" y="8"/>
                    <a:pt x="48" y="8"/>
                    <a:pt x="49" y="8"/>
                  </a:cubicBezTo>
                  <a:cubicBezTo>
                    <a:pt x="49" y="8"/>
                    <a:pt x="50" y="8"/>
                    <a:pt x="50" y="8"/>
                  </a:cubicBezTo>
                  <a:close/>
                  <a:moveTo>
                    <a:pt x="56" y="7"/>
                  </a:moveTo>
                  <a:cubicBezTo>
                    <a:pt x="55" y="8"/>
                    <a:pt x="54" y="8"/>
                    <a:pt x="54" y="8"/>
                  </a:cubicBezTo>
                  <a:cubicBezTo>
                    <a:pt x="54" y="8"/>
                    <a:pt x="54" y="8"/>
                    <a:pt x="54" y="8"/>
                  </a:cubicBezTo>
                  <a:cubicBezTo>
                    <a:pt x="54" y="8"/>
                    <a:pt x="54" y="8"/>
                    <a:pt x="54" y="8"/>
                  </a:cubicBezTo>
                  <a:cubicBezTo>
                    <a:pt x="54" y="8"/>
                    <a:pt x="54" y="9"/>
                    <a:pt x="54" y="9"/>
                  </a:cubicBezTo>
                  <a:cubicBezTo>
                    <a:pt x="54" y="11"/>
                    <a:pt x="54" y="10"/>
                    <a:pt x="53" y="11"/>
                  </a:cubicBezTo>
                  <a:cubicBezTo>
                    <a:pt x="53" y="11"/>
                    <a:pt x="53" y="11"/>
                    <a:pt x="53" y="11"/>
                  </a:cubicBezTo>
                  <a:cubicBezTo>
                    <a:pt x="53" y="11"/>
                    <a:pt x="53" y="11"/>
                    <a:pt x="53" y="11"/>
                  </a:cubicBezTo>
                  <a:cubicBezTo>
                    <a:pt x="54" y="11"/>
                    <a:pt x="55" y="11"/>
                    <a:pt x="56" y="10"/>
                  </a:cubicBezTo>
                  <a:cubicBezTo>
                    <a:pt x="56" y="10"/>
                    <a:pt x="55" y="8"/>
                    <a:pt x="56" y="8"/>
                  </a:cubicBezTo>
                  <a:cubicBezTo>
                    <a:pt x="56" y="7"/>
                    <a:pt x="56" y="7"/>
                    <a:pt x="56" y="7"/>
                  </a:cubicBezTo>
                  <a:close/>
                  <a:moveTo>
                    <a:pt x="43" y="6"/>
                  </a:moveTo>
                  <a:cubicBezTo>
                    <a:pt x="43" y="6"/>
                    <a:pt x="43" y="6"/>
                    <a:pt x="42" y="6"/>
                  </a:cubicBezTo>
                  <a:cubicBezTo>
                    <a:pt x="42" y="7"/>
                    <a:pt x="42" y="7"/>
                    <a:pt x="42" y="7"/>
                  </a:cubicBezTo>
                  <a:cubicBezTo>
                    <a:pt x="42" y="7"/>
                    <a:pt x="42" y="7"/>
                    <a:pt x="42" y="7"/>
                  </a:cubicBezTo>
                  <a:cubicBezTo>
                    <a:pt x="42" y="7"/>
                    <a:pt x="42" y="7"/>
                    <a:pt x="42" y="7"/>
                  </a:cubicBezTo>
                  <a:cubicBezTo>
                    <a:pt x="43" y="7"/>
                    <a:pt x="43" y="6"/>
                    <a:pt x="43" y="6"/>
                  </a:cubicBezTo>
                  <a:cubicBezTo>
                    <a:pt x="43" y="6"/>
                    <a:pt x="43" y="6"/>
                    <a:pt x="43" y="6"/>
                  </a:cubicBezTo>
                  <a:close/>
                  <a:moveTo>
                    <a:pt x="41" y="6"/>
                  </a:moveTo>
                  <a:cubicBezTo>
                    <a:pt x="41" y="6"/>
                    <a:pt x="41" y="6"/>
                    <a:pt x="41" y="6"/>
                  </a:cubicBezTo>
                  <a:cubicBezTo>
                    <a:pt x="41" y="6"/>
                    <a:pt x="41" y="6"/>
                    <a:pt x="41" y="6"/>
                  </a:cubicBezTo>
                  <a:cubicBezTo>
                    <a:pt x="41" y="6"/>
                    <a:pt x="42" y="6"/>
                    <a:pt x="42" y="6"/>
                  </a:cubicBezTo>
                  <a:cubicBezTo>
                    <a:pt x="42" y="6"/>
                    <a:pt x="42" y="6"/>
                    <a:pt x="41" y="6"/>
                  </a:cubicBezTo>
                  <a:close/>
                  <a:moveTo>
                    <a:pt x="16" y="0"/>
                  </a:moveTo>
                  <a:cubicBezTo>
                    <a:pt x="16" y="1"/>
                    <a:pt x="16" y="1"/>
                    <a:pt x="16" y="1"/>
                  </a:cubicBezTo>
                  <a:cubicBezTo>
                    <a:pt x="16" y="1"/>
                    <a:pt x="16" y="2"/>
                    <a:pt x="16" y="3"/>
                  </a:cubicBezTo>
                  <a:cubicBezTo>
                    <a:pt x="16" y="3"/>
                    <a:pt x="15" y="3"/>
                    <a:pt x="15" y="3"/>
                  </a:cubicBezTo>
                  <a:cubicBezTo>
                    <a:pt x="15" y="3"/>
                    <a:pt x="15" y="2"/>
                    <a:pt x="15" y="2"/>
                  </a:cubicBezTo>
                  <a:cubicBezTo>
                    <a:pt x="15" y="1"/>
                    <a:pt x="15" y="1"/>
                    <a:pt x="15" y="1"/>
                  </a:cubicBezTo>
                  <a:cubicBezTo>
                    <a:pt x="15" y="1"/>
                    <a:pt x="16" y="1"/>
                    <a:pt x="16" y="0"/>
                  </a:cubicBezTo>
                  <a:close/>
                </a:path>
              </a:pathLst>
            </a:custGeom>
            <a:solidFill>
              <a:sysClr val="window" lastClr="FFFFFF">
                <a:lumMod val="75000"/>
              </a:sysClr>
            </a:solidFill>
            <a:ln w="3175">
              <a:solidFill>
                <a:schemeClr val="bg1">
                  <a:lumMod val="65000"/>
                </a:schemeClr>
              </a:solid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defTabSz="2945407">
                <a:defRPr/>
              </a:pPr>
              <a:endParaRPr lang="en-US" sz="1600" kern="0">
                <a:solidFill>
                  <a:srgbClr val="0A0A0A"/>
                </a:solidFill>
                <a:cs typeface="Arial" charset="0"/>
              </a:endParaRPr>
            </a:p>
          </p:txBody>
        </p:sp>
        <p:sp>
          <p:nvSpPr>
            <p:cNvPr id="263" name="Freeform 246">
              <a:extLst>
                <a:ext uri="{FF2B5EF4-FFF2-40B4-BE49-F238E27FC236}">
                  <a16:creationId xmlns:a16="http://schemas.microsoft.com/office/drawing/2014/main" id="{593A90AA-5FF0-129D-FADC-DF43B7D85C91}"/>
                </a:ext>
              </a:extLst>
            </p:cNvPr>
            <p:cNvSpPr>
              <a:spLocks noEditPoints="1"/>
            </p:cNvSpPr>
            <p:nvPr/>
          </p:nvSpPr>
          <p:spPr bwMode="auto">
            <a:xfrm>
              <a:off x="14257613" y="6549590"/>
              <a:ext cx="5751076" cy="3011793"/>
            </a:xfrm>
            <a:custGeom>
              <a:avLst/>
              <a:gdLst/>
              <a:ahLst/>
              <a:cxnLst>
                <a:cxn ang="0">
                  <a:pos x="213" y="14"/>
                </a:cxn>
                <a:cxn ang="0">
                  <a:pos x="232" y="11"/>
                </a:cxn>
                <a:cxn ang="0">
                  <a:pos x="237" y="19"/>
                </a:cxn>
                <a:cxn ang="0">
                  <a:pos x="216" y="23"/>
                </a:cxn>
                <a:cxn ang="0">
                  <a:pos x="208" y="30"/>
                </a:cxn>
                <a:cxn ang="0">
                  <a:pos x="184" y="34"/>
                </a:cxn>
                <a:cxn ang="0">
                  <a:pos x="171" y="47"/>
                </a:cxn>
                <a:cxn ang="0">
                  <a:pos x="167" y="66"/>
                </a:cxn>
                <a:cxn ang="0">
                  <a:pos x="190" y="84"/>
                </a:cxn>
                <a:cxn ang="0">
                  <a:pos x="199" y="93"/>
                </a:cxn>
                <a:cxn ang="0">
                  <a:pos x="219" y="71"/>
                </a:cxn>
                <a:cxn ang="0">
                  <a:pos x="231" y="44"/>
                </a:cxn>
                <a:cxn ang="0">
                  <a:pos x="255" y="47"/>
                </a:cxn>
                <a:cxn ang="0">
                  <a:pos x="250" y="58"/>
                </a:cxn>
                <a:cxn ang="0">
                  <a:pos x="266" y="58"/>
                </a:cxn>
                <a:cxn ang="0">
                  <a:pos x="275" y="56"/>
                </a:cxn>
                <a:cxn ang="0">
                  <a:pos x="276" y="64"/>
                </a:cxn>
                <a:cxn ang="0">
                  <a:pos x="278" y="74"/>
                </a:cxn>
                <a:cxn ang="0">
                  <a:pos x="280" y="81"/>
                </a:cxn>
                <a:cxn ang="0">
                  <a:pos x="286" y="84"/>
                </a:cxn>
                <a:cxn ang="0">
                  <a:pos x="280" y="94"/>
                </a:cxn>
                <a:cxn ang="0">
                  <a:pos x="242" y="101"/>
                </a:cxn>
                <a:cxn ang="0">
                  <a:pos x="220" y="115"/>
                </a:cxn>
                <a:cxn ang="0">
                  <a:pos x="244" y="111"/>
                </a:cxn>
                <a:cxn ang="0">
                  <a:pos x="247" y="122"/>
                </a:cxn>
                <a:cxn ang="0">
                  <a:pos x="241" y="129"/>
                </a:cxn>
                <a:cxn ang="0">
                  <a:pos x="243" y="124"/>
                </a:cxn>
                <a:cxn ang="0">
                  <a:pos x="220" y="121"/>
                </a:cxn>
                <a:cxn ang="0">
                  <a:pos x="178" y="136"/>
                </a:cxn>
                <a:cxn ang="0">
                  <a:pos x="174" y="127"/>
                </a:cxn>
                <a:cxn ang="0">
                  <a:pos x="165" y="119"/>
                </a:cxn>
                <a:cxn ang="0">
                  <a:pos x="139" y="110"/>
                </a:cxn>
                <a:cxn ang="0">
                  <a:pos x="17" y="100"/>
                </a:cxn>
                <a:cxn ang="0">
                  <a:pos x="11" y="95"/>
                </a:cxn>
                <a:cxn ang="0">
                  <a:pos x="15" y="89"/>
                </a:cxn>
                <a:cxn ang="0">
                  <a:pos x="15" y="81"/>
                </a:cxn>
                <a:cxn ang="0">
                  <a:pos x="15" y="76"/>
                </a:cxn>
                <a:cxn ang="0">
                  <a:pos x="14" y="54"/>
                </a:cxn>
                <a:cxn ang="0">
                  <a:pos x="50" y="9"/>
                </a:cxn>
                <a:cxn ang="0">
                  <a:pos x="89" y="7"/>
                </a:cxn>
                <a:cxn ang="0">
                  <a:pos x="78" y="10"/>
                </a:cxn>
                <a:cxn ang="0">
                  <a:pos x="105" y="7"/>
                </a:cxn>
                <a:cxn ang="0">
                  <a:pos x="125" y="16"/>
                </a:cxn>
                <a:cxn ang="0">
                  <a:pos x="146" y="22"/>
                </a:cxn>
                <a:cxn ang="0">
                  <a:pos x="172" y="17"/>
                </a:cxn>
                <a:cxn ang="0">
                  <a:pos x="190" y="16"/>
                </a:cxn>
                <a:cxn ang="0">
                  <a:pos x="196" y="16"/>
                </a:cxn>
                <a:cxn ang="0">
                  <a:pos x="202" y="2"/>
                </a:cxn>
                <a:cxn ang="0">
                  <a:pos x="262" y="120"/>
                </a:cxn>
                <a:cxn ang="0">
                  <a:pos x="247" y="116"/>
                </a:cxn>
                <a:cxn ang="0">
                  <a:pos x="260" y="105"/>
                </a:cxn>
                <a:cxn ang="0">
                  <a:pos x="275" y="105"/>
                </a:cxn>
                <a:cxn ang="0">
                  <a:pos x="281" y="113"/>
                </a:cxn>
                <a:cxn ang="0">
                  <a:pos x="289" y="116"/>
                </a:cxn>
                <a:cxn ang="0">
                  <a:pos x="292" y="109"/>
                </a:cxn>
                <a:cxn ang="0">
                  <a:pos x="285" y="101"/>
                </a:cxn>
                <a:cxn ang="0">
                  <a:pos x="97" y="28"/>
                </a:cxn>
                <a:cxn ang="0">
                  <a:pos x="109" y="21"/>
                </a:cxn>
                <a:cxn ang="0">
                  <a:pos x="96" y="25"/>
                </a:cxn>
                <a:cxn ang="0">
                  <a:pos x="128" y="98"/>
                </a:cxn>
                <a:cxn ang="0">
                  <a:pos x="88" y="47"/>
                </a:cxn>
                <a:cxn ang="0">
                  <a:pos x="122" y="41"/>
                </a:cxn>
                <a:cxn ang="0">
                  <a:pos x="94" y="46"/>
                </a:cxn>
              </a:cxnLst>
              <a:rect l="0" t="0" r="r" b="b"/>
              <a:pathLst>
                <a:path w="294" h="141">
                  <a:moveTo>
                    <a:pt x="213" y="0"/>
                  </a:moveTo>
                  <a:cubicBezTo>
                    <a:pt x="213" y="0"/>
                    <a:pt x="213" y="0"/>
                    <a:pt x="213" y="1"/>
                  </a:cubicBezTo>
                  <a:cubicBezTo>
                    <a:pt x="213" y="1"/>
                    <a:pt x="214" y="1"/>
                    <a:pt x="214" y="1"/>
                  </a:cubicBezTo>
                  <a:cubicBezTo>
                    <a:pt x="214" y="2"/>
                    <a:pt x="212" y="3"/>
                    <a:pt x="212" y="3"/>
                  </a:cubicBezTo>
                  <a:cubicBezTo>
                    <a:pt x="212" y="4"/>
                    <a:pt x="212" y="4"/>
                    <a:pt x="212" y="4"/>
                  </a:cubicBezTo>
                  <a:cubicBezTo>
                    <a:pt x="212" y="4"/>
                    <a:pt x="212" y="4"/>
                    <a:pt x="212" y="4"/>
                  </a:cubicBezTo>
                  <a:cubicBezTo>
                    <a:pt x="212" y="4"/>
                    <a:pt x="212" y="4"/>
                    <a:pt x="212" y="4"/>
                  </a:cubicBezTo>
                  <a:cubicBezTo>
                    <a:pt x="212" y="4"/>
                    <a:pt x="213" y="4"/>
                    <a:pt x="213" y="4"/>
                  </a:cubicBezTo>
                  <a:cubicBezTo>
                    <a:pt x="213" y="5"/>
                    <a:pt x="213" y="5"/>
                    <a:pt x="213" y="5"/>
                  </a:cubicBezTo>
                  <a:cubicBezTo>
                    <a:pt x="213" y="5"/>
                    <a:pt x="213" y="5"/>
                    <a:pt x="213" y="5"/>
                  </a:cubicBezTo>
                  <a:cubicBezTo>
                    <a:pt x="213" y="5"/>
                    <a:pt x="213" y="5"/>
                    <a:pt x="213" y="5"/>
                  </a:cubicBezTo>
                  <a:cubicBezTo>
                    <a:pt x="213" y="6"/>
                    <a:pt x="213" y="6"/>
                    <a:pt x="213" y="6"/>
                  </a:cubicBezTo>
                  <a:cubicBezTo>
                    <a:pt x="213" y="6"/>
                    <a:pt x="213" y="6"/>
                    <a:pt x="214" y="6"/>
                  </a:cubicBezTo>
                  <a:cubicBezTo>
                    <a:pt x="214" y="6"/>
                    <a:pt x="214" y="6"/>
                    <a:pt x="214" y="6"/>
                  </a:cubicBezTo>
                  <a:cubicBezTo>
                    <a:pt x="213" y="6"/>
                    <a:pt x="213" y="6"/>
                    <a:pt x="213" y="6"/>
                  </a:cubicBezTo>
                  <a:cubicBezTo>
                    <a:pt x="212" y="6"/>
                    <a:pt x="210" y="6"/>
                    <a:pt x="210" y="7"/>
                  </a:cubicBezTo>
                  <a:cubicBezTo>
                    <a:pt x="211" y="7"/>
                    <a:pt x="211" y="7"/>
                    <a:pt x="211" y="7"/>
                  </a:cubicBezTo>
                  <a:cubicBezTo>
                    <a:pt x="211" y="7"/>
                    <a:pt x="211" y="7"/>
                    <a:pt x="211" y="7"/>
                  </a:cubicBezTo>
                  <a:cubicBezTo>
                    <a:pt x="211" y="7"/>
                    <a:pt x="211" y="7"/>
                    <a:pt x="211" y="7"/>
                  </a:cubicBezTo>
                  <a:cubicBezTo>
                    <a:pt x="211" y="7"/>
                    <a:pt x="210" y="8"/>
                    <a:pt x="209" y="8"/>
                  </a:cubicBezTo>
                  <a:cubicBezTo>
                    <a:pt x="209" y="8"/>
                    <a:pt x="209" y="8"/>
                    <a:pt x="209" y="8"/>
                  </a:cubicBezTo>
                  <a:cubicBezTo>
                    <a:pt x="208" y="8"/>
                    <a:pt x="208" y="8"/>
                    <a:pt x="208" y="8"/>
                  </a:cubicBezTo>
                  <a:cubicBezTo>
                    <a:pt x="208" y="8"/>
                    <a:pt x="208" y="9"/>
                    <a:pt x="208" y="9"/>
                  </a:cubicBezTo>
                  <a:cubicBezTo>
                    <a:pt x="208" y="9"/>
                    <a:pt x="209" y="9"/>
                    <a:pt x="209" y="9"/>
                  </a:cubicBezTo>
                  <a:cubicBezTo>
                    <a:pt x="210" y="9"/>
                    <a:pt x="210" y="9"/>
                    <a:pt x="210" y="9"/>
                  </a:cubicBezTo>
                  <a:cubicBezTo>
                    <a:pt x="210" y="10"/>
                    <a:pt x="211" y="9"/>
                    <a:pt x="211" y="9"/>
                  </a:cubicBezTo>
                  <a:cubicBezTo>
                    <a:pt x="211" y="9"/>
                    <a:pt x="213" y="9"/>
                    <a:pt x="213" y="9"/>
                  </a:cubicBezTo>
                  <a:cubicBezTo>
                    <a:pt x="213" y="10"/>
                    <a:pt x="213" y="9"/>
                    <a:pt x="214" y="10"/>
                  </a:cubicBezTo>
                  <a:cubicBezTo>
                    <a:pt x="213" y="10"/>
                    <a:pt x="213" y="10"/>
                    <a:pt x="213" y="10"/>
                  </a:cubicBezTo>
                  <a:cubicBezTo>
                    <a:pt x="212" y="10"/>
                    <a:pt x="213" y="10"/>
                    <a:pt x="212" y="10"/>
                  </a:cubicBezTo>
                  <a:cubicBezTo>
                    <a:pt x="212" y="10"/>
                    <a:pt x="212" y="10"/>
                    <a:pt x="211" y="10"/>
                  </a:cubicBezTo>
                  <a:cubicBezTo>
                    <a:pt x="211" y="10"/>
                    <a:pt x="211" y="10"/>
                    <a:pt x="211" y="10"/>
                  </a:cubicBezTo>
                  <a:cubicBezTo>
                    <a:pt x="212" y="11"/>
                    <a:pt x="212" y="11"/>
                    <a:pt x="212" y="11"/>
                  </a:cubicBezTo>
                  <a:cubicBezTo>
                    <a:pt x="212" y="12"/>
                    <a:pt x="212" y="12"/>
                    <a:pt x="212" y="12"/>
                  </a:cubicBezTo>
                  <a:cubicBezTo>
                    <a:pt x="212" y="12"/>
                    <a:pt x="212" y="12"/>
                    <a:pt x="212" y="12"/>
                  </a:cubicBezTo>
                  <a:cubicBezTo>
                    <a:pt x="211" y="13"/>
                    <a:pt x="210" y="13"/>
                    <a:pt x="210" y="14"/>
                  </a:cubicBezTo>
                  <a:cubicBezTo>
                    <a:pt x="210" y="14"/>
                    <a:pt x="211" y="15"/>
                    <a:pt x="211" y="15"/>
                  </a:cubicBezTo>
                  <a:cubicBezTo>
                    <a:pt x="212" y="15"/>
                    <a:pt x="212" y="14"/>
                    <a:pt x="213" y="14"/>
                  </a:cubicBezTo>
                  <a:cubicBezTo>
                    <a:pt x="213" y="14"/>
                    <a:pt x="213" y="14"/>
                    <a:pt x="214" y="14"/>
                  </a:cubicBezTo>
                  <a:cubicBezTo>
                    <a:pt x="214" y="14"/>
                    <a:pt x="214" y="13"/>
                    <a:pt x="214" y="13"/>
                  </a:cubicBezTo>
                  <a:cubicBezTo>
                    <a:pt x="215" y="13"/>
                    <a:pt x="215" y="12"/>
                    <a:pt x="216" y="12"/>
                  </a:cubicBezTo>
                  <a:cubicBezTo>
                    <a:pt x="216" y="11"/>
                    <a:pt x="216" y="11"/>
                    <a:pt x="217" y="11"/>
                  </a:cubicBezTo>
                  <a:cubicBezTo>
                    <a:pt x="217" y="11"/>
                    <a:pt x="218" y="11"/>
                    <a:pt x="218" y="10"/>
                  </a:cubicBezTo>
                  <a:cubicBezTo>
                    <a:pt x="218" y="11"/>
                    <a:pt x="219" y="11"/>
                    <a:pt x="219" y="11"/>
                  </a:cubicBezTo>
                  <a:cubicBezTo>
                    <a:pt x="219" y="11"/>
                    <a:pt x="219" y="11"/>
                    <a:pt x="219" y="11"/>
                  </a:cubicBezTo>
                  <a:cubicBezTo>
                    <a:pt x="219" y="12"/>
                    <a:pt x="220" y="12"/>
                    <a:pt x="220" y="13"/>
                  </a:cubicBezTo>
                  <a:cubicBezTo>
                    <a:pt x="220" y="13"/>
                    <a:pt x="220" y="13"/>
                    <a:pt x="219" y="14"/>
                  </a:cubicBezTo>
                  <a:cubicBezTo>
                    <a:pt x="219" y="14"/>
                    <a:pt x="219" y="14"/>
                    <a:pt x="219" y="15"/>
                  </a:cubicBezTo>
                  <a:cubicBezTo>
                    <a:pt x="218" y="15"/>
                    <a:pt x="218" y="15"/>
                    <a:pt x="218" y="15"/>
                  </a:cubicBezTo>
                  <a:cubicBezTo>
                    <a:pt x="218" y="14"/>
                    <a:pt x="218" y="14"/>
                    <a:pt x="218" y="14"/>
                  </a:cubicBezTo>
                  <a:cubicBezTo>
                    <a:pt x="218" y="14"/>
                    <a:pt x="217" y="14"/>
                    <a:pt x="217" y="14"/>
                  </a:cubicBezTo>
                  <a:cubicBezTo>
                    <a:pt x="217" y="15"/>
                    <a:pt x="217" y="15"/>
                    <a:pt x="217" y="15"/>
                  </a:cubicBezTo>
                  <a:cubicBezTo>
                    <a:pt x="217" y="15"/>
                    <a:pt x="216" y="15"/>
                    <a:pt x="216" y="15"/>
                  </a:cubicBezTo>
                  <a:cubicBezTo>
                    <a:pt x="216" y="16"/>
                    <a:pt x="215" y="17"/>
                    <a:pt x="216" y="17"/>
                  </a:cubicBezTo>
                  <a:cubicBezTo>
                    <a:pt x="216" y="18"/>
                    <a:pt x="216" y="18"/>
                    <a:pt x="216" y="19"/>
                  </a:cubicBezTo>
                  <a:cubicBezTo>
                    <a:pt x="217" y="19"/>
                    <a:pt x="216" y="19"/>
                    <a:pt x="216" y="20"/>
                  </a:cubicBezTo>
                  <a:cubicBezTo>
                    <a:pt x="216" y="20"/>
                    <a:pt x="216" y="20"/>
                    <a:pt x="216" y="20"/>
                  </a:cubicBezTo>
                  <a:cubicBezTo>
                    <a:pt x="216" y="20"/>
                    <a:pt x="217" y="20"/>
                    <a:pt x="217" y="20"/>
                  </a:cubicBezTo>
                  <a:cubicBezTo>
                    <a:pt x="217" y="19"/>
                    <a:pt x="218" y="20"/>
                    <a:pt x="218" y="19"/>
                  </a:cubicBezTo>
                  <a:cubicBezTo>
                    <a:pt x="219" y="19"/>
                    <a:pt x="219" y="19"/>
                    <a:pt x="219" y="19"/>
                  </a:cubicBezTo>
                  <a:cubicBezTo>
                    <a:pt x="219" y="19"/>
                    <a:pt x="220" y="19"/>
                    <a:pt x="220" y="19"/>
                  </a:cubicBezTo>
                  <a:cubicBezTo>
                    <a:pt x="221" y="18"/>
                    <a:pt x="221" y="17"/>
                    <a:pt x="222" y="17"/>
                  </a:cubicBezTo>
                  <a:cubicBezTo>
                    <a:pt x="223" y="17"/>
                    <a:pt x="223" y="16"/>
                    <a:pt x="224" y="16"/>
                  </a:cubicBezTo>
                  <a:cubicBezTo>
                    <a:pt x="224" y="16"/>
                    <a:pt x="224" y="16"/>
                    <a:pt x="225" y="16"/>
                  </a:cubicBezTo>
                  <a:cubicBezTo>
                    <a:pt x="225" y="16"/>
                    <a:pt x="225" y="15"/>
                    <a:pt x="225" y="15"/>
                  </a:cubicBezTo>
                  <a:cubicBezTo>
                    <a:pt x="226" y="15"/>
                    <a:pt x="227" y="14"/>
                    <a:pt x="227" y="14"/>
                  </a:cubicBezTo>
                  <a:cubicBezTo>
                    <a:pt x="227" y="14"/>
                    <a:pt x="227" y="13"/>
                    <a:pt x="228" y="13"/>
                  </a:cubicBezTo>
                  <a:cubicBezTo>
                    <a:pt x="228" y="13"/>
                    <a:pt x="228" y="13"/>
                    <a:pt x="228" y="13"/>
                  </a:cubicBezTo>
                  <a:cubicBezTo>
                    <a:pt x="229" y="13"/>
                    <a:pt x="230" y="13"/>
                    <a:pt x="231" y="13"/>
                  </a:cubicBezTo>
                  <a:cubicBezTo>
                    <a:pt x="231" y="12"/>
                    <a:pt x="231" y="12"/>
                    <a:pt x="231" y="12"/>
                  </a:cubicBezTo>
                  <a:cubicBezTo>
                    <a:pt x="231" y="12"/>
                    <a:pt x="231" y="12"/>
                    <a:pt x="231" y="12"/>
                  </a:cubicBezTo>
                  <a:cubicBezTo>
                    <a:pt x="231" y="12"/>
                    <a:pt x="231" y="12"/>
                    <a:pt x="231" y="12"/>
                  </a:cubicBezTo>
                  <a:cubicBezTo>
                    <a:pt x="231" y="12"/>
                    <a:pt x="231" y="12"/>
                    <a:pt x="232" y="12"/>
                  </a:cubicBezTo>
                  <a:cubicBezTo>
                    <a:pt x="232" y="12"/>
                    <a:pt x="232" y="12"/>
                    <a:pt x="232" y="12"/>
                  </a:cubicBezTo>
                  <a:cubicBezTo>
                    <a:pt x="232" y="11"/>
                    <a:pt x="232" y="12"/>
                    <a:pt x="232" y="12"/>
                  </a:cubicBezTo>
                  <a:cubicBezTo>
                    <a:pt x="232" y="11"/>
                    <a:pt x="232" y="11"/>
                    <a:pt x="232" y="11"/>
                  </a:cubicBezTo>
                  <a:cubicBezTo>
                    <a:pt x="232" y="11"/>
                    <a:pt x="232" y="11"/>
                    <a:pt x="232" y="11"/>
                  </a:cubicBezTo>
                  <a:cubicBezTo>
                    <a:pt x="232" y="11"/>
                    <a:pt x="232" y="11"/>
                    <a:pt x="232" y="10"/>
                  </a:cubicBezTo>
                  <a:cubicBezTo>
                    <a:pt x="231" y="10"/>
                    <a:pt x="231" y="11"/>
                    <a:pt x="231" y="10"/>
                  </a:cubicBezTo>
                  <a:cubicBezTo>
                    <a:pt x="231" y="10"/>
                    <a:pt x="231" y="10"/>
                    <a:pt x="231" y="10"/>
                  </a:cubicBezTo>
                  <a:cubicBezTo>
                    <a:pt x="231" y="10"/>
                    <a:pt x="231" y="10"/>
                    <a:pt x="231" y="10"/>
                  </a:cubicBezTo>
                  <a:cubicBezTo>
                    <a:pt x="231" y="10"/>
                    <a:pt x="231" y="10"/>
                    <a:pt x="231" y="10"/>
                  </a:cubicBezTo>
                  <a:cubicBezTo>
                    <a:pt x="231" y="10"/>
                    <a:pt x="232" y="10"/>
                    <a:pt x="232" y="9"/>
                  </a:cubicBezTo>
                  <a:cubicBezTo>
                    <a:pt x="232" y="9"/>
                    <a:pt x="232" y="9"/>
                    <a:pt x="232" y="9"/>
                  </a:cubicBezTo>
                  <a:cubicBezTo>
                    <a:pt x="232" y="8"/>
                    <a:pt x="232" y="8"/>
                    <a:pt x="233" y="8"/>
                  </a:cubicBezTo>
                  <a:cubicBezTo>
                    <a:pt x="233" y="8"/>
                    <a:pt x="234" y="8"/>
                    <a:pt x="235" y="8"/>
                  </a:cubicBezTo>
                  <a:cubicBezTo>
                    <a:pt x="235" y="8"/>
                    <a:pt x="236" y="8"/>
                    <a:pt x="236" y="8"/>
                  </a:cubicBezTo>
                  <a:cubicBezTo>
                    <a:pt x="236" y="8"/>
                    <a:pt x="237" y="8"/>
                    <a:pt x="237" y="8"/>
                  </a:cubicBezTo>
                  <a:cubicBezTo>
                    <a:pt x="238" y="9"/>
                    <a:pt x="239" y="9"/>
                    <a:pt x="241" y="9"/>
                  </a:cubicBezTo>
                  <a:cubicBezTo>
                    <a:pt x="241" y="9"/>
                    <a:pt x="241" y="9"/>
                    <a:pt x="241" y="9"/>
                  </a:cubicBezTo>
                  <a:cubicBezTo>
                    <a:pt x="241" y="9"/>
                    <a:pt x="241" y="9"/>
                    <a:pt x="241" y="9"/>
                  </a:cubicBezTo>
                  <a:cubicBezTo>
                    <a:pt x="241" y="9"/>
                    <a:pt x="240" y="9"/>
                    <a:pt x="240" y="9"/>
                  </a:cubicBezTo>
                  <a:cubicBezTo>
                    <a:pt x="240" y="9"/>
                    <a:pt x="239" y="9"/>
                    <a:pt x="239" y="9"/>
                  </a:cubicBezTo>
                  <a:cubicBezTo>
                    <a:pt x="239" y="9"/>
                    <a:pt x="239" y="9"/>
                    <a:pt x="239" y="9"/>
                  </a:cubicBezTo>
                  <a:cubicBezTo>
                    <a:pt x="239" y="9"/>
                    <a:pt x="241" y="9"/>
                    <a:pt x="241" y="10"/>
                  </a:cubicBezTo>
                  <a:cubicBezTo>
                    <a:pt x="241" y="10"/>
                    <a:pt x="241" y="10"/>
                    <a:pt x="241" y="11"/>
                  </a:cubicBezTo>
                  <a:cubicBezTo>
                    <a:pt x="242" y="11"/>
                    <a:pt x="243" y="10"/>
                    <a:pt x="243" y="11"/>
                  </a:cubicBezTo>
                  <a:cubicBezTo>
                    <a:pt x="243" y="11"/>
                    <a:pt x="243" y="11"/>
                    <a:pt x="242" y="11"/>
                  </a:cubicBezTo>
                  <a:cubicBezTo>
                    <a:pt x="242" y="11"/>
                    <a:pt x="241" y="12"/>
                    <a:pt x="241" y="12"/>
                  </a:cubicBezTo>
                  <a:cubicBezTo>
                    <a:pt x="241" y="12"/>
                    <a:pt x="240" y="12"/>
                    <a:pt x="240" y="12"/>
                  </a:cubicBezTo>
                  <a:cubicBezTo>
                    <a:pt x="240" y="12"/>
                    <a:pt x="240" y="12"/>
                    <a:pt x="240" y="12"/>
                  </a:cubicBezTo>
                  <a:cubicBezTo>
                    <a:pt x="240" y="12"/>
                    <a:pt x="239" y="12"/>
                    <a:pt x="239" y="12"/>
                  </a:cubicBezTo>
                  <a:cubicBezTo>
                    <a:pt x="239" y="12"/>
                    <a:pt x="239" y="12"/>
                    <a:pt x="239" y="12"/>
                  </a:cubicBezTo>
                  <a:cubicBezTo>
                    <a:pt x="239" y="12"/>
                    <a:pt x="239" y="12"/>
                    <a:pt x="239" y="12"/>
                  </a:cubicBezTo>
                  <a:cubicBezTo>
                    <a:pt x="238" y="13"/>
                    <a:pt x="238" y="13"/>
                    <a:pt x="237" y="13"/>
                  </a:cubicBezTo>
                  <a:cubicBezTo>
                    <a:pt x="237" y="13"/>
                    <a:pt x="237" y="13"/>
                    <a:pt x="237" y="13"/>
                  </a:cubicBezTo>
                  <a:cubicBezTo>
                    <a:pt x="238" y="13"/>
                    <a:pt x="238" y="13"/>
                    <a:pt x="238" y="14"/>
                  </a:cubicBezTo>
                  <a:cubicBezTo>
                    <a:pt x="238" y="14"/>
                    <a:pt x="237" y="14"/>
                    <a:pt x="237" y="14"/>
                  </a:cubicBezTo>
                  <a:cubicBezTo>
                    <a:pt x="237" y="14"/>
                    <a:pt x="237" y="14"/>
                    <a:pt x="237" y="15"/>
                  </a:cubicBezTo>
                  <a:cubicBezTo>
                    <a:pt x="237" y="15"/>
                    <a:pt x="237" y="16"/>
                    <a:pt x="237" y="17"/>
                  </a:cubicBezTo>
                  <a:cubicBezTo>
                    <a:pt x="237" y="17"/>
                    <a:pt x="238" y="18"/>
                    <a:pt x="238" y="18"/>
                  </a:cubicBezTo>
                  <a:cubicBezTo>
                    <a:pt x="238" y="18"/>
                    <a:pt x="238" y="18"/>
                    <a:pt x="238" y="18"/>
                  </a:cubicBezTo>
                  <a:cubicBezTo>
                    <a:pt x="238" y="18"/>
                    <a:pt x="238" y="18"/>
                    <a:pt x="238" y="18"/>
                  </a:cubicBezTo>
                  <a:cubicBezTo>
                    <a:pt x="237" y="18"/>
                    <a:pt x="237" y="19"/>
                    <a:pt x="237" y="19"/>
                  </a:cubicBezTo>
                  <a:cubicBezTo>
                    <a:pt x="236" y="19"/>
                    <a:pt x="236" y="20"/>
                    <a:pt x="236" y="20"/>
                  </a:cubicBezTo>
                  <a:cubicBezTo>
                    <a:pt x="235" y="20"/>
                    <a:pt x="235" y="20"/>
                    <a:pt x="234" y="20"/>
                  </a:cubicBezTo>
                  <a:cubicBezTo>
                    <a:pt x="234" y="20"/>
                    <a:pt x="233" y="21"/>
                    <a:pt x="233" y="21"/>
                  </a:cubicBezTo>
                  <a:cubicBezTo>
                    <a:pt x="233" y="21"/>
                    <a:pt x="233" y="21"/>
                    <a:pt x="232" y="21"/>
                  </a:cubicBezTo>
                  <a:cubicBezTo>
                    <a:pt x="232" y="21"/>
                    <a:pt x="232" y="21"/>
                    <a:pt x="232" y="21"/>
                  </a:cubicBezTo>
                  <a:cubicBezTo>
                    <a:pt x="231" y="21"/>
                    <a:pt x="231" y="22"/>
                    <a:pt x="230" y="22"/>
                  </a:cubicBezTo>
                  <a:cubicBezTo>
                    <a:pt x="230" y="22"/>
                    <a:pt x="229" y="22"/>
                    <a:pt x="229" y="22"/>
                  </a:cubicBezTo>
                  <a:cubicBezTo>
                    <a:pt x="229" y="22"/>
                    <a:pt x="229" y="22"/>
                    <a:pt x="228" y="22"/>
                  </a:cubicBezTo>
                  <a:cubicBezTo>
                    <a:pt x="228" y="22"/>
                    <a:pt x="228" y="22"/>
                    <a:pt x="228" y="22"/>
                  </a:cubicBezTo>
                  <a:cubicBezTo>
                    <a:pt x="228" y="23"/>
                    <a:pt x="227" y="23"/>
                    <a:pt x="227" y="23"/>
                  </a:cubicBezTo>
                  <a:cubicBezTo>
                    <a:pt x="227" y="23"/>
                    <a:pt x="227" y="22"/>
                    <a:pt x="227" y="22"/>
                  </a:cubicBezTo>
                  <a:cubicBezTo>
                    <a:pt x="227" y="22"/>
                    <a:pt x="226" y="22"/>
                    <a:pt x="226" y="22"/>
                  </a:cubicBezTo>
                  <a:cubicBezTo>
                    <a:pt x="227" y="22"/>
                    <a:pt x="227" y="22"/>
                    <a:pt x="227" y="22"/>
                  </a:cubicBezTo>
                  <a:cubicBezTo>
                    <a:pt x="227" y="21"/>
                    <a:pt x="227" y="21"/>
                    <a:pt x="227" y="21"/>
                  </a:cubicBezTo>
                  <a:cubicBezTo>
                    <a:pt x="227" y="21"/>
                    <a:pt x="226" y="21"/>
                    <a:pt x="226" y="21"/>
                  </a:cubicBezTo>
                  <a:cubicBezTo>
                    <a:pt x="226" y="21"/>
                    <a:pt x="226" y="20"/>
                    <a:pt x="226" y="20"/>
                  </a:cubicBezTo>
                  <a:cubicBezTo>
                    <a:pt x="225" y="20"/>
                    <a:pt x="223" y="20"/>
                    <a:pt x="223" y="20"/>
                  </a:cubicBezTo>
                  <a:cubicBezTo>
                    <a:pt x="223" y="21"/>
                    <a:pt x="223" y="21"/>
                    <a:pt x="223" y="21"/>
                  </a:cubicBezTo>
                  <a:cubicBezTo>
                    <a:pt x="223" y="21"/>
                    <a:pt x="224" y="21"/>
                    <a:pt x="224" y="21"/>
                  </a:cubicBezTo>
                  <a:cubicBezTo>
                    <a:pt x="224" y="21"/>
                    <a:pt x="224" y="21"/>
                    <a:pt x="224" y="21"/>
                  </a:cubicBezTo>
                  <a:cubicBezTo>
                    <a:pt x="225" y="21"/>
                    <a:pt x="225" y="21"/>
                    <a:pt x="225" y="21"/>
                  </a:cubicBezTo>
                  <a:cubicBezTo>
                    <a:pt x="225" y="22"/>
                    <a:pt x="225" y="22"/>
                    <a:pt x="225" y="22"/>
                  </a:cubicBezTo>
                  <a:cubicBezTo>
                    <a:pt x="225" y="23"/>
                    <a:pt x="225" y="23"/>
                    <a:pt x="225" y="23"/>
                  </a:cubicBezTo>
                  <a:cubicBezTo>
                    <a:pt x="225" y="23"/>
                    <a:pt x="225" y="23"/>
                    <a:pt x="225" y="24"/>
                  </a:cubicBezTo>
                  <a:cubicBezTo>
                    <a:pt x="225" y="23"/>
                    <a:pt x="224" y="23"/>
                    <a:pt x="224" y="23"/>
                  </a:cubicBezTo>
                  <a:cubicBezTo>
                    <a:pt x="224" y="23"/>
                    <a:pt x="224" y="23"/>
                    <a:pt x="224" y="23"/>
                  </a:cubicBezTo>
                  <a:cubicBezTo>
                    <a:pt x="223" y="23"/>
                    <a:pt x="223" y="23"/>
                    <a:pt x="223" y="23"/>
                  </a:cubicBezTo>
                  <a:cubicBezTo>
                    <a:pt x="223" y="23"/>
                    <a:pt x="223" y="23"/>
                    <a:pt x="223" y="24"/>
                  </a:cubicBezTo>
                  <a:cubicBezTo>
                    <a:pt x="222" y="24"/>
                    <a:pt x="222" y="23"/>
                    <a:pt x="222" y="23"/>
                  </a:cubicBezTo>
                  <a:cubicBezTo>
                    <a:pt x="222" y="23"/>
                    <a:pt x="221" y="23"/>
                    <a:pt x="221" y="23"/>
                  </a:cubicBezTo>
                  <a:cubicBezTo>
                    <a:pt x="221" y="23"/>
                    <a:pt x="221" y="23"/>
                    <a:pt x="221" y="23"/>
                  </a:cubicBezTo>
                  <a:cubicBezTo>
                    <a:pt x="221" y="23"/>
                    <a:pt x="221" y="22"/>
                    <a:pt x="221" y="22"/>
                  </a:cubicBezTo>
                  <a:cubicBezTo>
                    <a:pt x="221" y="22"/>
                    <a:pt x="220" y="22"/>
                    <a:pt x="220" y="22"/>
                  </a:cubicBezTo>
                  <a:cubicBezTo>
                    <a:pt x="220" y="22"/>
                    <a:pt x="218" y="22"/>
                    <a:pt x="218" y="22"/>
                  </a:cubicBezTo>
                  <a:cubicBezTo>
                    <a:pt x="217" y="22"/>
                    <a:pt x="217" y="22"/>
                    <a:pt x="216" y="22"/>
                  </a:cubicBezTo>
                  <a:cubicBezTo>
                    <a:pt x="216" y="22"/>
                    <a:pt x="216" y="22"/>
                    <a:pt x="216" y="22"/>
                  </a:cubicBezTo>
                  <a:cubicBezTo>
                    <a:pt x="216" y="23"/>
                    <a:pt x="216" y="23"/>
                    <a:pt x="216" y="23"/>
                  </a:cubicBezTo>
                  <a:cubicBezTo>
                    <a:pt x="216" y="23"/>
                    <a:pt x="216" y="23"/>
                    <a:pt x="216" y="23"/>
                  </a:cubicBezTo>
                  <a:cubicBezTo>
                    <a:pt x="216" y="24"/>
                    <a:pt x="217" y="24"/>
                    <a:pt x="217" y="24"/>
                  </a:cubicBezTo>
                  <a:cubicBezTo>
                    <a:pt x="217" y="24"/>
                    <a:pt x="217" y="24"/>
                    <a:pt x="217" y="24"/>
                  </a:cubicBezTo>
                  <a:cubicBezTo>
                    <a:pt x="217" y="24"/>
                    <a:pt x="217" y="24"/>
                    <a:pt x="217" y="24"/>
                  </a:cubicBezTo>
                  <a:cubicBezTo>
                    <a:pt x="217" y="24"/>
                    <a:pt x="216" y="25"/>
                    <a:pt x="215" y="25"/>
                  </a:cubicBezTo>
                  <a:cubicBezTo>
                    <a:pt x="215" y="25"/>
                    <a:pt x="215" y="25"/>
                    <a:pt x="215" y="25"/>
                  </a:cubicBezTo>
                  <a:cubicBezTo>
                    <a:pt x="215" y="25"/>
                    <a:pt x="214" y="26"/>
                    <a:pt x="214" y="26"/>
                  </a:cubicBezTo>
                  <a:cubicBezTo>
                    <a:pt x="214" y="26"/>
                    <a:pt x="214" y="26"/>
                    <a:pt x="213" y="26"/>
                  </a:cubicBezTo>
                  <a:cubicBezTo>
                    <a:pt x="213" y="26"/>
                    <a:pt x="213" y="26"/>
                    <a:pt x="212" y="27"/>
                  </a:cubicBezTo>
                  <a:cubicBezTo>
                    <a:pt x="212" y="27"/>
                    <a:pt x="212" y="27"/>
                    <a:pt x="212" y="27"/>
                  </a:cubicBezTo>
                  <a:cubicBezTo>
                    <a:pt x="211" y="27"/>
                    <a:pt x="211" y="27"/>
                    <a:pt x="211" y="27"/>
                  </a:cubicBezTo>
                  <a:cubicBezTo>
                    <a:pt x="210" y="28"/>
                    <a:pt x="209" y="28"/>
                    <a:pt x="208" y="27"/>
                  </a:cubicBezTo>
                  <a:cubicBezTo>
                    <a:pt x="208" y="27"/>
                    <a:pt x="207" y="27"/>
                    <a:pt x="207" y="27"/>
                  </a:cubicBezTo>
                  <a:cubicBezTo>
                    <a:pt x="207" y="27"/>
                    <a:pt x="207" y="27"/>
                    <a:pt x="207" y="27"/>
                  </a:cubicBezTo>
                  <a:cubicBezTo>
                    <a:pt x="207" y="26"/>
                    <a:pt x="207" y="26"/>
                    <a:pt x="207" y="26"/>
                  </a:cubicBezTo>
                  <a:cubicBezTo>
                    <a:pt x="207" y="26"/>
                    <a:pt x="207" y="26"/>
                    <a:pt x="206" y="26"/>
                  </a:cubicBezTo>
                  <a:cubicBezTo>
                    <a:pt x="206" y="26"/>
                    <a:pt x="206" y="26"/>
                    <a:pt x="206" y="26"/>
                  </a:cubicBezTo>
                  <a:cubicBezTo>
                    <a:pt x="206" y="26"/>
                    <a:pt x="206" y="26"/>
                    <a:pt x="206" y="26"/>
                  </a:cubicBezTo>
                  <a:cubicBezTo>
                    <a:pt x="205" y="25"/>
                    <a:pt x="205" y="25"/>
                    <a:pt x="204" y="25"/>
                  </a:cubicBezTo>
                  <a:cubicBezTo>
                    <a:pt x="203" y="24"/>
                    <a:pt x="203" y="25"/>
                    <a:pt x="202" y="25"/>
                  </a:cubicBezTo>
                  <a:cubicBezTo>
                    <a:pt x="202" y="25"/>
                    <a:pt x="202" y="25"/>
                    <a:pt x="202" y="25"/>
                  </a:cubicBezTo>
                  <a:cubicBezTo>
                    <a:pt x="201" y="25"/>
                    <a:pt x="201" y="25"/>
                    <a:pt x="200" y="25"/>
                  </a:cubicBezTo>
                  <a:cubicBezTo>
                    <a:pt x="200" y="25"/>
                    <a:pt x="199" y="25"/>
                    <a:pt x="198" y="25"/>
                  </a:cubicBezTo>
                  <a:cubicBezTo>
                    <a:pt x="198" y="25"/>
                    <a:pt x="198" y="25"/>
                    <a:pt x="198" y="25"/>
                  </a:cubicBezTo>
                  <a:cubicBezTo>
                    <a:pt x="198" y="25"/>
                    <a:pt x="198" y="25"/>
                    <a:pt x="198" y="25"/>
                  </a:cubicBezTo>
                  <a:cubicBezTo>
                    <a:pt x="199" y="26"/>
                    <a:pt x="199" y="26"/>
                    <a:pt x="199" y="26"/>
                  </a:cubicBezTo>
                  <a:cubicBezTo>
                    <a:pt x="200" y="25"/>
                    <a:pt x="200" y="25"/>
                    <a:pt x="201" y="25"/>
                  </a:cubicBezTo>
                  <a:cubicBezTo>
                    <a:pt x="201" y="26"/>
                    <a:pt x="202" y="26"/>
                    <a:pt x="203" y="26"/>
                  </a:cubicBezTo>
                  <a:cubicBezTo>
                    <a:pt x="203" y="26"/>
                    <a:pt x="203" y="27"/>
                    <a:pt x="203" y="27"/>
                  </a:cubicBezTo>
                  <a:cubicBezTo>
                    <a:pt x="203" y="27"/>
                    <a:pt x="203" y="27"/>
                    <a:pt x="203" y="27"/>
                  </a:cubicBezTo>
                  <a:cubicBezTo>
                    <a:pt x="204" y="27"/>
                    <a:pt x="204" y="27"/>
                    <a:pt x="204" y="27"/>
                  </a:cubicBezTo>
                  <a:cubicBezTo>
                    <a:pt x="204" y="28"/>
                    <a:pt x="204" y="28"/>
                    <a:pt x="204" y="28"/>
                  </a:cubicBezTo>
                  <a:cubicBezTo>
                    <a:pt x="204" y="28"/>
                    <a:pt x="205" y="28"/>
                    <a:pt x="205" y="28"/>
                  </a:cubicBezTo>
                  <a:cubicBezTo>
                    <a:pt x="205" y="28"/>
                    <a:pt x="206" y="28"/>
                    <a:pt x="207" y="28"/>
                  </a:cubicBezTo>
                  <a:cubicBezTo>
                    <a:pt x="208" y="28"/>
                    <a:pt x="209" y="28"/>
                    <a:pt x="210" y="28"/>
                  </a:cubicBezTo>
                  <a:cubicBezTo>
                    <a:pt x="210" y="28"/>
                    <a:pt x="210" y="28"/>
                    <a:pt x="210" y="28"/>
                  </a:cubicBezTo>
                  <a:cubicBezTo>
                    <a:pt x="210" y="28"/>
                    <a:pt x="210" y="28"/>
                    <a:pt x="210" y="28"/>
                  </a:cubicBezTo>
                  <a:cubicBezTo>
                    <a:pt x="210" y="29"/>
                    <a:pt x="209" y="29"/>
                    <a:pt x="208" y="30"/>
                  </a:cubicBezTo>
                  <a:cubicBezTo>
                    <a:pt x="208" y="30"/>
                    <a:pt x="208" y="30"/>
                    <a:pt x="208" y="30"/>
                  </a:cubicBezTo>
                  <a:cubicBezTo>
                    <a:pt x="207" y="30"/>
                    <a:pt x="207" y="30"/>
                    <a:pt x="207" y="30"/>
                  </a:cubicBezTo>
                  <a:cubicBezTo>
                    <a:pt x="207" y="30"/>
                    <a:pt x="207" y="31"/>
                    <a:pt x="207" y="31"/>
                  </a:cubicBezTo>
                  <a:cubicBezTo>
                    <a:pt x="206" y="31"/>
                    <a:pt x="206" y="31"/>
                    <a:pt x="205" y="31"/>
                  </a:cubicBezTo>
                  <a:cubicBezTo>
                    <a:pt x="205" y="32"/>
                    <a:pt x="205" y="32"/>
                    <a:pt x="204" y="32"/>
                  </a:cubicBezTo>
                  <a:cubicBezTo>
                    <a:pt x="204" y="32"/>
                    <a:pt x="204" y="32"/>
                    <a:pt x="204" y="32"/>
                  </a:cubicBezTo>
                  <a:cubicBezTo>
                    <a:pt x="204" y="32"/>
                    <a:pt x="204" y="33"/>
                    <a:pt x="204" y="33"/>
                  </a:cubicBezTo>
                  <a:cubicBezTo>
                    <a:pt x="203" y="33"/>
                    <a:pt x="203" y="33"/>
                    <a:pt x="203" y="33"/>
                  </a:cubicBezTo>
                  <a:cubicBezTo>
                    <a:pt x="202" y="33"/>
                    <a:pt x="201" y="34"/>
                    <a:pt x="200" y="34"/>
                  </a:cubicBezTo>
                  <a:cubicBezTo>
                    <a:pt x="200" y="33"/>
                    <a:pt x="199" y="33"/>
                    <a:pt x="199" y="33"/>
                  </a:cubicBezTo>
                  <a:cubicBezTo>
                    <a:pt x="199" y="33"/>
                    <a:pt x="199" y="33"/>
                    <a:pt x="199" y="33"/>
                  </a:cubicBezTo>
                  <a:cubicBezTo>
                    <a:pt x="198" y="33"/>
                    <a:pt x="198" y="33"/>
                    <a:pt x="198" y="33"/>
                  </a:cubicBezTo>
                  <a:cubicBezTo>
                    <a:pt x="198" y="33"/>
                    <a:pt x="198" y="33"/>
                    <a:pt x="198" y="33"/>
                  </a:cubicBezTo>
                  <a:cubicBezTo>
                    <a:pt x="198" y="33"/>
                    <a:pt x="198" y="33"/>
                    <a:pt x="198" y="33"/>
                  </a:cubicBezTo>
                  <a:cubicBezTo>
                    <a:pt x="197" y="33"/>
                    <a:pt x="197" y="33"/>
                    <a:pt x="196" y="33"/>
                  </a:cubicBezTo>
                  <a:cubicBezTo>
                    <a:pt x="196" y="33"/>
                    <a:pt x="196" y="33"/>
                    <a:pt x="196" y="34"/>
                  </a:cubicBezTo>
                  <a:cubicBezTo>
                    <a:pt x="196" y="34"/>
                    <a:pt x="196" y="34"/>
                    <a:pt x="196" y="34"/>
                  </a:cubicBezTo>
                  <a:cubicBezTo>
                    <a:pt x="196" y="34"/>
                    <a:pt x="196" y="34"/>
                    <a:pt x="195" y="34"/>
                  </a:cubicBezTo>
                  <a:cubicBezTo>
                    <a:pt x="195" y="34"/>
                    <a:pt x="195" y="34"/>
                    <a:pt x="195" y="34"/>
                  </a:cubicBezTo>
                  <a:cubicBezTo>
                    <a:pt x="195" y="35"/>
                    <a:pt x="194" y="35"/>
                    <a:pt x="194" y="35"/>
                  </a:cubicBezTo>
                  <a:cubicBezTo>
                    <a:pt x="193" y="35"/>
                    <a:pt x="193" y="35"/>
                    <a:pt x="193" y="35"/>
                  </a:cubicBezTo>
                  <a:cubicBezTo>
                    <a:pt x="193" y="35"/>
                    <a:pt x="193" y="35"/>
                    <a:pt x="193" y="35"/>
                  </a:cubicBezTo>
                  <a:cubicBezTo>
                    <a:pt x="192" y="35"/>
                    <a:pt x="192" y="35"/>
                    <a:pt x="192" y="35"/>
                  </a:cubicBezTo>
                  <a:cubicBezTo>
                    <a:pt x="192" y="36"/>
                    <a:pt x="191" y="35"/>
                    <a:pt x="191" y="35"/>
                  </a:cubicBezTo>
                  <a:cubicBezTo>
                    <a:pt x="190" y="35"/>
                    <a:pt x="190" y="35"/>
                    <a:pt x="190" y="35"/>
                  </a:cubicBezTo>
                  <a:cubicBezTo>
                    <a:pt x="190" y="35"/>
                    <a:pt x="190" y="35"/>
                    <a:pt x="189" y="35"/>
                  </a:cubicBezTo>
                  <a:cubicBezTo>
                    <a:pt x="189" y="35"/>
                    <a:pt x="189" y="34"/>
                    <a:pt x="188" y="34"/>
                  </a:cubicBezTo>
                  <a:cubicBezTo>
                    <a:pt x="188" y="35"/>
                    <a:pt x="188" y="35"/>
                    <a:pt x="187" y="35"/>
                  </a:cubicBezTo>
                  <a:cubicBezTo>
                    <a:pt x="187" y="34"/>
                    <a:pt x="187" y="34"/>
                    <a:pt x="186" y="34"/>
                  </a:cubicBezTo>
                  <a:cubicBezTo>
                    <a:pt x="186" y="34"/>
                    <a:pt x="186" y="34"/>
                    <a:pt x="186" y="34"/>
                  </a:cubicBezTo>
                  <a:cubicBezTo>
                    <a:pt x="186" y="34"/>
                    <a:pt x="185" y="34"/>
                    <a:pt x="184" y="33"/>
                  </a:cubicBezTo>
                  <a:cubicBezTo>
                    <a:pt x="184" y="33"/>
                    <a:pt x="184" y="33"/>
                    <a:pt x="184" y="33"/>
                  </a:cubicBezTo>
                  <a:cubicBezTo>
                    <a:pt x="183" y="33"/>
                    <a:pt x="183" y="33"/>
                    <a:pt x="183" y="33"/>
                  </a:cubicBezTo>
                  <a:cubicBezTo>
                    <a:pt x="184" y="33"/>
                    <a:pt x="183" y="33"/>
                    <a:pt x="184" y="33"/>
                  </a:cubicBezTo>
                  <a:cubicBezTo>
                    <a:pt x="183" y="33"/>
                    <a:pt x="183" y="33"/>
                    <a:pt x="183" y="33"/>
                  </a:cubicBezTo>
                  <a:cubicBezTo>
                    <a:pt x="183" y="34"/>
                    <a:pt x="183" y="34"/>
                    <a:pt x="183" y="34"/>
                  </a:cubicBezTo>
                  <a:cubicBezTo>
                    <a:pt x="183" y="34"/>
                    <a:pt x="183" y="34"/>
                    <a:pt x="183" y="34"/>
                  </a:cubicBezTo>
                  <a:cubicBezTo>
                    <a:pt x="183" y="34"/>
                    <a:pt x="183" y="35"/>
                    <a:pt x="183" y="35"/>
                  </a:cubicBezTo>
                  <a:cubicBezTo>
                    <a:pt x="184" y="35"/>
                    <a:pt x="184" y="34"/>
                    <a:pt x="184" y="34"/>
                  </a:cubicBezTo>
                  <a:cubicBezTo>
                    <a:pt x="185" y="34"/>
                    <a:pt x="185" y="35"/>
                    <a:pt x="185" y="35"/>
                  </a:cubicBezTo>
                  <a:cubicBezTo>
                    <a:pt x="186" y="35"/>
                    <a:pt x="186" y="35"/>
                    <a:pt x="187" y="35"/>
                  </a:cubicBezTo>
                  <a:cubicBezTo>
                    <a:pt x="187" y="35"/>
                    <a:pt x="187" y="35"/>
                    <a:pt x="187" y="35"/>
                  </a:cubicBezTo>
                  <a:cubicBezTo>
                    <a:pt x="186" y="35"/>
                    <a:pt x="185" y="35"/>
                    <a:pt x="185" y="36"/>
                  </a:cubicBezTo>
                  <a:cubicBezTo>
                    <a:pt x="187" y="36"/>
                    <a:pt x="188" y="36"/>
                    <a:pt x="189" y="35"/>
                  </a:cubicBezTo>
                  <a:cubicBezTo>
                    <a:pt x="189" y="35"/>
                    <a:pt x="189" y="35"/>
                    <a:pt x="189" y="36"/>
                  </a:cubicBezTo>
                  <a:cubicBezTo>
                    <a:pt x="189" y="36"/>
                    <a:pt x="189" y="36"/>
                    <a:pt x="189" y="36"/>
                  </a:cubicBezTo>
                  <a:cubicBezTo>
                    <a:pt x="190" y="37"/>
                    <a:pt x="191" y="36"/>
                    <a:pt x="191" y="37"/>
                  </a:cubicBezTo>
                  <a:cubicBezTo>
                    <a:pt x="190" y="38"/>
                    <a:pt x="190" y="38"/>
                    <a:pt x="190" y="38"/>
                  </a:cubicBezTo>
                  <a:cubicBezTo>
                    <a:pt x="189" y="38"/>
                    <a:pt x="189" y="38"/>
                    <a:pt x="188" y="38"/>
                  </a:cubicBezTo>
                  <a:cubicBezTo>
                    <a:pt x="188" y="39"/>
                    <a:pt x="187" y="39"/>
                    <a:pt x="187" y="39"/>
                  </a:cubicBezTo>
                  <a:cubicBezTo>
                    <a:pt x="186" y="39"/>
                    <a:pt x="185" y="39"/>
                    <a:pt x="185" y="39"/>
                  </a:cubicBezTo>
                  <a:cubicBezTo>
                    <a:pt x="184" y="39"/>
                    <a:pt x="184" y="39"/>
                    <a:pt x="184" y="39"/>
                  </a:cubicBezTo>
                  <a:cubicBezTo>
                    <a:pt x="184" y="39"/>
                    <a:pt x="184" y="39"/>
                    <a:pt x="183" y="39"/>
                  </a:cubicBezTo>
                  <a:cubicBezTo>
                    <a:pt x="183" y="39"/>
                    <a:pt x="183" y="39"/>
                    <a:pt x="183" y="40"/>
                  </a:cubicBezTo>
                  <a:cubicBezTo>
                    <a:pt x="183" y="40"/>
                    <a:pt x="183" y="40"/>
                    <a:pt x="183" y="40"/>
                  </a:cubicBezTo>
                  <a:cubicBezTo>
                    <a:pt x="183" y="40"/>
                    <a:pt x="183" y="40"/>
                    <a:pt x="183" y="40"/>
                  </a:cubicBezTo>
                  <a:cubicBezTo>
                    <a:pt x="183" y="40"/>
                    <a:pt x="182" y="40"/>
                    <a:pt x="182" y="40"/>
                  </a:cubicBezTo>
                  <a:cubicBezTo>
                    <a:pt x="182" y="40"/>
                    <a:pt x="182" y="40"/>
                    <a:pt x="181" y="41"/>
                  </a:cubicBezTo>
                  <a:cubicBezTo>
                    <a:pt x="181" y="41"/>
                    <a:pt x="181" y="41"/>
                    <a:pt x="181" y="41"/>
                  </a:cubicBezTo>
                  <a:cubicBezTo>
                    <a:pt x="181" y="41"/>
                    <a:pt x="180" y="41"/>
                    <a:pt x="180" y="41"/>
                  </a:cubicBezTo>
                  <a:cubicBezTo>
                    <a:pt x="180" y="41"/>
                    <a:pt x="179" y="41"/>
                    <a:pt x="179" y="41"/>
                  </a:cubicBezTo>
                  <a:cubicBezTo>
                    <a:pt x="179" y="42"/>
                    <a:pt x="179" y="42"/>
                    <a:pt x="179" y="42"/>
                  </a:cubicBezTo>
                  <a:cubicBezTo>
                    <a:pt x="179" y="42"/>
                    <a:pt x="179" y="42"/>
                    <a:pt x="178" y="42"/>
                  </a:cubicBezTo>
                  <a:cubicBezTo>
                    <a:pt x="178" y="42"/>
                    <a:pt x="179" y="42"/>
                    <a:pt x="178" y="42"/>
                  </a:cubicBezTo>
                  <a:cubicBezTo>
                    <a:pt x="178" y="43"/>
                    <a:pt x="178" y="43"/>
                    <a:pt x="177" y="43"/>
                  </a:cubicBezTo>
                  <a:cubicBezTo>
                    <a:pt x="177" y="43"/>
                    <a:pt x="177" y="43"/>
                    <a:pt x="177" y="43"/>
                  </a:cubicBezTo>
                  <a:cubicBezTo>
                    <a:pt x="177" y="43"/>
                    <a:pt x="177" y="43"/>
                    <a:pt x="177" y="43"/>
                  </a:cubicBezTo>
                  <a:cubicBezTo>
                    <a:pt x="177" y="43"/>
                    <a:pt x="176" y="43"/>
                    <a:pt x="176" y="43"/>
                  </a:cubicBezTo>
                  <a:cubicBezTo>
                    <a:pt x="176" y="43"/>
                    <a:pt x="176" y="44"/>
                    <a:pt x="176" y="44"/>
                  </a:cubicBezTo>
                  <a:cubicBezTo>
                    <a:pt x="176" y="44"/>
                    <a:pt x="175" y="44"/>
                    <a:pt x="175" y="44"/>
                  </a:cubicBezTo>
                  <a:cubicBezTo>
                    <a:pt x="174" y="44"/>
                    <a:pt x="173" y="45"/>
                    <a:pt x="173" y="45"/>
                  </a:cubicBezTo>
                  <a:cubicBezTo>
                    <a:pt x="172" y="45"/>
                    <a:pt x="172" y="46"/>
                    <a:pt x="172" y="46"/>
                  </a:cubicBezTo>
                  <a:cubicBezTo>
                    <a:pt x="172" y="46"/>
                    <a:pt x="172" y="46"/>
                    <a:pt x="172" y="46"/>
                  </a:cubicBezTo>
                  <a:cubicBezTo>
                    <a:pt x="172" y="46"/>
                    <a:pt x="172" y="46"/>
                    <a:pt x="172" y="46"/>
                  </a:cubicBezTo>
                  <a:cubicBezTo>
                    <a:pt x="172" y="46"/>
                    <a:pt x="172" y="46"/>
                    <a:pt x="172" y="46"/>
                  </a:cubicBezTo>
                  <a:cubicBezTo>
                    <a:pt x="171" y="46"/>
                    <a:pt x="171" y="47"/>
                    <a:pt x="171" y="47"/>
                  </a:cubicBezTo>
                  <a:cubicBezTo>
                    <a:pt x="171" y="47"/>
                    <a:pt x="171" y="47"/>
                    <a:pt x="171" y="47"/>
                  </a:cubicBezTo>
                  <a:cubicBezTo>
                    <a:pt x="171" y="47"/>
                    <a:pt x="171" y="47"/>
                    <a:pt x="171" y="47"/>
                  </a:cubicBezTo>
                  <a:cubicBezTo>
                    <a:pt x="170" y="47"/>
                    <a:pt x="170" y="48"/>
                    <a:pt x="170" y="48"/>
                  </a:cubicBezTo>
                  <a:cubicBezTo>
                    <a:pt x="169" y="48"/>
                    <a:pt x="169" y="48"/>
                    <a:pt x="169" y="48"/>
                  </a:cubicBezTo>
                  <a:cubicBezTo>
                    <a:pt x="169" y="48"/>
                    <a:pt x="168" y="49"/>
                    <a:pt x="168" y="49"/>
                  </a:cubicBezTo>
                  <a:cubicBezTo>
                    <a:pt x="168" y="49"/>
                    <a:pt x="168" y="49"/>
                    <a:pt x="168" y="49"/>
                  </a:cubicBezTo>
                  <a:cubicBezTo>
                    <a:pt x="168" y="49"/>
                    <a:pt x="168" y="49"/>
                    <a:pt x="167" y="50"/>
                  </a:cubicBezTo>
                  <a:cubicBezTo>
                    <a:pt x="167" y="50"/>
                    <a:pt x="167" y="50"/>
                    <a:pt x="167" y="50"/>
                  </a:cubicBezTo>
                  <a:cubicBezTo>
                    <a:pt x="166" y="50"/>
                    <a:pt x="167" y="50"/>
                    <a:pt x="166" y="50"/>
                  </a:cubicBezTo>
                  <a:cubicBezTo>
                    <a:pt x="166" y="50"/>
                    <a:pt x="166" y="50"/>
                    <a:pt x="166" y="50"/>
                  </a:cubicBezTo>
                  <a:cubicBezTo>
                    <a:pt x="166" y="51"/>
                    <a:pt x="166" y="51"/>
                    <a:pt x="165" y="51"/>
                  </a:cubicBezTo>
                  <a:cubicBezTo>
                    <a:pt x="165" y="51"/>
                    <a:pt x="165" y="52"/>
                    <a:pt x="165" y="52"/>
                  </a:cubicBezTo>
                  <a:cubicBezTo>
                    <a:pt x="165" y="52"/>
                    <a:pt x="164" y="52"/>
                    <a:pt x="164" y="52"/>
                  </a:cubicBezTo>
                  <a:cubicBezTo>
                    <a:pt x="164" y="52"/>
                    <a:pt x="164" y="53"/>
                    <a:pt x="164" y="53"/>
                  </a:cubicBezTo>
                  <a:cubicBezTo>
                    <a:pt x="164" y="53"/>
                    <a:pt x="163" y="54"/>
                    <a:pt x="163" y="54"/>
                  </a:cubicBezTo>
                  <a:cubicBezTo>
                    <a:pt x="163" y="55"/>
                    <a:pt x="163" y="55"/>
                    <a:pt x="162" y="55"/>
                  </a:cubicBezTo>
                  <a:cubicBezTo>
                    <a:pt x="162" y="55"/>
                    <a:pt x="162" y="56"/>
                    <a:pt x="162" y="56"/>
                  </a:cubicBezTo>
                  <a:cubicBezTo>
                    <a:pt x="161" y="56"/>
                    <a:pt x="161" y="56"/>
                    <a:pt x="161" y="56"/>
                  </a:cubicBezTo>
                  <a:cubicBezTo>
                    <a:pt x="161" y="57"/>
                    <a:pt x="160" y="56"/>
                    <a:pt x="160" y="57"/>
                  </a:cubicBezTo>
                  <a:cubicBezTo>
                    <a:pt x="161" y="57"/>
                    <a:pt x="161" y="57"/>
                    <a:pt x="161" y="57"/>
                  </a:cubicBezTo>
                  <a:cubicBezTo>
                    <a:pt x="161" y="57"/>
                    <a:pt x="161" y="57"/>
                    <a:pt x="161" y="57"/>
                  </a:cubicBezTo>
                  <a:cubicBezTo>
                    <a:pt x="161" y="57"/>
                    <a:pt x="160" y="58"/>
                    <a:pt x="160" y="58"/>
                  </a:cubicBezTo>
                  <a:cubicBezTo>
                    <a:pt x="161" y="58"/>
                    <a:pt x="161" y="58"/>
                    <a:pt x="161" y="58"/>
                  </a:cubicBezTo>
                  <a:cubicBezTo>
                    <a:pt x="161" y="58"/>
                    <a:pt x="161" y="58"/>
                    <a:pt x="162" y="59"/>
                  </a:cubicBezTo>
                  <a:cubicBezTo>
                    <a:pt x="161" y="59"/>
                    <a:pt x="160" y="60"/>
                    <a:pt x="160" y="61"/>
                  </a:cubicBezTo>
                  <a:cubicBezTo>
                    <a:pt x="160" y="61"/>
                    <a:pt x="160" y="61"/>
                    <a:pt x="160" y="61"/>
                  </a:cubicBezTo>
                  <a:cubicBezTo>
                    <a:pt x="160" y="60"/>
                    <a:pt x="161" y="60"/>
                    <a:pt x="161" y="60"/>
                  </a:cubicBezTo>
                  <a:cubicBezTo>
                    <a:pt x="162" y="59"/>
                    <a:pt x="162" y="58"/>
                    <a:pt x="164" y="58"/>
                  </a:cubicBezTo>
                  <a:cubicBezTo>
                    <a:pt x="164" y="58"/>
                    <a:pt x="165" y="59"/>
                    <a:pt x="166" y="58"/>
                  </a:cubicBezTo>
                  <a:cubicBezTo>
                    <a:pt x="166" y="58"/>
                    <a:pt x="166" y="59"/>
                    <a:pt x="166" y="59"/>
                  </a:cubicBezTo>
                  <a:cubicBezTo>
                    <a:pt x="165" y="59"/>
                    <a:pt x="165" y="60"/>
                    <a:pt x="165" y="61"/>
                  </a:cubicBezTo>
                  <a:cubicBezTo>
                    <a:pt x="165" y="62"/>
                    <a:pt x="164" y="62"/>
                    <a:pt x="164" y="63"/>
                  </a:cubicBezTo>
                  <a:cubicBezTo>
                    <a:pt x="164" y="63"/>
                    <a:pt x="164" y="64"/>
                    <a:pt x="164" y="64"/>
                  </a:cubicBezTo>
                  <a:cubicBezTo>
                    <a:pt x="164" y="65"/>
                    <a:pt x="162" y="67"/>
                    <a:pt x="161" y="67"/>
                  </a:cubicBezTo>
                  <a:cubicBezTo>
                    <a:pt x="161" y="67"/>
                    <a:pt x="161" y="67"/>
                    <a:pt x="161" y="67"/>
                  </a:cubicBezTo>
                  <a:cubicBezTo>
                    <a:pt x="161" y="67"/>
                    <a:pt x="162" y="67"/>
                    <a:pt x="162" y="67"/>
                  </a:cubicBezTo>
                  <a:cubicBezTo>
                    <a:pt x="162" y="67"/>
                    <a:pt x="162" y="67"/>
                    <a:pt x="162" y="67"/>
                  </a:cubicBezTo>
                  <a:cubicBezTo>
                    <a:pt x="163" y="67"/>
                    <a:pt x="163" y="67"/>
                    <a:pt x="163" y="67"/>
                  </a:cubicBezTo>
                  <a:cubicBezTo>
                    <a:pt x="164" y="66"/>
                    <a:pt x="166" y="66"/>
                    <a:pt x="167" y="66"/>
                  </a:cubicBezTo>
                  <a:cubicBezTo>
                    <a:pt x="167" y="66"/>
                    <a:pt x="169" y="65"/>
                    <a:pt x="170" y="65"/>
                  </a:cubicBezTo>
                  <a:cubicBezTo>
                    <a:pt x="170" y="66"/>
                    <a:pt x="171" y="66"/>
                    <a:pt x="171" y="66"/>
                  </a:cubicBezTo>
                  <a:cubicBezTo>
                    <a:pt x="171" y="66"/>
                    <a:pt x="172" y="66"/>
                    <a:pt x="172" y="67"/>
                  </a:cubicBezTo>
                  <a:cubicBezTo>
                    <a:pt x="172" y="67"/>
                    <a:pt x="172" y="67"/>
                    <a:pt x="172" y="67"/>
                  </a:cubicBezTo>
                  <a:cubicBezTo>
                    <a:pt x="173" y="67"/>
                    <a:pt x="174" y="67"/>
                    <a:pt x="175" y="67"/>
                  </a:cubicBezTo>
                  <a:cubicBezTo>
                    <a:pt x="176" y="68"/>
                    <a:pt x="176" y="69"/>
                    <a:pt x="177" y="69"/>
                  </a:cubicBezTo>
                  <a:cubicBezTo>
                    <a:pt x="177" y="69"/>
                    <a:pt x="177" y="69"/>
                    <a:pt x="177" y="69"/>
                  </a:cubicBezTo>
                  <a:cubicBezTo>
                    <a:pt x="177" y="69"/>
                    <a:pt x="178" y="70"/>
                    <a:pt x="178" y="70"/>
                  </a:cubicBezTo>
                  <a:cubicBezTo>
                    <a:pt x="178" y="71"/>
                    <a:pt x="177" y="71"/>
                    <a:pt x="177" y="71"/>
                  </a:cubicBezTo>
                  <a:cubicBezTo>
                    <a:pt x="178" y="71"/>
                    <a:pt x="177" y="71"/>
                    <a:pt x="178" y="71"/>
                  </a:cubicBezTo>
                  <a:cubicBezTo>
                    <a:pt x="178" y="71"/>
                    <a:pt x="178" y="72"/>
                    <a:pt x="179" y="72"/>
                  </a:cubicBezTo>
                  <a:cubicBezTo>
                    <a:pt x="179" y="72"/>
                    <a:pt x="179" y="72"/>
                    <a:pt x="180" y="72"/>
                  </a:cubicBezTo>
                  <a:cubicBezTo>
                    <a:pt x="180" y="72"/>
                    <a:pt x="181" y="72"/>
                    <a:pt x="181" y="72"/>
                  </a:cubicBezTo>
                  <a:cubicBezTo>
                    <a:pt x="181" y="73"/>
                    <a:pt x="182" y="73"/>
                    <a:pt x="182" y="73"/>
                  </a:cubicBezTo>
                  <a:cubicBezTo>
                    <a:pt x="182" y="73"/>
                    <a:pt x="183" y="73"/>
                    <a:pt x="183" y="73"/>
                  </a:cubicBezTo>
                  <a:cubicBezTo>
                    <a:pt x="183" y="73"/>
                    <a:pt x="184" y="74"/>
                    <a:pt x="184" y="74"/>
                  </a:cubicBezTo>
                  <a:cubicBezTo>
                    <a:pt x="184" y="74"/>
                    <a:pt x="184" y="74"/>
                    <a:pt x="184" y="74"/>
                  </a:cubicBezTo>
                  <a:cubicBezTo>
                    <a:pt x="184" y="74"/>
                    <a:pt x="184" y="74"/>
                    <a:pt x="184" y="75"/>
                  </a:cubicBezTo>
                  <a:cubicBezTo>
                    <a:pt x="184" y="75"/>
                    <a:pt x="184" y="75"/>
                    <a:pt x="184" y="75"/>
                  </a:cubicBezTo>
                  <a:cubicBezTo>
                    <a:pt x="184" y="75"/>
                    <a:pt x="183" y="75"/>
                    <a:pt x="183" y="76"/>
                  </a:cubicBezTo>
                  <a:cubicBezTo>
                    <a:pt x="183" y="76"/>
                    <a:pt x="183" y="76"/>
                    <a:pt x="183" y="76"/>
                  </a:cubicBezTo>
                  <a:cubicBezTo>
                    <a:pt x="184" y="76"/>
                    <a:pt x="184" y="75"/>
                    <a:pt x="185" y="75"/>
                  </a:cubicBezTo>
                  <a:cubicBezTo>
                    <a:pt x="186" y="75"/>
                    <a:pt x="187" y="75"/>
                    <a:pt x="187" y="75"/>
                  </a:cubicBezTo>
                  <a:cubicBezTo>
                    <a:pt x="188" y="75"/>
                    <a:pt x="188" y="75"/>
                    <a:pt x="188" y="75"/>
                  </a:cubicBezTo>
                  <a:cubicBezTo>
                    <a:pt x="188" y="75"/>
                    <a:pt x="189" y="75"/>
                    <a:pt x="189" y="75"/>
                  </a:cubicBezTo>
                  <a:cubicBezTo>
                    <a:pt x="189" y="75"/>
                    <a:pt x="189" y="75"/>
                    <a:pt x="189" y="75"/>
                  </a:cubicBezTo>
                  <a:cubicBezTo>
                    <a:pt x="190" y="75"/>
                    <a:pt x="190" y="75"/>
                    <a:pt x="190" y="75"/>
                  </a:cubicBezTo>
                  <a:cubicBezTo>
                    <a:pt x="190" y="76"/>
                    <a:pt x="191" y="75"/>
                    <a:pt x="191" y="75"/>
                  </a:cubicBezTo>
                  <a:cubicBezTo>
                    <a:pt x="191" y="75"/>
                    <a:pt x="192" y="75"/>
                    <a:pt x="192" y="75"/>
                  </a:cubicBezTo>
                  <a:cubicBezTo>
                    <a:pt x="192" y="76"/>
                    <a:pt x="192" y="76"/>
                    <a:pt x="192" y="76"/>
                  </a:cubicBezTo>
                  <a:cubicBezTo>
                    <a:pt x="193" y="76"/>
                    <a:pt x="193" y="76"/>
                    <a:pt x="194" y="76"/>
                  </a:cubicBezTo>
                  <a:cubicBezTo>
                    <a:pt x="194" y="76"/>
                    <a:pt x="194" y="76"/>
                    <a:pt x="195" y="76"/>
                  </a:cubicBezTo>
                  <a:cubicBezTo>
                    <a:pt x="195" y="76"/>
                    <a:pt x="195" y="76"/>
                    <a:pt x="195" y="77"/>
                  </a:cubicBezTo>
                  <a:cubicBezTo>
                    <a:pt x="194" y="77"/>
                    <a:pt x="194" y="77"/>
                    <a:pt x="194" y="77"/>
                  </a:cubicBezTo>
                  <a:cubicBezTo>
                    <a:pt x="193" y="78"/>
                    <a:pt x="192" y="79"/>
                    <a:pt x="192" y="80"/>
                  </a:cubicBezTo>
                  <a:cubicBezTo>
                    <a:pt x="192" y="80"/>
                    <a:pt x="192" y="81"/>
                    <a:pt x="192" y="81"/>
                  </a:cubicBezTo>
                  <a:cubicBezTo>
                    <a:pt x="192" y="82"/>
                    <a:pt x="191" y="82"/>
                    <a:pt x="191" y="83"/>
                  </a:cubicBezTo>
                  <a:cubicBezTo>
                    <a:pt x="191" y="83"/>
                    <a:pt x="190" y="84"/>
                    <a:pt x="190" y="84"/>
                  </a:cubicBezTo>
                  <a:cubicBezTo>
                    <a:pt x="190" y="85"/>
                    <a:pt x="189" y="85"/>
                    <a:pt x="189" y="86"/>
                  </a:cubicBezTo>
                  <a:cubicBezTo>
                    <a:pt x="189" y="87"/>
                    <a:pt x="189" y="87"/>
                    <a:pt x="189" y="87"/>
                  </a:cubicBezTo>
                  <a:cubicBezTo>
                    <a:pt x="189" y="87"/>
                    <a:pt x="189" y="87"/>
                    <a:pt x="189" y="88"/>
                  </a:cubicBezTo>
                  <a:cubicBezTo>
                    <a:pt x="190" y="88"/>
                    <a:pt x="190" y="88"/>
                    <a:pt x="190" y="89"/>
                  </a:cubicBezTo>
                  <a:cubicBezTo>
                    <a:pt x="189" y="89"/>
                    <a:pt x="188" y="89"/>
                    <a:pt x="188" y="90"/>
                  </a:cubicBezTo>
                  <a:cubicBezTo>
                    <a:pt x="188" y="90"/>
                    <a:pt x="188" y="90"/>
                    <a:pt x="189" y="90"/>
                  </a:cubicBezTo>
                  <a:cubicBezTo>
                    <a:pt x="189" y="90"/>
                    <a:pt x="189" y="90"/>
                    <a:pt x="189" y="90"/>
                  </a:cubicBezTo>
                  <a:cubicBezTo>
                    <a:pt x="190" y="90"/>
                    <a:pt x="190" y="91"/>
                    <a:pt x="190" y="91"/>
                  </a:cubicBezTo>
                  <a:cubicBezTo>
                    <a:pt x="190" y="91"/>
                    <a:pt x="191" y="91"/>
                    <a:pt x="191" y="91"/>
                  </a:cubicBezTo>
                  <a:cubicBezTo>
                    <a:pt x="191" y="91"/>
                    <a:pt x="191" y="92"/>
                    <a:pt x="192" y="92"/>
                  </a:cubicBezTo>
                  <a:cubicBezTo>
                    <a:pt x="192" y="93"/>
                    <a:pt x="192" y="93"/>
                    <a:pt x="192" y="94"/>
                  </a:cubicBezTo>
                  <a:cubicBezTo>
                    <a:pt x="191" y="94"/>
                    <a:pt x="191" y="94"/>
                    <a:pt x="191" y="94"/>
                  </a:cubicBezTo>
                  <a:cubicBezTo>
                    <a:pt x="191" y="94"/>
                    <a:pt x="191" y="94"/>
                    <a:pt x="190" y="94"/>
                  </a:cubicBezTo>
                  <a:cubicBezTo>
                    <a:pt x="190" y="95"/>
                    <a:pt x="190" y="95"/>
                    <a:pt x="189" y="95"/>
                  </a:cubicBezTo>
                  <a:cubicBezTo>
                    <a:pt x="189" y="95"/>
                    <a:pt x="188" y="95"/>
                    <a:pt x="188" y="96"/>
                  </a:cubicBezTo>
                  <a:cubicBezTo>
                    <a:pt x="189" y="96"/>
                    <a:pt x="189" y="96"/>
                    <a:pt x="189" y="96"/>
                  </a:cubicBezTo>
                  <a:cubicBezTo>
                    <a:pt x="189" y="96"/>
                    <a:pt x="189" y="96"/>
                    <a:pt x="189" y="96"/>
                  </a:cubicBezTo>
                  <a:cubicBezTo>
                    <a:pt x="189" y="96"/>
                    <a:pt x="190" y="95"/>
                    <a:pt x="190" y="95"/>
                  </a:cubicBezTo>
                  <a:cubicBezTo>
                    <a:pt x="190" y="95"/>
                    <a:pt x="190" y="95"/>
                    <a:pt x="190" y="95"/>
                  </a:cubicBezTo>
                  <a:cubicBezTo>
                    <a:pt x="191" y="95"/>
                    <a:pt x="191" y="94"/>
                    <a:pt x="192" y="94"/>
                  </a:cubicBezTo>
                  <a:cubicBezTo>
                    <a:pt x="192" y="95"/>
                    <a:pt x="193" y="95"/>
                    <a:pt x="193" y="95"/>
                  </a:cubicBezTo>
                  <a:cubicBezTo>
                    <a:pt x="193" y="95"/>
                    <a:pt x="193" y="95"/>
                    <a:pt x="193" y="95"/>
                  </a:cubicBezTo>
                  <a:cubicBezTo>
                    <a:pt x="194" y="96"/>
                    <a:pt x="194" y="96"/>
                    <a:pt x="194" y="97"/>
                  </a:cubicBezTo>
                  <a:cubicBezTo>
                    <a:pt x="194" y="97"/>
                    <a:pt x="194" y="97"/>
                    <a:pt x="195" y="97"/>
                  </a:cubicBezTo>
                  <a:cubicBezTo>
                    <a:pt x="195" y="97"/>
                    <a:pt x="195" y="97"/>
                    <a:pt x="195" y="97"/>
                  </a:cubicBezTo>
                  <a:cubicBezTo>
                    <a:pt x="195" y="97"/>
                    <a:pt x="194" y="96"/>
                    <a:pt x="194" y="95"/>
                  </a:cubicBezTo>
                  <a:cubicBezTo>
                    <a:pt x="194" y="95"/>
                    <a:pt x="194" y="95"/>
                    <a:pt x="195" y="95"/>
                  </a:cubicBezTo>
                  <a:cubicBezTo>
                    <a:pt x="195" y="94"/>
                    <a:pt x="196" y="93"/>
                    <a:pt x="197" y="93"/>
                  </a:cubicBezTo>
                  <a:cubicBezTo>
                    <a:pt x="197" y="93"/>
                    <a:pt x="197" y="93"/>
                    <a:pt x="197" y="93"/>
                  </a:cubicBezTo>
                  <a:cubicBezTo>
                    <a:pt x="197" y="93"/>
                    <a:pt x="197" y="93"/>
                    <a:pt x="197" y="93"/>
                  </a:cubicBezTo>
                  <a:cubicBezTo>
                    <a:pt x="197" y="94"/>
                    <a:pt x="197" y="94"/>
                    <a:pt x="197" y="94"/>
                  </a:cubicBezTo>
                  <a:cubicBezTo>
                    <a:pt x="197" y="94"/>
                    <a:pt x="197" y="95"/>
                    <a:pt x="197" y="95"/>
                  </a:cubicBezTo>
                  <a:cubicBezTo>
                    <a:pt x="197" y="95"/>
                    <a:pt x="197" y="95"/>
                    <a:pt x="198" y="95"/>
                  </a:cubicBezTo>
                  <a:cubicBezTo>
                    <a:pt x="198" y="95"/>
                    <a:pt x="198" y="95"/>
                    <a:pt x="198" y="95"/>
                  </a:cubicBezTo>
                  <a:cubicBezTo>
                    <a:pt x="198" y="95"/>
                    <a:pt x="198" y="94"/>
                    <a:pt x="198" y="94"/>
                  </a:cubicBezTo>
                  <a:cubicBezTo>
                    <a:pt x="198" y="94"/>
                    <a:pt x="198" y="94"/>
                    <a:pt x="198" y="94"/>
                  </a:cubicBezTo>
                  <a:cubicBezTo>
                    <a:pt x="199" y="94"/>
                    <a:pt x="199" y="94"/>
                    <a:pt x="199" y="94"/>
                  </a:cubicBezTo>
                  <a:cubicBezTo>
                    <a:pt x="199" y="93"/>
                    <a:pt x="199" y="93"/>
                    <a:pt x="199" y="93"/>
                  </a:cubicBezTo>
                  <a:cubicBezTo>
                    <a:pt x="199" y="93"/>
                    <a:pt x="199" y="93"/>
                    <a:pt x="199" y="92"/>
                  </a:cubicBezTo>
                  <a:cubicBezTo>
                    <a:pt x="199" y="92"/>
                    <a:pt x="199" y="92"/>
                    <a:pt x="199" y="92"/>
                  </a:cubicBezTo>
                  <a:cubicBezTo>
                    <a:pt x="199" y="92"/>
                    <a:pt x="199" y="91"/>
                    <a:pt x="199" y="91"/>
                  </a:cubicBezTo>
                  <a:cubicBezTo>
                    <a:pt x="200" y="91"/>
                    <a:pt x="200" y="91"/>
                    <a:pt x="200" y="91"/>
                  </a:cubicBezTo>
                  <a:cubicBezTo>
                    <a:pt x="200" y="91"/>
                    <a:pt x="200" y="91"/>
                    <a:pt x="201" y="91"/>
                  </a:cubicBezTo>
                  <a:cubicBezTo>
                    <a:pt x="201" y="91"/>
                    <a:pt x="201" y="90"/>
                    <a:pt x="202" y="90"/>
                  </a:cubicBezTo>
                  <a:cubicBezTo>
                    <a:pt x="202" y="90"/>
                    <a:pt x="202" y="88"/>
                    <a:pt x="202" y="88"/>
                  </a:cubicBezTo>
                  <a:cubicBezTo>
                    <a:pt x="202" y="88"/>
                    <a:pt x="202" y="88"/>
                    <a:pt x="202" y="88"/>
                  </a:cubicBezTo>
                  <a:cubicBezTo>
                    <a:pt x="202" y="88"/>
                    <a:pt x="202" y="88"/>
                    <a:pt x="202" y="87"/>
                  </a:cubicBezTo>
                  <a:cubicBezTo>
                    <a:pt x="202" y="87"/>
                    <a:pt x="203" y="87"/>
                    <a:pt x="203" y="86"/>
                  </a:cubicBezTo>
                  <a:cubicBezTo>
                    <a:pt x="202" y="86"/>
                    <a:pt x="202" y="86"/>
                    <a:pt x="202" y="86"/>
                  </a:cubicBezTo>
                  <a:cubicBezTo>
                    <a:pt x="203" y="85"/>
                    <a:pt x="203" y="85"/>
                    <a:pt x="203" y="84"/>
                  </a:cubicBezTo>
                  <a:cubicBezTo>
                    <a:pt x="203" y="84"/>
                    <a:pt x="203" y="84"/>
                    <a:pt x="203" y="84"/>
                  </a:cubicBezTo>
                  <a:cubicBezTo>
                    <a:pt x="203" y="83"/>
                    <a:pt x="204" y="84"/>
                    <a:pt x="204" y="83"/>
                  </a:cubicBezTo>
                  <a:cubicBezTo>
                    <a:pt x="204" y="83"/>
                    <a:pt x="204" y="83"/>
                    <a:pt x="204" y="83"/>
                  </a:cubicBezTo>
                  <a:cubicBezTo>
                    <a:pt x="204" y="82"/>
                    <a:pt x="204" y="82"/>
                    <a:pt x="204" y="82"/>
                  </a:cubicBezTo>
                  <a:cubicBezTo>
                    <a:pt x="204" y="82"/>
                    <a:pt x="204" y="82"/>
                    <a:pt x="204" y="82"/>
                  </a:cubicBezTo>
                  <a:cubicBezTo>
                    <a:pt x="204" y="81"/>
                    <a:pt x="205" y="81"/>
                    <a:pt x="205" y="81"/>
                  </a:cubicBezTo>
                  <a:cubicBezTo>
                    <a:pt x="204" y="81"/>
                    <a:pt x="204" y="80"/>
                    <a:pt x="205" y="80"/>
                  </a:cubicBezTo>
                  <a:cubicBezTo>
                    <a:pt x="204" y="80"/>
                    <a:pt x="204" y="80"/>
                    <a:pt x="204" y="80"/>
                  </a:cubicBezTo>
                  <a:cubicBezTo>
                    <a:pt x="204" y="80"/>
                    <a:pt x="204" y="80"/>
                    <a:pt x="204" y="79"/>
                  </a:cubicBezTo>
                  <a:cubicBezTo>
                    <a:pt x="204" y="79"/>
                    <a:pt x="204" y="78"/>
                    <a:pt x="204" y="78"/>
                  </a:cubicBezTo>
                  <a:cubicBezTo>
                    <a:pt x="204" y="78"/>
                    <a:pt x="204" y="78"/>
                    <a:pt x="204" y="78"/>
                  </a:cubicBezTo>
                  <a:cubicBezTo>
                    <a:pt x="205" y="77"/>
                    <a:pt x="206" y="77"/>
                    <a:pt x="207" y="77"/>
                  </a:cubicBezTo>
                  <a:cubicBezTo>
                    <a:pt x="207" y="77"/>
                    <a:pt x="207" y="77"/>
                    <a:pt x="208" y="77"/>
                  </a:cubicBezTo>
                  <a:cubicBezTo>
                    <a:pt x="208" y="77"/>
                    <a:pt x="208" y="77"/>
                    <a:pt x="208" y="77"/>
                  </a:cubicBezTo>
                  <a:cubicBezTo>
                    <a:pt x="209" y="77"/>
                    <a:pt x="209" y="76"/>
                    <a:pt x="209" y="76"/>
                  </a:cubicBezTo>
                  <a:cubicBezTo>
                    <a:pt x="210" y="76"/>
                    <a:pt x="210" y="76"/>
                    <a:pt x="210" y="76"/>
                  </a:cubicBezTo>
                  <a:cubicBezTo>
                    <a:pt x="210" y="76"/>
                    <a:pt x="211" y="76"/>
                    <a:pt x="211" y="76"/>
                  </a:cubicBezTo>
                  <a:cubicBezTo>
                    <a:pt x="211" y="75"/>
                    <a:pt x="212" y="75"/>
                    <a:pt x="213" y="75"/>
                  </a:cubicBezTo>
                  <a:cubicBezTo>
                    <a:pt x="213" y="75"/>
                    <a:pt x="213" y="75"/>
                    <a:pt x="213" y="75"/>
                  </a:cubicBezTo>
                  <a:cubicBezTo>
                    <a:pt x="213" y="75"/>
                    <a:pt x="214" y="75"/>
                    <a:pt x="214" y="74"/>
                  </a:cubicBezTo>
                  <a:cubicBezTo>
                    <a:pt x="214" y="74"/>
                    <a:pt x="214" y="74"/>
                    <a:pt x="214" y="74"/>
                  </a:cubicBezTo>
                  <a:cubicBezTo>
                    <a:pt x="215" y="74"/>
                    <a:pt x="216" y="74"/>
                    <a:pt x="216" y="73"/>
                  </a:cubicBezTo>
                  <a:cubicBezTo>
                    <a:pt x="216" y="73"/>
                    <a:pt x="217" y="73"/>
                    <a:pt x="217" y="73"/>
                  </a:cubicBezTo>
                  <a:cubicBezTo>
                    <a:pt x="217" y="72"/>
                    <a:pt x="217" y="72"/>
                    <a:pt x="218" y="72"/>
                  </a:cubicBezTo>
                  <a:cubicBezTo>
                    <a:pt x="218" y="72"/>
                    <a:pt x="218" y="72"/>
                    <a:pt x="218" y="72"/>
                  </a:cubicBezTo>
                  <a:cubicBezTo>
                    <a:pt x="219" y="71"/>
                    <a:pt x="219" y="71"/>
                    <a:pt x="219" y="71"/>
                  </a:cubicBezTo>
                  <a:cubicBezTo>
                    <a:pt x="219" y="71"/>
                    <a:pt x="219" y="71"/>
                    <a:pt x="220" y="71"/>
                  </a:cubicBezTo>
                  <a:cubicBezTo>
                    <a:pt x="220" y="71"/>
                    <a:pt x="220" y="70"/>
                    <a:pt x="220" y="70"/>
                  </a:cubicBezTo>
                  <a:cubicBezTo>
                    <a:pt x="221" y="69"/>
                    <a:pt x="222" y="68"/>
                    <a:pt x="222" y="67"/>
                  </a:cubicBezTo>
                  <a:cubicBezTo>
                    <a:pt x="222" y="66"/>
                    <a:pt x="223" y="66"/>
                    <a:pt x="223" y="65"/>
                  </a:cubicBezTo>
                  <a:cubicBezTo>
                    <a:pt x="223" y="64"/>
                    <a:pt x="223" y="63"/>
                    <a:pt x="223" y="61"/>
                  </a:cubicBezTo>
                  <a:cubicBezTo>
                    <a:pt x="223" y="61"/>
                    <a:pt x="223" y="61"/>
                    <a:pt x="222" y="61"/>
                  </a:cubicBezTo>
                  <a:cubicBezTo>
                    <a:pt x="222" y="61"/>
                    <a:pt x="222" y="60"/>
                    <a:pt x="222" y="60"/>
                  </a:cubicBezTo>
                  <a:cubicBezTo>
                    <a:pt x="222" y="60"/>
                    <a:pt x="221" y="60"/>
                    <a:pt x="221" y="60"/>
                  </a:cubicBezTo>
                  <a:cubicBezTo>
                    <a:pt x="221" y="60"/>
                    <a:pt x="220" y="59"/>
                    <a:pt x="220" y="59"/>
                  </a:cubicBezTo>
                  <a:cubicBezTo>
                    <a:pt x="220" y="58"/>
                    <a:pt x="220" y="58"/>
                    <a:pt x="220" y="58"/>
                  </a:cubicBezTo>
                  <a:cubicBezTo>
                    <a:pt x="221" y="58"/>
                    <a:pt x="221" y="57"/>
                    <a:pt x="222" y="57"/>
                  </a:cubicBezTo>
                  <a:cubicBezTo>
                    <a:pt x="222" y="57"/>
                    <a:pt x="223" y="56"/>
                    <a:pt x="223" y="56"/>
                  </a:cubicBezTo>
                  <a:cubicBezTo>
                    <a:pt x="224" y="56"/>
                    <a:pt x="225" y="56"/>
                    <a:pt x="225" y="55"/>
                  </a:cubicBezTo>
                  <a:cubicBezTo>
                    <a:pt x="225" y="55"/>
                    <a:pt x="225" y="55"/>
                    <a:pt x="225" y="55"/>
                  </a:cubicBezTo>
                  <a:cubicBezTo>
                    <a:pt x="225" y="55"/>
                    <a:pt x="225" y="55"/>
                    <a:pt x="225" y="55"/>
                  </a:cubicBezTo>
                  <a:cubicBezTo>
                    <a:pt x="225" y="54"/>
                    <a:pt x="225" y="55"/>
                    <a:pt x="226" y="54"/>
                  </a:cubicBezTo>
                  <a:cubicBezTo>
                    <a:pt x="226" y="54"/>
                    <a:pt x="226" y="54"/>
                    <a:pt x="226" y="54"/>
                  </a:cubicBezTo>
                  <a:cubicBezTo>
                    <a:pt x="227" y="54"/>
                    <a:pt x="227" y="54"/>
                    <a:pt x="227" y="54"/>
                  </a:cubicBezTo>
                  <a:cubicBezTo>
                    <a:pt x="227" y="54"/>
                    <a:pt x="227" y="54"/>
                    <a:pt x="227" y="54"/>
                  </a:cubicBezTo>
                  <a:cubicBezTo>
                    <a:pt x="228" y="53"/>
                    <a:pt x="228" y="53"/>
                    <a:pt x="228" y="53"/>
                  </a:cubicBezTo>
                  <a:cubicBezTo>
                    <a:pt x="228" y="53"/>
                    <a:pt x="228" y="53"/>
                    <a:pt x="228" y="53"/>
                  </a:cubicBezTo>
                  <a:cubicBezTo>
                    <a:pt x="228" y="52"/>
                    <a:pt x="228" y="52"/>
                    <a:pt x="228" y="52"/>
                  </a:cubicBezTo>
                  <a:cubicBezTo>
                    <a:pt x="228" y="52"/>
                    <a:pt x="228" y="52"/>
                    <a:pt x="228" y="52"/>
                  </a:cubicBezTo>
                  <a:cubicBezTo>
                    <a:pt x="228" y="51"/>
                    <a:pt x="228" y="51"/>
                    <a:pt x="228" y="50"/>
                  </a:cubicBezTo>
                  <a:cubicBezTo>
                    <a:pt x="228" y="50"/>
                    <a:pt x="229" y="50"/>
                    <a:pt x="229" y="50"/>
                  </a:cubicBezTo>
                  <a:cubicBezTo>
                    <a:pt x="229" y="50"/>
                    <a:pt x="229" y="50"/>
                    <a:pt x="229" y="50"/>
                  </a:cubicBezTo>
                  <a:cubicBezTo>
                    <a:pt x="229" y="49"/>
                    <a:pt x="229" y="49"/>
                    <a:pt x="229" y="49"/>
                  </a:cubicBezTo>
                  <a:cubicBezTo>
                    <a:pt x="229" y="49"/>
                    <a:pt x="230" y="49"/>
                    <a:pt x="230" y="48"/>
                  </a:cubicBezTo>
                  <a:cubicBezTo>
                    <a:pt x="229" y="48"/>
                    <a:pt x="229" y="48"/>
                    <a:pt x="228" y="48"/>
                  </a:cubicBezTo>
                  <a:cubicBezTo>
                    <a:pt x="228" y="48"/>
                    <a:pt x="228" y="48"/>
                    <a:pt x="228" y="48"/>
                  </a:cubicBezTo>
                  <a:cubicBezTo>
                    <a:pt x="229" y="48"/>
                    <a:pt x="230" y="47"/>
                    <a:pt x="230" y="47"/>
                  </a:cubicBezTo>
                  <a:cubicBezTo>
                    <a:pt x="231" y="47"/>
                    <a:pt x="231" y="46"/>
                    <a:pt x="231" y="46"/>
                  </a:cubicBezTo>
                  <a:cubicBezTo>
                    <a:pt x="231" y="46"/>
                    <a:pt x="231" y="46"/>
                    <a:pt x="232" y="46"/>
                  </a:cubicBezTo>
                  <a:cubicBezTo>
                    <a:pt x="232" y="45"/>
                    <a:pt x="232" y="45"/>
                    <a:pt x="232" y="45"/>
                  </a:cubicBezTo>
                  <a:cubicBezTo>
                    <a:pt x="232" y="45"/>
                    <a:pt x="232" y="45"/>
                    <a:pt x="232" y="45"/>
                  </a:cubicBezTo>
                  <a:cubicBezTo>
                    <a:pt x="232" y="45"/>
                    <a:pt x="232" y="44"/>
                    <a:pt x="232" y="44"/>
                  </a:cubicBezTo>
                  <a:cubicBezTo>
                    <a:pt x="231" y="44"/>
                    <a:pt x="231" y="44"/>
                    <a:pt x="231" y="44"/>
                  </a:cubicBezTo>
                  <a:cubicBezTo>
                    <a:pt x="231" y="44"/>
                    <a:pt x="231" y="44"/>
                    <a:pt x="231" y="44"/>
                  </a:cubicBezTo>
                  <a:cubicBezTo>
                    <a:pt x="232" y="43"/>
                    <a:pt x="232" y="42"/>
                    <a:pt x="232" y="42"/>
                  </a:cubicBezTo>
                  <a:cubicBezTo>
                    <a:pt x="233" y="41"/>
                    <a:pt x="234" y="41"/>
                    <a:pt x="234" y="41"/>
                  </a:cubicBezTo>
                  <a:cubicBezTo>
                    <a:pt x="235" y="41"/>
                    <a:pt x="235" y="41"/>
                    <a:pt x="235" y="40"/>
                  </a:cubicBezTo>
                  <a:cubicBezTo>
                    <a:pt x="236" y="40"/>
                    <a:pt x="236" y="41"/>
                    <a:pt x="236" y="41"/>
                  </a:cubicBezTo>
                  <a:cubicBezTo>
                    <a:pt x="236" y="41"/>
                    <a:pt x="237" y="41"/>
                    <a:pt x="237" y="41"/>
                  </a:cubicBezTo>
                  <a:cubicBezTo>
                    <a:pt x="238" y="41"/>
                    <a:pt x="239" y="41"/>
                    <a:pt x="240" y="42"/>
                  </a:cubicBezTo>
                  <a:cubicBezTo>
                    <a:pt x="240" y="42"/>
                    <a:pt x="240" y="42"/>
                    <a:pt x="240" y="42"/>
                  </a:cubicBezTo>
                  <a:cubicBezTo>
                    <a:pt x="240" y="42"/>
                    <a:pt x="240" y="42"/>
                    <a:pt x="240" y="42"/>
                  </a:cubicBezTo>
                  <a:cubicBezTo>
                    <a:pt x="241" y="42"/>
                    <a:pt x="242" y="42"/>
                    <a:pt x="242" y="42"/>
                  </a:cubicBezTo>
                  <a:cubicBezTo>
                    <a:pt x="243" y="42"/>
                    <a:pt x="243" y="43"/>
                    <a:pt x="244" y="43"/>
                  </a:cubicBezTo>
                  <a:cubicBezTo>
                    <a:pt x="244" y="42"/>
                    <a:pt x="244" y="42"/>
                    <a:pt x="244" y="42"/>
                  </a:cubicBezTo>
                  <a:cubicBezTo>
                    <a:pt x="244" y="42"/>
                    <a:pt x="244" y="42"/>
                    <a:pt x="244" y="42"/>
                  </a:cubicBezTo>
                  <a:cubicBezTo>
                    <a:pt x="245" y="42"/>
                    <a:pt x="245" y="42"/>
                    <a:pt x="246" y="42"/>
                  </a:cubicBezTo>
                  <a:cubicBezTo>
                    <a:pt x="246" y="42"/>
                    <a:pt x="246" y="42"/>
                    <a:pt x="246" y="42"/>
                  </a:cubicBezTo>
                  <a:cubicBezTo>
                    <a:pt x="246" y="42"/>
                    <a:pt x="247" y="42"/>
                    <a:pt x="247" y="42"/>
                  </a:cubicBezTo>
                  <a:cubicBezTo>
                    <a:pt x="247" y="41"/>
                    <a:pt x="248" y="41"/>
                    <a:pt x="248" y="41"/>
                  </a:cubicBezTo>
                  <a:cubicBezTo>
                    <a:pt x="248" y="41"/>
                    <a:pt x="248" y="41"/>
                    <a:pt x="248" y="41"/>
                  </a:cubicBezTo>
                  <a:cubicBezTo>
                    <a:pt x="249" y="42"/>
                    <a:pt x="249" y="41"/>
                    <a:pt x="249" y="42"/>
                  </a:cubicBezTo>
                  <a:cubicBezTo>
                    <a:pt x="249" y="42"/>
                    <a:pt x="249" y="42"/>
                    <a:pt x="249" y="42"/>
                  </a:cubicBezTo>
                  <a:cubicBezTo>
                    <a:pt x="250" y="42"/>
                    <a:pt x="250" y="42"/>
                    <a:pt x="250" y="43"/>
                  </a:cubicBezTo>
                  <a:cubicBezTo>
                    <a:pt x="250" y="43"/>
                    <a:pt x="250" y="43"/>
                    <a:pt x="250" y="44"/>
                  </a:cubicBezTo>
                  <a:cubicBezTo>
                    <a:pt x="250" y="44"/>
                    <a:pt x="250" y="44"/>
                    <a:pt x="250" y="44"/>
                  </a:cubicBezTo>
                  <a:cubicBezTo>
                    <a:pt x="250" y="44"/>
                    <a:pt x="251" y="43"/>
                    <a:pt x="251" y="44"/>
                  </a:cubicBezTo>
                  <a:cubicBezTo>
                    <a:pt x="251" y="44"/>
                    <a:pt x="251" y="44"/>
                    <a:pt x="251" y="44"/>
                  </a:cubicBezTo>
                  <a:cubicBezTo>
                    <a:pt x="251" y="44"/>
                    <a:pt x="252" y="44"/>
                    <a:pt x="252" y="44"/>
                  </a:cubicBezTo>
                  <a:cubicBezTo>
                    <a:pt x="252" y="44"/>
                    <a:pt x="252" y="44"/>
                    <a:pt x="251" y="44"/>
                  </a:cubicBezTo>
                  <a:cubicBezTo>
                    <a:pt x="251" y="45"/>
                    <a:pt x="251" y="45"/>
                    <a:pt x="251" y="45"/>
                  </a:cubicBezTo>
                  <a:cubicBezTo>
                    <a:pt x="251" y="45"/>
                    <a:pt x="251" y="45"/>
                    <a:pt x="251" y="45"/>
                  </a:cubicBezTo>
                  <a:cubicBezTo>
                    <a:pt x="251" y="45"/>
                    <a:pt x="251" y="45"/>
                    <a:pt x="251" y="45"/>
                  </a:cubicBezTo>
                  <a:cubicBezTo>
                    <a:pt x="251" y="45"/>
                    <a:pt x="252" y="45"/>
                    <a:pt x="252" y="45"/>
                  </a:cubicBezTo>
                  <a:cubicBezTo>
                    <a:pt x="252" y="45"/>
                    <a:pt x="252" y="45"/>
                    <a:pt x="252" y="45"/>
                  </a:cubicBezTo>
                  <a:cubicBezTo>
                    <a:pt x="252" y="45"/>
                    <a:pt x="252" y="45"/>
                    <a:pt x="252" y="46"/>
                  </a:cubicBezTo>
                  <a:cubicBezTo>
                    <a:pt x="252" y="46"/>
                    <a:pt x="252" y="46"/>
                    <a:pt x="252" y="47"/>
                  </a:cubicBezTo>
                  <a:cubicBezTo>
                    <a:pt x="252" y="47"/>
                    <a:pt x="252" y="47"/>
                    <a:pt x="253" y="47"/>
                  </a:cubicBezTo>
                  <a:cubicBezTo>
                    <a:pt x="253" y="47"/>
                    <a:pt x="253" y="47"/>
                    <a:pt x="253" y="47"/>
                  </a:cubicBezTo>
                  <a:cubicBezTo>
                    <a:pt x="253" y="47"/>
                    <a:pt x="253" y="47"/>
                    <a:pt x="254" y="47"/>
                  </a:cubicBezTo>
                  <a:cubicBezTo>
                    <a:pt x="254" y="47"/>
                    <a:pt x="254" y="47"/>
                    <a:pt x="254" y="47"/>
                  </a:cubicBezTo>
                  <a:cubicBezTo>
                    <a:pt x="254" y="47"/>
                    <a:pt x="255" y="47"/>
                    <a:pt x="255" y="47"/>
                  </a:cubicBezTo>
                  <a:cubicBezTo>
                    <a:pt x="255" y="47"/>
                    <a:pt x="255" y="48"/>
                    <a:pt x="255" y="48"/>
                  </a:cubicBezTo>
                  <a:cubicBezTo>
                    <a:pt x="256" y="48"/>
                    <a:pt x="256" y="47"/>
                    <a:pt x="256" y="48"/>
                  </a:cubicBezTo>
                  <a:cubicBezTo>
                    <a:pt x="257" y="48"/>
                    <a:pt x="256" y="48"/>
                    <a:pt x="256" y="48"/>
                  </a:cubicBezTo>
                  <a:cubicBezTo>
                    <a:pt x="256" y="48"/>
                    <a:pt x="256" y="48"/>
                    <a:pt x="257" y="48"/>
                  </a:cubicBezTo>
                  <a:cubicBezTo>
                    <a:pt x="257" y="49"/>
                    <a:pt x="258" y="48"/>
                    <a:pt x="258" y="48"/>
                  </a:cubicBezTo>
                  <a:cubicBezTo>
                    <a:pt x="259" y="48"/>
                    <a:pt x="259" y="48"/>
                    <a:pt x="259" y="48"/>
                  </a:cubicBezTo>
                  <a:cubicBezTo>
                    <a:pt x="259" y="48"/>
                    <a:pt x="259" y="48"/>
                    <a:pt x="259" y="48"/>
                  </a:cubicBezTo>
                  <a:cubicBezTo>
                    <a:pt x="259" y="48"/>
                    <a:pt x="259" y="48"/>
                    <a:pt x="259" y="48"/>
                  </a:cubicBezTo>
                  <a:cubicBezTo>
                    <a:pt x="259" y="48"/>
                    <a:pt x="259" y="48"/>
                    <a:pt x="259" y="48"/>
                  </a:cubicBezTo>
                  <a:cubicBezTo>
                    <a:pt x="258" y="49"/>
                    <a:pt x="258" y="49"/>
                    <a:pt x="257" y="49"/>
                  </a:cubicBezTo>
                  <a:cubicBezTo>
                    <a:pt x="257" y="49"/>
                    <a:pt x="257" y="49"/>
                    <a:pt x="257" y="49"/>
                  </a:cubicBezTo>
                  <a:cubicBezTo>
                    <a:pt x="257" y="49"/>
                    <a:pt x="257" y="49"/>
                    <a:pt x="257" y="50"/>
                  </a:cubicBezTo>
                  <a:cubicBezTo>
                    <a:pt x="256" y="50"/>
                    <a:pt x="256" y="51"/>
                    <a:pt x="256" y="52"/>
                  </a:cubicBezTo>
                  <a:cubicBezTo>
                    <a:pt x="256" y="52"/>
                    <a:pt x="255" y="52"/>
                    <a:pt x="255" y="52"/>
                  </a:cubicBezTo>
                  <a:cubicBezTo>
                    <a:pt x="255" y="52"/>
                    <a:pt x="255" y="52"/>
                    <a:pt x="255" y="52"/>
                  </a:cubicBezTo>
                  <a:cubicBezTo>
                    <a:pt x="255" y="52"/>
                    <a:pt x="254" y="52"/>
                    <a:pt x="254" y="52"/>
                  </a:cubicBezTo>
                  <a:cubicBezTo>
                    <a:pt x="254" y="52"/>
                    <a:pt x="253" y="52"/>
                    <a:pt x="252" y="52"/>
                  </a:cubicBezTo>
                  <a:cubicBezTo>
                    <a:pt x="252" y="52"/>
                    <a:pt x="251" y="52"/>
                    <a:pt x="251" y="52"/>
                  </a:cubicBezTo>
                  <a:cubicBezTo>
                    <a:pt x="251" y="52"/>
                    <a:pt x="251" y="52"/>
                    <a:pt x="251" y="52"/>
                  </a:cubicBezTo>
                  <a:cubicBezTo>
                    <a:pt x="251" y="52"/>
                    <a:pt x="251" y="52"/>
                    <a:pt x="251" y="52"/>
                  </a:cubicBezTo>
                  <a:cubicBezTo>
                    <a:pt x="251" y="52"/>
                    <a:pt x="252" y="53"/>
                    <a:pt x="252" y="53"/>
                  </a:cubicBezTo>
                  <a:cubicBezTo>
                    <a:pt x="253" y="53"/>
                    <a:pt x="253" y="53"/>
                    <a:pt x="253" y="53"/>
                  </a:cubicBezTo>
                  <a:cubicBezTo>
                    <a:pt x="254" y="53"/>
                    <a:pt x="254" y="53"/>
                    <a:pt x="255" y="53"/>
                  </a:cubicBezTo>
                  <a:cubicBezTo>
                    <a:pt x="255" y="53"/>
                    <a:pt x="255" y="53"/>
                    <a:pt x="255" y="53"/>
                  </a:cubicBezTo>
                  <a:cubicBezTo>
                    <a:pt x="255" y="53"/>
                    <a:pt x="255" y="53"/>
                    <a:pt x="255" y="53"/>
                  </a:cubicBezTo>
                  <a:cubicBezTo>
                    <a:pt x="255" y="54"/>
                    <a:pt x="255" y="54"/>
                    <a:pt x="255" y="54"/>
                  </a:cubicBezTo>
                  <a:cubicBezTo>
                    <a:pt x="255" y="54"/>
                    <a:pt x="254" y="54"/>
                    <a:pt x="254" y="54"/>
                  </a:cubicBezTo>
                  <a:cubicBezTo>
                    <a:pt x="254" y="54"/>
                    <a:pt x="254" y="55"/>
                    <a:pt x="254" y="55"/>
                  </a:cubicBezTo>
                  <a:cubicBezTo>
                    <a:pt x="254" y="55"/>
                    <a:pt x="254" y="55"/>
                    <a:pt x="254" y="56"/>
                  </a:cubicBezTo>
                  <a:cubicBezTo>
                    <a:pt x="254" y="56"/>
                    <a:pt x="254" y="56"/>
                    <a:pt x="254" y="56"/>
                  </a:cubicBezTo>
                  <a:cubicBezTo>
                    <a:pt x="254" y="56"/>
                    <a:pt x="254" y="56"/>
                    <a:pt x="254" y="56"/>
                  </a:cubicBezTo>
                  <a:cubicBezTo>
                    <a:pt x="254" y="56"/>
                    <a:pt x="254" y="56"/>
                    <a:pt x="254" y="57"/>
                  </a:cubicBezTo>
                  <a:cubicBezTo>
                    <a:pt x="254" y="57"/>
                    <a:pt x="253" y="57"/>
                    <a:pt x="253" y="57"/>
                  </a:cubicBezTo>
                  <a:cubicBezTo>
                    <a:pt x="253" y="57"/>
                    <a:pt x="253" y="57"/>
                    <a:pt x="253" y="57"/>
                  </a:cubicBezTo>
                  <a:cubicBezTo>
                    <a:pt x="253" y="57"/>
                    <a:pt x="253" y="57"/>
                    <a:pt x="253" y="57"/>
                  </a:cubicBezTo>
                  <a:cubicBezTo>
                    <a:pt x="253" y="57"/>
                    <a:pt x="253" y="57"/>
                    <a:pt x="252" y="57"/>
                  </a:cubicBezTo>
                  <a:cubicBezTo>
                    <a:pt x="252" y="57"/>
                    <a:pt x="252" y="57"/>
                    <a:pt x="252" y="57"/>
                  </a:cubicBezTo>
                  <a:cubicBezTo>
                    <a:pt x="252" y="58"/>
                    <a:pt x="251" y="58"/>
                    <a:pt x="250" y="58"/>
                  </a:cubicBezTo>
                  <a:cubicBezTo>
                    <a:pt x="250" y="58"/>
                    <a:pt x="250" y="58"/>
                    <a:pt x="250" y="58"/>
                  </a:cubicBezTo>
                  <a:cubicBezTo>
                    <a:pt x="251" y="58"/>
                    <a:pt x="251" y="58"/>
                    <a:pt x="251" y="58"/>
                  </a:cubicBezTo>
                  <a:cubicBezTo>
                    <a:pt x="251" y="59"/>
                    <a:pt x="251" y="59"/>
                    <a:pt x="251" y="59"/>
                  </a:cubicBezTo>
                  <a:cubicBezTo>
                    <a:pt x="252" y="59"/>
                    <a:pt x="252" y="59"/>
                    <a:pt x="253" y="58"/>
                  </a:cubicBezTo>
                  <a:cubicBezTo>
                    <a:pt x="253" y="58"/>
                    <a:pt x="253" y="58"/>
                    <a:pt x="253" y="58"/>
                  </a:cubicBezTo>
                  <a:cubicBezTo>
                    <a:pt x="254" y="58"/>
                    <a:pt x="254" y="58"/>
                    <a:pt x="254" y="58"/>
                  </a:cubicBezTo>
                  <a:cubicBezTo>
                    <a:pt x="255" y="58"/>
                    <a:pt x="256" y="58"/>
                    <a:pt x="256" y="58"/>
                  </a:cubicBezTo>
                  <a:cubicBezTo>
                    <a:pt x="257" y="58"/>
                    <a:pt x="257" y="58"/>
                    <a:pt x="257" y="58"/>
                  </a:cubicBezTo>
                  <a:cubicBezTo>
                    <a:pt x="257" y="58"/>
                    <a:pt x="257" y="59"/>
                    <a:pt x="257" y="59"/>
                  </a:cubicBezTo>
                  <a:cubicBezTo>
                    <a:pt x="256" y="60"/>
                    <a:pt x="256" y="61"/>
                    <a:pt x="255" y="61"/>
                  </a:cubicBezTo>
                  <a:cubicBezTo>
                    <a:pt x="255" y="61"/>
                    <a:pt x="254" y="61"/>
                    <a:pt x="254" y="61"/>
                  </a:cubicBezTo>
                  <a:cubicBezTo>
                    <a:pt x="253" y="62"/>
                    <a:pt x="252" y="62"/>
                    <a:pt x="251" y="62"/>
                  </a:cubicBezTo>
                  <a:cubicBezTo>
                    <a:pt x="251" y="62"/>
                    <a:pt x="251" y="62"/>
                    <a:pt x="251" y="63"/>
                  </a:cubicBezTo>
                  <a:cubicBezTo>
                    <a:pt x="251" y="63"/>
                    <a:pt x="251" y="63"/>
                    <a:pt x="251" y="63"/>
                  </a:cubicBezTo>
                  <a:cubicBezTo>
                    <a:pt x="252" y="63"/>
                    <a:pt x="253" y="62"/>
                    <a:pt x="254" y="62"/>
                  </a:cubicBezTo>
                  <a:cubicBezTo>
                    <a:pt x="254" y="62"/>
                    <a:pt x="255" y="62"/>
                    <a:pt x="255" y="62"/>
                  </a:cubicBezTo>
                  <a:cubicBezTo>
                    <a:pt x="256" y="62"/>
                    <a:pt x="256" y="61"/>
                    <a:pt x="256" y="61"/>
                  </a:cubicBezTo>
                  <a:cubicBezTo>
                    <a:pt x="256" y="61"/>
                    <a:pt x="256" y="61"/>
                    <a:pt x="256" y="61"/>
                  </a:cubicBezTo>
                  <a:cubicBezTo>
                    <a:pt x="257" y="61"/>
                    <a:pt x="257" y="61"/>
                    <a:pt x="258" y="61"/>
                  </a:cubicBezTo>
                  <a:cubicBezTo>
                    <a:pt x="258" y="61"/>
                    <a:pt x="258" y="61"/>
                    <a:pt x="258" y="61"/>
                  </a:cubicBezTo>
                  <a:cubicBezTo>
                    <a:pt x="258" y="61"/>
                    <a:pt x="257" y="62"/>
                    <a:pt x="257" y="62"/>
                  </a:cubicBezTo>
                  <a:cubicBezTo>
                    <a:pt x="257" y="62"/>
                    <a:pt x="257" y="62"/>
                    <a:pt x="258" y="62"/>
                  </a:cubicBezTo>
                  <a:cubicBezTo>
                    <a:pt x="258" y="61"/>
                    <a:pt x="259" y="61"/>
                    <a:pt x="260" y="60"/>
                  </a:cubicBezTo>
                  <a:cubicBezTo>
                    <a:pt x="260" y="60"/>
                    <a:pt x="260" y="60"/>
                    <a:pt x="261" y="60"/>
                  </a:cubicBezTo>
                  <a:cubicBezTo>
                    <a:pt x="261" y="60"/>
                    <a:pt x="262" y="60"/>
                    <a:pt x="263" y="60"/>
                  </a:cubicBezTo>
                  <a:cubicBezTo>
                    <a:pt x="263" y="59"/>
                    <a:pt x="264" y="58"/>
                    <a:pt x="265" y="58"/>
                  </a:cubicBezTo>
                  <a:cubicBezTo>
                    <a:pt x="265" y="58"/>
                    <a:pt x="265" y="58"/>
                    <a:pt x="265" y="58"/>
                  </a:cubicBezTo>
                  <a:cubicBezTo>
                    <a:pt x="265" y="58"/>
                    <a:pt x="265" y="59"/>
                    <a:pt x="265" y="59"/>
                  </a:cubicBezTo>
                  <a:cubicBezTo>
                    <a:pt x="265" y="59"/>
                    <a:pt x="265" y="59"/>
                    <a:pt x="265" y="59"/>
                  </a:cubicBezTo>
                  <a:cubicBezTo>
                    <a:pt x="265" y="59"/>
                    <a:pt x="265" y="59"/>
                    <a:pt x="265" y="60"/>
                  </a:cubicBezTo>
                  <a:cubicBezTo>
                    <a:pt x="265" y="60"/>
                    <a:pt x="264" y="60"/>
                    <a:pt x="264" y="60"/>
                  </a:cubicBezTo>
                  <a:cubicBezTo>
                    <a:pt x="264" y="60"/>
                    <a:pt x="265" y="60"/>
                    <a:pt x="265" y="60"/>
                  </a:cubicBezTo>
                  <a:cubicBezTo>
                    <a:pt x="265" y="60"/>
                    <a:pt x="265" y="60"/>
                    <a:pt x="265" y="60"/>
                  </a:cubicBezTo>
                  <a:cubicBezTo>
                    <a:pt x="265" y="60"/>
                    <a:pt x="265" y="60"/>
                    <a:pt x="265" y="60"/>
                  </a:cubicBezTo>
                  <a:cubicBezTo>
                    <a:pt x="265" y="60"/>
                    <a:pt x="266" y="60"/>
                    <a:pt x="266" y="60"/>
                  </a:cubicBezTo>
                  <a:cubicBezTo>
                    <a:pt x="266" y="59"/>
                    <a:pt x="266" y="59"/>
                    <a:pt x="266" y="59"/>
                  </a:cubicBezTo>
                  <a:cubicBezTo>
                    <a:pt x="266" y="59"/>
                    <a:pt x="266" y="58"/>
                    <a:pt x="266" y="58"/>
                  </a:cubicBezTo>
                  <a:cubicBezTo>
                    <a:pt x="266" y="58"/>
                    <a:pt x="266" y="58"/>
                    <a:pt x="266" y="58"/>
                  </a:cubicBezTo>
                  <a:cubicBezTo>
                    <a:pt x="266" y="58"/>
                    <a:pt x="267" y="58"/>
                    <a:pt x="267" y="58"/>
                  </a:cubicBezTo>
                  <a:cubicBezTo>
                    <a:pt x="267" y="58"/>
                    <a:pt x="267" y="58"/>
                    <a:pt x="267" y="58"/>
                  </a:cubicBezTo>
                  <a:cubicBezTo>
                    <a:pt x="267" y="57"/>
                    <a:pt x="267" y="57"/>
                    <a:pt x="268" y="57"/>
                  </a:cubicBezTo>
                  <a:cubicBezTo>
                    <a:pt x="268" y="57"/>
                    <a:pt x="268" y="57"/>
                    <a:pt x="268" y="57"/>
                  </a:cubicBezTo>
                  <a:cubicBezTo>
                    <a:pt x="269" y="57"/>
                    <a:pt x="269" y="57"/>
                    <a:pt x="269" y="57"/>
                  </a:cubicBezTo>
                  <a:cubicBezTo>
                    <a:pt x="269" y="57"/>
                    <a:pt x="269" y="57"/>
                    <a:pt x="269" y="57"/>
                  </a:cubicBezTo>
                  <a:cubicBezTo>
                    <a:pt x="269" y="56"/>
                    <a:pt x="268" y="56"/>
                    <a:pt x="268" y="56"/>
                  </a:cubicBezTo>
                  <a:cubicBezTo>
                    <a:pt x="268" y="56"/>
                    <a:pt x="268" y="56"/>
                    <a:pt x="268" y="56"/>
                  </a:cubicBezTo>
                  <a:cubicBezTo>
                    <a:pt x="268" y="56"/>
                    <a:pt x="268" y="56"/>
                    <a:pt x="268" y="56"/>
                  </a:cubicBezTo>
                  <a:cubicBezTo>
                    <a:pt x="268" y="56"/>
                    <a:pt x="269" y="56"/>
                    <a:pt x="269" y="56"/>
                  </a:cubicBezTo>
                  <a:cubicBezTo>
                    <a:pt x="269" y="56"/>
                    <a:pt x="269" y="56"/>
                    <a:pt x="269" y="56"/>
                  </a:cubicBezTo>
                  <a:cubicBezTo>
                    <a:pt x="269" y="56"/>
                    <a:pt x="269" y="56"/>
                    <a:pt x="270" y="56"/>
                  </a:cubicBezTo>
                  <a:cubicBezTo>
                    <a:pt x="270" y="55"/>
                    <a:pt x="270" y="55"/>
                    <a:pt x="270" y="55"/>
                  </a:cubicBezTo>
                  <a:cubicBezTo>
                    <a:pt x="270" y="55"/>
                    <a:pt x="270" y="55"/>
                    <a:pt x="270" y="55"/>
                  </a:cubicBezTo>
                  <a:cubicBezTo>
                    <a:pt x="270" y="55"/>
                    <a:pt x="271" y="55"/>
                    <a:pt x="271" y="55"/>
                  </a:cubicBezTo>
                  <a:cubicBezTo>
                    <a:pt x="271" y="55"/>
                    <a:pt x="271" y="55"/>
                    <a:pt x="271" y="55"/>
                  </a:cubicBezTo>
                  <a:cubicBezTo>
                    <a:pt x="271" y="55"/>
                    <a:pt x="271" y="55"/>
                    <a:pt x="271" y="55"/>
                  </a:cubicBezTo>
                  <a:cubicBezTo>
                    <a:pt x="271" y="54"/>
                    <a:pt x="270" y="55"/>
                    <a:pt x="270" y="54"/>
                  </a:cubicBezTo>
                  <a:cubicBezTo>
                    <a:pt x="271" y="54"/>
                    <a:pt x="271" y="53"/>
                    <a:pt x="271" y="53"/>
                  </a:cubicBezTo>
                  <a:cubicBezTo>
                    <a:pt x="271" y="53"/>
                    <a:pt x="272" y="54"/>
                    <a:pt x="272" y="54"/>
                  </a:cubicBezTo>
                  <a:cubicBezTo>
                    <a:pt x="272" y="53"/>
                    <a:pt x="272" y="53"/>
                    <a:pt x="272" y="53"/>
                  </a:cubicBezTo>
                  <a:cubicBezTo>
                    <a:pt x="272" y="53"/>
                    <a:pt x="272" y="53"/>
                    <a:pt x="272" y="53"/>
                  </a:cubicBezTo>
                  <a:cubicBezTo>
                    <a:pt x="272" y="53"/>
                    <a:pt x="274" y="51"/>
                    <a:pt x="274" y="51"/>
                  </a:cubicBezTo>
                  <a:cubicBezTo>
                    <a:pt x="274" y="51"/>
                    <a:pt x="274" y="51"/>
                    <a:pt x="275" y="51"/>
                  </a:cubicBezTo>
                  <a:cubicBezTo>
                    <a:pt x="275" y="51"/>
                    <a:pt x="275" y="51"/>
                    <a:pt x="275" y="52"/>
                  </a:cubicBezTo>
                  <a:cubicBezTo>
                    <a:pt x="274" y="52"/>
                    <a:pt x="273" y="52"/>
                    <a:pt x="273" y="52"/>
                  </a:cubicBezTo>
                  <a:cubicBezTo>
                    <a:pt x="273" y="52"/>
                    <a:pt x="274" y="52"/>
                    <a:pt x="274" y="52"/>
                  </a:cubicBezTo>
                  <a:cubicBezTo>
                    <a:pt x="274" y="52"/>
                    <a:pt x="274" y="52"/>
                    <a:pt x="274" y="52"/>
                  </a:cubicBezTo>
                  <a:cubicBezTo>
                    <a:pt x="274" y="53"/>
                    <a:pt x="274" y="53"/>
                    <a:pt x="274" y="53"/>
                  </a:cubicBezTo>
                  <a:cubicBezTo>
                    <a:pt x="275" y="53"/>
                    <a:pt x="275" y="53"/>
                    <a:pt x="275" y="53"/>
                  </a:cubicBezTo>
                  <a:cubicBezTo>
                    <a:pt x="275" y="53"/>
                    <a:pt x="275" y="53"/>
                    <a:pt x="275" y="53"/>
                  </a:cubicBezTo>
                  <a:cubicBezTo>
                    <a:pt x="274" y="53"/>
                    <a:pt x="275" y="54"/>
                    <a:pt x="275" y="55"/>
                  </a:cubicBezTo>
                  <a:cubicBezTo>
                    <a:pt x="275" y="55"/>
                    <a:pt x="275" y="55"/>
                    <a:pt x="275" y="55"/>
                  </a:cubicBezTo>
                  <a:cubicBezTo>
                    <a:pt x="275" y="55"/>
                    <a:pt x="275" y="55"/>
                    <a:pt x="275" y="55"/>
                  </a:cubicBezTo>
                  <a:cubicBezTo>
                    <a:pt x="275" y="55"/>
                    <a:pt x="275" y="55"/>
                    <a:pt x="275" y="55"/>
                  </a:cubicBezTo>
                  <a:cubicBezTo>
                    <a:pt x="275" y="55"/>
                    <a:pt x="275" y="55"/>
                    <a:pt x="275" y="55"/>
                  </a:cubicBezTo>
                  <a:cubicBezTo>
                    <a:pt x="275" y="55"/>
                    <a:pt x="275" y="55"/>
                    <a:pt x="275" y="55"/>
                  </a:cubicBezTo>
                  <a:cubicBezTo>
                    <a:pt x="275" y="56"/>
                    <a:pt x="275" y="56"/>
                    <a:pt x="275" y="56"/>
                  </a:cubicBezTo>
                  <a:cubicBezTo>
                    <a:pt x="275" y="56"/>
                    <a:pt x="275" y="56"/>
                    <a:pt x="275" y="56"/>
                  </a:cubicBezTo>
                  <a:cubicBezTo>
                    <a:pt x="276" y="56"/>
                    <a:pt x="276" y="56"/>
                    <a:pt x="276" y="56"/>
                  </a:cubicBezTo>
                  <a:cubicBezTo>
                    <a:pt x="276" y="56"/>
                    <a:pt x="276" y="56"/>
                    <a:pt x="275" y="56"/>
                  </a:cubicBezTo>
                  <a:cubicBezTo>
                    <a:pt x="275" y="57"/>
                    <a:pt x="274" y="57"/>
                    <a:pt x="274" y="57"/>
                  </a:cubicBezTo>
                  <a:cubicBezTo>
                    <a:pt x="274" y="57"/>
                    <a:pt x="274" y="57"/>
                    <a:pt x="274" y="57"/>
                  </a:cubicBezTo>
                  <a:cubicBezTo>
                    <a:pt x="275" y="57"/>
                    <a:pt x="276" y="57"/>
                    <a:pt x="276" y="57"/>
                  </a:cubicBezTo>
                  <a:cubicBezTo>
                    <a:pt x="276" y="57"/>
                    <a:pt x="276" y="57"/>
                    <a:pt x="276" y="58"/>
                  </a:cubicBezTo>
                  <a:cubicBezTo>
                    <a:pt x="276" y="58"/>
                    <a:pt x="277" y="58"/>
                    <a:pt x="277" y="58"/>
                  </a:cubicBezTo>
                  <a:cubicBezTo>
                    <a:pt x="277" y="58"/>
                    <a:pt x="277" y="58"/>
                    <a:pt x="277" y="58"/>
                  </a:cubicBezTo>
                  <a:cubicBezTo>
                    <a:pt x="277" y="58"/>
                    <a:pt x="277" y="58"/>
                    <a:pt x="277" y="59"/>
                  </a:cubicBezTo>
                  <a:cubicBezTo>
                    <a:pt x="276" y="59"/>
                    <a:pt x="275" y="59"/>
                    <a:pt x="274" y="59"/>
                  </a:cubicBezTo>
                  <a:cubicBezTo>
                    <a:pt x="274" y="60"/>
                    <a:pt x="274" y="60"/>
                    <a:pt x="274" y="60"/>
                  </a:cubicBezTo>
                  <a:cubicBezTo>
                    <a:pt x="274" y="60"/>
                    <a:pt x="274" y="60"/>
                    <a:pt x="274" y="60"/>
                  </a:cubicBezTo>
                  <a:cubicBezTo>
                    <a:pt x="274" y="60"/>
                    <a:pt x="275" y="60"/>
                    <a:pt x="275" y="60"/>
                  </a:cubicBezTo>
                  <a:cubicBezTo>
                    <a:pt x="275" y="60"/>
                    <a:pt x="275" y="60"/>
                    <a:pt x="275" y="60"/>
                  </a:cubicBezTo>
                  <a:cubicBezTo>
                    <a:pt x="275" y="60"/>
                    <a:pt x="275" y="60"/>
                    <a:pt x="276" y="60"/>
                  </a:cubicBezTo>
                  <a:cubicBezTo>
                    <a:pt x="276" y="60"/>
                    <a:pt x="277" y="60"/>
                    <a:pt x="277" y="60"/>
                  </a:cubicBezTo>
                  <a:cubicBezTo>
                    <a:pt x="277" y="60"/>
                    <a:pt x="277" y="60"/>
                    <a:pt x="277" y="60"/>
                  </a:cubicBezTo>
                  <a:cubicBezTo>
                    <a:pt x="277" y="60"/>
                    <a:pt x="277" y="60"/>
                    <a:pt x="277" y="60"/>
                  </a:cubicBezTo>
                  <a:cubicBezTo>
                    <a:pt x="277" y="60"/>
                    <a:pt x="277" y="60"/>
                    <a:pt x="276" y="60"/>
                  </a:cubicBezTo>
                  <a:cubicBezTo>
                    <a:pt x="276" y="60"/>
                    <a:pt x="276" y="60"/>
                    <a:pt x="276" y="61"/>
                  </a:cubicBezTo>
                  <a:cubicBezTo>
                    <a:pt x="276" y="61"/>
                    <a:pt x="274" y="61"/>
                    <a:pt x="274" y="62"/>
                  </a:cubicBezTo>
                  <a:cubicBezTo>
                    <a:pt x="274" y="62"/>
                    <a:pt x="275" y="62"/>
                    <a:pt x="275" y="62"/>
                  </a:cubicBezTo>
                  <a:cubicBezTo>
                    <a:pt x="275" y="62"/>
                    <a:pt x="275" y="62"/>
                    <a:pt x="275" y="62"/>
                  </a:cubicBezTo>
                  <a:cubicBezTo>
                    <a:pt x="275" y="62"/>
                    <a:pt x="275" y="62"/>
                    <a:pt x="276" y="62"/>
                  </a:cubicBezTo>
                  <a:cubicBezTo>
                    <a:pt x="276" y="62"/>
                    <a:pt x="276" y="61"/>
                    <a:pt x="276" y="61"/>
                  </a:cubicBezTo>
                  <a:cubicBezTo>
                    <a:pt x="276" y="61"/>
                    <a:pt x="277" y="61"/>
                    <a:pt x="277" y="61"/>
                  </a:cubicBezTo>
                  <a:cubicBezTo>
                    <a:pt x="277" y="61"/>
                    <a:pt x="277" y="61"/>
                    <a:pt x="277" y="62"/>
                  </a:cubicBezTo>
                  <a:cubicBezTo>
                    <a:pt x="277" y="62"/>
                    <a:pt x="277" y="62"/>
                    <a:pt x="277" y="62"/>
                  </a:cubicBezTo>
                  <a:cubicBezTo>
                    <a:pt x="277" y="62"/>
                    <a:pt x="276" y="62"/>
                    <a:pt x="276" y="62"/>
                  </a:cubicBezTo>
                  <a:cubicBezTo>
                    <a:pt x="276" y="62"/>
                    <a:pt x="276" y="62"/>
                    <a:pt x="276" y="62"/>
                  </a:cubicBezTo>
                  <a:cubicBezTo>
                    <a:pt x="276" y="62"/>
                    <a:pt x="276" y="62"/>
                    <a:pt x="277" y="62"/>
                  </a:cubicBezTo>
                  <a:cubicBezTo>
                    <a:pt x="277" y="62"/>
                    <a:pt x="277" y="62"/>
                    <a:pt x="277" y="62"/>
                  </a:cubicBezTo>
                  <a:cubicBezTo>
                    <a:pt x="277" y="63"/>
                    <a:pt x="277" y="62"/>
                    <a:pt x="277" y="62"/>
                  </a:cubicBezTo>
                  <a:cubicBezTo>
                    <a:pt x="278" y="62"/>
                    <a:pt x="278" y="62"/>
                    <a:pt x="278" y="62"/>
                  </a:cubicBezTo>
                  <a:cubicBezTo>
                    <a:pt x="277" y="63"/>
                    <a:pt x="278" y="63"/>
                    <a:pt x="278" y="63"/>
                  </a:cubicBezTo>
                  <a:cubicBezTo>
                    <a:pt x="278" y="64"/>
                    <a:pt x="276" y="64"/>
                    <a:pt x="276" y="64"/>
                  </a:cubicBezTo>
                  <a:cubicBezTo>
                    <a:pt x="276" y="64"/>
                    <a:pt x="276" y="64"/>
                    <a:pt x="276" y="64"/>
                  </a:cubicBezTo>
                  <a:cubicBezTo>
                    <a:pt x="276" y="65"/>
                    <a:pt x="277" y="64"/>
                    <a:pt x="277" y="65"/>
                  </a:cubicBezTo>
                  <a:cubicBezTo>
                    <a:pt x="277" y="65"/>
                    <a:pt x="277" y="65"/>
                    <a:pt x="277" y="66"/>
                  </a:cubicBezTo>
                  <a:cubicBezTo>
                    <a:pt x="277" y="66"/>
                    <a:pt x="278" y="66"/>
                    <a:pt x="278" y="66"/>
                  </a:cubicBezTo>
                  <a:cubicBezTo>
                    <a:pt x="278" y="66"/>
                    <a:pt x="278" y="66"/>
                    <a:pt x="278" y="66"/>
                  </a:cubicBezTo>
                  <a:cubicBezTo>
                    <a:pt x="278" y="66"/>
                    <a:pt x="278" y="66"/>
                    <a:pt x="278" y="66"/>
                  </a:cubicBezTo>
                  <a:cubicBezTo>
                    <a:pt x="278" y="66"/>
                    <a:pt x="278" y="66"/>
                    <a:pt x="278" y="66"/>
                  </a:cubicBezTo>
                  <a:cubicBezTo>
                    <a:pt x="278" y="67"/>
                    <a:pt x="277" y="67"/>
                    <a:pt x="277" y="67"/>
                  </a:cubicBezTo>
                  <a:cubicBezTo>
                    <a:pt x="277" y="67"/>
                    <a:pt x="276" y="67"/>
                    <a:pt x="276" y="67"/>
                  </a:cubicBezTo>
                  <a:cubicBezTo>
                    <a:pt x="276" y="67"/>
                    <a:pt x="276" y="68"/>
                    <a:pt x="276" y="68"/>
                  </a:cubicBezTo>
                  <a:cubicBezTo>
                    <a:pt x="276" y="68"/>
                    <a:pt x="275" y="68"/>
                    <a:pt x="275" y="68"/>
                  </a:cubicBezTo>
                  <a:cubicBezTo>
                    <a:pt x="275" y="68"/>
                    <a:pt x="275" y="68"/>
                    <a:pt x="275" y="68"/>
                  </a:cubicBezTo>
                  <a:cubicBezTo>
                    <a:pt x="275" y="68"/>
                    <a:pt x="275" y="68"/>
                    <a:pt x="276" y="68"/>
                  </a:cubicBezTo>
                  <a:cubicBezTo>
                    <a:pt x="276" y="67"/>
                    <a:pt x="276" y="67"/>
                    <a:pt x="276" y="67"/>
                  </a:cubicBezTo>
                  <a:cubicBezTo>
                    <a:pt x="275" y="67"/>
                    <a:pt x="274" y="67"/>
                    <a:pt x="274" y="67"/>
                  </a:cubicBezTo>
                  <a:cubicBezTo>
                    <a:pt x="274" y="67"/>
                    <a:pt x="274" y="68"/>
                    <a:pt x="274" y="68"/>
                  </a:cubicBezTo>
                  <a:cubicBezTo>
                    <a:pt x="274" y="68"/>
                    <a:pt x="274" y="68"/>
                    <a:pt x="274" y="68"/>
                  </a:cubicBezTo>
                  <a:cubicBezTo>
                    <a:pt x="274" y="68"/>
                    <a:pt x="274" y="68"/>
                    <a:pt x="274" y="68"/>
                  </a:cubicBezTo>
                  <a:cubicBezTo>
                    <a:pt x="274" y="68"/>
                    <a:pt x="274" y="68"/>
                    <a:pt x="274" y="69"/>
                  </a:cubicBezTo>
                  <a:cubicBezTo>
                    <a:pt x="275" y="69"/>
                    <a:pt x="275" y="68"/>
                    <a:pt x="275" y="69"/>
                  </a:cubicBezTo>
                  <a:cubicBezTo>
                    <a:pt x="274" y="69"/>
                    <a:pt x="274" y="69"/>
                    <a:pt x="274" y="69"/>
                  </a:cubicBezTo>
                  <a:cubicBezTo>
                    <a:pt x="275" y="69"/>
                    <a:pt x="275" y="70"/>
                    <a:pt x="275" y="70"/>
                  </a:cubicBezTo>
                  <a:cubicBezTo>
                    <a:pt x="275" y="70"/>
                    <a:pt x="275" y="70"/>
                    <a:pt x="275" y="70"/>
                  </a:cubicBezTo>
                  <a:cubicBezTo>
                    <a:pt x="275" y="70"/>
                    <a:pt x="275" y="70"/>
                    <a:pt x="275" y="70"/>
                  </a:cubicBezTo>
                  <a:cubicBezTo>
                    <a:pt x="275" y="70"/>
                    <a:pt x="275" y="70"/>
                    <a:pt x="274" y="70"/>
                  </a:cubicBezTo>
                  <a:cubicBezTo>
                    <a:pt x="274" y="70"/>
                    <a:pt x="274" y="70"/>
                    <a:pt x="274" y="70"/>
                  </a:cubicBezTo>
                  <a:cubicBezTo>
                    <a:pt x="275" y="70"/>
                    <a:pt x="275" y="70"/>
                    <a:pt x="275" y="70"/>
                  </a:cubicBezTo>
                  <a:cubicBezTo>
                    <a:pt x="275" y="71"/>
                    <a:pt x="276" y="71"/>
                    <a:pt x="276" y="71"/>
                  </a:cubicBezTo>
                  <a:cubicBezTo>
                    <a:pt x="276" y="71"/>
                    <a:pt x="276" y="71"/>
                    <a:pt x="276" y="71"/>
                  </a:cubicBezTo>
                  <a:cubicBezTo>
                    <a:pt x="276" y="71"/>
                    <a:pt x="276" y="71"/>
                    <a:pt x="276" y="71"/>
                  </a:cubicBezTo>
                  <a:cubicBezTo>
                    <a:pt x="276" y="71"/>
                    <a:pt x="276" y="72"/>
                    <a:pt x="277" y="72"/>
                  </a:cubicBezTo>
                  <a:cubicBezTo>
                    <a:pt x="277" y="72"/>
                    <a:pt x="276" y="72"/>
                    <a:pt x="277" y="72"/>
                  </a:cubicBezTo>
                  <a:cubicBezTo>
                    <a:pt x="277" y="72"/>
                    <a:pt x="277" y="72"/>
                    <a:pt x="278" y="72"/>
                  </a:cubicBezTo>
                  <a:cubicBezTo>
                    <a:pt x="277" y="72"/>
                    <a:pt x="277" y="72"/>
                    <a:pt x="277" y="73"/>
                  </a:cubicBezTo>
                  <a:cubicBezTo>
                    <a:pt x="278" y="73"/>
                    <a:pt x="278" y="73"/>
                    <a:pt x="278" y="73"/>
                  </a:cubicBezTo>
                  <a:cubicBezTo>
                    <a:pt x="278" y="73"/>
                    <a:pt x="278" y="73"/>
                    <a:pt x="278" y="73"/>
                  </a:cubicBezTo>
                  <a:cubicBezTo>
                    <a:pt x="278" y="73"/>
                    <a:pt x="279" y="73"/>
                    <a:pt x="279" y="73"/>
                  </a:cubicBezTo>
                  <a:cubicBezTo>
                    <a:pt x="279" y="73"/>
                    <a:pt x="279" y="73"/>
                    <a:pt x="279" y="74"/>
                  </a:cubicBezTo>
                  <a:cubicBezTo>
                    <a:pt x="278" y="74"/>
                    <a:pt x="278" y="74"/>
                    <a:pt x="278" y="74"/>
                  </a:cubicBezTo>
                  <a:cubicBezTo>
                    <a:pt x="278" y="74"/>
                    <a:pt x="278" y="74"/>
                    <a:pt x="278" y="74"/>
                  </a:cubicBezTo>
                  <a:cubicBezTo>
                    <a:pt x="278" y="75"/>
                    <a:pt x="278" y="75"/>
                    <a:pt x="278" y="75"/>
                  </a:cubicBezTo>
                  <a:cubicBezTo>
                    <a:pt x="277" y="75"/>
                    <a:pt x="278" y="75"/>
                    <a:pt x="277" y="75"/>
                  </a:cubicBezTo>
                  <a:cubicBezTo>
                    <a:pt x="277" y="76"/>
                    <a:pt x="277" y="75"/>
                    <a:pt x="277" y="76"/>
                  </a:cubicBezTo>
                  <a:cubicBezTo>
                    <a:pt x="277" y="76"/>
                    <a:pt x="278" y="76"/>
                    <a:pt x="278" y="76"/>
                  </a:cubicBezTo>
                  <a:cubicBezTo>
                    <a:pt x="278" y="76"/>
                    <a:pt x="278" y="76"/>
                    <a:pt x="278" y="76"/>
                  </a:cubicBezTo>
                  <a:cubicBezTo>
                    <a:pt x="279" y="76"/>
                    <a:pt x="279" y="76"/>
                    <a:pt x="280" y="75"/>
                  </a:cubicBezTo>
                  <a:cubicBezTo>
                    <a:pt x="280" y="76"/>
                    <a:pt x="280" y="76"/>
                    <a:pt x="280" y="76"/>
                  </a:cubicBezTo>
                  <a:cubicBezTo>
                    <a:pt x="280" y="76"/>
                    <a:pt x="281" y="76"/>
                    <a:pt x="281" y="76"/>
                  </a:cubicBezTo>
                  <a:cubicBezTo>
                    <a:pt x="281" y="76"/>
                    <a:pt x="281" y="76"/>
                    <a:pt x="281" y="76"/>
                  </a:cubicBezTo>
                  <a:cubicBezTo>
                    <a:pt x="281" y="76"/>
                    <a:pt x="281" y="76"/>
                    <a:pt x="281" y="76"/>
                  </a:cubicBezTo>
                  <a:cubicBezTo>
                    <a:pt x="281" y="76"/>
                    <a:pt x="280" y="76"/>
                    <a:pt x="280" y="76"/>
                  </a:cubicBezTo>
                  <a:cubicBezTo>
                    <a:pt x="280" y="76"/>
                    <a:pt x="279" y="77"/>
                    <a:pt x="279" y="77"/>
                  </a:cubicBezTo>
                  <a:cubicBezTo>
                    <a:pt x="279" y="77"/>
                    <a:pt x="279" y="77"/>
                    <a:pt x="280" y="77"/>
                  </a:cubicBezTo>
                  <a:cubicBezTo>
                    <a:pt x="280" y="77"/>
                    <a:pt x="281" y="77"/>
                    <a:pt x="281" y="77"/>
                  </a:cubicBezTo>
                  <a:cubicBezTo>
                    <a:pt x="281" y="76"/>
                    <a:pt x="281" y="76"/>
                    <a:pt x="281" y="76"/>
                  </a:cubicBezTo>
                  <a:cubicBezTo>
                    <a:pt x="282" y="76"/>
                    <a:pt x="282" y="76"/>
                    <a:pt x="282" y="76"/>
                  </a:cubicBezTo>
                  <a:cubicBezTo>
                    <a:pt x="282" y="76"/>
                    <a:pt x="283" y="76"/>
                    <a:pt x="283" y="76"/>
                  </a:cubicBezTo>
                  <a:cubicBezTo>
                    <a:pt x="283" y="76"/>
                    <a:pt x="283" y="76"/>
                    <a:pt x="283" y="77"/>
                  </a:cubicBezTo>
                  <a:cubicBezTo>
                    <a:pt x="283" y="77"/>
                    <a:pt x="283" y="77"/>
                    <a:pt x="283" y="77"/>
                  </a:cubicBezTo>
                  <a:cubicBezTo>
                    <a:pt x="283" y="78"/>
                    <a:pt x="285" y="77"/>
                    <a:pt x="285" y="77"/>
                  </a:cubicBezTo>
                  <a:cubicBezTo>
                    <a:pt x="285" y="77"/>
                    <a:pt x="286" y="78"/>
                    <a:pt x="286" y="78"/>
                  </a:cubicBezTo>
                  <a:cubicBezTo>
                    <a:pt x="286" y="78"/>
                    <a:pt x="286" y="78"/>
                    <a:pt x="287" y="78"/>
                  </a:cubicBezTo>
                  <a:cubicBezTo>
                    <a:pt x="287" y="78"/>
                    <a:pt x="287" y="78"/>
                    <a:pt x="287" y="78"/>
                  </a:cubicBezTo>
                  <a:cubicBezTo>
                    <a:pt x="287" y="78"/>
                    <a:pt x="288" y="78"/>
                    <a:pt x="288" y="78"/>
                  </a:cubicBezTo>
                  <a:cubicBezTo>
                    <a:pt x="288" y="78"/>
                    <a:pt x="288" y="78"/>
                    <a:pt x="288" y="78"/>
                  </a:cubicBezTo>
                  <a:cubicBezTo>
                    <a:pt x="288" y="78"/>
                    <a:pt x="287" y="78"/>
                    <a:pt x="287" y="79"/>
                  </a:cubicBezTo>
                  <a:cubicBezTo>
                    <a:pt x="287" y="79"/>
                    <a:pt x="286" y="79"/>
                    <a:pt x="285" y="79"/>
                  </a:cubicBezTo>
                  <a:cubicBezTo>
                    <a:pt x="285" y="79"/>
                    <a:pt x="285" y="79"/>
                    <a:pt x="284" y="79"/>
                  </a:cubicBezTo>
                  <a:cubicBezTo>
                    <a:pt x="284" y="79"/>
                    <a:pt x="284" y="80"/>
                    <a:pt x="284" y="80"/>
                  </a:cubicBezTo>
                  <a:cubicBezTo>
                    <a:pt x="284" y="80"/>
                    <a:pt x="283" y="80"/>
                    <a:pt x="283" y="80"/>
                  </a:cubicBezTo>
                  <a:cubicBezTo>
                    <a:pt x="283" y="80"/>
                    <a:pt x="282" y="80"/>
                    <a:pt x="282" y="80"/>
                  </a:cubicBezTo>
                  <a:cubicBezTo>
                    <a:pt x="282" y="80"/>
                    <a:pt x="281" y="80"/>
                    <a:pt x="281" y="80"/>
                  </a:cubicBezTo>
                  <a:cubicBezTo>
                    <a:pt x="280" y="80"/>
                    <a:pt x="280" y="81"/>
                    <a:pt x="279" y="81"/>
                  </a:cubicBezTo>
                  <a:cubicBezTo>
                    <a:pt x="279" y="81"/>
                    <a:pt x="279" y="81"/>
                    <a:pt x="279" y="81"/>
                  </a:cubicBezTo>
                  <a:cubicBezTo>
                    <a:pt x="279" y="81"/>
                    <a:pt x="279" y="81"/>
                    <a:pt x="279" y="81"/>
                  </a:cubicBezTo>
                  <a:cubicBezTo>
                    <a:pt x="280" y="81"/>
                    <a:pt x="279" y="81"/>
                    <a:pt x="280" y="81"/>
                  </a:cubicBezTo>
                  <a:cubicBezTo>
                    <a:pt x="280" y="81"/>
                    <a:pt x="280" y="81"/>
                    <a:pt x="280" y="81"/>
                  </a:cubicBezTo>
                  <a:cubicBezTo>
                    <a:pt x="279" y="81"/>
                    <a:pt x="279" y="82"/>
                    <a:pt x="279" y="82"/>
                  </a:cubicBezTo>
                  <a:cubicBezTo>
                    <a:pt x="278" y="82"/>
                    <a:pt x="278" y="82"/>
                    <a:pt x="278" y="82"/>
                  </a:cubicBezTo>
                  <a:cubicBezTo>
                    <a:pt x="277" y="82"/>
                    <a:pt x="277" y="82"/>
                    <a:pt x="276" y="82"/>
                  </a:cubicBezTo>
                  <a:cubicBezTo>
                    <a:pt x="276" y="82"/>
                    <a:pt x="276" y="83"/>
                    <a:pt x="275" y="83"/>
                  </a:cubicBezTo>
                  <a:cubicBezTo>
                    <a:pt x="275" y="83"/>
                    <a:pt x="275" y="82"/>
                    <a:pt x="274" y="82"/>
                  </a:cubicBezTo>
                  <a:cubicBezTo>
                    <a:pt x="274" y="82"/>
                    <a:pt x="274" y="82"/>
                    <a:pt x="274" y="82"/>
                  </a:cubicBezTo>
                  <a:cubicBezTo>
                    <a:pt x="274" y="82"/>
                    <a:pt x="274" y="82"/>
                    <a:pt x="273" y="82"/>
                  </a:cubicBezTo>
                  <a:cubicBezTo>
                    <a:pt x="273" y="82"/>
                    <a:pt x="273" y="82"/>
                    <a:pt x="273" y="82"/>
                  </a:cubicBezTo>
                  <a:cubicBezTo>
                    <a:pt x="273" y="82"/>
                    <a:pt x="273" y="82"/>
                    <a:pt x="273" y="82"/>
                  </a:cubicBezTo>
                  <a:cubicBezTo>
                    <a:pt x="273" y="82"/>
                    <a:pt x="273" y="82"/>
                    <a:pt x="273" y="83"/>
                  </a:cubicBezTo>
                  <a:cubicBezTo>
                    <a:pt x="273" y="83"/>
                    <a:pt x="273" y="83"/>
                    <a:pt x="273" y="83"/>
                  </a:cubicBezTo>
                  <a:cubicBezTo>
                    <a:pt x="274" y="83"/>
                    <a:pt x="274" y="83"/>
                    <a:pt x="275" y="83"/>
                  </a:cubicBezTo>
                  <a:cubicBezTo>
                    <a:pt x="275" y="84"/>
                    <a:pt x="275" y="84"/>
                    <a:pt x="275" y="84"/>
                  </a:cubicBezTo>
                  <a:cubicBezTo>
                    <a:pt x="275" y="84"/>
                    <a:pt x="274" y="84"/>
                    <a:pt x="274" y="84"/>
                  </a:cubicBezTo>
                  <a:cubicBezTo>
                    <a:pt x="274" y="84"/>
                    <a:pt x="274" y="84"/>
                    <a:pt x="274" y="84"/>
                  </a:cubicBezTo>
                  <a:cubicBezTo>
                    <a:pt x="274" y="84"/>
                    <a:pt x="274" y="84"/>
                    <a:pt x="274" y="84"/>
                  </a:cubicBezTo>
                  <a:cubicBezTo>
                    <a:pt x="274" y="85"/>
                    <a:pt x="274" y="85"/>
                    <a:pt x="274" y="85"/>
                  </a:cubicBezTo>
                  <a:cubicBezTo>
                    <a:pt x="275" y="85"/>
                    <a:pt x="276" y="84"/>
                    <a:pt x="277" y="84"/>
                  </a:cubicBezTo>
                  <a:cubicBezTo>
                    <a:pt x="277" y="84"/>
                    <a:pt x="277" y="84"/>
                    <a:pt x="277" y="84"/>
                  </a:cubicBezTo>
                  <a:cubicBezTo>
                    <a:pt x="277" y="84"/>
                    <a:pt x="278" y="84"/>
                    <a:pt x="278" y="83"/>
                  </a:cubicBezTo>
                  <a:cubicBezTo>
                    <a:pt x="278" y="83"/>
                    <a:pt x="279" y="83"/>
                    <a:pt x="279" y="83"/>
                  </a:cubicBezTo>
                  <a:cubicBezTo>
                    <a:pt x="279" y="83"/>
                    <a:pt x="280" y="83"/>
                    <a:pt x="280" y="83"/>
                  </a:cubicBezTo>
                  <a:cubicBezTo>
                    <a:pt x="280" y="83"/>
                    <a:pt x="280" y="82"/>
                    <a:pt x="281" y="82"/>
                  </a:cubicBezTo>
                  <a:cubicBezTo>
                    <a:pt x="281" y="82"/>
                    <a:pt x="281" y="82"/>
                    <a:pt x="281" y="82"/>
                  </a:cubicBezTo>
                  <a:cubicBezTo>
                    <a:pt x="282" y="82"/>
                    <a:pt x="282" y="81"/>
                    <a:pt x="282" y="81"/>
                  </a:cubicBezTo>
                  <a:cubicBezTo>
                    <a:pt x="282" y="81"/>
                    <a:pt x="283" y="81"/>
                    <a:pt x="283" y="81"/>
                  </a:cubicBezTo>
                  <a:cubicBezTo>
                    <a:pt x="283" y="81"/>
                    <a:pt x="283" y="81"/>
                    <a:pt x="283" y="81"/>
                  </a:cubicBezTo>
                  <a:cubicBezTo>
                    <a:pt x="284" y="81"/>
                    <a:pt x="284" y="81"/>
                    <a:pt x="284" y="81"/>
                  </a:cubicBezTo>
                  <a:cubicBezTo>
                    <a:pt x="285" y="81"/>
                    <a:pt x="285" y="81"/>
                    <a:pt x="285" y="81"/>
                  </a:cubicBezTo>
                  <a:cubicBezTo>
                    <a:pt x="285" y="81"/>
                    <a:pt x="285" y="80"/>
                    <a:pt x="286" y="80"/>
                  </a:cubicBezTo>
                  <a:cubicBezTo>
                    <a:pt x="286" y="80"/>
                    <a:pt x="287" y="80"/>
                    <a:pt x="287" y="80"/>
                  </a:cubicBezTo>
                  <a:cubicBezTo>
                    <a:pt x="287" y="81"/>
                    <a:pt x="287" y="81"/>
                    <a:pt x="287" y="81"/>
                  </a:cubicBezTo>
                  <a:cubicBezTo>
                    <a:pt x="287" y="81"/>
                    <a:pt x="287" y="82"/>
                    <a:pt x="287" y="82"/>
                  </a:cubicBezTo>
                  <a:cubicBezTo>
                    <a:pt x="287" y="82"/>
                    <a:pt x="287" y="82"/>
                    <a:pt x="286" y="83"/>
                  </a:cubicBezTo>
                  <a:cubicBezTo>
                    <a:pt x="286" y="83"/>
                    <a:pt x="286" y="83"/>
                    <a:pt x="286" y="83"/>
                  </a:cubicBezTo>
                  <a:cubicBezTo>
                    <a:pt x="286" y="83"/>
                    <a:pt x="286" y="83"/>
                    <a:pt x="286" y="83"/>
                  </a:cubicBezTo>
                  <a:cubicBezTo>
                    <a:pt x="286" y="83"/>
                    <a:pt x="286" y="83"/>
                    <a:pt x="286" y="83"/>
                  </a:cubicBezTo>
                  <a:cubicBezTo>
                    <a:pt x="286" y="83"/>
                    <a:pt x="286" y="84"/>
                    <a:pt x="286" y="84"/>
                  </a:cubicBezTo>
                  <a:cubicBezTo>
                    <a:pt x="286" y="84"/>
                    <a:pt x="287" y="84"/>
                    <a:pt x="287" y="84"/>
                  </a:cubicBezTo>
                  <a:cubicBezTo>
                    <a:pt x="287" y="83"/>
                    <a:pt x="288" y="83"/>
                    <a:pt x="288" y="83"/>
                  </a:cubicBezTo>
                  <a:cubicBezTo>
                    <a:pt x="288" y="83"/>
                    <a:pt x="289" y="83"/>
                    <a:pt x="289" y="83"/>
                  </a:cubicBezTo>
                  <a:cubicBezTo>
                    <a:pt x="289" y="83"/>
                    <a:pt x="290" y="83"/>
                    <a:pt x="290" y="83"/>
                  </a:cubicBezTo>
                  <a:cubicBezTo>
                    <a:pt x="291" y="83"/>
                    <a:pt x="291" y="84"/>
                    <a:pt x="291" y="84"/>
                  </a:cubicBezTo>
                  <a:cubicBezTo>
                    <a:pt x="291" y="84"/>
                    <a:pt x="291" y="84"/>
                    <a:pt x="291" y="84"/>
                  </a:cubicBezTo>
                  <a:cubicBezTo>
                    <a:pt x="291" y="84"/>
                    <a:pt x="291" y="84"/>
                    <a:pt x="291" y="84"/>
                  </a:cubicBezTo>
                  <a:cubicBezTo>
                    <a:pt x="291" y="84"/>
                    <a:pt x="291" y="85"/>
                    <a:pt x="291" y="85"/>
                  </a:cubicBezTo>
                  <a:cubicBezTo>
                    <a:pt x="291" y="85"/>
                    <a:pt x="291" y="85"/>
                    <a:pt x="291" y="86"/>
                  </a:cubicBezTo>
                  <a:cubicBezTo>
                    <a:pt x="290" y="86"/>
                    <a:pt x="290" y="86"/>
                    <a:pt x="290" y="86"/>
                  </a:cubicBezTo>
                  <a:cubicBezTo>
                    <a:pt x="290" y="86"/>
                    <a:pt x="290" y="86"/>
                    <a:pt x="290" y="86"/>
                  </a:cubicBezTo>
                  <a:cubicBezTo>
                    <a:pt x="290" y="86"/>
                    <a:pt x="290" y="86"/>
                    <a:pt x="290" y="86"/>
                  </a:cubicBezTo>
                  <a:cubicBezTo>
                    <a:pt x="290" y="86"/>
                    <a:pt x="290" y="86"/>
                    <a:pt x="290" y="86"/>
                  </a:cubicBezTo>
                  <a:cubicBezTo>
                    <a:pt x="290" y="87"/>
                    <a:pt x="290" y="87"/>
                    <a:pt x="289" y="87"/>
                  </a:cubicBezTo>
                  <a:cubicBezTo>
                    <a:pt x="289" y="87"/>
                    <a:pt x="289" y="87"/>
                    <a:pt x="289" y="88"/>
                  </a:cubicBezTo>
                  <a:cubicBezTo>
                    <a:pt x="289" y="88"/>
                    <a:pt x="289" y="88"/>
                    <a:pt x="289" y="88"/>
                  </a:cubicBezTo>
                  <a:cubicBezTo>
                    <a:pt x="289" y="88"/>
                    <a:pt x="288" y="88"/>
                    <a:pt x="288" y="88"/>
                  </a:cubicBezTo>
                  <a:cubicBezTo>
                    <a:pt x="288" y="88"/>
                    <a:pt x="287" y="88"/>
                    <a:pt x="287" y="88"/>
                  </a:cubicBezTo>
                  <a:cubicBezTo>
                    <a:pt x="288" y="88"/>
                    <a:pt x="288" y="88"/>
                    <a:pt x="288" y="88"/>
                  </a:cubicBezTo>
                  <a:cubicBezTo>
                    <a:pt x="288" y="88"/>
                    <a:pt x="289" y="89"/>
                    <a:pt x="290" y="89"/>
                  </a:cubicBezTo>
                  <a:cubicBezTo>
                    <a:pt x="290" y="89"/>
                    <a:pt x="290" y="89"/>
                    <a:pt x="290" y="89"/>
                  </a:cubicBezTo>
                  <a:cubicBezTo>
                    <a:pt x="290" y="89"/>
                    <a:pt x="290" y="89"/>
                    <a:pt x="289" y="89"/>
                  </a:cubicBezTo>
                  <a:cubicBezTo>
                    <a:pt x="289" y="89"/>
                    <a:pt x="289" y="89"/>
                    <a:pt x="288" y="89"/>
                  </a:cubicBezTo>
                  <a:cubicBezTo>
                    <a:pt x="288" y="89"/>
                    <a:pt x="288" y="89"/>
                    <a:pt x="288" y="89"/>
                  </a:cubicBezTo>
                  <a:cubicBezTo>
                    <a:pt x="289" y="89"/>
                    <a:pt x="290" y="89"/>
                    <a:pt x="290" y="90"/>
                  </a:cubicBezTo>
                  <a:cubicBezTo>
                    <a:pt x="289" y="90"/>
                    <a:pt x="289" y="90"/>
                    <a:pt x="289" y="91"/>
                  </a:cubicBezTo>
                  <a:cubicBezTo>
                    <a:pt x="288" y="91"/>
                    <a:pt x="288" y="91"/>
                    <a:pt x="288" y="91"/>
                  </a:cubicBezTo>
                  <a:cubicBezTo>
                    <a:pt x="288" y="91"/>
                    <a:pt x="288" y="91"/>
                    <a:pt x="288" y="91"/>
                  </a:cubicBezTo>
                  <a:cubicBezTo>
                    <a:pt x="287" y="91"/>
                    <a:pt x="287" y="92"/>
                    <a:pt x="287" y="92"/>
                  </a:cubicBezTo>
                  <a:cubicBezTo>
                    <a:pt x="287" y="92"/>
                    <a:pt x="287" y="92"/>
                    <a:pt x="286" y="92"/>
                  </a:cubicBezTo>
                  <a:cubicBezTo>
                    <a:pt x="286" y="92"/>
                    <a:pt x="286" y="92"/>
                    <a:pt x="285" y="92"/>
                  </a:cubicBezTo>
                  <a:cubicBezTo>
                    <a:pt x="285" y="93"/>
                    <a:pt x="285" y="93"/>
                    <a:pt x="285" y="93"/>
                  </a:cubicBezTo>
                  <a:cubicBezTo>
                    <a:pt x="285" y="93"/>
                    <a:pt x="284" y="93"/>
                    <a:pt x="284" y="93"/>
                  </a:cubicBezTo>
                  <a:cubicBezTo>
                    <a:pt x="284" y="93"/>
                    <a:pt x="284" y="93"/>
                    <a:pt x="283" y="94"/>
                  </a:cubicBezTo>
                  <a:cubicBezTo>
                    <a:pt x="283" y="94"/>
                    <a:pt x="282" y="93"/>
                    <a:pt x="282" y="93"/>
                  </a:cubicBezTo>
                  <a:cubicBezTo>
                    <a:pt x="282" y="93"/>
                    <a:pt x="281" y="93"/>
                    <a:pt x="281" y="93"/>
                  </a:cubicBezTo>
                  <a:cubicBezTo>
                    <a:pt x="281" y="93"/>
                    <a:pt x="281" y="93"/>
                    <a:pt x="281" y="93"/>
                  </a:cubicBezTo>
                  <a:cubicBezTo>
                    <a:pt x="280" y="94"/>
                    <a:pt x="280" y="94"/>
                    <a:pt x="280" y="94"/>
                  </a:cubicBezTo>
                  <a:cubicBezTo>
                    <a:pt x="280" y="94"/>
                    <a:pt x="280" y="94"/>
                    <a:pt x="279" y="94"/>
                  </a:cubicBezTo>
                  <a:cubicBezTo>
                    <a:pt x="279" y="94"/>
                    <a:pt x="279" y="94"/>
                    <a:pt x="279" y="94"/>
                  </a:cubicBezTo>
                  <a:cubicBezTo>
                    <a:pt x="279" y="94"/>
                    <a:pt x="279" y="94"/>
                    <a:pt x="279" y="94"/>
                  </a:cubicBezTo>
                  <a:cubicBezTo>
                    <a:pt x="278" y="94"/>
                    <a:pt x="278" y="94"/>
                    <a:pt x="278" y="94"/>
                  </a:cubicBezTo>
                  <a:cubicBezTo>
                    <a:pt x="277" y="94"/>
                    <a:pt x="277" y="94"/>
                    <a:pt x="276" y="94"/>
                  </a:cubicBezTo>
                  <a:cubicBezTo>
                    <a:pt x="276" y="95"/>
                    <a:pt x="276" y="95"/>
                    <a:pt x="276" y="95"/>
                  </a:cubicBezTo>
                  <a:cubicBezTo>
                    <a:pt x="276" y="95"/>
                    <a:pt x="275" y="96"/>
                    <a:pt x="275" y="96"/>
                  </a:cubicBezTo>
                  <a:cubicBezTo>
                    <a:pt x="275" y="96"/>
                    <a:pt x="274" y="96"/>
                    <a:pt x="274" y="96"/>
                  </a:cubicBezTo>
                  <a:cubicBezTo>
                    <a:pt x="274" y="96"/>
                    <a:pt x="273" y="97"/>
                    <a:pt x="273" y="97"/>
                  </a:cubicBezTo>
                  <a:cubicBezTo>
                    <a:pt x="273" y="97"/>
                    <a:pt x="272" y="97"/>
                    <a:pt x="272" y="97"/>
                  </a:cubicBezTo>
                  <a:cubicBezTo>
                    <a:pt x="272" y="98"/>
                    <a:pt x="272" y="98"/>
                    <a:pt x="271" y="98"/>
                  </a:cubicBezTo>
                  <a:cubicBezTo>
                    <a:pt x="271" y="98"/>
                    <a:pt x="271" y="98"/>
                    <a:pt x="270" y="98"/>
                  </a:cubicBezTo>
                  <a:cubicBezTo>
                    <a:pt x="270" y="99"/>
                    <a:pt x="270" y="99"/>
                    <a:pt x="269" y="99"/>
                  </a:cubicBezTo>
                  <a:cubicBezTo>
                    <a:pt x="268" y="99"/>
                    <a:pt x="268" y="99"/>
                    <a:pt x="267" y="99"/>
                  </a:cubicBezTo>
                  <a:cubicBezTo>
                    <a:pt x="267" y="100"/>
                    <a:pt x="267" y="100"/>
                    <a:pt x="267" y="100"/>
                  </a:cubicBezTo>
                  <a:cubicBezTo>
                    <a:pt x="266" y="100"/>
                    <a:pt x="266" y="99"/>
                    <a:pt x="265" y="99"/>
                  </a:cubicBezTo>
                  <a:cubicBezTo>
                    <a:pt x="265" y="100"/>
                    <a:pt x="263" y="100"/>
                    <a:pt x="263" y="100"/>
                  </a:cubicBezTo>
                  <a:cubicBezTo>
                    <a:pt x="263" y="100"/>
                    <a:pt x="262" y="100"/>
                    <a:pt x="262" y="100"/>
                  </a:cubicBezTo>
                  <a:cubicBezTo>
                    <a:pt x="262" y="100"/>
                    <a:pt x="262" y="99"/>
                    <a:pt x="262" y="99"/>
                  </a:cubicBezTo>
                  <a:cubicBezTo>
                    <a:pt x="262" y="99"/>
                    <a:pt x="261" y="99"/>
                    <a:pt x="261" y="99"/>
                  </a:cubicBezTo>
                  <a:cubicBezTo>
                    <a:pt x="261" y="99"/>
                    <a:pt x="260" y="99"/>
                    <a:pt x="260" y="99"/>
                  </a:cubicBezTo>
                  <a:cubicBezTo>
                    <a:pt x="260" y="99"/>
                    <a:pt x="259" y="99"/>
                    <a:pt x="259" y="99"/>
                  </a:cubicBezTo>
                  <a:cubicBezTo>
                    <a:pt x="258" y="99"/>
                    <a:pt x="258" y="99"/>
                    <a:pt x="257" y="99"/>
                  </a:cubicBezTo>
                  <a:cubicBezTo>
                    <a:pt x="257" y="99"/>
                    <a:pt x="256" y="100"/>
                    <a:pt x="256" y="99"/>
                  </a:cubicBezTo>
                  <a:cubicBezTo>
                    <a:pt x="256" y="99"/>
                    <a:pt x="255" y="99"/>
                    <a:pt x="255" y="99"/>
                  </a:cubicBezTo>
                  <a:cubicBezTo>
                    <a:pt x="255" y="99"/>
                    <a:pt x="255" y="99"/>
                    <a:pt x="255" y="99"/>
                  </a:cubicBezTo>
                  <a:cubicBezTo>
                    <a:pt x="254" y="99"/>
                    <a:pt x="253" y="99"/>
                    <a:pt x="253" y="99"/>
                  </a:cubicBezTo>
                  <a:cubicBezTo>
                    <a:pt x="252" y="99"/>
                    <a:pt x="252" y="99"/>
                    <a:pt x="252" y="99"/>
                  </a:cubicBezTo>
                  <a:cubicBezTo>
                    <a:pt x="252" y="99"/>
                    <a:pt x="251" y="99"/>
                    <a:pt x="251" y="99"/>
                  </a:cubicBezTo>
                  <a:cubicBezTo>
                    <a:pt x="250" y="99"/>
                    <a:pt x="249" y="99"/>
                    <a:pt x="249" y="99"/>
                  </a:cubicBezTo>
                  <a:cubicBezTo>
                    <a:pt x="248" y="99"/>
                    <a:pt x="248" y="99"/>
                    <a:pt x="247" y="99"/>
                  </a:cubicBezTo>
                  <a:cubicBezTo>
                    <a:pt x="247" y="99"/>
                    <a:pt x="247" y="99"/>
                    <a:pt x="246" y="99"/>
                  </a:cubicBezTo>
                  <a:cubicBezTo>
                    <a:pt x="246" y="99"/>
                    <a:pt x="245" y="99"/>
                    <a:pt x="245" y="100"/>
                  </a:cubicBezTo>
                  <a:cubicBezTo>
                    <a:pt x="245" y="100"/>
                    <a:pt x="244" y="99"/>
                    <a:pt x="244" y="99"/>
                  </a:cubicBezTo>
                  <a:cubicBezTo>
                    <a:pt x="244" y="99"/>
                    <a:pt x="244" y="99"/>
                    <a:pt x="243" y="99"/>
                  </a:cubicBezTo>
                  <a:cubicBezTo>
                    <a:pt x="243" y="99"/>
                    <a:pt x="243" y="100"/>
                    <a:pt x="243" y="100"/>
                  </a:cubicBezTo>
                  <a:cubicBezTo>
                    <a:pt x="243" y="100"/>
                    <a:pt x="243" y="100"/>
                    <a:pt x="243" y="100"/>
                  </a:cubicBezTo>
                  <a:cubicBezTo>
                    <a:pt x="243" y="100"/>
                    <a:pt x="242" y="100"/>
                    <a:pt x="242" y="101"/>
                  </a:cubicBezTo>
                  <a:cubicBezTo>
                    <a:pt x="242" y="101"/>
                    <a:pt x="242" y="101"/>
                    <a:pt x="241" y="101"/>
                  </a:cubicBezTo>
                  <a:cubicBezTo>
                    <a:pt x="241" y="101"/>
                    <a:pt x="241" y="101"/>
                    <a:pt x="240" y="101"/>
                  </a:cubicBezTo>
                  <a:cubicBezTo>
                    <a:pt x="240" y="101"/>
                    <a:pt x="240" y="101"/>
                    <a:pt x="240" y="101"/>
                  </a:cubicBezTo>
                  <a:cubicBezTo>
                    <a:pt x="240" y="102"/>
                    <a:pt x="239" y="103"/>
                    <a:pt x="239" y="103"/>
                  </a:cubicBezTo>
                  <a:cubicBezTo>
                    <a:pt x="239" y="103"/>
                    <a:pt x="239" y="103"/>
                    <a:pt x="239" y="103"/>
                  </a:cubicBezTo>
                  <a:cubicBezTo>
                    <a:pt x="238" y="104"/>
                    <a:pt x="238" y="104"/>
                    <a:pt x="238" y="104"/>
                  </a:cubicBezTo>
                  <a:cubicBezTo>
                    <a:pt x="238" y="104"/>
                    <a:pt x="237" y="104"/>
                    <a:pt x="237" y="104"/>
                  </a:cubicBezTo>
                  <a:cubicBezTo>
                    <a:pt x="236" y="104"/>
                    <a:pt x="236" y="104"/>
                    <a:pt x="235" y="104"/>
                  </a:cubicBezTo>
                  <a:cubicBezTo>
                    <a:pt x="235" y="104"/>
                    <a:pt x="235" y="105"/>
                    <a:pt x="234" y="105"/>
                  </a:cubicBezTo>
                  <a:cubicBezTo>
                    <a:pt x="234" y="105"/>
                    <a:pt x="234" y="105"/>
                    <a:pt x="234" y="105"/>
                  </a:cubicBezTo>
                  <a:cubicBezTo>
                    <a:pt x="233" y="105"/>
                    <a:pt x="233" y="105"/>
                    <a:pt x="232" y="105"/>
                  </a:cubicBezTo>
                  <a:cubicBezTo>
                    <a:pt x="232" y="106"/>
                    <a:pt x="232" y="106"/>
                    <a:pt x="232" y="106"/>
                  </a:cubicBezTo>
                  <a:cubicBezTo>
                    <a:pt x="232" y="106"/>
                    <a:pt x="232" y="106"/>
                    <a:pt x="231" y="106"/>
                  </a:cubicBezTo>
                  <a:cubicBezTo>
                    <a:pt x="231" y="106"/>
                    <a:pt x="231" y="106"/>
                    <a:pt x="231" y="106"/>
                  </a:cubicBezTo>
                  <a:cubicBezTo>
                    <a:pt x="231" y="106"/>
                    <a:pt x="231" y="107"/>
                    <a:pt x="230" y="107"/>
                  </a:cubicBezTo>
                  <a:cubicBezTo>
                    <a:pt x="230" y="107"/>
                    <a:pt x="230" y="107"/>
                    <a:pt x="230" y="107"/>
                  </a:cubicBezTo>
                  <a:cubicBezTo>
                    <a:pt x="230" y="108"/>
                    <a:pt x="229" y="108"/>
                    <a:pt x="229" y="108"/>
                  </a:cubicBezTo>
                  <a:cubicBezTo>
                    <a:pt x="229" y="108"/>
                    <a:pt x="229" y="108"/>
                    <a:pt x="229" y="108"/>
                  </a:cubicBezTo>
                  <a:cubicBezTo>
                    <a:pt x="228" y="109"/>
                    <a:pt x="227" y="110"/>
                    <a:pt x="226" y="110"/>
                  </a:cubicBezTo>
                  <a:cubicBezTo>
                    <a:pt x="226" y="110"/>
                    <a:pt x="226" y="109"/>
                    <a:pt x="226" y="109"/>
                  </a:cubicBezTo>
                  <a:cubicBezTo>
                    <a:pt x="226" y="109"/>
                    <a:pt x="226" y="109"/>
                    <a:pt x="225" y="109"/>
                  </a:cubicBezTo>
                  <a:cubicBezTo>
                    <a:pt x="225" y="109"/>
                    <a:pt x="225" y="109"/>
                    <a:pt x="225" y="109"/>
                  </a:cubicBezTo>
                  <a:cubicBezTo>
                    <a:pt x="224" y="109"/>
                    <a:pt x="224" y="109"/>
                    <a:pt x="224" y="109"/>
                  </a:cubicBezTo>
                  <a:cubicBezTo>
                    <a:pt x="223" y="109"/>
                    <a:pt x="223" y="108"/>
                    <a:pt x="222" y="108"/>
                  </a:cubicBezTo>
                  <a:cubicBezTo>
                    <a:pt x="222" y="108"/>
                    <a:pt x="222" y="108"/>
                    <a:pt x="222" y="109"/>
                  </a:cubicBezTo>
                  <a:cubicBezTo>
                    <a:pt x="222" y="109"/>
                    <a:pt x="222" y="109"/>
                    <a:pt x="222" y="109"/>
                  </a:cubicBezTo>
                  <a:cubicBezTo>
                    <a:pt x="222" y="109"/>
                    <a:pt x="222" y="109"/>
                    <a:pt x="222" y="109"/>
                  </a:cubicBezTo>
                  <a:cubicBezTo>
                    <a:pt x="223" y="109"/>
                    <a:pt x="223" y="109"/>
                    <a:pt x="224" y="109"/>
                  </a:cubicBezTo>
                  <a:cubicBezTo>
                    <a:pt x="224" y="109"/>
                    <a:pt x="224" y="110"/>
                    <a:pt x="225" y="110"/>
                  </a:cubicBezTo>
                  <a:cubicBezTo>
                    <a:pt x="225" y="110"/>
                    <a:pt x="225" y="110"/>
                    <a:pt x="225" y="110"/>
                  </a:cubicBezTo>
                  <a:cubicBezTo>
                    <a:pt x="226" y="110"/>
                    <a:pt x="226" y="110"/>
                    <a:pt x="226" y="110"/>
                  </a:cubicBezTo>
                  <a:cubicBezTo>
                    <a:pt x="225" y="111"/>
                    <a:pt x="225" y="112"/>
                    <a:pt x="225" y="112"/>
                  </a:cubicBezTo>
                  <a:cubicBezTo>
                    <a:pt x="224" y="112"/>
                    <a:pt x="224" y="112"/>
                    <a:pt x="223" y="112"/>
                  </a:cubicBezTo>
                  <a:cubicBezTo>
                    <a:pt x="223" y="113"/>
                    <a:pt x="223" y="113"/>
                    <a:pt x="223" y="113"/>
                  </a:cubicBezTo>
                  <a:cubicBezTo>
                    <a:pt x="222" y="113"/>
                    <a:pt x="222" y="113"/>
                    <a:pt x="222" y="113"/>
                  </a:cubicBezTo>
                  <a:cubicBezTo>
                    <a:pt x="222" y="113"/>
                    <a:pt x="222" y="114"/>
                    <a:pt x="222" y="114"/>
                  </a:cubicBezTo>
                  <a:cubicBezTo>
                    <a:pt x="221" y="114"/>
                    <a:pt x="221" y="114"/>
                    <a:pt x="221" y="115"/>
                  </a:cubicBezTo>
                  <a:cubicBezTo>
                    <a:pt x="220" y="115"/>
                    <a:pt x="220" y="115"/>
                    <a:pt x="220" y="115"/>
                  </a:cubicBezTo>
                  <a:cubicBezTo>
                    <a:pt x="220" y="115"/>
                    <a:pt x="220" y="115"/>
                    <a:pt x="219" y="115"/>
                  </a:cubicBezTo>
                  <a:cubicBezTo>
                    <a:pt x="219" y="116"/>
                    <a:pt x="217" y="116"/>
                    <a:pt x="217" y="117"/>
                  </a:cubicBezTo>
                  <a:cubicBezTo>
                    <a:pt x="218" y="117"/>
                    <a:pt x="218" y="117"/>
                    <a:pt x="218" y="117"/>
                  </a:cubicBezTo>
                  <a:cubicBezTo>
                    <a:pt x="219" y="117"/>
                    <a:pt x="219" y="117"/>
                    <a:pt x="219" y="117"/>
                  </a:cubicBezTo>
                  <a:cubicBezTo>
                    <a:pt x="219" y="117"/>
                    <a:pt x="220" y="116"/>
                    <a:pt x="220" y="116"/>
                  </a:cubicBezTo>
                  <a:cubicBezTo>
                    <a:pt x="221" y="116"/>
                    <a:pt x="221" y="116"/>
                    <a:pt x="221" y="116"/>
                  </a:cubicBezTo>
                  <a:cubicBezTo>
                    <a:pt x="222" y="116"/>
                    <a:pt x="222" y="115"/>
                    <a:pt x="222" y="115"/>
                  </a:cubicBezTo>
                  <a:cubicBezTo>
                    <a:pt x="222" y="115"/>
                    <a:pt x="222" y="115"/>
                    <a:pt x="223" y="115"/>
                  </a:cubicBezTo>
                  <a:cubicBezTo>
                    <a:pt x="223" y="115"/>
                    <a:pt x="223" y="115"/>
                    <a:pt x="223" y="114"/>
                  </a:cubicBezTo>
                  <a:cubicBezTo>
                    <a:pt x="223" y="114"/>
                    <a:pt x="223" y="114"/>
                    <a:pt x="224" y="114"/>
                  </a:cubicBezTo>
                  <a:cubicBezTo>
                    <a:pt x="224" y="114"/>
                    <a:pt x="224" y="114"/>
                    <a:pt x="224" y="113"/>
                  </a:cubicBezTo>
                  <a:cubicBezTo>
                    <a:pt x="225" y="113"/>
                    <a:pt x="225" y="113"/>
                    <a:pt x="225" y="113"/>
                  </a:cubicBezTo>
                  <a:cubicBezTo>
                    <a:pt x="225" y="113"/>
                    <a:pt x="225" y="113"/>
                    <a:pt x="225" y="113"/>
                  </a:cubicBezTo>
                  <a:cubicBezTo>
                    <a:pt x="226" y="112"/>
                    <a:pt x="226" y="112"/>
                    <a:pt x="227" y="112"/>
                  </a:cubicBezTo>
                  <a:cubicBezTo>
                    <a:pt x="227" y="112"/>
                    <a:pt x="227" y="111"/>
                    <a:pt x="227" y="111"/>
                  </a:cubicBezTo>
                  <a:cubicBezTo>
                    <a:pt x="228" y="111"/>
                    <a:pt x="228" y="111"/>
                    <a:pt x="228" y="111"/>
                  </a:cubicBezTo>
                  <a:cubicBezTo>
                    <a:pt x="229" y="110"/>
                    <a:pt x="229" y="110"/>
                    <a:pt x="230" y="109"/>
                  </a:cubicBezTo>
                  <a:cubicBezTo>
                    <a:pt x="231" y="109"/>
                    <a:pt x="231" y="109"/>
                    <a:pt x="232" y="109"/>
                  </a:cubicBezTo>
                  <a:cubicBezTo>
                    <a:pt x="232" y="109"/>
                    <a:pt x="232" y="108"/>
                    <a:pt x="233" y="108"/>
                  </a:cubicBezTo>
                  <a:cubicBezTo>
                    <a:pt x="233" y="108"/>
                    <a:pt x="233" y="108"/>
                    <a:pt x="233" y="108"/>
                  </a:cubicBezTo>
                  <a:cubicBezTo>
                    <a:pt x="233" y="108"/>
                    <a:pt x="234" y="108"/>
                    <a:pt x="234" y="108"/>
                  </a:cubicBezTo>
                  <a:cubicBezTo>
                    <a:pt x="234" y="108"/>
                    <a:pt x="235" y="108"/>
                    <a:pt x="235" y="107"/>
                  </a:cubicBezTo>
                  <a:cubicBezTo>
                    <a:pt x="236" y="107"/>
                    <a:pt x="236" y="107"/>
                    <a:pt x="237" y="107"/>
                  </a:cubicBezTo>
                  <a:cubicBezTo>
                    <a:pt x="238" y="106"/>
                    <a:pt x="238" y="106"/>
                    <a:pt x="239" y="106"/>
                  </a:cubicBezTo>
                  <a:cubicBezTo>
                    <a:pt x="239" y="106"/>
                    <a:pt x="240" y="106"/>
                    <a:pt x="240" y="106"/>
                  </a:cubicBezTo>
                  <a:cubicBezTo>
                    <a:pt x="241" y="105"/>
                    <a:pt x="241" y="105"/>
                    <a:pt x="242" y="105"/>
                  </a:cubicBezTo>
                  <a:cubicBezTo>
                    <a:pt x="244" y="105"/>
                    <a:pt x="247" y="104"/>
                    <a:pt x="249" y="106"/>
                  </a:cubicBezTo>
                  <a:cubicBezTo>
                    <a:pt x="249" y="106"/>
                    <a:pt x="249" y="106"/>
                    <a:pt x="250" y="106"/>
                  </a:cubicBezTo>
                  <a:cubicBezTo>
                    <a:pt x="250" y="106"/>
                    <a:pt x="250" y="106"/>
                    <a:pt x="249" y="106"/>
                  </a:cubicBezTo>
                  <a:cubicBezTo>
                    <a:pt x="249" y="106"/>
                    <a:pt x="249" y="106"/>
                    <a:pt x="249" y="106"/>
                  </a:cubicBezTo>
                  <a:cubicBezTo>
                    <a:pt x="249" y="107"/>
                    <a:pt x="249" y="107"/>
                    <a:pt x="249" y="107"/>
                  </a:cubicBezTo>
                  <a:cubicBezTo>
                    <a:pt x="249" y="107"/>
                    <a:pt x="249" y="107"/>
                    <a:pt x="249" y="107"/>
                  </a:cubicBezTo>
                  <a:cubicBezTo>
                    <a:pt x="249" y="107"/>
                    <a:pt x="249" y="108"/>
                    <a:pt x="249" y="108"/>
                  </a:cubicBezTo>
                  <a:cubicBezTo>
                    <a:pt x="248" y="109"/>
                    <a:pt x="248" y="108"/>
                    <a:pt x="247" y="109"/>
                  </a:cubicBezTo>
                  <a:cubicBezTo>
                    <a:pt x="247" y="109"/>
                    <a:pt x="246" y="109"/>
                    <a:pt x="246" y="109"/>
                  </a:cubicBezTo>
                  <a:cubicBezTo>
                    <a:pt x="246" y="110"/>
                    <a:pt x="246" y="110"/>
                    <a:pt x="245" y="110"/>
                  </a:cubicBezTo>
                  <a:cubicBezTo>
                    <a:pt x="245" y="110"/>
                    <a:pt x="245" y="110"/>
                    <a:pt x="245" y="110"/>
                  </a:cubicBezTo>
                  <a:cubicBezTo>
                    <a:pt x="245" y="110"/>
                    <a:pt x="244" y="110"/>
                    <a:pt x="244" y="111"/>
                  </a:cubicBezTo>
                  <a:cubicBezTo>
                    <a:pt x="243" y="110"/>
                    <a:pt x="242" y="110"/>
                    <a:pt x="241" y="110"/>
                  </a:cubicBezTo>
                  <a:cubicBezTo>
                    <a:pt x="241" y="110"/>
                    <a:pt x="241" y="110"/>
                    <a:pt x="241" y="110"/>
                  </a:cubicBezTo>
                  <a:cubicBezTo>
                    <a:pt x="240" y="110"/>
                    <a:pt x="240" y="110"/>
                    <a:pt x="239" y="110"/>
                  </a:cubicBezTo>
                  <a:cubicBezTo>
                    <a:pt x="239" y="110"/>
                    <a:pt x="238" y="110"/>
                    <a:pt x="238" y="111"/>
                  </a:cubicBezTo>
                  <a:cubicBezTo>
                    <a:pt x="238" y="111"/>
                    <a:pt x="238" y="111"/>
                    <a:pt x="238" y="111"/>
                  </a:cubicBezTo>
                  <a:cubicBezTo>
                    <a:pt x="238" y="111"/>
                    <a:pt x="238" y="111"/>
                    <a:pt x="238" y="111"/>
                  </a:cubicBezTo>
                  <a:cubicBezTo>
                    <a:pt x="238" y="111"/>
                    <a:pt x="239" y="111"/>
                    <a:pt x="239" y="111"/>
                  </a:cubicBezTo>
                  <a:cubicBezTo>
                    <a:pt x="240" y="111"/>
                    <a:pt x="240" y="111"/>
                    <a:pt x="241" y="111"/>
                  </a:cubicBezTo>
                  <a:cubicBezTo>
                    <a:pt x="241" y="111"/>
                    <a:pt x="241" y="111"/>
                    <a:pt x="241" y="111"/>
                  </a:cubicBezTo>
                  <a:cubicBezTo>
                    <a:pt x="241" y="111"/>
                    <a:pt x="241" y="112"/>
                    <a:pt x="242" y="112"/>
                  </a:cubicBezTo>
                  <a:cubicBezTo>
                    <a:pt x="242" y="112"/>
                    <a:pt x="241" y="112"/>
                    <a:pt x="242" y="113"/>
                  </a:cubicBezTo>
                  <a:cubicBezTo>
                    <a:pt x="242" y="113"/>
                    <a:pt x="242" y="113"/>
                    <a:pt x="242" y="113"/>
                  </a:cubicBezTo>
                  <a:cubicBezTo>
                    <a:pt x="242" y="113"/>
                    <a:pt x="243" y="113"/>
                    <a:pt x="243" y="112"/>
                  </a:cubicBezTo>
                  <a:cubicBezTo>
                    <a:pt x="243" y="112"/>
                    <a:pt x="244" y="112"/>
                    <a:pt x="244" y="112"/>
                  </a:cubicBezTo>
                  <a:cubicBezTo>
                    <a:pt x="245" y="112"/>
                    <a:pt x="245" y="112"/>
                    <a:pt x="245" y="112"/>
                  </a:cubicBezTo>
                  <a:cubicBezTo>
                    <a:pt x="245" y="112"/>
                    <a:pt x="245" y="112"/>
                    <a:pt x="245" y="112"/>
                  </a:cubicBezTo>
                  <a:cubicBezTo>
                    <a:pt x="245" y="112"/>
                    <a:pt x="245" y="112"/>
                    <a:pt x="245" y="112"/>
                  </a:cubicBezTo>
                  <a:cubicBezTo>
                    <a:pt x="245" y="113"/>
                    <a:pt x="245" y="113"/>
                    <a:pt x="244" y="113"/>
                  </a:cubicBezTo>
                  <a:cubicBezTo>
                    <a:pt x="244" y="114"/>
                    <a:pt x="243" y="115"/>
                    <a:pt x="243" y="115"/>
                  </a:cubicBezTo>
                  <a:cubicBezTo>
                    <a:pt x="242" y="115"/>
                    <a:pt x="242" y="115"/>
                    <a:pt x="242" y="115"/>
                  </a:cubicBezTo>
                  <a:cubicBezTo>
                    <a:pt x="242" y="116"/>
                    <a:pt x="242" y="116"/>
                    <a:pt x="242" y="116"/>
                  </a:cubicBezTo>
                  <a:cubicBezTo>
                    <a:pt x="243" y="116"/>
                    <a:pt x="243" y="115"/>
                    <a:pt x="244" y="116"/>
                  </a:cubicBezTo>
                  <a:cubicBezTo>
                    <a:pt x="243" y="116"/>
                    <a:pt x="243" y="116"/>
                    <a:pt x="243" y="116"/>
                  </a:cubicBezTo>
                  <a:cubicBezTo>
                    <a:pt x="243" y="117"/>
                    <a:pt x="244" y="118"/>
                    <a:pt x="243" y="119"/>
                  </a:cubicBezTo>
                  <a:cubicBezTo>
                    <a:pt x="243" y="119"/>
                    <a:pt x="243" y="119"/>
                    <a:pt x="243" y="119"/>
                  </a:cubicBezTo>
                  <a:cubicBezTo>
                    <a:pt x="243" y="119"/>
                    <a:pt x="243" y="119"/>
                    <a:pt x="243" y="119"/>
                  </a:cubicBezTo>
                  <a:cubicBezTo>
                    <a:pt x="243" y="119"/>
                    <a:pt x="243" y="119"/>
                    <a:pt x="243" y="120"/>
                  </a:cubicBezTo>
                  <a:cubicBezTo>
                    <a:pt x="244" y="120"/>
                    <a:pt x="244" y="120"/>
                    <a:pt x="245" y="120"/>
                  </a:cubicBezTo>
                  <a:cubicBezTo>
                    <a:pt x="245" y="120"/>
                    <a:pt x="245" y="120"/>
                    <a:pt x="245" y="120"/>
                  </a:cubicBezTo>
                  <a:cubicBezTo>
                    <a:pt x="245" y="120"/>
                    <a:pt x="246" y="120"/>
                    <a:pt x="246" y="120"/>
                  </a:cubicBezTo>
                  <a:cubicBezTo>
                    <a:pt x="246" y="120"/>
                    <a:pt x="246" y="120"/>
                    <a:pt x="246" y="120"/>
                  </a:cubicBezTo>
                  <a:cubicBezTo>
                    <a:pt x="245" y="120"/>
                    <a:pt x="245" y="120"/>
                    <a:pt x="245" y="120"/>
                  </a:cubicBezTo>
                  <a:cubicBezTo>
                    <a:pt x="245" y="121"/>
                    <a:pt x="245" y="121"/>
                    <a:pt x="245" y="121"/>
                  </a:cubicBezTo>
                  <a:cubicBezTo>
                    <a:pt x="245" y="121"/>
                    <a:pt x="245" y="121"/>
                    <a:pt x="245" y="121"/>
                  </a:cubicBezTo>
                  <a:cubicBezTo>
                    <a:pt x="245" y="121"/>
                    <a:pt x="245" y="121"/>
                    <a:pt x="245" y="121"/>
                  </a:cubicBezTo>
                  <a:cubicBezTo>
                    <a:pt x="246" y="121"/>
                    <a:pt x="246" y="121"/>
                    <a:pt x="246" y="121"/>
                  </a:cubicBezTo>
                  <a:cubicBezTo>
                    <a:pt x="246" y="122"/>
                    <a:pt x="246" y="122"/>
                    <a:pt x="247" y="122"/>
                  </a:cubicBezTo>
                  <a:cubicBezTo>
                    <a:pt x="247" y="122"/>
                    <a:pt x="247" y="122"/>
                    <a:pt x="247" y="122"/>
                  </a:cubicBezTo>
                  <a:cubicBezTo>
                    <a:pt x="247" y="122"/>
                    <a:pt x="248" y="122"/>
                    <a:pt x="248" y="122"/>
                  </a:cubicBezTo>
                  <a:cubicBezTo>
                    <a:pt x="248" y="122"/>
                    <a:pt x="249" y="122"/>
                    <a:pt x="250" y="122"/>
                  </a:cubicBezTo>
                  <a:cubicBezTo>
                    <a:pt x="250" y="122"/>
                    <a:pt x="250" y="123"/>
                    <a:pt x="250" y="123"/>
                  </a:cubicBezTo>
                  <a:cubicBezTo>
                    <a:pt x="251" y="123"/>
                    <a:pt x="252" y="122"/>
                    <a:pt x="253" y="122"/>
                  </a:cubicBezTo>
                  <a:cubicBezTo>
                    <a:pt x="253" y="122"/>
                    <a:pt x="253" y="122"/>
                    <a:pt x="253" y="122"/>
                  </a:cubicBezTo>
                  <a:cubicBezTo>
                    <a:pt x="253" y="122"/>
                    <a:pt x="253" y="123"/>
                    <a:pt x="253" y="123"/>
                  </a:cubicBezTo>
                  <a:cubicBezTo>
                    <a:pt x="253" y="123"/>
                    <a:pt x="254" y="123"/>
                    <a:pt x="254" y="123"/>
                  </a:cubicBezTo>
                  <a:cubicBezTo>
                    <a:pt x="254" y="123"/>
                    <a:pt x="255" y="123"/>
                    <a:pt x="255" y="123"/>
                  </a:cubicBezTo>
                  <a:cubicBezTo>
                    <a:pt x="255" y="123"/>
                    <a:pt x="255" y="123"/>
                    <a:pt x="255" y="123"/>
                  </a:cubicBezTo>
                  <a:cubicBezTo>
                    <a:pt x="255" y="123"/>
                    <a:pt x="255" y="123"/>
                    <a:pt x="255" y="123"/>
                  </a:cubicBezTo>
                  <a:cubicBezTo>
                    <a:pt x="255" y="123"/>
                    <a:pt x="255" y="123"/>
                    <a:pt x="255" y="123"/>
                  </a:cubicBezTo>
                  <a:cubicBezTo>
                    <a:pt x="255" y="124"/>
                    <a:pt x="255" y="123"/>
                    <a:pt x="255" y="124"/>
                  </a:cubicBezTo>
                  <a:cubicBezTo>
                    <a:pt x="255" y="124"/>
                    <a:pt x="255" y="124"/>
                    <a:pt x="255" y="124"/>
                  </a:cubicBezTo>
                  <a:cubicBezTo>
                    <a:pt x="255" y="124"/>
                    <a:pt x="256" y="124"/>
                    <a:pt x="256" y="124"/>
                  </a:cubicBezTo>
                  <a:cubicBezTo>
                    <a:pt x="256" y="124"/>
                    <a:pt x="256" y="124"/>
                    <a:pt x="256" y="124"/>
                  </a:cubicBezTo>
                  <a:cubicBezTo>
                    <a:pt x="255" y="125"/>
                    <a:pt x="255" y="124"/>
                    <a:pt x="255" y="124"/>
                  </a:cubicBezTo>
                  <a:cubicBezTo>
                    <a:pt x="254" y="125"/>
                    <a:pt x="254" y="125"/>
                    <a:pt x="254" y="125"/>
                  </a:cubicBezTo>
                  <a:cubicBezTo>
                    <a:pt x="254" y="125"/>
                    <a:pt x="253" y="125"/>
                    <a:pt x="253" y="125"/>
                  </a:cubicBezTo>
                  <a:cubicBezTo>
                    <a:pt x="253" y="125"/>
                    <a:pt x="253" y="125"/>
                    <a:pt x="253" y="125"/>
                  </a:cubicBezTo>
                  <a:cubicBezTo>
                    <a:pt x="252" y="125"/>
                    <a:pt x="252" y="125"/>
                    <a:pt x="252" y="125"/>
                  </a:cubicBezTo>
                  <a:cubicBezTo>
                    <a:pt x="252" y="125"/>
                    <a:pt x="251" y="126"/>
                    <a:pt x="251" y="126"/>
                  </a:cubicBezTo>
                  <a:cubicBezTo>
                    <a:pt x="251" y="126"/>
                    <a:pt x="250" y="126"/>
                    <a:pt x="250" y="126"/>
                  </a:cubicBezTo>
                  <a:cubicBezTo>
                    <a:pt x="249" y="126"/>
                    <a:pt x="249" y="126"/>
                    <a:pt x="249" y="127"/>
                  </a:cubicBezTo>
                  <a:cubicBezTo>
                    <a:pt x="248" y="127"/>
                    <a:pt x="248" y="127"/>
                    <a:pt x="248" y="127"/>
                  </a:cubicBezTo>
                  <a:cubicBezTo>
                    <a:pt x="248" y="127"/>
                    <a:pt x="248" y="127"/>
                    <a:pt x="247" y="127"/>
                  </a:cubicBezTo>
                  <a:cubicBezTo>
                    <a:pt x="247" y="127"/>
                    <a:pt x="247" y="127"/>
                    <a:pt x="246" y="127"/>
                  </a:cubicBezTo>
                  <a:cubicBezTo>
                    <a:pt x="246" y="127"/>
                    <a:pt x="246" y="127"/>
                    <a:pt x="246" y="127"/>
                  </a:cubicBezTo>
                  <a:cubicBezTo>
                    <a:pt x="245" y="128"/>
                    <a:pt x="245" y="127"/>
                    <a:pt x="244" y="127"/>
                  </a:cubicBezTo>
                  <a:cubicBezTo>
                    <a:pt x="244" y="128"/>
                    <a:pt x="244" y="128"/>
                    <a:pt x="244" y="128"/>
                  </a:cubicBezTo>
                  <a:cubicBezTo>
                    <a:pt x="244" y="128"/>
                    <a:pt x="244" y="128"/>
                    <a:pt x="244" y="128"/>
                  </a:cubicBezTo>
                  <a:cubicBezTo>
                    <a:pt x="244" y="128"/>
                    <a:pt x="243" y="128"/>
                    <a:pt x="243" y="128"/>
                  </a:cubicBezTo>
                  <a:cubicBezTo>
                    <a:pt x="244" y="128"/>
                    <a:pt x="244" y="128"/>
                    <a:pt x="244" y="127"/>
                  </a:cubicBezTo>
                  <a:cubicBezTo>
                    <a:pt x="243" y="127"/>
                    <a:pt x="243" y="127"/>
                    <a:pt x="243" y="127"/>
                  </a:cubicBezTo>
                  <a:cubicBezTo>
                    <a:pt x="243" y="127"/>
                    <a:pt x="243" y="127"/>
                    <a:pt x="242" y="128"/>
                  </a:cubicBezTo>
                  <a:cubicBezTo>
                    <a:pt x="242" y="128"/>
                    <a:pt x="242" y="128"/>
                    <a:pt x="242" y="128"/>
                  </a:cubicBezTo>
                  <a:cubicBezTo>
                    <a:pt x="242" y="128"/>
                    <a:pt x="242" y="128"/>
                    <a:pt x="242" y="128"/>
                  </a:cubicBezTo>
                  <a:cubicBezTo>
                    <a:pt x="242" y="128"/>
                    <a:pt x="241" y="128"/>
                    <a:pt x="241" y="128"/>
                  </a:cubicBezTo>
                  <a:cubicBezTo>
                    <a:pt x="241" y="129"/>
                    <a:pt x="241" y="129"/>
                    <a:pt x="241" y="129"/>
                  </a:cubicBezTo>
                  <a:cubicBezTo>
                    <a:pt x="241" y="129"/>
                    <a:pt x="241" y="129"/>
                    <a:pt x="240" y="129"/>
                  </a:cubicBezTo>
                  <a:cubicBezTo>
                    <a:pt x="240" y="129"/>
                    <a:pt x="240" y="130"/>
                    <a:pt x="240" y="130"/>
                  </a:cubicBezTo>
                  <a:cubicBezTo>
                    <a:pt x="240" y="130"/>
                    <a:pt x="240" y="130"/>
                    <a:pt x="239" y="130"/>
                  </a:cubicBezTo>
                  <a:cubicBezTo>
                    <a:pt x="239" y="130"/>
                    <a:pt x="239" y="131"/>
                    <a:pt x="239" y="131"/>
                  </a:cubicBezTo>
                  <a:cubicBezTo>
                    <a:pt x="238" y="131"/>
                    <a:pt x="238" y="131"/>
                    <a:pt x="238" y="131"/>
                  </a:cubicBezTo>
                  <a:cubicBezTo>
                    <a:pt x="238" y="131"/>
                    <a:pt x="238" y="131"/>
                    <a:pt x="238" y="132"/>
                  </a:cubicBezTo>
                  <a:cubicBezTo>
                    <a:pt x="237" y="132"/>
                    <a:pt x="237" y="132"/>
                    <a:pt x="237" y="132"/>
                  </a:cubicBezTo>
                  <a:cubicBezTo>
                    <a:pt x="236" y="132"/>
                    <a:pt x="236" y="132"/>
                    <a:pt x="235" y="132"/>
                  </a:cubicBezTo>
                  <a:cubicBezTo>
                    <a:pt x="235" y="132"/>
                    <a:pt x="235" y="133"/>
                    <a:pt x="235" y="133"/>
                  </a:cubicBezTo>
                  <a:cubicBezTo>
                    <a:pt x="235" y="133"/>
                    <a:pt x="235" y="133"/>
                    <a:pt x="234" y="133"/>
                  </a:cubicBezTo>
                  <a:cubicBezTo>
                    <a:pt x="234" y="133"/>
                    <a:pt x="234" y="133"/>
                    <a:pt x="234" y="133"/>
                  </a:cubicBezTo>
                  <a:cubicBezTo>
                    <a:pt x="234" y="133"/>
                    <a:pt x="234" y="132"/>
                    <a:pt x="234" y="132"/>
                  </a:cubicBezTo>
                  <a:cubicBezTo>
                    <a:pt x="234" y="132"/>
                    <a:pt x="233" y="132"/>
                    <a:pt x="233" y="132"/>
                  </a:cubicBezTo>
                  <a:cubicBezTo>
                    <a:pt x="233" y="132"/>
                    <a:pt x="233" y="132"/>
                    <a:pt x="233" y="132"/>
                  </a:cubicBezTo>
                  <a:cubicBezTo>
                    <a:pt x="233" y="132"/>
                    <a:pt x="233" y="132"/>
                    <a:pt x="233" y="132"/>
                  </a:cubicBezTo>
                  <a:cubicBezTo>
                    <a:pt x="233" y="132"/>
                    <a:pt x="233" y="131"/>
                    <a:pt x="233" y="131"/>
                  </a:cubicBezTo>
                  <a:cubicBezTo>
                    <a:pt x="233" y="131"/>
                    <a:pt x="233" y="131"/>
                    <a:pt x="233" y="130"/>
                  </a:cubicBezTo>
                  <a:cubicBezTo>
                    <a:pt x="233" y="130"/>
                    <a:pt x="233" y="130"/>
                    <a:pt x="233" y="130"/>
                  </a:cubicBezTo>
                  <a:cubicBezTo>
                    <a:pt x="234" y="130"/>
                    <a:pt x="234" y="130"/>
                    <a:pt x="234" y="130"/>
                  </a:cubicBezTo>
                  <a:cubicBezTo>
                    <a:pt x="234" y="129"/>
                    <a:pt x="235" y="129"/>
                    <a:pt x="235" y="128"/>
                  </a:cubicBezTo>
                  <a:cubicBezTo>
                    <a:pt x="236" y="128"/>
                    <a:pt x="237" y="128"/>
                    <a:pt x="237" y="127"/>
                  </a:cubicBezTo>
                  <a:cubicBezTo>
                    <a:pt x="237" y="127"/>
                    <a:pt x="237" y="127"/>
                    <a:pt x="237" y="127"/>
                  </a:cubicBezTo>
                  <a:cubicBezTo>
                    <a:pt x="238" y="127"/>
                    <a:pt x="239" y="126"/>
                    <a:pt x="239" y="126"/>
                  </a:cubicBezTo>
                  <a:cubicBezTo>
                    <a:pt x="240" y="126"/>
                    <a:pt x="241" y="125"/>
                    <a:pt x="242" y="125"/>
                  </a:cubicBezTo>
                  <a:cubicBezTo>
                    <a:pt x="242" y="125"/>
                    <a:pt x="242" y="125"/>
                    <a:pt x="242" y="125"/>
                  </a:cubicBezTo>
                  <a:cubicBezTo>
                    <a:pt x="242" y="125"/>
                    <a:pt x="242" y="125"/>
                    <a:pt x="242" y="125"/>
                  </a:cubicBezTo>
                  <a:cubicBezTo>
                    <a:pt x="242" y="126"/>
                    <a:pt x="243" y="125"/>
                    <a:pt x="243" y="126"/>
                  </a:cubicBezTo>
                  <a:cubicBezTo>
                    <a:pt x="243" y="126"/>
                    <a:pt x="243" y="126"/>
                    <a:pt x="243" y="126"/>
                  </a:cubicBezTo>
                  <a:cubicBezTo>
                    <a:pt x="243" y="126"/>
                    <a:pt x="243" y="126"/>
                    <a:pt x="243" y="126"/>
                  </a:cubicBezTo>
                  <a:cubicBezTo>
                    <a:pt x="243" y="126"/>
                    <a:pt x="243" y="125"/>
                    <a:pt x="243" y="125"/>
                  </a:cubicBezTo>
                  <a:cubicBezTo>
                    <a:pt x="244" y="125"/>
                    <a:pt x="245" y="125"/>
                    <a:pt x="245" y="124"/>
                  </a:cubicBezTo>
                  <a:cubicBezTo>
                    <a:pt x="246" y="124"/>
                    <a:pt x="246" y="124"/>
                    <a:pt x="247" y="124"/>
                  </a:cubicBezTo>
                  <a:cubicBezTo>
                    <a:pt x="247" y="124"/>
                    <a:pt x="247" y="124"/>
                    <a:pt x="247" y="124"/>
                  </a:cubicBezTo>
                  <a:cubicBezTo>
                    <a:pt x="247" y="124"/>
                    <a:pt x="247" y="124"/>
                    <a:pt x="247" y="124"/>
                  </a:cubicBezTo>
                  <a:cubicBezTo>
                    <a:pt x="247" y="124"/>
                    <a:pt x="245" y="124"/>
                    <a:pt x="245" y="124"/>
                  </a:cubicBezTo>
                  <a:cubicBezTo>
                    <a:pt x="245" y="124"/>
                    <a:pt x="245" y="124"/>
                    <a:pt x="245" y="124"/>
                  </a:cubicBezTo>
                  <a:cubicBezTo>
                    <a:pt x="244" y="124"/>
                    <a:pt x="244" y="124"/>
                    <a:pt x="244" y="124"/>
                  </a:cubicBezTo>
                  <a:cubicBezTo>
                    <a:pt x="244" y="123"/>
                    <a:pt x="243" y="124"/>
                    <a:pt x="243" y="124"/>
                  </a:cubicBezTo>
                  <a:cubicBezTo>
                    <a:pt x="243" y="124"/>
                    <a:pt x="242" y="124"/>
                    <a:pt x="242" y="124"/>
                  </a:cubicBezTo>
                  <a:cubicBezTo>
                    <a:pt x="242" y="124"/>
                    <a:pt x="242" y="124"/>
                    <a:pt x="242" y="124"/>
                  </a:cubicBezTo>
                  <a:cubicBezTo>
                    <a:pt x="242" y="124"/>
                    <a:pt x="242" y="124"/>
                    <a:pt x="242" y="124"/>
                  </a:cubicBezTo>
                  <a:cubicBezTo>
                    <a:pt x="242" y="123"/>
                    <a:pt x="244" y="122"/>
                    <a:pt x="244" y="121"/>
                  </a:cubicBezTo>
                  <a:cubicBezTo>
                    <a:pt x="244" y="121"/>
                    <a:pt x="243" y="121"/>
                    <a:pt x="243" y="121"/>
                  </a:cubicBezTo>
                  <a:cubicBezTo>
                    <a:pt x="243" y="121"/>
                    <a:pt x="243" y="121"/>
                    <a:pt x="242" y="121"/>
                  </a:cubicBezTo>
                  <a:cubicBezTo>
                    <a:pt x="242" y="121"/>
                    <a:pt x="242" y="121"/>
                    <a:pt x="242" y="121"/>
                  </a:cubicBezTo>
                  <a:cubicBezTo>
                    <a:pt x="242" y="123"/>
                    <a:pt x="240" y="123"/>
                    <a:pt x="239" y="123"/>
                  </a:cubicBezTo>
                  <a:cubicBezTo>
                    <a:pt x="238" y="124"/>
                    <a:pt x="238" y="124"/>
                    <a:pt x="238" y="124"/>
                  </a:cubicBezTo>
                  <a:cubicBezTo>
                    <a:pt x="237" y="124"/>
                    <a:pt x="236" y="124"/>
                    <a:pt x="236" y="124"/>
                  </a:cubicBezTo>
                  <a:cubicBezTo>
                    <a:pt x="236" y="124"/>
                    <a:pt x="236" y="124"/>
                    <a:pt x="236" y="124"/>
                  </a:cubicBezTo>
                  <a:cubicBezTo>
                    <a:pt x="236" y="124"/>
                    <a:pt x="236" y="124"/>
                    <a:pt x="236" y="123"/>
                  </a:cubicBezTo>
                  <a:cubicBezTo>
                    <a:pt x="236" y="123"/>
                    <a:pt x="236" y="123"/>
                    <a:pt x="236" y="123"/>
                  </a:cubicBezTo>
                  <a:cubicBezTo>
                    <a:pt x="236" y="124"/>
                    <a:pt x="235" y="124"/>
                    <a:pt x="235" y="124"/>
                  </a:cubicBezTo>
                  <a:cubicBezTo>
                    <a:pt x="235" y="124"/>
                    <a:pt x="235" y="125"/>
                    <a:pt x="235" y="125"/>
                  </a:cubicBezTo>
                  <a:cubicBezTo>
                    <a:pt x="235" y="125"/>
                    <a:pt x="235" y="125"/>
                    <a:pt x="234" y="125"/>
                  </a:cubicBezTo>
                  <a:cubicBezTo>
                    <a:pt x="234" y="125"/>
                    <a:pt x="234" y="125"/>
                    <a:pt x="234" y="125"/>
                  </a:cubicBezTo>
                  <a:cubicBezTo>
                    <a:pt x="234" y="125"/>
                    <a:pt x="233" y="125"/>
                    <a:pt x="233" y="125"/>
                  </a:cubicBezTo>
                  <a:cubicBezTo>
                    <a:pt x="233" y="125"/>
                    <a:pt x="233" y="125"/>
                    <a:pt x="232" y="125"/>
                  </a:cubicBezTo>
                  <a:cubicBezTo>
                    <a:pt x="232" y="125"/>
                    <a:pt x="231" y="124"/>
                    <a:pt x="231" y="124"/>
                  </a:cubicBezTo>
                  <a:cubicBezTo>
                    <a:pt x="231" y="124"/>
                    <a:pt x="231" y="123"/>
                    <a:pt x="231" y="123"/>
                  </a:cubicBezTo>
                  <a:cubicBezTo>
                    <a:pt x="231" y="123"/>
                    <a:pt x="231" y="123"/>
                    <a:pt x="231" y="123"/>
                  </a:cubicBezTo>
                  <a:cubicBezTo>
                    <a:pt x="231" y="123"/>
                    <a:pt x="231" y="122"/>
                    <a:pt x="231" y="122"/>
                  </a:cubicBezTo>
                  <a:cubicBezTo>
                    <a:pt x="231" y="122"/>
                    <a:pt x="230" y="122"/>
                    <a:pt x="230" y="122"/>
                  </a:cubicBezTo>
                  <a:cubicBezTo>
                    <a:pt x="230" y="122"/>
                    <a:pt x="231" y="120"/>
                    <a:pt x="231" y="120"/>
                  </a:cubicBezTo>
                  <a:cubicBezTo>
                    <a:pt x="231" y="118"/>
                    <a:pt x="232" y="117"/>
                    <a:pt x="232" y="115"/>
                  </a:cubicBezTo>
                  <a:cubicBezTo>
                    <a:pt x="232" y="114"/>
                    <a:pt x="232" y="114"/>
                    <a:pt x="230" y="114"/>
                  </a:cubicBezTo>
                  <a:cubicBezTo>
                    <a:pt x="230" y="114"/>
                    <a:pt x="228" y="114"/>
                    <a:pt x="228" y="114"/>
                  </a:cubicBezTo>
                  <a:cubicBezTo>
                    <a:pt x="228" y="114"/>
                    <a:pt x="228" y="113"/>
                    <a:pt x="228" y="113"/>
                  </a:cubicBezTo>
                  <a:cubicBezTo>
                    <a:pt x="228" y="113"/>
                    <a:pt x="227" y="113"/>
                    <a:pt x="227" y="113"/>
                  </a:cubicBezTo>
                  <a:cubicBezTo>
                    <a:pt x="227" y="113"/>
                    <a:pt x="226" y="114"/>
                    <a:pt x="226" y="114"/>
                  </a:cubicBezTo>
                  <a:cubicBezTo>
                    <a:pt x="225" y="114"/>
                    <a:pt x="225" y="114"/>
                    <a:pt x="225" y="114"/>
                  </a:cubicBezTo>
                  <a:cubicBezTo>
                    <a:pt x="224" y="115"/>
                    <a:pt x="223" y="116"/>
                    <a:pt x="222" y="117"/>
                  </a:cubicBezTo>
                  <a:cubicBezTo>
                    <a:pt x="222" y="117"/>
                    <a:pt x="222" y="118"/>
                    <a:pt x="222" y="118"/>
                  </a:cubicBezTo>
                  <a:cubicBezTo>
                    <a:pt x="221" y="119"/>
                    <a:pt x="220" y="119"/>
                    <a:pt x="220" y="119"/>
                  </a:cubicBezTo>
                  <a:cubicBezTo>
                    <a:pt x="220" y="120"/>
                    <a:pt x="220" y="120"/>
                    <a:pt x="220" y="120"/>
                  </a:cubicBezTo>
                  <a:cubicBezTo>
                    <a:pt x="220" y="120"/>
                    <a:pt x="220" y="120"/>
                    <a:pt x="220" y="120"/>
                  </a:cubicBezTo>
                  <a:cubicBezTo>
                    <a:pt x="220" y="121"/>
                    <a:pt x="220" y="121"/>
                    <a:pt x="220" y="121"/>
                  </a:cubicBezTo>
                  <a:cubicBezTo>
                    <a:pt x="220" y="121"/>
                    <a:pt x="220" y="121"/>
                    <a:pt x="219" y="121"/>
                  </a:cubicBezTo>
                  <a:cubicBezTo>
                    <a:pt x="219" y="121"/>
                    <a:pt x="219" y="121"/>
                    <a:pt x="219" y="121"/>
                  </a:cubicBezTo>
                  <a:cubicBezTo>
                    <a:pt x="219" y="122"/>
                    <a:pt x="218" y="122"/>
                    <a:pt x="218" y="122"/>
                  </a:cubicBezTo>
                  <a:cubicBezTo>
                    <a:pt x="218" y="122"/>
                    <a:pt x="218" y="122"/>
                    <a:pt x="217" y="122"/>
                  </a:cubicBezTo>
                  <a:cubicBezTo>
                    <a:pt x="217" y="123"/>
                    <a:pt x="217" y="123"/>
                    <a:pt x="217" y="123"/>
                  </a:cubicBezTo>
                  <a:cubicBezTo>
                    <a:pt x="217" y="123"/>
                    <a:pt x="216" y="123"/>
                    <a:pt x="216" y="123"/>
                  </a:cubicBezTo>
                  <a:cubicBezTo>
                    <a:pt x="216" y="124"/>
                    <a:pt x="216" y="124"/>
                    <a:pt x="216" y="124"/>
                  </a:cubicBezTo>
                  <a:cubicBezTo>
                    <a:pt x="216" y="124"/>
                    <a:pt x="216" y="124"/>
                    <a:pt x="215" y="124"/>
                  </a:cubicBezTo>
                  <a:cubicBezTo>
                    <a:pt x="215" y="124"/>
                    <a:pt x="215" y="124"/>
                    <a:pt x="215" y="124"/>
                  </a:cubicBezTo>
                  <a:cubicBezTo>
                    <a:pt x="215" y="124"/>
                    <a:pt x="214" y="124"/>
                    <a:pt x="214" y="124"/>
                  </a:cubicBezTo>
                  <a:cubicBezTo>
                    <a:pt x="213" y="125"/>
                    <a:pt x="213" y="125"/>
                    <a:pt x="213" y="125"/>
                  </a:cubicBezTo>
                  <a:cubicBezTo>
                    <a:pt x="211" y="125"/>
                    <a:pt x="209" y="125"/>
                    <a:pt x="206" y="125"/>
                  </a:cubicBezTo>
                  <a:cubicBezTo>
                    <a:pt x="206" y="126"/>
                    <a:pt x="205" y="125"/>
                    <a:pt x="204" y="125"/>
                  </a:cubicBezTo>
                  <a:cubicBezTo>
                    <a:pt x="203" y="125"/>
                    <a:pt x="202" y="126"/>
                    <a:pt x="201" y="126"/>
                  </a:cubicBezTo>
                  <a:cubicBezTo>
                    <a:pt x="201" y="125"/>
                    <a:pt x="200" y="125"/>
                    <a:pt x="199" y="125"/>
                  </a:cubicBezTo>
                  <a:cubicBezTo>
                    <a:pt x="197" y="126"/>
                    <a:pt x="196" y="127"/>
                    <a:pt x="195" y="128"/>
                  </a:cubicBezTo>
                  <a:cubicBezTo>
                    <a:pt x="195" y="128"/>
                    <a:pt x="194" y="128"/>
                    <a:pt x="194" y="128"/>
                  </a:cubicBezTo>
                  <a:cubicBezTo>
                    <a:pt x="194" y="128"/>
                    <a:pt x="194" y="128"/>
                    <a:pt x="194" y="129"/>
                  </a:cubicBezTo>
                  <a:cubicBezTo>
                    <a:pt x="193" y="129"/>
                    <a:pt x="193" y="129"/>
                    <a:pt x="192" y="129"/>
                  </a:cubicBezTo>
                  <a:cubicBezTo>
                    <a:pt x="192" y="129"/>
                    <a:pt x="191" y="129"/>
                    <a:pt x="191" y="130"/>
                  </a:cubicBezTo>
                  <a:cubicBezTo>
                    <a:pt x="191" y="130"/>
                    <a:pt x="190" y="130"/>
                    <a:pt x="190" y="130"/>
                  </a:cubicBezTo>
                  <a:cubicBezTo>
                    <a:pt x="190" y="130"/>
                    <a:pt x="190" y="130"/>
                    <a:pt x="189" y="130"/>
                  </a:cubicBezTo>
                  <a:cubicBezTo>
                    <a:pt x="189" y="130"/>
                    <a:pt x="189" y="130"/>
                    <a:pt x="189" y="130"/>
                  </a:cubicBezTo>
                  <a:cubicBezTo>
                    <a:pt x="188" y="130"/>
                    <a:pt x="188" y="130"/>
                    <a:pt x="188" y="130"/>
                  </a:cubicBezTo>
                  <a:cubicBezTo>
                    <a:pt x="187" y="130"/>
                    <a:pt x="187" y="130"/>
                    <a:pt x="186" y="130"/>
                  </a:cubicBezTo>
                  <a:cubicBezTo>
                    <a:pt x="186" y="130"/>
                    <a:pt x="186" y="130"/>
                    <a:pt x="186" y="131"/>
                  </a:cubicBezTo>
                  <a:cubicBezTo>
                    <a:pt x="185" y="131"/>
                    <a:pt x="183" y="131"/>
                    <a:pt x="182" y="131"/>
                  </a:cubicBezTo>
                  <a:cubicBezTo>
                    <a:pt x="182" y="131"/>
                    <a:pt x="182" y="131"/>
                    <a:pt x="181" y="131"/>
                  </a:cubicBezTo>
                  <a:cubicBezTo>
                    <a:pt x="181" y="131"/>
                    <a:pt x="180" y="131"/>
                    <a:pt x="179" y="132"/>
                  </a:cubicBezTo>
                  <a:cubicBezTo>
                    <a:pt x="179" y="132"/>
                    <a:pt x="178" y="132"/>
                    <a:pt x="178" y="132"/>
                  </a:cubicBezTo>
                  <a:cubicBezTo>
                    <a:pt x="178" y="133"/>
                    <a:pt x="177" y="133"/>
                    <a:pt x="177" y="133"/>
                  </a:cubicBezTo>
                  <a:cubicBezTo>
                    <a:pt x="176" y="133"/>
                    <a:pt x="176" y="134"/>
                    <a:pt x="176" y="134"/>
                  </a:cubicBezTo>
                  <a:cubicBezTo>
                    <a:pt x="176" y="134"/>
                    <a:pt x="176" y="134"/>
                    <a:pt x="175" y="134"/>
                  </a:cubicBezTo>
                  <a:cubicBezTo>
                    <a:pt x="175" y="134"/>
                    <a:pt x="175" y="134"/>
                    <a:pt x="175" y="135"/>
                  </a:cubicBezTo>
                  <a:cubicBezTo>
                    <a:pt x="176" y="135"/>
                    <a:pt x="176" y="135"/>
                    <a:pt x="176" y="135"/>
                  </a:cubicBezTo>
                  <a:cubicBezTo>
                    <a:pt x="176" y="135"/>
                    <a:pt x="177" y="135"/>
                    <a:pt x="178" y="135"/>
                  </a:cubicBezTo>
                  <a:cubicBezTo>
                    <a:pt x="178" y="135"/>
                    <a:pt x="178" y="135"/>
                    <a:pt x="178" y="135"/>
                  </a:cubicBezTo>
                  <a:cubicBezTo>
                    <a:pt x="178" y="135"/>
                    <a:pt x="178" y="136"/>
                    <a:pt x="178" y="136"/>
                  </a:cubicBezTo>
                  <a:cubicBezTo>
                    <a:pt x="176" y="136"/>
                    <a:pt x="175" y="136"/>
                    <a:pt x="174" y="137"/>
                  </a:cubicBezTo>
                  <a:cubicBezTo>
                    <a:pt x="174" y="137"/>
                    <a:pt x="173" y="137"/>
                    <a:pt x="172" y="137"/>
                  </a:cubicBezTo>
                  <a:cubicBezTo>
                    <a:pt x="172" y="137"/>
                    <a:pt x="172" y="138"/>
                    <a:pt x="171" y="138"/>
                  </a:cubicBezTo>
                  <a:cubicBezTo>
                    <a:pt x="171" y="138"/>
                    <a:pt x="168" y="137"/>
                    <a:pt x="168" y="138"/>
                  </a:cubicBezTo>
                  <a:cubicBezTo>
                    <a:pt x="166" y="138"/>
                    <a:pt x="166" y="139"/>
                    <a:pt x="165" y="139"/>
                  </a:cubicBezTo>
                  <a:cubicBezTo>
                    <a:pt x="164" y="140"/>
                    <a:pt x="164" y="139"/>
                    <a:pt x="164" y="140"/>
                  </a:cubicBezTo>
                  <a:cubicBezTo>
                    <a:pt x="164" y="140"/>
                    <a:pt x="163" y="140"/>
                    <a:pt x="163" y="140"/>
                  </a:cubicBezTo>
                  <a:cubicBezTo>
                    <a:pt x="163" y="140"/>
                    <a:pt x="162" y="140"/>
                    <a:pt x="162" y="140"/>
                  </a:cubicBezTo>
                  <a:cubicBezTo>
                    <a:pt x="162" y="140"/>
                    <a:pt x="162" y="141"/>
                    <a:pt x="161" y="141"/>
                  </a:cubicBezTo>
                  <a:cubicBezTo>
                    <a:pt x="161" y="141"/>
                    <a:pt x="161" y="141"/>
                    <a:pt x="160" y="141"/>
                  </a:cubicBezTo>
                  <a:cubicBezTo>
                    <a:pt x="160" y="141"/>
                    <a:pt x="160" y="141"/>
                    <a:pt x="160" y="141"/>
                  </a:cubicBezTo>
                  <a:cubicBezTo>
                    <a:pt x="160" y="141"/>
                    <a:pt x="160" y="141"/>
                    <a:pt x="160" y="140"/>
                  </a:cubicBezTo>
                  <a:cubicBezTo>
                    <a:pt x="160" y="140"/>
                    <a:pt x="160" y="140"/>
                    <a:pt x="160" y="140"/>
                  </a:cubicBezTo>
                  <a:cubicBezTo>
                    <a:pt x="161" y="139"/>
                    <a:pt x="162" y="140"/>
                    <a:pt x="163" y="139"/>
                  </a:cubicBezTo>
                  <a:cubicBezTo>
                    <a:pt x="163" y="139"/>
                    <a:pt x="163" y="139"/>
                    <a:pt x="163" y="138"/>
                  </a:cubicBezTo>
                  <a:cubicBezTo>
                    <a:pt x="163" y="138"/>
                    <a:pt x="163" y="138"/>
                    <a:pt x="163" y="138"/>
                  </a:cubicBezTo>
                  <a:cubicBezTo>
                    <a:pt x="164" y="137"/>
                    <a:pt x="164" y="137"/>
                    <a:pt x="164" y="137"/>
                  </a:cubicBezTo>
                  <a:cubicBezTo>
                    <a:pt x="164" y="137"/>
                    <a:pt x="164" y="137"/>
                    <a:pt x="164" y="137"/>
                  </a:cubicBezTo>
                  <a:cubicBezTo>
                    <a:pt x="164" y="136"/>
                    <a:pt x="164" y="136"/>
                    <a:pt x="164" y="136"/>
                  </a:cubicBezTo>
                  <a:cubicBezTo>
                    <a:pt x="165" y="136"/>
                    <a:pt x="165" y="136"/>
                    <a:pt x="166" y="136"/>
                  </a:cubicBezTo>
                  <a:cubicBezTo>
                    <a:pt x="166" y="136"/>
                    <a:pt x="166" y="135"/>
                    <a:pt x="167" y="135"/>
                  </a:cubicBezTo>
                  <a:cubicBezTo>
                    <a:pt x="167" y="135"/>
                    <a:pt x="167" y="135"/>
                    <a:pt x="168" y="134"/>
                  </a:cubicBezTo>
                  <a:cubicBezTo>
                    <a:pt x="168" y="134"/>
                    <a:pt x="168" y="133"/>
                    <a:pt x="169" y="133"/>
                  </a:cubicBezTo>
                  <a:cubicBezTo>
                    <a:pt x="169" y="132"/>
                    <a:pt x="169" y="132"/>
                    <a:pt x="169" y="131"/>
                  </a:cubicBezTo>
                  <a:cubicBezTo>
                    <a:pt x="169" y="131"/>
                    <a:pt x="169" y="131"/>
                    <a:pt x="169" y="131"/>
                  </a:cubicBezTo>
                  <a:cubicBezTo>
                    <a:pt x="169" y="131"/>
                    <a:pt x="170" y="131"/>
                    <a:pt x="170" y="130"/>
                  </a:cubicBezTo>
                  <a:cubicBezTo>
                    <a:pt x="170" y="130"/>
                    <a:pt x="170" y="130"/>
                    <a:pt x="171" y="129"/>
                  </a:cubicBezTo>
                  <a:cubicBezTo>
                    <a:pt x="171" y="129"/>
                    <a:pt x="173" y="128"/>
                    <a:pt x="173" y="127"/>
                  </a:cubicBezTo>
                  <a:cubicBezTo>
                    <a:pt x="173" y="127"/>
                    <a:pt x="173" y="125"/>
                    <a:pt x="173" y="125"/>
                  </a:cubicBezTo>
                  <a:cubicBezTo>
                    <a:pt x="173" y="125"/>
                    <a:pt x="173" y="125"/>
                    <a:pt x="173" y="125"/>
                  </a:cubicBezTo>
                  <a:cubicBezTo>
                    <a:pt x="173" y="125"/>
                    <a:pt x="173" y="125"/>
                    <a:pt x="173" y="125"/>
                  </a:cubicBezTo>
                  <a:cubicBezTo>
                    <a:pt x="173" y="125"/>
                    <a:pt x="173" y="125"/>
                    <a:pt x="173" y="125"/>
                  </a:cubicBezTo>
                  <a:cubicBezTo>
                    <a:pt x="173" y="125"/>
                    <a:pt x="173" y="125"/>
                    <a:pt x="173" y="125"/>
                  </a:cubicBezTo>
                  <a:cubicBezTo>
                    <a:pt x="173" y="126"/>
                    <a:pt x="173" y="126"/>
                    <a:pt x="174" y="126"/>
                  </a:cubicBezTo>
                  <a:cubicBezTo>
                    <a:pt x="174" y="126"/>
                    <a:pt x="174" y="126"/>
                    <a:pt x="174" y="127"/>
                  </a:cubicBezTo>
                  <a:cubicBezTo>
                    <a:pt x="174" y="127"/>
                    <a:pt x="174" y="127"/>
                    <a:pt x="174" y="127"/>
                  </a:cubicBezTo>
                  <a:cubicBezTo>
                    <a:pt x="173" y="127"/>
                    <a:pt x="173" y="127"/>
                    <a:pt x="173" y="127"/>
                  </a:cubicBezTo>
                  <a:cubicBezTo>
                    <a:pt x="173" y="127"/>
                    <a:pt x="174" y="127"/>
                    <a:pt x="174" y="127"/>
                  </a:cubicBezTo>
                  <a:cubicBezTo>
                    <a:pt x="174" y="127"/>
                    <a:pt x="174" y="127"/>
                    <a:pt x="174" y="127"/>
                  </a:cubicBezTo>
                  <a:cubicBezTo>
                    <a:pt x="174" y="127"/>
                    <a:pt x="174" y="128"/>
                    <a:pt x="174" y="128"/>
                  </a:cubicBezTo>
                  <a:cubicBezTo>
                    <a:pt x="174" y="128"/>
                    <a:pt x="174" y="128"/>
                    <a:pt x="175" y="128"/>
                  </a:cubicBezTo>
                  <a:cubicBezTo>
                    <a:pt x="175" y="128"/>
                    <a:pt x="175" y="128"/>
                    <a:pt x="175" y="128"/>
                  </a:cubicBezTo>
                  <a:cubicBezTo>
                    <a:pt x="176" y="128"/>
                    <a:pt x="176" y="129"/>
                    <a:pt x="177" y="129"/>
                  </a:cubicBezTo>
                  <a:cubicBezTo>
                    <a:pt x="177" y="128"/>
                    <a:pt x="178" y="128"/>
                    <a:pt x="178" y="128"/>
                  </a:cubicBezTo>
                  <a:cubicBezTo>
                    <a:pt x="178" y="127"/>
                    <a:pt x="178" y="127"/>
                    <a:pt x="178" y="127"/>
                  </a:cubicBezTo>
                  <a:cubicBezTo>
                    <a:pt x="178" y="127"/>
                    <a:pt x="178" y="127"/>
                    <a:pt x="178" y="127"/>
                  </a:cubicBezTo>
                  <a:cubicBezTo>
                    <a:pt x="178" y="127"/>
                    <a:pt x="179" y="127"/>
                    <a:pt x="179" y="127"/>
                  </a:cubicBezTo>
                  <a:cubicBezTo>
                    <a:pt x="179" y="127"/>
                    <a:pt x="179" y="127"/>
                    <a:pt x="179" y="127"/>
                  </a:cubicBezTo>
                  <a:cubicBezTo>
                    <a:pt x="179" y="127"/>
                    <a:pt x="180" y="127"/>
                    <a:pt x="180" y="126"/>
                  </a:cubicBezTo>
                  <a:cubicBezTo>
                    <a:pt x="179" y="126"/>
                    <a:pt x="179" y="126"/>
                    <a:pt x="179" y="126"/>
                  </a:cubicBezTo>
                  <a:cubicBezTo>
                    <a:pt x="179" y="125"/>
                    <a:pt x="179" y="125"/>
                    <a:pt x="179" y="125"/>
                  </a:cubicBezTo>
                  <a:cubicBezTo>
                    <a:pt x="179" y="125"/>
                    <a:pt x="179" y="125"/>
                    <a:pt x="179" y="125"/>
                  </a:cubicBezTo>
                  <a:cubicBezTo>
                    <a:pt x="179" y="125"/>
                    <a:pt x="179" y="125"/>
                    <a:pt x="179" y="124"/>
                  </a:cubicBezTo>
                  <a:cubicBezTo>
                    <a:pt x="179" y="124"/>
                    <a:pt x="179" y="124"/>
                    <a:pt x="179" y="124"/>
                  </a:cubicBezTo>
                  <a:cubicBezTo>
                    <a:pt x="179" y="124"/>
                    <a:pt x="179" y="124"/>
                    <a:pt x="179" y="124"/>
                  </a:cubicBezTo>
                  <a:cubicBezTo>
                    <a:pt x="178" y="124"/>
                    <a:pt x="178" y="124"/>
                    <a:pt x="178" y="124"/>
                  </a:cubicBezTo>
                  <a:cubicBezTo>
                    <a:pt x="178" y="124"/>
                    <a:pt x="178" y="124"/>
                    <a:pt x="178" y="124"/>
                  </a:cubicBezTo>
                  <a:cubicBezTo>
                    <a:pt x="178" y="123"/>
                    <a:pt x="178" y="123"/>
                    <a:pt x="178" y="123"/>
                  </a:cubicBezTo>
                  <a:cubicBezTo>
                    <a:pt x="178" y="123"/>
                    <a:pt x="178" y="123"/>
                    <a:pt x="178" y="123"/>
                  </a:cubicBezTo>
                  <a:cubicBezTo>
                    <a:pt x="178" y="123"/>
                    <a:pt x="178" y="122"/>
                    <a:pt x="178" y="122"/>
                  </a:cubicBezTo>
                  <a:cubicBezTo>
                    <a:pt x="178" y="122"/>
                    <a:pt x="178" y="122"/>
                    <a:pt x="178" y="122"/>
                  </a:cubicBezTo>
                  <a:cubicBezTo>
                    <a:pt x="178" y="122"/>
                    <a:pt x="178" y="122"/>
                    <a:pt x="178" y="121"/>
                  </a:cubicBezTo>
                  <a:cubicBezTo>
                    <a:pt x="177" y="121"/>
                    <a:pt x="177" y="121"/>
                    <a:pt x="177" y="121"/>
                  </a:cubicBezTo>
                  <a:cubicBezTo>
                    <a:pt x="177" y="121"/>
                    <a:pt x="177" y="121"/>
                    <a:pt x="176" y="121"/>
                  </a:cubicBezTo>
                  <a:cubicBezTo>
                    <a:pt x="176" y="121"/>
                    <a:pt x="176" y="121"/>
                    <a:pt x="176" y="121"/>
                  </a:cubicBezTo>
                  <a:cubicBezTo>
                    <a:pt x="176" y="121"/>
                    <a:pt x="176" y="121"/>
                    <a:pt x="176" y="121"/>
                  </a:cubicBezTo>
                  <a:cubicBezTo>
                    <a:pt x="176" y="121"/>
                    <a:pt x="176" y="121"/>
                    <a:pt x="175" y="121"/>
                  </a:cubicBezTo>
                  <a:cubicBezTo>
                    <a:pt x="175" y="121"/>
                    <a:pt x="175" y="121"/>
                    <a:pt x="175" y="121"/>
                  </a:cubicBezTo>
                  <a:cubicBezTo>
                    <a:pt x="175" y="121"/>
                    <a:pt x="175" y="120"/>
                    <a:pt x="175" y="120"/>
                  </a:cubicBezTo>
                  <a:cubicBezTo>
                    <a:pt x="174" y="120"/>
                    <a:pt x="173" y="120"/>
                    <a:pt x="172" y="120"/>
                  </a:cubicBezTo>
                  <a:cubicBezTo>
                    <a:pt x="172" y="120"/>
                    <a:pt x="172" y="120"/>
                    <a:pt x="172" y="120"/>
                  </a:cubicBezTo>
                  <a:cubicBezTo>
                    <a:pt x="171" y="119"/>
                    <a:pt x="170" y="120"/>
                    <a:pt x="169" y="120"/>
                  </a:cubicBezTo>
                  <a:cubicBezTo>
                    <a:pt x="169" y="120"/>
                    <a:pt x="168" y="119"/>
                    <a:pt x="167" y="119"/>
                  </a:cubicBezTo>
                  <a:cubicBezTo>
                    <a:pt x="167" y="119"/>
                    <a:pt x="167" y="119"/>
                    <a:pt x="166" y="119"/>
                  </a:cubicBezTo>
                  <a:cubicBezTo>
                    <a:pt x="166" y="119"/>
                    <a:pt x="166" y="119"/>
                    <a:pt x="166" y="119"/>
                  </a:cubicBezTo>
                  <a:cubicBezTo>
                    <a:pt x="166" y="119"/>
                    <a:pt x="166" y="119"/>
                    <a:pt x="165" y="119"/>
                  </a:cubicBezTo>
                  <a:cubicBezTo>
                    <a:pt x="165" y="119"/>
                    <a:pt x="165" y="119"/>
                    <a:pt x="165" y="119"/>
                  </a:cubicBezTo>
                  <a:cubicBezTo>
                    <a:pt x="165" y="119"/>
                    <a:pt x="165" y="118"/>
                    <a:pt x="165" y="118"/>
                  </a:cubicBezTo>
                  <a:cubicBezTo>
                    <a:pt x="165" y="118"/>
                    <a:pt x="165" y="118"/>
                    <a:pt x="165" y="118"/>
                  </a:cubicBezTo>
                  <a:cubicBezTo>
                    <a:pt x="165" y="118"/>
                    <a:pt x="164" y="118"/>
                    <a:pt x="164" y="118"/>
                  </a:cubicBezTo>
                  <a:cubicBezTo>
                    <a:pt x="164" y="118"/>
                    <a:pt x="164" y="118"/>
                    <a:pt x="164" y="118"/>
                  </a:cubicBezTo>
                  <a:cubicBezTo>
                    <a:pt x="165" y="117"/>
                    <a:pt x="164" y="117"/>
                    <a:pt x="165" y="117"/>
                  </a:cubicBezTo>
                  <a:cubicBezTo>
                    <a:pt x="165" y="117"/>
                    <a:pt x="165" y="117"/>
                    <a:pt x="165" y="117"/>
                  </a:cubicBezTo>
                  <a:cubicBezTo>
                    <a:pt x="165" y="116"/>
                    <a:pt x="165" y="116"/>
                    <a:pt x="165" y="116"/>
                  </a:cubicBezTo>
                  <a:cubicBezTo>
                    <a:pt x="165" y="116"/>
                    <a:pt x="164" y="116"/>
                    <a:pt x="164" y="116"/>
                  </a:cubicBezTo>
                  <a:cubicBezTo>
                    <a:pt x="164" y="116"/>
                    <a:pt x="164" y="116"/>
                    <a:pt x="164" y="116"/>
                  </a:cubicBezTo>
                  <a:cubicBezTo>
                    <a:pt x="164" y="115"/>
                    <a:pt x="164" y="115"/>
                    <a:pt x="165" y="115"/>
                  </a:cubicBezTo>
                  <a:cubicBezTo>
                    <a:pt x="165" y="115"/>
                    <a:pt x="165" y="115"/>
                    <a:pt x="165" y="114"/>
                  </a:cubicBezTo>
                  <a:cubicBezTo>
                    <a:pt x="165" y="114"/>
                    <a:pt x="165" y="113"/>
                    <a:pt x="165" y="113"/>
                  </a:cubicBezTo>
                  <a:cubicBezTo>
                    <a:pt x="165" y="113"/>
                    <a:pt x="165" y="113"/>
                    <a:pt x="165" y="113"/>
                  </a:cubicBezTo>
                  <a:cubicBezTo>
                    <a:pt x="165" y="112"/>
                    <a:pt x="166" y="112"/>
                    <a:pt x="166" y="111"/>
                  </a:cubicBezTo>
                  <a:cubicBezTo>
                    <a:pt x="165" y="111"/>
                    <a:pt x="165" y="111"/>
                    <a:pt x="164" y="111"/>
                  </a:cubicBezTo>
                  <a:cubicBezTo>
                    <a:pt x="164" y="111"/>
                    <a:pt x="163" y="111"/>
                    <a:pt x="162" y="111"/>
                  </a:cubicBezTo>
                  <a:cubicBezTo>
                    <a:pt x="162" y="111"/>
                    <a:pt x="162" y="110"/>
                    <a:pt x="162" y="110"/>
                  </a:cubicBezTo>
                  <a:cubicBezTo>
                    <a:pt x="161" y="110"/>
                    <a:pt x="162" y="108"/>
                    <a:pt x="162" y="107"/>
                  </a:cubicBezTo>
                  <a:cubicBezTo>
                    <a:pt x="162" y="107"/>
                    <a:pt x="162" y="107"/>
                    <a:pt x="162" y="107"/>
                  </a:cubicBezTo>
                  <a:cubicBezTo>
                    <a:pt x="161" y="107"/>
                    <a:pt x="160" y="107"/>
                    <a:pt x="160" y="106"/>
                  </a:cubicBezTo>
                  <a:cubicBezTo>
                    <a:pt x="159" y="106"/>
                    <a:pt x="159" y="107"/>
                    <a:pt x="158" y="107"/>
                  </a:cubicBezTo>
                  <a:cubicBezTo>
                    <a:pt x="158" y="107"/>
                    <a:pt x="158" y="106"/>
                    <a:pt x="158" y="106"/>
                  </a:cubicBezTo>
                  <a:cubicBezTo>
                    <a:pt x="158" y="106"/>
                    <a:pt x="157" y="106"/>
                    <a:pt x="157" y="106"/>
                  </a:cubicBezTo>
                  <a:cubicBezTo>
                    <a:pt x="157" y="106"/>
                    <a:pt x="157" y="106"/>
                    <a:pt x="157" y="106"/>
                  </a:cubicBezTo>
                  <a:cubicBezTo>
                    <a:pt x="157" y="106"/>
                    <a:pt x="157" y="106"/>
                    <a:pt x="157" y="106"/>
                  </a:cubicBezTo>
                  <a:cubicBezTo>
                    <a:pt x="156" y="106"/>
                    <a:pt x="156" y="106"/>
                    <a:pt x="155" y="106"/>
                  </a:cubicBezTo>
                  <a:cubicBezTo>
                    <a:pt x="154" y="106"/>
                    <a:pt x="154" y="106"/>
                    <a:pt x="154" y="106"/>
                  </a:cubicBezTo>
                  <a:cubicBezTo>
                    <a:pt x="154" y="106"/>
                    <a:pt x="155" y="107"/>
                    <a:pt x="154" y="107"/>
                  </a:cubicBezTo>
                  <a:cubicBezTo>
                    <a:pt x="154" y="107"/>
                    <a:pt x="154" y="107"/>
                    <a:pt x="154" y="107"/>
                  </a:cubicBezTo>
                  <a:cubicBezTo>
                    <a:pt x="154" y="106"/>
                    <a:pt x="154" y="106"/>
                    <a:pt x="153" y="106"/>
                  </a:cubicBezTo>
                  <a:cubicBezTo>
                    <a:pt x="153" y="107"/>
                    <a:pt x="152" y="107"/>
                    <a:pt x="152" y="108"/>
                  </a:cubicBezTo>
                  <a:cubicBezTo>
                    <a:pt x="149" y="107"/>
                    <a:pt x="149" y="110"/>
                    <a:pt x="147" y="110"/>
                  </a:cubicBezTo>
                  <a:cubicBezTo>
                    <a:pt x="147" y="110"/>
                    <a:pt x="146" y="110"/>
                    <a:pt x="146" y="110"/>
                  </a:cubicBezTo>
                  <a:cubicBezTo>
                    <a:pt x="146" y="110"/>
                    <a:pt x="146" y="110"/>
                    <a:pt x="146" y="110"/>
                  </a:cubicBezTo>
                  <a:cubicBezTo>
                    <a:pt x="145" y="110"/>
                    <a:pt x="144" y="110"/>
                    <a:pt x="143" y="110"/>
                  </a:cubicBezTo>
                  <a:cubicBezTo>
                    <a:pt x="143" y="110"/>
                    <a:pt x="143" y="110"/>
                    <a:pt x="143" y="109"/>
                  </a:cubicBezTo>
                  <a:cubicBezTo>
                    <a:pt x="141" y="109"/>
                    <a:pt x="141" y="110"/>
                    <a:pt x="139" y="110"/>
                  </a:cubicBezTo>
                  <a:cubicBezTo>
                    <a:pt x="139" y="110"/>
                    <a:pt x="139" y="110"/>
                    <a:pt x="139" y="110"/>
                  </a:cubicBezTo>
                  <a:cubicBezTo>
                    <a:pt x="139" y="110"/>
                    <a:pt x="139" y="110"/>
                    <a:pt x="139" y="110"/>
                  </a:cubicBezTo>
                  <a:cubicBezTo>
                    <a:pt x="139" y="109"/>
                    <a:pt x="139" y="110"/>
                    <a:pt x="139" y="109"/>
                  </a:cubicBezTo>
                  <a:cubicBezTo>
                    <a:pt x="138" y="109"/>
                    <a:pt x="138" y="109"/>
                    <a:pt x="138" y="109"/>
                  </a:cubicBezTo>
                  <a:cubicBezTo>
                    <a:pt x="137" y="108"/>
                    <a:pt x="137" y="109"/>
                    <a:pt x="137" y="109"/>
                  </a:cubicBezTo>
                  <a:cubicBezTo>
                    <a:pt x="137" y="108"/>
                    <a:pt x="137" y="108"/>
                    <a:pt x="136" y="108"/>
                  </a:cubicBezTo>
                  <a:cubicBezTo>
                    <a:pt x="136" y="108"/>
                    <a:pt x="135" y="107"/>
                    <a:pt x="134" y="107"/>
                  </a:cubicBezTo>
                  <a:cubicBezTo>
                    <a:pt x="133" y="107"/>
                    <a:pt x="133" y="108"/>
                    <a:pt x="132" y="108"/>
                  </a:cubicBezTo>
                  <a:cubicBezTo>
                    <a:pt x="132" y="108"/>
                    <a:pt x="132" y="107"/>
                    <a:pt x="132" y="107"/>
                  </a:cubicBezTo>
                  <a:cubicBezTo>
                    <a:pt x="131" y="107"/>
                    <a:pt x="130" y="107"/>
                    <a:pt x="129" y="107"/>
                  </a:cubicBezTo>
                  <a:cubicBezTo>
                    <a:pt x="129" y="106"/>
                    <a:pt x="130" y="105"/>
                    <a:pt x="130" y="104"/>
                  </a:cubicBezTo>
                  <a:cubicBezTo>
                    <a:pt x="129" y="104"/>
                    <a:pt x="129" y="104"/>
                    <a:pt x="129" y="104"/>
                  </a:cubicBezTo>
                  <a:cubicBezTo>
                    <a:pt x="129" y="103"/>
                    <a:pt x="128" y="104"/>
                    <a:pt x="128" y="104"/>
                  </a:cubicBezTo>
                  <a:cubicBezTo>
                    <a:pt x="128" y="104"/>
                    <a:pt x="127" y="105"/>
                    <a:pt x="127" y="105"/>
                  </a:cubicBezTo>
                  <a:cubicBezTo>
                    <a:pt x="125" y="105"/>
                    <a:pt x="122" y="105"/>
                    <a:pt x="120" y="105"/>
                  </a:cubicBezTo>
                  <a:cubicBezTo>
                    <a:pt x="114" y="105"/>
                    <a:pt x="108" y="105"/>
                    <a:pt x="101" y="105"/>
                  </a:cubicBezTo>
                  <a:cubicBezTo>
                    <a:pt x="73" y="105"/>
                    <a:pt x="46" y="105"/>
                    <a:pt x="18" y="105"/>
                  </a:cubicBezTo>
                  <a:cubicBezTo>
                    <a:pt x="18" y="105"/>
                    <a:pt x="17" y="105"/>
                    <a:pt x="17" y="105"/>
                  </a:cubicBezTo>
                  <a:cubicBezTo>
                    <a:pt x="18" y="105"/>
                    <a:pt x="18" y="104"/>
                    <a:pt x="18" y="104"/>
                  </a:cubicBezTo>
                  <a:cubicBezTo>
                    <a:pt x="19" y="104"/>
                    <a:pt x="19" y="104"/>
                    <a:pt x="19" y="104"/>
                  </a:cubicBezTo>
                  <a:cubicBezTo>
                    <a:pt x="18" y="104"/>
                    <a:pt x="18" y="104"/>
                    <a:pt x="18" y="104"/>
                  </a:cubicBezTo>
                  <a:cubicBezTo>
                    <a:pt x="18" y="104"/>
                    <a:pt x="18" y="104"/>
                    <a:pt x="18" y="104"/>
                  </a:cubicBezTo>
                  <a:cubicBezTo>
                    <a:pt x="18" y="104"/>
                    <a:pt x="18" y="104"/>
                    <a:pt x="18" y="104"/>
                  </a:cubicBezTo>
                  <a:cubicBezTo>
                    <a:pt x="18" y="103"/>
                    <a:pt x="19" y="103"/>
                    <a:pt x="19" y="102"/>
                  </a:cubicBezTo>
                  <a:cubicBezTo>
                    <a:pt x="18" y="102"/>
                    <a:pt x="18" y="103"/>
                    <a:pt x="17" y="103"/>
                  </a:cubicBezTo>
                  <a:cubicBezTo>
                    <a:pt x="17" y="103"/>
                    <a:pt x="17" y="103"/>
                    <a:pt x="17" y="103"/>
                  </a:cubicBezTo>
                  <a:cubicBezTo>
                    <a:pt x="16" y="103"/>
                    <a:pt x="16" y="103"/>
                    <a:pt x="16" y="104"/>
                  </a:cubicBezTo>
                  <a:cubicBezTo>
                    <a:pt x="16" y="103"/>
                    <a:pt x="16" y="103"/>
                    <a:pt x="16" y="103"/>
                  </a:cubicBezTo>
                  <a:cubicBezTo>
                    <a:pt x="16" y="103"/>
                    <a:pt x="16" y="103"/>
                    <a:pt x="16" y="103"/>
                  </a:cubicBezTo>
                  <a:cubicBezTo>
                    <a:pt x="17" y="103"/>
                    <a:pt x="17" y="103"/>
                    <a:pt x="17" y="102"/>
                  </a:cubicBezTo>
                  <a:cubicBezTo>
                    <a:pt x="17" y="102"/>
                    <a:pt x="17" y="102"/>
                    <a:pt x="16" y="102"/>
                  </a:cubicBezTo>
                  <a:cubicBezTo>
                    <a:pt x="16" y="102"/>
                    <a:pt x="16" y="102"/>
                    <a:pt x="16" y="102"/>
                  </a:cubicBezTo>
                  <a:cubicBezTo>
                    <a:pt x="17" y="102"/>
                    <a:pt x="17" y="101"/>
                    <a:pt x="17" y="101"/>
                  </a:cubicBezTo>
                  <a:cubicBezTo>
                    <a:pt x="17" y="101"/>
                    <a:pt x="18" y="101"/>
                    <a:pt x="18" y="101"/>
                  </a:cubicBezTo>
                  <a:cubicBezTo>
                    <a:pt x="18" y="100"/>
                    <a:pt x="18" y="100"/>
                    <a:pt x="18" y="100"/>
                  </a:cubicBezTo>
                  <a:cubicBezTo>
                    <a:pt x="18" y="100"/>
                    <a:pt x="18" y="100"/>
                    <a:pt x="17" y="100"/>
                  </a:cubicBezTo>
                  <a:cubicBezTo>
                    <a:pt x="17" y="100"/>
                    <a:pt x="17" y="100"/>
                    <a:pt x="17" y="100"/>
                  </a:cubicBezTo>
                  <a:cubicBezTo>
                    <a:pt x="17" y="100"/>
                    <a:pt x="17" y="100"/>
                    <a:pt x="17" y="100"/>
                  </a:cubicBezTo>
                  <a:cubicBezTo>
                    <a:pt x="17" y="100"/>
                    <a:pt x="17" y="100"/>
                    <a:pt x="17" y="100"/>
                  </a:cubicBezTo>
                  <a:cubicBezTo>
                    <a:pt x="17" y="100"/>
                    <a:pt x="16" y="100"/>
                    <a:pt x="16" y="101"/>
                  </a:cubicBezTo>
                  <a:cubicBezTo>
                    <a:pt x="16" y="101"/>
                    <a:pt x="16" y="101"/>
                    <a:pt x="16" y="101"/>
                  </a:cubicBezTo>
                  <a:cubicBezTo>
                    <a:pt x="16" y="101"/>
                    <a:pt x="16" y="101"/>
                    <a:pt x="16" y="101"/>
                  </a:cubicBezTo>
                  <a:cubicBezTo>
                    <a:pt x="16" y="101"/>
                    <a:pt x="16" y="101"/>
                    <a:pt x="15" y="101"/>
                  </a:cubicBezTo>
                  <a:cubicBezTo>
                    <a:pt x="15" y="102"/>
                    <a:pt x="15" y="102"/>
                    <a:pt x="14" y="102"/>
                  </a:cubicBezTo>
                  <a:cubicBezTo>
                    <a:pt x="14" y="101"/>
                    <a:pt x="14" y="101"/>
                    <a:pt x="14" y="101"/>
                  </a:cubicBezTo>
                  <a:cubicBezTo>
                    <a:pt x="14" y="101"/>
                    <a:pt x="15" y="100"/>
                    <a:pt x="15" y="100"/>
                  </a:cubicBezTo>
                  <a:cubicBezTo>
                    <a:pt x="15" y="100"/>
                    <a:pt x="15" y="99"/>
                    <a:pt x="15" y="99"/>
                  </a:cubicBezTo>
                  <a:cubicBezTo>
                    <a:pt x="16" y="99"/>
                    <a:pt x="17" y="99"/>
                    <a:pt x="17" y="98"/>
                  </a:cubicBezTo>
                  <a:cubicBezTo>
                    <a:pt x="16" y="98"/>
                    <a:pt x="16" y="98"/>
                    <a:pt x="15" y="98"/>
                  </a:cubicBezTo>
                  <a:cubicBezTo>
                    <a:pt x="15" y="99"/>
                    <a:pt x="15" y="99"/>
                    <a:pt x="15" y="99"/>
                  </a:cubicBezTo>
                  <a:cubicBezTo>
                    <a:pt x="14" y="99"/>
                    <a:pt x="15" y="99"/>
                    <a:pt x="14" y="99"/>
                  </a:cubicBezTo>
                  <a:cubicBezTo>
                    <a:pt x="14" y="99"/>
                    <a:pt x="14" y="99"/>
                    <a:pt x="14" y="99"/>
                  </a:cubicBezTo>
                  <a:cubicBezTo>
                    <a:pt x="15" y="98"/>
                    <a:pt x="15" y="98"/>
                    <a:pt x="15" y="98"/>
                  </a:cubicBezTo>
                  <a:cubicBezTo>
                    <a:pt x="15" y="98"/>
                    <a:pt x="15" y="98"/>
                    <a:pt x="16" y="98"/>
                  </a:cubicBezTo>
                  <a:cubicBezTo>
                    <a:pt x="16" y="98"/>
                    <a:pt x="16" y="97"/>
                    <a:pt x="16" y="97"/>
                  </a:cubicBezTo>
                  <a:cubicBezTo>
                    <a:pt x="16" y="97"/>
                    <a:pt x="17" y="97"/>
                    <a:pt x="17" y="97"/>
                  </a:cubicBezTo>
                  <a:cubicBezTo>
                    <a:pt x="17" y="96"/>
                    <a:pt x="17" y="96"/>
                    <a:pt x="17" y="96"/>
                  </a:cubicBezTo>
                  <a:cubicBezTo>
                    <a:pt x="17" y="96"/>
                    <a:pt x="17" y="96"/>
                    <a:pt x="17" y="96"/>
                  </a:cubicBezTo>
                  <a:cubicBezTo>
                    <a:pt x="17" y="96"/>
                    <a:pt x="17" y="96"/>
                    <a:pt x="16" y="96"/>
                  </a:cubicBezTo>
                  <a:cubicBezTo>
                    <a:pt x="16" y="96"/>
                    <a:pt x="16" y="96"/>
                    <a:pt x="16" y="97"/>
                  </a:cubicBezTo>
                  <a:cubicBezTo>
                    <a:pt x="16" y="97"/>
                    <a:pt x="16" y="97"/>
                    <a:pt x="16" y="97"/>
                  </a:cubicBezTo>
                  <a:cubicBezTo>
                    <a:pt x="15" y="97"/>
                    <a:pt x="14" y="98"/>
                    <a:pt x="13" y="98"/>
                  </a:cubicBezTo>
                  <a:cubicBezTo>
                    <a:pt x="13" y="98"/>
                    <a:pt x="13" y="98"/>
                    <a:pt x="13" y="98"/>
                  </a:cubicBezTo>
                  <a:cubicBezTo>
                    <a:pt x="13" y="98"/>
                    <a:pt x="13" y="98"/>
                    <a:pt x="14" y="97"/>
                  </a:cubicBezTo>
                  <a:cubicBezTo>
                    <a:pt x="13" y="97"/>
                    <a:pt x="13" y="97"/>
                    <a:pt x="13" y="97"/>
                  </a:cubicBezTo>
                  <a:cubicBezTo>
                    <a:pt x="13" y="97"/>
                    <a:pt x="13" y="97"/>
                    <a:pt x="14" y="97"/>
                  </a:cubicBezTo>
                  <a:cubicBezTo>
                    <a:pt x="14" y="97"/>
                    <a:pt x="14" y="97"/>
                    <a:pt x="14" y="96"/>
                  </a:cubicBezTo>
                  <a:cubicBezTo>
                    <a:pt x="14" y="96"/>
                    <a:pt x="14" y="96"/>
                    <a:pt x="15" y="96"/>
                  </a:cubicBezTo>
                  <a:cubicBezTo>
                    <a:pt x="15" y="96"/>
                    <a:pt x="15" y="96"/>
                    <a:pt x="15" y="95"/>
                  </a:cubicBezTo>
                  <a:cubicBezTo>
                    <a:pt x="14" y="95"/>
                    <a:pt x="14" y="95"/>
                    <a:pt x="14" y="95"/>
                  </a:cubicBezTo>
                  <a:cubicBezTo>
                    <a:pt x="14" y="96"/>
                    <a:pt x="12" y="97"/>
                    <a:pt x="12" y="97"/>
                  </a:cubicBezTo>
                  <a:cubicBezTo>
                    <a:pt x="12" y="97"/>
                    <a:pt x="12" y="97"/>
                    <a:pt x="12" y="97"/>
                  </a:cubicBezTo>
                  <a:cubicBezTo>
                    <a:pt x="12" y="97"/>
                    <a:pt x="12" y="97"/>
                    <a:pt x="11" y="97"/>
                  </a:cubicBezTo>
                  <a:cubicBezTo>
                    <a:pt x="11" y="97"/>
                    <a:pt x="12" y="96"/>
                    <a:pt x="11" y="96"/>
                  </a:cubicBezTo>
                  <a:cubicBezTo>
                    <a:pt x="11" y="96"/>
                    <a:pt x="11" y="96"/>
                    <a:pt x="11" y="96"/>
                  </a:cubicBezTo>
                  <a:cubicBezTo>
                    <a:pt x="11" y="96"/>
                    <a:pt x="11" y="96"/>
                    <a:pt x="11" y="95"/>
                  </a:cubicBezTo>
                  <a:cubicBezTo>
                    <a:pt x="11" y="95"/>
                    <a:pt x="10" y="95"/>
                    <a:pt x="10" y="95"/>
                  </a:cubicBezTo>
                  <a:cubicBezTo>
                    <a:pt x="10" y="95"/>
                    <a:pt x="10" y="95"/>
                    <a:pt x="11" y="95"/>
                  </a:cubicBezTo>
                  <a:cubicBezTo>
                    <a:pt x="11" y="95"/>
                    <a:pt x="11" y="95"/>
                    <a:pt x="11" y="95"/>
                  </a:cubicBezTo>
                  <a:cubicBezTo>
                    <a:pt x="10" y="95"/>
                    <a:pt x="10" y="95"/>
                    <a:pt x="9" y="95"/>
                  </a:cubicBezTo>
                  <a:cubicBezTo>
                    <a:pt x="9" y="95"/>
                    <a:pt x="9" y="95"/>
                    <a:pt x="8" y="95"/>
                  </a:cubicBezTo>
                  <a:cubicBezTo>
                    <a:pt x="8" y="95"/>
                    <a:pt x="8" y="95"/>
                    <a:pt x="8" y="95"/>
                  </a:cubicBezTo>
                  <a:cubicBezTo>
                    <a:pt x="7" y="95"/>
                    <a:pt x="7" y="95"/>
                    <a:pt x="7" y="95"/>
                  </a:cubicBezTo>
                  <a:cubicBezTo>
                    <a:pt x="7" y="95"/>
                    <a:pt x="7" y="95"/>
                    <a:pt x="7" y="95"/>
                  </a:cubicBezTo>
                  <a:cubicBezTo>
                    <a:pt x="7" y="95"/>
                    <a:pt x="7" y="95"/>
                    <a:pt x="7" y="95"/>
                  </a:cubicBezTo>
                  <a:cubicBezTo>
                    <a:pt x="7" y="95"/>
                    <a:pt x="9" y="95"/>
                    <a:pt x="9" y="94"/>
                  </a:cubicBezTo>
                  <a:cubicBezTo>
                    <a:pt x="9" y="94"/>
                    <a:pt x="9" y="94"/>
                    <a:pt x="9" y="94"/>
                  </a:cubicBezTo>
                  <a:cubicBezTo>
                    <a:pt x="9" y="94"/>
                    <a:pt x="8" y="94"/>
                    <a:pt x="8" y="94"/>
                  </a:cubicBezTo>
                  <a:cubicBezTo>
                    <a:pt x="8" y="94"/>
                    <a:pt x="8" y="94"/>
                    <a:pt x="8" y="94"/>
                  </a:cubicBezTo>
                  <a:cubicBezTo>
                    <a:pt x="9" y="94"/>
                    <a:pt x="9" y="93"/>
                    <a:pt x="9" y="93"/>
                  </a:cubicBezTo>
                  <a:cubicBezTo>
                    <a:pt x="10" y="93"/>
                    <a:pt x="12" y="93"/>
                    <a:pt x="13" y="93"/>
                  </a:cubicBezTo>
                  <a:cubicBezTo>
                    <a:pt x="13" y="93"/>
                    <a:pt x="13" y="93"/>
                    <a:pt x="13" y="92"/>
                  </a:cubicBezTo>
                  <a:cubicBezTo>
                    <a:pt x="13" y="92"/>
                    <a:pt x="13" y="92"/>
                    <a:pt x="13" y="92"/>
                  </a:cubicBezTo>
                  <a:cubicBezTo>
                    <a:pt x="12" y="92"/>
                    <a:pt x="13" y="92"/>
                    <a:pt x="12" y="92"/>
                  </a:cubicBezTo>
                  <a:cubicBezTo>
                    <a:pt x="12" y="92"/>
                    <a:pt x="10" y="92"/>
                    <a:pt x="10" y="92"/>
                  </a:cubicBezTo>
                  <a:cubicBezTo>
                    <a:pt x="10" y="92"/>
                    <a:pt x="10" y="92"/>
                    <a:pt x="10" y="92"/>
                  </a:cubicBezTo>
                  <a:cubicBezTo>
                    <a:pt x="10" y="92"/>
                    <a:pt x="10" y="92"/>
                    <a:pt x="10" y="92"/>
                  </a:cubicBezTo>
                  <a:cubicBezTo>
                    <a:pt x="10" y="92"/>
                    <a:pt x="10" y="92"/>
                    <a:pt x="9" y="92"/>
                  </a:cubicBezTo>
                  <a:cubicBezTo>
                    <a:pt x="9" y="93"/>
                    <a:pt x="8" y="93"/>
                    <a:pt x="8" y="93"/>
                  </a:cubicBezTo>
                  <a:cubicBezTo>
                    <a:pt x="8" y="93"/>
                    <a:pt x="8" y="93"/>
                    <a:pt x="8" y="93"/>
                  </a:cubicBezTo>
                  <a:cubicBezTo>
                    <a:pt x="8" y="93"/>
                    <a:pt x="8" y="92"/>
                    <a:pt x="9" y="92"/>
                  </a:cubicBezTo>
                  <a:cubicBezTo>
                    <a:pt x="9" y="92"/>
                    <a:pt x="9" y="91"/>
                    <a:pt x="9" y="91"/>
                  </a:cubicBezTo>
                  <a:cubicBezTo>
                    <a:pt x="10" y="91"/>
                    <a:pt x="10" y="91"/>
                    <a:pt x="10" y="91"/>
                  </a:cubicBezTo>
                  <a:cubicBezTo>
                    <a:pt x="10" y="91"/>
                    <a:pt x="10" y="91"/>
                    <a:pt x="10" y="91"/>
                  </a:cubicBezTo>
                  <a:cubicBezTo>
                    <a:pt x="11" y="91"/>
                    <a:pt x="11" y="91"/>
                    <a:pt x="11" y="91"/>
                  </a:cubicBezTo>
                  <a:cubicBezTo>
                    <a:pt x="11" y="91"/>
                    <a:pt x="12" y="90"/>
                    <a:pt x="12" y="90"/>
                  </a:cubicBezTo>
                  <a:cubicBezTo>
                    <a:pt x="12" y="90"/>
                    <a:pt x="12" y="90"/>
                    <a:pt x="13" y="90"/>
                  </a:cubicBezTo>
                  <a:cubicBezTo>
                    <a:pt x="13" y="90"/>
                    <a:pt x="13" y="90"/>
                    <a:pt x="13" y="90"/>
                  </a:cubicBezTo>
                  <a:cubicBezTo>
                    <a:pt x="13" y="90"/>
                    <a:pt x="14" y="90"/>
                    <a:pt x="14" y="90"/>
                  </a:cubicBezTo>
                  <a:cubicBezTo>
                    <a:pt x="14" y="90"/>
                    <a:pt x="14" y="91"/>
                    <a:pt x="14" y="91"/>
                  </a:cubicBezTo>
                  <a:cubicBezTo>
                    <a:pt x="14" y="91"/>
                    <a:pt x="14" y="91"/>
                    <a:pt x="14" y="91"/>
                  </a:cubicBezTo>
                  <a:cubicBezTo>
                    <a:pt x="14" y="91"/>
                    <a:pt x="14" y="91"/>
                    <a:pt x="14" y="91"/>
                  </a:cubicBezTo>
                  <a:cubicBezTo>
                    <a:pt x="14" y="90"/>
                    <a:pt x="14" y="90"/>
                    <a:pt x="14" y="89"/>
                  </a:cubicBezTo>
                  <a:cubicBezTo>
                    <a:pt x="15" y="89"/>
                    <a:pt x="15" y="89"/>
                    <a:pt x="15" y="89"/>
                  </a:cubicBezTo>
                  <a:cubicBezTo>
                    <a:pt x="15" y="89"/>
                    <a:pt x="15" y="89"/>
                    <a:pt x="15" y="89"/>
                  </a:cubicBezTo>
                  <a:cubicBezTo>
                    <a:pt x="15" y="89"/>
                    <a:pt x="14" y="89"/>
                    <a:pt x="14" y="89"/>
                  </a:cubicBezTo>
                  <a:cubicBezTo>
                    <a:pt x="14" y="89"/>
                    <a:pt x="14" y="89"/>
                    <a:pt x="14" y="89"/>
                  </a:cubicBezTo>
                  <a:cubicBezTo>
                    <a:pt x="14" y="89"/>
                    <a:pt x="14" y="88"/>
                    <a:pt x="14" y="88"/>
                  </a:cubicBezTo>
                  <a:cubicBezTo>
                    <a:pt x="15" y="88"/>
                    <a:pt x="15" y="88"/>
                    <a:pt x="16" y="88"/>
                  </a:cubicBezTo>
                  <a:cubicBezTo>
                    <a:pt x="16" y="88"/>
                    <a:pt x="16" y="87"/>
                    <a:pt x="16" y="87"/>
                  </a:cubicBezTo>
                  <a:cubicBezTo>
                    <a:pt x="16" y="87"/>
                    <a:pt x="16" y="87"/>
                    <a:pt x="16" y="86"/>
                  </a:cubicBezTo>
                  <a:cubicBezTo>
                    <a:pt x="16" y="86"/>
                    <a:pt x="16" y="86"/>
                    <a:pt x="16" y="86"/>
                  </a:cubicBezTo>
                  <a:cubicBezTo>
                    <a:pt x="15" y="87"/>
                    <a:pt x="14" y="87"/>
                    <a:pt x="14" y="88"/>
                  </a:cubicBezTo>
                  <a:cubicBezTo>
                    <a:pt x="13" y="88"/>
                    <a:pt x="12" y="89"/>
                    <a:pt x="11" y="89"/>
                  </a:cubicBezTo>
                  <a:cubicBezTo>
                    <a:pt x="11" y="89"/>
                    <a:pt x="11" y="89"/>
                    <a:pt x="11" y="89"/>
                  </a:cubicBezTo>
                  <a:cubicBezTo>
                    <a:pt x="11" y="89"/>
                    <a:pt x="12" y="88"/>
                    <a:pt x="12" y="88"/>
                  </a:cubicBezTo>
                  <a:cubicBezTo>
                    <a:pt x="11" y="88"/>
                    <a:pt x="11" y="88"/>
                    <a:pt x="11" y="88"/>
                  </a:cubicBezTo>
                  <a:cubicBezTo>
                    <a:pt x="11" y="88"/>
                    <a:pt x="11" y="88"/>
                    <a:pt x="11" y="88"/>
                  </a:cubicBezTo>
                  <a:cubicBezTo>
                    <a:pt x="11" y="88"/>
                    <a:pt x="11" y="88"/>
                    <a:pt x="11" y="88"/>
                  </a:cubicBezTo>
                  <a:cubicBezTo>
                    <a:pt x="11" y="88"/>
                    <a:pt x="11" y="88"/>
                    <a:pt x="11" y="88"/>
                  </a:cubicBezTo>
                  <a:cubicBezTo>
                    <a:pt x="11" y="87"/>
                    <a:pt x="12" y="87"/>
                    <a:pt x="12" y="86"/>
                  </a:cubicBezTo>
                  <a:cubicBezTo>
                    <a:pt x="12" y="86"/>
                    <a:pt x="11" y="87"/>
                    <a:pt x="11" y="87"/>
                  </a:cubicBezTo>
                  <a:cubicBezTo>
                    <a:pt x="11" y="87"/>
                    <a:pt x="11" y="87"/>
                    <a:pt x="11" y="86"/>
                  </a:cubicBezTo>
                  <a:cubicBezTo>
                    <a:pt x="11" y="86"/>
                    <a:pt x="11" y="86"/>
                    <a:pt x="11" y="86"/>
                  </a:cubicBezTo>
                  <a:cubicBezTo>
                    <a:pt x="11" y="86"/>
                    <a:pt x="12" y="86"/>
                    <a:pt x="12" y="86"/>
                  </a:cubicBezTo>
                  <a:cubicBezTo>
                    <a:pt x="12" y="85"/>
                    <a:pt x="12" y="85"/>
                    <a:pt x="12" y="85"/>
                  </a:cubicBezTo>
                  <a:cubicBezTo>
                    <a:pt x="12" y="85"/>
                    <a:pt x="12" y="85"/>
                    <a:pt x="11" y="85"/>
                  </a:cubicBezTo>
                  <a:cubicBezTo>
                    <a:pt x="11" y="85"/>
                    <a:pt x="11" y="85"/>
                    <a:pt x="11" y="85"/>
                  </a:cubicBezTo>
                  <a:cubicBezTo>
                    <a:pt x="11" y="84"/>
                    <a:pt x="11" y="84"/>
                    <a:pt x="12" y="84"/>
                  </a:cubicBezTo>
                  <a:cubicBezTo>
                    <a:pt x="12" y="84"/>
                    <a:pt x="12" y="84"/>
                    <a:pt x="13" y="84"/>
                  </a:cubicBezTo>
                  <a:cubicBezTo>
                    <a:pt x="13" y="84"/>
                    <a:pt x="13" y="84"/>
                    <a:pt x="14" y="84"/>
                  </a:cubicBezTo>
                  <a:cubicBezTo>
                    <a:pt x="14" y="84"/>
                    <a:pt x="14" y="84"/>
                    <a:pt x="14" y="85"/>
                  </a:cubicBezTo>
                  <a:cubicBezTo>
                    <a:pt x="14" y="85"/>
                    <a:pt x="14" y="85"/>
                    <a:pt x="14" y="85"/>
                  </a:cubicBezTo>
                  <a:cubicBezTo>
                    <a:pt x="14" y="85"/>
                    <a:pt x="14" y="85"/>
                    <a:pt x="14" y="84"/>
                  </a:cubicBezTo>
                  <a:cubicBezTo>
                    <a:pt x="15" y="84"/>
                    <a:pt x="15" y="84"/>
                    <a:pt x="15" y="84"/>
                  </a:cubicBezTo>
                  <a:cubicBezTo>
                    <a:pt x="14" y="83"/>
                    <a:pt x="15" y="84"/>
                    <a:pt x="14" y="83"/>
                  </a:cubicBezTo>
                  <a:cubicBezTo>
                    <a:pt x="14" y="83"/>
                    <a:pt x="14" y="83"/>
                    <a:pt x="13" y="83"/>
                  </a:cubicBezTo>
                  <a:cubicBezTo>
                    <a:pt x="13" y="83"/>
                    <a:pt x="13" y="84"/>
                    <a:pt x="13" y="84"/>
                  </a:cubicBezTo>
                  <a:cubicBezTo>
                    <a:pt x="13" y="83"/>
                    <a:pt x="13" y="83"/>
                    <a:pt x="13" y="83"/>
                  </a:cubicBezTo>
                  <a:cubicBezTo>
                    <a:pt x="13" y="83"/>
                    <a:pt x="13" y="82"/>
                    <a:pt x="15" y="82"/>
                  </a:cubicBezTo>
                  <a:cubicBezTo>
                    <a:pt x="15" y="82"/>
                    <a:pt x="14" y="82"/>
                    <a:pt x="14" y="82"/>
                  </a:cubicBezTo>
                  <a:cubicBezTo>
                    <a:pt x="15" y="81"/>
                    <a:pt x="15" y="81"/>
                    <a:pt x="15" y="81"/>
                  </a:cubicBezTo>
                  <a:cubicBezTo>
                    <a:pt x="14" y="81"/>
                    <a:pt x="14" y="81"/>
                    <a:pt x="13" y="82"/>
                  </a:cubicBezTo>
                  <a:cubicBezTo>
                    <a:pt x="13" y="82"/>
                    <a:pt x="13" y="81"/>
                    <a:pt x="13" y="81"/>
                  </a:cubicBezTo>
                  <a:cubicBezTo>
                    <a:pt x="13" y="82"/>
                    <a:pt x="12" y="82"/>
                    <a:pt x="12" y="82"/>
                  </a:cubicBezTo>
                  <a:cubicBezTo>
                    <a:pt x="12" y="82"/>
                    <a:pt x="12" y="82"/>
                    <a:pt x="12" y="82"/>
                  </a:cubicBezTo>
                  <a:cubicBezTo>
                    <a:pt x="12" y="82"/>
                    <a:pt x="11" y="82"/>
                    <a:pt x="11" y="82"/>
                  </a:cubicBezTo>
                  <a:cubicBezTo>
                    <a:pt x="11" y="82"/>
                    <a:pt x="11" y="83"/>
                    <a:pt x="10" y="83"/>
                  </a:cubicBezTo>
                  <a:cubicBezTo>
                    <a:pt x="10" y="83"/>
                    <a:pt x="10" y="83"/>
                    <a:pt x="9" y="84"/>
                  </a:cubicBezTo>
                  <a:cubicBezTo>
                    <a:pt x="9" y="84"/>
                    <a:pt x="9" y="84"/>
                    <a:pt x="9" y="83"/>
                  </a:cubicBezTo>
                  <a:cubicBezTo>
                    <a:pt x="9" y="83"/>
                    <a:pt x="9" y="82"/>
                    <a:pt x="9" y="81"/>
                  </a:cubicBezTo>
                  <a:cubicBezTo>
                    <a:pt x="9" y="81"/>
                    <a:pt x="9" y="81"/>
                    <a:pt x="10" y="81"/>
                  </a:cubicBezTo>
                  <a:cubicBezTo>
                    <a:pt x="10" y="81"/>
                    <a:pt x="10" y="81"/>
                    <a:pt x="10" y="81"/>
                  </a:cubicBezTo>
                  <a:cubicBezTo>
                    <a:pt x="10" y="81"/>
                    <a:pt x="10" y="81"/>
                    <a:pt x="10" y="81"/>
                  </a:cubicBezTo>
                  <a:cubicBezTo>
                    <a:pt x="10" y="81"/>
                    <a:pt x="10" y="81"/>
                    <a:pt x="10" y="81"/>
                  </a:cubicBezTo>
                  <a:cubicBezTo>
                    <a:pt x="10" y="81"/>
                    <a:pt x="10" y="81"/>
                    <a:pt x="11" y="81"/>
                  </a:cubicBezTo>
                  <a:cubicBezTo>
                    <a:pt x="11" y="80"/>
                    <a:pt x="11" y="80"/>
                    <a:pt x="11" y="80"/>
                  </a:cubicBezTo>
                  <a:cubicBezTo>
                    <a:pt x="11" y="80"/>
                    <a:pt x="12" y="80"/>
                    <a:pt x="12" y="80"/>
                  </a:cubicBezTo>
                  <a:cubicBezTo>
                    <a:pt x="13" y="80"/>
                    <a:pt x="13" y="80"/>
                    <a:pt x="13" y="80"/>
                  </a:cubicBezTo>
                  <a:cubicBezTo>
                    <a:pt x="12" y="80"/>
                    <a:pt x="10" y="80"/>
                    <a:pt x="10" y="80"/>
                  </a:cubicBezTo>
                  <a:cubicBezTo>
                    <a:pt x="10" y="80"/>
                    <a:pt x="10" y="80"/>
                    <a:pt x="10" y="80"/>
                  </a:cubicBezTo>
                  <a:cubicBezTo>
                    <a:pt x="10" y="80"/>
                    <a:pt x="10" y="80"/>
                    <a:pt x="10" y="79"/>
                  </a:cubicBezTo>
                  <a:cubicBezTo>
                    <a:pt x="10" y="79"/>
                    <a:pt x="10" y="79"/>
                    <a:pt x="10" y="79"/>
                  </a:cubicBezTo>
                  <a:cubicBezTo>
                    <a:pt x="10" y="79"/>
                    <a:pt x="10" y="79"/>
                    <a:pt x="10" y="79"/>
                  </a:cubicBezTo>
                  <a:cubicBezTo>
                    <a:pt x="10" y="79"/>
                    <a:pt x="10" y="79"/>
                    <a:pt x="10" y="79"/>
                  </a:cubicBezTo>
                  <a:cubicBezTo>
                    <a:pt x="10" y="79"/>
                    <a:pt x="10" y="79"/>
                    <a:pt x="10" y="79"/>
                  </a:cubicBezTo>
                  <a:cubicBezTo>
                    <a:pt x="10" y="79"/>
                    <a:pt x="10" y="79"/>
                    <a:pt x="11" y="80"/>
                  </a:cubicBezTo>
                  <a:cubicBezTo>
                    <a:pt x="11" y="80"/>
                    <a:pt x="11" y="80"/>
                    <a:pt x="11" y="80"/>
                  </a:cubicBezTo>
                  <a:cubicBezTo>
                    <a:pt x="11" y="79"/>
                    <a:pt x="11" y="79"/>
                    <a:pt x="12" y="79"/>
                  </a:cubicBezTo>
                  <a:cubicBezTo>
                    <a:pt x="12" y="79"/>
                    <a:pt x="12" y="79"/>
                    <a:pt x="12" y="78"/>
                  </a:cubicBezTo>
                  <a:cubicBezTo>
                    <a:pt x="12" y="78"/>
                    <a:pt x="11" y="78"/>
                    <a:pt x="11" y="78"/>
                  </a:cubicBezTo>
                  <a:cubicBezTo>
                    <a:pt x="11" y="78"/>
                    <a:pt x="11" y="78"/>
                    <a:pt x="11" y="78"/>
                  </a:cubicBezTo>
                  <a:cubicBezTo>
                    <a:pt x="11" y="78"/>
                    <a:pt x="11" y="78"/>
                    <a:pt x="12" y="78"/>
                  </a:cubicBezTo>
                  <a:cubicBezTo>
                    <a:pt x="12" y="78"/>
                    <a:pt x="12" y="78"/>
                    <a:pt x="12" y="78"/>
                  </a:cubicBezTo>
                  <a:cubicBezTo>
                    <a:pt x="12" y="78"/>
                    <a:pt x="12" y="78"/>
                    <a:pt x="13" y="78"/>
                  </a:cubicBezTo>
                  <a:cubicBezTo>
                    <a:pt x="13" y="78"/>
                    <a:pt x="13" y="78"/>
                    <a:pt x="13" y="78"/>
                  </a:cubicBezTo>
                  <a:cubicBezTo>
                    <a:pt x="12" y="78"/>
                    <a:pt x="12" y="78"/>
                    <a:pt x="12" y="77"/>
                  </a:cubicBezTo>
                  <a:cubicBezTo>
                    <a:pt x="13" y="77"/>
                    <a:pt x="13" y="77"/>
                    <a:pt x="14" y="77"/>
                  </a:cubicBezTo>
                  <a:cubicBezTo>
                    <a:pt x="14" y="76"/>
                    <a:pt x="15" y="76"/>
                    <a:pt x="15" y="76"/>
                  </a:cubicBezTo>
                  <a:cubicBezTo>
                    <a:pt x="15" y="76"/>
                    <a:pt x="15" y="76"/>
                    <a:pt x="15" y="76"/>
                  </a:cubicBezTo>
                  <a:cubicBezTo>
                    <a:pt x="15" y="76"/>
                    <a:pt x="15" y="76"/>
                    <a:pt x="15" y="76"/>
                  </a:cubicBezTo>
                  <a:cubicBezTo>
                    <a:pt x="15" y="76"/>
                    <a:pt x="15" y="76"/>
                    <a:pt x="15" y="76"/>
                  </a:cubicBezTo>
                  <a:cubicBezTo>
                    <a:pt x="15" y="76"/>
                    <a:pt x="15" y="76"/>
                    <a:pt x="15" y="76"/>
                  </a:cubicBezTo>
                  <a:cubicBezTo>
                    <a:pt x="15" y="75"/>
                    <a:pt x="17" y="74"/>
                    <a:pt x="18" y="74"/>
                  </a:cubicBezTo>
                  <a:cubicBezTo>
                    <a:pt x="18" y="74"/>
                    <a:pt x="18" y="74"/>
                    <a:pt x="18" y="74"/>
                  </a:cubicBezTo>
                  <a:cubicBezTo>
                    <a:pt x="17" y="74"/>
                    <a:pt x="17" y="74"/>
                    <a:pt x="17" y="74"/>
                  </a:cubicBezTo>
                  <a:cubicBezTo>
                    <a:pt x="17" y="73"/>
                    <a:pt x="17" y="73"/>
                    <a:pt x="17" y="73"/>
                  </a:cubicBezTo>
                  <a:cubicBezTo>
                    <a:pt x="17" y="73"/>
                    <a:pt x="17" y="73"/>
                    <a:pt x="17" y="73"/>
                  </a:cubicBezTo>
                  <a:cubicBezTo>
                    <a:pt x="17" y="73"/>
                    <a:pt x="17" y="74"/>
                    <a:pt x="16" y="74"/>
                  </a:cubicBezTo>
                  <a:cubicBezTo>
                    <a:pt x="16" y="74"/>
                    <a:pt x="16" y="74"/>
                    <a:pt x="16" y="74"/>
                  </a:cubicBezTo>
                  <a:cubicBezTo>
                    <a:pt x="17" y="73"/>
                    <a:pt x="17" y="73"/>
                    <a:pt x="17" y="73"/>
                  </a:cubicBezTo>
                  <a:cubicBezTo>
                    <a:pt x="18" y="72"/>
                    <a:pt x="19" y="72"/>
                    <a:pt x="19" y="71"/>
                  </a:cubicBezTo>
                  <a:cubicBezTo>
                    <a:pt x="19" y="71"/>
                    <a:pt x="19" y="71"/>
                    <a:pt x="19" y="71"/>
                  </a:cubicBezTo>
                  <a:cubicBezTo>
                    <a:pt x="18" y="71"/>
                    <a:pt x="18" y="71"/>
                    <a:pt x="18" y="70"/>
                  </a:cubicBezTo>
                  <a:cubicBezTo>
                    <a:pt x="18" y="70"/>
                    <a:pt x="18" y="70"/>
                    <a:pt x="18" y="70"/>
                  </a:cubicBezTo>
                  <a:cubicBezTo>
                    <a:pt x="18" y="70"/>
                    <a:pt x="17" y="70"/>
                    <a:pt x="17" y="70"/>
                  </a:cubicBezTo>
                  <a:cubicBezTo>
                    <a:pt x="17" y="70"/>
                    <a:pt x="17" y="69"/>
                    <a:pt x="17" y="69"/>
                  </a:cubicBezTo>
                  <a:cubicBezTo>
                    <a:pt x="17" y="69"/>
                    <a:pt x="17" y="69"/>
                    <a:pt x="16" y="69"/>
                  </a:cubicBezTo>
                  <a:cubicBezTo>
                    <a:pt x="16" y="69"/>
                    <a:pt x="16" y="69"/>
                    <a:pt x="16" y="68"/>
                  </a:cubicBezTo>
                  <a:cubicBezTo>
                    <a:pt x="16" y="68"/>
                    <a:pt x="15" y="68"/>
                    <a:pt x="15" y="68"/>
                  </a:cubicBezTo>
                  <a:cubicBezTo>
                    <a:pt x="15" y="68"/>
                    <a:pt x="15" y="68"/>
                    <a:pt x="15" y="68"/>
                  </a:cubicBezTo>
                  <a:cubicBezTo>
                    <a:pt x="15" y="68"/>
                    <a:pt x="15" y="67"/>
                    <a:pt x="15" y="67"/>
                  </a:cubicBezTo>
                  <a:cubicBezTo>
                    <a:pt x="15" y="67"/>
                    <a:pt x="16" y="67"/>
                    <a:pt x="16" y="66"/>
                  </a:cubicBezTo>
                  <a:cubicBezTo>
                    <a:pt x="15" y="66"/>
                    <a:pt x="16" y="66"/>
                    <a:pt x="15" y="66"/>
                  </a:cubicBezTo>
                  <a:cubicBezTo>
                    <a:pt x="16" y="65"/>
                    <a:pt x="16" y="64"/>
                    <a:pt x="16" y="63"/>
                  </a:cubicBezTo>
                  <a:cubicBezTo>
                    <a:pt x="16" y="63"/>
                    <a:pt x="16" y="63"/>
                    <a:pt x="16" y="63"/>
                  </a:cubicBezTo>
                  <a:cubicBezTo>
                    <a:pt x="16" y="62"/>
                    <a:pt x="16" y="62"/>
                    <a:pt x="16" y="62"/>
                  </a:cubicBezTo>
                  <a:cubicBezTo>
                    <a:pt x="17" y="62"/>
                    <a:pt x="17" y="61"/>
                    <a:pt x="17" y="61"/>
                  </a:cubicBezTo>
                  <a:cubicBezTo>
                    <a:pt x="17" y="61"/>
                    <a:pt x="17" y="61"/>
                    <a:pt x="17" y="60"/>
                  </a:cubicBezTo>
                  <a:cubicBezTo>
                    <a:pt x="17" y="60"/>
                    <a:pt x="17" y="60"/>
                    <a:pt x="17" y="60"/>
                  </a:cubicBezTo>
                  <a:cubicBezTo>
                    <a:pt x="17" y="60"/>
                    <a:pt x="17" y="58"/>
                    <a:pt x="17" y="58"/>
                  </a:cubicBezTo>
                  <a:cubicBezTo>
                    <a:pt x="17" y="58"/>
                    <a:pt x="16" y="58"/>
                    <a:pt x="16" y="57"/>
                  </a:cubicBezTo>
                  <a:cubicBezTo>
                    <a:pt x="17" y="57"/>
                    <a:pt x="17" y="57"/>
                    <a:pt x="17" y="56"/>
                  </a:cubicBezTo>
                  <a:cubicBezTo>
                    <a:pt x="17" y="56"/>
                    <a:pt x="16" y="56"/>
                    <a:pt x="16" y="55"/>
                  </a:cubicBezTo>
                  <a:cubicBezTo>
                    <a:pt x="17" y="55"/>
                    <a:pt x="17" y="55"/>
                    <a:pt x="17" y="54"/>
                  </a:cubicBezTo>
                  <a:cubicBezTo>
                    <a:pt x="17" y="54"/>
                    <a:pt x="17" y="53"/>
                    <a:pt x="17" y="53"/>
                  </a:cubicBezTo>
                  <a:cubicBezTo>
                    <a:pt x="17" y="53"/>
                    <a:pt x="16" y="53"/>
                    <a:pt x="16" y="53"/>
                  </a:cubicBezTo>
                  <a:cubicBezTo>
                    <a:pt x="15" y="53"/>
                    <a:pt x="14" y="53"/>
                    <a:pt x="14" y="54"/>
                  </a:cubicBezTo>
                  <a:cubicBezTo>
                    <a:pt x="13" y="54"/>
                    <a:pt x="12" y="53"/>
                    <a:pt x="12" y="54"/>
                  </a:cubicBezTo>
                  <a:cubicBezTo>
                    <a:pt x="12" y="54"/>
                    <a:pt x="12" y="54"/>
                    <a:pt x="11" y="54"/>
                  </a:cubicBezTo>
                  <a:cubicBezTo>
                    <a:pt x="11" y="54"/>
                    <a:pt x="11" y="54"/>
                    <a:pt x="10" y="54"/>
                  </a:cubicBezTo>
                  <a:cubicBezTo>
                    <a:pt x="10" y="55"/>
                    <a:pt x="10" y="55"/>
                    <a:pt x="10" y="55"/>
                  </a:cubicBezTo>
                  <a:cubicBezTo>
                    <a:pt x="10" y="55"/>
                    <a:pt x="9" y="55"/>
                    <a:pt x="9" y="56"/>
                  </a:cubicBezTo>
                  <a:cubicBezTo>
                    <a:pt x="9" y="56"/>
                    <a:pt x="9" y="56"/>
                    <a:pt x="9" y="56"/>
                  </a:cubicBezTo>
                  <a:cubicBezTo>
                    <a:pt x="8" y="56"/>
                    <a:pt x="8" y="56"/>
                    <a:pt x="7" y="56"/>
                  </a:cubicBezTo>
                  <a:cubicBezTo>
                    <a:pt x="7" y="56"/>
                    <a:pt x="6" y="56"/>
                    <a:pt x="6" y="57"/>
                  </a:cubicBezTo>
                  <a:cubicBezTo>
                    <a:pt x="6" y="56"/>
                    <a:pt x="6" y="56"/>
                    <a:pt x="6" y="56"/>
                  </a:cubicBezTo>
                  <a:cubicBezTo>
                    <a:pt x="6" y="56"/>
                    <a:pt x="6" y="55"/>
                    <a:pt x="6" y="55"/>
                  </a:cubicBezTo>
                  <a:cubicBezTo>
                    <a:pt x="6" y="55"/>
                    <a:pt x="5" y="54"/>
                    <a:pt x="5" y="54"/>
                  </a:cubicBezTo>
                  <a:cubicBezTo>
                    <a:pt x="5" y="53"/>
                    <a:pt x="5" y="53"/>
                    <a:pt x="5" y="52"/>
                  </a:cubicBezTo>
                  <a:cubicBezTo>
                    <a:pt x="5" y="52"/>
                    <a:pt x="5" y="52"/>
                    <a:pt x="5" y="52"/>
                  </a:cubicBezTo>
                  <a:cubicBezTo>
                    <a:pt x="5" y="52"/>
                    <a:pt x="6" y="51"/>
                    <a:pt x="6" y="51"/>
                  </a:cubicBezTo>
                  <a:cubicBezTo>
                    <a:pt x="6" y="51"/>
                    <a:pt x="6" y="51"/>
                    <a:pt x="6" y="50"/>
                  </a:cubicBezTo>
                  <a:cubicBezTo>
                    <a:pt x="5" y="50"/>
                    <a:pt x="5" y="50"/>
                    <a:pt x="4" y="50"/>
                  </a:cubicBezTo>
                  <a:cubicBezTo>
                    <a:pt x="4" y="50"/>
                    <a:pt x="3" y="50"/>
                    <a:pt x="3" y="50"/>
                  </a:cubicBezTo>
                  <a:cubicBezTo>
                    <a:pt x="3" y="50"/>
                    <a:pt x="2" y="51"/>
                    <a:pt x="2" y="51"/>
                  </a:cubicBezTo>
                  <a:cubicBezTo>
                    <a:pt x="2" y="51"/>
                    <a:pt x="1" y="51"/>
                    <a:pt x="1" y="51"/>
                  </a:cubicBezTo>
                  <a:cubicBezTo>
                    <a:pt x="1" y="50"/>
                    <a:pt x="0" y="51"/>
                    <a:pt x="0" y="51"/>
                  </a:cubicBezTo>
                  <a:cubicBezTo>
                    <a:pt x="0" y="51"/>
                    <a:pt x="0" y="51"/>
                    <a:pt x="0" y="51"/>
                  </a:cubicBezTo>
                  <a:cubicBezTo>
                    <a:pt x="0" y="50"/>
                    <a:pt x="0" y="50"/>
                    <a:pt x="0" y="50"/>
                  </a:cubicBezTo>
                  <a:cubicBezTo>
                    <a:pt x="1" y="49"/>
                    <a:pt x="1" y="49"/>
                    <a:pt x="2" y="48"/>
                  </a:cubicBezTo>
                  <a:cubicBezTo>
                    <a:pt x="2" y="48"/>
                    <a:pt x="3" y="48"/>
                    <a:pt x="3" y="48"/>
                  </a:cubicBezTo>
                  <a:cubicBezTo>
                    <a:pt x="5" y="46"/>
                    <a:pt x="6" y="44"/>
                    <a:pt x="8" y="43"/>
                  </a:cubicBezTo>
                  <a:cubicBezTo>
                    <a:pt x="9" y="43"/>
                    <a:pt x="9" y="42"/>
                    <a:pt x="10" y="42"/>
                  </a:cubicBezTo>
                  <a:cubicBezTo>
                    <a:pt x="12" y="39"/>
                    <a:pt x="15" y="37"/>
                    <a:pt x="18" y="35"/>
                  </a:cubicBezTo>
                  <a:cubicBezTo>
                    <a:pt x="18" y="35"/>
                    <a:pt x="18" y="34"/>
                    <a:pt x="19" y="34"/>
                  </a:cubicBezTo>
                  <a:cubicBezTo>
                    <a:pt x="21" y="32"/>
                    <a:pt x="23" y="30"/>
                    <a:pt x="25" y="29"/>
                  </a:cubicBezTo>
                  <a:cubicBezTo>
                    <a:pt x="26" y="28"/>
                    <a:pt x="26" y="28"/>
                    <a:pt x="26" y="28"/>
                  </a:cubicBezTo>
                  <a:cubicBezTo>
                    <a:pt x="30" y="25"/>
                    <a:pt x="33" y="22"/>
                    <a:pt x="37" y="19"/>
                  </a:cubicBezTo>
                  <a:cubicBezTo>
                    <a:pt x="37" y="19"/>
                    <a:pt x="37" y="19"/>
                    <a:pt x="37" y="19"/>
                  </a:cubicBezTo>
                  <a:cubicBezTo>
                    <a:pt x="38" y="18"/>
                    <a:pt x="38" y="18"/>
                    <a:pt x="39" y="18"/>
                  </a:cubicBezTo>
                  <a:cubicBezTo>
                    <a:pt x="39" y="18"/>
                    <a:pt x="39" y="18"/>
                    <a:pt x="39" y="17"/>
                  </a:cubicBezTo>
                  <a:cubicBezTo>
                    <a:pt x="42" y="15"/>
                    <a:pt x="44" y="13"/>
                    <a:pt x="47" y="12"/>
                  </a:cubicBezTo>
                  <a:cubicBezTo>
                    <a:pt x="47" y="11"/>
                    <a:pt x="48" y="11"/>
                    <a:pt x="48" y="11"/>
                  </a:cubicBezTo>
                  <a:cubicBezTo>
                    <a:pt x="48" y="10"/>
                    <a:pt x="49" y="10"/>
                    <a:pt x="49" y="10"/>
                  </a:cubicBezTo>
                  <a:cubicBezTo>
                    <a:pt x="49" y="10"/>
                    <a:pt x="50" y="9"/>
                    <a:pt x="50" y="9"/>
                  </a:cubicBezTo>
                  <a:cubicBezTo>
                    <a:pt x="50" y="9"/>
                    <a:pt x="51" y="9"/>
                    <a:pt x="51" y="9"/>
                  </a:cubicBezTo>
                  <a:cubicBezTo>
                    <a:pt x="51" y="9"/>
                    <a:pt x="52" y="9"/>
                    <a:pt x="53" y="9"/>
                  </a:cubicBezTo>
                  <a:cubicBezTo>
                    <a:pt x="53" y="9"/>
                    <a:pt x="55" y="9"/>
                    <a:pt x="55" y="10"/>
                  </a:cubicBezTo>
                  <a:cubicBezTo>
                    <a:pt x="55" y="10"/>
                    <a:pt x="55" y="10"/>
                    <a:pt x="56" y="11"/>
                  </a:cubicBezTo>
                  <a:cubicBezTo>
                    <a:pt x="56" y="11"/>
                    <a:pt x="56" y="11"/>
                    <a:pt x="56" y="11"/>
                  </a:cubicBezTo>
                  <a:cubicBezTo>
                    <a:pt x="56" y="11"/>
                    <a:pt x="56" y="11"/>
                    <a:pt x="56" y="11"/>
                  </a:cubicBezTo>
                  <a:cubicBezTo>
                    <a:pt x="57" y="11"/>
                    <a:pt x="57" y="11"/>
                    <a:pt x="58" y="12"/>
                  </a:cubicBezTo>
                  <a:cubicBezTo>
                    <a:pt x="58" y="12"/>
                    <a:pt x="58" y="12"/>
                    <a:pt x="58" y="12"/>
                  </a:cubicBezTo>
                  <a:cubicBezTo>
                    <a:pt x="58" y="12"/>
                    <a:pt x="59" y="12"/>
                    <a:pt x="59" y="12"/>
                  </a:cubicBezTo>
                  <a:cubicBezTo>
                    <a:pt x="59" y="12"/>
                    <a:pt x="59" y="12"/>
                    <a:pt x="59" y="12"/>
                  </a:cubicBezTo>
                  <a:cubicBezTo>
                    <a:pt x="60" y="12"/>
                    <a:pt x="60" y="12"/>
                    <a:pt x="60" y="12"/>
                  </a:cubicBezTo>
                  <a:cubicBezTo>
                    <a:pt x="61" y="12"/>
                    <a:pt x="61" y="12"/>
                    <a:pt x="62" y="12"/>
                  </a:cubicBezTo>
                  <a:cubicBezTo>
                    <a:pt x="63" y="12"/>
                    <a:pt x="62" y="13"/>
                    <a:pt x="64" y="13"/>
                  </a:cubicBezTo>
                  <a:cubicBezTo>
                    <a:pt x="64" y="13"/>
                    <a:pt x="64" y="12"/>
                    <a:pt x="64" y="12"/>
                  </a:cubicBezTo>
                  <a:cubicBezTo>
                    <a:pt x="65" y="12"/>
                    <a:pt x="66" y="12"/>
                    <a:pt x="66" y="12"/>
                  </a:cubicBezTo>
                  <a:cubicBezTo>
                    <a:pt x="66" y="12"/>
                    <a:pt x="66" y="13"/>
                    <a:pt x="66" y="13"/>
                  </a:cubicBezTo>
                  <a:cubicBezTo>
                    <a:pt x="66" y="13"/>
                    <a:pt x="66" y="13"/>
                    <a:pt x="66" y="13"/>
                  </a:cubicBezTo>
                  <a:cubicBezTo>
                    <a:pt x="66" y="13"/>
                    <a:pt x="67" y="13"/>
                    <a:pt x="67" y="13"/>
                  </a:cubicBezTo>
                  <a:cubicBezTo>
                    <a:pt x="67" y="13"/>
                    <a:pt x="67" y="12"/>
                    <a:pt x="67" y="12"/>
                  </a:cubicBezTo>
                  <a:cubicBezTo>
                    <a:pt x="68" y="11"/>
                    <a:pt x="69" y="11"/>
                    <a:pt x="69" y="11"/>
                  </a:cubicBezTo>
                  <a:cubicBezTo>
                    <a:pt x="70" y="11"/>
                    <a:pt x="70" y="11"/>
                    <a:pt x="70" y="11"/>
                  </a:cubicBezTo>
                  <a:cubicBezTo>
                    <a:pt x="71" y="10"/>
                    <a:pt x="71" y="11"/>
                    <a:pt x="71" y="10"/>
                  </a:cubicBezTo>
                  <a:cubicBezTo>
                    <a:pt x="72" y="10"/>
                    <a:pt x="72" y="10"/>
                    <a:pt x="72" y="10"/>
                  </a:cubicBezTo>
                  <a:cubicBezTo>
                    <a:pt x="72" y="10"/>
                    <a:pt x="72" y="10"/>
                    <a:pt x="72" y="10"/>
                  </a:cubicBezTo>
                  <a:cubicBezTo>
                    <a:pt x="73" y="10"/>
                    <a:pt x="73" y="10"/>
                    <a:pt x="73" y="10"/>
                  </a:cubicBezTo>
                  <a:cubicBezTo>
                    <a:pt x="74" y="10"/>
                    <a:pt x="74" y="10"/>
                    <a:pt x="75" y="10"/>
                  </a:cubicBezTo>
                  <a:cubicBezTo>
                    <a:pt x="75" y="10"/>
                    <a:pt x="75" y="10"/>
                    <a:pt x="76" y="9"/>
                  </a:cubicBezTo>
                  <a:cubicBezTo>
                    <a:pt x="76" y="9"/>
                    <a:pt x="76" y="9"/>
                    <a:pt x="77" y="9"/>
                  </a:cubicBezTo>
                  <a:cubicBezTo>
                    <a:pt x="77" y="9"/>
                    <a:pt x="78" y="9"/>
                    <a:pt x="78" y="9"/>
                  </a:cubicBezTo>
                  <a:cubicBezTo>
                    <a:pt x="78" y="9"/>
                    <a:pt x="78" y="9"/>
                    <a:pt x="78" y="9"/>
                  </a:cubicBezTo>
                  <a:cubicBezTo>
                    <a:pt x="78" y="8"/>
                    <a:pt x="78" y="8"/>
                    <a:pt x="78" y="8"/>
                  </a:cubicBezTo>
                  <a:cubicBezTo>
                    <a:pt x="79" y="9"/>
                    <a:pt x="81" y="8"/>
                    <a:pt x="81" y="8"/>
                  </a:cubicBezTo>
                  <a:cubicBezTo>
                    <a:pt x="81" y="8"/>
                    <a:pt x="82" y="8"/>
                    <a:pt x="82" y="8"/>
                  </a:cubicBezTo>
                  <a:cubicBezTo>
                    <a:pt x="83" y="8"/>
                    <a:pt x="83" y="8"/>
                    <a:pt x="83" y="8"/>
                  </a:cubicBezTo>
                  <a:cubicBezTo>
                    <a:pt x="84" y="8"/>
                    <a:pt x="85" y="7"/>
                    <a:pt x="86" y="7"/>
                  </a:cubicBezTo>
                  <a:cubicBezTo>
                    <a:pt x="87" y="7"/>
                    <a:pt x="87" y="7"/>
                    <a:pt x="87" y="7"/>
                  </a:cubicBezTo>
                  <a:cubicBezTo>
                    <a:pt x="88" y="7"/>
                    <a:pt x="89" y="7"/>
                    <a:pt x="89" y="7"/>
                  </a:cubicBezTo>
                  <a:cubicBezTo>
                    <a:pt x="89" y="7"/>
                    <a:pt x="89" y="7"/>
                    <a:pt x="89" y="7"/>
                  </a:cubicBezTo>
                  <a:cubicBezTo>
                    <a:pt x="89" y="7"/>
                    <a:pt x="89" y="7"/>
                    <a:pt x="89" y="7"/>
                  </a:cubicBezTo>
                  <a:cubicBezTo>
                    <a:pt x="89" y="7"/>
                    <a:pt x="87" y="7"/>
                    <a:pt x="86" y="8"/>
                  </a:cubicBezTo>
                  <a:cubicBezTo>
                    <a:pt x="86" y="8"/>
                    <a:pt x="86" y="8"/>
                    <a:pt x="86" y="8"/>
                  </a:cubicBezTo>
                  <a:cubicBezTo>
                    <a:pt x="86" y="8"/>
                    <a:pt x="85" y="8"/>
                    <a:pt x="85" y="8"/>
                  </a:cubicBezTo>
                  <a:cubicBezTo>
                    <a:pt x="85" y="8"/>
                    <a:pt x="85" y="8"/>
                    <a:pt x="85" y="8"/>
                  </a:cubicBezTo>
                  <a:cubicBezTo>
                    <a:pt x="84" y="8"/>
                    <a:pt x="84" y="8"/>
                    <a:pt x="84" y="8"/>
                  </a:cubicBezTo>
                  <a:cubicBezTo>
                    <a:pt x="84" y="8"/>
                    <a:pt x="83" y="8"/>
                    <a:pt x="83" y="8"/>
                  </a:cubicBezTo>
                  <a:cubicBezTo>
                    <a:pt x="83" y="8"/>
                    <a:pt x="83" y="9"/>
                    <a:pt x="83" y="9"/>
                  </a:cubicBezTo>
                  <a:cubicBezTo>
                    <a:pt x="82" y="9"/>
                    <a:pt x="82" y="8"/>
                    <a:pt x="81" y="9"/>
                  </a:cubicBezTo>
                  <a:cubicBezTo>
                    <a:pt x="81" y="9"/>
                    <a:pt x="81" y="9"/>
                    <a:pt x="81" y="9"/>
                  </a:cubicBezTo>
                  <a:cubicBezTo>
                    <a:pt x="80" y="9"/>
                    <a:pt x="80" y="9"/>
                    <a:pt x="79" y="9"/>
                  </a:cubicBezTo>
                  <a:cubicBezTo>
                    <a:pt x="79" y="9"/>
                    <a:pt x="79" y="9"/>
                    <a:pt x="79" y="9"/>
                  </a:cubicBezTo>
                  <a:cubicBezTo>
                    <a:pt x="79" y="9"/>
                    <a:pt x="79" y="9"/>
                    <a:pt x="78" y="9"/>
                  </a:cubicBezTo>
                  <a:cubicBezTo>
                    <a:pt x="78" y="9"/>
                    <a:pt x="78" y="9"/>
                    <a:pt x="77" y="10"/>
                  </a:cubicBezTo>
                  <a:cubicBezTo>
                    <a:pt x="77" y="10"/>
                    <a:pt x="76" y="10"/>
                    <a:pt x="76" y="10"/>
                  </a:cubicBezTo>
                  <a:cubicBezTo>
                    <a:pt x="76" y="10"/>
                    <a:pt x="76" y="10"/>
                    <a:pt x="76" y="10"/>
                  </a:cubicBezTo>
                  <a:cubicBezTo>
                    <a:pt x="75" y="10"/>
                    <a:pt x="75" y="10"/>
                    <a:pt x="75" y="10"/>
                  </a:cubicBezTo>
                  <a:cubicBezTo>
                    <a:pt x="74" y="10"/>
                    <a:pt x="74" y="10"/>
                    <a:pt x="73" y="11"/>
                  </a:cubicBezTo>
                  <a:cubicBezTo>
                    <a:pt x="73" y="11"/>
                    <a:pt x="73" y="11"/>
                    <a:pt x="73" y="11"/>
                  </a:cubicBezTo>
                  <a:cubicBezTo>
                    <a:pt x="73" y="11"/>
                    <a:pt x="72" y="11"/>
                    <a:pt x="72" y="11"/>
                  </a:cubicBezTo>
                  <a:cubicBezTo>
                    <a:pt x="72" y="11"/>
                    <a:pt x="71" y="11"/>
                    <a:pt x="71" y="12"/>
                  </a:cubicBezTo>
                  <a:cubicBezTo>
                    <a:pt x="70" y="12"/>
                    <a:pt x="70" y="11"/>
                    <a:pt x="70" y="13"/>
                  </a:cubicBezTo>
                  <a:cubicBezTo>
                    <a:pt x="70" y="13"/>
                    <a:pt x="70" y="13"/>
                    <a:pt x="70" y="13"/>
                  </a:cubicBezTo>
                  <a:cubicBezTo>
                    <a:pt x="70" y="13"/>
                    <a:pt x="71" y="13"/>
                    <a:pt x="71" y="13"/>
                  </a:cubicBezTo>
                  <a:cubicBezTo>
                    <a:pt x="71" y="13"/>
                    <a:pt x="71" y="13"/>
                    <a:pt x="71" y="12"/>
                  </a:cubicBezTo>
                  <a:cubicBezTo>
                    <a:pt x="71" y="12"/>
                    <a:pt x="71" y="12"/>
                    <a:pt x="71" y="12"/>
                  </a:cubicBezTo>
                  <a:cubicBezTo>
                    <a:pt x="71" y="12"/>
                    <a:pt x="71" y="12"/>
                    <a:pt x="71" y="12"/>
                  </a:cubicBezTo>
                  <a:cubicBezTo>
                    <a:pt x="71" y="12"/>
                    <a:pt x="71" y="12"/>
                    <a:pt x="71" y="12"/>
                  </a:cubicBezTo>
                  <a:cubicBezTo>
                    <a:pt x="71" y="13"/>
                    <a:pt x="72" y="12"/>
                    <a:pt x="72" y="12"/>
                  </a:cubicBezTo>
                  <a:cubicBezTo>
                    <a:pt x="73" y="12"/>
                    <a:pt x="73" y="12"/>
                    <a:pt x="74" y="12"/>
                  </a:cubicBezTo>
                  <a:cubicBezTo>
                    <a:pt x="74" y="12"/>
                    <a:pt x="74" y="12"/>
                    <a:pt x="74" y="12"/>
                  </a:cubicBezTo>
                  <a:cubicBezTo>
                    <a:pt x="73" y="12"/>
                    <a:pt x="73" y="12"/>
                    <a:pt x="73" y="12"/>
                  </a:cubicBezTo>
                  <a:cubicBezTo>
                    <a:pt x="74" y="11"/>
                    <a:pt x="74" y="11"/>
                    <a:pt x="75" y="11"/>
                  </a:cubicBezTo>
                  <a:cubicBezTo>
                    <a:pt x="75" y="11"/>
                    <a:pt x="75" y="11"/>
                    <a:pt x="75" y="11"/>
                  </a:cubicBezTo>
                  <a:cubicBezTo>
                    <a:pt x="76" y="11"/>
                    <a:pt x="76" y="11"/>
                    <a:pt x="76" y="11"/>
                  </a:cubicBezTo>
                  <a:cubicBezTo>
                    <a:pt x="77" y="11"/>
                    <a:pt x="77" y="11"/>
                    <a:pt x="77" y="11"/>
                  </a:cubicBezTo>
                  <a:cubicBezTo>
                    <a:pt x="78" y="11"/>
                    <a:pt x="78" y="10"/>
                    <a:pt x="78" y="10"/>
                  </a:cubicBezTo>
                  <a:cubicBezTo>
                    <a:pt x="78" y="10"/>
                    <a:pt x="78" y="10"/>
                    <a:pt x="78" y="10"/>
                  </a:cubicBezTo>
                  <a:cubicBezTo>
                    <a:pt x="79" y="10"/>
                    <a:pt x="79" y="10"/>
                    <a:pt x="79" y="10"/>
                  </a:cubicBezTo>
                  <a:cubicBezTo>
                    <a:pt x="79" y="10"/>
                    <a:pt x="79" y="10"/>
                    <a:pt x="79" y="10"/>
                  </a:cubicBezTo>
                  <a:cubicBezTo>
                    <a:pt x="80" y="10"/>
                    <a:pt x="80" y="10"/>
                    <a:pt x="80" y="10"/>
                  </a:cubicBezTo>
                  <a:cubicBezTo>
                    <a:pt x="80" y="10"/>
                    <a:pt x="80" y="10"/>
                    <a:pt x="80" y="10"/>
                  </a:cubicBezTo>
                  <a:cubicBezTo>
                    <a:pt x="80" y="10"/>
                    <a:pt x="80" y="10"/>
                    <a:pt x="80" y="10"/>
                  </a:cubicBezTo>
                  <a:cubicBezTo>
                    <a:pt x="80" y="10"/>
                    <a:pt x="80" y="10"/>
                    <a:pt x="80" y="11"/>
                  </a:cubicBezTo>
                  <a:cubicBezTo>
                    <a:pt x="80" y="11"/>
                    <a:pt x="80" y="11"/>
                    <a:pt x="80" y="11"/>
                  </a:cubicBezTo>
                  <a:cubicBezTo>
                    <a:pt x="81" y="11"/>
                    <a:pt x="81" y="10"/>
                    <a:pt x="82" y="10"/>
                  </a:cubicBezTo>
                  <a:cubicBezTo>
                    <a:pt x="82" y="10"/>
                    <a:pt x="83" y="10"/>
                    <a:pt x="83" y="10"/>
                  </a:cubicBezTo>
                  <a:cubicBezTo>
                    <a:pt x="84" y="9"/>
                    <a:pt x="84" y="9"/>
                    <a:pt x="85" y="9"/>
                  </a:cubicBezTo>
                  <a:cubicBezTo>
                    <a:pt x="86" y="8"/>
                    <a:pt x="87" y="9"/>
                    <a:pt x="87" y="8"/>
                  </a:cubicBezTo>
                  <a:cubicBezTo>
                    <a:pt x="88" y="8"/>
                    <a:pt x="88" y="8"/>
                    <a:pt x="89" y="8"/>
                  </a:cubicBezTo>
                  <a:cubicBezTo>
                    <a:pt x="89" y="8"/>
                    <a:pt x="89" y="8"/>
                    <a:pt x="89" y="8"/>
                  </a:cubicBezTo>
                  <a:cubicBezTo>
                    <a:pt x="89" y="9"/>
                    <a:pt x="90" y="9"/>
                    <a:pt x="90" y="9"/>
                  </a:cubicBezTo>
                  <a:cubicBezTo>
                    <a:pt x="91" y="8"/>
                    <a:pt x="92" y="8"/>
                    <a:pt x="93" y="8"/>
                  </a:cubicBezTo>
                  <a:cubicBezTo>
                    <a:pt x="93" y="7"/>
                    <a:pt x="94" y="7"/>
                    <a:pt x="94" y="7"/>
                  </a:cubicBezTo>
                  <a:cubicBezTo>
                    <a:pt x="94" y="7"/>
                    <a:pt x="95" y="7"/>
                    <a:pt x="95" y="7"/>
                  </a:cubicBezTo>
                  <a:cubicBezTo>
                    <a:pt x="95" y="6"/>
                    <a:pt x="96" y="7"/>
                    <a:pt x="97" y="6"/>
                  </a:cubicBezTo>
                  <a:cubicBezTo>
                    <a:pt x="97" y="6"/>
                    <a:pt x="97" y="6"/>
                    <a:pt x="97" y="6"/>
                  </a:cubicBezTo>
                  <a:cubicBezTo>
                    <a:pt x="97" y="6"/>
                    <a:pt x="97" y="6"/>
                    <a:pt x="97" y="6"/>
                  </a:cubicBezTo>
                  <a:cubicBezTo>
                    <a:pt x="97" y="6"/>
                    <a:pt x="97" y="6"/>
                    <a:pt x="97" y="6"/>
                  </a:cubicBezTo>
                  <a:cubicBezTo>
                    <a:pt x="97" y="6"/>
                    <a:pt x="97" y="6"/>
                    <a:pt x="97" y="5"/>
                  </a:cubicBezTo>
                  <a:cubicBezTo>
                    <a:pt x="97" y="5"/>
                    <a:pt x="97" y="5"/>
                    <a:pt x="98" y="5"/>
                  </a:cubicBezTo>
                  <a:cubicBezTo>
                    <a:pt x="98" y="5"/>
                    <a:pt x="98" y="6"/>
                    <a:pt x="98" y="6"/>
                  </a:cubicBezTo>
                  <a:cubicBezTo>
                    <a:pt x="98" y="6"/>
                    <a:pt x="98" y="7"/>
                    <a:pt x="98" y="7"/>
                  </a:cubicBezTo>
                  <a:cubicBezTo>
                    <a:pt x="98" y="7"/>
                    <a:pt x="97" y="7"/>
                    <a:pt x="97" y="7"/>
                  </a:cubicBezTo>
                  <a:cubicBezTo>
                    <a:pt x="97" y="8"/>
                    <a:pt x="97" y="8"/>
                    <a:pt x="97" y="9"/>
                  </a:cubicBezTo>
                  <a:cubicBezTo>
                    <a:pt x="97" y="9"/>
                    <a:pt x="97" y="9"/>
                    <a:pt x="97" y="9"/>
                  </a:cubicBezTo>
                  <a:cubicBezTo>
                    <a:pt x="98" y="10"/>
                    <a:pt x="98" y="10"/>
                    <a:pt x="98" y="10"/>
                  </a:cubicBezTo>
                  <a:cubicBezTo>
                    <a:pt x="98" y="10"/>
                    <a:pt x="99" y="10"/>
                    <a:pt x="100" y="10"/>
                  </a:cubicBezTo>
                  <a:cubicBezTo>
                    <a:pt x="100" y="10"/>
                    <a:pt x="100" y="10"/>
                    <a:pt x="100" y="10"/>
                  </a:cubicBezTo>
                  <a:cubicBezTo>
                    <a:pt x="100" y="10"/>
                    <a:pt x="100" y="10"/>
                    <a:pt x="101" y="10"/>
                  </a:cubicBezTo>
                  <a:cubicBezTo>
                    <a:pt x="101" y="10"/>
                    <a:pt x="101" y="10"/>
                    <a:pt x="101" y="10"/>
                  </a:cubicBezTo>
                  <a:cubicBezTo>
                    <a:pt x="101" y="9"/>
                    <a:pt x="101" y="10"/>
                    <a:pt x="101" y="9"/>
                  </a:cubicBezTo>
                  <a:cubicBezTo>
                    <a:pt x="101" y="9"/>
                    <a:pt x="101" y="9"/>
                    <a:pt x="102" y="9"/>
                  </a:cubicBezTo>
                  <a:cubicBezTo>
                    <a:pt x="102" y="8"/>
                    <a:pt x="103" y="9"/>
                    <a:pt x="103" y="9"/>
                  </a:cubicBezTo>
                  <a:cubicBezTo>
                    <a:pt x="103" y="8"/>
                    <a:pt x="103" y="8"/>
                    <a:pt x="103" y="8"/>
                  </a:cubicBezTo>
                  <a:cubicBezTo>
                    <a:pt x="104" y="8"/>
                    <a:pt x="104" y="8"/>
                    <a:pt x="105" y="7"/>
                  </a:cubicBezTo>
                  <a:cubicBezTo>
                    <a:pt x="105" y="7"/>
                    <a:pt x="105" y="8"/>
                    <a:pt x="105" y="8"/>
                  </a:cubicBezTo>
                  <a:cubicBezTo>
                    <a:pt x="105" y="8"/>
                    <a:pt x="104" y="8"/>
                    <a:pt x="104" y="8"/>
                  </a:cubicBezTo>
                  <a:cubicBezTo>
                    <a:pt x="104" y="9"/>
                    <a:pt x="104" y="8"/>
                    <a:pt x="104" y="9"/>
                  </a:cubicBezTo>
                  <a:cubicBezTo>
                    <a:pt x="104" y="9"/>
                    <a:pt x="103" y="9"/>
                    <a:pt x="103" y="10"/>
                  </a:cubicBezTo>
                  <a:cubicBezTo>
                    <a:pt x="103" y="10"/>
                    <a:pt x="105" y="10"/>
                    <a:pt x="106" y="10"/>
                  </a:cubicBezTo>
                  <a:cubicBezTo>
                    <a:pt x="106" y="10"/>
                    <a:pt x="106" y="10"/>
                    <a:pt x="106" y="10"/>
                  </a:cubicBezTo>
                  <a:cubicBezTo>
                    <a:pt x="106" y="10"/>
                    <a:pt x="107" y="9"/>
                    <a:pt x="107" y="9"/>
                  </a:cubicBezTo>
                  <a:cubicBezTo>
                    <a:pt x="107" y="9"/>
                    <a:pt x="107" y="10"/>
                    <a:pt x="108" y="10"/>
                  </a:cubicBezTo>
                  <a:cubicBezTo>
                    <a:pt x="108" y="9"/>
                    <a:pt x="109" y="9"/>
                    <a:pt x="110" y="8"/>
                  </a:cubicBezTo>
                  <a:cubicBezTo>
                    <a:pt x="110" y="8"/>
                    <a:pt x="112" y="8"/>
                    <a:pt x="112" y="8"/>
                  </a:cubicBezTo>
                  <a:cubicBezTo>
                    <a:pt x="113" y="8"/>
                    <a:pt x="113" y="8"/>
                    <a:pt x="114" y="8"/>
                  </a:cubicBezTo>
                  <a:cubicBezTo>
                    <a:pt x="114" y="8"/>
                    <a:pt x="115" y="8"/>
                    <a:pt x="115" y="9"/>
                  </a:cubicBezTo>
                  <a:cubicBezTo>
                    <a:pt x="116" y="9"/>
                    <a:pt x="116" y="10"/>
                    <a:pt x="117" y="10"/>
                  </a:cubicBezTo>
                  <a:cubicBezTo>
                    <a:pt x="117" y="10"/>
                    <a:pt x="117" y="10"/>
                    <a:pt x="118" y="10"/>
                  </a:cubicBezTo>
                  <a:cubicBezTo>
                    <a:pt x="119" y="10"/>
                    <a:pt x="120" y="10"/>
                    <a:pt x="120" y="11"/>
                  </a:cubicBezTo>
                  <a:cubicBezTo>
                    <a:pt x="121" y="11"/>
                    <a:pt x="121" y="11"/>
                    <a:pt x="122" y="12"/>
                  </a:cubicBezTo>
                  <a:cubicBezTo>
                    <a:pt x="123" y="12"/>
                    <a:pt x="123" y="12"/>
                    <a:pt x="124" y="12"/>
                  </a:cubicBezTo>
                  <a:cubicBezTo>
                    <a:pt x="124" y="12"/>
                    <a:pt x="124" y="12"/>
                    <a:pt x="124" y="12"/>
                  </a:cubicBezTo>
                  <a:cubicBezTo>
                    <a:pt x="124" y="12"/>
                    <a:pt x="125" y="12"/>
                    <a:pt x="125" y="12"/>
                  </a:cubicBezTo>
                  <a:cubicBezTo>
                    <a:pt x="126" y="12"/>
                    <a:pt x="127" y="12"/>
                    <a:pt x="128" y="12"/>
                  </a:cubicBezTo>
                  <a:cubicBezTo>
                    <a:pt x="128" y="12"/>
                    <a:pt x="128" y="12"/>
                    <a:pt x="128" y="12"/>
                  </a:cubicBezTo>
                  <a:cubicBezTo>
                    <a:pt x="128" y="12"/>
                    <a:pt x="129" y="12"/>
                    <a:pt x="129" y="12"/>
                  </a:cubicBezTo>
                  <a:cubicBezTo>
                    <a:pt x="129" y="12"/>
                    <a:pt x="129" y="12"/>
                    <a:pt x="130" y="12"/>
                  </a:cubicBezTo>
                  <a:cubicBezTo>
                    <a:pt x="130" y="12"/>
                    <a:pt x="130" y="12"/>
                    <a:pt x="131" y="12"/>
                  </a:cubicBezTo>
                  <a:cubicBezTo>
                    <a:pt x="131" y="12"/>
                    <a:pt x="131" y="12"/>
                    <a:pt x="131" y="12"/>
                  </a:cubicBezTo>
                  <a:cubicBezTo>
                    <a:pt x="131" y="12"/>
                    <a:pt x="131" y="13"/>
                    <a:pt x="132" y="13"/>
                  </a:cubicBezTo>
                  <a:cubicBezTo>
                    <a:pt x="132" y="13"/>
                    <a:pt x="132" y="13"/>
                    <a:pt x="132" y="13"/>
                  </a:cubicBezTo>
                  <a:cubicBezTo>
                    <a:pt x="132" y="13"/>
                    <a:pt x="132" y="13"/>
                    <a:pt x="132" y="13"/>
                  </a:cubicBezTo>
                  <a:cubicBezTo>
                    <a:pt x="132" y="14"/>
                    <a:pt x="132" y="13"/>
                    <a:pt x="132" y="14"/>
                  </a:cubicBezTo>
                  <a:cubicBezTo>
                    <a:pt x="132" y="14"/>
                    <a:pt x="132" y="14"/>
                    <a:pt x="132" y="14"/>
                  </a:cubicBezTo>
                  <a:cubicBezTo>
                    <a:pt x="132" y="14"/>
                    <a:pt x="132" y="15"/>
                    <a:pt x="131" y="15"/>
                  </a:cubicBezTo>
                  <a:cubicBezTo>
                    <a:pt x="130" y="14"/>
                    <a:pt x="129" y="14"/>
                    <a:pt x="129" y="15"/>
                  </a:cubicBezTo>
                  <a:cubicBezTo>
                    <a:pt x="129" y="15"/>
                    <a:pt x="129" y="15"/>
                    <a:pt x="128" y="15"/>
                  </a:cubicBezTo>
                  <a:cubicBezTo>
                    <a:pt x="128" y="15"/>
                    <a:pt x="128" y="15"/>
                    <a:pt x="127" y="15"/>
                  </a:cubicBezTo>
                  <a:cubicBezTo>
                    <a:pt x="127" y="15"/>
                    <a:pt x="127" y="15"/>
                    <a:pt x="127" y="15"/>
                  </a:cubicBezTo>
                  <a:cubicBezTo>
                    <a:pt x="127" y="15"/>
                    <a:pt x="127" y="16"/>
                    <a:pt x="127" y="16"/>
                  </a:cubicBezTo>
                  <a:cubicBezTo>
                    <a:pt x="126" y="16"/>
                    <a:pt x="125" y="16"/>
                    <a:pt x="125" y="16"/>
                  </a:cubicBezTo>
                  <a:cubicBezTo>
                    <a:pt x="125" y="16"/>
                    <a:pt x="125" y="16"/>
                    <a:pt x="125" y="16"/>
                  </a:cubicBezTo>
                  <a:cubicBezTo>
                    <a:pt x="125" y="17"/>
                    <a:pt x="125" y="17"/>
                    <a:pt x="126" y="17"/>
                  </a:cubicBezTo>
                  <a:cubicBezTo>
                    <a:pt x="126" y="17"/>
                    <a:pt x="127" y="17"/>
                    <a:pt x="127" y="17"/>
                  </a:cubicBezTo>
                  <a:cubicBezTo>
                    <a:pt x="127" y="17"/>
                    <a:pt x="128" y="17"/>
                    <a:pt x="128" y="17"/>
                  </a:cubicBezTo>
                  <a:cubicBezTo>
                    <a:pt x="128" y="17"/>
                    <a:pt x="129" y="17"/>
                    <a:pt x="130" y="17"/>
                  </a:cubicBezTo>
                  <a:cubicBezTo>
                    <a:pt x="130" y="17"/>
                    <a:pt x="131" y="17"/>
                    <a:pt x="132" y="17"/>
                  </a:cubicBezTo>
                  <a:cubicBezTo>
                    <a:pt x="132" y="17"/>
                    <a:pt x="134" y="18"/>
                    <a:pt x="134" y="17"/>
                  </a:cubicBezTo>
                  <a:cubicBezTo>
                    <a:pt x="135" y="17"/>
                    <a:pt x="135" y="17"/>
                    <a:pt x="135" y="17"/>
                  </a:cubicBezTo>
                  <a:cubicBezTo>
                    <a:pt x="136" y="17"/>
                    <a:pt x="136" y="18"/>
                    <a:pt x="137" y="17"/>
                  </a:cubicBezTo>
                  <a:cubicBezTo>
                    <a:pt x="137" y="17"/>
                    <a:pt x="137" y="17"/>
                    <a:pt x="137" y="17"/>
                  </a:cubicBezTo>
                  <a:cubicBezTo>
                    <a:pt x="137" y="17"/>
                    <a:pt x="137" y="17"/>
                    <a:pt x="137" y="17"/>
                  </a:cubicBezTo>
                  <a:cubicBezTo>
                    <a:pt x="138" y="17"/>
                    <a:pt x="138" y="17"/>
                    <a:pt x="139" y="17"/>
                  </a:cubicBezTo>
                  <a:cubicBezTo>
                    <a:pt x="139" y="17"/>
                    <a:pt x="140" y="17"/>
                    <a:pt x="140" y="17"/>
                  </a:cubicBezTo>
                  <a:cubicBezTo>
                    <a:pt x="141" y="17"/>
                    <a:pt x="142" y="16"/>
                    <a:pt x="142" y="16"/>
                  </a:cubicBezTo>
                  <a:cubicBezTo>
                    <a:pt x="142" y="16"/>
                    <a:pt x="143" y="16"/>
                    <a:pt x="143" y="16"/>
                  </a:cubicBezTo>
                  <a:cubicBezTo>
                    <a:pt x="143" y="17"/>
                    <a:pt x="144" y="16"/>
                    <a:pt x="144" y="17"/>
                  </a:cubicBezTo>
                  <a:cubicBezTo>
                    <a:pt x="144" y="17"/>
                    <a:pt x="145" y="17"/>
                    <a:pt x="145" y="17"/>
                  </a:cubicBezTo>
                  <a:cubicBezTo>
                    <a:pt x="145" y="17"/>
                    <a:pt x="145" y="18"/>
                    <a:pt x="145" y="18"/>
                  </a:cubicBezTo>
                  <a:cubicBezTo>
                    <a:pt x="145" y="18"/>
                    <a:pt x="145" y="18"/>
                    <a:pt x="145" y="18"/>
                  </a:cubicBezTo>
                  <a:cubicBezTo>
                    <a:pt x="145" y="18"/>
                    <a:pt x="145" y="18"/>
                    <a:pt x="145" y="19"/>
                  </a:cubicBezTo>
                  <a:cubicBezTo>
                    <a:pt x="145" y="19"/>
                    <a:pt x="145" y="19"/>
                    <a:pt x="145" y="19"/>
                  </a:cubicBezTo>
                  <a:cubicBezTo>
                    <a:pt x="145" y="19"/>
                    <a:pt x="145" y="19"/>
                    <a:pt x="145" y="19"/>
                  </a:cubicBezTo>
                  <a:cubicBezTo>
                    <a:pt x="146" y="19"/>
                    <a:pt x="146" y="19"/>
                    <a:pt x="146" y="18"/>
                  </a:cubicBezTo>
                  <a:cubicBezTo>
                    <a:pt x="146" y="19"/>
                    <a:pt x="146" y="19"/>
                    <a:pt x="146" y="19"/>
                  </a:cubicBezTo>
                  <a:cubicBezTo>
                    <a:pt x="146" y="19"/>
                    <a:pt x="147" y="19"/>
                    <a:pt x="147" y="19"/>
                  </a:cubicBezTo>
                  <a:cubicBezTo>
                    <a:pt x="147" y="19"/>
                    <a:pt x="147" y="19"/>
                    <a:pt x="147" y="19"/>
                  </a:cubicBezTo>
                  <a:cubicBezTo>
                    <a:pt x="147" y="19"/>
                    <a:pt x="147" y="19"/>
                    <a:pt x="147" y="19"/>
                  </a:cubicBezTo>
                  <a:cubicBezTo>
                    <a:pt x="147" y="19"/>
                    <a:pt x="147" y="19"/>
                    <a:pt x="147" y="19"/>
                  </a:cubicBezTo>
                  <a:cubicBezTo>
                    <a:pt x="147" y="19"/>
                    <a:pt x="147" y="19"/>
                    <a:pt x="147" y="20"/>
                  </a:cubicBezTo>
                  <a:cubicBezTo>
                    <a:pt x="146" y="20"/>
                    <a:pt x="145" y="19"/>
                    <a:pt x="145" y="19"/>
                  </a:cubicBezTo>
                  <a:cubicBezTo>
                    <a:pt x="145" y="19"/>
                    <a:pt x="145" y="20"/>
                    <a:pt x="145" y="20"/>
                  </a:cubicBezTo>
                  <a:cubicBezTo>
                    <a:pt x="145" y="20"/>
                    <a:pt x="145" y="20"/>
                    <a:pt x="145" y="20"/>
                  </a:cubicBezTo>
                  <a:cubicBezTo>
                    <a:pt x="145" y="20"/>
                    <a:pt x="144" y="20"/>
                    <a:pt x="144" y="20"/>
                  </a:cubicBezTo>
                  <a:cubicBezTo>
                    <a:pt x="145" y="20"/>
                    <a:pt x="145" y="21"/>
                    <a:pt x="145" y="21"/>
                  </a:cubicBezTo>
                  <a:cubicBezTo>
                    <a:pt x="145" y="21"/>
                    <a:pt x="145" y="21"/>
                    <a:pt x="145" y="21"/>
                  </a:cubicBezTo>
                  <a:cubicBezTo>
                    <a:pt x="145" y="21"/>
                    <a:pt x="145" y="21"/>
                    <a:pt x="145" y="21"/>
                  </a:cubicBezTo>
                  <a:cubicBezTo>
                    <a:pt x="145" y="21"/>
                    <a:pt x="145" y="21"/>
                    <a:pt x="145" y="22"/>
                  </a:cubicBezTo>
                  <a:cubicBezTo>
                    <a:pt x="145" y="22"/>
                    <a:pt x="145" y="22"/>
                    <a:pt x="145" y="22"/>
                  </a:cubicBezTo>
                  <a:cubicBezTo>
                    <a:pt x="145" y="22"/>
                    <a:pt x="146" y="22"/>
                    <a:pt x="146" y="22"/>
                  </a:cubicBezTo>
                  <a:cubicBezTo>
                    <a:pt x="146" y="23"/>
                    <a:pt x="145" y="23"/>
                    <a:pt x="146" y="23"/>
                  </a:cubicBezTo>
                  <a:cubicBezTo>
                    <a:pt x="146" y="23"/>
                    <a:pt x="146" y="23"/>
                    <a:pt x="146" y="23"/>
                  </a:cubicBezTo>
                  <a:cubicBezTo>
                    <a:pt x="146" y="22"/>
                    <a:pt x="146" y="22"/>
                    <a:pt x="146" y="21"/>
                  </a:cubicBezTo>
                  <a:cubicBezTo>
                    <a:pt x="147" y="21"/>
                    <a:pt x="147" y="21"/>
                    <a:pt x="147" y="21"/>
                  </a:cubicBezTo>
                  <a:cubicBezTo>
                    <a:pt x="147" y="21"/>
                    <a:pt x="147" y="21"/>
                    <a:pt x="148" y="21"/>
                  </a:cubicBezTo>
                  <a:cubicBezTo>
                    <a:pt x="148" y="21"/>
                    <a:pt x="148" y="21"/>
                    <a:pt x="148" y="21"/>
                  </a:cubicBezTo>
                  <a:cubicBezTo>
                    <a:pt x="148" y="21"/>
                    <a:pt x="148" y="21"/>
                    <a:pt x="149" y="21"/>
                  </a:cubicBezTo>
                  <a:cubicBezTo>
                    <a:pt x="149" y="21"/>
                    <a:pt x="149" y="20"/>
                    <a:pt x="149" y="20"/>
                  </a:cubicBezTo>
                  <a:cubicBezTo>
                    <a:pt x="149" y="20"/>
                    <a:pt x="149" y="20"/>
                    <a:pt x="149" y="20"/>
                  </a:cubicBezTo>
                  <a:cubicBezTo>
                    <a:pt x="149" y="20"/>
                    <a:pt x="149" y="19"/>
                    <a:pt x="149" y="19"/>
                  </a:cubicBezTo>
                  <a:cubicBezTo>
                    <a:pt x="149" y="19"/>
                    <a:pt x="149" y="19"/>
                    <a:pt x="149" y="19"/>
                  </a:cubicBezTo>
                  <a:cubicBezTo>
                    <a:pt x="149" y="19"/>
                    <a:pt x="150" y="18"/>
                    <a:pt x="150" y="18"/>
                  </a:cubicBezTo>
                  <a:cubicBezTo>
                    <a:pt x="150" y="18"/>
                    <a:pt x="150" y="17"/>
                    <a:pt x="150" y="17"/>
                  </a:cubicBezTo>
                  <a:cubicBezTo>
                    <a:pt x="150" y="16"/>
                    <a:pt x="151" y="17"/>
                    <a:pt x="152" y="16"/>
                  </a:cubicBezTo>
                  <a:cubicBezTo>
                    <a:pt x="152" y="16"/>
                    <a:pt x="152" y="16"/>
                    <a:pt x="152" y="16"/>
                  </a:cubicBezTo>
                  <a:cubicBezTo>
                    <a:pt x="152" y="16"/>
                    <a:pt x="152" y="16"/>
                    <a:pt x="152" y="16"/>
                  </a:cubicBezTo>
                  <a:cubicBezTo>
                    <a:pt x="153" y="16"/>
                    <a:pt x="153" y="16"/>
                    <a:pt x="153" y="16"/>
                  </a:cubicBezTo>
                  <a:cubicBezTo>
                    <a:pt x="154" y="16"/>
                    <a:pt x="154" y="15"/>
                    <a:pt x="154" y="15"/>
                  </a:cubicBezTo>
                  <a:cubicBezTo>
                    <a:pt x="154" y="15"/>
                    <a:pt x="155" y="16"/>
                    <a:pt x="155" y="16"/>
                  </a:cubicBezTo>
                  <a:cubicBezTo>
                    <a:pt x="155" y="16"/>
                    <a:pt x="156" y="15"/>
                    <a:pt x="156" y="15"/>
                  </a:cubicBezTo>
                  <a:cubicBezTo>
                    <a:pt x="156" y="15"/>
                    <a:pt x="156" y="15"/>
                    <a:pt x="156" y="15"/>
                  </a:cubicBezTo>
                  <a:cubicBezTo>
                    <a:pt x="156" y="15"/>
                    <a:pt x="156" y="15"/>
                    <a:pt x="157" y="15"/>
                  </a:cubicBezTo>
                  <a:cubicBezTo>
                    <a:pt x="157" y="15"/>
                    <a:pt x="157" y="15"/>
                    <a:pt x="157" y="15"/>
                  </a:cubicBezTo>
                  <a:cubicBezTo>
                    <a:pt x="157" y="15"/>
                    <a:pt x="157" y="15"/>
                    <a:pt x="157" y="15"/>
                  </a:cubicBezTo>
                  <a:cubicBezTo>
                    <a:pt x="158" y="14"/>
                    <a:pt x="158" y="15"/>
                    <a:pt x="159" y="14"/>
                  </a:cubicBezTo>
                  <a:cubicBezTo>
                    <a:pt x="159" y="14"/>
                    <a:pt x="160" y="14"/>
                    <a:pt x="161" y="14"/>
                  </a:cubicBezTo>
                  <a:cubicBezTo>
                    <a:pt x="161" y="15"/>
                    <a:pt x="162" y="15"/>
                    <a:pt x="162" y="15"/>
                  </a:cubicBezTo>
                  <a:cubicBezTo>
                    <a:pt x="162" y="15"/>
                    <a:pt x="162" y="16"/>
                    <a:pt x="162" y="16"/>
                  </a:cubicBezTo>
                  <a:cubicBezTo>
                    <a:pt x="163" y="16"/>
                    <a:pt x="164" y="16"/>
                    <a:pt x="165" y="16"/>
                  </a:cubicBezTo>
                  <a:cubicBezTo>
                    <a:pt x="165" y="16"/>
                    <a:pt x="166" y="16"/>
                    <a:pt x="166" y="16"/>
                  </a:cubicBezTo>
                  <a:cubicBezTo>
                    <a:pt x="166" y="16"/>
                    <a:pt x="166" y="16"/>
                    <a:pt x="166" y="16"/>
                  </a:cubicBezTo>
                  <a:cubicBezTo>
                    <a:pt x="167" y="17"/>
                    <a:pt x="167" y="16"/>
                    <a:pt x="167" y="17"/>
                  </a:cubicBezTo>
                  <a:cubicBezTo>
                    <a:pt x="167" y="17"/>
                    <a:pt x="168" y="17"/>
                    <a:pt x="168" y="17"/>
                  </a:cubicBezTo>
                  <a:cubicBezTo>
                    <a:pt x="168" y="17"/>
                    <a:pt x="168" y="17"/>
                    <a:pt x="168" y="17"/>
                  </a:cubicBezTo>
                  <a:cubicBezTo>
                    <a:pt x="169" y="18"/>
                    <a:pt x="169" y="17"/>
                    <a:pt x="170" y="17"/>
                  </a:cubicBezTo>
                  <a:cubicBezTo>
                    <a:pt x="170" y="17"/>
                    <a:pt x="171" y="18"/>
                    <a:pt x="171" y="17"/>
                  </a:cubicBezTo>
                  <a:cubicBezTo>
                    <a:pt x="171" y="17"/>
                    <a:pt x="171" y="17"/>
                    <a:pt x="171" y="17"/>
                  </a:cubicBezTo>
                  <a:cubicBezTo>
                    <a:pt x="172" y="17"/>
                    <a:pt x="172" y="17"/>
                    <a:pt x="172" y="17"/>
                  </a:cubicBezTo>
                  <a:cubicBezTo>
                    <a:pt x="172" y="17"/>
                    <a:pt x="172" y="17"/>
                    <a:pt x="172" y="17"/>
                  </a:cubicBezTo>
                  <a:cubicBezTo>
                    <a:pt x="173" y="17"/>
                    <a:pt x="173" y="17"/>
                    <a:pt x="173" y="17"/>
                  </a:cubicBezTo>
                  <a:cubicBezTo>
                    <a:pt x="174" y="17"/>
                    <a:pt x="174" y="17"/>
                    <a:pt x="174" y="17"/>
                  </a:cubicBezTo>
                  <a:cubicBezTo>
                    <a:pt x="174" y="17"/>
                    <a:pt x="175" y="17"/>
                    <a:pt x="175" y="17"/>
                  </a:cubicBezTo>
                  <a:cubicBezTo>
                    <a:pt x="175" y="17"/>
                    <a:pt x="175" y="17"/>
                    <a:pt x="175" y="17"/>
                  </a:cubicBezTo>
                  <a:cubicBezTo>
                    <a:pt x="176" y="17"/>
                    <a:pt x="176" y="17"/>
                    <a:pt x="177" y="17"/>
                  </a:cubicBezTo>
                  <a:cubicBezTo>
                    <a:pt x="177" y="17"/>
                    <a:pt x="178" y="17"/>
                    <a:pt x="178" y="17"/>
                  </a:cubicBezTo>
                  <a:cubicBezTo>
                    <a:pt x="178" y="17"/>
                    <a:pt x="178" y="17"/>
                    <a:pt x="179" y="17"/>
                  </a:cubicBezTo>
                  <a:cubicBezTo>
                    <a:pt x="179" y="17"/>
                    <a:pt x="179" y="17"/>
                    <a:pt x="180" y="17"/>
                  </a:cubicBezTo>
                  <a:cubicBezTo>
                    <a:pt x="180" y="17"/>
                    <a:pt x="180" y="17"/>
                    <a:pt x="180" y="17"/>
                  </a:cubicBezTo>
                  <a:cubicBezTo>
                    <a:pt x="181" y="17"/>
                    <a:pt x="182" y="17"/>
                    <a:pt x="182" y="17"/>
                  </a:cubicBezTo>
                  <a:cubicBezTo>
                    <a:pt x="182" y="16"/>
                    <a:pt x="182" y="16"/>
                    <a:pt x="182" y="16"/>
                  </a:cubicBezTo>
                  <a:cubicBezTo>
                    <a:pt x="182" y="16"/>
                    <a:pt x="182" y="16"/>
                    <a:pt x="182" y="16"/>
                  </a:cubicBezTo>
                  <a:cubicBezTo>
                    <a:pt x="182" y="16"/>
                    <a:pt x="182" y="16"/>
                    <a:pt x="182" y="16"/>
                  </a:cubicBezTo>
                  <a:cubicBezTo>
                    <a:pt x="182" y="16"/>
                    <a:pt x="182" y="16"/>
                    <a:pt x="182" y="16"/>
                  </a:cubicBezTo>
                  <a:cubicBezTo>
                    <a:pt x="183" y="17"/>
                    <a:pt x="183" y="18"/>
                    <a:pt x="185" y="18"/>
                  </a:cubicBezTo>
                  <a:cubicBezTo>
                    <a:pt x="185" y="18"/>
                    <a:pt x="185" y="18"/>
                    <a:pt x="185" y="18"/>
                  </a:cubicBezTo>
                  <a:cubicBezTo>
                    <a:pt x="185" y="18"/>
                    <a:pt x="186" y="17"/>
                    <a:pt x="186" y="17"/>
                  </a:cubicBezTo>
                  <a:cubicBezTo>
                    <a:pt x="186" y="17"/>
                    <a:pt x="186" y="17"/>
                    <a:pt x="186" y="17"/>
                  </a:cubicBezTo>
                  <a:cubicBezTo>
                    <a:pt x="186" y="17"/>
                    <a:pt x="186" y="17"/>
                    <a:pt x="186" y="16"/>
                  </a:cubicBezTo>
                  <a:cubicBezTo>
                    <a:pt x="186" y="16"/>
                    <a:pt x="186" y="16"/>
                    <a:pt x="186" y="16"/>
                  </a:cubicBezTo>
                  <a:cubicBezTo>
                    <a:pt x="186" y="16"/>
                    <a:pt x="186" y="16"/>
                    <a:pt x="185" y="16"/>
                  </a:cubicBezTo>
                  <a:cubicBezTo>
                    <a:pt x="185" y="16"/>
                    <a:pt x="183" y="16"/>
                    <a:pt x="183" y="16"/>
                  </a:cubicBezTo>
                  <a:cubicBezTo>
                    <a:pt x="183" y="16"/>
                    <a:pt x="183" y="16"/>
                    <a:pt x="183" y="16"/>
                  </a:cubicBezTo>
                  <a:cubicBezTo>
                    <a:pt x="184" y="16"/>
                    <a:pt x="184" y="15"/>
                    <a:pt x="184" y="14"/>
                  </a:cubicBezTo>
                  <a:cubicBezTo>
                    <a:pt x="184" y="14"/>
                    <a:pt x="184" y="14"/>
                    <a:pt x="184" y="14"/>
                  </a:cubicBezTo>
                  <a:cubicBezTo>
                    <a:pt x="184" y="15"/>
                    <a:pt x="186" y="15"/>
                    <a:pt x="186" y="14"/>
                  </a:cubicBezTo>
                  <a:cubicBezTo>
                    <a:pt x="186" y="14"/>
                    <a:pt x="186" y="14"/>
                    <a:pt x="187" y="14"/>
                  </a:cubicBezTo>
                  <a:cubicBezTo>
                    <a:pt x="187" y="14"/>
                    <a:pt x="188" y="14"/>
                    <a:pt x="188" y="14"/>
                  </a:cubicBezTo>
                  <a:cubicBezTo>
                    <a:pt x="189" y="14"/>
                    <a:pt x="188" y="14"/>
                    <a:pt x="188" y="15"/>
                  </a:cubicBezTo>
                  <a:cubicBezTo>
                    <a:pt x="188" y="15"/>
                    <a:pt x="188" y="15"/>
                    <a:pt x="188" y="15"/>
                  </a:cubicBezTo>
                  <a:cubicBezTo>
                    <a:pt x="188" y="15"/>
                    <a:pt x="189" y="15"/>
                    <a:pt x="189" y="15"/>
                  </a:cubicBezTo>
                  <a:cubicBezTo>
                    <a:pt x="189" y="15"/>
                    <a:pt x="188" y="15"/>
                    <a:pt x="188" y="16"/>
                  </a:cubicBezTo>
                  <a:cubicBezTo>
                    <a:pt x="190" y="16"/>
                    <a:pt x="190" y="15"/>
                    <a:pt x="191" y="15"/>
                  </a:cubicBezTo>
                  <a:cubicBezTo>
                    <a:pt x="191" y="15"/>
                    <a:pt x="191" y="15"/>
                    <a:pt x="191" y="15"/>
                  </a:cubicBezTo>
                  <a:cubicBezTo>
                    <a:pt x="191" y="15"/>
                    <a:pt x="191" y="15"/>
                    <a:pt x="191" y="15"/>
                  </a:cubicBezTo>
                  <a:cubicBezTo>
                    <a:pt x="190" y="15"/>
                    <a:pt x="190" y="16"/>
                    <a:pt x="190" y="16"/>
                  </a:cubicBezTo>
                  <a:cubicBezTo>
                    <a:pt x="190" y="16"/>
                    <a:pt x="190" y="16"/>
                    <a:pt x="190" y="16"/>
                  </a:cubicBezTo>
                  <a:cubicBezTo>
                    <a:pt x="189" y="16"/>
                    <a:pt x="189" y="16"/>
                    <a:pt x="189" y="16"/>
                  </a:cubicBezTo>
                  <a:cubicBezTo>
                    <a:pt x="189" y="17"/>
                    <a:pt x="189" y="17"/>
                    <a:pt x="188" y="17"/>
                  </a:cubicBezTo>
                  <a:cubicBezTo>
                    <a:pt x="188" y="17"/>
                    <a:pt x="188" y="17"/>
                    <a:pt x="188" y="17"/>
                  </a:cubicBezTo>
                  <a:cubicBezTo>
                    <a:pt x="188" y="17"/>
                    <a:pt x="187" y="18"/>
                    <a:pt x="187" y="18"/>
                  </a:cubicBezTo>
                  <a:cubicBezTo>
                    <a:pt x="187" y="18"/>
                    <a:pt x="187" y="18"/>
                    <a:pt x="187" y="18"/>
                  </a:cubicBezTo>
                  <a:cubicBezTo>
                    <a:pt x="187" y="18"/>
                    <a:pt x="187" y="19"/>
                    <a:pt x="187" y="19"/>
                  </a:cubicBezTo>
                  <a:cubicBezTo>
                    <a:pt x="187" y="19"/>
                    <a:pt x="187" y="19"/>
                    <a:pt x="187" y="19"/>
                  </a:cubicBezTo>
                  <a:cubicBezTo>
                    <a:pt x="187" y="19"/>
                    <a:pt x="188" y="19"/>
                    <a:pt x="188" y="19"/>
                  </a:cubicBezTo>
                  <a:cubicBezTo>
                    <a:pt x="188" y="19"/>
                    <a:pt x="188" y="20"/>
                    <a:pt x="188" y="20"/>
                  </a:cubicBezTo>
                  <a:cubicBezTo>
                    <a:pt x="188" y="20"/>
                    <a:pt x="189" y="19"/>
                    <a:pt x="189" y="20"/>
                  </a:cubicBezTo>
                  <a:cubicBezTo>
                    <a:pt x="189" y="20"/>
                    <a:pt x="189" y="20"/>
                    <a:pt x="189" y="20"/>
                  </a:cubicBezTo>
                  <a:cubicBezTo>
                    <a:pt x="189" y="20"/>
                    <a:pt x="189" y="20"/>
                    <a:pt x="189" y="20"/>
                  </a:cubicBezTo>
                  <a:cubicBezTo>
                    <a:pt x="189" y="20"/>
                    <a:pt x="188" y="20"/>
                    <a:pt x="187" y="20"/>
                  </a:cubicBezTo>
                  <a:cubicBezTo>
                    <a:pt x="187" y="20"/>
                    <a:pt x="187" y="20"/>
                    <a:pt x="187" y="20"/>
                  </a:cubicBezTo>
                  <a:cubicBezTo>
                    <a:pt x="187" y="20"/>
                    <a:pt x="186" y="20"/>
                    <a:pt x="186" y="20"/>
                  </a:cubicBezTo>
                  <a:cubicBezTo>
                    <a:pt x="186" y="20"/>
                    <a:pt x="186" y="20"/>
                    <a:pt x="186" y="20"/>
                  </a:cubicBezTo>
                  <a:cubicBezTo>
                    <a:pt x="185" y="20"/>
                    <a:pt x="186" y="20"/>
                    <a:pt x="185" y="20"/>
                  </a:cubicBezTo>
                  <a:cubicBezTo>
                    <a:pt x="185" y="20"/>
                    <a:pt x="185" y="20"/>
                    <a:pt x="185" y="21"/>
                  </a:cubicBezTo>
                  <a:cubicBezTo>
                    <a:pt x="186" y="21"/>
                    <a:pt x="186" y="21"/>
                    <a:pt x="186" y="21"/>
                  </a:cubicBezTo>
                  <a:cubicBezTo>
                    <a:pt x="186" y="22"/>
                    <a:pt x="186" y="22"/>
                    <a:pt x="186" y="22"/>
                  </a:cubicBezTo>
                  <a:cubicBezTo>
                    <a:pt x="186" y="22"/>
                    <a:pt x="187" y="22"/>
                    <a:pt x="187" y="22"/>
                  </a:cubicBezTo>
                  <a:cubicBezTo>
                    <a:pt x="187" y="21"/>
                    <a:pt x="187" y="21"/>
                    <a:pt x="187" y="21"/>
                  </a:cubicBezTo>
                  <a:cubicBezTo>
                    <a:pt x="187" y="21"/>
                    <a:pt x="187" y="21"/>
                    <a:pt x="187" y="21"/>
                  </a:cubicBezTo>
                  <a:cubicBezTo>
                    <a:pt x="187" y="21"/>
                    <a:pt x="187" y="21"/>
                    <a:pt x="186" y="21"/>
                  </a:cubicBezTo>
                  <a:cubicBezTo>
                    <a:pt x="187" y="21"/>
                    <a:pt x="187" y="21"/>
                    <a:pt x="187" y="21"/>
                  </a:cubicBezTo>
                  <a:cubicBezTo>
                    <a:pt x="187" y="21"/>
                    <a:pt x="188" y="21"/>
                    <a:pt x="189" y="21"/>
                  </a:cubicBezTo>
                  <a:cubicBezTo>
                    <a:pt x="189" y="20"/>
                    <a:pt x="190" y="20"/>
                    <a:pt x="190" y="20"/>
                  </a:cubicBezTo>
                  <a:cubicBezTo>
                    <a:pt x="190" y="20"/>
                    <a:pt x="190" y="19"/>
                    <a:pt x="191" y="19"/>
                  </a:cubicBezTo>
                  <a:cubicBezTo>
                    <a:pt x="191" y="19"/>
                    <a:pt x="191" y="19"/>
                    <a:pt x="191" y="19"/>
                  </a:cubicBezTo>
                  <a:cubicBezTo>
                    <a:pt x="191" y="19"/>
                    <a:pt x="191" y="19"/>
                    <a:pt x="191" y="18"/>
                  </a:cubicBezTo>
                  <a:cubicBezTo>
                    <a:pt x="191" y="18"/>
                    <a:pt x="191" y="18"/>
                    <a:pt x="191" y="18"/>
                  </a:cubicBezTo>
                  <a:cubicBezTo>
                    <a:pt x="191" y="17"/>
                    <a:pt x="191" y="17"/>
                    <a:pt x="191" y="17"/>
                  </a:cubicBezTo>
                  <a:cubicBezTo>
                    <a:pt x="191" y="17"/>
                    <a:pt x="192" y="17"/>
                    <a:pt x="192" y="17"/>
                  </a:cubicBezTo>
                  <a:cubicBezTo>
                    <a:pt x="192" y="17"/>
                    <a:pt x="192" y="17"/>
                    <a:pt x="192" y="16"/>
                  </a:cubicBezTo>
                  <a:cubicBezTo>
                    <a:pt x="193" y="16"/>
                    <a:pt x="193" y="16"/>
                    <a:pt x="193" y="16"/>
                  </a:cubicBezTo>
                  <a:cubicBezTo>
                    <a:pt x="193" y="16"/>
                    <a:pt x="193" y="16"/>
                    <a:pt x="193" y="16"/>
                  </a:cubicBezTo>
                  <a:cubicBezTo>
                    <a:pt x="194" y="16"/>
                    <a:pt x="194" y="16"/>
                    <a:pt x="194" y="16"/>
                  </a:cubicBezTo>
                  <a:cubicBezTo>
                    <a:pt x="195" y="16"/>
                    <a:pt x="195" y="16"/>
                    <a:pt x="196" y="16"/>
                  </a:cubicBezTo>
                  <a:cubicBezTo>
                    <a:pt x="196" y="16"/>
                    <a:pt x="196" y="15"/>
                    <a:pt x="196" y="15"/>
                  </a:cubicBezTo>
                  <a:cubicBezTo>
                    <a:pt x="197" y="15"/>
                    <a:pt x="197" y="15"/>
                    <a:pt x="198" y="15"/>
                  </a:cubicBezTo>
                  <a:cubicBezTo>
                    <a:pt x="198" y="15"/>
                    <a:pt x="199" y="14"/>
                    <a:pt x="199" y="14"/>
                  </a:cubicBezTo>
                  <a:cubicBezTo>
                    <a:pt x="200" y="14"/>
                    <a:pt x="200" y="14"/>
                    <a:pt x="201" y="14"/>
                  </a:cubicBezTo>
                  <a:cubicBezTo>
                    <a:pt x="201" y="14"/>
                    <a:pt x="201" y="13"/>
                    <a:pt x="202" y="13"/>
                  </a:cubicBezTo>
                  <a:cubicBezTo>
                    <a:pt x="202" y="13"/>
                    <a:pt x="202" y="13"/>
                    <a:pt x="202" y="13"/>
                  </a:cubicBezTo>
                  <a:cubicBezTo>
                    <a:pt x="202" y="13"/>
                    <a:pt x="202" y="13"/>
                    <a:pt x="202" y="13"/>
                  </a:cubicBezTo>
                  <a:cubicBezTo>
                    <a:pt x="202" y="13"/>
                    <a:pt x="202" y="12"/>
                    <a:pt x="202" y="12"/>
                  </a:cubicBezTo>
                  <a:cubicBezTo>
                    <a:pt x="203" y="12"/>
                    <a:pt x="202" y="12"/>
                    <a:pt x="202" y="11"/>
                  </a:cubicBezTo>
                  <a:cubicBezTo>
                    <a:pt x="202" y="11"/>
                    <a:pt x="202" y="11"/>
                    <a:pt x="202" y="11"/>
                  </a:cubicBezTo>
                  <a:cubicBezTo>
                    <a:pt x="202" y="11"/>
                    <a:pt x="202" y="10"/>
                    <a:pt x="202" y="10"/>
                  </a:cubicBezTo>
                  <a:cubicBezTo>
                    <a:pt x="202" y="10"/>
                    <a:pt x="202" y="10"/>
                    <a:pt x="203" y="10"/>
                  </a:cubicBezTo>
                  <a:cubicBezTo>
                    <a:pt x="203" y="10"/>
                    <a:pt x="203" y="10"/>
                    <a:pt x="203" y="10"/>
                  </a:cubicBezTo>
                  <a:cubicBezTo>
                    <a:pt x="203" y="10"/>
                    <a:pt x="203" y="11"/>
                    <a:pt x="203" y="11"/>
                  </a:cubicBezTo>
                  <a:cubicBezTo>
                    <a:pt x="203" y="11"/>
                    <a:pt x="204" y="10"/>
                    <a:pt x="204" y="10"/>
                  </a:cubicBezTo>
                  <a:cubicBezTo>
                    <a:pt x="205" y="10"/>
                    <a:pt x="205" y="10"/>
                    <a:pt x="205" y="10"/>
                  </a:cubicBezTo>
                  <a:cubicBezTo>
                    <a:pt x="205" y="10"/>
                    <a:pt x="205" y="10"/>
                    <a:pt x="205" y="10"/>
                  </a:cubicBezTo>
                  <a:cubicBezTo>
                    <a:pt x="205" y="10"/>
                    <a:pt x="205" y="9"/>
                    <a:pt x="205" y="9"/>
                  </a:cubicBezTo>
                  <a:cubicBezTo>
                    <a:pt x="204" y="9"/>
                    <a:pt x="203" y="10"/>
                    <a:pt x="202" y="9"/>
                  </a:cubicBezTo>
                  <a:cubicBezTo>
                    <a:pt x="202" y="9"/>
                    <a:pt x="202" y="8"/>
                    <a:pt x="201" y="8"/>
                  </a:cubicBezTo>
                  <a:cubicBezTo>
                    <a:pt x="201" y="9"/>
                    <a:pt x="201" y="9"/>
                    <a:pt x="201" y="9"/>
                  </a:cubicBezTo>
                  <a:cubicBezTo>
                    <a:pt x="200" y="8"/>
                    <a:pt x="200" y="9"/>
                    <a:pt x="200" y="8"/>
                  </a:cubicBezTo>
                  <a:cubicBezTo>
                    <a:pt x="199" y="8"/>
                    <a:pt x="199" y="8"/>
                    <a:pt x="199" y="8"/>
                  </a:cubicBezTo>
                  <a:cubicBezTo>
                    <a:pt x="199" y="8"/>
                    <a:pt x="198" y="8"/>
                    <a:pt x="198" y="8"/>
                  </a:cubicBezTo>
                  <a:cubicBezTo>
                    <a:pt x="198" y="8"/>
                    <a:pt x="198" y="7"/>
                    <a:pt x="198" y="7"/>
                  </a:cubicBezTo>
                  <a:cubicBezTo>
                    <a:pt x="198" y="7"/>
                    <a:pt x="198" y="7"/>
                    <a:pt x="198" y="7"/>
                  </a:cubicBezTo>
                  <a:cubicBezTo>
                    <a:pt x="198" y="6"/>
                    <a:pt x="198" y="6"/>
                    <a:pt x="199" y="6"/>
                  </a:cubicBezTo>
                  <a:cubicBezTo>
                    <a:pt x="199" y="6"/>
                    <a:pt x="199" y="6"/>
                    <a:pt x="200" y="6"/>
                  </a:cubicBezTo>
                  <a:cubicBezTo>
                    <a:pt x="200" y="5"/>
                    <a:pt x="200" y="5"/>
                    <a:pt x="201" y="5"/>
                  </a:cubicBezTo>
                  <a:cubicBezTo>
                    <a:pt x="201" y="5"/>
                    <a:pt x="201" y="5"/>
                    <a:pt x="202" y="5"/>
                  </a:cubicBezTo>
                  <a:cubicBezTo>
                    <a:pt x="202" y="5"/>
                    <a:pt x="202" y="5"/>
                    <a:pt x="202" y="4"/>
                  </a:cubicBezTo>
                  <a:cubicBezTo>
                    <a:pt x="202" y="4"/>
                    <a:pt x="202" y="4"/>
                    <a:pt x="202" y="4"/>
                  </a:cubicBezTo>
                  <a:cubicBezTo>
                    <a:pt x="202" y="4"/>
                    <a:pt x="201" y="4"/>
                    <a:pt x="201" y="4"/>
                  </a:cubicBezTo>
                  <a:cubicBezTo>
                    <a:pt x="201" y="4"/>
                    <a:pt x="201" y="4"/>
                    <a:pt x="201" y="4"/>
                  </a:cubicBezTo>
                  <a:cubicBezTo>
                    <a:pt x="201" y="4"/>
                    <a:pt x="201" y="4"/>
                    <a:pt x="201" y="4"/>
                  </a:cubicBezTo>
                  <a:cubicBezTo>
                    <a:pt x="201" y="4"/>
                    <a:pt x="201" y="4"/>
                    <a:pt x="201" y="4"/>
                  </a:cubicBezTo>
                  <a:cubicBezTo>
                    <a:pt x="201" y="3"/>
                    <a:pt x="201" y="3"/>
                    <a:pt x="202" y="3"/>
                  </a:cubicBezTo>
                  <a:cubicBezTo>
                    <a:pt x="202" y="3"/>
                    <a:pt x="202" y="3"/>
                    <a:pt x="202" y="2"/>
                  </a:cubicBezTo>
                  <a:cubicBezTo>
                    <a:pt x="202" y="2"/>
                    <a:pt x="203" y="2"/>
                    <a:pt x="203" y="2"/>
                  </a:cubicBezTo>
                  <a:cubicBezTo>
                    <a:pt x="203" y="2"/>
                    <a:pt x="203" y="2"/>
                    <a:pt x="203" y="2"/>
                  </a:cubicBezTo>
                  <a:cubicBezTo>
                    <a:pt x="203" y="2"/>
                    <a:pt x="203" y="2"/>
                    <a:pt x="204" y="2"/>
                  </a:cubicBezTo>
                  <a:cubicBezTo>
                    <a:pt x="204" y="2"/>
                    <a:pt x="204" y="1"/>
                    <a:pt x="205" y="1"/>
                  </a:cubicBezTo>
                  <a:cubicBezTo>
                    <a:pt x="205" y="2"/>
                    <a:pt x="205" y="2"/>
                    <a:pt x="206" y="2"/>
                  </a:cubicBezTo>
                  <a:cubicBezTo>
                    <a:pt x="206" y="2"/>
                    <a:pt x="207" y="1"/>
                    <a:pt x="207" y="1"/>
                  </a:cubicBezTo>
                  <a:cubicBezTo>
                    <a:pt x="207" y="1"/>
                    <a:pt x="207" y="1"/>
                    <a:pt x="207" y="1"/>
                  </a:cubicBezTo>
                  <a:cubicBezTo>
                    <a:pt x="207" y="1"/>
                    <a:pt x="207" y="1"/>
                    <a:pt x="206" y="1"/>
                  </a:cubicBezTo>
                  <a:cubicBezTo>
                    <a:pt x="206" y="1"/>
                    <a:pt x="206" y="0"/>
                    <a:pt x="206" y="0"/>
                  </a:cubicBezTo>
                  <a:cubicBezTo>
                    <a:pt x="207" y="0"/>
                    <a:pt x="207" y="0"/>
                    <a:pt x="208" y="0"/>
                  </a:cubicBezTo>
                  <a:cubicBezTo>
                    <a:pt x="208" y="0"/>
                    <a:pt x="208" y="0"/>
                    <a:pt x="209" y="0"/>
                  </a:cubicBezTo>
                  <a:cubicBezTo>
                    <a:pt x="209" y="0"/>
                    <a:pt x="209" y="0"/>
                    <a:pt x="209" y="0"/>
                  </a:cubicBezTo>
                  <a:cubicBezTo>
                    <a:pt x="210" y="0"/>
                    <a:pt x="210" y="0"/>
                    <a:pt x="211" y="0"/>
                  </a:cubicBezTo>
                  <a:cubicBezTo>
                    <a:pt x="211" y="0"/>
                    <a:pt x="211" y="0"/>
                    <a:pt x="211" y="0"/>
                  </a:cubicBezTo>
                  <a:cubicBezTo>
                    <a:pt x="212" y="0"/>
                    <a:pt x="212" y="0"/>
                    <a:pt x="213" y="0"/>
                  </a:cubicBezTo>
                  <a:close/>
                  <a:moveTo>
                    <a:pt x="241" y="124"/>
                  </a:moveTo>
                  <a:cubicBezTo>
                    <a:pt x="241" y="124"/>
                    <a:pt x="241" y="124"/>
                    <a:pt x="241" y="124"/>
                  </a:cubicBezTo>
                  <a:cubicBezTo>
                    <a:pt x="241" y="124"/>
                    <a:pt x="241" y="124"/>
                    <a:pt x="241" y="124"/>
                  </a:cubicBezTo>
                  <a:cubicBezTo>
                    <a:pt x="241" y="124"/>
                    <a:pt x="241" y="124"/>
                    <a:pt x="241" y="124"/>
                  </a:cubicBezTo>
                  <a:cubicBezTo>
                    <a:pt x="241" y="124"/>
                    <a:pt x="241" y="124"/>
                    <a:pt x="241" y="124"/>
                  </a:cubicBezTo>
                  <a:cubicBezTo>
                    <a:pt x="241" y="124"/>
                    <a:pt x="241" y="124"/>
                    <a:pt x="241" y="124"/>
                  </a:cubicBezTo>
                  <a:close/>
                  <a:moveTo>
                    <a:pt x="257" y="122"/>
                  </a:moveTo>
                  <a:cubicBezTo>
                    <a:pt x="257" y="122"/>
                    <a:pt x="257" y="122"/>
                    <a:pt x="257" y="122"/>
                  </a:cubicBezTo>
                  <a:cubicBezTo>
                    <a:pt x="257" y="122"/>
                    <a:pt x="257" y="122"/>
                    <a:pt x="257" y="123"/>
                  </a:cubicBezTo>
                  <a:cubicBezTo>
                    <a:pt x="257" y="122"/>
                    <a:pt x="257" y="122"/>
                    <a:pt x="257" y="122"/>
                  </a:cubicBezTo>
                  <a:close/>
                  <a:moveTo>
                    <a:pt x="261" y="120"/>
                  </a:moveTo>
                  <a:cubicBezTo>
                    <a:pt x="261" y="120"/>
                    <a:pt x="261" y="120"/>
                    <a:pt x="261" y="120"/>
                  </a:cubicBezTo>
                  <a:cubicBezTo>
                    <a:pt x="260" y="120"/>
                    <a:pt x="260" y="121"/>
                    <a:pt x="259" y="121"/>
                  </a:cubicBezTo>
                  <a:cubicBezTo>
                    <a:pt x="259" y="121"/>
                    <a:pt x="259" y="121"/>
                    <a:pt x="259" y="121"/>
                  </a:cubicBezTo>
                  <a:cubicBezTo>
                    <a:pt x="260" y="121"/>
                    <a:pt x="260" y="121"/>
                    <a:pt x="260" y="121"/>
                  </a:cubicBezTo>
                  <a:cubicBezTo>
                    <a:pt x="260" y="122"/>
                    <a:pt x="259" y="122"/>
                    <a:pt x="259" y="122"/>
                  </a:cubicBezTo>
                  <a:cubicBezTo>
                    <a:pt x="258" y="122"/>
                    <a:pt x="258" y="122"/>
                    <a:pt x="258" y="123"/>
                  </a:cubicBezTo>
                  <a:cubicBezTo>
                    <a:pt x="258" y="123"/>
                    <a:pt x="260" y="122"/>
                    <a:pt x="260" y="122"/>
                  </a:cubicBezTo>
                  <a:cubicBezTo>
                    <a:pt x="260" y="122"/>
                    <a:pt x="261" y="121"/>
                    <a:pt x="261" y="121"/>
                  </a:cubicBezTo>
                  <a:cubicBezTo>
                    <a:pt x="261" y="121"/>
                    <a:pt x="261" y="121"/>
                    <a:pt x="261" y="121"/>
                  </a:cubicBezTo>
                  <a:cubicBezTo>
                    <a:pt x="261" y="121"/>
                    <a:pt x="261" y="121"/>
                    <a:pt x="262" y="121"/>
                  </a:cubicBezTo>
                  <a:cubicBezTo>
                    <a:pt x="262" y="121"/>
                    <a:pt x="262" y="121"/>
                    <a:pt x="262" y="120"/>
                  </a:cubicBezTo>
                  <a:cubicBezTo>
                    <a:pt x="262" y="120"/>
                    <a:pt x="262" y="120"/>
                    <a:pt x="262" y="120"/>
                  </a:cubicBezTo>
                  <a:cubicBezTo>
                    <a:pt x="262" y="120"/>
                    <a:pt x="262" y="120"/>
                    <a:pt x="262" y="120"/>
                  </a:cubicBezTo>
                  <a:cubicBezTo>
                    <a:pt x="261" y="120"/>
                    <a:pt x="261" y="120"/>
                    <a:pt x="261" y="120"/>
                  </a:cubicBezTo>
                  <a:cubicBezTo>
                    <a:pt x="261" y="120"/>
                    <a:pt x="261" y="120"/>
                    <a:pt x="261" y="120"/>
                  </a:cubicBezTo>
                  <a:close/>
                  <a:moveTo>
                    <a:pt x="250" y="119"/>
                  </a:moveTo>
                  <a:cubicBezTo>
                    <a:pt x="250" y="120"/>
                    <a:pt x="250" y="120"/>
                    <a:pt x="250" y="121"/>
                  </a:cubicBezTo>
                  <a:cubicBezTo>
                    <a:pt x="250" y="121"/>
                    <a:pt x="250" y="121"/>
                    <a:pt x="250" y="121"/>
                  </a:cubicBezTo>
                  <a:cubicBezTo>
                    <a:pt x="250" y="121"/>
                    <a:pt x="250" y="121"/>
                    <a:pt x="250" y="121"/>
                  </a:cubicBezTo>
                  <a:cubicBezTo>
                    <a:pt x="250" y="121"/>
                    <a:pt x="251" y="121"/>
                    <a:pt x="251" y="121"/>
                  </a:cubicBezTo>
                  <a:cubicBezTo>
                    <a:pt x="251" y="121"/>
                    <a:pt x="252" y="120"/>
                    <a:pt x="251" y="120"/>
                  </a:cubicBezTo>
                  <a:cubicBezTo>
                    <a:pt x="251" y="120"/>
                    <a:pt x="251" y="120"/>
                    <a:pt x="251" y="120"/>
                  </a:cubicBezTo>
                  <a:cubicBezTo>
                    <a:pt x="251" y="119"/>
                    <a:pt x="252" y="119"/>
                    <a:pt x="252" y="119"/>
                  </a:cubicBezTo>
                  <a:cubicBezTo>
                    <a:pt x="252" y="119"/>
                    <a:pt x="252" y="119"/>
                    <a:pt x="252" y="119"/>
                  </a:cubicBezTo>
                  <a:cubicBezTo>
                    <a:pt x="253" y="119"/>
                    <a:pt x="253" y="119"/>
                    <a:pt x="254" y="119"/>
                  </a:cubicBezTo>
                  <a:cubicBezTo>
                    <a:pt x="254" y="119"/>
                    <a:pt x="254" y="119"/>
                    <a:pt x="254" y="119"/>
                  </a:cubicBezTo>
                  <a:cubicBezTo>
                    <a:pt x="253" y="119"/>
                    <a:pt x="252" y="119"/>
                    <a:pt x="252" y="119"/>
                  </a:cubicBezTo>
                  <a:cubicBezTo>
                    <a:pt x="251" y="119"/>
                    <a:pt x="250" y="119"/>
                    <a:pt x="249" y="119"/>
                  </a:cubicBezTo>
                  <a:cubicBezTo>
                    <a:pt x="249" y="119"/>
                    <a:pt x="249" y="119"/>
                    <a:pt x="249" y="119"/>
                  </a:cubicBezTo>
                  <a:cubicBezTo>
                    <a:pt x="249" y="119"/>
                    <a:pt x="248" y="119"/>
                    <a:pt x="248" y="119"/>
                  </a:cubicBezTo>
                  <a:cubicBezTo>
                    <a:pt x="248" y="119"/>
                    <a:pt x="248" y="118"/>
                    <a:pt x="248" y="118"/>
                  </a:cubicBezTo>
                  <a:cubicBezTo>
                    <a:pt x="248" y="119"/>
                    <a:pt x="248" y="119"/>
                    <a:pt x="247" y="119"/>
                  </a:cubicBezTo>
                  <a:cubicBezTo>
                    <a:pt x="247" y="119"/>
                    <a:pt x="247" y="119"/>
                    <a:pt x="247" y="119"/>
                  </a:cubicBezTo>
                  <a:cubicBezTo>
                    <a:pt x="247" y="120"/>
                    <a:pt x="248" y="119"/>
                    <a:pt x="248" y="120"/>
                  </a:cubicBezTo>
                  <a:cubicBezTo>
                    <a:pt x="249" y="120"/>
                    <a:pt x="249" y="119"/>
                    <a:pt x="250" y="119"/>
                  </a:cubicBezTo>
                  <a:close/>
                  <a:moveTo>
                    <a:pt x="246" y="118"/>
                  </a:moveTo>
                  <a:cubicBezTo>
                    <a:pt x="246" y="118"/>
                    <a:pt x="247" y="118"/>
                    <a:pt x="247" y="118"/>
                  </a:cubicBezTo>
                  <a:cubicBezTo>
                    <a:pt x="247" y="118"/>
                    <a:pt x="246" y="117"/>
                    <a:pt x="246" y="116"/>
                  </a:cubicBezTo>
                  <a:cubicBezTo>
                    <a:pt x="246" y="117"/>
                    <a:pt x="246" y="117"/>
                    <a:pt x="245" y="117"/>
                  </a:cubicBezTo>
                  <a:cubicBezTo>
                    <a:pt x="245" y="117"/>
                    <a:pt x="245" y="117"/>
                    <a:pt x="245" y="117"/>
                  </a:cubicBezTo>
                  <a:cubicBezTo>
                    <a:pt x="245" y="117"/>
                    <a:pt x="245" y="117"/>
                    <a:pt x="245" y="117"/>
                  </a:cubicBezTo>
                  <a:cubicBezTo>
                    <a:pt x="246" y="118"/>
                    <a:pt x="246" y="117"/>
                    <a:pt x="246" y="117"/>
                  </a:cubicBezTo>
                  <a:cubicBezTo>
                    <a:pt x="246" y="118"/>
                    <a:pt x="246" y="118"/>
                    <a:pt x="246" y="118"/>
                  </a:cubicBezTo>
                  <a:cubicBezTo>
                    <a:pt x="246" y="119"/>
                    <a:pt x="246" y="118"/>
                    <a:pt x="246" y="118"/>
                  </a:cubicBezTo>
                  <a:close/>
                  <a:moveTo>
                    <a:pt x="247" y="116"/>
                  </a:moveTo>
                  <a:cubicBezTo>
                    <a:pt x="247" y="116"/>
                    <a:pt x="247" y="116"/>
                    <a:pt x="246" y="116"/>
                  </a:cubicBezTo>
                  <a:cubicBezTo>
                    <a:pt x="247" y="116"/>
                    <a:pt x="247" y="116"/>
                    <a:pt x="247" y="116"/>
                  </a:cubicBezTo>
                  <a:cubicBezTo>
                    <a:pt x="247" y="116"/>
                    <a:pt x="247" y="116"/>
                    <a:pt x="247" y="116"/>
                  </a:cubicBezTo>
                  <a:cubicBezTo>
                    <a:pt x="247" y="116"/>
                    <a:pt x="247" y="116"/>
                    <a:pt x="247" y="116"/>
                  </a:cubicBezTo>
                  <a:cubicBezTo>
                    <a:pt x="247" y="116"/>
                    <a:pt x="247" y="116"/>
                    <a:pt x="247" y="116"/>
                  </a:cubicBezTo>
                  <a:close/>
                  <a:moveTo>
                    <a:pt x="257" y="122"/>
                  </a:moveTo>
                  <a:cubicBezTo>
                    <a:pt x="257" y="122"/>
                    <a:pt x="257" y="121"/>
                    <a:pt x="257" y="121"/>
                  </a:cubicBezTo>
                  <a:cubicBezTo>
                    <a:pt x="257" y="121"/>
                    <a:pt x="258" y="120"/>
                    <a:pt x="258" y="120"/>
                  </a:cubicBezTo>
                  <a:cubicBezTo>
                    <a:pt x="258" y="120"/>
                    <a:pt x="259" y="120"/>
                    <a:pt x="259" y="120"/>
                  </a:cubicBezTo>
                  <a:cubicBezTo>
                    <a:pt x="259" y="120"/>
                    <a:pt x="259" y="120"/>
                    <a:pt x="259" y="119"/>
                  </a:cubicBezTo>
                  <a:cubicBezTo>
                    <a:pt x="259" y="119"/>
                    <a:pt x="260" y="119"/>
                    <a:pt x="260" y="119"/>
                  </a:cubicBezTo>
                  <a:cubicBezTo>
                    <a:pt x="260" y="118"/>
                    <a:pt x="261" y="118"/>
                    <a:pt x="261" y="117"/>
                  </a:cubicBezTo>
                  <a:cubicBezTo>
                    <a:pt x="261" y="117"/>
                    <a:pt x="261" y="117"/>
                    <a:pt x="261" y="117"/>
                  </a:cubicBezTo>
                  <a:cubicBezTo>
                    <a:pt x="261" y="117"/>
                    <a:pt x="261" y="117"/>
                    <a:pt x="261" y="117"/>
                  </a:cubicBezTo>
                  <a:cubicBezTo>
                    <a:pt x="261" y="116"/>
                    <a:pt x="261" y="116"/>
                    <a:pt x="261" y="116"/>
                  </a:cubicBezTo>
                  <a:cubicBezTo>
                    <a:pt x="261" y="116"/>
                    <a:pt x="261" y="116"/>
                    <a:pt x="261" y="116"/>
                  </a:cubicBezTo>
                  <a:cubicBezTo>
                    <a:pt x="261" y="116"/>
                    <a:pt x="261" y="116"/>
                    <a:pt x="261" y="116"/>
                  </a:cubicBezTo>
                  <a:cubicBezTo>
                    <a:pt x="260" y="117"/>
                    <a:pt x="259" y="117"/>
                    <a:pt x="259" y="118"/>
                  </a:cubicBezTo>
                  <a:cubicBezTo>
                    <a:pt x="258" y="118"/>
                    <a:pt x="258" y="118"/>
                    <a:pt x="258" y="119"/>
                  </a:cubicBezTo>
                  <a:cubicBezTo>
                    <a:pt x="258" y="119"/>
                    <a:pt x="258" y="119"/>
                    <a:pt x="258" y="119"/>
                  </a:cubicBezTo>
                  <a:cubicBezTo>
                    <a:pt x="258" y="119"/>
                    <a:pt x="257" y="119"/>
                    <a:pt x="257" y="119"/>
                  </a:cubicBezTo>
                  <a:cubicBezTo>
                    <a:pt x="257" y="120"/>
                    <a:pt x="257" y="120"/>
                    <a:pt x="257" y="120"/>
                  </a:cubicBezTo>
                  <a:cubicBezTo>
                    <a:pt x="257" y="120"/>
                    <a:pt x="256" y="120"/>
                    <a:pt x="256" y="120"/>
                  </a:cubicBezTo>
                  <a:cubicBezTo>
                    <a:pt x="256" y="120"/>
                    <a:pt x="256" y="121"/>
                    <a:pt x="255" y="121"/>
                  </a:cubicBezTo>
                  <a:cubicBezTo>
                    <a:pt x="255" y="121"/>
                    <a:pt x="255" y="122"/>
                    <a:pt x="255" y="122"/>
                  </a:cubicBezTo>
                  <a:cubicBezTo>
                    <a:pt x="255" y="123"/>
                    <a:pt x="255" y="122"/>
                    <a:pt x="256" y="123"/>
                  </a:cubicBezTo>
                  <a:cubicBezTo>
                    <a:pt x="256" y="123"/>
                    <a:pt x="256" y="123"/>
                    <a:pt x="257" y="123"/>
                  </a:cubicBezTo>
                  <a:cubicBezTo>
                    <a:pt x="257" y="122"/>
                    <a:pt x="257" y="122"/>
                    <a:pt x="257" y="122"/>
                  </a:cubicBezTo>
                  <a:close/>
                  <a:moveTo>
                    <a:pt x="270" y="108"/>
                  </a:moveTo>
                  <a:cubicBezTo>
                    <a:pt x="270" y="108"/>
                    <a:pt x="270" y="108"/>
                    <a:pt x="270" y="108"/>
                  </a:cubicBezTo>
                  <a:cubicBezTo>
                    <a:pt x="270" y="108"/>
                    <a:pt x="270" y="108"/>
                    <a:pt x="270" y="108"/>
                  </a:cubicBezTo>
                  <a:cubicBezTo>
                    <a:pt x="270" y="108"/>
                    <a:pt x="270" y="108"/>
                    <a:pt x="270" y="108"/>
                  </a:cubicBezTo>
                  <a:close/>
                  <a:moveTo>
                    <a:pt x="252" y="101"/>
                  </a:moveTo>
                  <a:cubicBezTo>
                    <a:pt x="252" y="101"/>
                    <a:pt x="252" y="101"/>
                    <a:pt x="252" y="101"/>
                  </a:cubicBezTo>
                  <a:cubicBezTo>
                    <a:pt x="252" y="101"/>
                    <a:pt x="252" y="101"/>
                    <a:pt x="251" y="101"/>
                  </a:cubicBezTo>
                  <a:cubicBezTo>
                    <a:pt x="251" y="101"/>
                    <a:pt x="251" y="102"/>
                    <a:pt x="251" y="102"/>
                  </a:cubicBezTo>
                  <a:cubicBezTo>
                    <a:pt x="252" y="102"/>
                    <a:pt x="253" y="102"/>
                    <a:pt x="254" y="103"/>
                  </a:cubicBezTo>
                  <a:cubicBezTo>
                    <a:pt x="254" y="103"/>
                    <a:pt x="254" y="104"/>
                    <a:pt x="254" y="104"/>
                  </a:cubicBezTo>
                  <a:cubicBezTo>
                    <a:pt x="254" y="104"/>
                    <a:pt x="254" y="104"/>
                    <a:pt x="254" y="104"/>
                  </a:cubicBezTo>
                  <a:cubicBezTo>
                    <a:pt x="255" y="104"/>
                    <a:pt x="256" y="105"/>
                    <a:pt x="257" y="105"/>
                  </a:cubicBezTo>
                  <a:cubicBezTo>
                    <a:pt x="257" y="105"/>
                    <a:pt x="257" y="105"/>
                    <a:pt x="257" y="105"/>
                  </a:cubicBezTo>
                  <a:cubicBezTo>
                    <a:pt x="258" y="105"/>
                    <a:pt x="258" y="105"/>
                    <a:pt x="258" y="105"/>
                  </a:cubicBezTo>
                  <a:cubicBezTo>
                    <a:pt x="258" y="105"/>
                    <a:pt x="260" y="105"/>
                    <a:pt x="260" y="105"/>
                  </a:cubicBezTo>
                  <a:cubicBezTo>
                    <a:pt x="260" y="105"/>
                    <a:pt x="260" y="105"/>
                    <a:pt x="260" y="105"/>
                  </a:cubicBezTo>
                  <a:cubicBezTo>
                    <a:pt x="260" y="105"/>
                    <a:pt x="260" y="104"/>
                    <a:pt x="260" y="104"/>
                  </a:cubicBezTo>
                  <a:cubicBezTo>
                    <a:pt x="259" y="104"/>
                    <a:pt x="259" y="104"/>
                    <a:pt x="259" y="104"/>
                  </a:cubicBezTo>
                  <a:cubicBezTo>
                    <a:pt x="258" y="104"/>
                    <a:pt x="258" y="103"/>
                    <a:pt x="258" y="103"/>
                  </a:cubicBezTo>
                  <a:cubicBezTo>
                    <a:pt x="258" y="103"/>
                    <a:pt x="257" y="103"/>
                    <a:pt x="257" y="103"/>
                  </a:cubicBezTo>
                  <a:cubicBezTo>
                    <a:pt x="256" y="102"/>
                    <a:pt x="256" y="102"/>
                    <a:pt x="256" y="102"/>
                  </a:cubicBezTo>
                  <a:cubicBezTo>
                    <a:pt x="256" y="102"/>
                    <a:pt x="255" y="102"/>
                    <a:pt x="255" y="102"/>
                  </a:cubicBezTo>
                  <a:cubicBezTo>
                    <a:pt x="254" y="102"/>
                    <a:pt x="254" y="102"/>
                    <a:pt x="253" y="102"/>
                  </a:cubicBezTo>
                  <a:cubicBezTo>
                    <a:pt x="253" y="101"/>
                    <a:pt x="252" y="101"/>
                    <a:pt x="252" y="101"/>
                  </a:cubicBezTo>
                  <a:close/>
                  <a:moveTo>
                    <a:pt x="287" y="95"/>
                  </a:moveTo>
                  <a:cubicBezTo>
                    <a:pt x="287" y="94"/>
                    <a:pt x="287" y="94"/>
                    <a:pt x="287" y="94"/>
                  </a:cubicBezTo>
                  <a:cubicBezTo>
                    <a:pt x="288" y="94"/>
                    <a:pt x="289" y="94"/>
                    <a:pt x="289" y="93"/>
                  </a:cubicBezTo>
                  <a:cubicBezTo>
                    <a:pt x="289" y="93"/>
                    <a:pt x="289" y="93"/>
                    <a:pt x="289" y="93"/>
                  </a:cubicBezTo>
                  <a:cubicBezTo>
                    <a:pt x="289" y="93"/>
                    <a:pt x="289" y="93"/>
                    <a:pt x="289" y="93"/>
                  </a:cubicBezTo>
                  <a:cubicBezTo>
                    <a:pt x="289" y="93"/>
                    <a:pt x="289" y="93"/>
                    <a:pt x="289" y="93"/>
                  </a:cubicBezTo>
                  <a:cubicBezTo>
                    <a:pt x="289" y="93"/>
                    <a:pt x="289" y="93"/>
                    <a:pt x="289" y="93"/>
                  </a:cubicBezTo>
                  <a:cubicBezTo>
                    <a:pt x="289" y="93"/>
                    <a:pt x="289" y="93"/>
                    <a:pt x="289" y="94"/>
                  </a:cubicBezTo>
                  <a:cubicBezTo>
                    <a:pt x="289" y="94"/>
                    <a:pt x="288" y="94"/>
                    <a:pt x="288" y="94"/>
                  </a:cubicBezTo>
                  <a:cubicBezTo>
                    <a:pt x="288" y="93"/>
                    <a:pt x="288" y="93"/>
                    <a:pt x="288" y="93"/>
                  </a:cubicBezTo>
                  <a:cubicBezTo>
                    <a:pt x="288" y="93"/>
                    <a:pt x="286" y="94"/>
                    <a:pt x="286" y="94"/>
                  </a:cubicBezTo>
                  <a:cubicBezTo>
                    <a:pt x="285" y="94"/>
                    <a:pt x="285" y="94"/>
                    <a:pt x="284" y="95"/>
                  </a:cubicBezTo>
                  <a:cubicBezTo>
                    <a:pt x="284" y="95"/>
                    <a:pt x="284" y="95"/>
                    <a:pt x="284" y="95"/>
                  </a:cubicBezTo>
                  <a:cubicBezTo>
                    <a:pt x="283" y="96"/>
                    <a:pt x="283" y="96"/>
                    <a:pt x="283" y="96"/>
                  </a:cubicBezTo>
                  <a:cubicBezTo>
                    <a:pt x="283" y="96"/>
                    <a:pt x="283" y="97"/>
                    <a:pt x="283" y="97"/>
                  </a:cubicBezTo>
                  <a:cubicBezTo>
                    <a:pt x="282" y="97"/>
                    <a:pt x="281" y="97"/>
                    <a:pt x="281" y="97"/>
                  </a:cubicBezTo>
                  <a:cubicBezTo>
                    <a:pt x="281" y="97"/>
                    <a:pt x="281" y="98"/>
                    <a:pt x="281" y="98"/>
                  </a:cubicBezTo>
                  <a:cubicBezTo>
                    <a:pt x="281" y="98"/>
                    <a:pt x="281" y="98"/>
                    <a:pt x="281" y="98"/>
                  </a:cubicBezTo>
                  <a:cubicBezTo>
                    <a:pt x="280" y="98"/>
                    <a:pt x="280" y="98"/>
                    <a:pt x="280" y="99"/>
                  </a:cubicBezTo>
                  <a:cubicBezTo>
                    <a:pt x="279" y="99"/>
                    <a:pt x="278" y="100"/>
                    <a:pt x="278" y="101"/>
                  </a:cubicBezTo>
                  <a:cubicBezTo>
                    <a:pt x="277" y="102"/>
                    <a:pt x="277" y="102"/>
                    <a:pt x="277" y="103"/>
                  </a:cubicBezTo>
                  <a:cubicBezTo>
                    <a:pt x="276" y="103"/>
                    <a:pt x="277" y="103"/>
                    <a:pt x="277" y="104"/>
                  </a:cubicBezTo>
                  <a:cubicBezTo>
                    <a:pt x="276" y="104"/>
                    <a:pt x="276" y="104"/>
                    <a:pt x="276" y="104"/>
                  </a:cubicBezTo>
                  <a:cubicBezTo>
                    <a:pt x="276" y="104"/>
                    <a:pt x="276" y="103"/>
                    <a:pt x="276" y="103"/>
                  </a:cubicBezTo>
                  <a:cubicBezTo>
                    <a:pt x="275" y="103"/>
                    <a:pt x="275" y="104"/>
                    <a:pt x="275" y="104"/>
                  </a:cubicBezTo>
                  <a:cubicBezTo>
                    <a:pt x="275" y="104"/>
                    <a:pt x="275" y="104"/>
                    <a:pt x="275" y="104"/>
                  </a:cubicBezTo>
                  <a:cubicBezTo>
                    <a:pt x="276" y="105"/>
                    <a:pt x="275" y="104"/>
                    <a:pt x="276" y="105"/>
                  </a:cubicBezTo>
                  <a:cubicBezTo>
                    <a:pt x="276" y="105"/>
                    <a:pt x="276" y="105"/>
                    <a:pt x="275" y="105"/>
                  </a:cubicBezTo>
                  <a:cubicBezTo>
                    <a:pt x="275" y="105"/>
                    <a:pt x="275" y="105"/>
                    <a:pt x="275" y="105"/>
                  </a:cubicBezTo>
                  <a:cubicBezTo>
                    <a:pt x="275" y="105"/>
                    <a:pt x="275" y="105"/>
                    <a:pt x="275" y="105"/>
                  </a:cubicBezTo>
                  <a:cubicBezTo>
                    <a:pt x="275" y="106"/>
                    <a:pt x="275" y="106"/>
                    <a:pt x="275" y="106"/>
                  </a:cubicBezTo>
                  <a:cubicBezTo>
                    <a:pt x="275" y="106"/>
                    <a:pt x="275" y="106"/>
                    <a:pt x="275" y="106"/>
                  </a:cubicBezTo>
                  <a:cubicBezTo>
                    <a:pt x="275" y="106"/>
                    <a:pt x="275" y="106"/>
                    <a:pt x="275" y="106"/>
                  </a:cubicBezTo>
                  <a:cubicBezTo>
                    <a:pt x="275" y="106"/>
                    <a:pt x="274" y="106"/>
                    <a:pt x="274" y="106"/>
                  </a:cubicBezTo>
                  <a:cubicBezTo>
                    <a:pt x="274" y="106"/>
                    <a:pt x="274" y="106"/>
                    <a:pt x="273" y="106"/>
                  </a:cubicBezTo>
                  <a:cubicBezTo>
                    <a:pt x="273" y="106"/>
                    <a:pt x="273" y="106"/>
                    <a:pt x="273" y="106"/>
                  </a:cubicBezTo>
                  <a:cubicBezTo>
                    <a:pt x="273" y="107"/>
                    <a:pt x="272" y="107"/>
                    <a:pt x="272" y="108"/>
                  </a:cubicBezTo>
                  <a:cubicBezTo>
                    <a:pt x="272" y="108"/>
                    <a:pt x="272" y="108"/>
                    <a:pt x="272" y="108"/>
                  </a:cubicBezTo>
                  <a:cubicBezTo>
                    <a:pt x="272" y="108"/>
                    <a:pt x="272" y="108"/>
                    <a:pt x="272" y="108"/>
                  </a:cubicBezTo>
                  <a:cubicBezTo>
                    <a:pt x="272" y="108"/>
                    <a:pt x="273" y="108"/>
                    <a:pt x="273" y="108"/>
                  </a:cubicBezTo>
                  <a:cubicBezTo>
                    <a:pt x="273" y="108"/>
                    <a:pt x="273" y="108"/>
                    <a:pt x="273" y="108"/>
                  </a:cubicBezTo>
                  <a:cubicBezTo>
                    <a:pt x="272" y="108"/>
                    <a:pt x="273" y="109"/>
                    <a:pt x="272" y="109"/>
                  </a:cubicBezTo>
                  <a:cubicBezTo>
                    <a:pt x="272" y="109"/>
                    <a:pt x="272" y="109"/>
                    <a:pt x="272" y="109"/>
                  </a:cubicBezTo>
                  <a:cubicBezTo>
                    <a:pt x="272" y="109"/>
                    <a:pt x="271" y="109"/>
                    <a:pt x="271" y="109"/>
                  </a:cubicBezTo>
                  <a:cubicBezTo>
                    <a:pt x="271" y="110"/>
                    <a:pt x="270" y="110"/>
                    <a:pt x="270" y="110"/>
                  </a:cubicBezTo>
                  <a:cubicBezTo>
                    <a:pt x="270" y="110"/>
                    <a:pt x="269" y="110"/>
                    <a:pt x="269" y="111"/>
                  </a:cubicBezTo>
                  <a:cubicBezTo>
                    <a:pt x="269" y="111"/>
                    <a:pt x="269" y="111"/>
                    <a:pt x="268" y="111"/>
                  </a:cubicBezTo>
                  <a:cubicBezTo>
                    <a:pt x="268" y="111"/>
                    <a:pt x="268" y="111"/>
                    <a:pt x="268" y="112"/>
                  </a:cubicBezTo>
                  <a:cubicBezTo>
                    <a:pt x="268" y="112"/>
                    <a:pt x="268" y="112"/>
                    <a:pt x="268" y="113"/>
                  </a:cubicBezTo>
                  <a:cubicBezTo>
                    <a:pt x="268" y="113"/>
                    <a:pt x="271" y="112"/>
                    <a:pt x="271" y="112"/>
                  </a:cubicBezTo>
                  <a:cubicBezTo>
                    <a:pt x="272" y="112"/>
                    <a:pt x="271" y="112"/>
                    <a:pt x="272" y="112"/>
                  </a:cubicBezTo>
                  <a:cubicBezTo>
                    <a:pt x="272" y="112"/>
                    <a:pt x="272" y="112"/>
                    <a:pt x="272" y="112"/>
                  </a:cubicBezTo>
                  <a:cubicBezTo>
                    <a:pt x="273" y="112"/>
                    <a:pt x="273" y="112"/>
                    <a:pt x="273" y="112"/>
                  </a:cubicBezTo>
                  <a:cubicBezTo>
                    <a:pt x="274" y="112"/>
                    <a:pt x="275" y="112"/>
                    <a:pt x="275" y="112"/>
                  </a:cubicBezTo>
                  <a:cubicBezTo>
                    <a:pt x="275" y="112"/>
                    <a:pt x="275" y="113"/>
                    <a:pt x="275" y="113"/>
                  </a:cubicBezTo>
                  <a:cubicBezTo>
                    <a:pt x="275" y="113"/>
                    <a:pt x="276" y="113"/>
                    <a:pt x="276" y="113"/>
                  </a:cubicBezTo>
                  <a:cubicBezTo>
                    <a:pt x="276" y="113"/>
                    <a:pt x="276" y="113"/>
                    <a:pt x="277" y="113"/>
                  </a:cubicBezTo>
                  <a:cubicBezTo>
                    <a:pt x="277" y="113"/>
                    <a:pt x="277" y="113"/>
                    <a:pt x="278" y="112"/>
                  </a:cubicBezTo>
                  <a:cubicBezTo>
                    <a:pt x="278" y="113"/>
                    <a:pt x="279" y="113"/>
                    <a:pt x="279" y="112"/>
                  </a:cubicBezTo>
                  <a:cubicBezTo>
                    <a:pt x="279" y="112"/>
                    <a:pt x="279" y="112"/>
                    <a:pt x="280" y="112"/>
                  </a:cubicBezTo>
                  <a:cubicBezTo>
                    <a:pt x="280" y="112"/>
                    <a:pt x="280" y="112"/>
                    <a:pt x="280" y="112"/>
                  </a:cubicBezTo>
                  <a:cubicBezTo>
                    <a:pt x="281" y="112"/>
                    <a:pt x="280" y="112"/>
                    <a:pt x="281" y="112"/>
                  </a:cubicBezTo>
                  <a:cubicBezTo>
                    <a:pt x="281" y="112"/>
                    <a:pt x="281" y="111"/>
                    <a:pt x="281" y="111"/>
                  </a:cubicBezTo>
                  <a:cubicBezTo>
                    <a:pt x="282" y="111"/>
                    <a:pt x="282" y="111"/>
                    <a:pt x="282" y="111"/>
                  </a:cubicBezTo>
                  <a:cubicBezTo>
                    <a:pt x="282" y="112"/>
                    <a:pt x="282" y="112"/>
                    <a:pt x="281" y="112"/>
                  </a:cubicBezTo>
                  <a:cubicBezTo>
                    <a:pt x="282" y="112"/>
                    <a:pt x="281" y="112"/>
                    <a:pt x="282" y="112"/>
                  </a:cubicBezTo>
                  <a:cubicBezTo>
                    <a:pt x="282" y="113"/>
                    <a:pt x="282" y="113"/>
                    <a:pt x="281" y="113"/>
                  </a:cubicBezTo>
                  <a:cubicBezTo>
                    <a:pt x="281" y="113"/>
                    <a:pt x="281" y="113"/>
                    <a:pt x="281" y="113"/>
                  </a:cubicBezTo>
                  <a:cubicBezTo>
                    <a:pt x="281" y="113"/>
                    <a:pt x="282" y="113"/>
                    <a:pt x="282" y="113"/>
                  </a:cubicBezTo>
                  <a:cubicBezTo>
                    <a:pt x="282" y="113"/>
                    <a:pt x="282" y="113"/>
                    <a:pt x="282" y="113"/>
                  </a:cubicBezTo>
                  <a:cubicBezTo>
                    <a:pt x="282" y="113"/>
                    <a:pt x="283" y="113"/>
                    <a:pt x="283" y="112"/>
                  </a:cubicBezTo>
                  <a:cubicBezTo>
                    <a:pt x="284" y="112"/>
                    <a:pt x="284" y="112"/>
                    <a:pt x="285" y="112"/>
                  </a:cubicBezTo>
                  <a:cubicBezTo>
                    <a:pt x="285" y="112"/>
                    <a:pt x="285" y="112"/>
                    <a:pt x="285" y="112"/>
                  </a:cubicBezTo>
                  <a:cubicBezTo>
                    <a:pt x="285" y="112"/>
                    <a:pt x="285" y="112"/>
                    <a:pt x="285" y="112"/>
                  </a:cubicBezTo>
                  <a:cubicBezTo>
                    <a:pt x="285" y="112"/>
                    <a:pt x="285" y="112"/>
                    <a:pt x="285" y="112"/>
                  </a:cubicBezTo>
                  <a:cubicBezTo>
                    <a:pt x="285" y="112"/>
                    <a:pt x="285" y="112"/>
                    <a:pt x="286" y="112"/>
                  </a:cubicBezTo>
                  <a:cubicBezTo>
                    <a:pt x="286" y="113"/>
                    <a:pt x="286" y="113"/>
                    <a:pt x="285" y="113"/>
                  </a:cubicBezTo>
                  <a:cubicBezTo>
                    <a:pt x="285" y="113"/>
                    <a:pt x="285" y="113"/>
                    <a:pt x="285" y="113"/>
                  </a:cubicBezTo>
                  <a:cubicBezTo>
                    <a:pt x="285" y="113"/>
                    <a:pt x="284" y="114"/>
                    <a:pt x="284" y="114"/>
                  </a:cubicBezTo>
                  <a:cubicBezTo>
                    <a:pt x="283" y="114"/>
                    <a:pt x="283" y="114"/>
                    <a:pt x="283" y="115"/>
                  </a:cubicBezTo>
                  <a:cubicBezTo>
                    <a:pt x="283" y="115"/>
                    <a:pt x="282" y="115"/>
                    <a:pt x="282" y="115"/>
                  </a:cubicBezTo>
                  <a:cubicBezTo>
                    <a:pt x="282" y="115"/>
                    <a:pt x="282" y="115"/>
                    <a:pt x="282" y="115"/>
                  </a:cubicBezTo>
                  <a:cubicBezTo>
                    <a:pt x="281" y="116"/>
                    <a:pt x="280" y="115"/>
                    <a:pt x="280" y="116"/>
                  </a:cubicBezTo>
                  <a:cubicBezTo>
                    <a:pt x="280" y="116"/>
                    <a:pt x="280" y="116"/>
                    <a:pt x="280" y="116"/>
                  </a:cubicBezTo>
                  <a:cubicBezTo>
                    <a:pt x="280" y="116"/>
                    <a:pt x="280" y="116"/>
                    <a:pt x="280" y="116"/>
                  </a:cubicBezTo>
                  <a:cubicBezTo>
                    <a:pt x="280" y="116"/>
                    <a:pt x="280" y="116"/>
                    <a:pt x="281" y="116"/>
                  </a:cubicBezTo>
                  <a:cubicBezTo>
                    <a:pt x="281" y="116"/>
                    <a:pt x="282" y="116"/>
                    <a:pt x="282" y="116"/>
                  </a:cubicBezTo>
                  <a:cubicBezTo>
                    <a:pt x="282" y="116"/>
                    <a:pt x="283" y="115"/>
                    <a:pt x="283" y="115"/>
                  </a:cubicBezTo>
                  <a:cubicBezTo>
                    <a:pt x="283" y="115"/>
                    <a:pt x="283" y="114"/>
                    <a:pt x="284" y="114"/>
                  </a:cubicBezTo>
                  <a:cubicBezTo>
                    <a:pt x="284" y="114"/>
                    <a:pt x="284" y="114"/>
                    <a:pt x="284" y="114"/>
                  </a:cubicBezTo>
                  <a:cubicBezTo>
                    <a:pt x="285" y="114"/>
                    <a:pt x="285" y="114"/>
                    <a:pt x="285" y="114"/>
                  </a:cubicBezTo>
                  <a:cubicBezTo>
                    <a:pt x="286" y="114"/>
                    <a:pt x="286" y="113"/>
                    <a:pt x="286" y="113"/>
                  </a:cubicBezTo>
                  <a:cubicBezTo>
                    <a:pt x="286" y="113"/>
                    <a:pt x="286" y="113"/>
                    <a:pt x="286" y="113"/>
                  </a:cubicBezTo>
                  <a:cubicBezTo>
                    <a:pt x="287" y="113"/>
                    <a:pt x="288" y="112"/>
                    <a:pt x="288" y="111"/>
                  </a:cubicBezTo>
                  <a:cubicBezTo>
                    <a:pt x="288" y="111"/>
                    <a:pt x="289" y="111"/>
                    <a:pt x="289" y="111"/>
                  </a:cubicBezTo>
                  <a:cubicBezTo>
                    <a:pt x="289" y="112"/>
                    <a:pt x="289" y="113"/>
                    <a:pt x="289" y="113"/>
                  </a:cubicBezTo>
                  <a:cubicBezTo>
                    <a:pt x="289" y="115"/>
                    <a:pt x="288" y="114"/>
                    <a:pt x="288" y="114"/>
                  </a:cubicBezTo>
                  <a:cubicBezTo>
                    <a:pt x="288" y="115"/>
                    <a:pt x="288" y="115"/>
                    <a:pt x="288" y="115"/>
                  </a:cubicBezTo>
                  <a:cubicBezTo>
                    <a:pt x="288" y="115"/>
                    <a:pt x="288" y="115"/>
                    <a:pt x="288" y="115"/>
                  </a:cubicBezTo>
                  <a:cubicBezTo>
                    <a:pt x="287" y="116"/>
                    <a:pt x="287" y="116"/>
                    <a:pt x="287" y="116"/>
                  </a:cubicBezTo>
                  <a:cubicBezTo>
                    <a:pt x="287" y="116"/>
                    <a:pt x="287" y="116"/>
                    <a:pt x="287" y="116"/>
                  </a:cubicBezTo>
                  <a:cubicBezTo>
                    <a:pt x="287" y="116"/>
                    <a:pt x="287" y="116"/>
                    <a:pt x="287" y="116"/>
                  </a:cubicBezTo>
                  <a:cubicBezTo>
                    <a:pt x="287" y="116"/>
                    <a:pt x="287" y="116"/>
                    <a:pt x="288" y="116"/>
                  </a:cubicBezTo>
                  <a:cubicBezTo>
                    <a:pt x="288" y="116"/>
                    <a:pt x="289" y="115"/>
                    <a:pt x="290" y="115"/>
                  </a:cubicBezTo>
                  <a:cubicBezTo>
                    <a:pt x="290" y="115"/>
                    <a:pt x="290" y="115"/>
                    <a:pt x="289" y="116"/>
                  </a:cubicBezTo>
                  <a:cubicBezTo>
                    <a:pt x="289" y="116"/>
                    <a:pt x="289" y="116"/>
                    <a:pt x="289" y="116"/>
                  </a:cubicBezTo>
                  <a:cubicBezTo>
                    <a:pt x="289" y="116"/>
                    <a:pt x="289" y="116"/>
                    <a:pt x="289" y="116"/>
                  </a:cubicBezTo>
                  <a:cubicBezTo>
                    <a:pt x="289" y="117"/>
                    <a:pt x="289" y="117"/>
                    <a:pt x="289" y="117"/>
                  </a:cubicBezTo>
                  <a:cubicBezTo>
                    <a:pt x="289" y="117"/>
                    <a:pt x="289" y="117"/>
                    <a:pt x="289" y="117"/>
                  </a:cubicBezTo>
                  <a:cubicBezTo>
                    <a:pt x="289" y="117"/>
                    <a:pt x="289" y="117"/>
                    <a:pt x="289" y="117"/>
                  </a:cubicBezTo>
                  <a:cubicBezTo>
                    <a:pt x="289" y="117"/>
                    <a:pt x="290" y="117"/>
                    <a:pt x="290" y="117"/>
                  </a:cubicBezTo>
                  <a:cubicBezTo>
                    <a:pt x="290" y="117"/>
                    <a:pt x="290" y="117"/>
                    <a:pt x="290" y="117"/>
                  </a:cubicBezTo>
                  <a:cubicBezTo>
                    <a:pt x="291" y="117"/>
                    <a:pt x="291" y="117"/>
                    <a:pt x="291" y="117"/>
                  </a:cubicBezTo>
                  <a:cubicBezTo>
                    <a:pt x="291" y="117"/>
                    <a:pt x="291" y="116"/>
                    <a:pt x="291" y="116"/>
                  </a:cubicBezTo>
                  <a:cubicBezTo>
                    <a:pt x="291" y="116"/>
                    <a:pt x="292" y="116"/>
                    <a:pt x="292" y="116"/>
                  </a:cubicBezTo>
                  <a:cubicBezTo>
                    <a:pt x="292" y="115"/>
                    <a:pt x="292" y="115"/>
                    <a:pt x="292" y="114"/>
                  </a:cubicBezTo>
                  <a:cubicBezTo>
                    <a:pt x="293" y="114"/>
                    <a:pt x="293" y="114"/>
                    <a:pt x="293" y="114"/>
                  </a:cubicBezTo>
                  <a:cubicBezTo>
                    <a:pt x="293" y="113"/>
                    <a:pt x="293" y="113"/>
                    <a:pt x="294" y="113"/>
                  </a:cubicBezTo>
                  <a:cubicBezTo>
                    <a:pt x="294" y="113"/>
                    <a:pt x="294" y="113"/>
                    <a:pt x="293" y="113"/>
                  </a:cubicBezTo>
                  <a:cubicBezTo>
                    <a:pt x="293" y="113"/>
                    <a:pt x="293" y="113"/>
                    <a:pt x="293" y="113"/>
                  </a:cubicBezTo>
                  <a:cubicBezTo>
                    <a:pt x="293" y="113"/>
                    <a:pt x="293" y="113"/>
                    <a:pt x="293" y="113"/>
                  </a:cubicBezTo>
                  <a:cubicBezTo>
                    <a:pt x="293" y="113"/>
                    <a:pt x="292" y="114"/>
                    <a:pt x="291" y="114"/>
                  </a:cubicBezTo>
                  <a:cubicBezTo>
                    <a:pt x="291" y="113"/>
                    <a:pt x="291" y="113"/>
                    <a:pt x="291" y="113"/>
                  </a:cubicBezTo>
                  <a:cubicBezTo>
                    <a:pt x="291" y="112"/>
                    <a:pt x="292" y="112"/>
                    <a:pt x="293" y="111"/>
                  </a:cubicBezTo>
                  <a:cubicBezTo>
                    <a:pt x="293" y="111"/>
                    <a:pt x="293" y="111"/>
                    <a:pt x="293" y="111"/>
                  </a:cubicBezTo>
                  <a:cubicBezTo>
                    <a:pt x="293" y="111"/>
                    <a:pt x="292" y="111"/>
                    <a:pt x="292" y="111"/>
                  </a:cubicBezTo>
                  <a:cubicBezTo>
                    <a:pt x="291" y="112"/>
                    <a:pt x="291" y="112"/>
                    <a:pt x="290" y="113"/>
                  </a:cubicBezTo>
                  <a:cubicBezTo>
                    <a:pt x="290" y="113"/>
                    <a:pt x="290" y="113"/>
                    <a:pt x="290" y="113"/>
                  </a:cubicBezTo>
                  <a:cubicBezTo>
                    <a:pt x="290" y="113"/>
                    <a:pt x="290" y="113"/>
                    <a:pt x="289" y="113"/>
                  </a:cubicBezTo>
                  <a:cubicBezTo>
                    <a:pt x="289" y="113"/>
                    <a:pt x="289" y="112"/>
                    <a:pt x="289" y="111"/>
                  </a:cubicBezTo>
                  <a:cubicBezTo>
                    <a:pt x="290" y="111"/>
                    <a:pt x="290" y="111"/>
                    <a:pt x="290" y="111"/>
                  </a:cubicBezTo>
                  <a:cubicBezTo>
                    <a:pt x="290" y="111"/>
                    <a:pt x="290" y="111"/>
                    <a:pt x="290" y="111"/>
                  </a:cubicBezTo>
                  <a:cubicBezTo>
                    <a:pt x="290" y="111"/>
                    <a:pt x="290" y="111"/>
                    <a:pt x="290" y="111"/>
                  </a:cubicBezTo>
                  <a:cubicBezTo>
                    <a:pt x="290" y="110"/>
                    <a:pt x="290" y="110"/>
                    <a:pt x="289" y="110"/>
                  </a:cubicBezTo>
                  <a:cubicBezTo>
                    <a:pt x="289" y="110"/>
                    <a:pt x="290" y="110"/>
                    <a:pt x="290" y="109"/>
                  </a:cubicBezTo>
                  <a:cubicBezTo>
                    <a:pt x="290" y="110"/>
                    <a:pt x="291" y="110"/>
                    <a:pt x="291" y="110"/>
                  </a:cubicBezTo>
                  <a:cubicBezTo>
                    <a:pt x="291" y="110"/>
                    <a:pt x="292" y="109"/>
                    <a:pt x="292" y="109"/>
                  </a:cubicBezTo>
                  <a:cubicBezTo>
                    <a:pt x="292" y="109"/>
                    <a:pt x="292" y="109"/>
                    <a:pt x="292" y="109"/>
                  </a:cubicBezTo>
                  <a:cubicBezTo>
                    <a:pt x="292" y="109"/>
                    <a:pt x="293" y="109"/>
                    <a:pt x="293" y="109"/>
                  </a:cubicBezTo>
                  <a:cubicBezTo>
                    <a:pt x="293" y="109"/>
                    <a:pt x="293" y="108"/>
                    <a:pt x="293" y="108"/>
                  </a:cubicBezTo>
                  <a:cubicBezTo>
                    <a:pt x="293" y="108"/>
                    <a:pt x="293" y="108"/>
                    <a:pt x="293" y="108"/>
                  </a:cubicBezTo>
                  <a:cubicBezTo>
                    <a:pt x="293" y="108"/>
                    <a:pt x="293" y="108"/>
                    <a:pt x="293" y="108"/>
                  </a:cubicBezTo>
                  <a:cubicBezTo>
                    <a:pt x="292" y="108"/>
                    <a:pt x="292" y="108"/>
                    <a:pt x="292" y="109"/>
                  </a:cubicBezTo>
                  <a:cubicBezTo>
                    <a:pt x="292" y="109"/>
                    <a:pt x="292" y="109"/>
                    <a:pt x="291" y="109"/>
                  </a:cubicBezTo>
                  <a:cubicBezTo>
                    <a:pt x="291" y="109"/>
                    <a:pt x="291" y="109"/>
                    <a:pt x="291" y="109"/>
                  </a:cubicBezTo>
                  <a:cubicBezTo>
                    <a:pt x="291" y="109"/>
                    <a:pt x="291" y="109"/>
                    <a:pt x="291" y="109"/>
                  </a:cubicBezTo>
                  <a:cubicBezTo>
                    <a:pt x="291" y="109"/>
                    <a:pt x="291" y="109"/>
                    <a:pt x="290" y="109"/>
                  </a:cubicBezTo>
                  <a:cubicBezTo>
                    <a:pt x="290" y="109"/>
                    <a:pt x="290" y="109"/>
                    <a:pt x="289" y="109"/>
                  </a:cubicBezTo>
                  <a:cubicBezTo>
                    <a:pt x="289" y="109"/>
                    <a:pt x="289" y="109"/>
                    <a:pt x="289" y="109"/>
                  </a:cubicBezTo>
                  <a:cubicBezTo>
                    <a:pt x="289" y="108"/>
                    <a:pt x="289" y="109"/>
                    <a:pt x="290" y="108"/>
                  </a:cubicBezTo>
                  <a:cubicBezTo>
                    <a:pt x="290" y="108"/>
                    <a:pt x="290" y="108"/>
                    <a:pt x="290" y="108"/>
                  </a:cubicBezTo>
                  <a:cubicBezTo>
                    <a:pt x="290" y="108"/>
                    <a:pt x="290" y="108"/>
                    <a:pt x="290" y="107"/>
                  </a:cubicBezTo>
                  <a:cubicBezTo>
                    <a:pt x="290" y="107"/>
                    <a:pt x="290" y="107"/>
                    <a:pt x="290" y="107"/>
                  </a:cubicBezTo>
                  <a:cubicBezTo>
                    <a:pt x="290" y="107"/>
                    <a:pt x="290" y="107"/>
                    <a:pt x="290" y="107"/>
                  </a:cubicBezTo>
                  <a:cubicBezTo>
                    <a:pt x="290" y="106"/>
                    <a:pt x="290" y="107"/>
                    <a:pt x="290" y="106"/>
                  </a:cubicBezTo>
                  <a:cubicBezTo>
                    <a:pt x="291" y="106"/>
                    <a:pt x="291" y="106"/>
                    <a:pt x="291" y="106"/>
                  </a:cubicBezTo>
                  <a:cubicBezTo>
                    <a:pt x="291" y="106"/>
                    <a:pt x="292" y="105"/>
                    <a:pt x="292" y="105"/>
                  </a:cubicBezTo>
                  <a:cubicBezTo>
                    <a:pt x="292" y="105"/>
                    <a:pt x="292" y="105"/>
                    <a:pt x="293" y="105"/>
                  </a:cubicBezTo>
                  <a:cubicBezTo>
                    <a:pt x="293" y="105"/>
                    <a:pt x="293" y="105"/>
                    <a:pt x="293" y="104"/>
                  </a:cubicBezTo>
                  <a:cubicBezTo>
                    <a:pt x="292" y="104"/>
                    <a:pt x="292" y="104"/>
                    <a:pt x="292" y="104"/>
                  </a:cubicBezTo>
                  <a:cubicBezTo>
                    <a:pt x="291" y="104"/>
                    <a:pt x="291" y="104"/>
                    <a:pt x="291" y="104"/>
                  </a:cubicBezTo>
                  <a:cubicBezTo>
                    <a:pt x="291" y="104"/>
                    <a:pt x="291" y="104"/>
                    <a:pt x="290" y="104"/>
                  </a:cubicBezTo>
                  <a:cubicBezTo>
                    <a:pt x="290" y="104"/>
                    <a:pt x="290" y="105"/>
                    <a:pt x="289" y="105"/>
                  </a:cubicBezTo>
                  <a:cubicBezTo>
                    <a:pt x="289" y="104"/>
                    <a:pt x="289" y="104"/>
                    <a:pt x="289" y="104"/>
                  </a:cubicBezTo>
                  <a:cubicBezTo>
                    <a:pt x="289" y="104"/>
                    <a:pt x="289" y="104"/>
                    <a:pt x="289" y="104"/>
                  </a:cubicBezTo>
                  <a:cubicBezTo>
                    <a:pt x="289" y="104"/>
                    <a:pt x="288" y="104"/>
                    <a:pt x="288" y="105"/>
                  </a:cubicBezTo>
                  <a:cubicBezTo>
                    <a:pt x="287" y="105"/>
                    <a:pt x="287" y="105"/>
                    <a:pt x="287" y="105"/>
                  </a:cubicBezTo>
                  <a:cubicBezTo>
                    <a:pt x="286" y="105"/>
                    <a:pt x="286" y="105"/>
                    <a:pt x="286" y="105"/>
                  </a:cubicBezTo>
                  <a:cubicBezTo>
                    <a:pt x="286" y="106"/>
                    <a:pt x="286" y="106"/>
                    <a:pt x="285" y="106"/>
                  </a:cubicBezTo>
                  <a:cubicBezTo>
                    <a:pt x="285" y="106"/>
                    <a:pt x="285" y="105"/>
                    <a:pt x="285" y="105"/>
                  </a:cubicBezTo>
                  <a:cubicBezTo>
                    <a:pt x="285" y="105"/>
                    <a:pt x="286" y="105"/>
                    <a:pt x="286" y="104"/>
                  </a:cubicBezTo>
                  <a:cubicBezTo>
                    <a:pt x="286" y="104"/>
                    <a:pt x="286" y="104"/>
                    <a:pt x="286" y="104"/>
                  </a:cubicBezTo>
                  <a:cubicBezTo>
                    <a:pt x="285" y="104"/>
                    <a:pt x="286" y="104"/>
                    <a:pt x="285" y="104"/>
                  </a:cubicBezTo>
                  <a:cubicBezTo>
                    <a:pt x="285" y="104"/>
                    <a:pt x="285" y="104"/>
                    <a:pt x="284" y="103"/>
                  </a:cubicBezTo>
                  <a:cubicBezTo>
                    <a:pt x="284" y="103"/>
                    <a:pt x="284" y="104"/>
                    <a:pt x="283" y="104"/>
                  </a:cubicBezTo>
                  <a:cubicBezTo>
                    <a:pt x="283" y="103"/>
                    <a:pt x="283" y="103"/>
                    <a:pt x="284" y="103"/>
                  </a:cubicBezTo>
                  <a:cubicBezTo>
                    <a:pt x="284" y="103"/>
                    <a:pt x="284" y="103"/>
                    <a:pt x="284" y="103"/>
                  </a:cubicBezTo>
                  <a:cubicBezTo>
                    <a:pt x="284" y="103"/>
                    <a:pt x="284" y="103"/>
                    <a:pt x="284" y="103"/>
                  </a:cubicBezTo>
                  <a:cubicBezTo>
                    <a:pt x="284" y="103"/>
                    <a:pt x="283" y="103"/>
                    <a:pt x="283" y="103"/>
                  </a:cubicBezTo>
                  <a:cubicBezTo>
                    <a:pt x="283" y="102"/>
                    <a:pt x="285" y="102"/>
                    <a:pt x="285" y="101"/>
                  </a:cubicBezTo>
                  <a:cubicBezTo>
                    <a:pt x="285" y="101"/>
                    <a:pt x="285" y="101"/>
                    <a:pt x="285" y="101"/>
                  </a:cubicBezTo>
                  <a:cubicBezTo>
                    <a:pt x="285" y="101"/>
                    <a:pt x="284" y="101"/>
                    <a:pt x="284" y="101"/>
                  </a:cubicBezTo>
                  <a:cubicBezTo>
                    <a:pt x="284" y="101"/>
                    <a:pt x="284" y="101"/>
                    <a:pt x="284" y="101"/>
                  </a:cubicBezTo>
                  <a:cubicBezTo>
                    <a:pt x="284" y="101"/>
                    <a:pt x="283" y="101"/>
                    <a:pt x="283" y="101"/>
                  </a:cubicBezTo>
                  <a:cubicBezTo>
                    <a:pt x="283" y="101"/>
                    <a:pt x="283" y="102"/>
                    <a:pt x="282" y="102"/>
                  </a:cubicBezTo>
                  <a:cubicBezTo>
                    <a:pt x="282" y="102"/>
                    <a:pt x="281" y="103"/>
                    <a:pt x="281" y="103"/>
                  </a:cubicBezTo>
                  <a:cubicBezTo>
                    <a:pt x="281" y="103"/>
                    <a:pt x="281" y="103"/>
                    <a:pt x="281" y="103"/>
                  </a:cubicBezTo>
                  <a:cubicBezTo>
                    <a:pt x="281" y="103"/>
                    <a:pt x="281" y="102"/>
                    <a:pt x="281" y="102"/>
                  </a:cubicBezTo>
                  <a:cubicBezTo>
                    <a:pt x="281" y="101"/>
                    <a:pt x="281" y="102"/>
                    <a:pt x="281" y="101"/>
                  </a:cubicBezTo>
                  <a:cubicBezTo>
                    <a:pt x="281" y="101"/>
                    <a:pt x="281" y="101"/>
                    <a:pt x="281" y="100"/>
                  </a:cubicBezTo>
                  <a:cubicBezTo>
                    <a:pt x="282" y="100"/>
                    <a:pt x="282" y="100"/>
                    <a:pt x="283" y="100"/>
                  </a:cubicBezTo>
                  <a:cubicBezTo>
                    <a:pt x="283" y="99"/>
                    <a:pt x="283" y="99"/>
                    <a:pt x="283" y="99"/>
                  </a:cubicBezTo>
                  <a:cubicBezTo>
                    <a:pt x="284" y="98"/>
                    <a:pt x="285" y="97"/>
                    <a:pt x="285" y="96"/>
                  </a:cubicBezTo>
                  <a:cubicBezTo>
                    <a:pt x="286" y="96"/>
                    <a:pt x="286" y="96"/>
                    <a:pt x="287" y="96"/>
                  </a:cubicBezTo>
                  <a:cubicBezTo>
                    <a:pt x="287" y="96"/>
                    <a:pt x="287" y="95"/>
                    <a:pt x="287" y="95"/>
                  </a:cubicBezTo>
                  <a:cubicBezTo>
                    <a:pt x="287" y="95"/>
                    <a:pt x="287" y="95"/>
                    <a:pt x="287" y="95"/>
                  </a:cubicBezTo>
                  <a:cubicBezTo>
                    <a:pt x="287" y="95"/>
                    <a:pt x="287" y="95"/>
                    <a:pt x="287" y="95"/>
                  </a:cubicBezTo>
                  <a:close/>
                  <a:moveTo>
                    <a:pt x="292" y="84"/>
                  </a:moveTo>
                  <a:cubicBezTo>
                    <a:pt x="292" y="84"/>
                    <a:pt x="292" y="84"/>
                    <a:pt x="292" y="84"/>
                  </a:cubicBezTo>
                  <a:cubicBezTo>
                    <a:pt x="292" y="84"/>
                    <a:pt x="292" y="84"/>
                    <a:pt x="292" y="84"/>
                  </a:cubicBezTo>
                  <a:cubicBezTo>
                    <a:pt x="292" y="84"/>
                    <a:pt x="292" y="84"/>
                    <a:pt x="292" y="84"/>
                  </a:cubicBezTo>
                  <a:cubicBezTo>
                    <a:pt x="292" y="84"/>
                    <a:pt x="292" y="84"/>
                    <a:pt x="292" y="84"/>
                  </a:cubicBezTo>
                  <a:cubicBezTo>
                    <a:pt x="292" y="84"/>
                    <a:pt x="292" y="84"/>
                    <a:pt x="292" y="84"/>
                  </a:cubicBezTo>
                  <a:close/>
                  <a:moveTo>
                    <a:pt x="285" y="80"/>
                  </a:moveTo>
                  <a:cubicBezTo>
                    <a:pt x="285" y="80"/>
                    <a:pt x="285" y="80"/>
                    <a:pt x="285" y="80"/>
                  </a:cubicBezTo>
                  <a:cubicBezTo>
                    <a:pt x="285" y="80"/>
                    <a:pt x="285" y="80"/>
                    <a:pt x="285" y="80"/>
                  </a:cubicBezTo>
                  <a:cubicBezTo>
                    <a:pt x="285" y="80"/>
                    <a:pt x="285" y="80"/>
                    <a:pt x="285" y="80"/>
                  </a:cubicBezTo>
                  <a:close/>
                  <a:moveTo>
                    <a:pt x="95" y="27"/>
                  </a:moveTo>
                  <a:cubicBezTo>
                    <a:pt x="96" y="27"/>
                    <a:pt x="96" y="27"/>
                    <a:pt x="96" y="27"/>
                  </a:cubicBezTo>
                  <a:cubicBezTo>
                    <a:pt x="96" y="27"/>
                    <a:pt x="96" y="27"/>
                    <a:pt x="96" y="27"/>
                  </a:cubicBezTo>
                  <a:cubicBezTo>
                    <a:pt x="96" y="28"/>
                    <a:pt x="94" y="28"/>
                    <a:pt x="93" y="29"/>
                  </a:cubicBezTo>
                  <a:cubicBezTo>
                    <a:pt x="93" y="29"/>
                    <a:pt x="93" y="29"/>
                    <a:pt x="92" y="29"/>
                  </a:cubicBezTo>
                  <a:cubicBezTo>
                    <a:pt x="92" y="29"/>
                    <a:pt x="92" y="29"/>
                    <a:pt x="91" y="29"/>
                  </a:cubicBezTo>
                  <a:cubicBezTo>
                    <a:pt x="91" y="29"/>
                    <a:pt x="91" y="29"/>
                    <a:pt x="90" y="29"/>
                  </a:cubicBezTo>
                  <a:cubicBezTo>
                    <a:pt x="90" y="30"/>
                    <a:pt x="90" y="30"/>
                    <a:pt x="90" y="30"/>
                  </a:cubicBezTo>
                  <a:cubicBezTo>
                    <a:pt x="92" y="30"/>
                    <a:pt x="92" y="30"/>
                    <a:pt x="93" y="30"/>
                  </a:cubicBezTo>
                  <a:cubicBezTo>
                    <a:pt x="93" y="29"/>
                    <a:pt x="94" y="30"/>
                    <a:pt x="94" y="29"/>
                  </a:cubicBezTo>
                  <a:cubicBezTo>
                    <a:pt x="95" y="29"/>
                    <a:pt x="96" y="29"/>
                    <a:pt x="96" y="29"/>
                  </a:cubicBezTo>
                  <a:cubicBezTo>
                    <a:pt x="97" y="28"/>
                    <a:pt x="97" y="29"/>
                    <a:pt x="97" y="28"/>
                  </a:cubicBezTo>
                  <a:cubicBezTo>
                    <a:pt x="97" y="28"/>
                    <a:pt x="98" y="28"/>
                    <a:pt x="98" y="28"/>
                  </a:cubicBezTo>
                  <a:cubicBezTo>
                    <a:pt x="99" y="28"/>
                    <a:pt x="99" y="28"/>
                    <a:pt x="100" y="28"/>
                  </a:cubicBezTo>
                  <a:cubicBezTo>
                    <a:pt x="100" y="27"/>
                    <a:pt x="100" y="27"/>
                    <a:pt x="100" y="27"/>
                  </a:cubicBezTo>
                  <a:cubicBezTo>
                    <a:pt x="100" y="27"/>
                    <a:pt x="99" y="27"/>
                    <a:pt x="99" y="27"/>
                  </a:cubicBezTo>
                  <a:cubicBezTo>
                    <a:pt x="100" y="27"/>
                    <a:pt x="101" y="26"/>
                    <a:pt x="101" y="26"/>
                  </a:cubicBezTo>
                  <a:cubicBezTo>
                    <a:pt x="101" y="26"/>
                    <a:pt x="101" y="26"/>
                    <a:pt x="101" y="26"/>
                  </a:cubicBezTo>
                  <a:cubicBezTo>
                    <a:pt x="101" y="26"/>
                    <a:pt x="102" y="26"/>
                    <a:pt x="102" y="26"/>
                  </a:cubicBezTo>
                  <a:cubicBezTo>
                    <a:pt x="102" y="26"/>
                    <a:pt x="103" y="26"/>
                    <a:pt x="103" y="26"/>
                  </a:cubicBezTo>
                  <a:cubicBezTo>
                    <a:pt x="103" y="26"/>
                    <a:pt x="104" y="26"/>
                    <a:pt x="104" y="26"/>
                  </a:cubicBezTo>
                  <a:cubicBezTo>
                    <a:pt x="105" y="26"/>
                    <a:pt x="105" y="26"/>
                    <a:pt x="106" y="26"/>
                  </a:cubicBezTo>
                  <a:cubicBezTo>
                    <a:pt x="106" y="26"/>
                    <a:pt x="107" y="26"/>
                    <a:pt x="107" y="26"/>
                  </a:cubicBezTo>
                  <a:cubicBezTo>
                    <a:pt x="107" y="26"/>
                    <a:pt x="107" y="26"/>
                    <a:pt x="107" y="26"/>
                  </a:cubicBezTo>
                  <a:cubicBezTo>
                    <a:pt x="108" y="26"/>
                    <a:pt x="108" y="26"/>
                    <a:pt x="108" y="25"/>
                  </a:cubicBezTo>
                  <a:cubicBezTo>
                    <a:pt x="108" y="25"/>
                    <a:pt x="107" y="25"/>
                    <a:pt x="107" y="25"/>
                  </a:cubicBezTo>
                  <a:cubicBezTo>
                    <a:pt x="107" y="25"/>
                    <a:pt x="107" y="25"/>
                    <a:pt x="107" y="25"/>
                  </a:cubicBezTo>
                  <a:cubicBezTo>
                    <a:pt x="107" y="25"/>
                    <a:pt x="107" y="25"/>
                    <a:pt x="107" y="25"/>
                  </a:cubicBezTo>
                  <a:cubicBezTo>
                    <a:pt x="108" y="25"/>
                    <a:pt x="108" y="25"/>
                    <a:pt x="109" y="25"/>
                  </a:cubicBezTo>
                  <a:cubicBezTo>
                    <a:pt x="109" y="25"/>
                    <a:pt x="109" y="24"/>
                    <a:pt x="109" y="24"/>
                  </a:cubicBezTo>
                  <a:cubicBezTo>
                    <a:pt x="109" y="24"/>
                    <a:pt x="109" y="24"/>
                    <a:pt x="109" y="24"/>
                  </a:cubicBezTo>
                  <a:cubicBezTo>
                    <a:pt x="109" y="24"/>
                    <a:pt x="109" y="24"/>
                    <a:pt x="110" y="24"/>
                  </a:cubicBezTo>
                  <a:cubicBezTo>
                    <a:pt x="110" y="24"/>
                    <a:pt x="110" y="24"/>
                    <a:pt x="110" y="24"/>
                  </a:cubicBezTo>
                  <a:cubicBezTo>
                    <a:pt x="110" y="24"/>
                    <a:pt x="111" y="23"/>
                    <a:pt x="111" y="23"/>
                  </a:cubicBezTo>
                  <a:cubicBezTo>
                    <a:pt x="111" y="23"/>
                    <a:pt x="111" y="23"/>
                    <a:pt x="112" y="23"/>
                  </a:cubicBezTo>
                  <a:cubicBezTo>
                    <a:pt x="112" y="23"/>
                    <a:pt x="112" y="22"/>
                    <a:pt x="112" y="22"/>
                  </a:cubicBezTo>
                  <a:cubicBezTo>
                    <a:pt x="112" y="22"/>
                    <a:pt x="112" y="22"/>
                    <a:pt x="112" y="22"/>
                  </a:cubicBezTo>
                  <a:cubicBezTo>
                    <a:pt x="112" y="22"/>
                    <a:pt x="112" y="22"/>
                    <a:pt x="112" y="21"/>
                  </a:cubicBezTo>
                  <a:cubicBezTo>
                    <a:pt x="111" y="21"/>
                    <a:pt x="110" y="22"/>
                    <a:pt x="109" y="22"/>
                  </a:cubicBezTo>
                  <a:cubicBezTo>
                    <a:pt x="109" y="22"/>
                    <a:pt x="109" y="23"/>
                    <a:pt x="109" y="23"/>
                  </a:cubicBezTo>
                  <a:cubicBezTo>
                    <a:pt x="108" y="23"/>
                    <a:pt x="108" y="23"/>
                    <a:pt x="108" y="23"/>
                  </a:cubicBezTo>
                  <a:cubicBezTo>
                    <a:pt x="107" y="23"/>
                    <a:pt x="107" y="23"/>
                    <a:pt x="107" y="23"/>
                  </a:cubicBezTo>
                  <a:cubicBezTo>
                    <a:pt x="106" y="23"/>
                    <a:pt x="105" y="23"/>
                    <a:pt x="105" y="23"/>
                  </a:cubicBezTo>
                  <a:cubicBezTo>
                    <a:pt x="105" y="23"/>
                    <a:pt x="104" y="23"/>
                    <a:pt x="104" y="23"/>
                  </a:cubicBezTo>
                  <a:cubicBezTo>
                    <a:pt x="104" y="23"/>
                    <a:pt x="104" y="23"/>
                    <a:pt x="104" y="23"/>
                  </a:cubicBezTo>
                  <a:cubicBezTo>
                    <a:pt x="103" y="23"/>
                    <a:pt x="103" y="23"/>
                    <a:pt x="102" y="23"/>
                  </a:cubicBezTo>
                  <a:cubicBezTo>
                    <a:pt x="103" y="23"/>
                    <a:pt x="103" y="22"/>
                    <a:pt x="103" y="22"/>
                  </a:cubicBezTo>
                  <a:cubicBezTo>
                    <a:pt x="103" y="22"/>
                    <a:pt x="104" y="22"/>
                    <a:pt x="104" y="22"/>
                  </a:cubicBezTo>
                  <a:cubicBezTo>
                    <a:pt x="104" y="22"/>
                    <a:pt x="105" y="22"/>
                    <a:pt x="105" y="22"/>
                  </a:cubicBezTo>
                  <a:cubicBezTo>
                    <a:pt x="106" y="21"/>
                    <a:pt x="107" y="21"/>
                    <a:pt x="109" y="21"/>
                  </a:cubicBezTo>
                  <a:cubicBezTo>
                    <a:pt x="109" y="21"/>
                    <a:pt x="109" y="21"/>
                    <a:pt x="109" y="20"/>
                  </a:cubicBezTo>
                  <a:cubicBezTo>
                    <a:pt x="109" y="20"/>
                    <a:pt x="109" y="20"/>
                    <a:pt x="109" y="20"/>
                  </a:cubicBezTo>
                  <a:cubicBezTo>
                    <a:pt x="108" y="20"/>
                    <a:pt x="108" y="20"/>
                    <a:pt x="107" y="20"/>
                  </a:cubicBezTo>
                  <a:cubicBezTo>
                    <a:pt x="106" y="20"/>
                    <a:pt x="105" y="20"/>
                    <a:pt x="104" y="20"/>
                  </a:cubicBezTo>
                  <a:cubicBezTo>
                    <a:pt x="104" y="20"/>
                    <a:pt x="103" y="20"/>
                    <a:pt x="103" y="20"/>
                  </a:cubicBezTo>
                  <a:cubicBezTo>
                    <a:pt x="103" y="20"/>
                    <a:pt x="102" y="21"/>
                    <a:pt x="102" y="21"/>
                  </a:cubicBezTo>
                  <a:cubicBezTo>
                    <a:pt x="102" y="21"/>
                    <a:pt x="101" y="21"/>
                    <a:pt x="101" y="21"/>
                  </a:cubicBezTo>
                  <a:cubicBezTo>
                    <a:pt x="100" y="21"/>
                    <a:pt x="100" y="21"/>
                    <a:pt x="99" y="21"/>
                  </a:cubicBezTo>
                  <a:cubicBezTo>
                    <a:pt x="99" y="21"/>
                    <a:pt x="99" y="21"/>
                    <a:pt x="98" y="21"/>
                  </a:cubicBezTo>
                  <a:cubicBezTo>
                    <a:pt x="98" y="21"/>
                    <a:pt x="97" y="22"/>
                    <a:pt x="97" y="22"/>
                  </a:cubicBezTo>
                  <a:cubicBezTo>
                    <a:pt x="96" y="22"/>
                    <a:pt x="96" y="21"/>
                    <a:pt x="95" y="22"/>
                  </a:cubicBezTo>
                  <a:cubicBezTo>
                    <a:pt x="95" y="22"/>
                    <a:pt x="95" y="22"/>
                    <a:pt x="95" y="22"/>
                  </a:cubicBezTo>
                  <a:cubicBezTo>
                    <a:pt x="94" y="22"/>
                    <a:pt x="94" y="22"/>
                    <a:pt x="93" y="22"/>
                  </a:cubicBezTo>
                  <a:cubicBezTo>
                    <a:pt x="93" y="22"/>
                    <a:pt x="93" y="22"/>
                    <a:pt x="93" y="22"/>
                  </a:cubicBezTo>
                  <a:cubicBezTo>
                    <a:pt x="93" y="22"/>
                    <a:pt x="93" y="22"/>
                    <a:pt x="92" y="22"/>
                  </a:cubicBezTo>
                  <a:cubicBezTo>
                    <a:pt x="92" y="22"/>
                    <a:pt x="92" y="22"/>
                    <a:pt x="92" y="22"/>
                  </a:cubicBezTo>
                  <a:cubicBezTo>
                    <a:pt x="91" y="22"/>
                    <a:pt x="91" y="22"/>
                    <a:pt x="91" y="22"/>
                  </a:cubicBezTo>
                  <a:cubicBezTo>
                    <a:pt x="91" y="23"/>
                    <a:pt x="91" y="23"/>
                    <a:pt x="91" y="23"/>
                  </a:cubicBezTo>
                  <a:cubicBezTo>
                    <a:pt x="90" y="23"/>
                    <a:pt x="90" y="23"/>
                    <a:pt x="89" y="23"/>
                  </a:cubicBezTo>
                  <a:cubicBezTo>
                    <a:pt x="89" y="23"/>
                    <a:pt x="89" y="23"/>
                    <a:pt x="89" y="23"/>
                  </a:cubicBezTo>
                  <a:cubicBezTo>
                    <a:pt x="89" y="23"/>
                    <a:pt x="88" y="23"/>
                    <a:pt x="87" y="23"/>
                  </a:cubicBezTo>
                  <a:cubicBezTo>
                    <a:pt x="87" y="23"/>
                    <a:pt x="87" y="23"/>
                    <a:pt x="87" y="23"/>
                  </a:cubicBezTo>
                  <a:cubicBezTo>
                    <a:pt x="87" y="23"/>
                    <a:pt x="86" y="23"/>
                    <a:pt x="86" y="23"/>
                  </a:cubicBezTo>
                  <a:cubicBezTo>
                    <a:pt x="85" y="23"/>
                    <a:pt x="84" y="24"/>
                    <a:pt x="84" y="24"/>
                  </a:cubicBezTo>
                  <a:cubicBezTo>
                    <a:pt x="84" y="24"/>
                    <a:pt x="84" y="25"/>
                    <a:pt x="84" y="25"/>
                  </a:cubicBezTo>
                  <a:cubicBezTo>
                    <a:pt x="84" y="25"/>
                    <a:pt x="84" y="25"/>
                    <a:pt x="85" y="25"/>
                  </a:cubicBezTo>
                  <a:cubicBezTo>
                    <a:pt x="85" y="25"/>
                    <a:pt x="85" y="25"/>
                    <a:pt x="85" y="25"/>
                  </a:cubicBezTo>
                  <a:cubicBezTo>
                    <a:pt x="86" y="25"/>
                    <a:pt x="86" y="24"/>
                    <a:pt x="86" y="24"/>
                  </a:cubicBezTo>
                  <a:cubicBezTo>
                    <a:pt x="87" y="24"/>
                    <a:pt x="87" y="24"/>
                    <a:pt x="87" y="24"/>
                  </a:cubicBezTo>
                  <a:cubicBezTo>
                    <a:pt x="87" y="24"/>
                    <a:pt x="88" y="24"/>
                    <a:pt x="88" y="24"/>
                  </a:cubicBezTo>
                  <a:cubicBezTo>
                    <a:pt x="88" y="25"/>
                    <a:pt x="90" y="24"/>
                    <a:pt x="90" y="24"/>
                  </a:cubicBezTo>
                  <a:cubicBezTo>
                    <a:pt x="90" y="24"/>
                    <a:pt x="90" y="24"/>
                    <a:pt x="90" y="25"/>
                  </a:cubicBezTo>
                  <a:cubicBezTo>
                    <a:pt x="91" y="25"/>
                    <a:pt x="92" y="24"/>
                    <a:pt x="92" y="24"/>
                  </a:cubicBezTo>
                  <a:cubicBezTo>
                    <a:pt x="92" y="24"/>
                    <a:pt x="92" y="24"/>
                    <a:pt x="92" y="24"/>
                  </a:cubicBezTo>
                  <a:cubicBezTo>
                    <a:pt x="93" y="24"/>
                    <a:pt x="94" y="24"/>
                    <a:pt x="95" y="24"/>
                  </a:cubicBezTo>
                  <a:cubicBezTo>
                    <a:pt x="95" y="24"/>
                    <a:pt x="96" y="24"/>
                    <a:pt x="96" y="24"/>
                  </a:cubicBezTo>
                  <a:cubicBezTo>
                    <a:pt x="96" y="24"/>
                    <a:pt x="96" y="24"/>
                    <a:pt x="96" y="24"/>
                  </a:cubicBezTo>
                  <a:cubicBezTo>
                    <a:pt x="96" y="24"/>
                    <a:pt x="96" y="25"/>
                    <a:pt x="96" y="25"/>
                  </a:cubicBezTo>
                  <a:cubicBezTo>
                    <a:pt x="96" y="25"/>
                    <a:pt x="96" y="25"/>
                    <a:pt x="96" y="25"/>
                  </a:cubicBezTo>
                  <a:cubicBezTo>
                    <a:pt x="95" y="25"/>
                    <a:pt x="94" y="25"/>
                    <a:pt x="93" y="24"/>
                  </a:cubicBezTo>
                  <a:cubicBezTo>
                    <a:pt x="93" y="24"/>
                    <a:pt x="92" y="25"/>
                    <a:pt x="91" y="25"/>
                  </a:cubicBezTo>
                  <a:cubicBezTo>
                    <a:pt x="91" y="25"/>
                    <a:pt x="91" y="25"/>
                    <a:pt x="91" y="25"/>
                  </a:cubicBezTo>
                  <a:cubicBezTo>
                    <a:pt x="92" y="25"/>
                    <a:pt x="92" y="25"/>
                    <a:pt x="92" y="26"/>
                  </a:cubicBezTo>
                  <a:cubicBezTo>
                    <a:pt x="92" y="26"/>
                    <a:pt x="92" y="26"/>
                    <a:pt x="92" y="26"/>
                  </a:cubicBezTo>
                  <a:cubicBezTo>
                    <a:pt x="92" y="26"/>
                    <a:pt x="90" y="26"/>
                    <a:pt x="90" y="26"/>
                  </a:cubicBezTo>
                  <a:cubicBezTo>
                    <a:pt x="89" y="26"/>
                    <a:pt x="89" y="26"/>
                    <a:pt x="89" y="26"/>
                  </a:cubicBezTo>
                  <a:cubicBezTo>
                    <a:pt x="89" y="27"/>
                    <a:pt x="89" y="27"/>
                    <a:pt x="88" y="27"/>
                  </a:cubicBezTo>
                  <a:cubicBezTo>
                    <a:pt x="88" y="27"/>
                    <a:pt x="88" y="27"/>
                    <a:pt x="88" y="27"/>
                  </a:cubicBezTo>
                  <a:cubicBezTo>
                    <a:pt x="88" y="27"/>
                    <a:pt x="88" y="28"/>
                    <a:pt x="88" y="28"/>
                  </a:cubicBezTo>
                  <a:cubicBezTo>
                    <a:pt x="87" y="28"/>
                    <a:pt x="86" y="28"/>
                    <a:pt x="85" y="28"/>
                  </a:cubicBezTo>
                  <a:cubicBezTo>
                    <a:pt x="85" y="28"/>
                    <a:pt x="85" y="29"/>
                    <a:pt x="85" y="29"/>
                  </a:cubicBezTo>
                  <a:cubicBezTo>
                    <a:pt x="85" y="29"/>
                    <a:pt x="86" y="29"/>
                    <a:pt x="87" y="29"/>
                  </a:cubicBezTo>
                  <a:cubicBezTo>
                    <a:pt x="87" y="29"/>
                    <a:pt x="88" y="29"/>
                    <a:pt x="88" y="29"/>
                  </a:cubicBezTo>
                  <a:cubicBezTo>
                    <a:pt x="88" y="29"/>
                    <a:pt x="89" y="30"/>
                    <a:pt x="89" y="30"/>
                  </a:cubicBezTo>
                  <a:cubicBezTo>
                    <a:pt x="89" y="29"/>
                    <a:pt x="90" y="29"/>
                    <a:pt x="90" y="29"/>
                  </a:cubicBezTo>
                  <a:cubicBezTo>
                    <a:pt x="91" y="29"/>
                    <a:pt x="91" y="28"/>
                    <a:pt x="92" y="28"/>
                  </a:cubicBezTo>
                  <a:cubicBezTo>
                    <a:pt x="92" y="28"/>
                    <a:pt x="93" y="28"/>
                    <a:pt x="93" y="28"/>
                  </a:cubicBezTo>
                  <a:cubicBezTo>
                    <a:pt x="93" y="28"/>
                    <a:pt x="94" y="27"/>
                    <a:pt x="94" y="27"/>
                  </a:cubicBezTo>
                  <a:cubicBezTo>
                    <a:pt x="95" y="27"/>
                    <a:pt x="95" y="27"/>
                    <a:pt x="95" y="27"/>
                  </a:cubicBezTo>
                  <a:close/>
                  <a:moveTo>
                    <a:pt x="126" y="94"/>
                  </a:moveTo>
                  <a:cubicBezTo>
                    <a:pt x="127" y="94"/>
                    <a:pt x="127" y="94"/>
                    <a:pt x="127" y="94"/>
                  </a:cubicBezTo>
                  <a:cubicBezTo>
                    <a:pt x="127" y="93"/>
                    <a:pt x="128" y="93"/>
                    <a:pt x="128" y="93"/>
                  </a:cubicBezTo>
                  <a:cubicBezTo>
                    <a:pt x="128" y="93"/>
                    <a:pt x="128" y="93"/>
                    <a:pt x="128" y="93"/>
                  </a:cubicBezTo>
                  <a:cubicBezTo>
                    <a:pt x="129" y="93"/>
                    <a:pt x="129" y="93"/>
                    <a:pt x="129" y="93"/>
                  </a:cubicBezTo>
                  <a:cubicBezTo>
                    <a:pt x="129" y="93"/>
                    <a:pt x="129" y="93"/>
                    <a:pt x="129" y="93"/>
                  </a:cubicBezTo>
                  <a:cubicBezTo>
                    <a:pt x="129" y="93"/>
                    <a:pt x="129" y="93"/>
                    <a:pt x="128" y="93"/>
                  </a:cubicBezTo>
                  <a:cubicBezTo>
                    <a:pt x="128" y="93"/>
                    <a:pt x="127" y="94"/>
                    <a:pt x="127" y="94"/>
                  </a:cubicBezTo>
                  <a:cubicBezTo>
                    <a:pt x="127" y="95"/>
                    <a:pt x="126" y="95"/>
                    <a:pt x="126" y="95"/>
                  </a:cubicBezTo>
                  <a:cubicBezTo>
                    <a:pt x="126" y="95"/>
                    <a:pt x="126" y="96"/>
                    <a:pt x="126" y="96"/>
                  </a:cubicBezTo>
                  <a:cubicBezTo>
                    <a:pt x="126" y="96"/>
                    <a:pt x="126" y="96"/>
                    <a:pt x="126" y="96"/>
                  </a:cubicBezTo>
                  <a:cubicBezTo>
                    <a:pt x="125" y="97"/>
                    <a:pt x="125" y="97"/>
                    <a:pt x="125" y="97"/>
                  </a:cubicBezTo>
                  <a:cubicBezTo>
                    <a:pt x="125" y="97"/>
                    <a:pt x="124" y="99"/>
                    <a:pt x="125" y="99"/>
                  </a:cubicBezTo>
                  <a:cubicBezTo>
                    <a:pt x="125" y="99"/>
                    <a:pt x="125" y="99"/>
                    <a:pt x="126" y="99"/>
                  </a:cubicBezTo>
                  <a:cubicBezTo>
                    <a:pt x="126" y="99"/>
                    <a:pt x="126" y="99"/>
                    <a:pt x="126" y="99"/>
                  </a:cubicBezTo>
                  <a:cubicBezTo>
                    <a:pt x="126" y="99"/>
                    <a:pt x="126" y="98"/>
                    <a:pt x="127" y="98"/>
                  </a:cubicBezTo>
                  <a:cubicBezTo>
                    <a:pt x="127" y="98"/>
                    <a:pt x="127" y="98"/>
                    <a:pt x="128" y="98"/>
                  </a:cubicBezTo>
                  <a:cubicBezTo>
                    <a:pt x="128" y="97"/>
                    <a:pt x="128" y="97"/>
                    <a:pt x="129" y="96"/>
                  </a:cubicBezTo>
                  <a:cubicBezTo>
                    <a:pt x="129" y="96"/>
                    <a:pt x="129" y="96"/>
                    <a:pt x="129" y="96"/>
                  </a:cubicBezTo>
                  <a:cubicBezTo>
                    <a:pt x="129" y="96"/>
                    <a:pt x="129" y="96"/>
                    <a:pt x="129" y="95"/>
                  </a:cubicBezTo>
                  <a:cubicBezTo>
                    <a:pt x="129" y="95"/>
                    <a:pt x="130" y="95"/>
                    <a:pt x="130" y="94"/>
                  </a:cubicBezTo>
                  <a:cubicBezTo>
                    <a:pt x="129" y="94"/>
                    <a:pt x="130" y="93"/>
                    <a:pt x="130" y="93"/>
                  </a:cubicBezTo>
                  <a:cubicBezTo>
                    <a:pt x="129" y="92"/>
                    <a:pt x="130" y="91"/>
                    <a:pt x="130" y="91"/>
                  </a:cubicBezTo>
                  <a:cubicBezTo>
                    <a:pt x="130" y="90"/>
                    <a:pt x="130" y="90"/>
                    <a:pt x="130" y="89"/>
                  </a:cubicBezTo>
                  <a:cubicBezTo>
                    <a:pt x="130" y="89"/>
                    <a:pt x="130" y="88"/>
                    <a:pt x="131" y="88"/>
                  </a:cubicBezTo>
                  <a:cubicBezTo>
                    <a:pt x="131" y="87"/>
                    <a:pt x="131" y="87"/>
                    <a:pt x="131" y="87"/>
                  </a:cubicBezTo>
                  <a:cubicBezTo>
                    <a:pt x="131" y="87"/>
                    <a:pt x="131" y="86"/>
                    <a:pt x="131" y="86"/>
                  </a:cubicBezTo>
                  <a:cubicBezTo>
                    <a:pt x="131" y="86"/>
                    <a:pt x="131" y="86"/>
                    <a:pt x="131" y="86"/>
                  </a:cubicBezTo>
                  <a:cubicBezTo>
                    <a:pt x="131" y="86"/>
                    <a:pt x="131" y="85"/>
                    <a:pt x="131" y="85"/>
                  </a:cubicBezTo>
                  <a:cubicBezTo>
                    <a:pt x="131" y="84"/>
                    <a:pt x="131" y="84"/>
                    <a:pt x="131" y="84"/>
                  </a:cubicBezTo>
                  <a:cubicBezTo>
                    <a:pt x="131" y="84"/>
                    <a:pt x="131" y="83"/>
                    <a:pt x="131" y="83"/>
                  </a:cubicBezTo>
                  <a:cubicBezTo>
                    <a:pt x="132" y="83"/>
                    <a:pt x="132" y="83"/>
                    <a:pt x="132" y="82"/>
                  </a:cubicBezTo>
                  <a:cubicBezTo>
                    <a:pt x="131" y="82"/>
                    <a:pt x="131" y="82"/>
                    <a:pt x="131" y="82"/>
                  </a:cubicBezTo>
                  <a:cubicBezTo>
                    <a:pt x="131" y="82"/>
                    <a:pt x="131" y="82"/>
                    <a:pt x="130" y="82"/>
                  </a:cubicBezTo>
                  <a:cubicBezTo>
                    <a:pt x="130" y="81"/>
                    <a:pt x="129" y="82"/>
                    <a:pt x="129" y="82"/>
                  </a:cubicBezTo>
                  <a:cubicBezTo>
                    <a:pt x="128" y="81"/>
                    <a:pt x="128" y="81"/>
                    <a:pt x="128" y="81"/>
                  </a:cubicBezTo>
                  <a:cubicBezTo>
                    <a:pt x="127" y="82"/>
                    <a:pt x="126" y="82"/>
                    <a:pt x="126" y="83"/>
                  </a:cubicBezTo>
                  <a:cubicBezTo>
                    <a:pt x="126" y="83"/>
                    <a:pt x="126" y="83"/>
                    <a:pt x="125" y="84"/>
                  </a:cubicBezTo>
                  <a:cubicBezTo>
                    <a:pt x="125" y="84"/>
                    <a:pt x="124" y="84"/>
                    <a:pt x="124" y="85"/>
                  </a:cubicBezTo>
                  <a:cubicBezTo>
                    <a:pt x="124" y="85"/>
                    <a:pt x="124" y="86"/>
                    <a:pt x="125" y="86"/>
                  </a:cubicBezTo>
                  <a:cubicBezTo>
                    <a:pt x="125" y="86"/>
                    <a:pt x="125" y="86"/>
                    <a:pt x="125" y="86"/>
                  </a:cubicBezTo>
                  <a:cubicBezTo>
                    <a:pt x="125" y="86"/>
                    <a:pt x="125" y="86"/>
                    <a:pt x="125" y="86"/>
                  </a:cubicBezTo>
                  <a:cubicBezTo>
                    <a:pt x="125" y="86"/>
                    <a:pt x="124" y="86"/>
                    <a:pt x="124" y="87"/>
                  </a:cubicBezTo>
                  <a:cubicBezTo>
                    <a:pt x="124" y="87"/>
                    <a:pt x="125" y="88"/>
                    <a:pt x="125" y="88"/>
                  </a:cubicBezTo>
                  <a:cubicBezTo>
                    <a:pt x="125" y="89"/>
                    <a:pt x="124" y="89"/>
                    <a:pt x="125" y="89"/>
                  </a:cubicBezTo>
                  <a:cubicBezTo>
                    <a:pt x="125" y="89"/>
                    <a:pt x="125" y="89"/>
                    <a:pt x="125" y="90"/>
                  </a:cubicBezTo>
                  <a:cubicBezTo>
                    <a:pt x="125" y="90"/>
                    <a:pt x="125" y="91"/>
                    <a:pt x="125" y="91"/>
                  </a:cubicBezTo>
                  <a:cubicBezTo>
                    <a:pt x="125" y="92"/>
                    <a:pt x="125" y="92"/>
                    <a:pt x="126" y="92"/>
                  </a:cubicBezTo>
                  <a:cubicBezTo>
                    <a:pt x="126" y="91"/>
                    <a:pt x="126" y="91"/>
                    <a:pt x="126" y="91"/>
                  </a:cubicBezTo>
                  <a:cubicBezTo>
                    <a:pt x="127" y="91"/>
                    <a:pt x="127" y="91"/>
                    <a:pt x="127" y="91"/>
                  </a:cubicBezTo>
                  <a:cubicBezTo>
                    <a:pt x="127" y="91"/>
                    <a:pt x="127" y="91"/>
                    <a:pt x="128" y="91"/>
                  </a:cubicBezTo>
                  <a:cubicBezTo>
                    <a:pt x="127" y="92"/>
                    <a:pt x="127" y="92"/>
                    <a:pt x="127" y="92"/>
                  </a:cubicBezTo>
                  <a:cubicBezTo>
                    <a:pt x="127" y="92"/>
                    <a:pt x="126" y="92"/>
                    <a:pt x="126" y="94"/>
                  </a:cubicBezTo>
                  <a:close/>
                  <a:moveTo>
                    <a:pt x="87" y="46"/>
                  </a:moveTo>
                  <a:cubicBezTo>
                    <a:pt x="87" y="47"/>
                    <a:pt x="87" y="47"/>
                    <a:pt x="88" y="47"/>
                  </a:cubicBezTo>
                  <a:cubicBezTo>
                    <a:pt x="88" y="47"/>
                    <a:pt x="88" y="47"/>
                    <a:pt x="88" y="48"/>
                  </a:cubicBezTo>
                  <a:cubicBezTo>
                    <a:pt x="88" y="48"/>
                    <a:pt x="88" y="48"/>
                    <a:pt x="88" y="48"/>
                  </a:cubicBezTo>
                  <a:cubicBezTo>
                    <a:pt x="89" y="48"/>
                    <a:pt x="90" y="48"/>
                    <a:pt x="90" y="48"/>
                  </a:cubicBezTo>
                  <a:cubicBezTo>
                    <a:pt x="90" y="48"/>
                    <a:pt x="90" y="48"/>
                    <a:pt x="90" y="48"/>
                  </a:cubicBezTo>
                  <a:cubicBezTo>
                    <a:pt x="91" y="49"/>
                    <a:pt x="92" y="49"/>
                    <a:pt x="93" y="49"/>
                  </a:cubicBezTo>
                  <a:cubicBezTo>
                    <a:pt x="93" y="49"/>
                    <a:pt x="93" y="49"/>
                    <a:pt x="94" y="49"/>
                  </a:cubicBezTo>
                  <a:cubicBezTo>
                    <a:pt x="94" y="49"/>
                    <a:pt x="95" y="48"/>
                    <a:pt x="96" y="48"/>
                  </a:cubicBezTo>
                  <a:cubicBezTo>
                    <a:pt x="96" y="48"/>
                    <a:pt x="97" y="48"/>
                    <a:pt x="97" y="48"/>
                  </a:cubicBezTo>
                  <a:cubicBezTo>
                    <a:pt x="98" y="48"/>
                    <a:pt x="98" y="48"/>
                    <a:pt x="99" y="48"/>
                  </a:cubicBezTo>
                  <a:cubicBezTo>
                    <a:pt x="99" y="48"/>
                    <a:pt x="101" y="48"/>
                    <a:pt x="101" y="48"/>
                  </a:cubicBezTo>
                  <a:cubicBezTo>
                    <a:pt x="101" y="47"/>
                    <a:pt x="101" y="47"/>
                    <a:pt x="101" y="47"/>
                  </a:cubicBezTo>
                  <a:cubicBezTo>
                    <a:pt x="101" y="47"/>
                    <a:pt x="102" y="46"/>
                    <a:pt x="102" y="46"/>
                  </a:cubicBezTo>
                  <a:cubicBezTo>
                    <a:pt x="102" y="46"/>
                    <a:pt x="103" y="46"/>
                    <a:pt x="103" y="46"/>
                  </a:cubicBezTo>
                  <a:cubicBezTo>
                    <a:pt x="103" y="46"/>
                    <a:pt x="104" y="46"/>
                    <a:pt x="104" y="46"/>
                  </a:cubicBezTo>
                  <a:cubicBezTo>
                    <a:pt x="104" y="46"/>
                    <a:pt x="105" y="46"/>
                    <a:pt x="105" y="46"/>
                  </a:cubicBezTo>
                  <a:cubicBezTo>
                    <a:pt x="106" y="46"/>
                    <a:pt x="106" y="46"/>
                    <a:pt x="107" y="45"/>
                  </a:cubicBezTo>
                  <a:cubicBezTo>
                    <a:pt x="107" y="45"/>
                    <a:pt x="108" y="45"/>
                    <a:pt x="108" y="45"/>
                  </a:cubicBezTo>
                  <a:cubicBezTo>
                    <a:pt x="109" y="45"/>
                    <a:pt x="109" y="45"/>
                    <a:pt x="109" y="45"/>
                  </a:cubicBezTo>
                  <a:cubicBezTo>
                    <a:pt x="109" y="45"/>
                    <a:pt x="109" y="45"/>
                    <a:pt x="109" y="45"/>
                  </a:cubicBezTo>
                  <a:cubicBezTo>
                    <a:pt x="110" y="45"/>
                    <a:pt x="110" y="44"/>
                    <a:pt x="110" y="44"/>
                  </a:cubicBezTo>
                  <a:cubicBezTo>
                    <a:pt x="111" y="44"/>
                    <a:pt x="111" y="44"/>
                    <a:pt x="112" y="43"/>
                  </a:cubicBezTo>
                  <a:cubicBezTo>
                    <a:pt x="112" y="43"/>
                    <a:pt x="113" y="43"/>
                    <a:pt x="113" y="43"/>
                  </a:cubicBezTo>
                  <a:cubicBezTo>
                    <a:pt x="113" y="43"/>
                    <a:pt x="113" y="43"/>
                    <a:pt x="113" y="43"/>
                  </a:cubicBezTo>
                  <a:cubicBezTo>
                    <a:pt x="113" y="42"/>
                    <a:pt x="114" y="42"/>
                    <a:pt x="114" y="42"/>
                  </a:cubicBezTo>
                  <a:cubicBezTo>
                    <a:pt x="115" y="42"/>
                    <a:pt x="115" y="42"/>
                    <a:pt x="116" y="42"/>
                  </a:cubicBezTo>
                  <a:cubicBezTo>
                    <a:pt x="116" y="41"/>
                    <a:pt x="117" y="42"/>
                    <a:pt x="117" y="42"/>
                  </a:cubicBezTo>
                  <a:cubicBezTo>
                    <a:pt x="117" y="42"/>
                    <a:pt x="118" y="42"/>
                    <a:pt x="118" y="42"/>
                  </a:cubicBezTo>
                  <a:cubicBezTo>
                    <a:pt x="118" y="42"/>
                    <a:pt x="118" y="42"/>
                    <a:pt x="119" y="42"/>
                  </a:cubicBezTo>
                  <a:cubicBezTo>
                    <a:pt x="119" y="42"/>
                    <a:pt x="119" y="41"/>
                    <a:pt x="119" y="41"/>
                  </a:cubicBezTo>
                  <a:cubicBezTo>
                    <a:pt x="119" y="41"/>
                    <a:pt x="119" y="41"/>
                    <a:pt x="119" y="41"/>
                  </a:cubicBezTo>
                  <a:cubicBezTo>
                    <a:pt x="120" y="41"/>
                    <a:pt x="120" y="41"/>
                    <a:pt x="120" y="41"/>
                  </a:cubicBezTo>
                  <a:cubicBezTo>
                    <a:pt x="120" y="41"/>
                    <a:pt x="120" y="41"/>
                    <a:pt x="120" y="41"/>
                  </a:cubicBezTo>
                  <a:cubicBezTo>
                    <a:pt x="120" y="41"/>
                    <a:pt x="120" y="41"/>
                    <a:pt x="121" y="41"/>
                  </a:cubicBezTo>
                  <a:cubicBezTo>
                    <a:pt x="121" y="41"/>
                    <a:pt x="121" y="40"/>
                    <a:pt x="122" y="40"/>
                  </a:cubicBezTo>
                  <a:cubicBezTo>
                    <a:pt x="122" y="40"/>
                    <a:pt x="122" y="40"/>
                    <a:pt x="122" y="40"/>
                  </a:cubicBezTo>
                  <a:cubicBezTo>
                    <a:pt x="122" y="40"/>
                    <a:pt x="122" y="40"/>
                    <a:pt x="123" y="40"/>
                  </a:cubicBezTo>
                  <a:cubicBezTo>
                    <a:pt x="123" y="40"/>
                    <a:pt x="123" y="40"/>
                    <a:pt x="123" y="40"/>
                  </a:cubicBezTo>
                  <a:cubicBezTo>
                    <a:pt x="123" y="40"/>
                    <a:pt x="122" y="40"/>
                    <a:pt x="122" y="41"/>
                  </a:cubicBezTo>
                  <a:cubicBezTo>
                    <a:pt x="123" y="41"/>
                    <a:pt x="125" y="40"/>
                    <a:pt x="125" y="40"/>
                  </a:cubicBezTo>
                  <a:cubicBezTo>
                    <a:pt x="125" y="40"/>
                    <a:pt x="125" y="39"/>
                    <a:pt x="125" y="39"/>
                  </a:cubicBezTo>
                  <a:cubicBezTo>
                    <a:pt x="125" y="39"/>
                    <a:pt x="125" y="39"/>
                    <a:pt x="125" y="39"/>
                  </a:cubicBezTo>
                  <a:cubicBezTo>
                    <a:pt x="124" y="39"/>
                    <a:pt x="124" y="39"/>
                    <a:pt x="123" y="39"/>
                  </a:cubicBezTo>
                  <a:cubicBezTo>
                    <a:pt x="123" y="39"/>
                    <a:pt x="123" y="39"/>
                    <a:pt x="123" y="39"/>
                  </a:cubicBezTo>
                  <a:cubicBezTo>
                    <a:pt x="122" y="38"/>
                    <a:pt x="120" y="38"/>
                    <a:pt x="119" y="39"/>
                  </a:cubicBezTo>
                  <a:cubicBezTo>
                    <a:pt x="118" y="39"/>
                    <a:pt x="117" y="39"/>
                    <a:pt x="116" y="39"/>
                  </a:cubicBezTo>
                  <a:cubicBezTo>
                    <a:pt x="115" y="40"/>
                    <a:pt x="114" y="41"/>
                    <a:pt x="113" y="41"/>
                  </a:cubicBezTo>
                  <a:cubicBezTo>
                    <a:pt x="113" y="41"/>
                    <a:pt x="113" y="41"/>
                    <a:pt x="112" y="41"/>
                  </a:cubicBezTo>
                  <a:cubicBezTo>
                    <a:pt x="111" y="42"/>
                    <a:pt x="110" y="42"/>
                    <a:pt x="109" y="43"/>
                  </a:cubicBezTo>
                  <a:cubicBezTo>
                    <a:pt x="109" y="43"/>
                    <a:pt x="109" y="43"/>
                    <a:pt x="108" y="43"/>
                  </a:cubicBezTo>
                  <a:cubicBezTo>
                    <a:pt x="108" y="43"/>
                    <a:pt x="106" y="43"/>
                    <a:pt x="105" y="43"/>
                  </a:cubicBezTo>
                  <a:cubicBezTo>
                    <a:pt x="105" y="42"/>
                    <a:pt x="105" y="42"/>
                    <a:pt x="105" y="42"/>
                  </a:cubicBezTo>
                  <a:cubicBezTo>
                    <a:pt x="105" y="42"/>
                    <a:pt x="105" y="42"/>
                    <a:pt x="105" y="42"/>
                  </a:cubicBezTo>
                  <a:cubicBezTo>
                    <a:pt x="105" y="41"/>
                    <a:pt x="105" y="41"/>
                    <a:pt x="105" y="41"/>
                  </a:cubicBezTo>
                  <a:cubicBezTo>
                    <a:pt x="105" y="41"/>
                    <a:pt x="104" y="41"/>
                    <a:pt x="104" y="41"/>
                  </a:cubicBezTo>
                  <a:cubicBezTo>
                    <a:pt x="104" y="41"/>
                    <a:pt x="103" y="41"/>
                    <a:pt x="103" y="41"/>
                  </a:cubicBezTo>
                  <a:cubicBezTo>
                    <a:pt x="103" y="41"/>
                    <a:pt x="103" y="41"/>
                    <a:pt x="103" y="41"/>
                  </a:cubicBezTo>
                  <a:cubicBezTo>
                    <a:pt x="103" y="41"/>
                    <a:pt x="102" y="41"/>
                    <a:pt x="102" y="41"/>
                  </a:cubicBezTo>
                  <a:cubicBezTo>
                    <a:pt x="102" y="41"/>
                    <a:pt x="102" y="40"/>
                    <a:pt x="102" y="40"/>
                  </a:cubicBezTo>
                  <a:cubicBezTo>
                    <a:pt x="101" y="40"/>
                    <a:pt x="101" y="40"/>
                    <a:pt x="101" y="40"/>
                  </a:cubicBezTo>
                  <a:cubicBezTo>
                    <a:pt x="100" y="40"/>
                    <a:pt x="101" y="39"/>
                    <a:pt x="100" y="39"/>
                  </a:cubicBezTo>
                  <a:cubicBezTo>
                    <a:pt x="100" y="39"/>
                    <a:pt x="99" y="39"/>
                    <a:pt x="99" y="39"/>
                  </a:cubicBezTo>
                  <a:cubicBezTo>
                    <a:pt x="99" y="40"/>
                    <a:pt x="99" y="40"/>
                    <a:pt x="99" y="40"/>
                  </a:cubicBezTo>
                  <a:cubicBezTo>
                    <a:pt x="99" y="40"/>
                    <a:pt x="100" y="41"/>
                    <a:pt x="100" y="41"/>
                  </a:cubicBezTo>
                  <a:cubicBezTo>
                    <a:pt x="100" y="41"/>
                    <a:pt x="100" y="41"/>
                    <a:pt x="100" y="41"/>
                  </a:cubicBezTo>
                  <a:cubicBezTo>
                    <a:pt x="100" y="41"/>
                    <a:pt x="100" y="42"/>
                    <a:pt x="100" y="42"/>
                  </a:cubicBezTo>
                  <a:cubicBezTo>
                    <a:pt x="100" y="42"/>
                    <a:pt x="100" y="42"/>
                    <a:pt x="100" y="42"/>
                  </a:cubicBezTo>
                  <a:cubicBezTo>
                    <a:pt x="100" y="42"/>
                    <a:pt x="100" y="42"/>
                    <a:pt x="100" y="42"/>
                  </a:cubicBezTo>
                  <a:cubicBezTo>
                    <a:pt x="100" y="42"/>
                    <a:pt x="100" y="42"/>
                    <a:pt x="100" y="42"/>
                  </a:cubicBezTo>
                  <a:cubicBezTo>
                    <a:pt x="100" y="43"/>
                    <a:pt x="100" y="43"/>
                    <a:pt x="100" y="44"/>
                  </a:cubicBezTo>
                  <a:cubicBezTo>
                    <a:pt x="100" y="44"/>
                    <a:pt x="100" y="44"/>
                    <a:pt x="100" y="44"/>
                  </a:cubicBezTo>
                  <a:cubicBezTo>
                    <a:pt x="100" y="44"/>
                    <a:pt x="99" y="44"/>
                    <a:pt x="99" y="44"/>
                  </a:cubicBezTo>
                  <a:cubicBezTo>
                    <a:pt x="98" y="44"/>
                    <a:pt x="98" y="44"/>
                    <a:pt x="97" y="44"/>
                  </a:cubicBezTo>
                  <a:cubicBezTo>
                    <a:pt x="96" y="44"/>
                    <a:pt x="96" y="45"/>
                    <a:pt x="95" y="45"/>
                  </a:cubicBezTo>
                  <a:cubicBezTo>
                    <a:pt x="95" y="45"/>
                    <a:pt x="95" y="45"/>
                    <a:pt x="95" y="46"/>
                  </a:cubicBezTo>
                  <a:cubicBezTo>
                    <a:pt x="94" y="46"/>
                    <a:pt x="94" y="46"/>
                    <a:pt x="94" y="46"/>
                  </a:cubicBezTo>
                  <a:cubicBezTo>
                    <a:pt x="94" y="46"/>
                    <a:pt x="94" y="46"/>
                    <a:pt x="94" y="46"/>
                  </a:cubicBezTo>
                  <a:cubicBezTo>
                    <a:pt x="93" y="46"/>
                    <a:pt x="93" y="46"/>
                    <a:pt x="93" y="46"/>
                  </a:cubicBezTo>
                  <a:cubicBezTo>
                    <a:pt x="93" y="46"/>
                    <a:pt x="93" y="46"/>
                    <a:pt x="93" y="46"/>
                  </a:cubicBezTo>
                  <a:cubicBezTo>
                    <a:pt x="92" y="46"/>
                    <a:pt x="91" y="46"/>
                    <a:pt x="90" y="46"/>
                  </a:cubicBezTo>
                  <a:cubicBezTo>
                    <a:pt x="90" y="47"/>
                    <a:pt x="89" y="47"/>
                    <a:pt x="89" y="47"/>
                  </a:cubicBezTo>
                  <a:cubicBezTo>
                    <a:pt x="88" y="46"/>
                    <a:pt x="88" y="46"/>
                    <a:pt x="87" y="46"/>
                  </a:cubicBezTo>
                  <a:close/>
                </a:path>
              </a:pathLst>
            </a:custGeom>
            <a:solidFill>
              <a:schemeClr val="accent2"/>
            </a:solidFill>
            <a:ln w="3175">
              <a:solidFill>
                <a:schemeClr val="bg1">
                  <a:lumMod val="65000"/>
                </a:schemeClr>
              </a:solid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defTabSz="2945407">
                <a:defRPr/>
              </a:pPr>
              <a:endParaRPr lang="en-US" sz="1600" kern="0">
                <a:solidFill>
                  <a:srgbClr val="0A0A0A"/>
                </a:solidFill>
                <a:cs typeface="Arial" charset="0"/>
              </a:endParaRPr>
            </a:p>
          </p:txBody>
        </p:sp>
        <p:sp>
          <p:nvSpPr>
            <p:cNvPr id="264" name="Freeform 247">
              <a:extLst>
                <a:ext uri="{FF2B5EF4-FFF2-40B4-BE49-F238E27FC236}">
                  <a16:creationId xmlns:a16="http://schemas.microsoft.com/office/drawing/2014/main" id="{911073FA-2425-19DE-7943-FFE1913716B4}"/>
                </a:ext>
              </a:extLst>
            </p:cNvPr>
            <p:cNvSpPr>
              <a:spLocks noEditPoints="1"/>
            </p:cNvSpPr>
            <p:nvPr/>
          </p:nvSpPr>
          <p:spPr bwMode="auto">
            <a:xfrm>
              <a:off x="15507128" y="5654194"/>
              <a:ext cx="5618668" cy="2839946"/>
            </a:xfrm>
            <a:custGeom>
              <a:avLst/>
              <a:gdLst/>
              <a:ahLst/>
              <a:cxnLst>
                <a:cxn ang="0">
                  <a:pos x="269" y="5"/>
                </a:cxn>
                <a:cxn ang="0">
                  <a:pos x="234" y="14"/>
                </a:cxn>
                <a:cxn ang="0">
                  <a:pos x="208" y="24"/>
                </a:cxn>
                <a:cxn ang="0">
                  <a:pos x="189" y="20"/>
                </a:cxn>
                <a:cxn ang="0">
                  <a:pos x="206" y="16"/>
                </a:cxn>
                <a:cxn ang="0">
                  <a:pos x="224" y="10"/>
                </a:cxn>
                <a:cxn ang="0">
                  <a:pos x="218" y="5"/>
                </a:cxn>
                <a:cxn ang="0">
                  <a:pos x="234" y="3"/>
                </a:cxn>
                <a:cxn ang="0">
                  <a:pos x="63" y="132"/>
                </a:cxn>
                <a:cxn ang="0">
                  <a:pos x="213" y="88"/>
                </a:cxn>
                <a:cxn ang="0">
                  <a:pos x="150" y="84"/>
                </a:cxn>
                <a:cxn ang="0">
                  <a:pos x="157" y="70"/>
                </a:cxn>
                <a:cxn ang="0">
                  <a:pos x="146" y="75"/>
                </a:cxn>
                <a:cxn ang="0">
                  <a:pos x="199" y="59"/>
                </a:cxn>
                <a:cxn ang="0">
                  <a:pos x="198" y="55"/>
                </a:cxn>
                <a:cxn ang="0">
                  <a:pos x="116" y="54"/>
                </a:cxn>
                <a:cxn ang="0">
                  <a:pos x="189" y="53"/>
                </a:cxn>
                <a:cxn ang="0">
                  <a:pos x="4" y="53"/>
                </a:cxn>
                <a:cxn ang="0">
                  <a:pos x="120" y="54"/>
                </a:cxn>
                <a:cxn ang="0">
                  <a:pos x="218" y="45"/>
                </a:cxn>
                <a:cxn ang="0">
                  <a:pos x="80" y="37"/>
                </a:cxn>
                <a:cxn ang="0">
                  <a:pos x="71" y="48"/>
                </a:cxn>
                <a:cxn ang="0">
                  <a:pos x="112" y="53"/>
                </a:cxn>
                <a:cxn ang="0">
                  <a:pos x="111" y="35"/>
                </a:cxn>
                <a:cxn ang="0">
                  <a:pos x="197" y="35"/>
                </a:cxn>
                <a:cxn ang="0">
                  <a:pos x="180" y="33"/>
                </a:cxn>
                <a:cxn ang="0">
                  <a:pos x="177" y="49"/>
                </a:cxn>
                <a:cxn ang="0">
                  <a:pos x="202" y="54"/>
                </a:cxn>
                <a:cxn ang="0">
                  <a:pos x="193" y="66"/>
                </a:cxn>
                <a:cxn ang="0">
                  <a:pos x="189" y="72"/>
                </a:cxn>
                <a:cxn ang="0">
                  <a:pos x="209" y="85"/>
                </a:cxn>
                <a:cxn ang="0">
                  <a:pos x="217" y="78"/>
                </a:cxn>
                <a:cxn ang="0">
                  <a:pos x="214" y="66"/>
                </a:cxn>
                <a:cxn ang="0">
                  <a:pos x="226" y="69"/>
                </a:cxn>
                <a:cxn ang="0">
                  <a:pos x="236" y="63"/>
                </a:cxn>
                <a:cxn ang="0">
                  <a:pos x="227" y="59"/>
                </a:cxn>
                <a:cxn ang="0">
                  <a:pos x="225" y="52"/>
                </a:cxn>
                <a:cxn ang="0">
                  <a:pos x="214" y="48"/>
                </a:cxn>
                <a:cxn ang="0">
                  <a:pos x="210" y="43"/>
                </a:cxn>
                <a:cxn ang="0">
                  <a:pos x="202" y="40"/>
                </a:cxn>
                <a:cxn ang="0">
                  <a:pos x="185" y="37"/>
                </a:cxn>
                <a:cxn ang="0">
                  <a:pos x="134" y="37"/>
                </a:cxn>
                <a:cxn ang="0">
                  <a:pos x="143" y="35"/>
                </a:cxn>
                <a:cxn ang="0">
                  <a:pos x="147" y="40"/>
                </a:cxn>
                <a:cxn ang="0">
                  <a:pos x="67" y="40"/>
                </a:cxn>
                <a:cxn ang="0">
                  <a:pos x="133" y="28"/>
                </a:cxn>
                <a:cxn ang="0">
                  <a:pos x="90" y="26"/>
                </a:cxn>
                <a:cxn ang="0">
                  <a:pos x="144" y="26"/>
                </a:cxn>
                <a:cxn ang="0">
                  <a:pos x="154" y="23"/>
                </a:cxn>
                <a:cxn ang="0">
                  <a:pos x="181" y="30"/>
                </a:cxn>
                <a:cxn ang="0">
                  <a:pos x="182" y="27"/>
                </a:cxn>
                <a:cxn ang="0">
                  <a:pos x="121" y="23"/>
                </a:cxn>
                <a:cxn ang="0">
                  <a:pos x="96" y="28"/>
                </a:cxn>
                <a:cxn ang="0">
                  <a:pos x="127" y="28"/>
                </a:cxn>
                <a:cxn ang="0">
                  <a:pos x="162" y="21"/>
                </a:cxn>
                <a:cxn ang="0">
                  <a:pos x="93" y="23"/>
                </a:cxn>
                <a:cxn ang="0">
                  <a:pos x="127" y="18"/>
                </a:cxn>
                <a:cxn ang="0">
                  <a:pos x="167" y="15"/>
                </a:cxn>
                <a:cxn ang="0">
                  <a:pos x="162" y="16"/>
                </a:cxn>
                <a:cxn ang="0">
                  <a:pos x="190" y="8"/>
                </a:cxn>
                <a:cxn ang="0">
                  <a:pos x="183" y="14"/>
                </a:cxn>
                <a:cxn ang="0">
                  <a:pos x="205" y="10"/>
                </a:cxn>
              </a:cxnLst>
              <a:rect l="0" t="0" r="r" b="b"/>
              <a:pathLst>
                <a:path w="287" h="133">
                  <a:moveTo>
                    <a:pt x="263" y="0"/>
                  </a:moveTo>
                  <a:cubicBezTo>
                    <a:pt x="263" y="0"/>
                    <a:pt x="263" y="0"/>
                    <a:pt x="263" y="0"/>
                  </a:cubicBezTo>
                  <a:cubicBezTo>
                    <a:pt x="263" y="0"/>
                    <a:pt x="263" y="0"/>
                    <a:pt x="264" y="0"/>
                  </a:cubicBezTo>
                  <a:cubicBezTo>
                    <a:pt x="264" y="0"/>
                    <a:pt x="266" y="0"/>
                    <a:pt x="266" y="0"/>
                  </a:cubicBezTo>
                  <a:cubicBezTo>
                    <a:pt x="266" y="0"/>
                    <a:pt x="267" y="0"/>
                    <a:pt x="267" y="0"/>
                  </a:cubicBezTo>
                  <a:cubicBezTo>
                    <a:pt x="267" y="0"/>
                    <a:pt x="267" y="0"/>
                    <a:pt x="268" y="0"/>
                  </a:cubicBezTo>
                  <a:cubicBezTo>
                    <a:pt x="268" y="0"/>
                    <a:pt x="270" y="0"/>
                    <a:pt x="270" y="0"/>
                  </a:cubicBezTo>
                  <a:cubicBezTo>
                    <a:pt x="271" y="0"/>
                    <a:pt x="272" y="0"/>
                    <a:pt x="272" y="0"/>
                  </a:cubicBezTo>
                  <a:cubicBezTo>
                    <a:pt x="272" y="0"/>
                    <a:pt x="272" y="0"/>
                    <a:pt x="272" y="0"/>
                  </a:cubicBezTo>
                  <a:cubicBezTo>
                    <a:pt x="272" y="0"/>
                    <a:pt x="272" y="0"/>
                    <a:pt x="272" y="0"/>
                  </a:cubicBezTo>
                  <a:cubicBezTo>
                    <a:pt x="272" y="1"/>
                    <a:pt x="269" y="0"/>
                    <a:pt x="268" y="1"/>
                  </a:cubicBezTo>
                  <a:cubicBezTo>
                    <a:pt x="268" y="1"/>
                    <a:pt x="268" y="1"/>
                    <a:pt x="268" y="1"/>
                  </a:cubicBezTo>
                  <a:cubicBezTo>
                    <a:pt x="271" y="1"/>
                    <a:pt x="273" y="1"/>
                    <a:pt x="276" y="0"/>
                  </a:cubicBezTo>
                  <a:cubicBezTo>
                    <a:pt x="277" y="0"/>
                    <a:pt x="277" y="1"/>
                    <a:pt x="278" y="1"/>
                  </a:cubicBezTo>
                  <a:cubicBezTo>
                    <a:pt x="278" y="1"/>
                    <a:pt x="278" y="0"/>
                    <a:pt x="278" y="0"/>
                  </a:cubicBezTo>
                  <a:cubicBezTo>
                    <a:pt x="279" y="0"/>
                    <a:pt x="279" y="1"/>
                    <a:pt x="279" y="1"/>
                  </a:cubicBezTo>
                  <a:cubicBezTo>
                    <a:pt x="280" y="1"/>
                    <a:pt x="281" y="0"/>
                    <a:pt x="282" y="0"/>
                  </a:cubicBezTo>
                  <a:cubicBezTo>
                    <a:pt x="282" y="1"/>
                    <a:pt x="282" y="1"/>
                    <a:pt x="282" y="1"/>
                  </a:cubicBezTo>
                  <a:cubicBezTo>
                    <a:pt x="282" y="1"/>
                    <a:pt x="282" y="1"/>
                    <a:pt x="282" y="1"/>
                  </a:cubicBezTo>
                  <a:cubicBezTo>
                    <a:pt x="282" y="1"/>
                    <a:pt x="282" y="1"/>
                    <a:pt x="282" y="1"/>
                  </a:cubicBezTo>
                  <a:cubicBezTo>
                    <a:pt x="282" y="1"/>
                    <a:pt x="282" y="1"/>
                    <a:pt x="282" y="2"/>
                  </a:cubicBezTo>
                  <a:cubicBezTo>
                    <a:pt x="283" y="2"/>
                    <a:pt x="283" y="1"/>
                    <a:pt x="284" y="1"/>
                  </a:cubicBezTo>
                  <a:cubicBezTo>
                    <a:pt x="284" y="1"/>
                    <a:pt x="285" y="2"/>
                    <a:pt x="285" y="2"/>
                  </a:cubicBezTo>
                  <a:cubicBezTo>
                    <a:pt x="286" y="1"/>
                    <a:pt x="287" y="1"/>
                    <a:pt x="287" y="2"/>
                  </a:cubicBezTo>
                  <a:cubicBezTo>
                    <a:pt x="287" y="2"/>
                    <a:pt x="287" y="2"/>
                    <a:pt x="287" y="2"/>
                  </a:cubicBezTo>
                  <a:cubicBezTo>
                    <a:pt x="286" y="2"/>
                    <a:pt x="284" y="2"/>
                    <a:pt x="282" y="3"/>
                  </a:cubicBezTo>
                  <a:cubicBezTo>
                    <a:pt x="282" y="3"/>
                    <a:pt x="281" y="3"/>
                    <a:pt x="281" y="3"/>
                  </a:cubicBezTo>
                  <a:cubicBezTo>
                    <a:pt x="280" y="3"/>
                    <a:pt x="278" y="3"/>
                    <a:pt x="277" y="3"/>
                  </a:cubicBezTo>
                  <a:cubicBezTo>
                    <a:pt x="276" y="3"/>
                    <a:pt x="275" y="3"/>
                    <a:pt x="274" y="3"/>
                  </a:cubicBezTo>
                  <a:cubicBezTo>
                    <a:pt x="272" y="4"/>
                    <a:pt x="270" y="4"/>
                    <a:pt x="268" y="4"/>
                  </a:cubicBezTo>
                  <a:cubicBezTo>
                    <a:pt x="267" y="4"/>
                    <a:pt x="266" y="4"/>
                    <a:pt x="266" y="4"/>
                  </a:cubicBezTo>
                  <a:cubicBezTo>
                    <a:pt x="265" y="4"/>
                    <a:pt x="264" y="4"/>
                    <a:pt x="263" y="4"/>
                  </a:cubicBezTo>
                  <a:cubicBezTo>
                    <a:pt x="263" y="4"/>
                    <a:pt x="263" y="4"/>
                    <a:pt x="263" y="4"/>
                  </a:cubicBezTo>
                  <a:cubicBezTo>
                    <a:pt x="263" y="4"/>
                    <a:pt x="263" y="4"/>
                    <a:pt x="264" y="4"/>
                  </a:cubicBezTo>
                  <a:cubicBezTo>
                    <a:pt x="264" y="4"/>
                    <a:pt x="264" y="4"/>
                    <a:pt x="264" y="5"/>
                  </a:cubicBezTo>
                  <a:cubicBezTo>
                    <a:pt x="264" y="5"/>
                    <a:pt x="265" y="5"/>
                    <a:pt x="265" y="5"/>
                  </a:cubicBezTo>
                  <a:cubicBezTo>
                    <a:pt x="265" y="5"/>
                    <a:pt x="265" y="5"/>
                    <a:pt x="265" y="5"/>
                  </a:cubicBezTo>
                  <a:cubicBezTo>
                    <a:pt x="265" y="5"/>
                    <a:pt x="265" y="5"/>
                    <a:pt x="265" y="5"/>
                  </a:cubicBezTo>
                  <a:cubicBezTo>
                    <a:pt x="264" y="5"/>
                    <a:pt x="263" y="5"/>
                    <a:pt x="262" y="5"/>
                  </a:cubicBezTo>
                  <a:cubicBezTo>
                    <a:pt x="262" y="5"/>
                    <a:pt x="261" y="5"/>
                    <a:pt x="261" y="5"/>
                  </a:cubicBezTo>
                  <a:cubicBezTo>
                    <a:pt x="260" y="5"/>
                    <a:pt x="260" y="5"/>
                    <a:pt x="259" y="5"/>
                  </a:cubicBezTo>
                  <a:cubicBezTo>
                    <a:pt x="259" y="5"/>
                    <a:pt x="259" y="6"/>
                    <a:pt x="259" y="6"/>
                  </a:cubicBezTo>
                  <a:cubicBezTo>
                    <a:pt x="260" y="6"/>
                    <a:pt x="261" y="6"/>
                    <a:pt x="261" y="5"/>
                  </a:cubicBezTo>
                  <a:cubicBezTo>
                    <a:pt x="263" y="5"/>
                    <a:pt x="264" y="5"/>
                    <a:pt x="265" y="5"/>
                  </a:cubicBezTo>
                  <a:cubicBezTo>
                    <a:pt x="266" y="5"/>
                    <a:pt x="266" y="5"/>
                    <a:pt x="267" y="5"/>
                  </a:cubicBezTo>
                  <a:cubicBezTo>
                    <a:pt x="267" y="5"/>
                    <a:pt x="268" y="5"/>
                    <a:pt x="268" y="5"/>
                  </a:cubicBezTo>
                  <a:cubicBezTo>
                    <a:pt x="269" y="5"/>
                    <a:pt x="270" y="5"/>
                    <a:pt x="270" y="5"/>
                  </a:cubicBezTo>
                  <a:cubicBezTo>
                    <a:pt x="272" y="5"/>
                    <a:pt x="273" y="5"/>
                    <a:pt x="274" y="5"/>
                  </a:cubicBezTo>
                  <a:cubicBezTo>
                    <a:pt x="274" y="5"/>
                    <a:pt x="274" y="5"/>
                    <a:pt x="274" y="5"/>
                  </a:cubicBezTo>
                  <a:cubicBezTo>
                    <a:pt x="274" y="5"/>
                    <a:pt x="274" y="5"/>
                    <a:pt x="274" y="5"/>
                  </a:cubicBezTo>
                  <a:cubicBezTo>
                    <a:pt x="273" y="5"/>
                    <a:pt x="273" y="5"/>
                    <a:pt x="273" y="5"/>
                  </a:cubicBezTo>
                  <a:cubicBezTo>
                    <a:pt x="273" y="5"/>
                    <a:pt x="272" y="5"/>
                    <a:pt x="271" y="5"/>
                  </a:cubicBezTo>
                  <a:cubicBezTo>
                    <a:pt x="271" y="5"/>
                    <a:pt x="270" y="5"/>
                    <a:pt x="269" y="5"/>
                  </a:cubicBezTo>
                  <a:cubicBezTo>
                    <a:pt x="268" y="6"/>
                    <a:pt x="265" y="6"/>
                    <a:pt x="263" y="7"/>
                  </a:cubicBezTo>
                  <a:cubicBezTo>
                    <a:pt x="263" y="7"/>
                    <a:pt x="263" y="7"/>
                    <a:pt x="262" y="7"/>
                  </a:cubicBezTo>
                  <a:cubicBezTo>
                    <a:pt x="262" y="7"/>
                    <a:pt x="262" y="7"/>
                    <a:pt x="261" y="7"/>
                  </a:cubicBezTo>
                  <a:cubicBezTo>
                    <a:pt x="261" y="7"/>
                    <a:pt x="261" y="7"/>
                    <a:pt x="260" y="7"/>
                  </a:cubicBezTo>
                  <a:cubicBezTo>
                    <a:pt x="259" y="7"/>
                    <a:pt x="258" y="8"/>
                    <a:pt x="257" y="8"/>
                  </a:cubicBezTo>
                  <a:cubicBezTo>
                    <a:pt x="256" y="8"/>
                    <a:pt x="256" y="8"/>
                    <a:pt x="256" y="8"/>
                  </a:cubicBezTo>
                  <a:cubicBezTo>
                    <a:pt x="256" y="7"/>
                    <a:pt x="255" y="7"/>
                    <a:pt x="255" y="7"/>
                  </a:cubicBezTo>
                  <a:cubicBezTo>
                    <a:pt x="255" y="8"/>
                    <a:pt x="255" y="8"/>
                    <a:pt x="255" y="8"/>
                  </a:cubicBezTo>
                  <a:cubicBezTo>
                    <a:pt x="255" y="9"/>
                    <a:pt x="253" y="8"/>
                    <a:pt x="253" y="8"/>
                  </a:cubicBezTo>
                  <a:cubicBezTo>
                    <a:pt x="253" y="9"/>
                    <a:pt x="251" y="9"/>
                    <a:pt x="251" y="9"/>
                  </a:cubicBezTo>
                  <a:cubicBezTo>
                    <a:pt x="250" y="9"/>
                    <a:pt x="250" y="9"/>
                    <a:pt x="250" y="9"/>
                  </a:cubicBezTo>
                  <a:cubicBezTo>
                    <a:pt x="250" y="9"/>
                    <a:pt x="249" y="8"/>
                    <a:pt x="249" y="8"/>
                  </a:cubicBezTo>
                  <a:cubicBezTo>
                    <a:pt x="249" y="9"/>
                    <a:pt x="249" y="9"/>
                    <a:pt x="249" y="9"/>
                  </a:cubicBezTo>
                  <a:cubicBezTo>
                    <a:pt x="249" y="9"/>
                    <a:pt x="249" y="9"/>
                    <a:pt x="249" y="9"/>
                  </a:cubicBezTo>
                  <a:cubicBezTo>
                    <a:pt x="249" y="9"/>
                    <a:pt x="249" y="9"/>
                    <a:pt x="248" y="9"/>
                  </a:cubicBezTo>
                  <a:cubicBezTo>
                    <a:pt x="248" y="9"/>
                    <a:pt x="248" y="9"/>
                    <a:pt x="248" y="9"/>
                  </a:cubicBezTo>
                  <a:cubicBezTo>
                    <a:pt x="249" y="9"/>
                    <a:pt x="250" y="9"/>
                    <a:pt x="251" y="9"/>
                  </a:cubicBezTo>
                  <a:cubicBezTo>
                    <a:pt x="251" y="9"/>
                    <a:pt x="251" y="9"/>
                    <a:pt x="251" y="9"/>
                  </a:cubicBezTo>
                  <a:cubicBezTo>
                    <a:pt x="250" y="10"/>
                    <a:pt x="251" y="10"/>
                    <a:pt x="250" y="10"/>
                  </a:cubicBezTo>
                  <a:cubicBezTo>
                    <a:pt x="249" y="10"/>
                    <a:pt x="246" y="10"/>
                    <a:pt x="246" y="10"/>
                  </a:cubicBezTo>
                  <a:cubicBezTo>
                    <a:pt x="246" y="10"/>
                    <a:pt x="246" y="10"/>
                    <a:pt x="246" y="10"/>
                  </a:cubicBezTo>
                  <a:cubicBezTo>
                    <a:pt x="245" y="10"/>
                    <a:pt x="244" y="10"/>
                    <a:pt x="243" y="10"/>
                  </a:cubicBezTo>
                  <a:cubicBezTo>
                    <a:pt x="243" y="9"/>
                    <a:pt x="241" y="10"/>
                    <a:pt x="241" y="10"/>
                  </a:cubicBezTo>
                  <a:cubicBezTo>
                    <a:pt x="241" y="10"/>
                    <a:pt x="241" y="10"/>
                    <a:pt x="241" y="10"/>
                  </a:cubicBezTo>
                  <a:cubicBezTo>
                    <a:pt x="242" y="10"/>
                    <a:pt x="243" y="10"/>
                    <a:pt x="244" y="10"/>
                  </a:cubicBezTo>
                  <a:cubicBezTo>
                    <a:pt x="244" y="11"/>
                    <a:pt x="244" y="11"/>
                    <a:pt x="244" y="11"/>
                  </a:cubicBezTo>
                  <a:cubicBezTo>
                    <a:pt x="244" y="11"/>
                    <a:pt x="244" y="11"/>
                    <a:pt x="244" y="11"/>
                  </a:cubicBezTo>
                  <a:cubicBezTo>
                    <a:pt x="243" y="11"/>
                    <a:pt x="242" y="11"/>
                    <a:pt x="242" y="11"/>
                  </a:cubicBezTo>
                  <a:cubicBezTo>
                    <a:pt x="242" y="11"/>
                    <a:pt x="241" y="11"/>
                    <a:pt x="241" y="11"/>
                  </a:cubicBezTo>
                  <a:cubicBezTo>
                    <a:pt x="240" y="11"/>
                    <a:pt x="240" y="11"/>
                    <a:pt x="239" y="11"/>
                  </a:cubicBezTo>
                  <a:cubicBezTo>
                    <a:pt x="239" y="11"/>
                    <a:pt x="238" y="11"/>
                    <a:pt x="238" y="11"/>
                  </a:cubicBezTo>
                  <a:cubicBezTo>
                    <a:pt x="238" y="11"/>
                    <a:pt x="238" y="11"/>
                    <a:pt x="238" y="11"/>
                  </a:cubicBezTo>
                  <a:cubicBezTo>
                    <a:pt x="238" y="11"/>
                    <a:pt x="237" y="11"/>
                    <a:pt x="237" y="11"/>
                  </a:cubicBezTo>
                  <a:cubicBezTo>
                    <a:pt x="236" y="11"/>
                    <a:pt x="236" y="11"/>
                    <a:pt x="235" y="11"/>
                  </a:cubicBezTo>
                  <a:cubicBezTo>
                    <a:pt x="235" y="11"/>
                    <a:pt x="233" y="11"/>
                    <a:pt x="233" y="11"/>
                  </a:cubicBezTo>
                  <a:cubicBezTo>
                    <a:pt x="233" y="11"/>
                    <a:pt x="233" y="11"/>
                    <a:pt x="233" y="11"/>
                  </a:cubicBezTo>
                  <a:cubicBezTo>
                    <a:pt x="232" y="11"/>
                    <a:pt x="232" y="11"/>
                    <a:pt x="232" y="11"/>
                  </a:cubicBezTo>
                  <a:cubicBezTo>
                    <a:pt x="232" y="11"/>
                    <a:pt x="232" y="11"/>
                    <a:pt x="232" y="11"/>
                  </a:cubicBezTo>
                  <a:cubicBezTo>
                    <a:pt x="231" y="12"/>
                    <a:pt x="231" y="12"/>
                    <a:pt x="230" y="12"/>
                  </a:cubicBezTo>
                  <a:cubicBezTo>
                    <a:pt x="230" y="11"/>
                    <a:pt x="230" y="11"/>
                    <a:pt x="229" y="11"/>
                  </a:cubicBezTo>
                  <a:cubicBezTo>
                    <a:pt x="229" y="12"/>
                    <a:pt x="230" y="12"/>
                    <a:pt x="230" y="12"/>
                  </a:cubicBezTo>
                  <a:cubicBezTo>
                    <a:pt x="229" y="12"/>
                    <a:pt x="229" y="12"/>
                    <a:pt x="229" y="12"/>
                  </a:cubicBezTo>
                  <a:cubicBezTo>
                    <a:pt x="229" y="12"/>
                    <a:pt x="229" y="12"/>
                    <a:pt x="228" y="12"/>
                  </a:cubicBezTo>
                  <a:cubicBezTo>
                    <a:pt x="228" y="12"/>
                    <a:pt x="228" y="12"/>
                    <a:pt x="228" y="12"/>
                  </a:cubicBezTo>
                  <a:cubicBezTo>
                    <a:pt x="228" y="13"/>
                    <a:pt x="227" y="13"/>
                    <a:pt x="226" y="13"/>
                  </a:cubicBezTo>
                  <a:cubicBezTo>
                    <a:pt x="226" y="13"/>
                    <a:pt x="226" y="13"/>
                    <a:pt x="226" y="13"/>
                  </a:cubicBezTo>
                  <a:cubicBezTo>
                    <a:pt x="226" y="13"/>
                    <a:pt x="227" y="13"/>
                    <a:pt x="228" y="13"/>
                  </a:cubicBezTo>
                  <a:cubicBezTo>
                    <a:pt x="228" y="13"/>
                    <a:pt x="228" y="13"/>
                    <a:pt x="228" y="13"/>
                  </a:cubicBezTo>
                  <a:cubicBezTo>
                    <a:pt x="227" y="13"/>
                    <a:pt x="227" y="13"/>
                    <a:pt x="227" y="14"/>
                  </a:cubicBezTo>
                  <a:cubicBezTo>
                    <a:pt x="227" y="14"/>
                    <a:pt x="228" y="14"/>
                    <a:pt x="229" y="13"/>
                  </a:cubicBezTo>
                  <a:cubicBezTo>
                    <a:pt x="230" y="13"/>
                    <a:pt x="231" y="13"/>
                    <a:pt x="232" y="13"/>
                  </a:cubicBezTo>
                  <a:cubicBezTo>
                    <a:pt x="232" y="13"/>
                    <a:pt x="232" y="13"/>
                    <a:pt x="232" y="14"/>
                  </a:cubicBezTo>
                  <a:cubicBezTo>
                    <a:pt x="233" y="14"/>
                    <a:pt x="233" y="14"/>
                    <a:pt x="234" y="14"/>
                  </a:cubicBezTo>
                  <a:cubicBezTo>
                    <a:pt x="234" y="14"/>
                    <a:pt x="235" y="14"/>
                    <a:pt x="236" y="14"/>
                  </a:cubicBezTo>
                  <a:cubicBezTo>
                    <a:pt x="236" y="14"/>
                    <a:pt x="236" y="14"/>
                    <a:pt x="236" y="14"/>
                  </a:cubicBezTo>
                  <a:cubicBezTo>
                    <a:pt x="236" y="14"/>
                    <a:pt x="236" y="14"/>
                    <a:pt x="236" y="14"/>
                  </a:cubicBezTo>
                  <a:cubicBezTo>
                    <a:pt x="235" y="14"/>
                    <a:pt x="235" y="14"/>
                    <a:pt x="235" y="14"/>
                  </a:cubicBezTo>
                  <a:cubicBezTo>
                    <a:pt x="234" y="15"/>
                    <a:pt x="234" y="14"/>
                    <a:pt x="234" y="15"/>
                  </a:cubicBezTo>
                  <a:cubicBezTo>
                    <a:pt x="233" y="15"/>
                    <a:pt x="232" y="15"/>
                    <a:pt x="231" y="14"/>
                  </a:cubicBezTo>
                  <a:cubicBezTo>
                    <a:pt x="231" y="14"/>
                    <a:pt x="230" y="15"/>
                    <a:pt x="230" y="15"/>
                  </a:cubicBezTo>
                  <a:cubicBezTo>
                    <a:pt x="230" y="15"/>
                    <a:pt x="230" y="15"/>
                    <a:pt x="230" y="15"/>
                  </a:cubicBezTo>
                  <a:cubicBezTo>
                    <a:pt x="231" y="15"/>
                    <a:pt x="232" y="15"/>
                    <a:pt x="233" y="15"/>
                  </a:cubicBezTo>
                  <a:cubicBezTo>
                    <a:pt x="233" y="15"/>
                    <a:pt x="233" y="15"/>
                    <a:pt x="233" y="15"/>
                  </a:cubicBezTo>
                  <a:cubicBezTo>
                    <a:pt x="232" y="15"/>
                    <a:pt x="232" y="16"/>
                    <a:pt x="232" y="16"/>
                  </a:cubicBezTo>
                  <a:cubicBezTo>
                    <a:pt x="231" y="16"/>
                    <a:pt x="231" y="16"/>
                    <a:pt x="230" y="16"/>
                  </a:cubicBezTo>
                  <a:cubicBezTo>
                    <a:pt x="230" y="16"/>
                    <a:pt x="229" y="16"/>
                    <a:pt x="228" y="16"/>
                  </a:cubicBezTo>
                  <a:cubicBezTo>
                    <a:pt x="228" y="16"/>
                    <a:pt x="228" y="16"/>
                    <a:pt x="228" y="16"/>
                  </a:cubicBezTo>
                  <a:cubicBezTo>
                    <a:pt x="228" y="16"/>
                    <a:pt x="229" y="16"/>
                    <a:pt x="229" y="16"/>
                  </a:cubicBezTo>
                  <a:cubicBezTo>
                    <a:pt x="229" y="16"/>
                    <a:pt x="230" y="16"/>
                    <a:pt x="230" y="16"/>
                  </a:cubicBezTo>
                  <a:cubicBezTo>
                    <a:pt x="230" y="16"/>
                    <a:pt x="230" y="17"/>
                    <a:pt x="230" y="17"/>
                  </a:cubicBezTo>
                  <a:cubicBezTo>
                    <a:pt x="230" y="17"/>
                    <a:pt x="229" y="17"/>
                    <a:pt x="229" y="17"/>
                  </a:cubicBezTo>
                  <a:cubicBezTo>
                    <a:pt x="229" y="16"/>
                    <a:pt x="228" y="17"/>
                    <a:pt x="227" y="17"/>
                  </a:cubicBezTo>
                  <a:cubicBezTo>
                    <a:pt x="227" y="17"/>
                    <a:pt x="224" y="17"/>
                    <a:pt x="223" y="17"/>
                  </a:cubicBezTo>
                  <a:cubicBezTo>
                    <a:pt x="223" y="16"/>
                    <a:pt x="223" y="17"/>
                    <a:pt x="222" y="17"/>
                  </a:cubicBezTo>
                  <a:cubicBezTo>
                    <a:pt x="222" y="17"/>
                    <a:pt x="222" y="17"/>
                    <a:pt x="222" y="17"/>
                  </a:cubicBezTo>
                  <a:cubicBezTo>
                    <a:pt x="222" y="17"/>
                    <a:pt x="222" y="17"/>
                    <a:pt x="222" y="18"/>
                  </a:cubicBezTo>
                  <a:cubicBezTo>
                    <a:pt x="222" y="18"/>
                    <a:pt x="222" y="18"/>
                    <a:pt x="222" y="18"/>
                  </a:cubicBezTo>
                  <a:cubicBezTo>
                    <a:pt x="220" y="19"/>
                    <a:pt x="218" y="19"/>
                    <a:pt x="216" y="19"/>
                  </a:cubicBezTo>
                  <a:cubicBezTo>
                    <a:pt x="215" y="19"/>
                    <a:pt x="214" y="19"/>
                    <a:pt x="213" y="19"/>
                  </a:cubicBezTo>
                  <a:cubicBezTo>
                    <a:pt x="213" y="19"/>
                    <a:pt x="212" y="19"/>
                    <a:pt x="212" y="19"/>
                  </a:cubicBezTo>
                  <a:cubicBezTo>
                    <a:pt x="211" y="18"/>
                    <a:pt x="212" y="18"/>
                    <a:pt x="211" y="18"/>
                  </a:cubicBezTo>
                  <a:cubicBezTo>
                    <a:pt x="211" y="18"/>
                    <a:pt x="211" y="18"/>
                    <a:pt x="211" y="18"/>
                  </a:cubicBezTo>
                  <a:cubicBezTo>
                    <a:pt x="210" y="18"/>
                    <a:pt x="210" y="19"/>
                    <a:pt x="210" y="19"/>
                  </a:cubicBezTo>
                  <a:cubicBezTo>
                    <a:pt x="210" y="19"/>
                    <a:pt x="209" y="19"/>
                    <a:pt x="208" y="19"/>
                  </a:cubicBezTo>
                  <a:cubicBezTo>
                    <a:pt x="208" y="19"/>
                    <a:pt x="208" y="19"/>
                    <a:pt x="208" y="20"/>
                  </a:cubicBezTo>
                  <a:cubicBezTo>
                    <a:pt x="209" y="20"/>
                    <a:pt x="209" y="20"/>
                    <a:pt x="210" y="20"/>
                  </a:cubicBezTo>
                  <a:cubicBezTo>
                    <a:pt x="211" y="20"/>
                    <a:pt x="212" y="20"/>
                    <a:pt x="213" y="20"/>
                  </a:cubicBezTo>
                  <a:cubicBezTo>
                    <a:pt x="213" y="20"/>
                    <a:pt x="213" y="20"/>
                    <a:pt x="213" y="20"/>
                  </a:cubicBezTo>
                  <a:cubicBezTo>
                    <a:pt x="214" y="20"/>
                    <a:pt x="215" y="19"/>
                    <a:pt x="217" y="20"/>
                  </a:cubicBezTo>
                  <a:cubicBezTo>
                    <a:pt x="217" y="20"/>
                    <a:pt x="217" y="20"/>
                    <a:pt x="217" y="20"/>
                  </a:cubicBezTo>
                  <a:cubicBezTo>
                    <a:pt x="216" y="20"/>
                    <a:pt x="215" y="20"/>
                    <a:pt x="215" y="21"/>
                  </a:cubicBezTo>
                  <a:cubicBezTo>
                    <a:pt x="216" y="21"/>
                    <a:pt x="216" y="21"/>
                    <a:pt x="216" y="21"/>
                  </a:cubicBezTo>
                  <a:cubicBezTo>
                    <a:pt x="216" y="21"/>
                    <a:pt x="216" y="21"/>
                    <a:pt x="217" y="21"/>
                  </a:cubicBezTo>
                  <a:cubicBezTo>
                    <a:pt x="217" y="21"/>
                    <a:pt x="219" y="21"/>
                    <a:pt x="219" y="21"/>
                  </a:cubicBezTo>
                  <a:cubicBezTo>
                    <a:pt x="219" y="21"/>
                    <a:pt x="219" y="21"/>
                    <a:pt x="219" y="21"/>
                  </a:cubicBezTo>
                  <a:cubicBezTo>
                    <a:pt x="219" y="21"/>
                    <a:pt x="219" y="21"/>
                    <a:pt x="219" y="21"/>
                  </a:cubicBezTo>
                  <a:cubicBezTo>
                    <a:pt x="219" y="21"/>
                    <a:pt x="219" y="22"/>
                    <a:pt x="218" y="22"/>
                  </a:cubicBezTo>
                  <a:cubicBezTo>
                    <a:pt x="218" y="22"/>
                    <a:pt x="218" y="22"/>
                    <a:pt x="218" y="22"/>
                  </a:cubicBezTo>
                  <a:cubicBezTo>
                    <a:pt x="218" y="22"/>
                    <a:pt x="217" y="22"/>
                    <a:pt x="217" y="22"/>
                  </a:cubicBezTo>
                  <a:cubicBezTo>
                    <a:pt x="217" y="22"/>
                    <a:pt x="216" y="22"/>
                    <a:pt x="216" y="22"/>
                  </a:cubicBezTo>
                  <a:cubicBezTo>
                    <a:pt x="216" y="22"/>
                    <a:pt x="216" y="22"/>
                    <a:pt x="215" y="22"/>
                  </a:cubicBezTo>
                  <a:cubicBezTo>
                    <a:pt x="215" y="22"/>
                    <a:pt x="214" y="22"/>
                    <a:pt x="214" y="23"/>
                  </a:cubicBezTo>
                  <a:cubicBezTo>
                    <a:pt x="214" y="23"/>
                    <a:pt x="214" y="23"/>
                    <a:pt x="214" y="23"/>
                  </a:cubicBezTo>
                  <a:cubicBezTo>
                    <a:pt x="213" y="23"/>
                    <a:pt x="213" y="23"/>
                    <a:pt x="213" y="23"/>
                  </a:cubicBezTo>
                  <a:cubicBezTo>
                    <a:pt x="213" y="23"/>
                    <a:pt x="212" y="23"/>
                    <a:pt x="212" y="23"/>
                  </a:cubicBezTo>
                  <a:cubicBezTo>
                    <a:pt x="211" y="23"/>
                    <a:pt x="209" y="23"/>
                    <a:pt x="208" y="24"/>
                  </a:cubicBezTo>
                  <a:cubicBezTo>
                    <a:pt x="208" y="24"/>
                    <a:pt x="208" y="23"/>
                    <a:pt x="208" y="23"/>
                  </a:cubicBezTo>
                  <a:cubicBezTo>
                    <a:pt x="208" y="23"/>
                    <a:pt x="208" y="23"/>
                    <a:pt x="208" y="23"/>
                  </a:cubicBezTo>
                  <a:cubicBezTo>
                    <a:pt x="209" y="23"/>
                    <a:pt x="209" y="23"/>
                    <a:pt x="209" y="22"/>
                  </a:cubicBezTo>
                  <a:cubicBezTo>
                    <a:pt x="209" y="22"/>
                    <a:pt x="209" y="22"/>
                    <a:pt x="209" y="22"/>
                  </a:cubicBezTo>
                  <a:cubicBezTo>
                    <a:pt x="208" y="22"/>
                    <a:pt x="207" y="22"/>
                    <a:pt x="206" y="22"/>
                  </a:cubicBezTo>
                  <a:cubicBezTo>
                    <a:pt x="206" y="22"/>
                    <a:pt x="206" y="22"/>
                    <a:pt x="206" y="22"/>
                  </a:cubicBezTo>
                  <a:cubicBezTo>
                    <a:pt x="206" y="22"/>
                    <a:pt x="207" y="22"/>
                    <a:pt x="207" y="22"/>
                  </a:cubicBezTo>
                  <a:cubicBezTo>
                    <a:pt x="207" y="22"/>
                    <a:pt x="207" y="22"/>
                    <a:pt x="207" y="22"/>
                  </a:cubicBezTo>
                  <a:cubicBezTo>
                    <a:pt x="206" y="22"/>
                    <a:pt x="206" y="22"/>
                    <a:pt x="206" y="22"/>
                  </a:cubicBezTo>
                  <a:cubicBezTo>
                    <a:pt x="205" y="21"/>
                    <a:pt x="205" y="21"/>
                    <a:pt x="205" y="21"/>
                  </a:cubicBezTo>
                  <a:cubicBezTo>
                    <a:pt x="205" y="21"/>
                    <a:pt x="205" y="21"/>
                    <a:pt x="205" y="22"/>
                  </a:cubicBezTo>
                  <a:cubicBezTo>
                    <a:pt x="205" y="22"/>
                    <a:pt x="205" y="22"/>
                    <a:pt x="205" y="22"/>
                  </a:cubicBezTo>
                  <a:cubicBezTo>
                    <a:pt x="205" y="22"/>
                    <a:pt x="204" y="23"/>
                    <a:pt x="204" y="23"/>
                  </a:cubicBezTo>
                  <a:cubicBezTo>
                    <a:pt x="204" y="23"/>
                    <a:pt x="203" y="23"/>
                    <a:pt x="203" y="23"/>
                  </a:cubicBezTo>
                  <a:cubicBezTo>
                    <a:pt x="203" y="23"/>
                    <a:pt x="203" y="23"/>
                    <a:pt x="203" y="23"/>
                  </a:cubicBezTo>
                  <a:cubicBezTo>
                    <a:pt x="203" y="23"/>
                    <a:pt x="203" y="23"/>
                    <a:pt x="203" y="23"/>
                  </a:cubicBezTo>
                  <a:cubicBezTo>
                    <a:pt x="203" y="22"/>
                    <a:pt x="203" y="22"/>
                    <a:pt x="203" y="22"/>
                  </a:cubicBezTo>
                  <a:cubicBezTo>
                    <a:pt x="203" y="22"/>
                    <a:pt x="203" y="22"/>
                    <a:pt x="202" y="22"/>
                  </a:cubicBezTo>
                  <a:cubicBezTo>
                    <a:pt x="202" y="22"/>
                    <a:pt x="201" y="23"/>
                    <a:pt x="200" y="23"/>
                  </a:cubicBezTo>
                  <a:cubicBezTo>
                    <a:pt x="200" y="22"/>
                    <a:pt x="200" y="22"/>
                    <a:pt x="200" y="22"/>
                  </a:cubicBezTo>
                  <a:cubicBezTo>
                    <a:pt x="200" y="22"/>
                    <a:pt x="199" y="22"/>
                    <a:pt x="199" y="22"/>
                  </a:cubicBezTo>
                  <a:cubicBezTo>
                    <a:pt x="199" y="22"/>
                    <a:pt x="198" y="23"/>
                    <a:pt x="198" y="22"/>
                  </a:cubicBezTo>
                  <a:cubicBezTo>
                    <a:pt x="197" y="22"/>
                    <a:pt x="197" y="22"/>
                    <a:pt x="197" y="22"/>
                  </a:cubicBezTo>
                  <a:cubicBezTo>
                    <a:pt x="197" y="22"/>
                    <a:pt x="197" y="22"/>
                    <a:pt x="197" y="22"/>
                  </a:cubicBezTo>
                  <a:cubicBezTo>
                    <a:pt x="196" y="22"/>
                    <a:pt x="196" y="22"/>
                    <a:pt x="196" y="22"/>
                  </a:cubicBezTo>
                  <a:cubicBezTo>
                    <a:pt x="196" y="23"/>
                    <a:pt x="196" y="23"/>
                    <a:pt x="196" y="23"/>
                  </a:cubicBezTo>
                  <a:cubicBezTo>
                    <a:pt x="196" y="23"/>
                    <a:pt x="196" y="23"/>
                    <a:pt x="195" y="23"/>
                  </a:cubicBezTo>
                  <a:cubicBezTo>
                    <a:pt x="195" y="23"/>
                    <a:pt x="194" y="23"/>
                    <a:pt x="193" y="23"/>
                  </a:cubicBezTo>
                  <a:cubicBezTo>
                    <a:pt x="193" y="23"/>
                    <a:pt x="193" y="23"/>
                    <a:pt x="193" y="23"/>
                  </a:cubicBezTo>
                  <a:cubicBezTo>
                    <a:pt x="193" y="23"/>
                    <a:pt x="193" y="23"/>
                    <a:pt x="193" y="22"/>
                  </a:cubicBezTo>
                  <a:cubicBezTo>
                    <a:pt x="193" y="22"/>
                    <a:pt x="193" y="22"/>
                    <a:pt x="192" y="22"/>
                  </a:cubicBezTo>
                  <a:cubicBezTo>
                    <a:pt x="192" y="22"/>
                    <a:pt x="192" y="22"/>
                    <a:pt x="192" y="22"/>
                  </a:cubicBezTo>
                  <a:cubicBezTo>
                    <a:pt x="192" y="22"/>
                    <a:pt x="192" y="22"/>
                    <a:pt x="192" y="22"/>
                  </a:cubicBezTo>
                  <a:cubicBezTo>
                    <a:pt x="191" y="22"/>
                    <a:pt x="191" y="23"/>
                    <a:pt x="190" y="23"/>
                  </a:cubicBezTo>
                  <a:cubicBezTo>
                    <a:pt x="190" y="23"/>
                    <a:pt x="190" y="23"/>
                    <a:pt x="190" y="22"/>
                  </a:cubicBezTo>
                  <a:cubicBezTo>
                    <a:pt x="189" y="22"/>
                    <a:pt x="189" y="22"/>
                    <a:pt x="189" y="22"/>
                  </a:cubicBezTo>
                  <a:cubicBezTo>
                    <a:pt x="189" y="22"/>
                    <a:pt x="189" y="23"/>
                    <a:pt x="189" y="23"/>
                  </a:cubicBezTo>
                  <a:cubicBezTo>
                    <a:pt x="188" y="23"/>
                    <a:pt x="187" y="23"/>
                    <a:pt x="187" y="23"/>
                  </a:cubicBezTo>
                  <a:cubicBezTo>
                    <a:pt x="187" y="22"/>
                    <a:pt x="187" y="22"/>
                    <a:pt x="187" y="22"/>
                  </a:cubicBezTo>
                  <a:cubicBezTo>
                    <a:pt x="187" y="22"/>
                    <a:pt x="188" y="22"/>
                    <a:pt x="188" y="22"/>
                  </a:cubicBezTo>
                  <a:cubicBezTo>
                    <a:pt x="188" y="22"/>
                    <a:pt x="188" y="21"/>
                    <a:pt x="188" y="21"/>
                  </a:cubicBezTo>
                  <a:cubicBezTo>
                    <a:pt x="187" y="21"/>
                    <a:pt x="186" y="21"/>
                    <a:pt x="186" y="21"/>
                  </a:cubicBezTo>
                  <a:cubicBezTo>
                    <a:pt x="186" y="22"/>
                    <a:pt x="186" y="22"/>
                    <a:pt x="186" y="22"/>
                  </a:cubicBezTo>
                  <a:cubicBezTo>
                    <a:pt x="186" y="22"/>
                    <a:pt x="186" y="22"/>
                    <a:pt x="186" y="22"/>
                  </a:cubicBezTo>
                  <a:cubicBezTo>
                    <a:pt x="185" y="22"/>
                    <a:pt x="185" y="22"/>
                    <a:pt x="185" y="23"/>
                  </a:cubicBezTo>
                  <a:cubicBezTo>
                    <a:pt x="184" y="23"/>
                    <a:pt x="184" y="22"/>
                    <a:pt x="184" y="22"/>
                  </a:cubicBezTo>
                  <a:cubicBezTo>
                    <a:pt x="184" y="22"/>
                    <a:pt x="184" y="22"/>
                    <a:pt x="184" y="22"/>
                  </a:cubicBezTo>
                  <a:cubicBezTo>
                    <a:pt x="184" y="22"/>
                    <a:pt x="184" y="22"/>
                    <a:pt x="185" y="22"/>
                  </a:cubicBezTo>
                  <a:cubicBezTo>
                    <a:pt x="185" y="22"/>
                    <a:pt x="185" y="21"/>
                    <a:pt x="185" y="21"/>
                  </a:cubicBezTo>
                  <a:cubicBezTo>
                    <a:pt x="185" y="21"/>
                    <a:pt x="186" y="21"/>
                    <a:pt x="186" y="21"/>
                  </a:cubicBezTo>
                  <a:cubicBezTo>
                    <a:pt x="187" y="21"/>
                    <a:pt x="187" y="21"/>
                    <a:pt x="187" y="21"/>
                  </a:cubicBezTo>
                  <a:cubicBezTo>
                    <a:pt x="188" y="21"/>
                    <a:pt x="188" y="21"/>
                    <a:pt x="188" y="21"/>
                  </a:cubicBezTo>
                  <a:cubicBezTo>
                    <a:pt x="188" y="21"/>
                    <a:pt x="189" y="21"/>
                    <a:pt x="189" y="20"/>
                  </a:cubicBezTo>
                  <a:cubicBezTo>
                    <a:pt x="189" y="20"/>
                    <a:pt x="189" y="20"/>
                    <a:pt x="190" y="20"/>
                  </a:cubicBezTo>
                  <a:cubicBezTo>
                    <a:pt x="190" y="20"/>
                    <a:pt x="190" y="20"/>
                    <a:pt x="191" y="20"/>
                  </a:cubicBezTo>
                  <a:cubicBezTo>
                    <a:pt x="191" y="20"/>
                    <a:pt x="192" y="20"/>
                    <a:pt x="192" y="20"/>
                  </a:cubicBezTo>
                  <a:cubicBezTo>
                    <a:pt x="193" y="20"/>
                    <a:pt x="193" y="20"/>
                    <a:pt x="193" y="20"/>
                  </a:cubicBezTo>
                  <a:cubicBezTo>
                    <a:pt x="193" y="20"/>
                    <a:pt x="194" y="20"/>
                    <a:pt x="194" y="20"/>
                  </a:cubicBezTo>
                  <a:cubicBezTo>
                    <a:pt x="194" y="20"/>
                    <a:pt x="194" y="20"/>
                    <a:pt x="195" y="20"/>
                  </a:cubicBezTo>
                  <a:cubicBezTo>
                    <a:pt x="195" y="20"/>
                    <a:pt x="195" y="20"/>
                    <a:pt x="195" y="20"/>
                  </a:cubicBezTo>
                  <a:cubicBezTo>
                    <a:pt x="195" y="20"/>
                    <a:pt x="194" y="20"/>
                    <a:pt x="194" y="20"/>
                  </a:cubicBezTo>
                  <a:cubicBezTo>
                    <a:pt x="194" y="20"/>
                    <a:pt x="194" y="20"/>
                    <a:pt x="194" y="19"/>
                  </a:cubicBezTo>
                  <a:cubicBezTo>
                    <a:pt x="194" y="19"/>
                    <a:pt x="195" y="19"/>
                    <a:pt x="195" y="19"/>
                  </a:cubicBezTo>
                  <a:cubicBezTo>
                    <a:pt x="195" y="19"/>
                    <a:pt x="195" y="19"/>
                    <a:pt x="195" y="19"/>
                  </a:cubicBezTo>
                  <a:cubicBezTo>
                    <a:pt x="195" y="19"/>
                    <a:pt x="194" y="19"/>
                    <a:pt x="194" y="19"/>
                  </a:cubicBezTo>
                  <a:cubicBezTo>
                    <a:pt x="194" y="19"/>
                    <a:pt x="193" y="19"/>
                    <a:pt x="193" y="19"/>
                  </a:cubicBezTo>
                  <a:cubicBezTo>
                    <a:pt x="193" y="19"/>
                    <a:pt x="193" y="18"/>
                    <a:pt x="193" y="18"/>
                  </a:cubicBezTo>
                  <a:cubicBezTo>
                    <a:pt x="194" y="17"/>
                    <a:pt x="197" y="17"/>
                    <a:pt x="198" y="18"/>
                  </a:cubicBezTo>
                  <a:cubicBezTo>
                    <a:pt x="199" y="18"/>
                    <a:pt x="199" y="18"/>
                    <a:pt x="199" y="18"/>
                  </a:cubicBezTo>
                  <a:cubicBezTo>
                    <a:pt x="199" y="18"/>
                    <a:pt x="198" y="18"/>
                    <a:pt x="198" y="19"/>
                  </a:cubicBezTo>
                  <a:cubicBezTo>
                    <a:pt x="199" y="19"/>
                    <a:pt x="199" y="19"/>
                    <a:pt x="199" y="19"/>
                  </a:cubicBezTo>
                  <a:cubicBezTo>
                    <a:pt x="199" y="19"/>
                    <a:pt x="200" y="19"/>
                    <a:pt x="200" y="19"/>
                  </a:cubicBezTo>
                  <a:cubicBezTo>
                    <a:pt x="200" y="19"/>
                    <a:pt x="200" y="19"/>
                    <a:pt x="200" y="19"/>
                  </a:cubicBezTo>
                  <a:cubicBezTo>
                    <a:pt x="201" y="19"/>
                    <a:pt x="201" y="20"/>
                    <a:pt x="201" y="20"/>
                  </a:cubicBezTo>
                  <a:cubicBezTo>
                    <a:pt x="202" y="20"/>
                    <a:pt x="202" y="19"/>
                    <a:pt x="202" y="19"/>
                  </a:cubicBezTo>
                  <a:cubicBezTo>
                    <a:pt x="203" y="19"/>
                    <a:pt x="204" y="19"/>
                    <a:pt x="205" y="19"/>
                  </a:cubicBezTo>
                  <a:cubicBezTo>
                    <a:pt x="205" y="19"/>
                    <a:pt x="205" y="19"/>
                    <a:pt x="205" y="19"/>
                  </a:cubicBezTo>
                  <a:cubicBezTo>
                    <a:pt x="205" y="19"/>
                    <a:pt x="205" y="19"/>
                    <a:pt x="205" y="19"/>
                  </a:cubicBezTo>
                  <a:cubicBezTo>
                    <a:pt x="206" y="19"/>
                    <a:pt x="207" y="19"/>
                    <a:pt x="207" y="18"/>
                  </a:cubicBezTo>
                  <a:cubicBezTo>
                    <a:pt x="208" y="18"/>
                    <a:pt x="209" y="18"/>
                    <a:pt x="209" y="18"/>
                  </a:cubicBezTo>
                  <a:cubicBezTo>
                    <a:pt x="210" y="17"/>
                    <a:pt x="210" y="17"/>
                    <a:pt x="210" y="17"/>
                  </a:cubicBezTo>
                  <a:cubicBezTo>
                    <a:pt x="210" y="17"/>
                    <a:pt x="211" y="17"/>
                    <a:pt x="211" y="17"/>
                  </a:cubicBezTo>
                  <a:cubicBezTo>
                    <a:pt x="211" y="17"/>
                    <a:pt x="211" y="17"/>
                    <a:pt x="211" y="17"/>
                  </a:cubicBezTo>
                  <a:cubicBezTo>
                    <a:pt x="211" y="17"/>
                    <a:pt x="211" y="16"/>
                    <a:pt x="211" y="16"/>
                  </a:cubicBezTo>
                  <a:cubicBezTo>
                    <a:pt x="211" y="16"/>
                    <a:pt x="211" y="16"/>
                    <a:pt x="211" y="16"/>
                  </a:cubicBezTo>
                  <a:cubicBezTo>
                    <a:pt x="211" y="16"/>
                    <a:pt x="210" y="16"/>
                    <a:pt x="210" y="16"/>
                  </a:cubicBezTo>
                  <a:cubicBezTo>
                    <a:pt x="210" y="17"/>
                    <a:pt x="209" y="17"/>
                    <a:pt x="209" y="17"/>
                  </a:cubicBezTo>
                  <a:cubicBezTo>
                    <a:pt x="209" y="17"/>
                    <a:pt x="209" y="17"/>
                    <a:pt x="209" y="17"/>
                  </a:cubicBezTo>
                  <a:cubicBezTo>
                    <a:pt x="207" y="17"/>
                    <a:pt x="206" y="18"/>
                    <a:pt x="204" y="18"/>
                  </a:cubicBezTo>
                  <a:cubicBezTo>
                    <a:pt x="204" y="18"/>
                    <a:pt x="204" y="18"/>
                    <a:pt x="203" y="18"/>
                  </a:cubicBezTo>
                  <a:cubicBezTo>
                    <a:pt x="203" y="18"/>
                    <a:pt x="203" y="18"/>
                    <a:pt x="203" y="18"/>
                  </a:cubicBezTo>
                  <a:cubicBezTo>
                    <a:pt x="203" y="18"/>
                    <a:pt x="203" y="18"/>
                    <a:pt x="203" y="18"/>
                  </a:cubicBezTo>
                  <a:cubicBezTo>
                    <a:pt x="203" y="18"/>
                    <a:pt x="202" y="18"/>
                    <a:pt x="202" y="18"/>
                  </a:cubicBezTo>
                  <a:cubicBezTo>
                    <a:pt x="202" y="18"/>
                    <a:pt x="202" y="18"/>
                    <a:pt x="202" y="18"/>
                  </a:cubicBezTo>
                  <a:cubicBezTo>
                    <a:pt x="202" y="18"/>
                    <a:pt x="202" y="18"/>
                    <a:pt x="203" y="18"/>
                  </a:cubicBezTo>
                  <a:cubicBezTo>
                    <a:pt x="203" y="18"/>
                    <a:pt x="203" y="17"/>
                    <a:pt x="203" y="17"/>
                  </a:cubicBezTo>
                  <a:cubicBezTo>
                    <a:pt x="203" y="17"/>
                    <a:pt x="203" y="17"/>
                    <a:pt x="203" y="17"/>
                  </a:cubicBezTo>
                  <a:cubicBezTo>
                    <a:pt x="204" y="17"/>
                    <a:pt x="204" y="17"/>
                    <a:pt x="205" y="17"/>
                  </a:cubicBezTo>
                  <a:cubicBezTo>
                    <a:pt x="205" y="17"/>
                    <a:pt x="205" y="17"/>
                    <a:pt x="205" y="17"/>
                  </a:cubicBezTo>
                  <a:cubicBezTo>
                    <a:pt x="205" y="17"/>
                    <a:pt x="205" y="17"/>
                    <a:pt x="205" y="17"/>
                  </a:cubicBezTo>
                  <a:cubicBezTo>
                    <a:pt x="205" y="17"/>
                    <a:pt x="205" y="17"/>
                    <a:pt x="205" y="17"/>
                  </a:cubicBezTo>
                  <a:cubicBezTo>
                    <a:pt x="205" y="17"/>
                    <a:pt x="205" y="17"/>
                    <a:pt x="206" y="17"/>
                  </a:cubicBezTo>
                  <a:cubicBezTo>
                    <a:pt x="206" y="17"/>
                    <a:pt x="206" y="16"/>
                    <a:pt x="206" y="16"/>
                  </a:cubicBezTo>
                  <a:cubicBezTo>
                    <a:pt x="206" y="16"/>
                    <a:pt x="207" y="16"/>
                    <a:pt x="207" y="16"/>
                  </a:cubicBezTo>
                  <a:cubicBezTo>
                    <a:pt x="207" y="16"/>
                    <a:pt x="207" y="16"/>
                    <a:pt x="207" y="16"/>
                  </a:cubicBezTo>
                  <a:cubicBezTo>
                    <a:pt x="207" y="16"/>
                    <a:pt x="206" y="16"/>
                    <a:pt x="206" y="16"/>
                  </a:cubicBezTo>
                  <a:cubicBezTo>
                    <a:pt x="206" y="16"/>
                    <a:pt x="206" y="15"/>
                    <a:pt x="206" y="15"/>
                  </a:cubicBezTo>
                  <a:cubicBezTo>
                    <a:pt x="207" y="15"/>
                    <a:pt x="207" y="15"/>
                    <a:pt x="207" y="14"/>
                  </a:cubicBezTo>
                  <a:cubicBezTo>
                    <a:pt x="206" y="14"/>
                    <a:pt x="206" y="15"/>
                    <a:pt x="205" y="15"/>
                  </a:cubicBezTo>
                  <a:cubicBezTo>
                    <a:pt x="204" y="16"/>
                    <a:pt x="203" y="16"/>
                    <a:pt x="202" y="16"/>
                  </a:cubicBezTo>
                  <a:cubicBezTo>
                    <a:pt x="202" y="16"/>
                    <a:pt x="202" y="16"/>
                    <a:pt x="202" y="16"/>
                  </a:cubicBezTo>
                  <a:cubicBezTo>
                    <a:pt x="202" y="16"/>
                    <a:pt x="203" y="16"/>
                    <a:pt x="203" y="15"/>
                  </a:cubicBezTo>
                  <a:cubicBezTo>
                    <a:pt x="202" y="15"/>
                    <a:pt x="201" y="15"/>
                    <a:pt x="201" y="16"/>
                  </a:cubicBezTo>
                  <a:cubicBezTo>
                    <a:pt x="201" y="16"/>
                    <a:pt x="200" y="16"/>
                    <a:pt x="200" y="16"/>
                  </a:cubicBezTo>
                  <a:cubicBezTo>
                    <a:pt x="199" y="16"/>
                    <a:pt x="199" y="16"/>
                    <a:pt x="198" y="16"/>
                  </a:cubicBezTo>
                  <a:cubicBezTo>
                    <a:pt x="198" y="16"/>
                    <a:pt x="198" y="16"/>
                    <a:pt x="198" y="16"/>
                  </a:cubicBezTo>
                  <a:cubicBezTo>
                    <a:pt x="198" y="16"/>
                    <a:pt x="198" y="16"/>
                    <a:pt x="198" y="16"/>
                  </a:cubicBezTo>
                  <a:cubicBezTo>
                    <a:pt x="198" y="16"/>
                    <a:pt x="198" y="16"/>
                    <a:pt x="198" y="16"/>
                  </a:cubicBezTo>
                  <a:cubicBezTo>
                    <a:pt x="198" y="16"/>
                    <a:pt x="198" y="16"/>
                    <a:pt x="198" y="16"/>
                  </a:cubicBezTo>
                  <a:cubicBezTo>
                    <a:pt x="199" y="15"/>
                    <a:pt x="199" y="15"/>
                    <a:pt x="201" y="15"/>
                  </a:cubicBezTo>
                  <a:cubicBezTo>
                    <a:pt x="201" y="15"/>
                    <a:pt x="201" y="15"/>
                    <a:pt x="201" y="15"/>
                  </a:cubicBezTo>
                  <a:cubicBezTo>
                    <a:pt x="201" y="14"/>
                    <a:pt x="202" y="14"/>
                    <a:pt x="203" y="14"/>
                  </a:cubicBezTo>
                  <a:cubicBezTo>
                    <a:pt x="204" y="14"/>
                    <a:pt x="205" y="14"/>
                    <a:pt x="206" y="14"/>
                  </a:cubicBezTo>
                  <a:cubicBezTo>
                    <a:pt x="207" y="14"/>
                    <a:pt x="207" y="13"/>
                    <a:pt x="208" y="14"/>
                  </a:cubicBezTo>
                  <a:cubicBezTo>
                    <a:pt x="209" y="14"/>
                    <a:pt x="210" y="14"/>
                    <a:pt x="211" y="14"/>
                  </a:cubicBezTo>
                  <a:cubicBezTo>
                    <a:pt x="211" y="14"/>
                    <a:pt x="211" y="14"/>
                    <a:pt x="211" y="14"/>
                  </a:cubicBezTo>
                  <a:cubicBezTo>
                    <a:pt x="211" y="14"/>
                    <a:pt x="211" y="14"/>
                    <a:pt x="211" y="14"/>
                  </a:cubicBezTo>
                  <a:cubicBezTo>
                    <a:pt x="212" y="14"/>
                    <a:pt x="212" y="14"/>
                    <a:pt x="212" y="14"/>
                  </a:cubicBezTo>
                  <a:cubicBezTo>
                    <a:pt x="212" y="14"/>
                    <a:pt x="213" y="14"/>
                    <a:pt x="213" y="14"/>
                  </a:cubicBezTo>
                  <a:cubicBezTo>
                    <a:pt x="213" y="14"/>
                    <a:pt x="213" y="15"/>
                    <a:pt x="213" y="15"/>
                  </a:cubicBezTo>
                  <a:cubicBezTo>
                    <a:pt x="214" y="15"/>
                    <a:pt x="214" y="15"/>
                    <a:pt x="214" y="15"/>
                  </a:cubicBezTo>
                  <a:cubicBezTo>
                    <a:pt x="214" y="15"/>
                    <a:pt x="214" y="14"/>
                    <a:pt x="214" y="14"/>
                  </a:cubicBezTo>
                  <a:cubicBezTo>
                    <a:pt x="214" y="14"/>
                    <a:pt x="214" y="14"/>
                    <a:pt x="215" y="14"/>
                  </a:cubicBezTo>
                  <a:cubicBezTo>
                    <a:pt x="215" y="14"/>
                    <a:pt x="215" y="14"/>
                    <a:pt x="215" y="14"/>
                  </a:cubicBezTo>
                  <a:cubicBezTo>
                    <a:pt x="215" y="14"/>
                    <a:pt x="215" y="14"/>
                    <a:pt x="216" y="14"/>
                  </a:cubicBezTo>
                  <a:cubicBezTo>
                    <a:pt x="216" y="14"/>
                    <a:pt x="217" y="14"/>
                    <a:pt x="217" y="14"/>
                  </a:cubicBezTo>
                  <a:cubicBezTo>
                    <a:pt x="217" y="14"/>
                    <a:pt x="217" y="13"/>
                    <a:pt x="218" y="13"/>
                  </a:cubicBezTo>
                  <a:cubicBezTo>
                    <a:pt x="218" y="13"/>
                    <a:pt x="218" y="13"/>
                    <a:pt x="218" y="13"/>
                  </a:cubicBezTo>
                  <a:cubicBezTo>
                    <a:pt x="217" y="13"/>
                    <a:pt x="216" y="13"/>
                    <a:pt x="216" y="13"/>
                  </a:cubicBezTo>
                  <a:cubicBezTo>
                    <a:pt x="215" y="13"/>
                    <a:pt x="214" y="13"/>
                    <a:pt x="213" y="13"/>
                  </a:cubicBezTo>
                  <a:cubicBezTo>
                    <a:pt x="213" y="13"/>
                    <a:pt x="213" y="13"/>
                    <a:pt x="213" y="13"/>
                  </a:cubicBezTo>
                  <a:cubicBezTo>
                    <a:pt x="212" y="13"/>
                    <a:pt x="211" y="12"/>
                    <a:pt x="211" y="12"/>
                  </a:cubicBezTo>
                  <a:cubicBezTo>
                    <a:pt x="211" y="12"/>
                    <a:pt x="211" y="12"/>
                    <a:pt x="211" y="11"/>
                  </a:cubicBezTo>
                  <a:cubicBezTo>
                    <a:pt x="211" y="11"/>
                    <a:pt x="211" y="10"/>
                    <a:pt x="210" y="10"/>
                  </a:cubicBezTo>
                  <a:cubicBezTo>
                    <a:pt x="209" y="10"/>
                    <a:pt x="208" y="11"/>
                    <a:pt x="208" y="10"/>
                  </a:cubicBezTo>
                  <a:cubicBezTo>
                    <a:pt x="209" y="10"/>
                    <a:pt x="209" y="10"/>
                    <a:pt x="210" y="10"/>
                  </a:cubicBezTo>
                  <a:cubicBezTo>
                    <a:pt x="210" y="10"/>
                    <a:pt x="211" y="10"/>
                    <a:pt x="211" y="10"/>
                  </a:cubicBezTo>
                  <a:cubicBezTo>
                    <a:pt x="211" y="10"/>
                    <a:pt x="211" y="10"/>
                    <a:pt x="211" y="9"/>
                  </a:cubicBezTo>
                  <a:cubicBezTo>
                    <a:pt x="211" y="9"/>
                    <a:pt x="210" y="9"/>
                    <a:pt x="210" y="9"/>
                  </a:cubicBezTo>
                  <a:cubicBezTo>
                    <a:pt x="210" y="9"/>
                    <a:pt x="209" y="9"/>
                    <a:pt x="209" y="9"/>
                  </a:cubicBezTo>
                  <a:cubicBezTo>
                    <a:pt x="209" y="9"/>
                    <a:pt x="209" y="9"/>
                    <a:pt x="209" y="9"/>
                  </a:cubicBezTo>
                  <a:cubicBezTo>
                    <a:pt x="209" y="9"/>
                    <a:pt x="209" y="9"/>
                    <a:pt x="209" y="9"/>
                  </a:cubicBezTo>
                  <a:cubicBezTo>
                    <a:pt x="210" y="8"/>
                    <a:pt x="212" y="9"/>
                    <a:pt x="214" y="9"/>
                  </a:cubicBezTo>
                  <a:cubicBezTo>
                    <a:pt x="215" y="9"/>
                    <a:pt x="216" y="9"/>
                    <a:pt x="217" y="9"/>
                  </a:cubicBezTo>
                  <a:cubicBezTo>
                    <a:pt x="217" y="9"/>
                    <a:pt x="218" y="9"/>
                    <a:pt x="218" y="9"/>
                  </a:cubicBezTo>
                  <a:cubicBezTo>
                    <a:pt x="219" y="10"/>
                    <a:pt x="220" y="10"/>
                    <a:pt x="220" y="11"/>
                  </a:cubicBezTo>
                  <a:cubicBezTo>
                    <a:pt x="222" y="11"/>
                    <a:pt x="224" y="11"/>
                    <a:pt x="226" y="11"/>
                  </a:cubicBezTo>
                  <a:cubicBezTo>
                    <a:pt x="226" y="11"/>
                    <a:pt x="226" y="10"/>
                    <a:pt x="226" y="10"/>
                  </a:cubicBezTo>
                  <a:cubicBezTo>
                    <a:pt x="226" y="10"/>
                    <a:pt x="225" y="10"/>
                    <a:pt x="224" y="10"/>
                  </a:cubicBezTo>
                  <a:cubicBezTo>
                    <a:pt x="224" y="10"/>
                    <a:pt x="223" y="11"/>
                    <a:pt x="223" y="10"/>
                  </a:cubicBezTo>
                  <a:cubicBezTo>
                    <a:pt x="223" y="10"/>
                    <a:pt x="222" y="10"/>
                    <a:pt x="222" y="10"/>
                  </a:cubicBezTo>
                  <a:cubicBezTo>
                    <a:pt x="222" y="10"/>
                    <a:pt x="222" y="10"/>
                    <a:pt x="222" y="10"/>
                  </a:cubicBezTo>
                  <a:cubicBezTo>
                    <a:pt x="222" y="10"/>
                    <a:pt x="222" y="10"/>
                    <a:pt x="222" y="10"/>
                  </a:cubicBezTo>
                  <a:cubicBezTo>
                    <a:pt x="222" y="10"/>
                    <a:pt x="222" y="10"/>
                    <a:pt x="223" y="10"/>
                  </a:cubicBezTo>
                  <a:cubicBezTo>
                    <a:pt x="223" y="10"/>
                    <a:pt x="223" y="9"/>
                    <a:pt x="223" y="9"/>
                  </a:cubicBezTo>
                  <a:cubicBezTo>
                    <a:pt x="222" y="9"/>
                    <a:pt x="220" y="9"/>
                    <a:pt x="220" y="8"/>
                  </a:cubicBezTo>
                  <a:cubicBezTo>
                    <a:pt x="225" y="8"/>
                    <a:pt x="230" y="8"/>
                    <a:pt x="235" y="8"/>
                  </a:cubicBezTo>
                  <a:cubicBezTo>
                    <a:pt x="235" y="7"/>
                    <a:pt x="235" y="7"/>
                    <a:pt x="235" y="7"/>
                  </a:cubicBezTo>
                  <a:cubicBezTo>
                    <a:pt x="234" y="7"/>
                    <a:pt x="234" y="7"/>
                    <a:pt x="234" y="7"/>
                  </a:cubicBezTo>
                  <a:cubicBezTo>
                    <a:pt x="234" y="7"/>
                    <a:pt x="234" y="7"/>
                    <a:pt x="234" y="7"/>
                  </a:cubicBezTo>
                  <a:cubicBezTo>
                    <a:pt x="235" y="7"/>
                    <a:pt x="237" y="7"/>
                    <a:pt x="239" y="7"/>
                  </a:cubicBezTo>
                  <a:cubicBezTo>
                    <a:pt x="239" y="7"/>
                    <a:pt x="239" y="6"/>
                    <a:pt x="239" y="6"/>
                  </a:cubicBezTo>
                  <a:cubicBezTo>
                    <a:pt x="238" y="6"/>
                    <a:pt x="236" y="6"/>
                    <a:pt x="235" y="6"/>
                  </a:cubicBezTo>
                  <a:cubicBezTo>
                    <a:pt x="235" y="6"/>
                    <a:pt x="235" y="6"/>
                    <a:pt x="235" y="6"/>
                  </a:cubicBezTo>
                  <a:cubicBezTo>
                    <a:pt x="236" y="6"/>
                    <a:pt x="237" y="5"/>
                    <a:pt x="238" y="5"/>
                  </a:cubicBezTo>
                  <a:cubicBezTo>
                    <a:pt x="239" y="5"/>
                    <a:pt x="240" y="5"/>
                    <a:pt x="241" y="5"/>
                  </a:cubicBezTo>
                  <a:cubicBezTo>
                    <a:pt x="241" y="5"/>
                    <a:pt x="241" y="5"/>
                    <a:pt x="241" y="4"/>
                  </a:cubicBezTo>
                  <a:cubicBezTo>
                    <a:pt x="240" y="4"/>
                    <a:pt x="239" y="4"/>
                    <a:pt x="238" y="5"/>
                  </a:cubicBezTo>
                  <a:cubicBezTo>
                    <a:pt x="238" y="5"/>
                    <a:pt x="237" y="5"/>
                    <a:pt x="237" y="5"/>
                  </a:cubicBezTo>
                  <a:cubicBezTo>
                    <a:pt x="237" y="5"/>
                    <a:pt x="236" y="5"/>
                    <a:pt x="236" y="5"/>
                  </a:cubicBezTo>
                  <a:cubicBezTo>
                    <a:pt x="236" y="5"/>
                    <a:pt x="235" y="5"/>
                    <a:pt x="235" y="5"/>
                  </a:cubicBezTo>
                  <a:cubicBezTo>
                    <a:pt x="235" y="5"/>
                    <a:pt x="234" y="5"/>
                    <a:pt x="234" y="5"/>
                  </a:cubicBezTo>
                  <a:cubicBezTo>
                    <a:pt x="234" y="6"/>
                    <a:pt x="234" y="5"/>
                    <a:pt x="233" y="5"/>
                  </a:cubicBezTo>
                  <a:cubicBezTo>
                    <a:pt x="233" y="6"/>
                    <a:pt x="232" y="6"/>
                    <a:pt x="231" y="6"/>
                  </a:cubicBezTo>
                  <a:cubicBezTo>
                    <a:pt x="231" y="6"/>
                    <a:pt x="230" y="6"/>
                    <a:pt x="230" y="6"/>
                  </a:cubicBezTo>
                  <a:cubicBezTo>
                    <a:pt x="228" y="7"/>
                    <a:pt x="226" y="7"/>
                    <a:pt x="224" y="7"/>
                  </a:cubicBezTo>
                  <a:cubicBezTo>
                    <a:pt x="224" y="7"/>
                    <a:pt x="224" y="7"/>
                    <a:pt x="224" y="7"/>
                  </a:cubicBezTo>
                  <a:cubicBezTo>
                    <a:pt x="224" y="7"/>
                    <a:pt x="225" y="7"/>
                    <a:pt x="225" y="7"/>
                  </a:cubicBezTo>
                  <a:cubicBezTo>
                    <a:pt x="225" y="7"/>
                    <a:pt x="225" y="7"/>
                    <a:pt x="225" y="6"/>
                  </a:cubicBezTo>
                  <a:cubicBezTo>
                    <a:pt x="224" y="6"/>
                    <a:pt x="224" y="6"/>
                    <a:pt x="223" y="7"/>
                  </a:cubicBezTo>
                  <a:cubicBezTo>
                    <a:pt x="222" y="7"/>
                    <a:pt x="222" y="7"/>
                    <a:pt x="222" y="7"/>
                  </a:cubicBezTo>
                  <a:cubicBezTo>
                    <a:pt x="221" y="7"/>
                    <a:pt x="221" y="6"/>
                    <a:pt x="221" y="6"/>
                  </a:cubicBezTo>
                  <a:cubicBezTo>
                    <a:pt x="221" y="6"/>
                    <a:pt x="220" y="7"/>
                    <a:pt x="219" y="7"/>
                  </a:cubicBezTo>
                  <a:cubicBezTo>
                    <a:pt x="219" y="7"/>
                    <a:pt x="219" y="7"/>
                    <a:pt x="219" y="7"/>
                  </a:cubicBezTo>
                  <a:cubicBezTo>
                    <a:pt x="219" y="7"/>
                    <a:pt x="219" y="7"/>
                    <a:pt x="219" y="7"/>
                  </a:cubicBezTo>
                  <a:cubicBezTo>
                    <a:pt x="219" y="7"/>
                    <a:pt x="218" y="7"/>
                    <a:pt x="218" y="7"/>
                  </a:cubicBezTo>
                  <a:cubicBezTo>
                    <a:pt x="217" y="8"/>
                    <a:pt x="216" y="7"/>
                    <a:pt x="215" y="7"/>
                  </a:cubicBezTo>
                  <a:cubicBezTo>
                    <a:pt x="215" y="7"/>
                    <a:pt x="214" y="8"/>
                    <a:pt x="214" y="7"/>
                  </a:cubicBezTo>
                  <a:cubicBezTo>
                    <a:pt x="214" y="7"/>
                    <a:pt x="214" y="7"/>
                    <a:pt x="214" y="7"/>
                  </a:cubicBezTo>
                  <a:cubicBezTo>
                    <a:pt x="213" y="7"/>
                    <a:pt x="212" y="7"/>
                    <a:pt x="212" y="7"/>
                  </a:cubicBezTo>
                  <a:cubicBezTo>
                    <a:pt x="212" y="7"/>
                    <a:pt x="212" y="7"/>
                    <a:pt x="211" y="7"/>
                  </a:cubicBezTo>
                  <a:cubicBezTo>
                    <a:pt x="212" y="7"/>
                    <a:pt x="211" y="7"/>
                    <a:pt x="212" y="7"/>
                  </a:cubicBezTo>
                  <a:cubicBezTo>
                    <a:pt x="213" y="7"/>
                    <a:pt x="214" y="7"/>
                    <a:pt x="215" y="6"/>
                  </a:cubicBezTo>
                  <a:cubicBezTo>
                    <a:pt x="216" y="6"/>
                    <a:pt x="217" y="6"/>
                    <a:pt x="218" y="6"/>
                  </a:cubicBezTo>
                  <a:cubicBezTo>
                    <a:pt x="219" y="6"/>
                    <a:pt x="219" y="6"/>
                    <a:pt x="219" y="6"/>
                  </a:cubicBezTo>
                  <a:cubicBezTo>
                    <a:pt x="220" y="6"/>
                    <a:pt x="220" y="6"/>
                    <a:pt x="221" y="6"/>
                  </a:cubicBezTo>
                  <a:cubicBezTo>
                    <a:pt x="222" y="6"/>
                    <a:pt x="224" y="6"/>
                    <a:pt x="225" y="6"/>
                  </a:cubicBezTo>
                  <a:cubicBezTo>
                    <a:pt x="225" y="6"/>
                    <a:pt x="225" y="5"/>
                    <a:pt x="225" y="5"/>
                  </a:cubicBezTo>
                  <a:cubicBezTo>
                    <a:pt x="224" y="5"/>
                    <a:pt x="224" y="5"/>
                    <a:pt x="223" y="5"/>
                  </a:cubicBezTo>
                  <a:cubicBezTo>
                    <a:pt x="223" y="5"/>
                    <a:pt x="222" y="5"/>
                    <a:pt x="221" y="5"/>
                  </a:cubicBezTo>
                  <a:cubicBezTo>
                    <a:pt x="220" y="5"/>
                    <a:pt x="219" y="6"/>
                    <a:pt x="218" y="6"/>
                  </a:cubicBezTo>
                  <a:cubicBezTo>
                    <a:pt x="218" y="6"/>
                    <a:pt x="218" y="5"/>
                    <a:pt x="218" y="5"/>
                  </a:cubicBezTo>
                  <a:cubicBezTo>
                    <a:pt x="218" y="5"/>
                    <a:pt x="219" y="5"/>
                    <a:pt x="219" y="5"/>
                  </a:cubicBezTo>
                  <a:cubicBezTo>
                    <a:pt x="219" y="5"/>
                    <a:pt x="219" y="5"/>
                    <a:pt x="219" y="5"/>
                  </a:cubicBezTo>
                  <a:cubicBezTo>
                    <a:pt x="217" y="5"/>
                    <a:pt x="215" y="5"/>
                    <a:pt x="214" y="5"/>
                  </a:cubicBezTo>
                  <a:cubicBezTo>
                    <a:pt x="213" y="6"/>
                    <a:pt x="212" y="5"/>
                    <a:pt x="212" y="6"/>
                  </a:cubicBezTo>
                  <a:cubicBezTo>
                    <a:pt x="211" y="6"/>
                    <a:pt x="211" y="6"/>
                    <a:pt x="211" y="6"/>
                  </a:cubicBezTo>
                  <a:cubicBezTo>
                    <a:pt x="210" y="6"/>
                    <a:pt x="208" y="5"/>
                    <a:pt x="207" y="6"/>
                  </a:cubicBezTo>
                  <a:cubicBezTo>
                    <a:pt x="207" y="6"/>
                    <a:pt x="206" y="6"/>
                    <a:pt x="206" y="6"/>
                  </a:cubicBezTo>
                  <a:cubicBezTo>
                    <a:pt x="205" y="6"/>
                    <a:pt x="204" y="6"/>
                    <a:pt x="203" y="6"/>
                  </a:cubicBezTo>
                  <a:cubicBezTo>
                    <a:pt x="203" y="6"/>
                    <a:pt x="203" y="6"/>
                    <a:pt x="204" y="6"/>
                  </a:cubicBezTo>
                  <a:cubicBezTo>
                    <a:pt x="204" y="5"/>
                    <a:pt x="206" y="5"/>
                    <a:pt x="207" y="5"/>
                  </a:cubicBezTo>
                  <a:cubicBezTo>
                    <a:pt x="207" y="5"/>
                    <a:pt x="207" y="5"/>
                    <a:pt x="207" y="5"/>
                  </a:cubicBezTo>
                  <a:cubicBezTo>
                    <a:pt x="208" y="5"/>
                    <a:pt x="208" y="5"/>
                    <a:pt x="209" y="5"/>
                  </a:cubicBezTo>
                  <a:cubicBezTo>
                    <a:pt x="209" y="5"/>
                    <a:pt x="210" y="5"/>
                    <a:pt x="210" y="5"/>
                  </a:cubicBezTo>
                  <a:cubicBezTo>
                    <a:pt x="210" y="4"/>
                    <a:pt x="211" y="4"/>
                    <a:pt x="211" y="4"/>
                  </a:cubicBezTo>
                  <a:cubicBezTo>
                    <a:pt x="212" y="5"/>
                    <a:pt x="212" y="5"/>
                    <a:pt x="213" y="5"/>
                  </a:cubicBezTo>
                  <a:cubicBezTo>
                    <a:pt x="213" y="4"/>
                    <a:pt x="213" y="4"/>
                    <a:pt x="213" y="4"/>
                  </a:cubicBezTo>
                  <a:cubicBezTo>
                    <a:pt x="212" y="4"/>
                    <a:pt x="212" y="4"/>
                    <a:pt x="212" y="4"/>
                  </a:cubicBezTo>
                  <a:cubicBezTo>
                    <a:pt x="211" y="4"/>
                    <a:pt x="211" y="4"/>
                    <a:pt x="211" y="4"/>
                  </a:cubicBezTo>
                  <a:cubicBezTo>
                    <a:pt x="210" y="4"/>
                    <a:pt x="210" y="4"/>
                    <a:pt x="210" y="4"/>
                  </a:cubicBezTo>
                  <a:cubicBezTo>
                    <a:pt x="209" y="4"/>
                    <a:pt x="208" y="4"/>
                    <a:pt x="207" y="4"/>
                  </a:cubicBezTo>
                  <a:cubicBezTo>
                    <a:pt x="207" y="4"/>
                    <a:pt x="207" y="4"/>
                    <a:pt x="207" y="4"/>
                  </a:cubicBezTo>
                  <a:cubicBezTo>
                    <a:pt x="207" y="4"/>
                    <a:pt x="207" y="4"/>
                    <a:pt x="207" y="4"/>
                  </a:cubicBezTo>
                  <a:cubicBezTo>
                    <a:pt x="207" y="4"/>
                    <a:pt x="207" y="4"/>
                    <a:pt x="207" y="4"/>
                  </a:cubicBezTo>
                  <a:cubicBezTo>
                    <a:pt x="207" y="4"/>
                    <a:pt x="206" y="4"/>
                    <a:pt x="206" y="4"/>
                  </a:cubicBezTo>
                  <a:cubicBezTo>
                    <a:pt x="205" y="4"/>
                    <a:pt x="205" y="4"/>
                    <a:pt x="204" y="4"/>
                  </a:cubicBezTo>
                  <a:cubicBezTo>
                    <a:pt x="204" y="4"/>
                    <a:pt x="204" y="4"/>
                    <a:pt x="204" y="4"/>
                  </a:cubicBezTo>
                  <a:cubicBezTo>
                    <a:pt x="205" y="4"/>
                    <a:pt x="206" y="3"/>
                    <a:pt x="207" y="3"/>
                  </a:cubicBezTo>
                  <a:cubicBezTo>
                    <a:pt x="208" y="3"/>
                    <a:pt x="208" y="4"/>
                    <a:pt x="209" y="4"/>
                  </a:cubicBezTo>
                  <a:cubicBezTo>
                    <a:pt x="209" y="4"/>
                    <a:pt x="209" y="3"/>
                    <a:pt x="210" y="3"/>
                  </a:cubicBezTo>
                  <a:cubicBezTo>
                    <a:pt x="210" y="3"/>
                    <a:pt x="210" y="3"/>
                    <a:pt x="210" y="3"/>
                  </a:cubicBezTo>
                  <a:cubicBezTo>
                    <a:pt x="210" y="3"/>
                    <a:pt x="210" y="3"/>
                    <a:pt x="211" y="3"/>
                  </a:cubicBezTo>
                  <a:cubicBezTo>
                    <a:pt x="212" y="3"/>
                    <a:pt x="213" y="3"/>
                    <a:pt x="215" y="3"/>
                  </a:cubicBezTo>
                  <a:cubicBezTo>
                    <a:pt x="215" y="3"/>
                    <a:pt x="215" y="3"/>
                    <a:pt x="215" y="3"/>
                  </a:cubicBezTo>
                  <a:cubicBezTo>
                    <a:pt x="216" y="3"/>
                    <a:pt x="217" y="2"/>
                    <a:pt x="218" y="3"/>
                  </a:cubicBezTo>
                  <a:cubicBezTo>
                    <a:pt x="219" y="3"/>
                    <a:pt x="219" y="3"/>
                    <a:pt x="220" y="3"/>
                  </a:cubicBezTo>
                  <a:cubicBezTo>
                    <a:pt x="220" y="3"/>
                    <a:pt x="220" y="3"/>
                    <a:pt x="220" y="3"/>
                  </a:cubicBezTo>
                  <a:cubicBezTo>
                    <a:pt x="220" y="3"/>
                    <a:pt x="220" y="3"/>
                    <a:pt x="220" y="3"/>
                  </a:cubicBezTo>
                  <a:cubicBezTo>
                    <a:pt x="221" y="3"/>
                    <a:pt x="221" y="3"/>
                    <a:pt x="222" y="3"/>
                  </a:cubicBezTo>
                  <a:cubicBezTo>
                    <a:pt x="222" y="3"/>
                    <a:pt x="222" y="3"/>
                    <a:pt x="222" y="3"/>
                  </a:cubicBezTo>
                  <a:cubicBezTo>
                    <a:pt x="222" y="3"/>
                    <a:pt x="222" y="3"/>
                    <a:pt x="222" y="3"/>
                  </a:cubicBezTo>
                  <a:cubicBezTo>
                    <a:pt x="221" y="3"/>
                    <a:pt x="220" y="2"/>
                    <a:pt x="219" y="2"/>
                  </a:cubicBezTo>
                  <a:cubicBezTo>
                    <a:pt x="219" y="2"/>
                    <a:pt x="219" y="2"/>
                    <a:pt x="219" y="2"/>
                  </a:cubicBezTo>
                  <a:cubicBezTo>
                    <a:pt x="220" y="2"/>
                    <a:pt x="221" y="2"/>
                    <a:pt x="222" y="2"/>
                  </a:cubicBezTo>
                  <a:cubicBezTo>
                    <a:pt x="222" y="2"/>
                    <a:pt x="222" y="2"/>
                    <a:pt x="222" y="2"/>
                  </a:cubicBezTo>
                  <a:cubicBezTo>
                    <a:pt x="222" y="1"/>
                    <a:pt x="223" y="1"/>
                    <a:pt x="223" y="2"/>
                  </a:cubicBezTo>
                  <a:cubicBezTo>
                    <a:pt x="223" y="2"/>
                    <a:pt x="223" y="2"/>
                    <a:pt x="223" y="2"/>
                  </a:cubicBezTo>
                  <a:cubicBezTo>
                    <a:pt x="224" y="2"/>
                    <a:pt x="225" y="2"/>
                    <a:pt x="226" y="2"/>
                  </a:cubicBezTo>
                  <a:cubicBezTo>
                    <a:pt x="226" y="2"/>
                    <a:pt x="226" y="2"/>
                    <a:pt x="227" y="2"/>
                  </a:cubicBezTo>
                  <a:cubicBezTo>
                    <a:pt x="227" y="2"/>
                    <a:pt x="227" y="2"/>
                    <a:pt x="227" y="3"/>
                  </a:cubicBezTo>
                  <a:cubicBezTo>
                    <a:pt x="228" y="3"/>
                    <a:pt x="229" y="3"/>
                    <a:pt x="230" y="3"/>
                  </a:cubicBezTo>
                  <a:cubicBezTo>
                    <a:pt x="230" y="3"/>
                    <a:pt x="230" y="3"/>
                    <a:pt x="230" y="2"/>
                  </a:cubicBezTo>
                  <a:cubicBezTo>
                    <a:pt x="231" y="2"/>
                    <a:pt x="232" y="3"/>
                    <a:pt x="233" y="3"/>
                  </a:cubicBezTo>
                  <a:cubicBezTo>
                    <a:pt x="234" y="3"/>
                    <a:pt x="234" y="3"/>
                    <a:pt x="234" y="3"/>
                  </a:cubicBezTo>
                  <a:cubicBezTo>
                    <a:pt x="235" y="3"/>
                    <a:pt x="235" y="3"/>
                    <a:pt x="235" y="3"/>
                  </a:cubicBezTo>
                  <a:cubicBezTo>
                    <a:pt x="235" y="4"/>
                    <a:pt x="236" y="4"/>
                    <a:pt x="236" y="4"/>
                  </a:cubicBezTo>
                  <a:cubicBezTo>
                    <a:pt x="236" y="3"/>
                    <a:pt x="236" y="3"/>
                    <a:pt x="236" y="3"/>
                  </a:cubicBezTo>
                  <a:cubicBezTo>
                    <a:pt x="236" y="3"/>
                    <a:pt x="236" y="3"/>
                    <a:pt x="235" y="3"/>
                  </a:cubicBezTo>
                  <a:cubicBezTo>
                    <a:pt x="235" y="3"/>
                    <a:pt x="234" y="2"/>
                    <a:pt x="233" y="2"/>
                  </a:cubicBezTo>
                  <a:cubicBezTo>
                    <a:pt x="233" y="2"/>
                    <a:pt x="233" y="2"/>
                    <a:pt x="233" y="2"/>
                  </a:cubicBezTo>
                  <a:cubicBezTo>
                    <a:pt x="233" y="2"/>
                    <a:pt x="233" y="2"/>
                    <a:pt x="232" y="2"/>
                  </a:cubicBezTo>
                  <a:cubicBezTo>
                    <a:pt x="232" y="2"/>
                    <a:pt x="232" y="2"/>
                    <a:pt x="231" y="2"/>
                  </a:cubicBezTo>
                  <a:cubicBezTo>
                    <a:pt x="231" y="2"/>
                    <a:pt x="230" y="2"/>
                    <a:pt x="230" y="2"/>
                  </a:cubicBezTo>
                  <a:cubicBezTo>
                    <a:pt x="231" y="1"/>
                    <a:pt x="232" y="1"/>
                    <a:pt x="233" y="1"/>
                  </a:cubicBezTo>
                  <a:cubicBezTo>
                    <a:pt x="233" y="1"/>
                    <a:pt x="233" y="1"/>
                    <a:pt x="233" y="1"/>
                  </a:cubicBezTo>
                  <a:cubicBezTo>
                    <a:pt x="233" y="1"/>
                    <a:pt x="233" y="1"/>
                    <a:pt x="233" y="1"/>
                  </a:cubicBezTo>
                  <a:cubicBezTo>
                    <a:pt x="234" y="1"/>
                    <a:pt x="235" y="1"/>
                    <a:pt x="235" y="1"/>
                  </a:cubicBezTo>
                  <a:cubicBezTo>
                    <a:pt x="235" y="1"/>
                    <a:pt x="235" y="1"/>
                    <a:pt x="235" y="1"/>
                  </a:cubicBezTo>
                  <a:cubicBezTo>
                    <a:pt x="235" y="1"/>
                    <a:pt x="235" y="1"/>
                    <a:pt x="235" y="0"/>
                  </a:cubicBezTo>
                  <a:cubicBezTo>
                    <a:pt x="235" y="0"/>
                    <a:pt x="235" y="0"/>
                    <a:pt x="235" y="0"/>
                  </a:cubicBezTo>
                  <a:cubicBezTo>
                    <a:pt x="236" y="1"/>
                    <a:pt x="236" y="0"/>
                    <a:pt x="237" y="1"/>
                  </a:cubicBezTo>
                  <a:cubicBezTo>
                    <a:pt x="237" y="1"/>
                    <a:pt x="237" y="1"/>
                    <a:pt x="237" y="1"/>
                  </a:cubicBezTo>
                  <a:cubicBezTo>
                    <a:pt x="238" y="1"/>
                    <a:pt x="238" y="1"/>
                    <a:pt x="239" y="1"/>
                  </a:cubicBezTo>
                  <a:cubicBezTo>
                    <a:pt x="240" y="1"/>
                    <a:pt x="241" y="1"/>
                    <a:pt x="242" y="1"/>
                  </a:cubicBezTo>
                  <a:cubicBezTo>
                    <a:pt x="242" y="1"/>
                    <a:pt x="242" y="1"/>
                    <a:pt x="242" y="1"/>
                  </a:cubicBezTo>
                  <a:cubicBezTo>
                    <a:pt x="241" y="1"/>
                    <a:pt x="239" y="1"/>
                    <a:pt x="239" y="0"/>
                  </a:cubicBezTo>
                  <a:cubicBezTo>
                    <a:pt x="239" y="0"/>
                    <a:pt x="239" y="0"/>
                    <a:pt x="239" y="0"/>
                  </a:cubicBezTo>
                  <a:cubicBezTo>
                    <a:pt x="239" y="0"/>
                    <a:pt x="239" y="0"/>
                    <a:pt x="239" y="0"/>
                  </a:cubicBezTo>
                  <a:cubicBezTo>
                    <a:pt x="240" y="0"/>
                    <a:pt x="241" y="0"/>
                    <a:pt x="242" y="0"/>
                  </a:cubicBezTo>
                  <a:cubicBezTo>
                    <a:pt x="242" y="0"/>
                    <a:pt x="242" y="0"/>
                    <a:pt x="242" y="0"/>
                  </a:cubicBezTo>
                  <a:cubicBezTo>
                    <a:pt x="243" y="0"/>
                    <a:pt x="243" y="1"/>
                    <a:pt x="243" y="0"/>
                  </a:cubicBezTo>
                  <a:cubicBezTo>
                    <a:pt x="244" y="0"/>
                    <a:pt x="244" y="0"/>
                    <a:pt x="245" y="0"/>
                  </a:cubicBezTo>
                  <a:cubicBezTo>
                    <a:pt x="245" y="0"/>
                    <a:pt x="245" y="0"/>
                    <a:pt x="245" y="0"/>
                  </a:cubicBezTo>
                  <a:cubicBezTo>
                    <a:pt x="245" y="0"/>
                    <a:pt x="245" y="1"/>
                    <a:pt x="246" y="1"/>
                  </a:cubicBezTo>
                  <a:cubicBezTo>
                    <a:pt x="246" y="1"/>
                    <a:pt x="246" y="1"/>
                    <a:pt x="246" y="1"/>
                  </a:cubicBezTo>
                  <a:cubicBezTo>
                    <a:pt x="246" y="1"/>
                    <a:pt x="246" y="1"/>
                    <a:pt x="247" y="1"/>
                  </a:cubicBezTo>
                  <a:cubicBezTo>
                    <a:pt x="247" y="1"/>
                    <a:pt x="247" y="1"/>
                    <a:pt x="247" y="2"/>
                  </a:cubicBezTo>
                  <a:cubicBezTo>
                    <a:pt x="248" y="2"/>
                    <a:pt x="248" y="1"/>
                    <a:pt x="249" y="1"/>
                  </a:cubicBezTo>
                  <a:cubicBezTo>
                    <a:pt x="249" y="1"/>
                    <a:pt x="249" y="1"/>
                    <a:pt x="249" y="1"/>
                  </a:cubicBezTo>
                  <a:cubicBezTo>
                    <a:pt x="249" y="1"/>
                    <a:pt x="249" y="1"/>
                    <a:pt x="249" y="1"/>
                  </a:cubicBezTo>
                  <a:cubicBezTo>
                    <a:pt x="249" y="0"/>
                    <a:pt x="249" y="0"/>
                    <a:pt x="249" y="0"/>
                  </a:cubicBezTo>
                  <a:cubicBezTo>
                    <a:pt x="248" y="0"/>
                    <a:pt x="247" y="0"/>
                    <a:pt x="247" y="0"/>
                  </a:cubicBezTo>
                  <a:cubicBezTo>
                    <a:pt x="247" y="0"/>
                    <a:pt x="247" y="0"/>
                    <a:pt x="247" y="0"/>
                  </a:cubicBezTo>
                  <a:cubicBezTo>
                    <a:pt x="249" y="0"/>
                    <a:pt x="250" y="0"/>
                    <a:pt x="252" y="0"/>
                  </a:cubicBezTo>
                  <a:cubicBezTo>
                    <a:pt x="252" y="0"/>
                    <a:pt x="253" y="0"/>
                    <a:pt x="254" y="0"/>
                  </a:cubicBezTo>
                  <a:cubicBezTo>
                    <a:pt x="254" y="0"/>
                    <a:pt x="254" y="0"/>
                    <a:pt x="255" y="0"/>
                  </a:cubicBezTo>
                  <a:cubicBezTo>
                    <a:pt x="255" y="1"/>
                    <a:pt x="257" y="1"/>
                    <a:pt x="258" y="1"/>
                  </a:cubicBezTo>
                  <a:cubicBezTo>
                    <a:pt x="258" y="1"/>
                    <a:pt x="258" y="1"/>
                    <a:pt x="258" y="0"/>
                  </a:cubicBezTo>
                  <a:cubicBezTo>
                    <a:pt x="257" y="0"/>
                    <a:pt x="257" y="0"/>
                    <a:pt x="256" y="0"/>
                  </a:cubicBezTo>
                  <a:cubicBezTo>
                    <a:pt x="256" y="0"/>
                    <a:pt x="256" y="0"/>
                    <a:pt x="256" y="0"/>
                  </a:cubicBezTo>
                  <a:cubicBezTo>
                    <a:pt x="256" y="0"/>
                    <a:pt x="257" y="0"/>
                    <a:pt x="257" y="0"/>
                  </a:cubicBezTo>
                  <a:cubicBezTo>
                    <a:pt x="257" y="0"/>
                    <a:pt x="257" y="0"/>
                    <a:pt x="258" y="0"/>
                  </a:cubicBezTo>
                  <a:cubicBezTo>
                    <a:pt x="259" y="0"/>
                    <a:pt x="260" y="0"/>
                    <a:pt x="261" y="0"/>
                  </a:cubicBezTo>
                  <a:cubicBezTo>
                    <a:pt x="261" y="0"/>
                    <a:pt x="261" y="0"/>
                    <a:pt x="261" y="0"/>
                  </a:cubicBezTo>
                  <a:cubicBezTo>
                    <a:pt x="262" y="0"/>
                    <a:pt x="263" y="0"/>
                    <a:pt x="263" y="0"/>
                  </a:cubicBezTo>
                  <a:close/>
                  <a:moveTo>
                    <a:pt x="63" y="132"/>
                  </a:moveTo>
                  <a:cubicBezTo>
                    <a:pt x="63" y="132"/>
                    <a:pt x="63" y="132"/>
                    <a:pt x="63" y="132"/>
                  </a:cubicBezTo>
                  <a:cubicBezTo>
                    <a:pt x="63" y="132"/>
                    <a:pt x="63" y="133"/>
                    <a:pt x="63" y="133"/>
                  </a:cubicBezTo>
                  <a:cubicBezTo>
                    <a:pt x="63" y="132"/>
                    <a:pt x="63" y="133"/>
                    <a:pt x="63" y="132"/>
                  </a:cubicBezTo>
                  <a:close/>
                  <a:moveTo>
                    <a:pt x="129" y="127"/>
                  </a:moveTo>
                  <a:cubicBezTo>
                    <a:pt x="129" y="127"/>
                    <a:pt x="130" y="127"/>
                    <a:pt x="130" y="127"/>
                  </a:cubicBezTo>
                  <a:cubicBezTo>
                    <a:pt x="130" y="128"/>
                    <a:pt x="130" y="128"/>
                    <a:pt x="130" y="129"/>
                  </a:cubicBezTo>
                  <a:cubicBezTo>
                    <a:pt x="130" y="129"/>
                    <a:pt x="130" y="129"/>
                    <a:pt x="130" y="129"/>
                  </a:cubicBezTo>
                  <a:cubicBezTo>
                    <a:pt x="130" y="129"/>
                    <a:pt x="130" y="129"/>
                    <a:pt x="129" y="129"/>
                  </a:cubicBezTo>
                  <a:cubicBezTo>
                    <a:pt x="129" y="129"/>
                    <a:pt x="129" y="129"/>
                    <a:pt x="129" y="128"/>
                  </a:cubicBezTo>
                  <a:cubicBezTo>
                    <a:pt x="128" y="128"/>
                    <a:pt x="128" y="128"/>
                    <a:pt x="128" y="128"/>
                  </a:cubicBezTo>
                  <a:cubicBezTo>
                    <a:pt x="127" y="128"/>
                    <a:pt x="127" y="128"/>
                    <a:pt x="127" y="128"/>
                  </a:cubicBezTo>
                  <a:cubicBezTo>
                    <a:pt x="127" y="128"/>
                    <a:pt x="127" y="128"/>
                    <a:pt x="126" y="128"/>
                  </a:cubicBezTo>
                  <a:cubicBezTo>
                    <a:pt x="127" y="128"/>
                    <a:pt x="127" y="127"/>
                    <a:pt x="128" y="127"/>
                  </a:cubicBezTo>
                  <a:cubicBezTo>
                    <a:pt x="128" y="127"/>
                    <a:pt x="128" y="127"/>
                    <a:pt x="129" y="127"/>
                  </a:cubicBezTo>
                  <a:close/>
                  <a:moveTo>
                    <a:pt x="214" y="118"/>
                  </a:moveTo>
                  <a:cubicBezTo>
                    <a:pt x="214" y="118"/>
                    <a:pt x="214" y="118"/>
                    <a:pt x="214" y="118"/>
                  </a:cubicBezTo>
                  <a:cubicBezTo>
                    <a:pt x="214" y="118"/>
                    <a:pt x="214" y="118"/>
                    <a:pt x="214" y="118"/>
                  </a:cubicBezTo>
                  <a:cubicBezTo>
                    <a:pt x="214" y="118"/>
                    <a:pt x="214" y="118"/>
                    <a:pt x="214" y="118"/>
                  </a:cubicBezTo>
                  <a:close/>
                  <a:moveTo>
                    <a:pt x="147" y="111"/>
                  </a:moveTo>
                  <a:cubicBezTo>
                    <a:pt x="147" y="111"/>
                    <a:pt x="147" y="111"/>
                    <a:pt x="147" y="111"/>
                  </a:cubicBezTo>
                  <a:cubicBezTo>
                    <a:pt x="146" y="111"/>
                    <a:pt x="147" y="111"/>
                    <a:pt x="146" y="111"/>
                  </a:cubicBezTo>
                  <a:cubicBezTo>
                    <a:pt x="147" y="111"/>
                    <a:pt x="147" y="111"/>
                    <a:pt x="147" y="111"/>
                  </a:cubicBezTo>
                  <a:cubicBezTo>
                    <a:pt x="147" y="111"/>
                    <a:pt x="147" y="111"/>
                    <a:pt x="147" y="111"/>
                  </a:cubicBezTo>
                  <a:close/>
                  <a:moveTo>
                    <a:pt x="213" y="110"/>
                  </a:moveTo>
                  <a:cubicBezTo>
                    <a:pt x="213" y="110"/>
                    <a:pt x="213" y="110"/>
                    <a:pt x="214" y="110"/>
                  </a:cubicBezTo>
                  <a:cubicBezTo>
                    <a:pt x="214" y="110"/>
                    <a:pt x="214" y="110"/>
                    <a:pt x="214" y="110"/>
                  </a:cubicBezTo>
                  <a:cubicBezTo>
                    <a:pt x="214" y="110"/>
                    <a:pt x="214" y="110"/>
                    <a:pt x="213" y="110"/>
                  </a:cubicBezTo>
                  <a:close/>
                  <a:moveTo>
                    <a:pt x="194" y="101"/>
                  </a:moveTo>
                  <a:cubicBezTo>
                    <a:pt x="194" y="102"/>
                    <a:pt x="194" y="102"/>
                    <a:pt x="193" y="102"/>
                  </a:cubicBezTo>
                  <a:cubicBezTo>
                    <a:pt x="193" y="102"/>
                    <a:pt x="193" y="103"/>
                    <a:pt x="192" y="103"/>
                  </a:cubicBezTo>
                  <a:cubicBezTo>
                    <a:pt x="192" y="103"/>
                    <a:pt x="192" y="103"/>
                    <a:pt x="192" y="103"/>
                  </a:cubicBezTo>
                  <a:cubicBezTo>
                    <a:pt x="192" y="103"/>
                    <a:pt x="192" y="103"/>
                    <a:pt x="193" y="103"/>
                  </a:cubicBezTo>
                  <a:cubicBezTo>
                    <a:pt x="193" y="102"/>
                    <a:pt x="193" y="102"/>
                    <a:pt x="194" y="101"/>
                  </a:cubicBezTo>
                  <a:close/>
                  <a:moveTo>
                    <a:pt x="191" y="98"/>
                  </a:moveTo>
                  <a:cubicBezTo>
                    <a:pt x="191" y="98"/>
                    <a:pt x="191" y="98"/>
                    <a:pt x="191" y="98"/>
                  </a:cubicBezTo>
                  <a:cubicBezTo>
                    <a:pt x="191" y="98"/>
                    <a:pt x="191" y="98"/>
                    <a:pt x="191" y="98"/>
                  </a:cubicBezTo>
                  <a:cubicBezTo>
                    <a:pt x="191" y="98"/>
                    <a:pt x="191" y="98"/>
                    <a:pt x="191" y="98"/>
                  </a:cubicBezTo>
                  <a:cubicBezTo>
                    <a:pt x="191" y="98"/>
                    <a:pt x="191" y="98"/>
                    <a:pt x="191" y="98"/>
                  </a:cubicBezTo>
                  <a:close/>
                  <a:moveTo>
                    <a:pt x="199" y="92"/>
                  </a:moveTo>
                  <a:cubicBezTo>
                    <a:pt x="199" y="92"/>
                    <a:pt x="199" y="92"/>
                    <a:pt x="199" y="92"/>
                  </a:cubicBezTo>
                  <a:cubicBezTo>
                    <a:pt x="199" y="92"/>
                    <a:pt x="199" y="92"/>
                    <a:pt x="199" y="92"/>
                  </a:cubicBezTo>
                  <a:cubicBezTo>
                    <a:pt x="199" y="92"/>
                    <a:pt x="199" y="92"/>
                    <a:pt x="199" y="92"/>
                  </a:cubicBezTo>
                  <a:cubicBezTo>
                    <a:pt x="199" y="92"/>
                    <a:pt x="198" y="93"/>
                    <a:pt x="198" y="93"/>
                  </a:cubicBezTo>
                  <a:cubicBezTo>
                    <a:pt x="198" y="93"/>
                    <a:pt x="198" y="93"/>
                    <a:pt x="198" y="93"/>
                  </a:cubicBezTo>
                  <a:cubicBezTo>
                    <a:pt x="198" y="93"/>
                    <a:pt x="198" y="93"/>
                    <a:pt x="198" y="93"/>
                  </a:cubicBezTo>
                  <a:cubicBezTo>
                    <a:pt x="198" y="92"/>
                    <a:pt x="199" y="92"/>
                    <a:pt x="199" y="92"/>
                  </a:cubicBezTo>
                  <a:close/>
                  <a:moveTo>
                    <a:pt x="188" y="87"/>
                  </a:moveTo>
                  <a:cubicBezTo>
                    <a:pt x="189" y="87"/>
                    <a:pt x="189" y="87"/>
                    <a:pt x="189" y="87"/>
                  </a:cubicBezTo>
                  <a:cubicBezTo>
                    <a:pt x="189" y="87"/>
                    <a:pt x="189" y="87"/>
                    <a:pt x="189" y="87"/>
                  </a:cubicBezTo>
                  <a:cubicBezTo>
                    <a:pt x="189" y="87"/>
                    <a:pt x="188" y="87"/>
                    <a:pt x="188" y="87"/>
                  </a:cubicBezTo>
                  <a:cubicBezTo>
                    <a:pt x="188" y="87"/>
                    <a:pt x="188" y="87"/>
                    <a:pt x="188" y="87"/>
                  </a:cubicBezTo>
                  <a:close/>
                  <a:moveTo>
                    <a:pt x="213" y="87"/>
                  </a:moveTo>
                  <a:cubicBezTo>
                    <a:pt x="213" y="87"/>
                    <a:pt x="213" y="87"/>
                    <a:pt x="214" y="87"/>
                  </a:cubicBezTo>
                  <a:cubicBezTo>
                    <a:pt x="213" y="87"/>
                    <a:pt x="213" y="87"/>
                    <a:pt x="213" y="88"/>
                  </a:cubicBezTo>
                  <a:cubicBezTo>
                    <a:pt x="213" y="88"/>
                    <a:pt x="213" y="87"/>
                    <a:pt x="212" y="87"/>
                  </a:cubicBezTo>
                  <a:cubicBezTo>
                    <a:pt x="212" y="87"/>
                    <a:pt x="212" y="87"/>
                    <a:pt x="212" y="87"/>
                  </a:cubicBezTo>
                  <a:cubicBezTo>
                    <a:pt x="212" y="87"/>
                    <a:pt x="213" y="87"/>
                    <a:pt x="213" y="87"/>
                  </a:cubicBezTo>
                  <a:close/>
                  <a:moveTo>
                    <a:pt x="213" y="85"/>
                  </a:moveTo>
                  <a:cubicBezTo>
                    <a:pt x="213" y="85"/>
                    <a:pt x="213" y="85"/>
                    <a:pt x="213" y="86"/>
                  </a:cubicBezTo>
                  <a:cubicBezTo>
                    <a:pt x="213" y="86"/>
                    <a:pt x="213" y="86"/>
                    <a:pt x="213" y="86"/>
                  </a:cubicBezTo>
                  <a:cubicBezTo>
                    <a:pt x="213" y="86"/>
                    <a:pt x="213" y="86"/>
                    <a:pt x="213" y="86"/>
                  </a:cubicBezTo>
                  <a:cubicBezTo>
                    <a:pt x="213" y="86"/>
                    <a:pt x="213" y="86"/>
                    <a:pt x="213" y="86"/>
                  </a:cubicBezTo>
                  <a:cubicBezTo>
                    <a:pt x="213" y="86"/>
                    <a:pt x="213" y="86"/>
                    <a:pt x="213" y="86"/>
                  </a:cubicBezTo>
                  <a:cubicBezTo>
                    <a:pt x="213" y="86"/>
                    <a:pt x="213" y="86"/>
                    <a:pt x="213" y="85"/>
                  </a:cubicBezTo>
                  <a:close/>
                  <a:moveTo>
                    <a:pt x="162" y="83"/>
                  </a:moveTo>
                  <a:cubicBezTo>
                    <a:pt x="163" y="83"/>
                    <a:pt x="163" y="83"/>
                    <a:pt x="163" y="83"/>
                  </a:cubicBezTo>
                  <a:cubicBezTo>
                    <a:pt x="163" y="83"/>
                    <a:pt x="163" y="84"/>
                    <a:pt x="164" y="84"/>
                  </a:cubicBezTo>
                  <a:cubicBezTo>
                    <a:pt x="164" y="84"/>
                    <a:pt x="164" y="84"/>
                    <a:pt x="164" y="84"/>
                  </a:cubicBezTo>
                  <a:cubicBezTo>
                    <a:pt x="164" y="84"/>
                    <a:pt x="164" y="84"/>
                    <a:pt x="164" y="84"/>
                  </a:cubicBezTo>
                  <a:cubicBezTo>
                    <a:pt x="163" y="85"/>
                    <a:pt x="161" y="85"/>
                    <a:pt x="161" y="86"/>
                  </a:cubicBezTo>
                  <a:cubicBezTo>
                    <a:pt x="161" y="86"/>
                    <a:pt x="160" y="87"/>
                    <a:pt x="160" y="87"/>
                  </a:cubicBezTo>
                  <a:cubicBezTo>
                    <a:pt x="160" y="86"/>
                    <a:pt x="159" y="86"/>
                    <a:pt x="159" y="86"/>
                  </a:cubicBezTo>
                  <a:cubicBezTo>
                    <a:pt x="160" y="85"/>
                    <a:pt x="160" y="85"/>
                    <a:pt x="161" y="84"/>
                  </a:cubicBezTo>
                  <a:cubicBezTo>
                    <a:pt x="161" y="84"/>
                    <a:pt x="162" y="84"/>
                    <a:pt x="162" y="83"/>
                  </a:cubicBezTo>
                  <a:close/>
                  <a:moveTo>
                    <a:pt x="216" y="83"/>
                  </a:moveTo>
                  <a:cubicBezTo>
                    <a:pt x="216" y="83"/>
                    <a:pt x="216" y="83"/>
                    <a:pt x="217" y="83"/>
                  </a:cubicBezTo>
                  <a:cubicBezTo>
                    <a:pt x="217" y="83"/>
                    <a:pt x="217" y="83"/>
                    <a:pt x="217" y="83"/>
                  </a:cubicBezTo>
                  <a:cubicBezTo>
                    <a:pt x="216" y="83"/>
                    <a:pt x="216" y="83"/>
                    <a:pt x="216" y="83"/>
                  </a:cubicBezTo>
                  <a:cubicBezTo>
                    <a:pt x="216" y="83"/>
                    <a:pt x="216" y="83"/>
                    <a:pt x="216" y="83"/>
                  </a:cubicBezTo>
                  <a:close/>
                  <a:moveTo>
                    <a:pt x="196" y="82"/>
                  </a:moveTo>
                  <a:cubicBezTo>
                    <a:pt x="196" y="81"/>
                    <a:pt x="196" y="81"/>
                    <a:pt x="196" y="81"/>
                  </a:cubicBezTo>
                  <a:cubicBezTo>
                    <a:pt x="196" y="81"/>
                    <a:pt x="196" y="81"/>
                    <a:pt x="196" y="81"/>
                  </a:cubicBezTo>
                  <a:cubicBezTo>
                    <a:pt x="196" y="81"/>
                    <a:pt x="196" y="82"/>
                    <a:pt x="196" y="82"/>
                  </a:cubicBezTo>
                  <a:cubicBezTo>
                    <a:pt x="196" y="82"/>
                    <a:pt x="196" y="82"/>
                    <a:pt x="195" y="82"/>
                  </a:cubicBezTo>
                  <a:cubicBezTo>
                    <a:pt x="195" y="82"/>
                    <a:pt x="195" y="82"/>
                    <a:pt x="195" y="82"/>
                  </a:cubicBezTo>
                  <a:cubicBezTo>
                    <a:pt x="195" y="82"/>
                    <a:pt x="195" y="82"/>
                    <a:pt x="195" y="82"/>
                  </a:cubicBezTo>
                  <a:cubicBezTo>
                    <a:pt x="195" y="82"/>
                    <a:pt x="195" y="82"/>
                    <a:pt x="195" y="82"/>
                  </a:cubicBezTo>
                  <a:cubicBezTo>
                    <a:pt x="195" y="82"/>
                    <a:pt x="195" y="82"/>
                    <a:pt x="196" y="82"/>
                  </a:cubicBezTo>
                  <a:close/>
                  <a:moveTo>
                    <a:pt x="215" y="81"/>
                  </a:moveTo>
                  <a:cubicBezTo>
                    <a:pt x="215" y="81"/>
                    <a:pt x="215" y="81"/>
                    <a:pt x="215" y="81"/>
                  </a:cubicBezTo>
                  <a:cubicBezTo>
                    <a:pt x="215" y="81"/>
                    <a:pt x="215" y="81"/>
                    <a:pt x="215" y="81"/>
                  </a:cubicBezTo>
                  <a:cubicBezTo>
                    <a:pt x="216" y="81"/>
                    <a:pt x="216" y="81"/>
                    <a:pt x="216" y="82"/>
                  </a:cubicBezTo>
                  <a:cubicBezTo>
                    <a:pt x="215" y="82"/>
                    <a:pt x="215" y="82"/>
                    <a:pt x="215" y="82"/>
                  </a:cubicBezTo>
                  <a:cubicBezTo>
                    <a:pt x="215" y="82"/>
                    <a:pt x="215" y="82"/>
                    <a:pt x="215" y="82"/>
                  </a:cubicBezTo>
                  <a:cubicBezTo>
                    <a:pt x="215" y="82"/>
                    <a:pt x="215" y="81"/>
                    <a:pt x="215" y="81"/>
                  </a:cubicBezTo>
                  <a:cubicBezTo>
                    <a:pt x="215" y="81"/>
                    <a:pt x="215" y="81"/>
                    <a:pt x="215" y="81"/>
                  </a:cubicBezTo>
                  <a:close/>
                  <a:moveTo>
                    <a:pt x="195" y="81"/>
                  </a:moveTo>
                  <a:cubicBezTo>
                    <a:pt x="195" y="81"/>
                    <a:pt x="195" y="81"/>
                    <a:pt x="195" y="81"/>
                  </a:cubicBezTo>
                  <a:cubicBezTo>
                    <a:pt x="195" y="81"/>
                    <a:pt x="195" y="81"/>
                    <a:pt x="195" y="81"/>
                  </a:cubicBezTo>
                  <a:close/>
                  <a:moveTo>
                    <a:pt x="156" y="81"/>
                  </a:moveTo>
                  <a:cubicBezTo>
                    <a:pt x="156" y="81"/>
                    <a:pt x="156" y="81"/>
                    <a:pt x="156" y="81"/>
                  </a:cubicBezTo>
                  <a:cubicBezTo>
                    <a:pt x="156" y="81"/>
                    <a:pt x="156" y="81"/>
                    <a:pt x="156" y="81"/>
                  </a:cubicBezTo>
                  <a:cubicBezTo>
                    <a:pt x="156" y="82"/>
                    <a:pt x="155" y="82"/>
                    <a:pt x="154" y="82"/>
                  </a:cubicBezTo>
                  <a:cubicBezTo>
                    <a:pt x="154" y="82"/>
                    <a:pt x="153" y="82"/>
                    <a:pt x="153" y="83"/>
                  </a:cubicBezTo>
                  <a:cubicBezTo>
                    <a:pt x="153" y="83"/>
                    <a:pt x="153" y="83"/>
                    <a:pt x="153" y="83"/>
                  </a:cubicBezTo>
                  <a:cubicBezTo>
                    <a:pt x="152" y="83"/>
                    <a:pt x="151" y="84"/>
                    <a:pt x="150" y="84"/>
                  </a:cubicBezTo>
                  <a:cubicBezTo>
                    <a:pt x="150" y="84"/>
                    <a:pt x="150" y="84"/>
                    <a:pt x="150" y="84"/>
                  </a:cubicBezTo>
                  <a:cubicBezTo>
                    <a:pt x="149" y="83"/>
                    <a:pt x="149" y="84"/>
                    <a:pt x="148" y="84"/>
                  </a:cubicBezTo>
                  <a:cubicBezTo>
                    <a:pt x="148" y="84"/>
                    <a:pt x="148" y="83"/>
                    <a:pt x="148" y="83"/>
                  </a:cubicBezTo>
                  <a:cubicBezTo>
                    <a:pt x="149" y="83"/>
                    <a:pt x="150" y="82"/>
                    <a:pt x="150" y="82"/>
                  </a:cubicBezTo>
                  <a:cubicBezTo>
                    <a:pt x="151" y="82"/>
                    <a:pt x="151" y="81"/>
                    <a:pt x="152" y="81"/>
                  </a:cubicBezTo>
                  <a:cubicBezTo>
                    <a:pt x="152" y="81"/>
                    <a:pt x="153" y="81"/>
                    <a:pt x="153" y="81"/>
                  </a:cubicBezTo>
                  <a:cubicBezTo>
                    <a:pt x="153" y="81"/>
                    <a:pt x="154" y="81"/>
                    <a:pt x="154" y="81"/>
                  </a:cubicBezTo>
                  <a:cubicBezTo>
                    <a:pt x="155" y="81"/>
                    <a:pt x="155" y="81"/>
                    <a:pt x="156" y="81"/>
                  </a:cubicBezTo>
                  <a:close/>
                  <a:moveTo>
                    <a:pt x="171" y="78"/>
                  </a:moveTo>
                  <a:cubicBezTo>
                    <a:pt x="172" y="78"/>
                    <a:pt x="173" y="78"/>
                    <a:pt x="173" y="79"/>
                  </a:cubicBezTo>
                  <a:cubicBezTo>
                    <a:pt x="173" y="79"/>
                    <a:pt x="173" y="79"/>
                    <a:pt x="173" y="79"/>
                  </a:cubicBezTo>
                  <a:cubicBezTo>
                    <a:pt x="173" y="79"/>
                    <a:pt x="172" y="79"/>
                    <a:pt x="171" y="80"/>
                  </a:cubicBezTo>
                  <a:cubicBezTo>
                    <a:pt x="171" y="79"/>
                    <a:pt x="171" y="79"/>
                    <a:pt x="171" y="79"/>
                  </a:cubicBezTo>
                  <a:cubicBezTo>
                    <a:pt x="171" y="79"/>
                    <a:pt x="171" y="79"/>
                    <a:pt x="170" y="79"/>
                  </a:cubicBezTo>
                  <a:cubicBezTo>
                    <a:pt x="170" y="79"/>
                    <a:pt x="170" y="79"/>
                    <a:pt x="170" y="78"/>
                  </a:cubicBezTo>
                  <a:cubicBezTo>
                    <a:pt x="171" y="78"/>
                    <a:pt x="171" y="78"/>
                    <a:pt x="171" y="78"/>
                  </a:cubicBezTo>
                  <a:cubicBezTo>
                    <a:pt x="171" y="78"/>
                    <a:pt x="171" y="78"/>
                    <a:pt x="171" y="78"/>
                  </a:cubicBezTo>
                  <a:close/>
                  <a:moveTo>
                    <a:pt x="175" y="77"/>
                  </a:moveTo>
                  <a:cubicBezTo>
                    <a:pt x="176" y="77"/>
                    <a:pt x="177" y="77"/>
                    <a:pt x="177" y="78"/>
                  </a:cubicBezTo>
                  <a:cubicBezTo>
                    <a:pt x="177" y="78"/>
                    <a:pt x="177" y="78"/>
                    <a:pt x="176" y="78"/>
                  </a:cubicBezTo>
                  <a:cubicBezTo>
                    <a:pt x="176" y="78"/>
                    <a:pt x="176" y="78"/>
                    <a:pt x="176" y="78"/>
                  </a:cubicBezTo>
                  <a:cubicBezTo>
                    <a:pt x="176" y="78"/>
                    <a:pt x="175" y="78"/>
                    <a:pt x="175" y="77"/>
                  </a:cubicBezTo>
                  <a:close/>
                  <a:moveTo>
                    <a:pt x="220" y="75"/>
                  </a:moveTo>
                  <a:cubicBezTo>
                    <a:pt x="220" y="75"/>
                    <a:pt x="220" y="75"/>
                    <a:pt x="220" y="75"/>
                  </a:cubicBezTo>
                  <a:cubicBezTo>
                    <a:pt x="220" y="75"/>
                    <a:pt x="220" y="74"/>
                    <a:pt x="220" y="74"/>
                  </a:cubicBezTo>
                  <a:cubicBezTo>
                    <a:pt x="220" y="74"/>
                    <a:pt x="220" y="74"/>
                    <a:pt x="220" y="74"/>
                  </a:cubicBezTo>
                  <a:cubicBezTo>
                    <a:pt x="220" y="74"/>
                    <a:pt x="220" y="74"/>
                    <a:pt x="220" y="74"/>
                  </a:cubicBezTo>
                  <a:cubicBezTo>
                    <a:pt x="220" y="74"/>
                    <a:pt x="220" y="74"/>
                    <a:pt x="220" y="75"/>
                  </a:cubicBezTo>
                  <a:close/>
                  <a:moveTo>
                    <a:pt x="221" y="74"/>
                  </a:moveTo>
                  <a:cubicBezTo>
                    <a:pt x="221" y="74"/>
                    <a:pt x="221" y="74"/>
                    <a:pt x="221" y="74"/>
                  </a:cubicBezTo>
                  <a:cubicBezTo>
                    <a:pt x="221" y="74"/>
                    <a:pt x="221" y="74"/>
                    <a:pt x="221" y="74"/>
                  </a:cubicBezTo>
                  <a:cubicBezTo>
                    <a:pt x="221" y="74"/>
                    <a:pt x="221" y="74"/>
                    <a:pt x="221" y="74"/>
                  </a:cubicBezTo>
                  <a:close/>
                  <a:moveTo>
                    <a:pt x="219" y="74"/>
                  </a:moveTo>
                  <a:cubicBezTo>
                    <a:pt x="219" y="74"/>
                    <a:pt x="220" y="74"/>
                    <a:pt x="220" y="74"/>
                  </a:cubicBezTo>
                  <a:cubicBezTo>
                    <a:pt x="219" y="74"/>
                    <a:pt x="219" y="74"/>
                    <a:pt x="219" y="74"/>
                  </a:cubicBezTo>
                  <a:close/>
                  <a:moveTo>
                    <a:pt x="188" y="74"/>
                  </a:moveTo>
                  <a:cubicBezTo>
                    <a:pt x="188" y="74"/>
                    <a:pt x="188" y="73"/>
                    <a:pt x="188" y="74"/>
                  </a:cubicBezTo>
                  <a:cubicBezTo>
                    <a:pt x="188" y="74"/>
                    <a:pt x="188" y="74"/>
                    <a:pt x="188" y="74"/>
                  </a:cubicBezTo>
                  <a:cubicBezTo>
                    <a:pt x="188" y="74"/>
                    <a:pt x="188" y="74"/>
                    <a:pt x="188" y="74"/>
                  </a:cubicBezTo>
                  <a:close/>
                  <a:moveTo>
                    <a:pt x="224" y="70"/>
                  </a:moveTo>
                  <a:cubicBezTo>
                    <a:pt x="224" y="70"/>
                    <a:pt x="224" y="70"/>
                    <a:pt x="225" y="69"/>
                  </a:cubicBezTo>
                  <a:cubicBezTo>
                    <a:pt x="225" y="69"/>
                    <a:pt x="225" y="70"/>
                    <a:pt x="225" y="70"/>
                  </a:cubicBezTo>
                  <a:cubicBezTo>
                    <a:pt x="224" y="70"/>
                    <a:pt x="224" y="70"/>
                    <a:pt x="224" y="70"/>
                  </a:cubicBezTo>
                  <a:cubicBezTo>
                    <a:pt x="224" y="70"/>
                    <a:pt x="224" y="70"/>
                    <a:pt x="224" y="70"/>
                  </a:cubicBezTo>
                  <a:cubicBezTo>
                    <a:pt x="224" y="70"/>
                    <a:pt x="224" y="70"/>
                    <a:pt x="224" y="70"/>
                  </a:cubicBezTo>
                  <a:close/>
                  <a:moveTo>
                    <a:pt x="154" y="68"/>
                  </a:moveTo>
                  <a:cubicBezTo>
                    <a:pt x="154" y="68"/>
                    <a:pt x="154" y="68"/>
                    <a:pt x="155" y="68"/>
                  </a:cubicBezTo>
                  <a:cubicBezTo>
                    <a:pt x="155" y="68"/>
                    <a:pt x="155" y="68"/>
                    <a:pt x="155" y="68"/>
                  </a:cubicBezTo>
                  <a:cubicBezTo>
                    <a:pt x="155" y="68"/>
                    <a:pt x="155" y="68"/>
                    <a:pt x="155" y="68"/>
                  </a:cubicBezTo>
                  <a:cubicBezTo>
                    <a:pt x="154" y="68"/>
                    <a:pt x="154" y="68"/>
                    <a:pt x="154" y="69"/>
                  </a:cubicBezTo>
                  <a:cubicBezTo>
                    <a:pt x="154" y="69"/>
                    <a:pt x="154" y="70"/>
                    <a:pt x="154" y="70"/>
                  </a:cubicBezTo>
                  <a:cubicBezTo>
                    <a:pt x="154" y="70"/>
                    <a:pt x="154" y="70"/>
                    <a:pt x="154" y="70"/>
                  </a:cubicBezTo>
                  <a:cubicBezTo>
                    <a:pt x="155" y="70"/>
                    <a:pt x="156" y="69"/>
                    <a:pt x="156" y="69"/>
                  </a:cubicBezTo>
                  <a:cubicBezTo>
                    <a:pt x="157" y="70"/>
                    <a:pt x="156" y="70"/>
                    <a:pt x="157" y="70"/>
                  </a:cubicBezTo>
                  <a:cubicBezTo>
                    <a:pt x="157" y="71"/>
                    <a:pt x="158" y="71"/>
                    <a:pt x="159" y="71"/>
                  </a:cubicBezTo>
                  <a:cubicBezTo>
                    <a:pt x="159" y="71"/>
                    <a:pt x="159" y="71"/>
                    <a:pt x="159" y="72"/>
                  </a:cubicBezTo>
                  <a:cubicBezTo>
                    <a:pt x="159" y="72"/>
                    <a:pt x="159" y="72"/>
                    <a:pt x="160" y="72"/>
                  </a:cubicBezTo>
                  <a:cubicBezTo>
                    <a:pt x="160" y="72"/>
                    <a:pt x="160" y="72"/>
                    <a:pt x="160" y="72"/>
                  </a:cubicBezTo>
                  <a:cubicBezTo>
                    <a:pt x="160" y="72"/>
                    <a:pt x="161" y="72"/>
                    <a:pt x="161" y="72"/>
                  </a:cubicBezTo>
                  <a:cubicBezTo>
                    <a:pt x="161" y="73"/>
                    <a:pt x="161" y="73"/>
                    <a:pt x="161" y="73"/>
                  </a:cubicBezTo>
                  <a:cubicBezTo>
                    <a:pt x="161" y="73"/>
                    <a:pt x="162" y="73"/>
                    <a:pt x="162" y="73"/>
                  </a:cubicBezTo>
                  <a:cubicBezTo>
                    <a:pt x="162" y="73"/>
                    <a:pt x="162" y="73"/>
                    <a:pt x="162" y="73"/>
                  </a:cubicBezTo>
                  <a:cubicBezTo>
                    <a:pt x="162" y="74"/>
                    <a:pt x="162" y="74"/>
                    <a:pt x="162" y="74"/>
                  </a:cubicBezTo>
                  <a:cubicBezTo>
                    <a:pt x="161" y="74"/>
                    <a:pt x="162" y="75"/>
                    <a:pt x="161" y="75"/>
                  </a:cubicBezTo>
                  <a:cubicBezTo>
                    <a:pt x="161" y="75"/>
                    <a:pt x="160" y="75"/>
                    <a:pt x="160" y="76"/>
                  </a:cubicBezTo>
                  <a:cubicBezTo>
                    <a:pt x="160" y="76"/>
                    <a:pt x="160" y="76"/>
                    <a:pt x="161" y="76"/>
                  </a:cubicBezTo>
                  <a:cubicBezTo>
                    <a:pt x="161" y="76"/>
                    <a:pt x="161" y="76"/>
                    <a:pt x="162" y="76"/>
                  </a:cubicBezTo>
                  <a:cubicBezTo>
                    <a:pt x="162" y="76"/>
                    <a:pt x="162" y="76"/>
                    <a:pt x="163" y="76"/>
                  </a:cubicBezTo>
                  <a:cubicBezTo>
                    <a:pt x="163" y="76"/>
                    <a:pt x="163" y="76"/>
                    <a:pt x="164" y="76"/>
                  </a:cubicBezTo>
                  <a:cubicBezTo>
                    <a:pt x="164" y="76"/>
                    <a:pt x="164" y="76"/>
                    <a:pt x="164" y="76"/>
                  </a:cubicBezTo>
                  <a:cubicBezTo>
                    <a:pt x="164" y="76"/>
                    <a:pt x="164" y="76"/>
                    <a:pt x="164" y="76"/>
                  </a:cubicBezTo>
                  <a:cubicBezTo>
                    <a:pt x="164" y="76"/>
                    <a:pt x="164" y="76"/>
                    <a:pt x="164" y="76"/>
                  </a:cubicBezTo>
                  <a:cubicBezTo>
                    <a:pt x="164" y="77"/>
                    <a:pt x="165" y="77"/>
                    <a:pt x="165" y="77"/>
                  </a:cubicBezTo>
                  <a:cubicBezTo>
                    <a:pt x="165" y="77"/>
                    <a:pt x="165" y="77"/>
                    <a:pt x="165" y="77"/>
                  </a:cubicBezTo>
                  <a:cubicBezTo>
                    <a:pt x="165" y="77"/>
                    <a:pt x="165" y="77"/>
                    <a:pt x="165" y="77"/>
                  </a:cubicBezTo>
                  <a:cubicBezTo>
                    <a:pt x="165" y="77"/>
                    <a:pt x="164" y="77"/>
                    <a:pt x="164" y="77"/>
                  </a:cubicBezTo>
                  <a:cubicBezTo>
                    <a:pt x="164" y="77"/>
                    <a:pt x="164" y="77"/>
                    <a:pt x="164" y="77"/>
                  </a:cubicBezTo>
                  <a:cubicBezTo>
                    <a:pt x="163" y="77"/>
                    <a:pt x="162" y="77"/>
                    <a:pt x="162" y="78"/>
                  </a:cubicBezTo>
                  <a:cubicBezTo>
                    <a:pt x="161" y="78"/>
                    <a:pt x="161" y="78"/>
                    <a:pt x="161" y="78"/>
                  </a:cubicBezTo>
                  <a:cubicBezTo>
                    <a:pt x="161" y="78"/>
                    <a:pt x="161" y="78"/>
                    <a:pt x="161" y="78"/>
                  </a:cubicBezTo>
                  <a:cubicBezTo>
                    <a:pt x="160" y="78"/>
                    <a:pt x="160" y="78"/>
                    <a:pt x="160" y="78"/>
                  </a:cubicBezTo>
                  <a:cubicBezTo>
                    <a:pt x="160" y="77"/>
                    <a:pt x="160" y="77"/>
                    <a:pt x="160" y="77"/>
                  </a:cubicBezTo>
                  <a:cubicBezTo>
                    <a:pt x="159" y="77"/>
                    <a:pt x="158" y="77"/>
                    <a:pt x="158" y="77"/>
                  </a:cubicBezTo>
                  <a:cubicBezTo>
                    <a:pt x="158" y="77"/>
                    <a:pt x="158" y="77"/>
                    <a:pt x="158" y="77"/>
                  </a:cubicBezTo>
                  <a:cubicBezTo>
                    <a:pt x="158" y="77"/>
                    <a:pt x="158" y="77"/>
                    <a:pt x="158" y="76"/>
                  </a:cubicBezTo>
                  <a:cubicBezTo>
                    <a:pt x="158" y="76"/>
                    <a:pt x="158" y="76"/>
                    <a:pt x="158" y="76"/>
                  </a:cubicBezTo>
                  <a:cubicBezTo>
                    <a:pt x="158" y="76"/>
                    <a:pt x="157" y="76"/>
                    <a:pt x="157" y="76"/>
                  </a:cubicBezTo>
                  <a:cubicBezTo>
                    <a:pt x="157" y="75"/>
                    <a:pt x="157" y="75"/>
                    <a:pt x="157" y="75"/>
                  </a:cubicBezTo>
                  <a:cubicBezTo>
                    <a:pt x="156" y="75"/>
                    <a:pt x="154" y="75"/>
                    <a:pt x="154" y="76"/>
                  </a:cubicBezTo>
                  <a:cubicBezTo>
                    <a:pt x="154" y="76"/>
                    <a:pt x="154" y="76"/>
                    <a:pt x="153" y="77"/>
                  </a:cubicBezTo>
                  <a:cubicBezTo>
                    <a:pt x="153" y="77"/>
                    <a:pt x="153" y="77"/>
                    <a:pt x="153" y="77"/>
                  </a:cubicBezTo>
                  <a:cubicBezTo>
                    <a:pt x="152" y="77"/>
                    <a:pt x="152" y="77"/>
                    <a:pt x="151" y="77"/>
                  </a:cubicBezTo>
                  <a:cubicBezTo>
                    <a:pt x="151" y="77"/>
                    <a:pt x="151" y="77"/>
                    <a:pt x="150" y="77"/>
                  </a:cubicBezTo>
                  <a:cubicBezTo>
                    <a:pt x="150" y="77"/>
                    <a:pt x="150" y="78"/>
                    <a:pt x="149" y="78"/>
                  </a:cubicBezTo>
                  <a:cubicBezTo>
                    <a:pt x="149" y="78"/>
                    <a:pt x="149" y="78"/>
                    <a:pt x="149" y="78"/>
                  </a:cubicBezTo>
                  <a:cubicBezTo>
                    <a:pt x="149" y="79"/>
                    <a:pt x="148" y="79"/>
                    <a:pt x="148" y="79"/>
                  </a:cubicBezTo>
                  <a:cubicBezTo>
                    <a:pt x="147" y="79"/>
                    <a:pt x="146" y="80"/>
                    <a:pt x="145" y="80"/>
                  </a:cubicBezTo>
                  <a:cubicBezTo>
                    <a:pt x="145" y="79"/>
                    <a:pt x="145" y="79"/>
                    <a:pt x="145" y="79"/>
                  </a:cubicBezTo>
                  <a:cubicBezTo>
                    <a:pt x="145" y="79"/>
                    <a:pt x="146" y="78"/>
                    <a:pt x="146" y="77"/>
                  </a:cubicBezTo>
                  <a:cubicBezTo>
                    <a:pt x="146" y="77"/>
                    <a:pt x="146" y="77"/>
                    <a:pt x="146" y="77"/>
                  </a:cubicBezTo>
                  <a:cubicBezTo>
                    <a:pt x="146" y="77"/>
                    <a:pt x="146" y="77"/>
                    <a:pt x="146" y="77"/>
                  </a:cubicBezTo>
                  <a:cubicBezTo>
                    <a:pt x="146" y="77"/>
                    <a:pt x="144" y="77"/>
                    <a:pt x="144" y="77"/>
                  </a:cubicBezTo>
                  <a:cubicBezTo>
                    <a:pt x="144" y="77"/>
                    <a:pt x="143" y="77"/>
                    <a:pt x="142" y="77"/>
                  </a:cubicBezTo>
                  <a:cubicBezTo>
                    <a:pt x="142" y="77"/>
                    <a:pt x="141" y="78"/>
                    <a:pt x="141" y="78"/>
                  </a:cubicBezTo>
                  <a:cubicBezTo>
                    <a:pt x="141" y="77"/>
                    <a:pt x="141" y="77"/>
                    <a:pt x="141" y="77"/>
                  </a:cubicBezTo>
                  <a:cubicBezTo>
                    <a:pt x="141" y="77"/>
                    <a:pt x="144" y="76"/>
                    <a:pt x="146" y="76"/>
                  </a:cubicBezTo>
                  <a:cubicBezTo>
                    <a:pt x="146" y="75"/>
                    <a:pt x="146" y="75"/>
                    <a:pt x="146" y="75"/>
                  </a:cubicBezTo>
                  <a:cubicBezTo>
                    <a:pt x="146" y="75"/>
                    <a:pt x="146" y="74"/>
                    <a:pt x="146" y="74"/>
                  </a:cubicBezTo>
                  <a:cubicBezTo>
                    <a:pt x="146" y="74"/>
                    <a:pt x="147" y="74"/>
                    <a:pt x="147" y="74"/>
                  </a:cubicBezTo>
                  <a:cubicBezTo>
                    <a:pt x="147" y="73"/>
                    <a:pt x="148" y="73"/>
                    <a:pt x="148" y="72"/>
                  </a:cubicBezTo>
                  <a:cubicBezTo>
                    <a:pt x="148" y="72"/>
                    <a:pt x="149" y="72"/>
                    <a:pt x="149" y="72"/>
                  </a:cubicBezTo>
                  <a:cubicBezTo>
                    <a:pt x="149" y="72"/>
                    <a:pt x="149" y="72"/>
                    <a:pt x="149" y="71"/>
                  </a:cubicBezTo>
                  <a:cubicBezTo>
                    <a:pt x="149" y="71"/>
                    <a:pt x="150" y="71"/>
                    <a:pt x="150" y="71"/>
                  </a:cubicBezTo>
                  <a:cubicBezTo>
                    <a:pt x="150" y="71"/>
                    <a:pt x="150" y="70"/>
                    <a:pt x="150" y="70"/>
                  </a:cubicBezTo>
                  <a:cubicBezTo>
                    <a:pt x="150" y="70"/>
                    <a:pt x="151" y="69"/>
                    <a:pt x="151" y="69"/>
                  </a:cubicBezTo>
                  <a:cubicBezTo>
                    <a:pt x="152" y="69"/>
                    <a:pt x="153" y="67"/>
                    <a:pt x="154" y="67"/>
                  </a:cubicBezTo>
                  <a:cubicBezTo>
                    <a:pt x="154" y="67"/>
                    <a:pt x="154" y="68"/>
                    <a:pt x="154" y="68"/>
                  </a:cubicBezTo>
                  <a:close/>
                  <a:moveTo>
                    <a:pt x="156" y="67"/>
                  </a:moveTo>
                  <a:cubicBezTo>
                    <a:pt x="156" y="67"/>
                    <a:pt x="156" y="67"/>
                    <a:pt x="155" y="68"/>
                  </a:cubicBezTo>
                  <a:cubicBezTo>
                    <a:pt x="156" y="68"/>
                    <a:pt x="156" y="68"/>
                    <a:pt x="156" y="68"/>
                  </a:cubicBezTo>
                  <a:cubicBezTo>
                    <a:pt x="156" y="68"/>
                    <a:pt x="156" y="68"/>
                    <a:pt x="156" y="68"/>
                  </a:cubicBezTo>
                  <a:cubicBezTo>
                    <a:pt x="156" y="68"/>
                    <a:pt x="156" y="68"/>
                    <a:pt x="156" y="68"/>
                  </a:cubicBezTo>
                  <a:cubicBezTo>
                    <a:pt x="156" y="68"/>
                    <a:pt x="156" y="67"/>
                    <a:pt x="157" y="67"/>
                  </a:cubicBezTo>
                  <a:cubicBezTo>
                    <a:pt x="157" y="67"/>
                    <a:pt x="156" y="67"/>
                    <a:pt x="156" y="67"/>
                  </a:cubicBezTo>
                  <a:cubicBezTo>
                    <a:pt x="156" y="67"/>
                    <a:pt x="156" y="67"/>
                    <a:pt x="156" y="67"/>
                  </a:cubicBezTo>
                  <a:close/>
                  <a:moveTo>
                    <a:pt x="214" y="66"/>
                  </a:moveTo>
                  <a:cubicBezTo>
                    <a:pt x="214" y="66"/>
                    <a:pt x="214" y="66"/>
                    <a:pt x="214" y="66"/>
                  </a:cubicBezTo>
                  <a:cubicBezTo>
                    <a:pt x="214" y="66"/>
                    <a:pt x="214" y="66"/>
                    <a:pt x="214" y="66"/>
                  </a:cubicBezTo>
                  <a:cubicBezTo>
                    <a:pt x="214" y="66"/>
                    <a:pt x="214" y="66"/>
                    <a:pt x="214" y="66"/>
                  </a:cubicBezTo>
                  <a:close/>
                  <a:moveTo>
                    <a:pt x="159" y="66"/>
                  </a:moveTo>
                  <a:cubicBezTo>
                    <a:pt x="159" y="67"/>
                    <a:pt x="159" y="67"/>
                    <a:pt x="159" y="67"/>
                  </a:cubicBezTo>
                  <a:cubicBezTo>
                    <a:pt x="159" y="67"/>
                    <a:pt x="159" y="67"/>
                    <a:pt x="159" y="67"/>
                  </a:cubicBezTo>
                  <a:cubicBezTo>
                    <a:pt x="159" y="67"/>
                    <a:pt x="159" y="68"/>
                    <a:pt x="159" y="68"/>
                  </a:cubicBezTo>
                  <a:cubicBezTo>
                    <a:pt x="160" y="68"/>
                    <a:pt x="159" y="68"/>
                    <a:pt x="160" y="67"/>
                  </a:cubicBezTo>
                  <a:cubicBezTo>
                    <a:pt x="160" y="67"/>
                    <a:pt x="160" y="67"/>
                    <a:pt x="160" y="67"/>
                  </a:cubicBezTo>
                  <a:cubicBezTo>
                    <a:pt x="160" y="67"/>
                    <a:pt x="160" y="67"/>
                    <a:pt x="160" y="67"/>
                  </a:cubicBezTo>
                  <a:cubicBezTo>
                    <a:pt x="160" y="67"/>
                    <a:pt x="160" y="67"/>
                    <a:pt x="160" y="67"/>
                  </a:cubicBezTo>
                  <a:cubicBezTo>
                    <a:pt x="160" y="67"/>
                    <a:pt x="159" y="66"/>
                    <a:pt x="159" y="66"/>
                  </a:cubicBezTo>
                  <a:close/>
                  <a:moveTo>
                    <a:pt x="219" y="65"/>
                  </a:moveTo>
                  <a:cubicBezTo>
                    <a:pt x="220" y="65"/>
                    <a:pt x="220" y="65"/>
                    <a:pt x="220" y="65"/>
                  </a:cubicBezTo>
                  <a:cubicBezTo>
                    <a:pt x="220" y="65"/>
                    <a:pt x="220" y="65"/>
                    <a:pt x="220" y="65"/>
                  </a:cubicBezTo>
                  <a:cubicBezTo>
                    <a:pt x="219" y="65"/>
                    <a:pt x="219" y="65"/>
                    <a:pt x="219" y="65"/>
                  </a:cubicBezTo>
                  <a:close/>
                  <a:moveTo>
                    <a:pt x="208" y="64"/>
                  </a:moveTo>
                  <a:cubicBezTo>
                    <a:pt x="208" y="64"/>
                    <a:pt x="208" y="64"/>
                    <a:pt x="208" y="64"/>
                  </a:cubicBezTo>
                  <a:cubicBezTo>
                    <a:pt x="208" y="64"/>
                    <a:pt x="208" y="64"/>
                    <a:pt x="208" y="64"/>
                  </a:cubicBezTo>
                  <a:cubicBezTo>
                    <a:pt x="208" y="64"/>
                    <a:pt x="208" y="64"/>
                    <a:pt x="208" y="64"/>
                  </a:cubicBezTo>
                  <a:close/>
                  <a:moveTo>
                    <a:pt x="161" y="63"/>
                  </a:moveTo>
                  <a:cubicBezTo>
                    <a:pt x="161" y="63"/>
                    <a:pt x="161" y="63"/>
                    <a:pt x="161" y="63"/>
                  </a:cubicBezTo>
                  <a:cubicBezTo>
                    <a:pt x="161" y="63"/>
                    <a:pt x="161" y="63"/>
                    <a:pt x="161" y="63"/>
                  </a:cubicBezTo>
                  <a:cubicBezTo>
                    <a:pt x="161" y="63"/>
                    <a:pt x="161" y="63"/>
                    <a:pt x="161" y="63"/>
                  </a:cubicBezTo>
                  <a:cubicBezTo>
                    <a:pt x="161" y="63"/>
                    <a:pt x="161" y="63"/>
                    <a:pt x="161" y="63"/>
                  </a:cubicBezTo>
                  <a:close/>
                  <a:moveTo>
                    <a:pt x="85" y="58"/>
                  </a:moveTo>
                  <a:cubicBezTo>
                    <a:pt x="85" y="58"/>
                    <a:pt x="85" y="58"/>
                    <a:pt x="85" y="58"/>
                  </a:cubicBezTo>
                  <a:cubicBezTo>
                    <a:pt x="85" y="58"/>
                    <a:pt x="85" y="58"/>
                    <a:pt x="85" y="58"/>
                  </a:cubicBezTo>
                  <a:close/>
                  <a:moveTo>
                    <a:pt x="202" y="58"/>
                  </a:moveTo>
                  <a:cubicBezTo>
                    <a:pt x="202" y="58"/>
                    <a:pt x="202" y="58"/>
                    <a:pt x="201" y="58"/>
                  </a:cubicBezTo>
                  <a:cubicBezTo>
                    <a:pt x="201" y="58"/>
                    <a:pt x="201" y="59"/>
                    <a:pt x="201" y="59"/>
                  </a:cubicBezTo>
                  <a:cubicBezTo>
                    <a:pt x="201" y="59"/>
                    <a:pt x="201" y="59"/>
                    <a:pt x="201" y="59"/>
                  </a:cubicBezTo>
                  <a:cubicBezTo>
                    <a:pt x="201" y="59"/>
                    <a:pt x="200" y="59"/>
                    <a:pt x="200" y="59"/>
                  </a:cubicBezTo>
                  <a:cubicBezTo>
                    <a:pt x="200" y="59"/>
                    <a:pt x="199" y="59"/>
                    <a:pt x="199" y="59"/>
                  </a:cubicBezTo>
                  <a:cubicBezTo>
                    <a:pt x="199" y="59"/>
                    <a:pt x="199" y="59"/>
                    <a:pt x="198" y="59"/>
                  </a:cubicBezTo>
                  <a:cubicBezTo>
                    <a:pt x="198" y="59"/>
                    <a:pt x="198" y="58"/>
                    <a:pt x="198" y="58"/>
                  </a:cubicBezTo>
                  <a:cubicBezTo>
                    <a:pt x="198" y="58"/>
                    <a:pt x="198" y="58"/>
                    <a:pt x="199" y="58"/>
                  </a:cubicBezTo>
                  <a:cubicBezTo>
                    <a:pt x="199" y="58"/>
                    <a:pt x="199" y="58"/>
                    <a:pt x="199" y="58"/>
                  </a:cubicBezTo>
                  <a:cubicBezTo>
                    <a:pt x="200" y="58"/>
                    <a:pt x="201" y="58"/>
                    <a:pt x="202" y="58"/>
                  </a:cubicBezTo>
                  <a:close/>
                  <a:moveTo>
                    <a:pt x="229" y="57"/>
                  </a:moveTo>
                  <a:cubicBezTo>
                    <a:pt x="229" y="57"/>
                    <a:pt x="229" y="57"/>
                    <a:pt x="229" y="57"/>
                  </a:cubicBezTo>
                  <a:cubicBezTo>
                    <a:pt x="229" y="57"/>
                    <a:pt x="229" y="57"/>
                    <a:pt x="229" y="57"/>
                  </a:cubicBezTo>
                  <a:cubicBezTo>
                    <a:pt x="229" y="57"/>
                    <a:pt x="229" y="57"/>
                    <a:pt x="229" y="57"/>
                  </a:cubicBezTo>
                  <a:cubicBezTo>
                    <a:pt x="229" y="57"/>
                    <a:pt x="229" y="57"/>
                    <a:pt x="229" y="57"/>
                  </a:cubicBezTo>
                  <a:close/>
                  <a:moveTo>
                    <a:pt x="159" y="57"/>
                  </a:moveTo>
                  <a:cubicBezTo>
                    <a:pt x="159" y="57"/>
                    <a:pt x="159" y="57"/>
                    <a:pt x="159" y="57"/>
                  </a:cubicBezTo>
                  <a:cubicBezTo>
                    <a:pt x="158" y="58"/>
                    <a:pt x="158" y="59"/>
                    <a:pt x="157" y="59"/>
                  </a:cubicBezTo>
                  <a:cubicBezTo>
                    <a:pt x="157" y="59"/>
                    <a:pt x="157" y="59"/>
                    <a:pt x="157" y="58"/>
                  </a:cubicBezTo>
                  <a:cubicBezTo>
                    <a:pt x="157" y="58"/>
                    <a:pt x="157" y="58"/>
                    <a:pt x="158" y="57"/>
                  </a:cubicBezTo>
                  <a:cubicBezTo>
                    <a:pt x="158" y="57"/>
                    <a:pt x="159" y="57"/>
                    <a:pt x="159" y="57"/>
                  </a:cubicBezTo>
                  <a:close/>
                  <a:moveTo>
                    <a:pt x="195" y="57"/>
                  </a:moveTo>
                  <a:cubicBezTo>
                    <a:pt x="196" y="57"/>
                    <a:pt x="196" y="57"/>
                    <a:pt x="197" y="57"/>
                  </a:cubicBezTo>
                  <a:cubicBezTo>
                    <a:pt x="197" y="57"/>
                    <a:pt x="197" y="57"/>
                    <a:pt x="197" y="57"/>
                  </a:cubicBezTo>
                  <a:cubicBezTo>
                    <a:pt x="197" y="57"/>
                    <a:pt x="196" y="58"/>
                    <a:pt x="196" y="58"/>
                  </a:cubicBezTo>
                  <a:cubicBezTo>
                    <a:pt x="196" y="58"/>
                    <a:pt x="196" y="58"/>
                    <a:pt x="196" y="58"/>
                  </a:cubicBezTo>
                  <a:cubicBezTo>
                    <a:pt x="196" y="59"/>
                    <a:pt x="195" y="59"/>
                    <a:pt x="195" y="60"/>
                  </a:cubicBezTo>
                  <a:cubicBezTo>
                    <a:pt x="194" y="61"/>
                    <a:pt x="191" y="61"/>
                    <a:pt x="188" y="61"/>
                  </a:cubicBezTo>
                  <a:cubicBezTo>
                    <a:pt x="188" y="61"/>
                    <a:pt x="188" y="61"/>
                    <a:pt x="188" y="60"/>
                  </a:cubicBezTo>
                  <a:cubicBezTo>
                    <a:pt x="188" y="60"/>
                    <a:pt x="188" y="59"/>
                    <a:pt x="189" y="59"/>
                  </a:cubicBezTo>
                  <a:cubicBezTo>
                    <a:pt x="189" y="59"/>
                    <a:pt x="189" y="59"/>
                    <a:pt x="190" y="58"/>
                  </a:cubicBezTo>
                  <a:cubicBezTo>
                    <a:pt x="191" y="58"/>
                    <a:pt x="191" y="57"/>
                    <a:pt x="192" y="57"/>
                  </a:cubicBezTo>
                  <a:cubicBezTo>
                    <a:pt x="192" y="57"/>
                    <a:pt x="193" y="57"/>
                    <a:pt x="193" y="57"/>
                  </a:cubicBezTo>
                  <a:cubicBezTo>
                    <a:pt x="194" y="56"/>
                    <a:pt x="194" y="57"/>
                    <a:pt x="195" y="57"/>
                  </a:cubicBezTo>
                  <a:close/>
                  <a:moveTo>
                    <a:pt x="184" y="57"/>
                  </a:moveTo>
                  <a:cubicBezTo>
                    <a:pt x="184" y="57"/>
                    <a:pt x="184" y="57"/>
                    <a:pt x="185" y="57"/>
                  </a:cubicBezTo>
                  <a:cubicBezTo>
                    <a:pt x="185" y="57"/>
                    <a:pt x="185" y="57"/>
                    <a:pt x="185" y="57"/>
                  </a:cubicBezTo>
                  <a:cubicBezTo>
                    <a:pt x="184" y="57"/>
                    <a:pt x="184" y="57"/>
                    <a:pt x="184" y="57"/>
                  </a:cubicBezTo>
                  <a:close/>
                  <a:moveTo>
                    <a:pt x="222" y="56"/>
                  </a:moveTo>
                  <a:cubicBezTo>
                    <a:pt x="223" y="56"/>
                    <a:pt x="223" y="56"/>
                    <a:pt x="223" y="56"/>
                  </a:cubicBezTo>
                  <a:cubicBezTo>
                    <a:pt x="223" y="56"/>
                    <a:pt x="222" y="56"/>
                    <a:pt x="222" y="56"/>
                  </a:cubicBezTo>
                  <a:cubicBezTo>
                    <a:pt x="222" y="56"/>
                    <a:pt x="222" y="56"/>
                    <a:pt x="222" y="56"/>
                  </a:cubicBezTo>
                  <a:cubicBezTo>
                    <a:pt x="222" y="56"/>
                    <a:pt x="222" y="56"/>
                    <a:pt x="222" y="56"/>
                  </a:cubicBezTo>
                  <a:cubicBezTo>
                    <a:pt x="222" y="56"/>
                    <a:pt x="222" y="56"/>
                    <a:pt x="222" y="56"/>
                  </a:cubicBezTo>
                  <a:cubicBezTo>
                    <a:pt x="222" y="56"/>
                    <a:pt x="222" y="56"/>
                    <a:pt x="222" y="56"/>
                  </a:cubicBezTo>
                  <a:close/>
                  <a:moveTo>
                    <a:pt x="99" y="55"/>
                  </a:moveTo>
                  <a:cubicBezTo>
                    <a:pt x="100" y="55"/>
                    <a:pt x="100" y="55"/>
                    <a:pt x="100" y="55"/>
                  </a:cubicBezTo>
                  <a:cubicBezTo>
                    <a:pt x="100" y="56"/>
                    <a:pt x="100" y="56"/>
                    <a:pt x="100" y="56"/>
                  </a:cubicBezTo>
                  <a:cubicBezTo>
                    <a:pt x="100" y="56"/>
                    <a:pt x="100" y="56"/>
                    <a:pt x="100" y="56"/>
                  </a:cubicBezTo>
                  <a:cubicBezTo>
                    <a:pt x="100" y="56"/>
                    <a:pt x="100" y="56"/>
                    <a:pt x="100" y="56"/>
                  </a:cubicBezTo>
                  <a:cubicBezTo>
                    <a:pt x="100" y="56"/>
                    <a:pt x="100" y="56"/>
                    <a:pt x="100" y="56"/>
                  </a:cubicBezTo>
                  <a:cubicBezTo>
                    <a:pt x="100" y="56"/>
                    <a:pt x="99" y="56"/>
                    <a:pt x="99" y="55"/>
                  </a:cubicBezTo>
                  <a:close/>
                  <a:moveTo>
                    <a:pt x="198" y="55"/>
                  </a:moveTo>
                  <a:cubicBezTo>
                    <a:pt x="199" y="55"/>
                    <a:pt x="198" y="55"/>
                    <a:pt x="199" y="55"/>
                  </a:cubicBezTo>
                  <a:cubicBezTo>
                    <a:pt x="199" y="55"/>
                    <a:pt x="199" y="55"/>
                    <a:pt x="199" y="56"/>
                  </a:cubicBezTo>
                  <a:cubicBezTo>
                    <a:pt x="198" y="56"/>
                    <a:pt x="199" y="56"/>
                    <a:pt x="198" y="56"/>
                  </a:cubicBezTo>
                  <a:cubicBezTo>
                    <a:pt x="198" y="56"/>
                    <a:pt x="198" y="56"/>
                    <a:pt x="198" y="55"/>
                  </a:cubicBezTo>
                  <a:cubicBezTo>
                    <a:pt x="198" y="55"/>
                    <a:pt x="198" y="55"/>
                    <a:pt x="198" y="55"/>
                  </a:cubicBezTo>
                  <a:close/>
                  <a:moveTo>
                    <a:pt x="110" y="54"/>
                  </a:moveTo>
                  <a:cubicBezTo>
                    <a:pt x="110" y="55"/>
                    <a:pt x="110" y="54"/>
                    <a:pt x="110" y="55"/>
                  </a:cubicBezTo>
                  <a:cubicBezTo>
                    <a:pt x="110" y="55"/>
                    <a:pt x="110" y="55"/>
                    <a:pt x="110" y="55"/>
                  </a:cubicBezTo>
                  <a:cubicBezTo>
                    <a:pt x="110" y="55"/>
                    <a:pt x="110" y="55"/>
                    <a:pt x="109" y="55"/>
                  </a:cubicBezTo>
                  <a:cubicBezTo>
                    <a:pt x="109" y="55"/>
                    <a:pt x="109" y="55"/>
                    <a:pt x="109" y="55"/>
                  </a:cubicBezTo>
                  <a:cubicBezTo>
                    <a:pt x="109" y="55"/>
                    <a:pt x="109" y="55"/>
                    <a:pt x="109" y="55"/>
                  </a:cubicBezTo>
                  <a:cubicBezTo>
                    <a:pt x="110" y="55"/>
                    <a:pt x="110" y="55"/>
                    <a:pt x="110" y="54"/>
                  </a:cubicBezTo>
                  <a:close/>
                  <a:moveTo>
                    <a:pt x="177" y="54"/>
                  </a:moveTo>
                  <a:cubicBezTo>
                    <a:pt x="178" y="54"/>
                    <a:pt x="178" y="54"/>
                    <a:pt x="178" y="54"/>
                  </a:cubicBezTo>
                  <a:cubicBezTo>
                    <a:pt x="178" y="54"/>
                    <a:pt x="178" y="54"/>
                    <a:pt x="178" y="55"/>
                  </a:cubicBezTo>
                  <a:cubicBezTo>
                    <a:pt x="178" y="55"/>
                    <a:pt x="178" y="55"/>
                    <a:pt x="178" y="55"/>
                  </a:cubicBezTo>
                  <a:cubicBezTo>
                    <a:pt x="177" y="55"/>
                    <a:pt x="177" y="55"/>
                    <a:pt x="177" y="55"/>
                  </a:cubicBezTo>
                  <a:cubicBezTo>
                    <a:pt x="177" y="55"/>
                    <a:pt x="176" y="55"/>
                    <a:pt x="176" y="55"/>
                  </a:cubicBezTo>
                  <a:cubicBezTo>
                    <a:pt x="176" y="55"/>
                    <a:pt x="176" y="55"/>
                    <a:pt x="176" y="55"/>
                  </a:cubicBezTo>
                  <a:cubicBezTo>
                    <a:pt x="175" y="55"/>
                    <a:pt x="175" y="56"/>
                    <a:pt x="175" y="56"/>
                  </a:cubicBezTo>
                  <a:cubicBezTo>
                    <a:pt x="175" y="56"/>
                    <a:pt x="175" y="55"/>
                    <a:pt x="175" y="55"/>
                  </a:cubicBezTo>
                  <a:cubicBezTo>
                    <a:pt x="175" y="55"/>
                    <a:pt x="175" y="55"/>
                    <a:pt x="175" y="55"/>
                  </a:cubicBezTo>
                  <a:cubicBezTo>
                    <a:pt x="175" y="55"/>
                    <a:pt x="175" y="55"/>
                    <a:pt x="175" y="55"/>
                  </a:cubicBezTo>
                  <a:cubicBezTo>
                    <a:pt x="175" y="55"/>
                    <a:pt x="176" y="55"/>
                    <a:pt x="176" y="55"/>
                  </a:cubicBezTo>
                  <a:cubicBezTo>
                    <a:pt x="176" y="55"/>
                    <a:pt x="176" y="54"/>
                    <a:pt x="177" y="54"/>
                  </a:cubicBezTo>
                  <a:cubicBezTo>
                    <a:pt x="177" y="54"/>
                    <a:pt x="177" y="54"/>
                    <a:pt x="177" y="54"/>
                  </a:cubicBezTo>
                  <a:close/>
                  <a:moveTo>
                    <a:pt x="97" y="55"/>
                  </a:moveTo>
                  <a:cubicBezTo>
                    <a:pt x="96" y="55"/>
                    <a:pt x="95" y="55"/>
                    <a:pt x="94" y="55"/>
                  </a:cubicBezTo>
                  <a:cubicBezTo>
                    <a:pt x="94" y="56"/>
                    <a:pt x="93" y="55"/>
                    <a:pt x="93" y="56"/>
                  </a:cubicBezTo>
                  <a:cubicBezTo>
                    <a:pt x="93" y="56"/>
                    <a:pt x="93" y="56"/>
                    <a:pt x="93" y="56"/>
                  </a:cubicBezTo>
                  <a:cubicBezTo>
                    <a:pt x="92" y="56"/>
                    <a:pt x="91" y="56"/>
                    <a:pt x="91" y="56"/>
                  </a:cubicBezTo>
                  <a:cubicBezTo>
                    <a:pt x="90" y="56"/>
                    <a:pt x="90" y="56"/>
                    <a:pt x="90" y="56"/>
                  </a:cubicBezTo>
                  <a:cubicBezTo>
                    <a:pt x="89" y="56"/>
                    <a:pt x="89" y="56"/>
                    <a:pt x="88" y="56"/>
                  </a:cubicBezTo>
                  <a:cubicBezTo>
                    <a:pt x="88" y="57"/>
                    <a:pt x="88" y="57"/>
                    <a:pt x="87" y="57"/>
                  </a:cubicBezTo>
                  <a:cubicBezTo>
                    <a:pt x="86" y="57"/>
                    <a:pt x="86" y="57"/>
                    <a:pt x="86" y="56"/>
                  </a:cubicBezTo>
                  <a:cubicBezTo>
                    <a:pt x="87" y="56"/>
                    <a:pt x="88" y="55"/>
                    <a:pt x="89" y="55"/>
                  </a:cubicBezTo>
                  <a:cubicBezTo>
                    <a:pt x="89" y="55"/>
                    <a:pt x="89" y="55"/>
                    <a:pt x="90" y="55"/>
                  </a:cubicBezTo>
                  <a:cubicBezTo>
                    <a:pt x="90" y="55"/>
                    <a:pt x="91" y="55"/>
                    <a:pt x="91" y="55"/>
                  </a:cubicBezTo>
                  <a:cubicBezTo>
                    <a:pt x="92" y="55"/>
                    <a:pt x="92" y="55"/>
                    <a:pt x="92" y="55"/>
                  </a:cubicBezTo>
                  <a:cubicBezTo>
                    <a:pt x="93" y="55"/>
                    <a:pt x="94" y="55"/>
                    <a:pt x="94" y="54"/>
                  </a:cubicBezTo>
                  <a:cubicBezTo>
                    <a:pt x="94" y="54"/>
                    <a:pt x="95" y="54"/>
                    <a:pt x="95" y="54"/>
                  </a:cubicBezTo>
                  <a:cubicBezTo>
                    <a:pt x="96" y="54"/>
                    <a:pt x="96" y="54"/>
                    <a:pt x="97" y="54"/>
                  </a:cubicBezTo>
                  <a:cubicBezTo>
                    <a:pt x="97" y="54"/>
                    <a:pt x="97" y="54"/>
                    <a:pt x="98" y="54"/>
                  </a:cubicBezTo>
                  <a:cubicBezTo>
                    <a:pt x="98" y="54"/>
                    <a:pt x="98" y="54"/>
                    <a:pt x="98" y="54"/>
                  </a:cubicBezTo>
                  <a:cubicBezTo>
                    <a:pt x="98" y="55"/>
                    <a:pt x="98" y="55"/>
                    <a:pt x="97" y="55"/>
                  </a:cubicBezTo>
                  <a:cubicBezTo>
                    <a:pt x="97" y="56"/>
                    <a:pt x="97" y="56"/>
                    <a:pt x="97" y="56"/>
                  </a:cubicBezTo>
                  <a:cubicBezTo>
                    <a:pt x="97" y="56"/>
                    <a:pt x="97" y="55"/>
                    <a:pt x="97" y="55"/>
                  </a:cubicBezTo>
                  <a:cubicBezTo>
                    <a:pt x="97" y="55"/>
                    <a:pt x="97" y="55"/>
                    <a:pt x="97" y="55"/>
                  </a:cubicBezTo>
                  <a:close/>
                  <a:moveTo>
                    <a:pt x="136" y="54"/>
                  </a:moveTo>
                  <a:cubicBezTo>
                    <a:pt x="137" y="54"/>
                    <a:pt x="137" y="54"/>
                    <a:pt x="137" y="54"/>
                  </a:cubicBezTo>
                  <a:cubicBezTo>
                    <a:pt x="137" y="54"/>
                    <a:pt x="137" y="54"/>
                    <a:pt x="137" y="54"/>
                  </a:cubicBezTo>
                  <a:cubicBezTo>
                    <a:pt x="137" y="54"/>
                    <a:pt x="136" y="54"/>
                    <a:pt x="136" y="54"/>
                  </a:cubicBezTo>
                  <a:cubicBezTo>
                    <a:pt x="136" y="54"/>
                    <a:pt x="135" y="54"/>
                    <a:pt x="135" y="54"/>
                  </a:cubicBezTo>
                  <a:cubicBezTo>
                    <a:pt x="135" y="54"/>
                    <a:pt x="135" y="54"/>
                    <a:pt x="135" y="54"/>
                  </a:cubicBezTo>
                  <a:cubicBezTo>
                    <a:pt x="136" y="54"/>
                    <a:pt x="136" y="54"/>
                    <a:pt x="136" y="54"/>
                  </a:cubicBezTo>
                  <a:close/>
                  <a:moveTo>
                    <a:pt x="116" y="54"/>
                  </a:moveTo>
                  <a:cubicBezTo>
                    <a:pt x="116" y="54"/>
                    <a:pt x="116" y="54"/>
                    <a:pt x="116" y="54"/>
                  </a:cubicBezTo>
                  <a:cubicBezTo>
                    <a:pt x="116" y="54"/>
                    <a:pt x="116" y="54"/>
                    <a:pt x="116" y="54"/>
                  </a:cubicBezTo>
                  <a:cubicBezTo>
                    <a:pt x="116" y="54"/>
                    <a:pt x="116" y="54"/>
                    <a:pt x="116" y="54"/>
                  </a:cubicBezTo>
                  <a:cubicBezTo>
                    <a:pt x="116" y="54"/>
                    <a:pt x="115" y="54"/>
                    <a:pt x="115" y="54"/>
                  </a:cubicBezTo>
                  <a:cubicBezTo>
                    <a:pt x="115" y="54"/>
                    <a:pt x="115" y="54"/>
                    <a:pt x="115" y="54"/>
                  </a:cubicBezTo>
                  <a:cubicBezTo>
                    <a:pt x="115" y="54"/>
                    <a:pt x="116" y="54"/>
                    <a:pt x="116" y="54"/>
                  </a:cubicBezTo>
                  <a:close/>
                  <a:moveTo>
                    <a:pt x="8" y="53"/>
                  </a:moveTo>
                  <a:cubicBezTo>
                    <a:pt x="9" y="53"/>
                    <a:pt x="8" y="53"/>
                    <a:pt x="9" y="54"/>
                  </a:cubicBezTo>
                  <a:cubicBezTo>
                    <a:pt x="9" y="54"/>
                    <a:pt x="9" y="54"/>
                    <a:pt x="9" y="54"/>
                  </a:cubicBezTo>
                  <a:cubicBezTo>
                    <a:pt x="8" y="54"/>
                    <a:pt x="8" y="54"/>
                    <a:pt x="8" y="54"/>
                  </a:cubicBezTo>
                  <a:cubicBezTo>
                    <a:pt x="8" y="54"/>
                    <a:pt x="8" y="54"/>
                    <a:pt x="8" y="54"/>
                  </a:cubicBezTo>
                  <a:cubicBezTo>
                    <a:pt x="8" y="54"/>
                    <a:pt x="8" y="54"/>
                    <a:pt x="8" y="54"/>
                  </a:cubicBezTo>
                  <a:cubicBezTo>
                    <a:pt x="8" y="54"/>
                    <a:pt x="8" y="54"/>
                    <a:pt x="8" y="53"/>
                  </a:cubicBezTo>
                  <a:close/>
                  <a:moveTo>
                    <a:pt x="196" y="53"/>
                  </a:moveTo>
                  <a:cubicBezTo>
                    <a:pt x="196" y="53"/>
                    <a:pt x="196" y="54"/>
                    <a:pt x="196" y="54"/>
                  </a:cubicBezTo>
                  <a:cubicBezTo>
                    <a:pt x="197" y="54"/>
                    <a:pt x="197" y="53"/>
                    <a:pt x="198" y="53"/>
                  </a:cubicBezTo>
                  <a:cubicBezTo>
                    <a:pt x="198" y="53"/>
                    <a:pt x="198" y="53"/>
                    <a:pt x="198" y="53"/>
                  </a:cubicBezTo>
                  <a:cubicBezTo>
                    <a:pt x="198" y="54"/>
                    <a:pt x="198" y="54"/>
                    <a:pt x="198" y="54"/>
                  </a:cubicBezTo>
                  <a:cubicBezTo>
                    <a:pt x="197" y="54"/>
                    <a:pt x="197" y="54"/>
                    <a:pt x="196" y="54"/>
                  </a:cubicBezTo>
                  <a:cubicBezTo>
                    <a:pt x="196" y="54"/>
                    <a:pt x="195" y="54"/>
                    <a:pt x="194" y="55"/>
                  </a:cubicBezTo>
                  <a:cubicBezTo>
                    <a:pt x="194" y="55"/>
                    <a:pt x="194" y="54"/>
                    <a:pt x="194" y="54"/>
                  </a:cubicBezTo>
                  <a:cubicBezTo>
                    <a:pt x="195" y="54"/>
                    <a:pt x="194" y="54"/>
                    <a:pt x="195" y="54"/>
                  </a:cubicBezTo>
                  <a:cubicBezTo>
                    <a:pt x="195" y="54"/>
                    <a:pt x="195" y="54"/>
                    <a:pt x="195" y="54"/>
                  </a:cubicBezTo>
                  <a:cubicBezTo>
                    <a:pt x="195" y="53"/>
                    <a:pt x="196" y="54"/>
                    <a:pt x="196" y="53"/>
                  </a:cubicBezTo>
                  <a:close/>
                  <a:moveTo>
                    <a:pt x="137" y="53"/>
                  </a:moveTo>
                  <a:cubicBezTo>
                    <a:pt x="137" y="53"/>
                    <a:pt x="137" y="53"/>
                    <a:pt x="137" y="53"/>
                  </a:cubicBezTo>
                  <a:cubicBezTo>
                    <a:pt x="137" y="53"/>
                    <a:pt x="137" y="53"/>
                    <a:pt x="137" y="53"/>
                  </a:cubicBezTo>
                  <a:cubicBezTo>
                    <a:pt x="137" y="53"/>
                    <a:pt x="137" y="53"/>
                    <a:pt x="137" y="53"/>
                  </a:cubicBezTo>
                  <a:close/>
                  <a:moveTo>
                    <a:pt x="187" y="53"/>
                  </a:moveTo>
                  <a:cubicBezTo>
                    <a:pt x="188" y="53"/>
                    <a:pt x="188" y="53"/>
                    <a:pt x="188" y="53"/>
                  </a:cubicBezTo>
                  <a:cubicBezTo>
                    <a:pt x="188" y="53"/>
                    <a:pt x="188" y="53"/>
                    <a:pt x="188" y="53"/>
                  </a:cubicBezTo>
                  <a:cubicBezTo>
                    <a:pt x="187" y="54"/>
                    <a:pt x="187" y="54"/>
                    <a:pt x="186" y="54"/>
                  </a:cubicBezTo>
                  <a:cubicBezTo>
                    <a:pt x="186" y="54"/>
                    <a:pt x="186" y="54"/>
                    <a:pt x="186" y="54"/>
                  </a:cubicBezTo>
                  <a:cubicBezTo>
                    <a:pt x="186" y="54"/>
                    <a:pt x="186" y="54"/>
                    <a:pt x="186" y="54"/>
                  </a:cubicBezTo>
                  <a:cubicBezTo>
                    <a:pt x="187" y="53"/>
                    <a:pt x="187" y="53"/>
                    <a:pt x="187" y="53"/>
                  </a:cubicBezTo>
                  <a:close/>
                  <a:moveTo>
                    <a:pt x="188" y="53"/>
                  </a:moveTo>
                  <a:cubicBezTo>
                    <a:pt x="188" y="53"/>
                    <a:pt x="188" y="53"/>
                    <a:pt x="188" y="53"/>
                  </a:cubicBezTo>
                  <a:cubicBezTo>
                    <a:pt x="188" y="53"/>
                    <a:pt x="188" y="53"/>
                    <a:pt x="188" y="53"/>
                  </a:cubicBezTo>
                  <a:cubicBezTo>
                    <a:pt x="188" y="53"/>
                    <a:pt x="188" y="53"/>
                    <a:pt x="188" y="53"/>
                  </a:cubicBezTo>
                  <a:close/>
                  <a:moveTo>
                    <a:pt x="188" y="53"/>
                  </a:moveTo>
                  <a:cubicBezTo>
                    <a:pt x="188" y="53"/>
                    <a:pt x="188" y="53"/>
                    <a:pt x="188" y="53"/>
                  </a:cubicBezTo>
                  <a:cubicBezTo>
                    <a:pt x="188" y="53"/>
                    <a:pt x="188" y="53"/>
                    <a:pt x="188" y="53"/>
                  </a:cubicBezTo>
                  <a:cubicBezTo>
                    <a:pt x="188" y="53"/>
                    <a:pt x="188" y="53"/>
                    <a:pt x="188" y="53"/>
                  </a:cubicBezTo>
                  <a:cubicBezTo>
                    <a:pt x="188" y="53"/>
                    <a:pt x="188" y="53"/>
                    <a:pt x="188" y="53"/>
                  </a:cubicBezTo>
                  <a:cubicBezTo>
                    <a:pt x="188" y="53"/>
                    <a:pt x="188" y="53"/>
                    <a:pt x="189" y="53"/>
                  </a:cubicBezTo>
                  <a:cubicBezTo>
                    <a:pt x="189" y="53"/>
                    <a:pt x="189" y="53"/>
                    <a:pt x="189" y="53"/>
                  </a:cubicBezTo>
                  <a:cubicBezTo>
                    <a:pt x="189" y="53"/>
                    <a:pt x="188" y="53"/>
                    <a:pt x="188" y="53"/>
                  </a:cubicBezTo>
                  <a:cubicBezTo>
                    <a:pt x="188" y="53"/>
                    <a:pt x="188" y="53"/>
                    <a:pt x="188" y="53"/>
                  </a:cubicBezTo>
                  <a:cubicBezTo>
                    <a:pt x="188" y="53"/>
                    <a:pt x="188" y="53"/>
                    <a:pt x="188" y="53"/>
                  </a:cubicBezTo>
                  <a:cubicBezTo>
                    <a:pt x="188" y="53"/>
                    <a:pt x="188" y="53"/>
                    <a:pt x="188" y="53"/>
                  </a:cubicBezTo>
                  <a:cubicBezTo>
                    <a:pt x="188" y="53"/>
                    <a:pt x="188" y="53"/>
                    <a:pt x="188" y="53"/>
                  </a:cubicBezTo>
                  <a:cubicBezTo>
                    <a:pt x="188" y="53"/>
                    <a:pt x="188" y="53"/>
                    <a:pt x="188" y="53"/>
                  </a:cubicBezTo>
                  <a:cubicBezTo>
                    <a:pt x="188" y="53"/>
                    <a:pt x="188" y="53"/>
                    <a:pt x="188" y="53"/>
                  </a:cubicBezTo>
                  <a:close/>
                  <a:moveTo>
                    <a:pt x="189" y="53"/>
                  </a:moveTo>
                  <a:cubicBezTo>
                    <a:pt x="189" y="53"/>
                    <a:pt x="189" y="53"/>
                    <a:pt x="189" y="53"/>
                  </a:cubicBezTo>
                  <a:cubicBezTo>
                    <a:pt x="189" y="53"/>
                    <a:pt x="189" y="53"/>
                    <a:pt x="189" y="53"/>
                  </a:cubicBezTo>
                  <a:cubicBezTo>
                    <a:pt x="189" y="53"/>
                    <a:pt x="189" y="53"/>
                    <a:pt x="189" y="53"/>
                  </a:cubicBezTo>
                  <a:close/>
                  <a:moveTo>
                    <a:pt x="190" y="52"/>
                  </a:moveTo>
                  <a:cubicBezTo>
                    <a:pt x="190" y="52"/>
                    <a:pt x="190" y="52"/>
                    <a:pt x="190" y="52"/>
                  </a:cubicBezTo>
                  <a:cubicBezTo>
                    <a:pt x="190" y="52"/>
                    <a:pt x="190" y="52"/>
                    <a:pt x="190" y="52"/>
                  </a:cubicBezTo>
                  <a:cubicBezTo>
                    <a:pt x="190" y="52"/>
                    <a:pt x="190" y="52"/>
                    <a:pt x="190" y="52"/>
                  </a:cubicBezTo>
                  <a:cubicBezTo>
                    <a:pt x="190" y="52"/>
                    <a:pt x="189" y="52"/>
                    <a:pt x="189" y="52"/>
                  </a:cubicBezTo>
                  <a:cubicBezTo>
                    <a:pt x="189" y="52"/>
                    <a:pt x="189" y="52"/>
                    <a:pt x="189" y="52"/>
                  </a:cubicBezTo>
                  <a:cubicBezTo>
                    <a:pt x="189" y="52"/>
                    <a:pt x="189" y="52"/>
                    <a:pt x="190" y="52"/>
                  </a:cubicBezTo>
                  <a:close/>
                  <a:moveTo>
                    <a:pt x="193" y="53"/>
                  </a:moveTo>
                  <a:cubicBezTo>
                    <a:pt x="193" y="53"/>
                    <a:pt x="193" y="52"/>
                    <a:pt x="193" y="52"/>
                  </a:cubicBezTo>
                  <a:cubicBezTo>
                    <a:pt x="194" y="52"/>
                    <a:pt x="194" y="52"/>
                    <a:pt x="194" y="52"/>
                  </a:cubicBezTo>
                  <a:cubicBezTo>
                    <a:pt x="194" y="52"/>
                    <a:pt x="195" y="52"/>
                    <a:pt x="195" y="52"/>
                  </a:cubicBezTo>
                  <a:cubicBezTo>
                    <a:pt x="195" y="52"/>
                    <a:pt x="195" y="52"/>
                    <a:pt x="195" y="52"/>
                  </a:cubicBezTo>
                  <a:cubicBezTo>
                    <a:pt x="195" y="52"/>
                    <a:pt x="195" y="52"/>
                    <a:pt x="195" y="52"/>
                  </a:cubicBezTo>
                  <a:cubicBezTo>
                    <a:pt x="195" y="52"/>
                    <a:pt x="195" y="52"/>
                    <a:pt x="194" y="52"/>
                  </a:cubicBezTo>
                  <a:cubicBezTo>
                    <a:pt x="194" y="52"/>
                    <a:pt x="194" y="52"/>
                    <a:pt x="194" y="53"/>
                  </a:cubicBezTo>
                  <a:cubicBezTo>
                    <a:pt x="194" y="53"/>
                    <a:pt x="194" y="53"/>
                    <a:pt x="193" y="53"/>
                  </a:cubicBezTo>
                  <a:close/>
                  <a:moveTo>
                    <a:pt x="14" y="52"/>
                  </a:moveTo>
                  <a:cubicBezTo>
                    <a:pt x="14" y="52"/>
                    <a:pt x="14" y="52"/>
                    <a:pt x="14" y="52"/>
                  </a:cubicBezTo>
                  <a:cubicBezTo>
                    <a:pt x="14" y="52"/>
                    <a:pt x="14" y="52"/>
                    <a:pt x="14" y="52"/>
                  </a:cubicBezTo>
                  <a:cubicBezTo>
                    <a:pt x="14" y="52"/>
                    <a:pt x="14" y="52"/>
                    <a:pt x="14" y="52"/>
                  </a:cubicBezTo>
                  <a:cubicBezTo>
                    <a:pt x="14" y="52"/>
                    <a:pt x="14" y="52"/>
                    <a:pt x="14" y="52"/>
                  </a:cubicBezTo>
                  <a:cubicBezTo>
                    <a:pt x="14" y="52"/>
                    <a:pt x="14" y="52"/>
                    <a:pt x="14" y="52"/>
                  </a:cubicBezTo>
                  <a:cubicBezTo>
                    <a:pt x="14" y="52"/>
                    <a:pt x="14" y="52"/>
                    <a:pt x="14" y="52"/>
                  </a:cubicBezTo>
                  <a:cubicBezTo>
                    <a:pt x="14" y="52"/>
                    <a:pt x="14" y="52"/>
                    <a:pt x="14" y="52"/>
                  </a:cubicBezTo>
                  <a:cubicBezTo>
                    <a:pt x="14" y="52"/>
                    <a:pt x="14" y="52"/>
                    <a:pt x="14" y="52"/>
                  </a:cubicBezTo>
                  <a:close/>
                  <a:moveTo>
                    <a:pt x="2" y="51"/>
                  </a:moveTo>
                  <a:cubicBezTo>
                    <a:pt x="3" y="51"/>
                    <a:pt x="2" y="51"/>
                    <a:pt x="2" y="51"/>
                  </a:cubicBezTo>
                  <a:cubicBezTo>
                    <a:pt x="2" y="51"/>
                    <a:pt x="2" y="51"/>
                    <a:pt x="2" y="51"/>
                  </a:cubicBezTo>
                  <a:close/>
                  <a:moveTo>
                    <a:pt x="131" y="51"/>
                  </a:moveTo>
                  <a:cubicBezTo>
                    <a:pt x="131" y="51"/>
                    <a:pt x="132" y="51"/>
                    <a:pt x="132" y="51"/>
                  </a:cubicBezTo>
                  <a:cubicBezTo>
                    <a:pt x="132" y="51"/>
                    <a:pt x="132" y="51"/>
                    <a:pt x="132" y="51"/>
                  </a:cubicBezTo>
                  <a:cubicBezTo>
                    <a:pt x="132" y="51"/>
                    <a:pt x="132" y="51"/>
                    <a:pt x="132" y="52"/>
                  </a:cubicBezTo>
                  <a:cubicBezTo>
                    <a:pt x="132" y="52"/>
                    <a:pt x="132" y="52"/>
                    <a:pt x="132" y="52"/>
                  </a:cubicBezTo>
                  <a:cubicBezTo>
                    <a:pt x="131" y="51"/>
                    <a:pt x="131" y="51"/>
                    <a:pt x="131" y="51"/>
                  </a:cubicBezTo>
                  <a:close/>
                  <a:moveTo>
                    <a:pt x="16" y="51"/>
                  </a:moveTo>
                  <a:cubicBezTo>
                    <a:pt x="16" y="51"/>
                    <a:pt x="16" y="51"/>
                    <a:pt x="16" y="51"/>
                  </a:cubicBezTo>
                  <a:cubicBezTo>
                    <a:pt x="16" y="51"/>
                    <a:pt x="16" y="51"/>
                    <a:pt x="16" y="51"/>
                  </a:cubicBezTo>
                  <a:cubicBezTo>
                    <a:pt x="16" y="51"/>
                    <a:pt x="16" y="51"/>
                    <a:pt x="16" y="51"/>
                  </a:cubicBezTo>
                  <a:cubicBezTo>
                    <a:pt x="16" y="51"/>
                    <a:pt x="16" y="51"/>
                    <a:pt x="16" y="51"/>
                  </a:cubicBezTo>
                  <a:cubicBezTo>
                    <a:pt x="16" y="51"/>
                    <a:pt x="16" y="51"/>
                    <a:pt x="16" y="51"/>
                  </a:cubicBezTo>
                  <a:close/>
                  <a:moveTo>
                    <a:pt x="134" y="51"/>
                  </a:moveTo>
                  <a:cubicBezTo>
                    <a:pt x="134" y="51"/>
                    <a:pt x="134" y="51"/>
                    <a:pt x="134" y="51"/>
                  </a:cubicBezTo>
                  <a:cubicBezTo>
                    <a:pt x="134" y="51"/>
                    <a:pt x="134" y="51"/>
                    <a:pt x="134" y="51"/>
                  </a:cubicBezTo>
                  <a:cubicBezTo>
                    <a:pt x="134" y="51"/>
                    <a:pt x="134" y="51"/>
                    <a:pt x="134" y="52"/>
                  </a:cubicBezTo>
                  <a:cubicBezTo>
                    <a:pt x="134" y="51"/>
                    <a:pt x="134" y="51"/>
                    <a:pt x="134" y="51"/>
                  </a:cubicBezTo>
                  <a:close/>
                  <a:moveTo>
                    <a:pt x="1" y="53"/>
                  </a:moveTo>
                  <a:cubicBezTo>
                    <a:pt x="1" y="53"/>
                    <a:pt x="0" y="53"/>
                    <a:pt x="0" y="53"/>
                  </a:cubicBezTo>
                  <a:cubicBezTo>
                    <a:pt x="0" y="53"/>
                    <a:pt x="0" y="53"/>
                    <a:pt x="0" y="53"/>
                  </a:cubicBezTo>
                  <a:cubicBezTo>
                    <a:pt x="0" y="53"/>
                    <a:pt x="1" y="54"/>
                    <a:pt x="1" y="54"/>
                  </a:cubicBezTo>
                  <a:cubicBezTo>
                    <a:pt x="2" y="54"/>
                    <a:pt x="2" y="53"/>
                    <a:pt x="3" y="53"/>
                  </a:cubicBezTo>
                  <a:cubicBezTo>
                    <a:pt x="3" y="53"/>
                    <a:pt x="3" y="53"/>
                    <a:pt x="4" y="53"/>
                  </a:cubicBezTo>
                  <a:cubicBezTo>
                    <a:pt x="4" y="53"/>
                    <a:pt x="4" y="53"/>
                    <a:pt x="5" y="53"/>
                  </a:cubicBezTo>
                  <a:cubicBezTo>
                    <a:pt x="5" y="52"/>
                    <a:pt x="6" y="52"/>
                    <a:pt x="7" y="52"/>
                  </a:cubicBezTo>
                  <a:cubicBezTo>
                    <a:pt x="7" y="52"/>
                    <a:pt x="8" y="52"/>
                    <a:pt x="8" y="51"/>
                  </a:cubicBezTo>
                  <a:cubicBezTo>
                    <a:pt x="8" y="51"/>
                    <a:pt x="8" y="51"/>
                    <a:pt x="8" y="51"/>
                  </a:cubicBezTo>
                  <a:cubicBezTo>
                    <a:pt x="8" y="51"/>
                    <a:pt x="8" y="51"/>
                    <a:pt x="8" y="51"/>
                  </a:cubicBezTo>
                  <a:cubicBezTo>
                    <a:pt x="8" y="51"/>
                    <a:pt x="8" y="51"/>
                    <a:pt x="8" y="51"/>
                  </a:cubicBezTo>
                  <a:cubicBezTo>
                    <a:pt x="7" y="51"/>
                    <a:pt x="7" y="51"/>
                    <a:pt x="7" y="51"/>
                  </a:cubicBezTo>
                  <a:cubicBezTo>
                    <a:pt x="7" y="51"/>
                    <a:pt x="6" y="52"/>
                    <a:pt x="6" y="52"/>
                  </a:cubicBezTo>
                  <a:cubicBezTo>
                    <a:pt x="6" y="52"/>
                    <a:pt x="5" y="52"/>
                    <a:pt x="5" y="52"/>
                  </a:cubicBezTo>
                  <a:cubicBezTo>
                    <a:pt x="4" y="51"/>
                    <a:pt x="3" y="52"/>
                    <a:pt x="3" y="52"/>
                  </a:cubicBezTo>
                  <a:cubicBezTo>
                    <a:pt x="3" y="52"/>
                    <a:pt x="2" y="52"/>
                    <a:pt x="2" y="52"/>
                  </a:cubicBezTo>
                  <a:cubicBezTo>
                    <a:pt x="2" y="52"/>
                    <a:pt x="2" y="53"/>
                    <a:pt x="1" y="52"/>
                  </a:cubicBezTo>
                  <a:cubicBezTo>
                    <a:pt x="1" y="52"/>
                    <a:pt x="1" y="52"/>
                    <a:pt x="1" y="52"/>
                  </a:cubicBezTo>
                  <a:cubicBezTo>
                    <a:pt x="1" y="53"/>
                    <a:pt x="1" y="53"/>
                    <a:pt x="1" y="53"/>
                  </a:cubicBezTo>
                  <a:cubicBezTo>
                    <a:pt x="1" y="53"/>
                    <a:pt x="1" y="53"/>
                    <a:pt x="1" y="53"/>
                  </a:cubicBezTo>
                  <a:close/>
                  <a:moveTo>
                    <a:pt x="192" y="50"/>
                  </a:moveTo>
                  <a:cubicBezTo>
                    <a:pt x="192" y="51"/>
                    <a:pt x="192" y="50"/>
                    <a:pt x="192" y="51"/>
                  </a:cubicBezTo>
                  <a:cubicBezTo>
                    <a:pt x="192" y="51"/>
                    <a:pt x="192" y="51"/>
                    <a:pt x="192" y="51"/>
                  </a:cubicBezTo>
                  <a:cubicBezTo>
                    <a:pt x="192" y="51"/>
                    <a:pt x="192" y="51"/>
                    <a:pt x="191" y="51"/>
                  </a:cubicBezTo>
                  <a:cubicBezTo>
                    <a:pt x="191" y="51"/>
                    <a:pt x="191" y="51"/>
                    <a:pt x="191" y="51"/>
                  </a:cubicBezTo>
                  <a:cubicBezTo>
                    <a:pt x="191" y="51"/>
                    <a:pt x="192" y="51"/>
                    <a:pt x="192" y="50"/>
                  </a:cubicBezTo>
                  <a:close/>
                  <a:moveTo>
                    <a:pt x="185" y="50"/>
                  </a:moveTo>
                  <a:cubicBezTo>
                    <a:pt x="185" y="50"/>
                    <a:pt x="185" y="50"/>
                    <a:pt x="185" y="50"/>
                  </a:cubicBezTo>
                  <a:cubicBezTo>
                    <a:pt x="185" y="51"/>
                    <a:pt x="185" y="51"/>
                    <a:pt x="185" y="51"/>
                  </a:cubicBezTo>
                  <a:cubicBezTo>
                    <a:pt x="185" y="51"/>
                    <a:pt x="185" y="51"/>
                    <a:pt x="185" y="51"/>
                  </a:cubicBezTo>
                  <a:cubicBezTo>
                    <a:pt x="185" y="51"/>
                    <a:pt x="185" y="51"/>
                    <a:pt x="185" y="51"/>
                  </a:cubicBezTo>
                  <a:cubicBezTo>
                    <a:pt x="185" y="51"/>
                    <a:pt x="185" y="51"/>
                    <a:pt x="185" y="50"/>
                  </a:cubicBezTo>
                  <a:close/>
                  <a:moveTo>
                    <a:pt x="188" y="50"/>
                  </a:moveTo>
                  <a:cubicBezTo>
                    <a:pt x="188" y="50"/>
                    <a:pt x="188" y="50"/>
                    <a:pt x="188" y="50"/>
                  </a:cubicBezTo>
                  <a:cubicBezTo>
                    <a:pt x="188" y="50"/>
                    <a:pt x="188" y="50"/>
                    <a:pt x="188" y="50"/>
                  </a:cubicBezTo>
                  <a:cubicBezTo>
                    <a:pt x="187" y="50"/>
                    <a:pt x="187" y="51"/>
                    <a:pt x="186" y="51"/>
                  </a:cubicBezTo>
                  <a:cubicBezTo>
                    <a:pt x="186" y="51"/>
                    <a:pt x="186" y="51"/>
                    <a:pt x="186" y="50"/>
                  </a:cubicBezTo>
                  <a:cubicBezTo>
                    <a:pt x="187" y="50"/>
                    <a:pt x="187" y="50"/>
                    <a:pt x="188" y="50"/>
                  </a:cubicBezTo>
                  <a:close/>
                  <a:moveTo>
                    <a:pt x="129" y="51"/>
                  </a:moveTo>
                  <a:cubicBezTo>
                    <a:pt x="129" y="51"/>
                    <a:pt x="129" y="51"/>
                    <a:pt x="129" y="51"/>
                  </a:cubicBezTo>
                  <a:cubicBezTo>
                    <a:pt x="130" y="52"/>
                    <a:pt x="130" y="52"/>
                    <a:pt x="131" y="52"/>
                  </a:cubicBezTo>
                  <a:cubicBezTo>
                    <a:pt x="131" y="52"/>
                    <a:pt x="131" y="52"/>
                    <a:pt x="131" y="52"/>
                  </a:cubicBezTo>
                  <a:cubicBezTo>
                    <a:pt x="130" y="52"/>
                    <a:pt x="130" y="53"/>
                    <a:pt x="130" y="53"/>
                  </a:cubicBezTo>
                  <a:cubicBezTo>
                    <a:pt x="131" y="53"/>
                    <a:pt x="131" y="53"/>
                    <a:pt x="131" y="53"/>
                  </a:cubicBezTo>
                  <a:cubicBezTo>
                    <a:pt x="131" y="53"/>
                    <a:pt x="131" y="53"/>
                    <a:pt x="131" y="53"/>
                  </a:cubicBezTo>
                  <a:cubicBezTo>
                    <a:pt x="131" y="54"/>
                    <a:pt x="131" y="54"/>
                    <a:pt x="131" y="54"/>
                  </a:cubicBezTo>
                  <a:cubicBezTo>
                    <a:pt x="130" y="54"/>
                    <a:pt x="130" y="55"/>
                    <a:pt x="129" y="55"/>
                  </a:cubicBezTo>
                  <a:cubicBezTo>
                    <a:pt x="129" y="55"/>
                    <a:pt x="129" y="55"/>
                    <a:pt x="129" y="55"/>
                  </a:cubicBezTo>
                  <a:cubicBezTo>
                    <a:pt x="128" y="55"/>
                    <a:pt x="128" y="55"/>
                    <a:pt x="128" y="56"/>
                  </a:cubicBezTo>
                  <a:cubicBezTo>
                    <a:pt x="127" y="56"/>
                    <a:pt x="126" y="55"/>
                    <a:pt x="126" y="55"/>
                  </a:cubicBezTo>
                  <a:cubicBezTo>
                    <a:pt x="125" y="55"/>
                    <a:pt x="125" y="55"/>
                    <a:pt x="124" y="55"/>
                  </a:cubicBezTo>
                  <a:cubicBezTo>
                    <a:pt x="124" y="55"/>
                    <a:pt x="124" y="55"/>
                    <a:pt x="124" y="55"/>
                  </a:cubicBezTo>
                  <a:cubicBezTo>
                    <a:pt x="123" y="55"/>
                    <a:pt x="123" y="55"/>
                    <a:pt x="123" y="54"/>
                  </a:cubicBezTo>
                  <a:cubicBezTo>
                    <a:pt x="123" y="54"/>
                    <a:pt x="123" y="54"/>
                    <a:pt x="123" y="54"/>
                  </a:cubicBezTo>
                  <a:cubicBezTo>
                    <a:pt x="122" y="54"/>
                    <a:pt x="122" y="54"/>
                    <a:pt x="121" y="54"/>
                  </a:cubicBezTo>
                  <a:cubicBezTo>
                    <a:pt x="121" y="54"/>
                    <a:pt x="121" y="54"/>
                    <a:pt x="121" y="54"/>
                  </a:cubicBezTo>
                  <a:cubicBezTo>
                    <a:pt x="121" y="54"/>
                    <a:pt x="121" y="54"/>
                    <a:pt x="121" y="54"/>
                  </a:cubicBezTo>
                  <a:cubicBezTo>
                    <a:pt x="121" y="54"/>
                    <a:pt x="120" y="54"/>
                    <a:pt x="120" y="54"/>
                  </a:cubicBezTo>
                  <a:cubicBezTo>
                    <a:pt x="120" y="54"/>
                    <a:pt x="120" y="54"/>
                    <a:pt x="120" y="54"/>
                  </a:cubicBezTo>
                  <a:cubicBezTo>
                    <a:pt x="119" y="54"/>
                    <a:pt x="119" y="54"/>
                    <a:pt x="119" y="54"/>
                  </a:cubicBezTo>
                  <a:cubicBezTo>
                    <a:pt x="119" y="54"/>
                    <a:pt x="119" y="54"/>
                    <a:pt x="119" y="54"/>
                  </a:cubicBezTo>
                  <a:cubicBezTo>
                    <a:pt x="120" y="53"/>
                    <a:pt x="121" y="53"/>
                    <a:pt x="122" y="53"/>
                  </a:cubicBezTo>
                  <a:cubicBezTo>
                    <a:pt x="123" y="53"/>
                    <a:pt x="123" y="52"/>
                    <a:pt x="124" y="52"/>
                  </a:cubicBezTo>
                  <a:cubicBezTo>
                    <a:pt x="124" y="52"/>
                    <a:pt x="124" y="52"/>
                    <a:pt x="124" y="52"/>
                  </a:cubicBezTo>
                  <a:cubicBezTo>
                    <a:pt x="125" y="51"/>
                    <a:pt x="125" y="51"/>
                    <a:pt x="126" y="51"/>
                  </a:cubicBezTo>
                  <a:cubicBezTo>
                    <a:pt x="126" y="51"/>
                    <a:pt x="126" y="51"/>
                    <a:pt x="126" y="51"/>
                  </a:cubicBezTo>
                  <a:cubicBezTo>
                    <a:pt x="126" y="51"/>
                    <a:pt x="126" y="51"/>
                    <a:pt x="126" y="50"/>
                  </a:cubicBezTo>
                  <a:cubicBezTo>
                    <a:pt x="127" y="50"/>
                    <a:pt x="128" y="50"/>
                    <a:pt x="128" y="50"/>
                  </a:cubicBezTo>
                  <a:cubicBezTo>
                    <a:pt x="128" y="50"/>
                    <a:pt x="129" y="50"/>
                    <a:pt x="129" y="51"/>
                  </a:cubicBezTo>
                  <a:close/>
                  <a:moveTo>
                    <a:pt x="183" y="49"/>
                  </a:moveTo>
                  <a:cubicBezTo>
                    <a:pt x="183" y="49"/>
                    <a:pt x="183" y="50"/>
                    <a:pt x="183" y="50"/>
                  </a:cubicBezTo>
                  <a:cubicBezTo>
                    <a:pt x="183" y="50"/>
                    <a:pt x="183" y="50"/>
                    <a:pt x="183" y="50"/>
                  </a:cubicBezTo>
                  <a:cubicBezTo>
                    <a:pt x="183" y="50"/>
                    <a:pt x="183" y="50"/>
                    <a:pt x="183" y="50"/>
                  </a:cubicBezTo>
                  <a:cubicBezTo>
                    <a:pt x="183" y="50"/>
                    <a:pt x="182" y="50"/>
                    <a:pt x="182" y="49"/>
                  </a:cubicBezTo>
                  <a:cubicBezTo>
                    <a:pt x="183" y="49"/>
                    <a:pt x="182" y="49"/>
                    <a:pt x="183" y="49"/>
                  </a:cubicBezTo>
                  <a:close/>
                  <a:moveTo>
                    <a:pt x="164" y="49"/>
                  </a:moveTo>
                  <a:cubicBezTo>
                    <a:pt x="165" y="49"/>
                    <a:pt x="165" y="49"/>
                    <a:pt x="166" y="49"/>
                  </a:cubicBezTo>
                  <a:cubicBezTo>
                    <a:pt x="166" y="49"/>
                    <a:pt x="166" y="49"/>
                    <a:pt x="166" y="49"/>
                  </a:cubicBezTo>
                  <a:cubicBezTo>
                    <a:pt x="165" y="49"/>
                    <a:pt x="165" y="49"/>
                    <a:pt x="165" y="49"/>
                  </a:cubicBezTo>
                  <a:cubicBezTo>
                    <a:pt x="165" y="49"/>
                    <a:pt x="164" y="49"/>
                    <a:pt x="164" y="49"/>
                  </a:cubicBezTo>
                  <a:close/>
                  <a:moveTo>
                    <a:pt x="227" y="48"/>
                  </a:moveTo>
                  <a:cubicBezTo>
                    <a:pt x="228" y="48"/>
                    <a:pt x="228" y="49"/>
                    <a:pt x="228" y="50"/>
                  </a:cubicBezTo>
                  <a:cubicBezTo>
                    <a:pt x="228" y="50"/>
                    <a:pt x="228" y="50"/>
                    <a:pt x="227" y="50"/>
                  </a:cubicBezTo>
                  <a:cubicBezTo>
                    <a:pt x="227" y="50"/>
                    <a:pt x="225" y="50"/>
                    <a:pt x="225" y="50"/>
                  </a:cubicBezTo>
                  <a:cubicBezTo>
                    <a:pt x="224" y="50"/>
                    <a:pt x="224" y="50"/>
                    <a:pt x="224" y="51"/>
                  </a:cubicBezTo>
                  <a:cubicBezTo>
                    <a:pt x="223" y="51"/>
                    <a:pt x="223" y="50"/>
                    <a:pt x="223" y="50"/>
                  </a:cubicBezTo>
                  <a:cubicBezTo>
                    <a:pt x="222" y="51"/>
                    <a:pt x="221" y="51"/>
                    <a:pt x="221" y="51"/>
                  </a:cubicBezTo>
                  <a:cubicBezTo>
                    <a:pt x="220" y="51"/>
                    <a:pt x="220" y="51"/>
                    <a:pt x="219" y="51"/>
                  </a:cubicBezTo>
                  <a:cubicBezTo>
                    <a:pt x="219" y="51"/>
                    <a:pt x="219" y="51"/>
                    <a:pt x="219" y="51"/>
                  </a:cubicBezTo>
                  <a:cubicBezTo>
                    <a:pt x="220" y="51"/>
                    <a:pt x="220" y="50"/>
                    <a:pt x="220" y="50"/>
                  </a:cubicBezTo>
                  <a:cubicBezTo>
                    <a:pt x="220" y="50"/>
                    <a:pt x="221" y="50"/>
                    <a:pt x="221" y="50"/>
                  </a:cubicBezTo>
                  <a:cubicBezTo>
                    <a:pt x="221" y="50"/>
                    <a:pt x="222" y="50"/>
                    <a:pt x="222" y="50"/>
                  </a:cubicBezTo>
                  <a:cubicBezTo>
                    <a:pt x="222" y="50"/>
                    <a:pt x="223" y="50"/>
                    <a:pt x="223" y="49"/>
                  </a:cubicBezTo>
                  <a:cubicBezTo>
                    <a:pt x="223" y="50"/>
                    <a:pt x="224" y="50"/>
                    <a:pt x="224" y="50"/>
                  </a:cubicBezTo>
                  <a:cubicBezTo>
                    <a:pt x="224" y="49"/>
                    <a:pt x="224" y="49"/>
                    <a:pt x="225" y="49"/>
                  </a:cubicBezTo>
                  <a:cubicBezTo>
                    <a:pt x="225" y="49"/>
                    <a:pt x="225" y="49"/>
                    <a:pt x="225" y="49"/>
                  </a:cubicBezTo>
                  <a:cubicBezTo>
                    <a:pt x="226" y="49"/>
                    <a:pt x="226" y="48"/>
                    <a:pt x="226" y="48"/>
                  </a:cubicBezTo>
                  <a:cubicBezTo>
                    <a:pt x="226" y="48"/>
                    <a:pt x="227" y="48"/>
                    <a:pt x="227" y="48"/>
                  </a:cubicBezTo>
                  <a:close/>
                  <a:moveTo>
                    <a:pt x="123" y="47"/>
                  </a:moveTo>
                  <a:cubicBezTo>
                    <a:pt x="123" y="47"/>
                    <a:pt x="123" y="47"/>
                    <a:pt x="123" y="47"/>
                  </a:cubicBezTo>
                  <a:cubicBezTo>
                    <a:pt x="123" y="47"/>
                    <a:pt x="123" y="47"/>
                    <a:pt x="123" y="47"/>
                  </a:cubicBezTo>
                  <a:cubicBezTo>
                    <a:pt x="123" y="47"/>
                    <a:pt x="123" y="47"/>
                    <a:pt x="123" y="47"/>
                  </a:cubicBezTo>
                  <a:cubicBezTo>
                    <a:pt x="123" y="47"/>
                    <a:pt x="123" y="47"/>
                    <a:pt x="123" y="47"/>
                  </a:cubicBezTo>
                  <a:cubicBezTo>
                    <a:pt x="123" y="47"/>
                    <a:pt x="123" y="47"/>
                    <a:pt x="123" y="47"/>
                  </a:cubicBezTo>
                  <a:close/>
                  <a:moveTo>
                    <a:pt x="221" y="46"/>
                  </a:moveTo>
                  <a:cubicBezTo>
                    <a:pt x="221" y="46"/>
                    <a:pt x="221" y="46"/>
                    <a:pt x="221" y="46"/>
                  </a:cubicBezTo>
                  <a:cubicBezTo>
                    <a:pt x="221" y="46"/>
                    <a:pt x="221" y="46"/>
                    <a:pt x="221" y="46"/>
                  </a:cubicBezTo>
                  <a:cubicBezTo>
                    <a:pt x="221" y="46"/>
                    <a:pt x="221" y="46"/>
                    <a:pt x="221" y="46"/>
                  </a:cubicBezTo>
                  <a:close/>
                  <a:moveTo>
                    <a:pt x="217" y="45"/>
                  </a:moveTo>
                  <a:cubicBezTo>
                    <a:pt x="217" y="45"/>
                    <a:pt x="217" y="45"/>
                    <a:pt x="218" y="45"/>
                  </a:cubicBezTo>
                  <a:cubicBezTo>
                    <a:pt x="218" y="45"/>
                    <a:pt x="218" y="45"/>
                    <a:pt x="218" y="45"/>
                  </a:cubicBezTo>
                  <a:cubicBezTo>
                    <a:pt x="218" y="45"/>
                    <a:pt x="218" y="45"/>
                    <a:pt x="218" y="45"/>
                  </a:cubicBezTo>
                  <a:cubicBezTo>
                    <a:pt x="217" y="45"/>
                    <a:pt x="217" y="45"/>
                    <a:pt x="216" y="45"/>
                  </a:cubicBezTo>
                  <a:cubicBezTo>
                    <a:pt x="216" y="45"/>
                    <a:pt x="216" y="45"/>
                    <a:pt x="216" y="45"/>
                  </a:cubicBezTo>
                  <a:cubicBezTo>
                    <a:pt x="216" y="45"/>
                    <a:pt x="216" y="45"/>
                    <a:pt x="216" y="45"/>
                  </a:cubicBezTo>
                  <a:cubicBezTo>
                    <a:pt x="217" y="45"/>
                    <a:pt x="217" y="45"/>
                    <a:pt x="217" y="45"/>
                  </a:cubicBezTo>
                  <a:close/>
                  <a:moveTo>
                    <a:pt x="214" y="43"/>
                  </a:moveTo>
                  <a:cubicBezTo>
                    <a:pt x="214" y="43"/>
                    <a:pt x="214" y="43"/>
                    <a:pt x="214" y="43"/>
                  </a:cubicBezTo>
                  <a:cubicBezTo>
                    <a:pt x="214" y="43"/>
                    <a:pt x="214" y="43"/>
                    <a:pt x="214" y="43"/>
                  </a:cubicBezTo>
                  <a:cubicBezTo>
                    <a:pt x="214" y="43"/>
                    <a:pt x="214" y="43"/>
                    <a:pt x="214" y="43"/>
                  </a:cubicBezTo>
                  <a:cubicBezTo>
                    <a:pt x="214" y="43"/>
                    <a:pt x="214" y="43"/>
                    <a:pt x="214" y="43"/>
                  </a:cubicBezTo>
                  <a:close/>
                  <a:moveTo>
                    <a:pt x="147" y="41"/>
                  </a:moveTo>
                  <a:cubicBezTo>
                    <a:pt x="147" y="41"/>
                    <a:pt x="147" y="41"/>
                    <a:pt x="147" y="41"/>
                  </a:cubicBezTo>
                  <a:cubicBezTo>
                    <a:pt x="147" y="41"/>
                    <a:pt x="147" y="41"/>
                    <a:pt x="147" y="41"/>
                  </a:cubicBezTo>
                  <a:cubicBezTo>
                    <a:pt x="147" y="41"/>
                    <a:pt x="147" y="41"/>
                    <a:pt x="147" y="41"/>
                  </a:cubicBezTo>
                  <a:cubicBezTo>
                    <a:pt x="147" y="41"/>
                    <a:pt x="147" y="41"/>
                    <a:pt x="146" y="41"/>
                  </a:cubicBezTo>
                  <a:cubicBezTo>
                    <a:pt x="146" y="41"/>
                    <a:pt x="146" y="41"/>
                    <a:pt x="146" y="41"/>
                  </a:cubicBezTo>
                  <a:cubicBezTo>
                    <a:pt x="147" y="41"/>
                    <a:pt x="146" y="41"/>
                    <a:pt x="147" y="41"/>
                  </a:cubicBezTo>
                  <a:close/>
                  <a:moveTo>
                    <a:pt x="199" y="40"/>
                  </a:moveTo>
                  <a:cubicBezTo>
                    <a:pt x="199" y="40"/>
                    <a:pt x="200" y="40"/>
                    <a:pt x="200" y="40"/>
                  </a:cubicBezTo>
                  <a:cubicBezTo>
                    <a:pt x="200" y="40"/>
                    <a:pt x="200" y="40"/>
                    <a:pt x="200" y="40"/>
                  </a:cubicBezTo>
                  <a:cubicBezTo>
                    <a:pt x="199" y="40"/>
                    <a:pt x="199" y="40"/>
                    <a:pt x="199" y="40"/>
                  </a:cubicBezTo>
                  <a:close/>
                  <a:moveTo>
                    <a:pt x="146" y="36"/>
                  </a:moveTo>
                  <a:cubicBezTo>
                    <a:pt x="146" y="36"/>
                    <a:pt x="146" y="36"/>
                    <a:pt x="146" y="36"/>
                  </a:cubicBezTo>
                  <a:cubicBezTo>
                    <a:pt x="146" y="36"/>
                    <a:pt x="146" y="36"/>
                    <a:pt x="146" y="36"/>
                  </a:cubicBezTo>
                  <a:cubicBezTo>
                    <a:pt x="145" y="36"/>
                    <a:pt x="145" y="37"/>
                    <a:pt x="145" y="37"/>
                  </a:cubicBezTo>
                  <a:cubicBezTo>
                    <a:pt x="145" y="37"/>
                    <a:pt x="145" y="36"/>
                    <a:pt x="145" y="36"/>
                  </a:cubicBezTo>
                  <a:cubicBezTo>
                    <a:pt x="145" y="36"/>
                    <a:pt x="145" y="36"/>
                    <a:pt x="145" y="36"/>
                  </a:cubicBezTo>
                  <a:cubicBezTo>
                    <a:pt x="145" y="36"/>
                    <a:pt x="145" y="36"/>
                    <a:pt x="146" y="36"/>
                  </a:cubicBezTo>
                  <a:close/>
                  <a:moveTo>
                    <a:pt x="94" y="40"/>
                  </a:moveTo>
                  <a:cubicBezTo>
                    <a:pt x="94" y="39"/>
                    <a:pt x="94" y="39"/>
                    <a:pt x="95" y="39"/>
                  </a:cubicBezTo>
                  <a:cubicBezTo>
                    <a:pt x="95" y="39"/>
                    <a:pt x="97" y="38"/>
                    <a:pt x="98" y="38"/>
                  </a:cubicBezTo>
                  <a:cubicBezTo>
                    <a:pt x="98" y="38"/>
                    <a:pt x="98" y="38"/>
                    <a:pt x="98" y="38"/>
                  </a:cubicBezTo>
                  <a:cubicBezTo>
                    <a:pt x="98" y="38"/>
                    <a:pt x="98" y="38"/>
                    <a:pt x="98" y="38"/>
                  </a:cubicBezTo>
                  <a:cubicBezTo>
                    <a:pt x="97" y="38"/>
                    <a:pt x="97" y="37"/>
                    <a:pt x="97" y="37"/>
                  </a:cubicBezTo>
                  <a:cubicBezTo>
                    <a:pt x="96" y="37"/>
                    <a:pt x="96" y="37"/>
                    <a:pt x="96" y="37"/>
                  </a:cubicBezTo>
                  <a:cubicBezTo>
                    <a:pt x="95" y="37"/>
                    <a:pt x="95" y="37"/>
                    <a:pt x="94" y="37"/>
                  </a:cubicBezTo>
                  <a:cubicBezTo>
                    <a:pt x="93" y="37"/>
                    <a:pt x="92" y="37"/>
                    <a:pt x="92" y="37"/>
                  </a:cubicBezTo>
                  <a:cubicBezTo>
                    <a:pt x="92" y="38"/>
                    <a:pt x="92" y="38"/>
                    <a:pt x="92" y="38"/>
                  </a:cubicBezTo>
                  <a:cubicBezTo>
                    <a:pt x="92" y="38"/>
                    <a:pt x="91" y="38"/>
                    <a:pt x="91" y="38"/>
                  </a:cubicBezTo>
                  <a:cubicBezTo>
                    <a:pt x="90" y="38"/>
                    <a:pt x="90" y="38"/>
                    <a:pt x="90" y="38"/>
                  </a:cubicBezTo>
                  <a:cubicBezTo>
                    <a:pt x="90" y="38"/>
                    <a:pt x="88" y="38"/>
                    <a:pt x="88" y="39"/>
                  </a:cubicBezTo>
                  <a:cubicBezTo>
                    <a:pt x="87" y="39"/>
                    <a:pt x="87" y="39"/>
                    <a:pt x="87" y="38"/>
                  </a:cubicBezTo>
                  <a:cubicBezTo>
                    <a:pt x="87" y="38"/>
                    <a:pt x="87" y="38"/>
                    <a:pt x="87" y="38"/>
                  </a:cubicBezTo>
                  <a:cubicBezTo>
                    <a:pt x="87" y="38"/>
                    <a:pt x="88" y="38"/>
                    <a:pt x="88" y="38"/>
                  </a:cubicBezTo>
                  <a:cubicBezTo>
                    <a:pt x="89" y="38"/>
                    <a:pt x="89" y="37"/>
                    <a:pt x="89" y="37"/>
                  </a:cubicBezTo>
                  <a:cubicBezTo>
                    <a:pt x="89" y="37"/>
                    <a:pt x="90" y="37"/>
                    <a:pt x="90" y="37"/>
                  </a:cubicBezTo>
                  <a:cubicBezTo>
                    <a:pt x="90" y="37"/>
                    <a:pt x="90" y="36"/>
                    <a:pt x="91" y="36"/>
                  </a:cubicBezTo>
                  <a:cubicBezTo>
                    <a:pt x="91" y="36"/>
                    <a:pt x="92" y="36"/>
                    <a:pt x="92" y="35"/>
                  </a:cubicBezTo>
                  <a:cubicBezTo>
                    <a:pt x="92" y="35"/>
                    <a:pt x="92" y="35"/>
                    <a:pt x="92" y="35"/>
                  </a:cubicBezTo>
                  <a:cubicBezTo>
                    <a:pt x="90" y="35"/>
                    <a:pt x="89" y="36"/>
                    <a:pt x="88" y="36"/>
                  </a:cubicBezTo>
                  <a:cubicBezTo>
                    <a:pt x="87" y="36"/>
                    <a:pt x="87" y="36"/>
                    <a:pt x="86" y="36"/>
                  </a:cubicBezTo>
                  <a:cubicBezTo>
                    <a:pt x="85" y="36"/>
                    <a:pt x="83" y="36"/>
                    <a:pt x="82" y="37"/>
                  </a:cubicBezTo>
                  <a:cubicBezTo>
                    <a:pt x="82" y="37"/>
                    <a:pt x="81" y="37"/>
                    <a:pt x="80" y="37"/>
                  </a:cubicBezTo>
                  <a:cubicBezTo>
                    <a:pt x="79" y="37"/>
                    <a:pt x="78" y="38"/>
                    <a:pt x="77" y="38"/>
                  </a:cubicBezTo>
                  <a:cubicBezTo>
                    <a:pt x="77" y="38"/>
                    <a:pt x="76" y="38"/>
                    <a:pt x="76" y="38"/>
                  </a:cubicBezTo>
                  <a:cubicBezTo>
                    <a:pt x="75" y="38"/>
                    <a:pt x="75" y="39"/>
                    <a:pt x="74" y="39"/>
                  </a:cubicBezTo>
                  <a:cubicBezTo>
                    <a:pt x="74" y="39"/>
                    <a:pt x="74" y="39"/>
                    <a:pt x="74" y="39"/>
                  </a:cubicBezTo>
                  <a:cubicBezTo>
                    <a:pt x="74" y="39"/>
                    <a:pt x="74" y="39"/>
                    <a:pt x="75" y="39"/>
                  </a:cubicBezTo>
                  <a:cubicBezTo>
                    <a:pt x="75" y="40"/>
                    <a:pt x="75" y="40"/>
                    <a:pt x="74" y="40"/>
                  </a:cubicBezTo>
                  <a:cubicBezTo>
                    <a:pt x="74" y="40"/>
                    <a:pt x="73" y="40"/>
                    <a:pt x="72" y="40"/>
                  </a:cubicBezTo>
                  <a:cubicBezTo>
                    <a:pt x="72" y="40"/>
                    <a:pt x="72" y="40"/>
                    <a:pt x="72" y="41"/>
                  </a:cubicBezTo>
                  <a:cubicBezTo>
                    <a:pt x="71" y="41"/>
                    <a:pt x="71" y="41"/>
                    <a:pt x="70" y="41"/>
                  </a:cubicBezTo>
                  <a:cubicBezTo>
                    <a:pt x="70" y="41"/>
                    <a:pt x="69" y="41"/>
                    <a:pt x="69" y="42"/>
                  </a:cubicBezTo>
                  <a:cubicBezTo>
                    <a:pt x="69" y="42"/>
                    <a:pt x="69" y="42"/>
                    <a:pt x="69" y="42"/>
                  </a:cubicBezTo>
                  <a:cubicBezTo>
                    <a:pt x="69" y="42"/>
                    <a:pt x="70" y="42"/>
                    <a:pt x="71" y="42"/>
                  </a:cubicBezTo>
                  <a:cubicBezTo>
                    <a:pt x="71" y="42"/>
                    <a:pt x="72" y="42"/>
                    <a:pt x="72" y="42"/>
                  </a:cubicBezTo>
                  <a:cubicBezTo>
                    <a:pt x="72" y="43"/>
                    <a:pt x="71" y="42"/>
                    <a:pt x="70" y="43"/>
                  </a:cubicBezTo>
                  <a:cubicBezTo>
                    <a:pt x="70" y="43"/>
                    <a:pt x="70" y="43"/>
                    <a:pt x="70" y="43"/>
                  </a:cubicBezTo>
                  <a:cubicBezTo>
                    <a:pt x="70" y="43"/>
                    <a:pt x="70" y="43"/>
                    <a:pt x="70" y="43"/>
                  </a:cubicBezTo>
                  <a:cubicBezTo>
                    <a:pt x="70" y="43"/>
                    <a:pt x="71" y="43"/>
                    <a:pt x="71" y="43"/>
                  </a:cubicBezTo>
                  <a:cubicBezTo>
                    <a:pt x="71" y="43"/>
                    <a:pt x="72" y="43"/>
                    <a:pt x="72" y="43"/>
                  </a:cubicBezTo>
                  <a:cubicBezTo>
                    <a:pt x="73" y="42"/>
                    <a:pt x="73" y="43"/>
                    <a:pt x="73" y="43"/>
                  </a:cubicBezTo>
                  <a:cubicBezTo>
                    <a:pt x="75" y="43"/>
                    <a:pt x="76" y="43"/>
                    <a:pt x="78" y="42"/>
                  </a:cubicBezTo>
                  <a:cubicBezTo>
                    <a:pt x="78" y="42"/>
                    <a:pt x="79" y="42"/>
                    <a:pt x="79" y="43"/>
                  </a:cubicBezTo>
                  <a:cubicBezTo>
                    <a:pt x="79" y="43"/>
                    <a:pt x="80" y="42"/>
                    <a:pt x="80" y="42"/>
                  </a:cubicBezTo>
                  <a:cubicBezTo>
                    <a:pt x="80" y="43"/>
                    <a:pt x="80" y="43"/>
                    <a:pt x="80" y="43"/>
                  </a:cubicBezTo>
                  <a:cubicBezTo>
                    <a:pt x="80" y="43"/>
                    <a:pt x="79" y="43"/>
                    <a:pt x="78" y="43"/>
                  </a:cubicBezTo>
                  <a:cubicBezTo>
                    <a:pt x="78" y="43"/>
                    <a:pt x="77" y="43"/>
                    <a:pt x="77" y="43"/>
                  </a:cubicBezTo>
                  <a:cubicBezTo>
                    <a:pt x="77" y="43"/>
                    <a:pt x="77" y="44"/>
                    <a:pt x="76" y="44"/>
                  </a:cubicBezTo>
                  <a:cubicBezTo>
                    <a:pt x="76" y="44"/>
                    <a:pt x="75" y="44"/>
                    <a:pt x="75" y="44"/>
                  </a:cubicBezTo>
                  <a:cubicBezTo>
                    <a:pt x="74" y="44"/>
                    <a:pt x="72" y="44"/>
                    <a:pt x="71" y="44"/>
                  </a:cubicBezTo>
                  <a:cubicBezTo>
                    <a:pt x="71" y="44"/>
                    <a:pt x="70" y="44"/>
                    <a:pt x="70" y="44"/>
                  </a:cubicBezTo>
                  <a:cubicBezTo>
                    <a:pt x="69" y="45"/>
                    <a:pt x="68" y="45"/>
                    <a:pt x="67" y="45"/>
                  </a:cubicBezTo>
                  <a:cubicBezTo>
                    <a:pt x="67" y="46"/>
                    <a:pt x="67" y="46"/>
                    <a:pt x="67" y="46"/>
                  </a:cubicBezTo>
                  <a:cubicBezTo>
                    <a:pt x="67" y="46"/>
                    <a:pt x="67" y="46"/>
                    <a:pt x="67" y="46"/>
                  </a:cubicBezTo>
                  <a:cubicBezTo>
                    <a:pt x="68" y="46"/>
                    <a:pt x="69" y="46"/>
                    <a:pt x="70" y="46"/>
                  </a:cubicBezTo>
                  <a:cubicBezTo>
                    <a:pt x="71" y="46"/>
                    <a:pt x="72" y="46"/>
                    <a:pt x="72" y="46"/>
                  </a:cubicBezTo>
                  <a:cubicBezTo>
                    <a:pt x="73" y="46"/>
                    <a:pt x="74" y="46"/>
                    <a:pt x="74" y="46"/>
                  </a:cubicBezTo>
                  <a:cubicBezTo>
                    <a:pt x="75" y="46"/>
                    <a:pt x="75" y="46"/>
                    <a:pt x="76" y="46"/>
                  </a:cubicBezTo>
                  <a:cubicBezTo>
                    <a:pt x="77" y="46"/>
                    <a:pt x="78" y="46"/>
                    <a:pt x="79" y="46"/>
                  </a:cubicBezTo>
                  <a:cubicBezTo>
                    <a:pt x="80" y="46"/>
                    <a:pt x="80" y="46"/>
                    <a:pt x="81" y="46"/>
                  </a:cubicBezTo>
                  <a:cubicBezTo>
                    <a:pt x="81" y="46"/>
                    <a:pt x="82" y="46"/>
                    <a:pt x="82" y="46"/>
                  </a:cubicBezTo>
                  <a:cubicBezTo>
                    <a:pt x="82" y="46"/>
                    <a:pt x="82" y="46"/>
                    <a:pt x="82" y="46"/>
                  </a:cubicBezTo>
                  <a:cubicBezTo>
                    <a:pt x="83" y="46"/>
                    <a:pt x="83" y="46"/>
                    <a:pt x="83" y="46"/>
                  </a:cubicBezTo>
                  <a:cubicBezTo>
                    <a:pt x="84" y="47"/>
                    <a:pt x="84" y="47"/>
                    <a:pt x="85" y="47"/>
                  </a:cubicBezTo>
                  <a:cubicBezTo>
                    <a:pt x="85" y="47"/>
                    <a:pt x="85" y="47"/>
                    <a:pt x="85" y="47"/>
                  </a:cubicBezTo>
                  <a:cubicBezTo>
                    <a:pt x="85" y="47"/>
                    <a:pt x="85" y="47"/>
                    <a:pt x="86" y="47"/>
                  </a:cubicBezTo>
                  <a:cubicBezTo>
                    <a:pt x="86" y="48"/>
                    <a:pt x="86" y="48"/>
                    <a:pt x="85" y="48"/>
                  </a:cubicBezTo>
                  <a:cubicBezTo>
                    <a:pt x="85" y="48"/>
                    <a:pt x="84" y="48"/>
                    <a:pt x="84" y="48"/>
                  </a:cubicBezTo>
                  <a:cubicBezTo>
                    <a:pt x="84" y="48"/>
                    <a:pt x="83" y="48"/>
                    <a:pt x="83" y="48"/>
                  </a:cubicBezTo>
                  <a:cubicBezTo>
                    <a:pt x="83" y="48"/>
                    <a:pt x="82" y="49"/>
                    <a:pt x="81" y="48"/>
                  </a:cubicBezTo>
                  <a:cubicBezTo>
                    <a:pt x="81" y="48"/>
                    <a:pt x="80" y="48"/>
                    <a:pt x="80" y="48"/>
                  </a:cubicBezTo>
                  <a:cubicBezTo>
                    <a:pt x="79" y="48"/>
                    <a:pt x="78" y="48"/>
                    <a:pt x="78" y="48"/>
                  </a:cubicBezTo>
                  <a:cubicBezTo>
                    <a:pt x="77" y="48"/>
                    <a:pt x="76" y="48"/>
                    <a:pt x="75" y="48"/>
                  </a:cubicBezTo>
                  <a:cubicBezTo>
                    <a:pt x="74" y="48"/>
                    <a:pt x="73" y="48"/>
                    <a:pt x="72" y="48"/>
                  </a:cubicBezTo>
                  <a:cubicBezTo>
                    <a:pt x="72" y="48"/>
                    <a:pt x="71" y="48"/>
                    <a:pt x="71" y="48"/>
                  </a:cubicBezTo>
                  <a:cubicBezTo>
                    <a:pt x="71" y="48"/>
                    <a:pt x="70" y="48"/>
                    <a:pt x="70" y="49"/>
                  </a:cubicBezTo>
                  <a:cubicBezTo>
                    <a:pt x="69" y="49"/>
                    <a:pt x="66" y="49"/>
                    <a:pt x="65" y="49"/>
                  </a:cubicBezTo>
                  <a:cubicBezTo>
                    <a:pt x="65" y="49"/>
                    <a:pt x="65" y="50"/>
                    <a:pt x="65" y="50"/>
                  </a:cubicBezTo>
                  <a:cubicBezTo>
                    <a:pt x="65" y="50"/>
                    <a:pt x="65" y="50"/>
                    <a:pt x="65" y="50"/>
                  </a:cubicBezTo>
                  <a:cubicBezTo>
                    <a:pt x="65" y="51"/>
                    <a:pt x="65" y="51"/>
                    <a:pt x="65" y="51"/>
                  </a:cubicBezTo>
                  <a:cubicBezTo>
                    <a:pt x="65" y="51"/>
                    <a:pt x="65" y="51"/>
                    <a:pt x="66" y="51"/>
                  </a:cubicBezTo>
                  <a:cubicBezTo>
                    <a:pt x="66" y="51"/>
                    <a:pt x="66" y="51"/>
                    <a:pt x="65" y="51"/>
                  </a:cubicBezTo>
                  <a:cubicBezTo>
                    <a:pt x="66" y="52"/>
                    <a:pt x="67" y="52"/>
                    <a:pt x="67" y="52"/>
                  </a:cubicBezTo>
                  <a:cubicBezTo>
                    <a:pt x="68" y="52"/>
                    <a:pt x="70" y="52"/>
                    <a:pt x="71" y="52"/>
                  </a:cubicBezTo>
                  <a:cubicBezTo>
                    <a:pt x="72" y="52"/>
                    <a:pt x="73" y="52"/>
                    <a:pt x="73" y="52"/>
                  </a:cubicBezTo>
                  <a:cubicBezTo>
                    <a:pt x="74" y="52"/>
                    <a:pt x="73" y="52"/>
                    <a:pt x="74" y="52"/>
                  </a:cubicBezTo>
                  <a:cubicBezTo>
                    <a:pt x="74" y="53"/>
                    <a:pt x="72" y="54"/>
                    <a:pt x="72" y="55"/>
                  </a:cubicBezTo>
                  <a:cubicBezTo>
                    <a:pt x="72" y="55"/>
                    <a:pt x="72" y="55"/>
                    <a:pt x="72" y="55"/>
                  </a:cubicBezTo>
                  <a:cubicBezTo>
                    <a:pt x="72" y="55"/>
                    <a:pt x="72" y="55"/>
                    <a:pt x="72" y="56"/>
                  </a:cubicBezTo>
                  <a:cubicBezTo>
                    <a:pt x="73" y="56"/>
                    <a:pt x="74" y="55"/>
                    <a:pt x="74" y="55"/>
                  </a:cubicBezTo>
                  <a:cubicBezTo>
                    <a:pt x="75" y="55"/>
                    <a:pt x="76" y="55"/>
                    <a:pt x="77" y="55"/>
                  </a:cubicBezTo>
                  <a:cubicBezTo>
                    <a:pt x="77" y="55"/>
                    <a:pt x="78" y="55"/>
                    <a:pt x="79" y="55"/>
                  </a:cubicBezTo>
                  <a:cubicBezTo>
                    <a:pt x="79" y="55"/>
                    <a:pt x="80" y="55"/>
                    <a:pt x="80" y="55"/>
                  </a:cubicBezTo>
                  <a:cubicBezTo>
                    <a:pt x="81" y="55"/>
                    <a:pt x="82" y="55"/>
                    <a:pt x="83" y="55"/>
                  </a:cubicBezTo>
                  <a:cubicBezTo>
                    <a:pt x="83" y="55"/>
                    <a:pt x="84" y="55"/>
                    <a:pt x="84" y="55"/>
                  </a:cubicBezTo>
                  <a:cubicBezTo>
                    <a:pt x="85" y="55"/>
                    <a:pt x="85" y="55"/>
                    <a:pt x="86" y="54"/>
                  </a:cubicBezTo>
                  <a:cubicBezTo>
                    <a:pt x="86" y="54"/>
                    <a:pt x="86" y="54"/>
                    <a:pt x="87" y="54"/>
                  </a:cubicBezTo>
                  <a:cubicBezTo>
                    <a:pt x="87" y="54"/>
                    <a:pt x="87" y="54"/>
                    <a:pt x="87" y="54"/>
                  </a:cubicBezTo>
                  <a:cubicBezTo>
                    <a:pt x="88" y="54"/>
                    <a:pt x="88" y="54"/>
                    <a:pt x="88" y="54"/>
                  </a:cubicBezTo>
                  <a:cubicBezTo>
                    <a:pt x="88" y="54"/>
                    <a:pt x="89" y="54"/>
                    <a:pt x="89" y="54"/>
                  </a:cubicBezTo>
                  <a:cubicBezTo>
                    <a:pt x="89" y="54"/>
                    <a:pt x="90" y="54"/>
                    <a:pt x="90" y="54"/>
                  </a:cubicBezTo>
                  <a:cubicBezTo>
                    <a:pt x="91" y="53"/>
                    <a:pt x="92" y="53"/>
                    <a:pt x="92" y="53"/>
                  </a:cubicBezTo>
                  <a:cubicBezTo>
                    <a:pt x="93" y="53"/>
                    <a:pt x="93" y="53"/>
                    <a:pt x="93" y="53"/>
                  </a:cubicBezTo>
                  <a:cubicBezTo>
                    <a:pt x="94" y="53"/>
                    <a:pt x="94" y="53"/>
                    <a:pt x="94" y="53"/>
                  </a:cubicBezTo>
                  <a:cubicBezTo>
                    <a:pt x="95" y="52"/>
                    <a:pt x="95" y="53"/>
                    <a:pt x="95" y="52"/>
                  </a:cubicBezTo>
                  <a:cubicBezTo>
                    <a:pt x="96" y="52"/>
                    <a:pt x="96" y="52"/>
                    <a:pt x="96" y="52"/>
                  </a:cubicBezTo>
                  <a:cubicBezTo>
                    <a:pt x="96" y="52"/>
                    <a:pt x="96" y="52"/>
                    <a:pt x="96" y="52"/>
                  </a:cubicBezTo>
                  <a:cubicBezTo>
                    <a:pt x="97" y="52"/>
                    <a:pt x="97" y="51"/>
                    <a:pt x="98" y="51"/>
                  </a:cubicBezTo>
                  <a:cubicBezTo>
                    <a:pt x="98" y="51"/>
                    <a:pt x="98" y="51"/>
                    <a:pt x="99" y="51"/>
                  </a:cubicBezTo>
                  <a:cubicBezTo>
                    <a:pt x="99" y="52"/>
                    <a:pt x="98" y="52"/>
                    <a:pt x="98" y="52"/>
                  </a:cubicBezTo>
                  <a:cubicBezTo>
                    <a:pt x="98" y="52"/>
                    <a:pt x="98" y="52"/>
                    <a:pt x="98" y="52"/>
                  </a:cubicBezTo>
                  <a:cubicBezTo>
                    <a:pt x="98" y="53"/>
                    <a:pt x="99" y="52"/>
                    <a:pt x="100" y="52"/>
                  </a:cubicBezTo>
                  <a:cubicBezTo>
                    <a:pt x="100" y="53"/>
                    <a:pt x="100" y="53"/>
                    <a:pt x="100" y="53"/>
                  </a:cubicBezTo>
                  <a:cubicBezTo>
                    <a:pt x="101" y="53"/>
                    <a:pt x="101" y="53"/>
                    <a:pt x="101" y="53"/>
                  </a:cubicBezTo>
                  <a:cubicBezTo>
                    <a:pt x="101" y="53"/>
                    <a:pt x="101" y="54"/>
                    <a:pt x="101" y="54"/>
                  </a:cubicBezTo>
                  <a:cubicBezTo>
                    <a:pt x="101" y="54"/>
                    <a:pt x="101" y="54"/>
                    <a:pt x="101" y="54"/>
                  </a:cubicBezTo>
                  <a:cubicBezTo>
                    <a:pt x="101" y="54"/>
                    <a:pt x="101" y="54"/>
                    <a:pt x="102" y="54"/>
                  </a:cubicBezTo>
                  <a:cubicBezTo>
                    <a:pt x="102" y="54"/>
                    <a:pt x="103" y="53"/>
                    <a:pt x="103" y="54"/>
                  </a:cubicBezTo>
                  <a:cubicBezTo>
                    <a:pt x="104" y="54"/>
                    <a:pt x="104" y="54"/>
                    <a:pt x="104" y="54"/>
                  </a:cubicBezTo>
                  <a:cubicBezTo>
                    <a:pt x="104" y="54"/>
                    <a:pt x="105" y="54"/>
                    <a:pt x="105" y="54"/>
                  </a:cubicBezTo>
                  <a:cubicBezTo>
                    <a:pt x="106" y="54"/>
                    <a:pt x="106" y="54"/>
                    <a:pt x="106" y="54"/>
                  </a:cubicBezTo>
                  <a:cubicBezTo>
                    <a:pt x="106" y="54"/>
                    <a:pt x="107" y="54"/>
                    <a:pt x="107" y="54"/>
                  </a:cubicBezTo>
                  <a:cubicBezTo>
                    <a:pt x="107" y="54"/>
                    <a:pt x="108" y="54"/>
                    <a:pt x="108" y="54"/>
                  </a:cubicBezTo>
                  <a:cubicBezTo>
                    <a:pt x="108" y="54"/>
                    <a:pt x="108" y="54"/>
                    <a:pt x="109" y="54"/>
                  </a:cubicBezTo>
                  <a:cubicBezTo>
                    <a:pt x="109" y="54"/>
                    <a:pt x="109" y="53"/>
                    <a:pt x="109" y="53"/>
                  </a:cubicBezTo>
                  <a:cubicBezTo>
                    <a:pt x="109" y="53"/>
                    <a:pt x="110" y="53"/>
                    <a:pt x="110" y="53"/>
                  </a:cubicBezTo>
                  <a:cubicBezTo>
                    <a:pt x="110" y="53"/>
                    <a:pt x="110" y="53"/>
                    <a:pt x="111" y="53"/>
                  </a:cubicBezTo>
                  <a:cubicBezTo>
                    <a:pt x="111" y="53"/>
                    <a:pt x="111" y="53"/>
                    <a:pt x="112" y="53"/>
                  </a:cubicBezTo>
                  <a:cubicBezTo>
                    <a:pt x="112" y="53"/>
                    <a:pt x="112" y="53"/>
                    <a:pt x="112" y="53"/>
                  </a:cubicBezTo>
                  <a:cubicBezTo>
                    <a:pt x="112" y="53"/>
                    <a:pt x="112" y="53"/>
                    <a:pt x="112" y="53"/>
                  </a:cubicBezTo>
                  <a:cubicBezTo>
                    <a:pt x="112" y="53"/>
                    <a:pt x="112" y="53"/>
                    <a:pt x="111" y="53"/>
                  </a:cubicBezTo>
                  <a:cubicBezTo>
                    <a:pt x="111" y="52"/>
                    <a:pt x="112" y="52"/>
                    <a:pt x="112" y="52"/>
                  </a:cubicBezTo>
                  <a:cubicBezTo>
                    <a:pt x="112" y="52"/>
                    <a:pt x="112" y="52"/>
                    <a:pt x="112" y="52"/>
                  </a:cubicBezTo>
                  <a:cubicBezTo>
                    <a:pt x="112" y="52"/>
                    <a:pt x="112" y="52"/>
                    <a:pt x="111" y="52"/>
                  </a:cubicBezTo>
                  <a:cubicBezTo>
                    <a:pt x="111" y="52"/>
                    <a:pt x="110" y="52"/>
                    <a:pt x="110" y="52"/>
                  </a:cubicBezTo>
                  <a:cubicBezTo>
                    <a:pt x="109" y="52"/>
                    <a:pt x="108" y="53"/>
                    <a:pt x="107" y="53"/>
                  </a:cubicBezTo>
                  <a:cubicBezTo>
                    <a:pt x="107" y="52"/>
                    <a:pt x="108" y="52"/>
                    <a:pt x="108" y="52"/>
                  </a:cubicBezTo>
                  <a:cubicBezTo>
                    <a:pt x="109" y="52"/>
                    <a:pt x="109" y="52"/>
                    <a:pt x="109" y="52"/>
                  </a:cubicBezTo>
                  <a:cubicBezTo>
                    <a:pt x="109" y="51"/>
                    <a:pt x="109" y="51"/>
                    <a:pt x="109" y="51"/>
                  </a:cubicBezTo>
                  <a:cubicBezTo>
                    <a:pt x="109" y="51"/>
                    <a:pt x="109" y="51"/>
                    <a:pt x="109" y="51"/>
                  </a:cubicBezTo>
                  <a:cubicBezTo>
                    <a:pt x="109" y="50"/>
                    <a:pt x="109" y="50"/>
                    <a:pt x="109" y="50"/>
                  </a:cubicBezTo>
                  <a:cubicBezTo>
                    <a:pt x="110" y="50"/>
                    <a:pt x="110" y="51"/>
                    <a:pt x="111" y="51"/>
                  </a:cubicBezTo>
                  <a:cubicBezTo>
                    <a:pt x="111" y="51"/>
                    <a:pt x="112" y="50"/>
                    <a:pt x="113" y="50"/>
                  </a:cubicBezTo>
                  <a:cubicBezTo>
                    <a:pt x="113" y="50"/>
                    <a:pt x="113" y="50"/>
                    <a:pt x="114" y="49"/>
                  </a:cubicBezTo>
                  <a:cubicBezTo>
                    <a:pt x="114" y="49"/>
                    <a:pt x="115" y="50"/>
                    <a:pt x="115" y="50"/>
                  </a:cubicBezTo>
                  <a:cubicBezTo>
                    <a:pt x="116" y="50"/>
                    <a:pt x="116" y="49"/>
                    <a:pt x="117" y="49"/>
                  </a:cubicBezTo>
                  <a:cubicBezTo>
                    <a:pt x="117" y="50"/>
                    <a:pt x="117" y="50"/>
                    <a:pt x="116" y="50"/>
                  </a:cubicBezTo>
                  <a:cubicBezTo>
                    <a:pt x="116" y="50"/>
                    <a:pt x="116" y="50"/>
                    <a:pt x="116" y="50"/>
                  </a:cubicBezTo>
                  <a:cubicBezTo>
                    <a:pt x="117" y="50"/>
                    <a:pt x="117" y="50"/>
                    <a:pt x="117" y="50"/>
                  </a:cubicBezTo>
                  <a:cubicBezTo>
                    <a:pt x="118" y="50"/>
                    <a:pt x="118" y="49"/>
                    <a:pt x="119" y="49"/>
                  </a:cubicBezTo>
                  <a:cubicBezTo>
                    <a:pt x="119" y="49"/>
                    <a:pt x="119" y="49"/>
                    <a:pt x="119" y="49"/>
                  </a:cubicBezTo>
                  <a:cubicBezTo>
                    <a:pt x="118" y="49"/>
                    <a:pt x="118" y="49"/>
                    <a:pt x="118" y="49"/>
                  </a:cubicBezTo>
                  <a:cubicBezTo>
                    <a:pt x="118" y="49"/>
                    <a:pt x="117" y="49"/>
                    <a:pt x="117" y="49"/>
                  </a:cubicBezTo>
                  <a:cubicBezTo>
                    <a:pt x="117" y="49"/>
                    <a:pt x="117" y="48"/>
                    <a:pt x="117" y="48"/>
                  </a:cubicBezTo>
                  <a:cubicBezTo>
                    <a:pt x="117" y="48"/>
                    <a:pt x="117" y="48"/>
                    <a:pt x="116" y="48"/>
                  </a:cubicBezTo>
                  <a:cubicBezTo>
                    <a:pt x="116" y="48"/>
                    <a:pt x="116" y="48"/>
                    <a:pt x="116" y="48"/>
                  </a:cubicBezTo>
                  <a:cubicBezTo>
                    <a:pt x="115" y="47"/>
                    <a:pt x="115" y="47"/>
                    <a:pt x="115" y="47"/>
                  </a:cubicBezTo>
                  <a:cubicBezTo>
                    <a:pt x="115" y="47"/>
                    <a:pt x="115" y="47"/>
                    <a:pt x="115" y="47"/>
                  </a:cubicBezTo>
                  <a:cubicBezTo>
                    <a:pt x="115" y="47"/>
                    <a:pt x="114" y="47"/>
                    <a:pt x="113" y="47"/>
                  </a:cubicBezTo>
                  <a:cubicBezTo>
                    <a:pt x="112" y="47"/>
                    <a:pt x="113" y="46"/>
                    <a:pt x="112" y="46"/>
                  </a:cubicBezTo>
                  <a:cubicBezTo>
                    <a:pt x="112" y="46"/>
                    <a:pt x="112" y="46"/>
                    <a:pt x="112" y="46"/>
                  </a:cubicBezTo>
                  <a:cubicBezTo>
                    <a:pt x="112" y="45"/>
                    <a:pt x="112" y="45"/>
                    <a:pt x="112" y="45"/>
                  </a:cubicBezTo>
                  <a:cubicBezTo>
                    <a:pt x="111" y="45"/>
                    <a:pt x="111" y="44"/>
                    <a:pt x="111" y="44"/>
                  </a:cubicBezTo>
                  <a:cubicBezTo>
                    <a:pt x="112" y="44"/>
                    <a:pt x="112" y="44"/>
                    <a:pt x="113" y="43"/>
                  </a:cubicBezTo>
                  <a:cubicBezTo>
                    <a:pt x="113" y="43"/>
                    <a:pt x="113" y="43"/>
                    <a:pt x="114" y="43"/>
                  </a:cubicBezTo>
                  <a:cubicBezTo>
                    <a:pt x="114" y="43"/>
                    <a:pt x="114" y="42"/>
                    <a:pt x="114" y="42"/>
                  </a:cubicBezTo>
                  <a:cubicBezTo>
                    <a:pt x="115" y="42"/>
                    <a:pt x="114" y="41"/>
                    <a:pt x="114" y="41"/>
                  </a:cubicBezTo>
                  <a:cubicBezTo>
                    <a:pt x="114" y="41"/>
                    <a:pt x="115" y="41"/>
                    <a:pt x="115" y="40"/>
                  </a:cubicBezTo>
                  <a:cubicBezTo>
                    <a:pt x="115" y="40"/>
                    <a:pt x="115" y="40"/>
                    <a:pt x="115" y="40"/>
                  </a:cubicBezTo>
                  <a:cubicBezTo>
                    <a:pt x="115" y="40"/>
                    <a:pt x="115" y="40"/>
                    <a:pt x="115" y="40"/>
                  </a:cubicBezTo>
                  <a:cubicBezTo>
                    <a:pt x="115" y="39"/>
                    <a:pt x="115" y="39"/>
                    <a:pt x="116" y="39"/>
                  </a:cubicBezTo>
                  <a:cubicBezTo>
                    <a:pt x="116" y="39"/>
                    <a:pt x="116" y="39"/>
                    <a:pt x="116" y="38"/>
                  </a:cubicBezTo>
                  <a:cubicBezTo>
                    <a:pt x="116" y="38"/>
                    <a:pt x="116" y="38"/>
                    <a:pt x="116" y="38"/>
                  </a:cubicBezTo>
                  <a:cubicBezTo>
                    <a:pt x="116" y="38"/>
                    <a:pt x="116" y="38"/>
                    <a:pt x="117" y="38"/>
                  </a:cubicBezTo>
                  <a:cubicBezTo>
                    <a:pt x="117" y="37"/>
                    <a:pt x="116" y="38"/>
                    <a:pt x="117" y="37"/>
                  </a:cubicBezTo>
                  <a:cubicBezTo>
                    <a:pt x="117" y="36"/>
                    <a:pt x="116" y="37"/>
                    <a:pt x="116" y="36"/>
                  </a:cubicBezTo>
                  <a:cubicBezTo>
                    <a:pt x="116" y="36"/>
                    <a:pt x="116" y="36"/>
                    <a:pt x="116" y="36"/>
                  </a:cubicBezTo>
                  <a:cubicBezTo>
                    <a:pt x="115" y="36"/>
                    <a:pt x="115" y="36"/>
                    <a:pt x="115" y="36"/>
                  </a:cubicBezTo>
                  <a:cubicBezTo>
                    <a:pt x="114" y="35"/>
                    <a:pt x="114" y="36"/>
                    <a:pt x="114" y="36"/>
                  </a:cubicBezTo>
                  <a:cubicBezTo>
                    <a:pt x="113" y="36"/>
                    <a:pt x="113" y="36"/>
                    <a:pt x="113" y="35"/>
                  </a:cubicBezTo>
                  <a:cubicBezTo>
                    <a:pt x="112" y="35"/>
                    <a:pt x="112" y="35"/>
                    <a:pt x="111" y="35"/>
                  </a:cubicBezTo>
                  <a:cubicBezTo>
                    <a:pt x="111" y="35"/>
                    <a:pt x="111" y="36"/>
                    <a:pt x="111" y="36"/>
                  </a:cubicBezTo>
                  <a:cubicBezTo>
                    <a:pt x="111" y="36"/>
                    <a:pt x="110" y="36"/>
                    <a:pt x="110" y="36"/>
                  </a:cubicBezTo>
                  <a:cubicBezTo>
                    <a:pt x="110" y="36"/>
                    <a:pt x="110" y="36"/>
                    <a:pt x="110" y="37"/>
                  </a:cubicBezTo>
                  <a:cubicBezTo>
                    <a:pt x="110" y="37"/>
                    <a:pt x="110" y="37"/>
                    <a:pt x="110" y="37"/>
                  </a:cubicBezTo>
                  <a:cubicBezTo>
                    <a:pt x="109" y="37"/>
                    <a:pt x="109" y="37"/>
                    <a:pt x="109" y="37"/>
                  </a:cubicBezTo>
                  <a:cubicBezTo>
                    <a:pt x="109" y="37"/>
                    <a:pt x="109" y="38"/>
                    <a:pt x="109" y="38"/>
                  </a:cubicBezTo>
                  <a:cubicBezTo>
                    <a:pt x="109" y="38"/>
                    <a:pt x="109" y="38"/>
                    <a:pt x="109" y="38"/>
                  </a:cubicBezTo>
                  <a:cubicBezTo>
                    <a:pt x="108" y="38"/>
                    <a:pt x="108" y="38"/>
                    <a:pt x="108" y="38"/>
                  </a:cubicBezTo>
                  <a:cubicBezTo>
                    <a:pt x="108" y="38"/>
                    <a:pt x="108" y="39"/>
                    <a:pt x="108" y="39"/>
                  </a:cubicBezTo>
                  <a:cubicBezTo>
                    <a:pt x="108" y="39"/>
                    <a:pt x="108" y="39"/>
                    <a:pt x="108" y="39"/>
                  </a:cubicBezTo>
                  <a:cubicBezTo>
                    <a:pt x="108" y="39"/>
                    <a:pt x="108" y="39"/>
                    <a:pt x="108" y="39"/>
                  </a:cubicBezTo>
                  <a:cubicBezTo>
                    <a:pt x="108" y="40"/>
                    <a:pt x="107" y="40"/>
                    <a:pt x="107" y="40"/>
                  </a:cubicBezTo>
                  <a:cubicBezTo>
                    <a:pt x="107" y="40"/>
                    <a:pt x="107" y="41"/>
                    <a:pt x="107" y="41"/>
                  </a:cubicBezTo>
                  <a:cubicBezTo>
                    <a:pt x="106" y="41"/>
                    <a:pt x="107" y="42"/>
                    <a:pt x="106" y="42"/>
                  </a:cubicBezTo>
                  <a:cubicBezTo>
                    <a:pt x="106" y="42"/>
                    <a:pt x="106" y="42"/>
                    <a:pt x="105" y="42"/>
                  </a:cubicBezTo>
                  <a:cubicBezTo>
                    <a:pt x="105" y="42"/>
                    <a:pt x="105" y="42"/>
                    <a:pt x="105" y="42"/>
                  </a:cubicBezTo>
                  <a:cubicBezTo>
                    <a:pt x="105" y="42"/>
                    <a:pt x="105" y="42"/>
                    <a:pt x="104" y="42"/>
                  </a:cubicBezTo>
                  <a:cubicBezTo>
                    <a:pt x="104" y="42"/>
                    <a:pt x="104" y="42"/>
                    <a:pt x="104" y="42"/>
                  </a:cubicBezTo>
                  <a:cubicBezTo>
                    <a:pt x="104" y="43"/>
                    <a:pt x="103" y="42"/>
                    <a:pt x="103" y="42"/>
                  </a:cubicBezTo>
                  <a:cubicBezTo>
                    <a:pt x="103" y="41"/>
                    <a:pt x="103" y="41"/>
                    <a:pt x="103" y="41"/>
                  </a:cubicBezTo>
                  <a:cubicBezTo>
                    <a:pt x="103" y="41"/>
                    <a:pt x="103" y="41"/>
                    <a:pt x="103" y="41"/>
                  </a:cubicBezTo>
                  <a:cubicBezTo>
                    <a:pt x="104" y="40"/>
                    <a:pt x="104" y="40"/>
                    <a:pt x="104" y="40"/>
                  </a:cubicBezTo>
                  <a:cubicBezTo>
                    <a:pt x="104" y="40"/>
                    <a:pt x="104" y="40"/>
                    <a:pt x="104" y="40"/>
                  </a:cubicBezTo>
                  <a:cubicBezTo>
                    <a:pt x="104" y="39"/>
                    <a:pt x="105" y="39"/>
                    <a:pt x="105" y="39"/>
                  </a:cubicBezTo>
                  <a:cubicBezTo>
                    <a:pt x="105" y="38"/>
                    <a:pt x="105" y="38"/>
                    <a:pt x="105" y="38"/>
                  </a:cubicBezTo>
                  <a:cubicBezTo>
                    <a:pt x="105" y="38"/>
                    <a:pt x="105" y="38"/>
                    <a:pt x="105" y="38"/>
                  </a:cubicBezTo>
                  <a:cubicBezTo>
                    <a:pt x="105" y="38"/>
                    <a:pt x="105" y="38"/>
                    <a:pt x="105" y="38"/>
                  </a:cubicBezTo>
                  <a:cubicBezTo>
                    <a:pt x="105" y="38"/>
                    <a:pt x="104" y="38"/>
                    <a:pt x="104" y="37"/>
                  </a:cubicBezTo>
                  <a:cubicBezTo>
                    <a:pt x="104" y="37"/>
                    <a:pt x="104" y="37"/>
                    <a:pt x="104" y="37"/>
                  </a:cubicBezTo>
                  <a:cubicBezTo>
                    <a:pt x="103" y="37"/>
                    <a:pt x="102" y="37"/>
                    <a:pt x="102" y="37"/>
                  </a:cubicBezTo>
                  <a:cubicBezTo>
                    <a:pt x="101" y="37"/>
                    <a:pt x="102" y="37"/>
                    <a:pt x="101" y="37"/>
                  </a:cubicBezTo>
                  <a:cubicBezTo>
                    <a:pt x="101" y="37"/>
                    <a:pt x="101" y="37"/>
                    <a:pt x="102" y="37"/>
                  </a:cubicBezTo>
                  <a:cubicBezTo>
                    <a:pt x="102" y="37"/>
                    <a:pt x="103" y="37"/>
                    <a:pt x="103" y="37"/>
                  </a:cubicBezTo>
                  <a:cubicBezTo>
                    <a:pt x="103" y="38"/>
                    <a:pt x="103" y="38"/>
                    <a:pt x="103" y="38"/>
                  </a:cubicBezTo>
                  <a:cubicBezTo>
                    <a:pt x="103" y="38"/>
                    <a:pt x="102" y="38"/>
                    <a:pt x="102" y="38"/>
                  </a:cubicBezTo>
                  <a:cubicBezTo>
                    <a:pt x="102" y="38"/>
                    <a:pt x="102" y="38"/>
                    <a:pt x="102" y="39"/>
                  </a:cubicBezTo>
                  <a:cubicBezTo>
                    <a:pt x="102" y="39"/>
                    <a:pt x="101" y="39"/>
                    <a:pt x="101" y="39"/>
                  </a:cubicBezTo>
                  <a:cubicBezTo>
                    <a:pt x="101" y="39"/>
                    <a:pt x="100" y="39"/>
                    <a:pt x="100" y="39"/>
                  </a:cubicBezTo>
                  <a:cubicBezTo>
                    <a:pt x="100" y="39"/>
                    <a:pt x="100" y="39"/>
                    <a:pt x="99" y="39"/>
                  </a:cubicBezTo>
                  <a:cubicBezTo>
                    <a:pt x="99" y="39"/>
                    <a:pt x="99" y="39"/>
                    <a:pt x="99" y="39"/>
                  </a:cubicBezTo>
                  <a:cubicBezTo>
                    <a:pt x="99" y="39"/>
                    <a:pt x="99" y="39"/>
                    <a:pt x="99" y="39"/>
                  </a:cubicBezTo>
                  <a:cubicBezTo>
                    <a:pt x="99" y="39"/>
                    <a:pt x="99" y="39"/>
                    <a:pt x="99" y="39"/>
                  </a:cubicBezTo>
                  <a:cubicBezTo>
                    <a:pt x="98" y="39"/>
                    <a:pt x="98" y="39"/>
                    <a:pt x="97" y="40"/>
                  </a:cubicBezTo>
                  <a:cubicBezTo>
                    <a:pt x="97" y="40"/>
                    <a:pt x="96" y="40"/>
                    <a:pt x="96" y="39"/>
                  </a:cubicBezTo>
                  <a:cubicBezTo>
                    <a:pt x="95" y="39"/>
                    <a:pt x="95" y="40"/>
                    <a:pt x="94" y="40"/>
                  </a:cubicBezTo>
                  <a:close/>
                  <a:moveTo>
                    <a:pt x="209" y="37"/>
                  </a:moveTo>
                  <a:cubicBezTo>
                    <a:pt x="209" y="37"/>
                    <a:pt x="207" y="37"/>
                    <a:pt x="207" y="37"/>
                  </a:cubicBezTo>
                  <a:cubicBezTo>
                    <a:pt x="206" y="37"/>
                    <a:pt x="205" y="37"/>
                    <a:pt x="203" y="37"/>
                  </a:cubicBezTo>
                  <a:cubicBezTo>
                    <a:pt x="203" y="37"/>
                    <a:pt x="203" y="37"/>
                    <a:pt x="202" y="37"/>
                  </a:cubicBezTo>
                  <a:cubicBezTo>
                    <a:pt x="202" y="37"/>
                    <a:pt x="201" y="37"/>
                    <a:pt x="200" y="37"/>
                  </a:cubicBezTo>
                  <a:cubicBezTo>
                    <a:pt x="199" y="38"/>
                    <a:pt x="198" y="37"/>
                    <a:pt x="198" y="37"/>
                  </a:cubicBezTo>
                  <a:cubicBezTo>
                    <a:pt x="198" y="36"/>
                    <a:pt x="198" y="36"/>
                    <a:pt x="198" y="35"/>
                  </a:cubicBezTo>
                  <a:cubicBezTo>
                    <a:pt x="198" y="35"/>
                    <a:pt x="197" y="35"/>
                    <a:pt x="197" y="35"/>
                  </a:cubicBezTo>
                  <a:cubicBezTo>
                    <a:pt x="197" y="35"/>
                    <a:pt x="197" y="35"/>
                    <a:pt x="197" y="35"/>
                  </a:cubicBezTo>
                  <a:cubicBezTo>
                    <a:pt x="197" y="35"/>
                    <a:pt x="198" y="35"/>
                    <a:pt x="198" y="35"/>
                  </a:cubicBezTo>
                  <a:cubicBezTo>
                    <a:pt x="198" y="35"/>
                    <a:pt x="198" y="34"/>
                    <a:pt x="198" y="34"/>
                  </a:cubicBezTo>
                  <a:cubicBezTo>
                    <a:pt x="198" y="34"/>
                    <a:pt x="199" y="34"/>
                    <a:pt x="199" y="34"/>
                  </a:cubicBezTo>
                  <a:cubicBezTo>
                    <a:pt x="199" y="33"/>
                    <a:pt x="201" y="34"/>
                    <a:pt x="202" y="34"/>
                  </a:cubicBezTo>
                  <a:cubicBezTo>
                    <a:pt x="203" y="34"/>
                    <a:pt x="204" y="34"/>
                    <a:pt x="205" y="34"/>
                  </a:cubicBezTo>
                  <a:cubicBezTo>
                    <a:pt x="205" y="34"/>
                    <a:pt x="206" y="34"/>
                    <a:pt x="206" y="34"/>
                  </a:cubicBezTo>
                  <a:cubicBezTo>
                    <a:pt x="206" y="34"/>
                    <a:pt x="206" y="34"/>
                    <a:pt x="207" y="34"/>
                  </a:cubicBezTo>
                  <a:cubicBezTo>
                    <a:pt x="207" y="34"/>
                    <a:pt x="208" y="34"/>
                    <a:pt x="208" y="34"/>
                  </a:cubicBezTo>
                  <a:cubicBezTo>
                    <a:pt x="208" y="35"/>
                    <a:pt x="209" y="35"/>
                    <a:pt x="209" y="36"/>
                  </a:cubicBezTo>
                  <a:cubicBezTo>
                    <a:pt x="209" y="36"/>
                    <a:pt x="209" y="36"/>
                    <a:pt x="209" y="36"/>
                  </a:cubicBezTo>
                  <a:cubicBezTo>
                    <a:pt x="209" y="36"/>
                    <a:pt x="209" y="37"/>
                    <a:pt x="209" y="37"/>
                  </a:cubicBezTo>
                  <a:close/>
                  <a:moveTo>
                    <a:pt x="122" y="34"/>
                  </a:moveTo>
                  <a:cubicBezTo>
                    <a:pt x="122" y="34"/>
                    <a:pt x="122" y="34"/>
                    <a:pt x="122" y="34"/>
                  </a:cubicBezTo>
                  <a:cubicBezTo>
                    <a:pt x="122" y="34"/>
                    <a:pt x="123" y="34"/>
                    <a:pt x="123" y="34"/>
                  </a:cubicBezTo>
                  <a:cubicBezTo>
                    <a:pt x="123" y="34"/>
                    <a:pt x="123" y="34"/>
                    <a:pt x="123" y="34"/>
                  </a:cubicBezTo>
                  <a:cubicBezTo>
                    <a:pt x="123" y="35"/>
                    <a:pt x="121" y="35"/>
                    <a:pt x="120" y="36"/>
                  </a:cubicBezTo>
                  <a:cubicBezTo>
                    <a:pt x="120" y="36"/>
                    <a:pt x="120" y="36"/>
                    <a:pt x="119" y="36"/>
                  </a:cubicBezTo>
                  <a:cubicBezTo>
                    <a:pt x="119" y="36"/>
                    <a:pt x="118" y="37"/>
                    <a:pt x="118" y="37"/>
                  </a:cubicBezTo>
                  <a:cubicBezTo>
                    <a:pt x="118" y="36"/>
                    <a:pt x="117" y="36"/>
                    <a:pt x="117" y="35"/>
                  </a:cubicBezTo>
                  <a:cubicBezTo>
                    <a:pt x="117" y="35"/>
                    <a:pt x="117" y="35"/>
                    <a:pt x="116" y="34"/>
                  </a:cubicBezTo>
                  <a:cubicBezTo>
                    <a:pt x="116" y="34"/>
                    <a:pt x="116" y="34"/>
                    <a:pt x="116" y="34"/>
                  </a:cubicBezTo>
                  <a:cubicBezTo>
                    <a:pt x="116" y="34"/>
                    <a:pt x="116" y="34"/>
                    <a:pt x="116" y="34"/>
                  </a:cubicBezTo>
                  <a:cubicBezTo>
                    <a:pt x="117" y="34"/>
                    <a:pt x="118" y="34"/>
                    <a:pt x="118" y="34"/>
                  </a:cubicBezTo>
                  <a:cubicBezTo>
                    <a:pt x="119" y="33"/>
                    <a:pt x="121" y="34"/>
                    <a:pt x="122" y="34"/>
                  </a:cubicBezTo>
                  <a:close/>
                  <a:moveTo>
                    <a:pt x="169" y="45"/>
                  </a:moveTo>
                  <a:cubicBezTo>
                    <a:pt x="169" y="45"/>
                    <a:pt x="169" y="45"/>
                    <a:pt x="169" y="45"/>
                  </a:cubicBezTo>
                  <a:cubicBezTo>
                    <a:pt x="169" y="45"/>
                    <a:pt x="169" y="45"/>
                    <a:pt x="170" y="44"/>
                  </a:cubicBezTo>
                  <a:cubicBezTo>
                    <a:pt x="170" y="44"/>
                    <a:pt x="170" y="44"/>
                    <a:pt x="170" y="44"/>
                  </a:cubicBezTo>
                  <a:cubicBezTo>
                    <a:pt x="171" y="44"/>
                    <a:pt x="171" y="44"/>
                    <a:pt x="172" y="44"/>
                  </a:cubicBezTo>
                  <a:cubicBezTo>
                    <a:pt x="172" y="44"/>
                    <a:pt x="173" y="44"/>
                    <a:pt x="173" y="44"/>
                  </a:cubicBezTo>
                  <a:cubicBezTo>
                    <a:pt x="174" y="44"/>
                    <a:pt x="174" y="44"/>
                    <a:pt x="174" y="44"/>
                  </a:cubicBezTo>
                  <a:cubicBezTo>
                    <a:pt x="174" y="43"/>
                    <a:pt x="175" y="43"/>
                    <a:pt x="176" y="43"/>
                  </a:cubicBezTo>
                  <a:cubicBezTo>
                    <a:pt x="176" y="43"/>
                    <a:pt x="176" y="43"/>
                    <a:pt x="176" y="43"/>
                  </a:cubicBezTo>
                  <a:cubicBezTo>
                    <a:pt x="175" y="43"/>
                    <a:pt x="175" y="43"/>
                    <a:pt x="175" y="43"/>
                  </a:cubicBezTo>
                  <a:cubicBezTo>
                    <a:pt x="174" y="43"/>
                    <a:pt x="174" y="42"/>
                    <a:pt x="174" y="42"/>
                  </a:cubicBezTo>
                  <a:cubicBezTo>
                    <a:pt x="174" y="41"/>
                    <a:pt x="174" y="41"/>
                    <a:pt x="174" y="40"/>
                  </a:cubicBezTo>
                  <a:cubicBezTo>
                    <a:pt x="174" y="40"/>
                    <a:pt x="174" y="40"/>
                    <a:pt x="174" y="39"/>
                  </a:cubicBezTo>
                  <a:cubicBezTo>
                    <a:pt x="175" y="39"/>
                    <a:pt x="175" y="39"/>
                    <a:pt x="176" y="39"/>
                  </a:cubicBezTo>
                  <a:cubicBezTo>
                    <a:pt x="176" y="39"/>
                    <a:pt x="176" y="39"/>
                    <a:pt x="176" y="39"/>
                  </a:cubicBezTo>
                  <a:cubicBezTo>
                    <a:pt x="176" y="38"/>
                    <a:pt x="176" y="38"/>
                    <a:pt x="175" y="38"/>
                  </a:cubicBezTo>
                  <a:cubicBezTo>
                    <a:pt x="175" y="38"/>
                    <a:pt x="175" y="38"/>
                    <a:pt x="175" y="38"/>
                  </a:cubicBezTo>
                  <a:cubicBezTo>
                    <a:pt x="176" y="37"/>
                    <a:pt x="176" y="37"/>
                    <a:pt x="176" y="37"/>
                  </a:cubicBezTo>
                  <a:cubicBezTo>
                    <a:pt x="177" y="36"/>
                    <a:pt x="178" y="36"/>
                    <a:pt x="178" y="36"/>
                  </a:cubicBezTo>
                  <a:cubicBezTo>
                    <a:pt x="178" y="36"/>
                    <a:pt x="178" y="36"/>
                    <a:pt x="179" y="36"/>
                  </a:cubicBezTo>
                  <a:cubicBezTo>
                    <a:pt x="179" y="35"/>
                    <a:pt x="180" y="35"/>
                    <a:pt x="181" y="34"/>
                  </a:cubicBezTo>
                  <a:cubicBezTo>
                    <a:pt x="182" y="34"/>
                    <a:pt x="182" y="34"/>
                    <a:pt x="183" y="34"/>
                  </a:cubicBezTo>
                  <a:cubicBezTo>
                    <a:pt x="183" y="34"/>
                    <a:pt x="184" y="34"/>
                    <a:pt x="184" y="34"/>
                  </a:cubicBezTo>
                  <a:cubicBezTo>
                    <a:pt x="184" y="34"/>
                    <a:pt x="184" y="34"/>
                    <a:pt x="185" y="34"/>
                  </a:cubicBezTo>
                  <a:cubicBezTo>
                    <a:pt x="185" y="34"/>
                    <a:pt x="185" y="34"/>
                    <a:pt x="185" y="34"/>
                  </a:cubicBezTo>
                  <a:cubicBezTo>
                    <a:pt x="185" y="33"/>
                    <a:pt x="185" y="33"/>
                    <a:pt x="185" y="33"/>
                  </a:cubicBezTo>
                  <a:cubicBezTo>
                    <a:pt x="184" y="33"/>
                    <a:pt x="183" y="33"/>
                    <a:pt x="181" y="33"/>
                  </a:cubicBezTo>
                  <a:cubicBezTo>
                    <a:pt x="181" y="33"/>
                    <a:pt x="181" y="33"/>
                    <a:pt x="180" y="33"/>
                  </a:cubicBezTo>
                  <a:cubicBezTo>
                    <a:pt x="179" y="33"/>
                    <a:pt x="178" y="33"/>
                    <a:pt x="177" y="34"/>
                  </a:cubicBezTo>
                  <a:cubicBezTo>
                    <a:pt x="176" y="34"/>
                    <a:pt x="174" y="34"/>
                    <a:pt x="173" y="35"/>
                  </a:cubicBezTo>
                  <a:cubicBezTo>
                    <a:pt x="173" y="35"/>
                    <a:pt x="172" y="35"/>
                    <a:pt x="171" y="35"/>
                  </a:cubicBezTo>
                  <a:cubicBezTo>
                    <a:pt x="171" y="35"/>
                    <a:pt x="171" y="36"/>
                    <a:pt x="171" y="36"/>
                  </a:cubicBezTo>
                  <a:cubicBezTo>
                    <a:pt x="171" y="36"/>
                    <a:pt x="171" y="36"/>
                    <a:pt x="170" y="36"/>
                  </a:cubicBezTo>
                  <a:cubicBezTo>
                    <a:pt x="170" y="36"/>
                    <a:pt x="170" y="36"/>
                    <a:pt x="170" y="36"/>
                  </a:cubicBezTo>
                  <a:cubicBezTo>
                    <a:pt x="169" y="36"/>
                    <a:pt x="169" y="37"/>
                    <a:pt x="168" y="37"/>
                  </a:cubicBezTo>
                  <a:cubicBezTo>
                    <a:pt x="168" y="37"/>
                    <a:pt x="168" y="38"/>
                    <a:pt x="168" y="38"/>
                  </a:cubicBezTo>
                  <a:cubicBezTo>
                    <a:pt x="168" y="38"/>
                    <a:pt x="167" y="38"/>
                    <a:pt x="167" y="38"/>
                  </a:cubicBezTo>
                  <a:cubicBezTo>
                    <a:pt x="167" y="38"/>
                    <a:pt x="167" y="38"/>
                    <a:pt x="167" y="38"/>
                  </a:cubicBezTo>
                  <a:cubicBezTo>
                    <a:pt x="166" y="38"/>
                    <a:pt x="166" y="38"/>
                    <a:pt x="166" y="38"/>
                  </a:cubicBezTo>
                  <a:cubicBezTo>
                    <a:pt x="166" y="39"/>
                    <a:pt x="165" y="39"/>
                    <a:pt x="165" y="39"/>
                  </a:cubicBezTo>
                  <a:cubicBezTo>
                    <a:pt x="165" y="39"/>
                    <a:pt x="165" y="39"/>
                    <a:pt x="165" y="39"/>
                  </a:cubicBezTo>
                  <a:cubicBezTo>
                    <a:pt x="164" y="39"/>
                    <a:pt x="164" y="39"/>
                    <a:pt x="164" y="40"/>
                  </a:cubicBezTo>
                  <a:cubicBezTo>
                    <a:pt x="164" y="41"/>
                    <a:pt x="164" y="40"/>
                    <a:pt x="163" y="40"/>
                  </a:cubicBezTo>
                  <a:cubicBezTo>
                    <a:pt x="163" y="41"/>
                    <a:pt x="163" y="41"/>
                    <a:pt x="162" y="41"/>
                  </a:cubicBezTo>
                  <a:cubicBezTo>
                    <a:pt x="162" y="42"/>
                    <a:pt x="162" y="42"/>
                    <a:pt x="161" y="42"/>
                  </a:cubicBezTo>
                  <a:cubicBezTo>
                    <a:pt x="161" y="42"/>
                    <a:pt x="161" y="43"/>
                    <a:pt x="160" y="43"/>
                  </a:cubicBezTo>
                  <a:cubicBezTo>
                    <a:pt x="160" y="43"/>
                    <a:pt x="160" y="43"/>
                    <a:pt x="160" y="43"/>
                  </a:cubicBezTo>
                  <a:cubicBezTo>
                    <a:pt x="161" y="43"/>
                    <a:pt x="161" y="43"/>
                    <a:pt x="162" y="43"/>
                  </a:cubicBezTo>
                  <a:cubicBezTo>
                    <a:pt x="162" y="44"/>
                    <a:pt x="163" y="44"/>
                    <a:pt x="164" y="44"/>
                  </a:cubicBezTo>
                  <a:cubicBezTo>
                    <a:pt x="164" y="44"/>
                    <a:pt x="165" y="44"/>
                    <a:pt x="165" y="44"/>
                  </a:cubicBezTo>
                  <a:cubicBezTo>
                    <a:pt x="166" y="44"/>
                    <a:pt x="166" y="44"/>
                    <a:pt x="167" y="44"/>
                  </a:cubicBezTo>
                  <a:cubicBezTo>
                    <a:pt x="166" y="44"/>
                    <a:pt x="167" y="45"/>
                    <a:pt x="168" y="45"/>
                  </a:cubicBezTo>
                  <a:cubicBezTo>
                    <a:pt x="168" y="45"/>
                    <a:pt x="168" y="45"/>
                    <a:pt x="168" y="45"/>
                  </a:cubicBezTo>
                  <a:cubicBezTo>
                    <a:pt x="168" y="45"/>
                    <a:pt x="167" y="45"/>
                    <a:pt x="167" y="45"/>
                  </a:cubicBezTo>
                  <a:cubicBezTo>
                    <a:pt x="167" y="45"/>
                    <a:pt x="167" y="45"/>
                    <a:pt x="167" y="45"/>
                  </a:cubicBezTo>
                  <a:cubicBezTo>
                    <a:pt x="167" y="45"/>
                    <a:pt x="166" y="45"/>
                    <a:pt x="166" y="45"/>
                  </a:cubicBezTo>
                  <a:cubicBezTo>
                    <a:pt x="166" y="45"/>
                    <a:pt x="165" y="45"/>
                    <a:pt x="165" y="45"/>
                  </a:cubicBezTo>
                  <a:cubicBezTo>
                    <a:pt x="164" y="45"/>
                    <a:pt x="164" y="45"/>
                    <a:pt x="164" y="45"/>
                  </a:cubicBezTo>
                  <a:cubicBezTo>
                    <a:pt x="163" y="45"/>
                    <a:pt x="163" y="45"/>
                    <a:pt x="163" y="45"/>
                  </a:cubicBezTo>
                  <a:cubicBezTo>
                    <a:pt x="162" y="45"/>
                    <a:pt x="162" y="45"/>
                    <a:pt x="161" y="45"/>
                  </a:cubicBezTo>
                  <a:cubicBezTo>
                    <a:pt x="161" y="45"/>
                    <a:pt x="160" y="45"/>
                    <a:pt x="160" y="46"/>
                  </a:cubicBezTo>
                  <a:cubicBezTo>
                    <a:pt x="160" y="46"/>
                    <a:pt x="160" y="47"/>
                    <a:pt x="160" y="47"/>
                  </a:cubicBezTo>
                  <a:cubicBezTo>
                    <a:pt x="161" y="47"/>
                    <a:pt x="162" y="47"/>
                    <a:pt x="162" y="47"/>
                  </a:cubicBezTo>
                  <a:cubicBezTo>
                    <a:pt x="162" y="48"/>
                    <a:pt x="162" y="48"/>
                    <a:pt x="162" y="48"/>
                  </a:cubicBezTo>
                  <a:cubicBezTo>
                    <a:pt x="162" y="48"/>
                    <a:pt x="162" y="48"/>
                    <a:pt x="163" y="48"/>
                  </a:cubicBezTo>
                  <a:cubicBezTo>
                    <a:pt x="163" y="48"/>
                    <a:pt x="163" y="48"/>
                    <a:pt x="163" y="48"/>
                  </a:cubicBezTo>
                  <a:cubicBezTo>
                    <a:pt x="163" y="47"/>
                    <a:pt x="164" y="47"/>
                    <a:pt x="164" y="48"/>
                  </a:cubicBezTo>
                  <a:cubicBezTo>
                    <a:pt x="165" y="48"/>
                    <a:pt x="165" y="48"/>
                    <a:pt x="165" y="47"/>
                  </a:cubicBezTo>
                  <a:cubicBezTo>
                    <a:pt x="165" y="47"/>
                    <a:pt x="165" y="47"/>
                    <a:pt x="166" y="47"/>
                  </a:cubicBezTo>
                  <a:cubicBezTo>
                    <a:pt x="166" y="47"/>
                    <a:pt x="166" y="47"/>
                    <a:pt x="166" y="47"/>
                  </a:cubicBezTo>
                  <a:cubicBezTo>
                    <a:pt x="167" y="47"/>
                    <a:pt x="167" y="47"/>
                    <a:pt x="168" y="47"/>
                  </a:cubicBezTo>
                  <a:cubicBezTo>
                    <a:pt x="168" y="47"/>
                    <a:pt x="168" y="47"/>
                    <a:pt x="168" y="47"/>
                  </a:cubicBezTo>
                  <a:cubicBezTo>
                    <a:pt x="168" y="47"/>
                    <a:pt x="168" y="47"/>
                    <a:pt x="167" y="48"/>
                  </a:cubicBezTo>
                  <a:cubicBezTo>
                    <a:pt x="167" y="48"/>
                    <a:pt x="167" y="48"/>
                    <a:pt x="167" y="48"/>
                  </a:cubicBezTo>
                  <a:cubicBezTo>
                    <a:pt x="167" y="49"/>
                    <a:pt x="168" y="49"/>
                    <a:pt x="168" y="49"/>
                  </a:cubicBezTo>
                  <a:cubicBezTo>
                    <a:pt x="168" y="49"/>
                    <a:pt x="168" y="49"/>
                    <a:pt x="168" y="49"/>
                  </a:cubicBezTo>
                  <a:cubicBezTo>
                    <a:pt x="169" y="48"/>
                    <a:pt x="171" y="49"/>
                    <a:pt x="171" y="48"/>
                  </a:cubicBezTo>
                  <a:cubicBezTo>
                    <a:pt x="172" y="48"/>
                    <a:pt x="172" y="49"/>
                    <a:pt x="172" y="49"/>
                  </a:cubicBezTo>
                  <a:cubicBezTo>
                    <a:pt x="173" y="49"/>
                    <a:pt x="173" y="49"/>
                    <a:pt x="174" y="49"/>
                  </a:cubicBezTo>
                  <a:cubicBezTo>
                    <a:pt x="174" y="49"/>
                    <a:pt x="175" y="49"/>
                    <a:pt x="175" y="49"/>
                  </a:cubicBezTo>
                  <a:cubicBezTo>
                    <a:pt x="175" y="49"/>
                    <a:pt x="177" y="49"/>
                    <a:pt x="177" y="49"/>
                  </a:cubicBezTo>
                  <a:cubicBezTo>
                    <a:pt x="178" y="49"/>
                    <a:pt x="178" y="49"/>
                    <a:pt x="179" y="50"/>
                  </a:cubicBezTo>
                  <a:cubicBezTo>
                    <a:pt x="179" y="50"/>
                    <a:pt x="180" y="50"/>
                    <a:pt x="180" y="49"/>
                  </a:cubicBezTo>
                  <a:cubicBezTo>
                    <a:pt x="180" y="49"/>
                    <a:pt x="180" y="49"/>
                    <a:pt x="180" y="49"/>
                  </a:cubicBezTo>
                  <a:cubicBezTo>
                    <a:pt x="180" y="49"/>
                    <a:pt x="180" y="49"/>
                    <a:pt x="180" y="49"/>
                  </a:cubicBezTo>
                  <a:cubicBezTo>
                    <a:pt x="179" y="49"/>
                    <a:pt x="179" y="48"/>
                    <a:pt x="178" y="48"/>
                  </a:cubicBezTo>
                  <a:cubicBezTo>
                    <a:pt x="178" y="48"/>
                    <a:pt x="178" y="48"/>
                    <a:pt x="178" y="48"/>
                  </a:cubicBezTo>
                  <a:cubicBezTo>
                    <a:pt x="179" y="48"/>
                    <a:pt x="179" y="48"/>
                    <a:pt x="180" y="48"/>
                  </a:cubicBezTo>
                  <a:cubicBezTo>
                    <a:pt x="180" y="48"/>
                    <a:pt x="180" y="48"/>
                    <a:pt x="181" y="48"/>
                  </a:cubicBezTo>
                  <a:cubicBezTo>
                    <a:pt x="181" y="49"/>
                    <a:pt x="181" y="49"/>
                    <a:pt x="182" y="49"/>
                  </a:cubicBezTo>
                  <a:cubicBezTo>
                    <a:pt x="182" y="49"/>
                    <a:pt x="182" y="49"/>
                    <a:pt x="182" y="49"/>
                  </a:cubicBezTo>
                  <a:cubicBezTo>
                    <a:pt x="183" y="48"/>
                    <a:pt x="186" y="49"/>
                    <a:pt x="187" y="49"/>
                  </a:cubicBezTo>
                  <a:cubicBezTo>
                    <a:pt x="187" y="49"/>
                    <a:pt x="188" y="49"/>
                    <a:pt x="188" y="49"/>
                  </a:cubicBezTo>
                  <a:cubicBezTo>
                    <a:pt x="189" y="49"/>
                    <a:pt x="190" y="49"/>
                    <a:pt x="191" y="49"/>
                  </a:cubicBezTo>
                  <a:cubicBezTo>
                    <a:pt x="191" y="49"/>
                    <a:pt x="191" y="49"/>
                    <a:pt x="191" y="48"/>
                  </a:cubicBezTo>
                  <a:cubicBezTo>
                    <a:pt x="191" y="48"/>
                    <a:pt x="191" y="48"/>
                    <a:pt x="191" y="48"/>
                  </a:cubicBezTo>
                  <a:cubicBezTo>
                    <a:pt x="191" y="48"/>
                    <a:pt x="191" y="48"/>
                    <a:pt x="190" y="48"/>
                  </a:cubicBezTo>
                  <a:cubicBezTo>
                    <a:pt x="190" y="48"/>
                    <a:pt x="190" y="48"/>
                    <a:pt x="190" y="48"/>
                  </a:cubicBezTo>
                  <a:cubicBezTo>
                    <a:pt x="190" y="47"/>
                    <a:pt x="190" y="47"/>
                    <a:pt x="191" y="47"/>
                  </a:cubicBezTo>
                  <a:cubicBezTo>
                    <a:pt x="191" y="47"/>
                    <a:pt x="191" y="47"/>
                    <a:pt x="191" y="47"/>
                  </a:cubicBezTo>
                  <a:cubicBezTo>
                    <a:pt x="191" y="47"/>
                    <a:pt x="191" y="47"/>
                    <a:pt x="191" y="47"/>
                  </a:cubicBezTo>
                  <a:cubicBezTo>
                    <a:pt x="192" y="46"/>
                    <a:pt x="192" y="47"/>
                    <a:pt x="192" y="46"/>
                  </a:cubicBezTo>
                  <a:cubicBezTo>
                    <a:pt x="192" y="46"/>
                    <a:pt x="193" y="46"/>
                    <a:pt x="193" y="46"/>
                  </a:cubicBezTo>
                  <a:cubicBezTo>
                    <a:pt x="193" y="46"/>
                    <a:pt x="193" y="46"/>
                    <a:pt x="193" y="46"/>
                  </a:cubicBezTo>
                  <a:cubicBezTo>
                    <a:pt x="193" y="47"/>
                    <a:pt x="193" y="47"/>
                    <a:pt x="192" y="47"/>
                  </a:cubicBezTo>
                  <a:cubicBezTo>
                    <a:pt x="193" y="47"/>
                    <a:pt x="193" y="47"/>
                    <a:pt x="193" y="47"/>
                  </a:cubicBezTo>
                  <a:cubicBezTo>
                    <a:pt x="193" y="47"/>
                    <a:pt x="193" y="47"/>
                    <a:pt x="193" y="47"/>
                  </a:cubicBezTo>
                  <a:cubicBezTo>
                    <a:pt x="193" y="48"/>
                    <a:pt x="193" y="48"/>
                    <a:pt x="193" y="48"/>
                  </a:cubicBezTo>
                  <a:cubicBezTo>
                    <a:pt x="194" y="48"/>
                    <a:pt x="194" y="48"/>
                    <a:pt x="195" y="48"/>
                  </a:cubicBezTo>
                  <a:cubicBezTo>
                    <a:pt x="196" y="48"/>
                    <a:pt x="195" y="49"/>
                    <a:pt x="195" y="49"/>
                  </a:cubicBezTo>
                  <a:cubicBezTo>
                    <a:pt x="195" y="49"/>
                    <a:pt x="195" y="49"/>
                    <a:pt x="195" y="49"/>
                  </a:cubicBezTo>
                  <a:cubicBezTo>
                    <a:pt x="195" y="49"/>
                    <a:pt x="196" y="49"/>
                    <a:pt x="197" y="49"/>
                  </a:cubicBezTo>
                  <a:cubicBezTo>
                    <a:pt x="197" y="50"/>
                    <a:pt x="197" y="50"/>
                    <a:pt x="197" y="50"/>
                  </a:cubicBezTo>
                  <a:cubicBezTo>
                    <a:pt x="197" y="50"/>
                    <a:pt x="197" y="51"/>
                    <a:pt x="197" y="51"/>
                  </a:cubicBezTo>
                  <a:cubicBezTo>
                    <a:pt x="197" y="50"/>
                    <a:pt x="197" y="50"/>
                    <a:pt x="197" y="50"/>
                  </a:cubicBezTo>
                  <a:cubicBezTo>
                    <a:pt x="198" y="50"/>
                    <a:pt x="198" y="50"/>
                    <a:pt x="198" y="50"/>
                  </a:cubicBezTo>
                  <a:cubicBezTo>
                    <a:pt x="198" y="51"/>
                    <a:pt x="198" y="51"/>
                    <a:pt x="198" y="51"/>
                  </a:cubicBezTo>
                  <a:cubicBezTo>
                    <a:pt x="198" y="51"/>
                    <a:pt x="197" y="51"/>
                    <a:pt x="197" y="51"/>
                  </a:cubicBezTo>
                  <a:cubicBezTo>
                    <a:pt x="197" y="51"/>
                    <a:pt x="197" y="51"/>
                    <a:pt x="197" y="51"/>
                  </a:cubicBezTo>
                  <a:cubicBezTo>
                    <a:pt x="197" y="51"/>
                    <a:pt x="197" y="51"/>
                    <a:pt x="197" y="51"/>
                  </a:cubicBezTo>
                  <a:cubicBezTo>
                    <a:pt x="197" y="51"/>
                    <a:pt x="198" y="52"/>
                    <a:pt x="199" y="52"/>
                  </a:cubicBezTo>
                  <a:cubicBezTo>
                    <a:pt x="199" y="52"/>
                    <a:pt x="199" y="52"/>
                    <a:pt x="199" y="52"/>
                  </a:cubicBezTo>
                  <a:cubicBezTo>
                    <a:pt x="199" y="53"/>
                    <a:pt x="199" y="53"/>
                    <a:pt x="199" y="53"/>
                  </a:cubicBezTo>
                  <a:cubicBezTo>
                    <a:pt x="199" y="53"/>
                    <a:pt x="199" y="53"/>
                    <a:pt x="199" y="54"/>
                  </a:cubicBezTo>
                  <a:cubicBezTo>
                    <a:pt x="199" y="54"/>
                    <a:pt x="199" y="54"/>
                    <a:pt x="199" y="54"/>
                  </a:cubicBezTo>
                  <a:cubicBezTo>
                    <a:pt x="200" y="54"/>
                    <a:pt x="200" y="53"/>
                    <a:pt x="200" y="53"/>
                  </a:cubicBezTo>
                  <a:cubicBezTo>
                    <a:pt x="201" y="53"/>
                    <a:pt x="201" y="53"/>
                    <a:pt x="201" y="53"/>
                  </a:cubicBezTo>
                  <a:cubicBezTo>
                    <a:pt x="201" y="54"/>
                    <a:pt x="201" y="53"/>
                    <a:pt x="201" y="54"/>
                  </a:cubicBezTo>
                  <a:cubicBezTo>
                    <a:pt x="201" y="54"/>
                    <a:pt x="201" y="54"/>
                    <a:pt x="201" y="54"/>
                  </a:cubicBezTo>
                  <a:cubicBezTo>
                    <a:pt x="201" y="55"/>
                    <a:pt x="201" y="55"/>
                    <a:pt x="201" y="55"/>
                  </a:cubicBezTo>
                  <a:cubicBezTo>
                    <a:pt x="201" y="55"/>
                    <a:pt x="201" y="55"/>
                    <a:pt x="201" y="55"/>
                  </a:cubicBezTo>
                  <a:cubicBezTo>
                    <a:pt x="201" y="55"/>
                    <a:pt x="202" y="55"/>
                    <a:pt x="202" y="55"/>
                  </a:cubicBezTo>
                  <a:cubicBezTo>
                    <a:pt x="202" y="55"/>
                    <a:pt x="202" y="55"/>
                    <a:pt x="202" y="55"/>
                  </a:cubicBezTo>
                  <a:cubicBezTo>
                    <a:pt x="202" y="55"/>
                    <a:pt x="202" y="55"/>
                    <a:pt x="202" y="54"/>
                  </a:cubicBezTo>
                  <a:cubicBezTo>
                    <a:pt x="202" y="54"/>
                    <a:pt x="203" y="55"/>
                    <a:pt x="203" y="55"/>
                  </a:cubicBezTo>
                  <a:cubicBezTo>
                    <a:pt x="203" y="55"/>
                    <a:pt x="203" y="55"/>
                    <a:pt x="203" y="55"/>
                  </a:cubicBezTo>
                  <a:cubicBezTo>
                    <a:pt x="203" y="55"/>
                    <a:pt x="203" y="56"/>
                    <a:pt x="203" y="56"/>
                  </a:cubicBezTo>
                  <a:cubicBezTo>
                    <a:pt x="203" y="56"/>
                    <a:pt x="203" y="56"/>
                    <a:pt x="202" y="56"/>
                  </a:cubicBezTo>
                  <a:cubicBezTo>
                    <a:pt x="202" y="56"/>
                    <a:pt x="202" y="56"/>
                    <a:pt x="202" y="56"/>
                  </a:cubicBezTo>
                  <a:cubicBezTo>
                    <a:pt x="202" y="56"/>
                    <a:pt x="202" y="56"/>
                    <a:pt x="202" y="56"/>
                  </a:cubicBezTo>
                  <a:cubicBezTo>
                    <a:pt x="203" y="56"/>
                    <a:pt x="203" y="56"/>
                    <a:pt x="204" y="56"/>
                  </a:cubicBezTo>
                  <a:cubicBezTo>
                    <a:pt x="204" y="56"/>
                    <a:pt x="204" y="56"/>
                    <a:pt x="204" y="56"/>
                  </a:cubicBezTo>
                  <a:cubicBezTo>
                    <a:pt x="204" y="56"/>
                    <a:pt x="204" y="56"/>
                    <a:pt x="204" y="56"/>
                  </a:cubicBezTo>
                  <a:cubicBezTo>
                    <a:pt x="204" y="56"/>
                    <a:pt x="204" y="57"/>
                    <a:pt x="204" y="57"/>
                  </a:cubicBezTo>
                  <a:cubicBezTo>
                    <a:pt x="204" y="57"/>
                    <a:pt x="204" y="57"/>
                    <a:pt x="204" y="57"/>
                  </a:cubicBezTo>
                  <a:cubicBezTo>
                    <a:pt x="204" y="57"/>
                    <a:pt x="204" y="57"/>
                    <a:pt x="204" y="58"/>
                  </a:cubicBezTo>
                  <a:cubicBezTo>
                    <a:pt x="204" y="58"/>
                    <a:pt x="204" y="58"/>
                    <a:pt x="204" y="58"/>
                  </a:cubicBezTo>
                  <a:cubicBezTo>
                    <a:pt x="204" y="59"/>
                    <a:pt x="204" y="59"/>
                    <a:pt x="204" y="59"/>
                  </a:cubicBezTo>
                  <a:cubicBezTo>
                    <a:pt x="204" y="60"/>
                    <a:pt x="204" y="60"/>
                    <a:pt x="204" y="60"/>
                  </a:cubicBezTo>
                  <a:cubicBezTo>
                    <a:pt x="204" y="60"/>
                    <a:pt x="204" y="60"/>
                    <a:pt x="204" y="60"/>
                  </a:cubicBezTo>
                  <a:cubicBezTo>
                    <a:pt x="204" y="61"/>
                    <a:pt x="204" y="61"/>
                    <a:pt x="204" y="61"/>
                  </a:cubicBezTo>
                  <a:cubicBezTo>
                    <a:pt x="204" y="61"/>
                    <a:pt x="204" y="61"/>
                    <a:pt x="204" y="61"/>
                  </a:cubicBezTo>
                  <a:cubicBezTo>
                    <a:pt x="204" y="62"/>
                    <a:pt x="203" y="62"/>
                    <a:pt x="203" y="62"/>
                  </a:cubicBezTo>
                  <a:cubicBezTo>
                    <a:pt x="202" y="62"/>
                    <a:pt x="202" y="62"/>
                    <a:pt x="202" y="62"/>
                  </a:cubicBezTo>
                  <a:cubicBezTo>
                    <a:pt x="201" y="62"/>
                    <a:pt x="201" y="63"/>
                    <a:pt x="200" y="63"/>
                  </a:cubicBezTo>
                  <a:cubicBezTo>
                    <a:pt x="200" y="63"/>
                    <a:pt x="201" y="63"/>
                    <a:pt x="202" y="63"/>
                  </a:cubicBezTo>
                  <a:cubicBezTo>
                    <a:pt x="203" y="63"/>
                    <a:pt x="204" y="64"/>
                    <a:pt x="204" y="64"/>
                  </a:cubicBezTo>
                  <a:cubicBezTo>
                    <a:pt x="205" y="63"/>
                    <a:pt x="206" y="63"/>
                    <a:pt x="206" y="62"/>
                  </a:cubicBezTo>
                  <a:cubicBezTo>
                    <a:pt x="207" y="62"/>
                    <a:pt x="207" y="62"/>
                    <a:pt x="208" y="62"/>
                  </a:cubicBezTo>
                  <a:cubicBezTo>
                    <a:pt x="208" y="62"/>
                    <a:pt x="208" y="63"/>
                    <a:pt x="208" y="63"/>
                  </a:cubicBezTo>
                  <a:cubicBezTo>
                    <a:pt x="209" y="63"/>
                    <a:pt x="209" y="63"/>
                    <a:pt x="209" y="63"/>
                  </a:cubicBezTo>
                  <a:cubicBezTo>
                    <a:pt x="210" y="63"/>
                    <a:pt x="210" y="63"/>
                    <a:pt x="210" y="63"/>
                  </a:cubicBezTo>
                  <a:cubicBezTo>
                    <a:pt x="211" y="64"/>
                    <a:pt x="211" y="64"/>
                    <a:pt x="212" y="64"/>
                  </a:cubicBezTo>
                  <a:cubicBezTo>
                    <a:pt x="212" y="65"/>
                    <a:pt x="212" y="65"/>
                    <a:pt x="212" y="65"/>
                  </a:cubicBezTo>
                  <a:cubicBezTo>
                    <a:pt x="211" y="65"/>
                    <a:pt x="211" y="65"/>
                    <a:pt x="210" y="66"/>
                  </a:cubicBezTo>
                  <a:cubicBezTo>
                    <a:pt x="210" y="66"/>
                    <a:pt x="210" y="66"/>
                    <a:pt x="210" y="66"/>
                  </a:cubicBezTo>
                  <a:cubicBezTo>
                    <a:pt x="209" y="66"/>
                    <a:pt x="209" y="65"/>
                    <a:pt x="208" y="66"/>
                  </a:cubicBezTo>
                  <a:cubicBezTo>
                    <a:pt x="208" y="66"/>
                    <a:pt x="207" y="66"/>
                    <a:pt x="207" y="66"/>
                  </a:cubicBezTo>
                  <a:cubicBezTo>
                    <a:pt x="206" y="66"/>
                    <a:pt x="205" y="66"/>
                    <a:pt x="205" y="66"/>
                  </a:cubicBezTo>
                  <a:cubicBezTo>
                    <a:pt x="205" y="66"/>
                    <a:pt x="205" y="66"/>
                    <a:pt x="205" y="66"/>
                  </a:cubicBezTo>
                  <a:cubicBezTo>
                    <a:pt x="204" y="67"/>
                    <a:pt x="204" y="67"/>
                    <a:pt x="204" y="67"/>
                  </a:cubicBezTo>
                  <a:cubicBezTo>
                    <a:pt x="204" y="67"/>
                    <a:pt x="204" y="67"/>
                    <a:pt x="203" y="67"/>
                  </a:cubicBezTo>
                  <a:cubicBezTo>
                    <a:pt x="203" y="67"/>
                    <a:pt x="203" y="67"/>
                    <a:pt x="203" y="67"/>
                  </a:cubicBezTo>
                  <a:cubicBezTo>
                    <a:pt x="203" y="66"/>
                    <a:pt x="203" y="67"/>
                    <a:pt x="204" y="66"/>
                  </a:cubicBezTo>
                  <a:cubicBezTo>
                    <a:pt x="204" y="66"/>
                    <a:pt x="204" y="66"/>
                    <a:pt x="204" y="66"/>
                  </a:cubicBezTo>
                  <a:cubicBezTo>
                    <a:pt x="204" y="66"/>
                    <a:pt x="204" y="66"/>
                    <a:pt x="204" y="66"/>
                  </a:cubicBezTo>
                  <a:cubicBezTo>
                    <a:pt x="204" y="66"/>
                    <a:pt x="204" y="65"/>
                    <a:pt x="204" y="65"/>
                  </a:cubicBezTo>
                  <a:cubicBezTo>
                    <a:pt x="204" y="65"/>
                    <a:pt x="204" y="64"/>
                    <a:pt x="204" y="64"/>
                  </a:cubicBezTo>
                  <a:cubicBezTo>
                    <a:pt x="204" y="64"/>
                    <a:pt x="203" y="64"/>
                    <a:pt x="202" y="64"/>
                  </a:cubicBezTo>
                  <a:cubicBezTo>
                    <a:pt x="202" y="64"/>
                    <a:pt x="201" y="64"/>
                    <a:pt x="200" y="64"/>
                  </a:cubicBezTo>
                  <a:cubicBezTo>
                    <a:pt x="200" y="64"/>
                    <a:pt x="200" y="64"/>
                    <a:pt x="199" y="64"/>
                  </a:cubicBezTo>
                  <a:cubicBezTo>
                    <a:pt x="199" y="64"/>
                    <a:pt x="198" y="64"/>
                    <a:pt x="198" y="64"/>
                  </a:cubicBezTo>
                  <a:cubicBezTo>
                    <a:pt x="198" y="64"/>
                    <a:pt x="198" y="64"/>
                    <a:pt x="198" y="64"/>
                  </a:cubicBezTo>
                  <a:cubicBezTo>
                    <a:pt x="197" y="65"/>
                    <a:pt x="197" y="65"/>
                    <a:pt x="197" y="65"/>
                  </a:cubicBezTo>
                  <a:cubicBezTo>
                    <a:pt x="196" y="65"/>
                    <a:pt x="195" y="65"/>
                    <a:pt x="195" y="66"/>
                  </a:cubicBezTo>
                  <a:cubicBezTo>
                    <a:pt x="194" y="66"/>
                    <a:pt x="194" y="66"/>
                    <a:pt x="194" y="66"/>
                  </a:cubicBezTo>
                  <a:cubicBezTo>
                    <a:pt x="193" y="66"/>
                    <a:pt x="193" y="66"/>
                    <a:pt x="193" y="66"/>
                  </a:cubicBezTo>
                  <a:cubicBezTo>
                    <a:pt x="193" y="66"/>
                    <a:pt x="193" y="66"/>
                    <a:pt x="193" y="66"/>
                  </a:cubicBezTo>
                  <a:cubicBezTo>
                    <a:pt x="194" y="67"/>
                    <a:pt x="194" y="67"/>
                    <a:pt x="194" y="68"/>
                  </a:cubicBezTo>
                  <a:cubicBezTo>
                    <a:pt x="194" y="68"/>
                    <a:pt x="194" y="69"/>
                    <a:pt x="194" y="69"/>
                  </a:cubicBezTo>
                  <a:cubicBezTo>
                    <a:pt x="194" y="69"/>
                    <a:pt x="193" y="69"/>
                    <a:pt x="192" y="69"/>
                  </a:cubicBezTo>
                  <a:cubicBezTo>
                    <a:pt x="192" y="69"/>
                    <a:pt x="191" y="70"/>
                    <a:pt x="190" y="70"/>
                  </a:cubicBezTo>
                  <a:cubicBezTo>
                    <a:pt x="190" y="70"/>
                    <a:pt x="190" y="69"/>
                    <a:pt x="189" y="70"/>
                  </a:cubicBezTo>
                  <a:cubicBezTo>
                    <a:pt x="189" y="70"/>
                    <a:pt x="188" y="70"/>
                    <a:pt x="188" y="70"/>
                  </a:cubicBezTo>
                  <a:cubicBezTo>
                    <a:pt x="188" y="70"/>
                    <a:pt x="188" y="70"/>
                    <a:pt x="188" y="70"/>
                  </a:cubicBezTo>
                  <a:cubicBezTo>
                    <a:pt x="188" y="70"/>
                    <a:pt x="186" y="70"/>
                    <a:pt x="186" y="70"/>
                  </a:cubicBezTo>
                  <a:cubicBezTo>
                    <a:pt x="186" y="70"/>
                    <a:pt x="186" y="70"/>
                    <a:pt x="186" y="70"/>
                  </a:cubicBezTo>
                  <a:cubicBezTo>
                    <a:pt x="186" y="70"/>
                    <a:pt x="186" y="71"/>
                    <a:pt x="187" y="71"/>
                  </a:cubicBezTo>
                  <a:cubicBezTo>
                    <a:pt x="187" y="72"/>
                    <a:pt x="186" y="72"/>
                    <a:pt x="186" y="72"/>
                  </a:cubicBezTo>
                  <a:cubicBezTo>
                    <a:pt x="186" y="72"/>
                    <a:pt x="186" y="72"/>
                    <a:pt x="186" y="72"/>
                  </a:cubicBezTo>
                  <a:cubicBezTo>
                    <a:pt x="186" y="72"/>
                    <a:pt x="185" y="72"/>
                    <a:pt x="185" y="72"/>
                  </a:cubicBezTo>
                  <a:cubicBezTo>
                    <a:pt x="185" y="72"/>
                    <a:pt x="185" y="72"/>
                    <a:pt x="185" y="71"/>
                  </a:cubicBezTo>
                  <a:cubicBezTo>
                    <a:pt x="185" y="71"/>
                    <a:pt x="186" y="71"/>
                    <a:pt x="186" y="71"/>
                  </a:cubicBezTo>
                  <a:cubicBezTo>
                    <a:pt x="186" y="71"/>
                    <a:pt x="186" y="71"/>
                    <a:pt x="186" y="71"/>
                  </a:cubicBezTo>
                  <a:cubicBezTo>
                    <a:pt x="186" y="71"/>
                    <a:pt x="186" y="71"/>
                    <a:pt x="186" y="71"/>
                  </a:cubicBezTo>
                  <a:cubicBezTo>
                    <a:pt x="186" y="71"/>
                    <a:pt x="185" y="70"/>
                    <a:pt x="185" y="70"/>
                  </a:cubicBezTo>
                  <a:cubicBezTo>
                    <a:pt x="185" y="70"/>
                    <a:pt x="185" y="70"/>
                    <a:pt x="184" y="70"/>
                  </a:cubicBezTo>
                  <a:cubicBezTo>
                    <a:pt x="184" y="70"/>
                    <a:pt x="183" y="70"/>
                    <a:pt x="183" y="69"/>
                  </a:cubicBezTo>
                  <a:cubicBezTo>
                    <a:pt x="182" y="69"/>
                    <a:pt x="182" y="70"/>
                    <a:pt x="181" y="69"/>
                  </a:cubicBezTo>
                  <a:cubicBezTo>
                    <a:pt x="181" y="69"/>
                    <a:pt x="181" y="69"/>
                    <a:pt x="181" y="69"/>
                  </a:cubicBezTo>
                  <a:cubicBezTo>
                    <a:pt x="181" y="70"/>
                    <a:pt x="181" y="70"/>
                    <a:pt x="181" y="70"/>
                  </a:cubicBezTo>
                  <a:cubicBezTo>
                    <a:pt x="180" y="70"/>
                    <a:pt x="180" y="70"/>
                    <a:pt x="180" y="71"/>
                  </a:cubicBezTo>
                  <a:cubicBezTo>
                    <a:pt x="180" y="71"/>
                    <a:pt x="179" y="71"/>
                    <a:pt x="179" y="71"/>
                  </a:cubicBezTo>
                  <a:cubicBezTo>
                    <a:pt x="178" y="71"/>
                    <a:pt x="178" y="71"/>
                    <a:pt x="177" y="71"/>
                  </a:cubicBezTo>
                  <a:cubicBezTo>
                    <a:pt x="176" y="72"/>
                    <a:pt x="176" y="73"/>
                    <a:pt x="176" y="73"/>
                  </a:cubicBezTo>
                  <a:cubicBezTo>
                    <a:pt x="176" y="74"/>
                    <a:pt x="176" y="74"/>
                    <a:pt x="176" y="74"/>
                  </a:cubicBezTo>
                  <a:cubicBezTo>
                    <a:pt x="176" y="74"/>
                    <a:pt x="177" y="74"/>
                    <a:pt x="177" y="74"/>
                  </a:cubicBezTo>
                  <a:cubicBezTo>
                    <a:pt x="177" y="74"/>
                    <a:pt x="177" y="74"/>
                    <a:pt x="177" y="74"/>
                  </a:cubicBezTo>
                  <a:cubicBezTo>
                    <a:pt x="177" y="74"/>
                    <a:pt x="178" y="74"/>
                    <a:pt x="178" y="74"/>
                  </a:cubicBezTo>
                  <a:cubicBezTo>
                    <a:pt x="179" y="74"/>
                    <a:pt x="179" y="74"/>
                    <a:pt x="179" y="75"/>
                  </a:cubicBezTo>
                  <a:cubicBezTo>
                    <a:pt x="179" y="74"/>
                    <a:pt x="179" y="74"/>
                    <a:pt x="179" y="74"/>
                  </a:cubicBezTo>
                  <a:cubicBezTo>
                    <a:pt x="180" y="74"/>
                    <a:pt x="180" y="74"/>
                    <a:pt x="181" y="74"/>
                  </a:cubicBezTo>
                  <a:cubicBezTo>
                    <a:pt x="181" y="74"/>
                    <a:pt x="181" y="74"/>
                    <a:pt x="181" y="74"/>
                  </a:cubicBezTo>
                  <a:cubicBezTo>
                    <a:pt x="182" y="74"/>
                    <a:pt x="182" y="74"/>
                    <a:pt x="183" y="74"/>
                  </a:cubicBezTo>
                  <a:cubicBezTo>
                    <a:pt x="183" y="74"/>
                    <a:pt x="183" y="74"/>
                    <a:pt x="183" y="74"/>
                  </a:cubicBezTo>
                  <a:cubicBezTo>
                    <a:pt x="183" y="74"/>
                    <a:pt x="183" y="73"/>
                    <a:pt x="183" y="73"/>
                  </a:cubicBezTo>
                  <a:cubicBezTo>
                    <a:pt x="183" y="73"/>
                    <a:pt x="183" y="73"/>
                    <a:pt x="183" y="73"/>
                  </a:cubicBezTo>
                  <a:cubicBezTo>
                    <a:pt x="183" y="73"/>
                    <a:pt x="183" y="73"/>
                    <a:pt x="183" y="73"/>
                  </a:cubicBezTo>
                  <a:cubicBezTo>
                    <a:pt x="184" y="73"/>
                    <a:pt x="184" y="73"/>
                    <a:pt x="185" y="73"/>
                  </a:cubicBezTo>
                  <a:cubicBezTo>
                    <a:pt x="185" y="73"/>
                    <a:pt x="185" y="73"/>
                    <a:pt x="186" y="73"/>
                  </a:cubicBezTo>
                  <a:cubicBezTo>
                    <a:pt x="186" y="73"/>
                    <a:pt x="186" y="73"/>
                    <a:pt x="186" y="73"/>
                  </a:cubicBezTo>
                  <a:cubicBezTo>
                    <a:pt x="186" y="74"/>
                    <a:pt x="186" y="74"/>
                    <a:pt x="187" y="74"/>
                  </a:cubicBezTo>
                  <a:cubicBezTo>
                    <a:pt x="187" y="73"/>
                    <a:pt x="187" y="73"/>
                    <a:pt x="187" y="73"/>
                  </a:cubicBezTo>
                  <a:cubicBezTo>
                    <a:pt x="187" y="73"/>
                    <a:pt x="187" y="73"/>
                    <a:pt x="187" y="73"/>
                  </a:cubicBezTo>
                  <a:cubicBezTo>
                    <a:pt x="187" y="73"/>
                    <a:pt x="187" y="73"/>
                    <a:pt x="187" y="73"/>
                  </a:cubicBezTo>
                  <a:cubicBezTo>
                    <a:pt x="187" y="73"/>
                    <a:pt x="187" y="73"/>
                    <a:pt x="187" y="72"/>
                  </a:cubicBezTo>
                  <a:cubicBezTo>
                    <a:pt x="187" y="72"/>
                    <a:pt x="187" y="72"/>
                    <a:pt x="187" y="72"/>
                  </a:cubicBezTo>
                  <a:cubicBezTo>
                    <a:pt x="188" y="72"/>
                    <a:pt x="187" y="72"/>
                    <a:pt x="188" y="72"/>
                  </a:cubicBezTo>
                  <a:cubicBezTo>
                    <a:pt x="188" y="72"/>
                    <a:pt x="188" y="72"/>
                    <a:pt x="188" y="71"/>
                  </a:cubicBezTo>
                  <a:cubicBezTo>
                    <a:pt x="189" y="71"/>
                    <a:pt x="189" y="71"/>
                    <a:pt x="189" y="72"/>
                  </a:cubicBezTo>
                  <a:cubicBezTo>
                    <a:pt x="189" y="72"/>
                    <a:pt x="188" y="72"/>
                    <a:pt x="188" y="72"/>
                  </a:cubicBezTo>
                  <a:cubicBezTo>
                    <a:pt x="188" y="72"/>
                    <a:pt x="188" y="73"/>
                    <a:pt x="188" y="73"/>
                  </a:cubicBezTo>
                  <a:cubicBezTo>
                    <a:pt x="189" y="72"/>
                    <a:pt x="189" y="72"/>
                    <a:pt x="190" y="72"/>
                  </a:cubicBezTo>
                  <a:cubicBezTo>
                    <a:pt x="190" y="72"/>
                    <a:pt x="190" y="73"/>
                    <a:pt x="190" y="73"/>
                  </a:cubicBezTo>
                  <a:cubicBezTo>
                    <a:pt x="190" y="73"/>
                    <a:pt x="190" y="73"/>
                    <a:pt x="190" y="73"/>
                  </a:cubicBezTo>
                  <a:cubicBezTo>
                    <a:pt x="191" y="73"/>
                    <a:pt x="191" y="73"/>
                    <a:pt x="191" y="73"/>
                  </a:cubicBezTo>
                  <a:cubicBezTo>
                    <a:pt x="191" y="73"/>
                    <a:pt x="191" y="73"/>
                    <a:pt x="192" y="73"/>
                  </a:cubicBezTo>
                  <a:cubicBezTo>
                    <a:pt x="192" y="73"/>
                    <a:pt x="192" y="73"/>
                    <a:pt x="192" y="73"/>
                  </a:cubicBezTo>
                  <a:cubicBezTo>
                    <a:pt x="192" y="73"/>
                    <a:pt x="192" y="73"/>
                    <a:pt x="192" y="73"/>
                  </a:cubicBezTo>
                  <a:cubicBezTo>
                    <a:pt x="192" y="73"/>
                    <a:pt x="192" y="73"/>
                    <a:pt x="192" y="73"/>
                  </a:cubicBezTo>
                  <a:cubicBezTo>
                    <a:pt x="192" y="73"/>
                    <a:pt x="192" y="73"/>
                    <a:pt x="193" y="73"/>
                  </a:cubicBezTo>
                  <a:cubicBezTo>
                    <a:pt x="193" y="73"/>
                    <a:pt x="193" y="73"/>
                    <a:pt x="193" y="73"/>
                  </a:cubicBezTo>
                  <a:cubicBezTo>
                    <a:pt x="193" y="73"/>
                    <a:pt x="192" y="74"/>
                    <a:pt x="191" y="74"/>
                  </a:cubicBezTo>
                  <a:cubicBezTo>
                    <a:pt x="191" y="74"/>
                    <a:pt x="192" y="74"/>
                    <a:pt x="192" y="74"/>
                  </a:cubicBezTo>
                  <a:cubicBezTo>
                    <a:pt x="192" y="74"/>
                    <a:pt x="192" y="75"/>
                    <a:pt x="192" y="75"/>
                  </a:cubicBezTo>
                  <a:cubicBezTo>
                    <a:pt x="192" y="75"/>
                    <a:pt x="192" y="75"/>
                    <a:pt x="192" y="75"/>
                  </a:cubicBezTo>
                  <a:cubicBezTo>
                    <a:pt x="192" y="75"/>
                    <a:pt x="192" y="75"/>
                    <a:pt x="192" y="75"/>
                  </a:cubicBezTo>
                  <a:cubicBezTo>
                    <a:pt x="192" y="75"/>
                    <a:pt x="193" y="75"/>
                    <a:pt x="193" y="75"/>
                  </a:cubicBezTo>
                  <a:cubicBezTo>
                    <a:pt x="193" y="76"/>
                    <a:pt x="193" y="76"/>
                    <a:pt x="193" y="76"/>
                  </a:cubicBezTo>
                  <a:cubicBezTo>
                    <a:pt x="193" y="76"/>
                    <a:pt x="193" y="76"/>
                    <a:pt x="193" y="76"/>
                  </a:cubicBezTo>
                  <a:cubicBezTo>
                    <a:pt x="193" y="76"/>
                    <a:pt x="193" y="76"/>
                    <a:pt x="194" y="76"/>
                  </a:cubicBezTo>
                  <a:cubicBezTo>
                    <a:pt x="194" y="76"/>
                    <a:pt x="194" y="76"/>
                    <a:pt x="194" y="76"/>
                  </a:cubicBezTo>
                  <a:cubicBezTo>
                    <a:pt x="194" y="76"/>
                    <a:pt x="194" y="77"/>
                    <a:pt x="194" y="77"/>
                  </a:cubicBezTo>
                  <a:cubicBezTo>
                    <a:pt x="194" y="77"/>
                    <a:pt x="194" y="77"/>
                    <a:pt x="194" y="77"/>
                  </a:cubicBezTo>
                  <a:cubicBezTo>
                    <a:pt x="194" y="77"/>
                    <a:pt x="194" y="77"/>
                    <a:pt x="194" y="77"/>
                  </a:cubicBezTo>
                  <a:cubicBezTo>
                    <a:pt x="194" y="76"/>
                    <a:pt x="194" y="77"/>
                    <a:pt x="194" y="76"/>
                  </a:cubicBezTo>
                  <a:cubicBezTo>
                    <a:pt x="195" y="76"/>
                    <a:pt x="195" y="77"/>
                    <a:pt x="195" y="77"/>
                  </a:cubicBezTo>
                  <a:cubicBezTo>
                    <a:pt x="195" y="77"/>
                    <a:pt x="195" y="77"/>
                    <a:pt x="195" y="77"/>
                  </a:cubicBezTo>
                  <a:cubicBezTo>
                    <a:pt x="195" y="77"/>
                    <a:pt x="195" y="77"/>
                    <a:pt x="196" y="77"/>
                  </a:cubicBezTo>
                  <a:cubicBezTo>
                    <a:pt x="196" y="77"/>
                    <a:pt x="196" y="77"/>
                    <a:pt x="196" y="77"/>
                  </a:cubicBezTo>
                  <a:cubicBezTo>
                    <a:pt x="196" y="77"/>
                    <a:pt x="196" y="78"/>
                    <a:pt x="196" y="78"/>
                  </a:cubicBezTo>
                  <a:cubicBezTo>
                    <a:pt x="196" y="78"/>
                    <a:pt x="194" y="79"/>
                    <a:pt x="194" y="78"/>
                  </a:cubicBezTo>
                  <a:cubicBezTo>
                    <a:pt x="194" y="79"/>
                    <a:pt x="194" y="79"/>
                    <a:pt x="194" y="79"/>
                  </a:cubicBezTo>
                  <a:cubicBezTo>
                    <a:pt x="194" y="79"/>
                    <a:pt x="194" y="80"/>
                    <a:pt x="194" y="80"/>
                  </a:cubicBezTo>
                  <a:cubicBezTo>
                    <a:pt x="194" y="80"/>
                    <a:pt x="195" y="80"/>
                    <a:pt x="195" y="80"/>
                  </a:cubicBezTo>
                  <a:cubicBezTo>
                    <a:pt x="195" y="80"/>
                    <a:pt x="196" y="79"/>
                    <a:pt x="196" y="79"/>
                  </a:cubicBezTo>
                  <a:cubicBezTo>
                    <a:pt x="196" y="80"/>
                    <a:pt x="196" y="80"/>
                    <a:pt x="196" y="80"/>
                  </a:cubicBezTo>
                  <a:cubicBezTo>
                    <a:pt x="196" y="81"/>
                    <a:pt x="196" y="80"/>
                    <a:pt x="197" y="81"/>
                  </a:cubicBezTo>
                  <a:cubicBezTo>
                    <a:pt x="197" y="81"/>
                    <a:pt x="197" y="81"/>
                    <a:pt x="198" y="81"/>
                  </a:cubicBezTo>
                  <a:cubicBezTo>
                    <a:pt x="198" y="81"/>
                    <a:pt x="199" y="81"/>
                    <a:pt x="200" y="81"/>
                  </a:cubicBezTo>
                  <a:cubicBezTo>
                    <a:pt x="200" y="81"/>
                    <a:pt x="200" y="81"/>
                    <a:pt x="200" y="81"/>
                  </a:cubicBezTo>
                  <a:cubicBezTo>
                    <a:pt x="200" y="81"/>
                    <a:pt x="200" y="82"/>
                    <a:pt x="200" y="82"/>
                  </a:cubicBezTo>
                  <a:cubicBezTo>
                    <a:pt x="200" y="82"/>
                    <a:pt x="200" y="82"/>
                    <a:pt x="200" y="82"/>
                  </a:cubicBezTo>
                  <a:cubicBezTo>
                    <a:pt x="200" y="82"/>
                    <a:pt x="200" y="82"/>
                    <a:pt x="200" y="82"/>
                  </a:cubicBezTo>
                  <a:cubicBezTo>
                    <a:pt x="200" y="82"/>
                    <a:pt x="200" y="82"/>
                    <a:pt x="200" y="82"/>
                  </a:cubicBezTo>
                  <a:cubicBezTo>
                    <a:pt x="200" y="83"/>
                    <a:pt x="201" y="83"/>
                    <a:pt x="202" y="83"/>
                  </a:cubicBezTo>
                  <a:cubicBezTo>
                    <a:pt x="202" y="83"/>
                    <a:pt x="202" y="83"/>
                    <a:pt x="202" y="84"/>
                  </a:cubicBezTo>
                  <a:cubicBezTo>
                    <a:pt x="203" y="84"/>
                    <a:pt x="203" y="84"/>
                    <a:pt x="204" y="84"/>
                  </a:cubicBezTo>
                  <a:cubicBezTo>
                    <a:pt x="204" y="84"/>
                    <a:pt x="205" y="84"/>
                    <a:pt x="205" y="84"/>
                  </a:cubicBezTo>
                  <a:cubicBezTo>
                    <a:pt x="206" y="84"/>
                    <a:pt x="206" y="84"/>
                    <a:pt x="206" y="84"/>
                  </a:cubicBezTo>
                  <a:cubicBezTo>
                    <a:pt x="206" y="84"/>
                    <a:pt x="207" y="85"/>
                    <a:pt x="207" y="85"/>
                  </a:cubicBezTo>
                  <a:cubicBezTo>
                    <a:pt x="207" y="85"/>
                    <a:pt x="208" y="85"/>
                    <a:pt x="208" y="85"/>
                  </a:cubicBezTo>
                  <a:cubicBezTo>
                    <a:pt x="208" y="85"/>
                    <a:pt x="208" y="85"/>
                    <a:pt x="209" y="85"/>
                  </a:cubicBezTo>
                  <a:cubicBezTo>
                    <a:pt x="209" y="85"/>
                    <a:pt x="209" y="85"/>
                    <a:pt x="210" y="85"/>
                  </a:cubicBezTo>
                  <a:cubicBezTo>
                    <a:pt x="210" y="85"/>
                    <a:pt x="210" y="85"/>
                    <a:pt x="210" y="84"/>
                  </a:cubicBezTo>
                  <a:cubicBezTo>
                    <a:pt x="210" y="84"/>
                    <a:pt x="210" y="84"/>
                    <a:pt x="210" y="84"/>
                  </a:cubicBezTo>
                  <a:cubicBezTo>
                    <a:pt x="210" y="84"/>
                    <a:pt x="210" y="84"/>
                    <a:pt x="210" y="84"/>
                  </a:cubicBezTo>
                  <a:cubicBezTo>
                    <a:pt x="210" y="84"/>
                    <a:pt x="210" y="84"/>
                    <a:pt x="209" y="84"/>
                  </a:cubicBezTo>
                  <a:cubicBezTo>
                    <a:pt x="209" y="83"/>
                    <a:pt x="210" y="83"/>
                    <a:pt x="210" y="82"/>
                  </a:cubicBezTo>
                  <a:cubicBezTo>
                    <a:pt x="209" y="82"/>
                    <a:pt x="209" y="82"/>
                    <a:pt x="208" y="82"/>
                  </a:cubicBezTo>
                  <a:cubicBezTo>
                    <a:pt x="208" y="82"/>
                    <a:pt x="208" y="82"/>
                    <a:pt x="208" y="81"/>
                  </a:cubicBezTo>
                  <a:cubicBezTo>
                    <a:pt x="208" y="81"/>
                    <a:pt x="208" y="81"/>
                    <a:pt x="208" y="81"/>
                  </a:cubicBezTo>
                  <a:cubicBezTo>
                    <a:pt x="208" y="81"/>
                    <a:pt x="208" y="81"/>
                    <a:pt x="208" y="81"/>
                  </a:cubicBezTo>
                  <a:cubicBezTo>
                    <a:pt x="208" y="81"/>
                    <a:pt x="207" y="81"/>
                    <a:pt x="207" y="81"/>
                  </a:cubicBezTo>
                  <a:cubicBezTo>
                    <a:pt x="207" y="80"/>
                    <a:pt x="206" y="80"/>
                    <a:pt x="206" y="80"/>
                  </a:cubicBezTo>
                  <a:cubicBezTo>
                    <a:pt x="206" y="80"/>
                    <a:pt x="206" y="80"/>
                    <a:pt x="206" y="80"/>
                  </a:cubicBezTo>
                  <a:cubicBezTo>
                    <a:pt x="206" y="79"/>
                    <a:pt x="206" y="79"/>
                    <a:pt x="206" y="79"/>
                  </a:cubicBezTo>
                  <a:cubicBezTo>
                    <a:pt x="206" y="79"/>
                    <a:pt x="205" y="79"/>
                    <a:pt x="205" y="79"/>
                  </a:cubicBezTo>
                  <a:cubicBezTo>
                    <a:pt x="205" y="78"/>
                    <a:pt x="205" y="78"/>
                    <a:pt x="205" y="78"/>
                  </a:cubicBezTo>
                  <a:cubicBezTo>
                    <a:pt x="205" y="77"/>
                    <a:pt x="205" y="77"/>
                    <a:pt x="205" y="77"/>
                  </a:cubicBezTo>
                  <a:cubicBezTo>
                    <a:pt x="206" y="77"/>
                    <a:pt x="206" y="77"/>
                    <a:pt x="206" y="77"/>
                  </a:cubicBezTo>
                  <a:cubicBezTo>
                    <a:pt x="206" y="77"/>
                    <a:pt x="206" y="77"/>
                    <a:pt x="207" y="77"/>
                  </a:cubicBezTo>
                  <a:cubicBezTo>
                    <a:pt x="207" y="78"/>
                    <a:pt x="208" y="77"/>
                    <a:pt x="208" y="78"/>
                  </a:cubicBezTo>
                  <a:cubicBezTo>
                    <a:pt x="208" y="78"/>
                    <a:pt x="208" y="78"/>
                    <a:pt x="208" y="78"/>
                  </a:cubicBezTo>
                  <a:cubicBezTo>
                    <a:pt x="208" y="78"/>
                    <a:pt x="208" y="78"/>
                    <a:pt x="208" y="78"/>
                  </a:cubicBezTo>
                  <a:cubicBezTo>
                    <a:pt x="208" y="78"/>
                    <a:pt x="208" y="78"/>
                    <a:pt x="208" y="78"/>
                  </a:cubicBezTo>
                  <a:cubicBezTo>
                    <a:pt x="208" y="78"/>
                    <a:pt x="208" y="77"/>
                    <a:pt x="208" y="77"/>
                  </a:cubicBezTo>
                  <a:cubicBezTo>
                    <a:pt x="209" y="77"/>
                    <a:pt x="209" y="78"/>
                    <a:pt x="210" y="79"/>
                  </a:cubicBezTo>
                  <a:cubicBezTo>
                    <a:pt x="210" y="79"/>
                    <a:pt x="210" y="79"/>
                    <a:pt x="210" y="78"/>
                  </a:cubicBezTo>
                  <a:cubicBezTo>
                    <a:pt x="210" y="78"/>
                    <a:pt x="210" y="78"/>
                    <a:pt x="211" y="78"/>
                  </a:cubicBezTo>
                  <a:cubicBezTo>
                    <a:pt x="211" y="79"/>
                    <a:pt x="211" y="79"/>
                    <a:pt x="211" y="79"/>
                  </a:cubicBezTo>
                  <a:cubicBezTo>
                    <a:pt x="211" y="79"/>
                    <a:pt x="211" y="79"/>
                    <a:pt x="211" y="79"/>
                  </a:cubicBezTo>
                  <a:cubicBezTo>
                    <a:pt x="211" y="79"/>
                    <a:pt x="211" y="79"/>
                    <a:pt x="211" y="80"/>
                  </a:cubicBezTo>
                  <a:cubicBezTo>
                    <a:pt x="211" y="80"/>
                    <a:pt x="211" y="80"/>
                    <a:pt x="211" y="80"/>
                  </a:cubicBezTo>
                  <a:cubicBezTo>
                    <a:pt x="211" y="79"/>
                    <a:pt x="211" y="79"/>
                    <a:pt x="211" y="78"/>
                  </a:cubicBezTo>
                  <a:cubicBezTo>
                    <a:pt x="212" y="78"/>
                    <a:pt x="212" y="78"/>
                    <a:pt x="212" y="78"/>
                  </a:cubicBezTo>
                  <a:cubicBezTo>
                    <a:pt x="212" y="79"/>
                    <a:pt x="212" y="79"/>
                    <a:pt x="212" y="79"/>
                  </a:cubicBezTo>
                  <a:cubicBezTo>
                    <a:pt x="212" y="80"/>
                    <a:pt x="212" y="80"/>
                    <a:pt x="212" y="80"/>
                  </a:cubicBezTo>
                  <a:cubicBezTo>
                    <a:pt x="212" y="80"/>
                    <a:pt x="212" y="80"/>
                    <a:pt x="212" y="80"/>
                  </a:cubicBezTo>
                  <a:cubicBezTo>
                    <a:pt x="213" y="80"/>
                    <a:pt x="213" y="80"/>
                    <a:pt x="213" y="80"/>
                  </a:cubicBezTo>
                  <a:cubicBezTo>
                    <a:pt x="213" y="80"/>
                    <a:pt x="214" y="80"/>
                    <a:pt x="214" y="80"/>
                  </a:cubicBezTo>
                  <a:cubicBezTo>
                    <a:pt x="214" y="80"/>
                    <a:pt x="214" y="80"/>
                    <a:pt x="214" y="81"/>
                  </a:cubicBezTo>
                  <a:cubicBezTo>
                    <a:pt x="214" y="81"/>
                    <a:pt x="214" y="81"/>
                    <a:pt x="214" y="81"/>
                  </a:cubicBezTo>
                  <a:cubicBezTo>
                    <a:pt x="215" y="81"/>
                    <a:pt x="215" y="81"/>
                    <a:pt x="215" y="81"/>
                  </a:cubicBezTo>
                  <a:cubicBezTo>
                    <a:pt x="215" y="80"/>
                    <a:pt x="215" y="81"/>
                    <a:pt x="215" y="80"/>
                  </a:cubicBezTo>
                  <a:cubicBezTo>
                    <a:pt x="215" y="80"/>
                    <a:pt x="215" y="80"/>
                    <a:pt x="215" y="80"/>
                  </a:cubicBezTo>
                  <a:cubicBezTo>
                    <a:pt x="216" y="80"/>
                    <a:pt x="216" y="80"/>
                    <a:pt x="217" y="81"/>
                  </a:cubicBezTo>
                  <a:cubicBezTo>
                    <a:pt x="217" y="81"/>
                    <a:pt x="217" y="81"/>
                    <a:pt x="217" y="81"/>
                  </a:cubicBezTo>
                  <a:cubicBezTo>
                    <a:pt x="217" y="80"/>
                    <a:pt x="217" y="80"/>
                    <a:pt x="217" y="80"/>
                  </a:cubicBezTo>
                  <a:cubicBezTo>
                    <a:pt x="217" y="80"/>
                    <a:pt x="217" y="80"/>
                    <a:pt x="217" y="80"/>
                  </a:cubicBezTo>
                  <a:cubicBezTo>
                    <a:pt x="217" y="80"/>
                    <a:pt x="217" y="80"/>
                    <a:pt x="217" y="80"/>
                  </a:cubicBezTo>
                  <a:cubicBezTo>
                    <a:pt x="217" y="79"/>
                    <a:pt x="217" y="79"/>
                    <a:pt x="217" y="79"/>
                  </a:cubicBezTo>
                  <a:cubicBezTo>
                    <a:pt x="217" y="79"/>
                    <a:pt x="217" y="79"/>
                    <a:pt x="217" y="79"/>
                  </a:cubicBezTo>
                  <a:cubicBezTo>
                    <a:pt x="217" y="79"/>
                    <a:pt x="217" y="78"/>
                    <a:pt x="217" y="78"/>
                  </a:cubicBezTo>
                  <a:cubicBezTo>
                    <a:pt x="217" y="78"/>
                    <a:pt x="217" y="78"/>
                    <a:pt x="217" y="78"/>
                  </a:cubicBezTo>
                  <a:cubicBezTo>
                    <a:pt x="217" y="78"/>
                    <a:pt x="217" y="78"/>
                    <a:pt x="217" y="78"/>
                  </a:cubicBezTo>
                  <a:cubicBezTo>
                    <a:pt x="218" y="78"/>
                    <a:pt x="218" y="77"/>
                    <a:pt x="218" y="77"/>
                  </a:cubicBezTo>
                  <a:cubicBezTo>
                    <a:pt x="218" y="77"/>
                    <a:pt x="218" y="77"/>
                    <a:pt x="218" y="77"/>
                  </a:cubicBezTo>
                  <a:cubicBezTo>
                    <a:pt x="218" y="77"/>
                    <a:pt x="218" y="77"/>
                    <a:pt x="219" y="78"/>
                  </a:cubicBezTo>
                  <a:cubicBezTo>
                    <a:pt x="219" y="78"/>
                    <a:pt x="218" y="78"/>
                    <a:pt x="219" y="79"/>
                  </a:cubicBezTo>
                  <a:cubicBezTo>
                    <a:pt x="219" y="79"/>
                    <a:pt x="219" y="79"/>
                    <a:pt x="219" y="79"/>
                  </a:cubicBezTo>
                  <a:cubicBezTo>
                    <a:pt x="219" y="79"/>
                    <a:pt x="219" y="79"/>
                    <a:pt x="219" y="79"/>
                  </a:cubicBezTo>
                  <a:cubicBezTo>
                    <a:pt x="219" y="79"/>
                    <a:pt x="219" y="78"/>
                    <a:pt x="219" y="78"/>
                  </a:cubicBezTo>
                  <a:cubicBezTo>
                    <a:pt x="220" y="78"/>
                    <a:pt x="219" y="78"/>
                    <a:pt x="220" y="77"/>
                  </a:cubicBezTo>
                  <a:cubicBezTo>
                    <a:pt x="220" y="77"/>
                    <a:pt x="220" y="77"/>
                    <a:pt x="220" y="77"/>
                  </a:cubicBezTo>
                  <a:cubicBezTo>
                    <a:pt x="219" y="77"/>
                    <a:pt x="219" y="77"/>
                    <a:pt x="219" y="77"/>
                  </a:cubicBezTo>
                  <a:cubicBezTo>
                    <a:pt x="219" y="77"/>
                    <a:pt x="219" y="77"/>
                    <a:pt x="219" y="77"/>
                  </a:cubicBezTo>
                  <a:cubicBezTo>
                    <a:pt x="219" y="76"/>
                    <a:pt x="219" y="76"/>
                    <a:pt x="219" y="76"/>
                  </a:cubicBezTo>
                  <a:cubicBezTo>
                    <a:pt x="219" y="76"/>
                    <a:pt x="219" y="76"/>
                    <a:pt x="219" y="76"/>
                  </a:cubicBezTo>
                  <a:cubicBezTo>
                    <a:pt x="219" y="76"/>
                    <a:pt x="219" y="75"/>
                    <a:pt x="219" y="75"/>
                  </a:cubicBezTo>
                  <a:cubicBezTo>
                    <a:pt x="218" y="75"/>
                    <a:pt x="218" y="75"/>
                    <a:pt x="218" y="75"/>
                  </a:cubicBezTo>
                  <a:cubicBezTo>
                    <a:pt x="218" y="75"/>
                    <a:pt x="218" y="75"/>
                    <a:pt x="218" y="75"/>
                  </a:cubicBezTo>
                  <a:cubicBezTo>
                    <a:pt x="218" y="74"/>
                    <a:pt x="219" y="74"/>
                    <a:pt x="219" y="74"/>
                  </a:cubicBezTo>
                  <a:cubicBezTo>
                    <a:pt x="219" y="74"/>
                    <a:pt x="219" y="74"/>
                    <a:pt x="219" y="74"/>
                  </a:cubicBezTo>
                  <a:cubicBezTo>
                    <a:pt x="219" y="74"/>
                    <a:pt x="219" y="74"/>
                    <a:pt x="218" y="74"/>
                  </a:cubicBezTo>
                  <a:cubicBezTo>
                    <a:pt x="218" y="73"/>
                    <a:pt x="218" y="73"/>
                    <a:pt x="218" y="73"/>
                  </a:cubicBezTo>
                  <a:cubicBezTo>
                    <a:pt x="218" y="73"/>
                    <a:pt x="218" y="73"/>
                    <a:pt x="219" y="73"/>
                  </a:cubicBezTo>
                  <a:cubicBezTo>
                    <a:pt x="219" y="72"/>
                    <a:pt x="219" y="72"/>
                    <a:pt x="219" y="72"/>
                  </a:cubicBezTo>
                  <a:cubicBezTo>
                    <a:pt x="219" y="72"/>
                    <a:pt x="218" y="72"/>
                    <a:pt x="218" y="72"/>
                  </a:cubicBezTo>
                  <a:cubicBezTo>
                    <a:pt x="218" y="72"/>
                    <a:pt x="218" y="72"/>
                    <a:pt x="218" y="73"/>
                  </a:cubicBezTo>
                  <a:cubicBezTo>
                    <a:pt x="218" y="73"/>
                    <a:pt x="217" y="73"/>
                    <a:pt x="217" y="73"/>
                  </a:cubicBezTo>
                  <a:cubicBezTo>
                    <a:pt x="217" y="72"/>
                    <a:pt x="217" y="72"/>
                    <a:pt x="217" y="72"/>
                  </a:cubicBezTo>
                  <a:cubicBezTo>
                    <a:pt x="217" y="72"/>
                    <a:pt x="217" y="72"/>
                    <a:pt x="216" y="72"/>
                  </a:cubicBezTo>
                  <a:cubicBezTo>
                    <a:pt x="216" y="72"/>
                    <a:pt x="216" y="72"/>
                    <a:pt x="216" y="72"/>
                  </a:cubicBezTo>
                  <a:cubicBezTo>
                    <a:pt x="216" y="72"/>
                    <a:pt x="216" y="72"/>
                    <a:pt x="216" y="72"/>
                  </a:cubicBezTo>
                  <a:cubicBezTo>
                    <a:pt x="216" y="72"/>
                    <a:pt x="216" y="72"/>
                    <a:pt x="216" y="72"/>
                  </a:cubicBezTo>
                  <a:cubicBezTo>
                    <a:pt x="215" y="72"/>
                    <a:pt x="215" y="71"/>
                    <a:pt x="216" y="71"/>
                  </a:cubicBezTo>
                  <a:cubicBezTo>
                    <a:pt x="215" y="71"/>
                    <a:pt x="215" y="71"/>
                    <a:pt x="215" y="71"/>
                  </a:cubicBezTo>
                  <a:cubicBezTo>
                    <a:pt x="215" y="71"/>
                    <a:pt x="215" y="71"/>
                    <a:pt x="215" y="71"/>
                  </a:cubicBezTo>
                  <a:cubicBezTo>
                    <a:pt x="215" y="71"/>
                    <a:pt x="215" y="71"/>
                    <a:pt x="215" y="70"/>
                  </a:cubicBezTo>
                  <a:cubicBezTo>
                    <a:pt x="215" y="70"/>
                    <a:pt x="215" y="70"/>
                    <a:pt x="215" y="70"/>
                  </a:cubicBezTo>
                  <a:cubicBezTo>
                    <a:pt x="215" y="70"/>
                    <a:pt x="215" y="70"/>
                    <a:pt x="215" y="70"/>
                  </a:cubicBezTo>
                  <a:cubicBezTo>
                    <a:pt x="215" y="70"/>
                    <a:pt x="215" y="70"/>
                    <a:pt x="215" y="70"/>
                  </a:cubicBezTo>
                  <a:cubicBezTo>
                    <a:pt x="215" y="70"/>
                    <a:pt x="215" y="70"/>
                    <a:pt x="215" y="70"/>
                  </a:cubicBezTo>
                  <a:cubicBezTo>
                    <a:pt x="214" y="70"/>
                    <a:pt x="215" y="70"/>
                    <a:pt x="214" y="70"/>
                  </a:cubicBezTo>
                  <a:cubicBezTo>
                    <a:pt x="215" y="69"/>
                    <a:pt x="215" y="69"/>
                    <a:pt x="215" y="69"/>
                  </a:cubicBezTo>
                  <a:cubicBezTo>
                    <a:pt x="215" y="69"/>
                    <a:pt x="215" y="69"/>
                    <a:pt x="215" y="68"/>
                  </a:cubicBezTo>
                  <a:cubicBezTo>
                    <a:pt x="214" y="68"/>
                    <a:pt x="214" y="69"/>
                    <a:pt x="213" y="69"/>
                  </a:cubicBezTo>
                  <a:cubicBezTo>
                    <a:pt x="213" y="68"/>
                    <a:pt x="213" y="68"/>
                    <a:pt x="214" y="68"/>
                  </a:cubicBezTo>
                  <a:cubicBezTo>
                    <a:pt x="214" y="68"/>
                    <a:pt x="214" y="68"/>
                    <a:pt x="214" y="68"/>
                  </a:cubicBezTo>
                  <a:cubicBezTo>
                    <a:pt x="214" y="68"/>
                    <a:pt x="213" y="68"/>
                    <a:pt x="213" y="68"/>
                  </a:cubicBezTo>
                  <a:cubicBezTo>
                    <a:pt x="213" y="68"/>
                    <a:pt x="213" y="67"/>
                    <a:pt x="213" y="67"/>
                  </a:cubicBezTo>
                  <a:cubicBezTo>
                    <a:pt x="213" y="67"/>
                    <a:pt x="213" y="67"/>
                    <a:pt x="213" y="67"/>
                  </a:cubicBezTo>
                  <a:cubicBezTo>
                    <a:pt x="213" y="67"/>
                    <a:pt x="213" y="66"/>
                    <a:pt x="213" y="66"/>
                  </a:cubicBezTo>
                  <a:cubicBezTo>
                    <a:pt x="213" y="66"/>
                    <a:pt x="213" y="66"/>
                    <a:pt x="212" y="66"/>
                  </a:cubicBezTo>
                  <a:cubicBezTo>
                    <a:pt x="212" y="66"/>
                    <a:pt x="212" y="66"/>
                    <a:pt x="212" y="66"/>
                  </a:cubicBezTo>
                  <a:cubicBezTo>
                    <a:pt x="212" y="66"/>
                    <a:pt x="212" y="66"/>
                    <a:pt x="212" y="66"/>
                  </a:cubicBezTo>
                  <a:cubicBezTo>
                    <a:pt x="212" y="66"/>
                    <a:pt x="213" y="66"/>
                    <a:pt x="213" y="66"/>
                  </a:cubicBezTo>
                  <a:cubicBezTo>
                    <a:pt x="213" y="66"/>
                    <a:pt x="214" y="66"/>
                    <a:pt x="214" y="66"/>
                  </a:cubicBezTo>
                  <a:cubicBezTo>
                    <a:pt x="214" y="66"/>
                    <a:pt x="214" y="66"/>
                    <a:pt x="215" y="66"/>
                  </a:cubicBezTo>
                  <a:cubicBezTo>
                    <a:pt x="215" y="66"/>
                    <a:pt x="215" y="67"/>
                    <a:pt x="215" y="67"/>
                  </a:cubicBezTo>
                  <a:cubicBezTo>
                    <a:pt x="215" y="67"/>
                    <a:pt x="215" y="67"/>
                    <a:pt x="215" y="67"/>
                  </a:cubicBezTo>
                  <a:cubicBezTo>
                    <a:pt x="215" y="67"/>
                    <a:pt x="216" y="67"/>
                    <a:pt x="216" y="67"/>
                  </a:cubicBezTo>
                  <a:cubicBezTo>
                    <a:pt x="216" y="67"/>
                    <a:pt x="217" y="67"/>
                    <a:pt x="217" y="67"/>
                  </a:cubicBezTo>
                  <a:cubicBezTo>
                    <a:pt x="217" y="67"/>
                    <a:pt x="217" y="67"/>
                    <a:pt x="217" y="67"/>
                  </a:cubicBezTo>
                  <a:cubicBezTo>
                    <a:pt x="217" y="67"/>
                    <a:pt x="217" y="67"/>
                    <a:pt x="217" y="67"/>
                  </a:cubicBezTo>
                  <a:cubicBezTo>
                    <a:pt x="217" y="66"/>
                    <a:pt x="216" y="66"/>
                    <a:pt x="216" y="66"/>
                  </a:cubicBezTo>
                  <a:cubicBezTo>
                    <a:pt x="216" y="65"/>
                    <a:pt x="216" y="65"/>
                    <a:pt x="216" y="65"/>
                  </a:cubicBezTo>
                  <a:cubicBezTo>
                    <a:pt x="216" y="65"/>
                    <a:pt x="217" y="64"/>
                    <a:pt x="217" y="65"/>
                  </a:cubicBezTo>
                  <a:cubicBezTo>
                    <a:pt x="217" y="65"/>
                    <a:pt x="217" y="65"/>
                    <a:pt x="217" y="65"/>
                  </a:cubicBezTo>
                  <a:cubicBezTo>
                    <a:pt x="217" y="65"/>
                    <a:pt x="217" y="65"/>
                    <a:pt x="217" y="65"/>
                  </a:cubicBezTo>
                  <a:cubicBezTo>
                    <a:pt x="217" y="65"/>
                    <a:pt x="218" y="65"/>
                    <a:pt x="218" y="65"/>
                  </a:cubicBezTo>
                  <a:cubicBezTo>
                    <a:pt x="218" y="65"/>
                    <a:pt x="218" y="65"/>
                    <a:pt x="218" y="65"/>
                  </a:cubicBezTo>
                  <a:cubicBezTo>
                    <a:pt x="218" y="65"/>
                    <a:pt x="218" y="65"/>
                    <a:pt x="218" y="65"/>
                  </a:cubicBezTo>
                  <a:cubicBezTo>
                    <a:pt x="218" y="65"/>
                    <a:pt x="218" y="65"/>
                    <a:pt x="218" y="65"/>
                  </a:cubicBezTo>
                  <a:cubicBezTo>
                    <a:pt x="218" y="65"/>
                    <a:pt x="218" y="65"/>
                    <a:pt x="218" y="64"/>
                  </a:cubicBezTo>
                  <a:cubicBezTo>
                    <a:pt x="218" y="64"/>
                    <a:pt x="218" y="64"/>
                    <a:pt x="217" y="64"/>
                  </a:cubicBezTo>
                  <a:cubicBezTo>
                    <a:pt x="217" y="64"/>
                    <a:pt x="217" y="64"/>
                    <a:pt x="217" y="64"/>
                  </a:cubicBezTo>
                  <a:cubicBezTo>
                    <a:pt x="218" y="64"/>
                    <a:pt x="219" y="64"/>
                    <a:pt x="219" y="64"/>
                  </a:cubicBezTo>
                  <a:cubicBezTo>
                    <a:pt x="219" y="64"/>
                    <a:pt x="219" y="64"/>
                    <a:pt x="219" y="64"/>
                  </a:cubicBezTo>
                  <a:cubicBezTo>
                    <a:pt x="219" y="64"/>
                    <a:pt x="219" y="64"/>
                    <a:pt x="219" y="64"/>
                  </a:cubicBezTo>
                  <a:cubicBezTo>
                    <a:pt x="220" y="64"/>
                    <a:pt x="220" y="64"/>
                    <a:pt x="220" y="64"/>
                  </a:cubicBezTo>
                  <a:cubicBezTo>
                    <a:pt x="220" y="64"/>
                    <a:pt x="220" y="64"/>
                    <a:pt x="220" y="64"/>
                  </a:cubicBezTo>
                  <a:cubicBezTo>
                    <a:pt x="220" y="65"/>
                    <a:pt x="220" y="65"/>
                    <a:pt x="220" y="65"/>
                  </a:cubicBezTo>
                  <a:cubicBezTo>
                    <a:pt x="220" y="65"/>
                    <a:pt x="221" y="65"/>
                    <a:pt x="221" y="65"/>
                  </a:cubicBezTo>
                  <a:cubicBezTo>
                    <a:pt x="221" y="65"/>
                    <a:pt x="221" y="65"/>
                    <a:pt x="221" y="65"/>
                  </a:cubicBezTo>
                  <a:cubicBezTo>
                    <a:pt x="221" y="65"/>
                    <a:pt x="221" y="65"/>
                    <a:pt x="221" y="65"/>
                  </a:cubicBezTo>
                  <a:cubicBezTo>
                    <a:pt x="221" y="65"/>
                    <a:pt x="221" y="65"/>
                    <a:pt x="222" y="65"/>
                  </a:cubicBezTo>
                  <a:cubicBezTo>
                    <a:pt x="222" y="65"/>
                    <a:pt x="222" y="66"/>
                    <a:pt x="221" y="66"/>
                  </a:cubicBezTo>
                  <a:cubicBezTo>
                    <a:pt x="221" y="66"/>
                    <a:pt x="222" y="66"/>
                    <a:pt x="222" y="66"/>
                  </a:cubicBezTo>
                  <a:cubicBezTo>
                    <a:pt x="222" y="66"/>
                    <a:pt x="223" y="66"/>
                    <a:pt x="223" y="65"/>
                  </a:cubicBezTo>
                  <a:cubicBezTo>
                    <a:pt x="224" y="65"/>
                    <a:pt x="224" y="65"/>
                    <a:pt x="224" y="65"/>
                  </a:cubicBezTo>
                  <a:cubicBezTo>
                    <a:pt x="224" y="66"/>
                    <a:pt x="223" y="66"/>
                    <a:pt x="222" y="66"/>
                  </a:cubicBezTo>
                  <a:cubicBezTo>
                    <a:pt x="222" y="67"/>
                    <a:pt x="222" y="67"/>
                    <a:pt x="222" y="67"/>
                  </a:cubicBezTo>
                  <a:cubicBezTo>
                    <a:pt x="222" y="67"/>
                    <a:pt x="223" y="67"/>
                    <a:pt x="223" y="67"/>
                  </a:cubicBezTo>
                  <a:cubicBezTo>
                    <a:pt x="223" y="67"/>
                    <a:pt x="223" y="66"/>
                    <a:pt x="223" y="66"/>
                  </a:cubicBezTo>
                  <a:cubicBezTo>
                    <a:pt x="224" y="66"/>
                    <a:pt x="224" y="66"/>
                    <a:pt x="225" y="66"/>
                  </a:cubicBezTo>
                  <a:cubicBezTo>
                    <a:pt x="225" y="66"/>
                    <a:pt x="225" y="66"/>
                    <a:pt x="226" y="66"/>
                  </a:cubicBezTo>
                  <a:cubicBezTo>
                    <a:pt x="226" y="65"/>
                    <a:pt x="227" y="65"/>
                    <a:pt x="228" y="65"/>
                  </a:cubicBezTo>
                  <a:cubicBezTo>
                    <a:pt x="228" y="65"/>
                    <a:pt x="228" y="65"/>
                    <a:pt x="228" y="65"/>
                  </a:cubicBezTo>
                  <a:cubicBezTo>
                    <a:pt x="228" y="66"/>
                    <a:pt x="227" y="65"/>
                    <a:pt x="227" y="66"/>
                  </a:cubicBezTo>
                  <a:cubicBezTo>
                    <a:pt x="227" y="66"/>
                    <a:pt x="226" y="66"/>
                    <a:pt x="226" y="66"/>
                  </a:cubicBezTo>
                  <a:cubicBezTo>
                    <a:pt x="226" y="67"/>
                    <a:pt x="226" y="67"/>
                    <a:pt x="226" y="67"/>
                  </a:cubicBezTo>
                  <a:cubicBezTo>
                    <a:pt x="225" y="67"/>
                    <a:pt x="224" y="67"/>
                    <a:pt x="223" y="67"/>
                  </a:cubicBezTo>
                  <a:cubicBezTo>
                    <a:pt x="223" y="67"/>
                    <a:pt x="223" y="68"/>
                    <a:pt x="223" y="68"/>
                  </a:cubicBezTo>
                  <a:cubicBezTo>
                    <a:pt x="223" y="68"/>
                    <a:pt x="223" y="68"/>
                    <a:pt x="223" y="68"/>
                  </a:cubicBezTo>
                  <a:cubicBezTo>
                    <a:pt x="223" y="68"/>
                    <a:pt x="224" y="68"/>
                    <a:pt x="225" y="68"/>
                  </a:cubicBezTo>
                  <a:cubicBezTo>
                    <a:pt x="225" y="68"/>
                    <a:pt x="224" y="69"/>
                    <a:pt x="224" y="69"/>
                  </a:cubicBezTo>
                  <a:cubicBezTo>
                    <a:pt x="224" y="69"/>
                    <a:pt x="224" y="69"/>
                    <a:pt x="224" y="69"/>
                  </a:cubicBezTo>
                  <a:cubicBezTo>
                    <a:pt x="224" y="69"/>
                    <a:pt x="225" y="69"/>
                    <a:pt x="225" y="69"/>
                  </a:cubicBezTo>
                  <a:cubicBezTo>
                    <a:pt x="225" y="69"/>
                    <a:pt x="225" y="69"/>
                    <a:pt x="225" y="69"/>
                  </a:cubicBezTo>
                  <a:cubicBezTo>
                    <a:pt x="225" y="69"/>
                    <a:pt x="225" y="69"/>
                    <a:pt x="226" y="69"/>
                  </a:cubicBezTo>
                  <a:cubicBezTo>
                    <a:pt x="225" y="70"/>
                    <a:pt x="225" y="70"/>
                    <a:pt x="225" y="70"/>
                  </a:cubicBezTo>
                  <a:cubicBezTo>
                    <a:pt x="225" y="70"/>
                    <a:pt x="225" y="70"/>
                    <a:pt x="225" y="70"/>
                  </a:cubicBezTo>
                  <a:cubicBezTo>
                    <a:pt x="225" y="70"/>
                    <a:pt x="225" y="70"/>
                    <a:pt x="226" y="70"/>
                  </a:cubicBezTo>
                  <a:cubicBezTo>
                    <a:pt x="226" y="70"/>
                    <a:pt x="226" y="70"/>
                    <a:pt x="226" y="70"/>
                  </a:cubicBezTo>
                  <a:cubicBezTo>
                    <a:pt x="226" y="70"/>
                    <a:pt x="226" y="70"/>
                    <a:pt x="226" y="70"/>
                  </a:cubicBezTo>
                  <a:cubicBezTo>
                    <a:pt x="226" y="70"/>
                    <a:pt x="226" y="71"/>
                    <a:pt x="227" y="71"/>
                  </a:cubicBezTo>
                  <a:cubicBezTo>
                    <a:pt x="227" y="71"/>
                    <a:pt x="227" y="71"/>
                    <a:pt x="227" y="71"/>
                  </a:cubicBezTo>
                  <a:cubicBezTo>
                    <a:pt x="227" y="71"/>
                    <a:pt x="227" y="71"/>
                    <a:pt x="227" y="71"/>
                  </a:cubicBezTo>
                  <a:cubicBezTo>
                    <a:pt x="227" y="71"/>
                    <a:pt x="228" y="70"/>
                    <a:pt x="228" y="70"/>
                  </a:cubicBezTo>
                  <a:cubicBezTo>
                    <a:pt x="228" y="70"/>
                    <a:pt x="228" y="69"/>
                    <a:pt x="228" y="69"/>
                  </a:cubicBezTo>
                  <a:cubicBezTo>
                    <a:pt x="228" y="69"/>
                    <a:pt x="228" y="69"/>
                    <a:pt x="228" y="69"/>
                  </a:cubicBezTo>
                  <a:cubicBezTo>
                    <a:pt x="228" y="68"/>
                    <a:pt x="228" y="68"/>
                    <a:pt x="228" y="68"/>
                  </a:cubicBezTo>
                  <a:cubicBezTo>
                    <a:pt x="228" y="68"/>
                    <a:pt x="228" y="68"/>
                    <a:pt x="229" y="68"/>
                  </a:cubicBezTo>
                  <a:cubicBezTo>
                    <a:pt x="229" y="68"/>
                    <a:pt x="229" y="68"/>
                    <a:pt x="229" y="68"/>
                  </a:cubicBezTo>
                  <a:cubicBezTo>
                    <a:pt x="229" y="67"/>
                    <a:pt x="229" y="67"/>
                    <a:pt x="229" y="67"/>
                  </a:cubicBezTo>
                  <a:cubicBezTo>
                    <a:pt x="230" y="67"/>
                    <a:pt x="230" y="67"/>
                    <a:pt x="230" y="68"/>
                  </a:cubicBezTo>
                  <a:cubicBezTo>
                    <a:pt x="230" y="68"/>
                    <a:pt x="230" y="68"/>
                    <a:pt x="231" y="68"/>
                  </a:cubicBezTo>
                  <a:cubicBezTo>
                    <a:pt x="231" y="68"/>
                    <a:pt x="231" y="68"/>
                    <a:pt x="232" y="68"/>
                  </a:cubicBezTo>
                  <a:cubicBezTo>
                    <a:pt x="232" y="67"/>
                    <a:pt x="232" y="67"/>
                    <a:pt x="232" y="67"/>
                  </a:cubicBezTo>
                  <a:cubicBezTo>
                    <a:pt x="232" y="67"/>
                    <a:pt x="233" y="68"/>
                    <a:pt x="233" y="67"/>
                  </a:cubicBezTo>
                  <a:cubicBezTo>
                    <a:pt x="233" y="67"/>
                    <a:pt x="233" y="67"/>
                    <a:pt x="233" y="67"/>
                  </a:cubicBezTo>
                  <a:cubicBezTo>
                    <a:pt x="233" y="67"/>
                    <a:pt x="233" y="67"/>
                    <a:pt x="233" y="67"/>
                  </a:cubicBezTo>
                  <a:cubicBezTo>
                    <a:pt x="233" y="67"/>
                    <a:pt x="232" y="67"/>
                    <a:pt x="232" y="67"/>
                  </a:cubicBezTo>
                  <a:cubicBezTo>
                    <a:pt x="232" y="67"/>
                    <a:pt x="232" y="67"/>
                    <a:pt x="232" y="67"/>
                  </a:cubicBezTo>
                  <a:cubicBezTo>
                    <a:pt x="232" y="66"/>
                    <a:pt x="232" y="66"/>
                    <a:pt x="232" y="66"/>
                  </a:cubicBezTo>
                  <a:cubicBezTo>
                    <a:pt x="232" y="66"/>
                    <a:pt x="233" y="67"/>
                    <a:pt x="234" y="66"/>
                  </a:cubicBezTo>
                  <a:cubicBezTo>
                    <a:pt x="234" y="66"/>
                    <a:pt x="234" y="66"/>
                    <a:pt x="234" y="66"/>
                  </a:cubicBezTo>
                  <a:cubicBezTo>
                    <a:pt x="234" y="66"/>
                    <a:pt x="234" y="66"/>
                    <a:pt x="234" y="66"/>
                  </a:cubicBezTo>
                  <a:cubicBezTo>
                    <a:pt x="234" y="66"/>
                    <a:pt x="233" y="66"/>
                    <a:pt x="233" y="66"/>
                  </a:cubicBezTo>
                  <a:cubicBezTo>
                    <a:pt x="233" y="66"/>
                    <a:pt x="233" y="65"/>
                    <a:pt x="233" y="65"/>
                  </a:cubicBezTo>
                  <a:cubicBezTo>
                    <a:pt x="233" y="65"/>
                    <a:pt x="234" y="66"/>
                    <a:pt x="234" y="65"/>
                  </a:cubicBezTo>
                  <a:cubicBezTo>
                    <a:pt x="234" y="65"/>
                    <a:pt x="234" y="65"/>
                    <a:pt x="234" y="65"/>
                  </a:cubicBezTo>
                  <a:cubicBezTo>
                    <a:pt x="234" y="65"/>
                    <a:pt x="234" y="65"/>
                    <a:pt x="234" y="65"/>
                  </a:cubicBezTo>
                  <a:cubicBezTo>
                    <a:pt x="234" y="65"/>
                    <a:pt x="234" y="65"/>
                    <a:pt x="234" y="65"/>
                  </a:cubicBezTo>
                  <a:cubicBezTo>
                    <a:pt x="234" y="65"/>
                    <a:pt x="234" y="65"/>
                    <a:pt x="234" y="65"/>
                  </a:cubicBezTo>
                  <a:cubicBezTo>
                    <a:pt x="235" y="64"/>
                    <a:pt x="235" y="65"/>
                    <a:pt x="236" y="65"/>
                  </a:cubicBezTo>
                  <a:cubicBezTo>
                    <a:pt x="236" y="65"/>
                    <a:pt x="236" y="65"/>
                    <a:pt x="236" y="65"/>
                  </a:cubicBezTo>
                  <a:cubicBezTo>
                    <a:pt x="236" y="65"/>
                    <a:pt x="237" y="64"/>
                    <a:pt x="237" y="64"/>
                  </a:cubicBezTo>
                  <a:cubicBezTo>
                    <a:pt x="237" y="64"/>
                    <a:pt x="237" y="64"/>
                    <a:pt x="237" y="64"/>
                  </a:cubicBezTo>
                  <a:cubicBezTo>
                    <a:pt x="237" y="64"/>
                    <a:pt x="237" y="64"/>
                    <a:pt x="236" y="64"/>
                  </a:cubicBezTo>
                  <a:cubicBezTo>
                    <a:pt x="236" y="64"/>
                    <a:pt x="236" y="64"/>
                    <a:pt x="236" y="64"/>
                  </a:cubicBezTo>
                  <a:cubicBezTo>
                    <a:pt x="236" y="64"/>
                    <a:pt x="236" y="64"/>
                    <a:pt x="236" y="64"/>
                  </a:cubicBezTo>
                  <a:cubicBezTo>
                    <a:pt x="236" y="64"/>
                    <a:pt x="237" y="63"/>
                    <a:pt x="238" y="64"/>
                  </a:cubicBezTo>
                  <a:cubicBezTo>
                    <a:pt x="238" y="64"/>
                    <a:pt x="238" y="64"/>
                    <a:pt x="238" y="64"/>
                  </a:cubicBezTo>
                  <a:cubicBezTo>
                    <a:pt x="238" y="64"/>
                    <a:pt x="239" y="64"/>
                    <a:pt x="239" y="64"/>
                  </a:cubicBezTo>
                  <a:cubicBezTo>
                    <a:pt x="239" y="64"/>
                    <a:pt x="239" y="64"/>
                    <a:pt x="239" y="64"/>
                  </a:cubicBezTo>
                  <a:cubicBezTo>
                    <a:pt x="239" y="64"/>
                    <a:pt x="239" y="64"/>
                    <a:pt x="239" y="64"/>
                  </a:cubicBezTo>
                  <a:cubicBezTo>
                    <a:pt x="239" y="63"/>
                    <a:pt x="238" y="63"/>
                    <a:pt x="238" y="63"/>
                  </a:cubicBezTo>
                  <a:cubicBezTo>
                    <a:pt x="238" y="63"/>
                    <a:pt x="238" y="63"/>
                    <a:pt x="237" y="63"/>
                  </a:cubicBezTo>
                  <a:cubicBezTo>
                    <a:pt x="237" y="63"/>
                    <a:pt x="237" y="63"/>
                    <a:pt x="237" y="63"/>
                  </a:cubicBezTo>
                  <a:cubicBezTo>
                    <a:pt x="237" y="63"/>
                    <a:pt x="237" y="63"/>
                    <a:pt x="237" y="62"/>
                  </a:cubicBezTo>
                  <a:cubicBezTo>
                    <a:pt x="237" y="63"/>
                    <a:pt x="236" y="63"/>
                    <a:pt x="236" y="63"/>
                  </a:cubicBezTo>
                  <a:cubicBezTo>
                    <a:pt x="236" y="63"/>
                    <a:pt x="236" y="63"/>
                    <a:pt x="236" y="63"/>
                  </a:cubicBezTo>
                  <a:cubicBezTo>
                    <a:pt x="235" y="63"/>
                    <a:pt x="236" y="63"/>
                    <a:pt x="235" y="63"/>
                  </a:cubicBezTo>
                  <a:cubicBezTo>
                    <a:pt x="235" y="63"/>
                    <a:pt x="235" y="63"/>
                    <a:pt x="235" y="63"/>
                  </a:cubicBezTo>
                  <a:cubicBezTo>
                    <a:pt x="235" y="63"/>
                    <a:pt x="234" y="63"/>
                    <a:pt x="234" y="64"/>
                  </a:cubicBezTo>
                  <a:cubicBezTo>
                    <a:pt x="234" y="64"/>
                    <a:pt x="234" y="64"/>
                    <a:pt x="233" y="64"/>
                  </a:cubicBezTo>
                  <a:cubicBezTo>
                    <a:pt x="233" y="63"/>
                    <a:pt x="234" y="63"/>
                    <a:pt x="234" y="63"/>
                  </a:cubicBezTo>
                  <a:cubicBezTo>
                    <a:pt x="234" y="63"/>
                    <a:pt x="234" y="63"/>
                    <a:pt x="234" y="63"/>
                  </a:cubicBezTo>
                  <a:cubicBezTo>
                    <a:pt x="234" y="63"/>
                    <a:pt x="234" y="63"/>
                    <a:pt x="233" y="63"/>
                  </a:cubicBezTo>
                  <a:cubicBezTo>
                    <a:pt x="233" y="63"/>
                    <a:pt x="233" y="63"/>
                    <a:pt x="232" y="64"/>
                  </a:cubicBezTo>
                  <a:cubicBezTo>
                    <a:pt x="232" y="64"/>
                    <a:pt x="232" y="64"/>
                    <a:pt x="232" y="64"/>
                  </a:cubicBezTo>
                  <a:cubicBezTo>
                    <a:pt x="232" y="63"/>
                    <a:pt x="232" y="63"/>
                    <a:pt x="232" y="63"/>
                  </a:cubicBezTo>
                  <a:cubicBezTo>
                    <a:pt x="232" y="63"/>
                    <a:pt x="232" y="63"/>
                    <a:pt x="232" y="63"/>
                  </a:cubicBezTo>
                  <a:cubicBezTo>
                    <a:pt x="232" y="63"/>
                    <a:pt x="232" y="63"/>
                    <a:pt x="232" y="63"/>
                  </a:cubicBezTo>
                  <a:cubicBezTo>
                    <a:pt x="232" y="63"/>
                    <a:pt x="231" y="63"/>
                    <a:pt x="231" y="63"/>
                  </a:cubicBezTo>
                  <a:cubicBezTo>
                    <a:pt x="231" y="63"/>
                    <a:pt x="231" y="63"/>
                    <a:pt x="231" y="63"/>
                  </a:cubicBezTo>
                  <a:cubicBezTo>
                    <a:pt x="232" y="63"/>
                    <a:pt x="232" y="63"/>
                    <a:pt x="232" y="62"/>
                  </a:cubicBezTo>
                  <a:cubicBezTo>
                    <a:pt x="233" y="62"/>
                    <a:pt x="233" y="62"/>
                    <a:pt x="233" y="62"/>
                  </a:cubicBezTo>
                  <a:cubicBezTo>
                    <a:pt x="233" y="62"/>
                    <a:pt x="233" y="62"/>
                    <a:pt x="233" y="62"/>
                  </a:cubicBezTo>
                  <a:cubicBezTo>
                    <a:pt x="233" y="62"/>
                    <a:pt x="233" y="62"/>
                    <a:pt x="233" y="62"/>
                  </a:cubicBezTo>
                  <a:cubicBezTo>
                    <a:pt x="233" y="62"/>
                    <a:pt x="232" y="62"/>
                    <a:pt x="232" y="62"/>
                  </a:cubicBezTo>
                  <a:cubicBezTo>
                    <a:pt x="232" y="62"/>
                    <a:pt x="232" y="62"/>
                    <a:pt x="232" y="62"/>
                  </a:cubicBezTo>
                  <a:cubicBezTo>
                    <a:pt x="232" y="62"/>
                    <a:pt x="233" y="62"/>
                    <a:pt x="233" y="62"/>
                  </a:cubicBezTo>
                  <a:cubicBezTo>
                    <a:pt x="233" y="62"/>
                    <a:pt x="233" y="61"/>
                    <a:pt x="233" y="61"/>
                  </a:cubicBezTo>
                  <a:cubicBezTo>
                    <a:pt x="232" y="61"/>
                    <a:pt x="232" y="61"/>
                    <a:pt x="232" y="61"/>
                  </a:cubicBezTo>
                  <a:cubicBezTo>
                    <a:pt x="232" y="61"/>
                    <a:pt x="232" y="62"/>
                    <a:pt x="232" y="62"/>
                  </a:cubicBezTo>
                  <a:cubicBezTo>
                    <a:pt x="231" y="62"/>
                    <a:pt x="231" y="62"/>
                    <a:pt x="231" y="62"/>
                  </a:cubicBezTo>
                  <a:cubicBezTo>
                    <a:pt x="230" y="62"/>
                    <a:pt x="230" y="62"/>
                    <a:pt x="230" y="62"/>
                  </a:cubicBezTo>
                  <a:cubicBezTo>
                    <a:pt x="230" y="62"/>
                    <a:pt x="230" y="62"/>
                    <a:pt x="230" y="62"/>
                  </a:cubicBezTo>
                  <a:cubicBezTo>
                    <a:pt x="229" y="62"/>
                    <a:pt x="229" y="62"/>
                    <a:pt x="228" y="62"/>
                  </a:cubicBezTo>
                  <a:cubicBezTo>
                    <a:pt x="228" y="62"/>
                    <a:pt x="229" y="62"/>
                    <a:pt x="229" y="61"/>
                  </a:cubicBezTo>
                  <a:cubicBezTo>
                    <a:pt x="229" y="61"/>
                    <a:pt x="229" y="61"/>
                    <a:pt x="229" y="61"/>
                  </a:cubicBezTo>
                  <a:cubicBezTo>
                    <a:pt x="229" y="61"/>
                    <a:pt x="229" y="61"/>
                    <a:pt x="229" y="60"/>
                  </a:cubicBezTo>
                  <a:cubicBezTo>
                    <a:pt x="230" y="61"/>
                    <a:pt x="231" y="61"/>
                    <a:pt x="232" y="60"/>
                  </a:cubicBezTo>
                  <a:cubicBezTo>
                    <a:pt x="232" y="60"/>
                    <a:pt x="232" y="60"/>
                    <a:pt x="232" y="60"/>
                  </a:cubicBezTo>
                  <a:cubicBezTo>
                    <a:pt x="232" y="60"/>
                    <a:pt x="232" y="60"/>
                    <a:pt x="232" y="60"/>
                  </a:cubicBezTo>
                  <a:cubicBezTo>
                    <a:pt x="231" y="60"/>
                    <a:pt x="231" y="60"/>
                    <a:pt x="231" y="60"/>
                  </a:cubicBezTo>
                  <a:cubicBezTo>
                    <a:pt x="231" y="60"/>
                    <a:pt x="231" y="60"/>
                    <a:pt x="232" y="60"/>
                  </a:cubicBezTo>
                  <a:cubicBezTo>
                    <a:pt x="232" y="60"/>
                    <a:pt x="232" y="59"/>
                    <a:pt x="232" y="59"/>
                  </a:cubicBezTo>
                  <a:cubicBezTo>
                    <a:pt x="231" y="59"/>
                    <a:pt x="231" y="60"/>
                    <a:pt x="230" y="59"/>
                  </a:cubicBezTo>
                  <a:cubicBezTo>
                    <a:pt x="230" y="59"/>
                    <a:pt x="230" y="59"/>
                    <a:pt x="230" y="59"/>
                  </a:cubicBezTo>
                  <a:cubicBezTo>
                    <a:pt x="230" y="59"/>
                    <a:pt x="230" y="59"/>
                    <a:pt x="230" y="59"/>
                  </a:cubicBezTo>
                  <a:cubicBezTo>
                    <a:pt x="230" y="59"/>
                    <a:pt x="230" y="59"/>
                    <a:pt x="230" y="59"/>
                  </a:cubicBezTo>
                  <a:cubicBezTo>
                    <a:pt x="229" y="59"/>
                    <a:pt x="229" y="59"/>
                    <a:pt x="229" y="60"/>
                  </a:cubicBezTo>
                  <a:cubicBezTo>
                    <a:pt x="229" y="59"/>
                    <a:pt x="229" y="59"/>
                    <a:pt x="229" y="59"/>
                  </a:cubicBezTo>
                  <a:cubicBezTo>
                    <a:pt x="229" y="59"/>
                    <a:pt x="229" y="59"/>
                    <a:pt x="229" y="58"/>
                  </a:cubicBezTo>
                  <a:cubicBezTo>
                    <a:pt x="229" y="58"/>
                    <a:pt x="229" y="58"/>
                    <a:pt x="229" y="58"/>
                  </a:cubicBezTo>
                  <a:cubicBezTo>
                    <a:pt x="229" y="58"/>
                    <a:pt x="229" y="58"/>
                    <a:pt x="228" y="59"/>
                  </a:cubicBezTo>
                  <a:cubicBezTo>
                    <a:pt x="228" y="59"/>
                    <a:pt x="228" y="59"/>
                    <a:pt x="228" y="60"/>
                  </a:cubicBezTo>
                  <a:cubicBezTo>
                    <a:pt x="228" y="60"/>
                    <a:pt x="228" y="59"/>
                    <a:pt x="228" y="59"/>
                  </a:cubicBezTo>
                  <a:cubicBezTo>
                    <a:pt x="228" y="59"/>
                    <a:pt x="228" y="58"/>
                    <a:pt x="228" y="58"/>
                  </a:cubicBezTo>
                  <a:cubicBezTo>
                    <a:pt x="228" y="58"/>
                    <a:pt x="228" y="58"/>
                    <a:pt x="228" y="58"/>
                  </a:cubicBezTo>
                  <a:cubicBezTo>
                    <a:pt x="228" y="58"/>
                    <a:pt x="228" y="58"/>
                    <a:pt x="228" y="58"/>
                  </a:cubicBezTo>
                  <a:cubicBezTo>
                    <a:pt x="228" y="58"/>
                    <a:pt x="228" y="59"/>
                    <a:pt x="227" y="59"/>
                  </a:cubicBezTo>
                  <a:cubicBezTo>
                    <a:pt x="227" y="59"/>
                    <a:pt x="227" y="59"/>
                    <a:pt x="227" y="59"/>
                  </a:cubicBezTo>
                  <a:cubicBezTo>
                    <a:pt x="227" y="59"/>
                    <a:pt x="227" y="59"/>
                    <a:pt x="226" y="60"/>
                  </a:cubicBezTo>
                  <a:cubicBezTo>
                    <a:pt x="226" y="60"/>
                    <a:pt x="226" y="60"/>
                    <a:pt x="226" y="60"/>
                  </a:cubicBezTo>
                  <a:cubicBezTo>
                    <a:pt x="226" y="59"/>
                    <a:pt x="226" y="59"/>
                    <a:pt x="226" y="58"/>
                  </a:cubicBezTo>
                  <a:cubicBezTo>
                    <a:pt x="226" y="58"/>
                    <a:pt x="226" y="58"/>
                    <a:pt x="226" y="58"/>
                  </a:cubicBezTo>
                  <a:cubicBezTo>
                    <a:pt x="226" y="58"/>
                    <a:pt x="226" y="59"/>
                    <a:pt x="225" y="59"/>
                  </a:cubicBezTo>
                  <a:cubicBezTo>
                    <a:pt x="225" y="59"/>
                    <a:pt x="225" y="59"/>
                    <a:pt x="224" y="59"/>
                  </a:cubicBezTo>
                  <a:cubicBezTo>
                    <a:pt x="224" y="59"/>
                    <a:pt x="224" y="59"/>
                    <a:pt x="224" y="59"/>
                  </a:cubicBezTo>
                  <a:cubicBezTo>
                    <a:pt x="224" y="58"/>
                    <a:pt x="224" y="58"/>
                    <a:pt x="224" y="58"/>
                  </a:cubicBezTo>
                  <a:cubicBezTo>
                    <a:pt x="224" y="58"/>
                    <a:pt x="225" y="58"/>
                    <a:pt x="225" y="58"/>
                  </a:cubicBezTo>
                  <a:cubicBezTo>
                    <a:pt x="225" y="58"/>
                    <a:pt x="225" y="58"/>
                    <a:pt x="226" y="58"/>
                  </a:cubicBezTo>
                  <a:cubicBezTo>
                    <a:pt x="226" y="58"/>
                    <a:pt x="226" y="58"/>
                    <a:pt x="226" y="57"/>
                  </a:cubicBezTo>
                  <a:cubicBezTo>
                    <a:pt x="225" y="58"/>
                    <a:pt x="225" y="58"/>
                    <a:pt x="225" y="58"/>
                  </a:cubicBezTo>
                  <a:cubicBezTo>
                    <a:pt x="225" y="58"/>
                    <a:pt x="225" y="58"/>
                    <a:pt x="225" y="58"/>
                  </a:cubicBezTo>
                  <a:cubicBezTo>
                    <a:pt x="225" y="58"/>
                    <a:pt x="225" y="58"/>
                    <a:pt x="225" y="58"/>
                  </a:cubicBezTo>
                  <a:cubicBezTo>
                    <a:pt x="225" y="58"/>
                    <a:pt x="224" y="58"/>
                    <a:pt x="224" y="58"/>
                  </a:cubicBezTo>
                  <a:cubicBezTo>
                    <a:pt x="224" y="57"/>
                    <a:pt x="224" y="57"/>
                    <a:pt x="224" y="57"/>
                  </a:cubicBezTo>
                  <a:cubicBezTo>
                    <a:pt x="224" y="57"/>
                    <a:pt x="224" y="57"/>
                    <a:pt x="224" y="57"/>
                  </a:cubicBezTo>
                  <a:cubicBezTo>
                    <a:pt x="224" y="57"/>
                    <a:pt x="224" y="57"/>
                    <a:pt x="224" y="57"/>
                  </a:cubicBezTo>
                  <a:cubicBezTo>
                    <a:pt x="224" y="57"/>
                    <a:pt x="224" y="57"/>
                    <a:pt x="223" y="57"/>
                  </a:cubicBezTo>
                  <a:cubicBezTo>
                    <a:pt x="223" y="57"/>
                    <a:pt x="223" y="57"/>
                    <a:pt x="222" y="57"/>
                  </a:cubicBezTo>
                  <a:cubicBezTo>
                    <a:pt x="222" y="57"/>
                    <a:pt x="222" y="57"/>
                    <a:pt x="222" y="57"/>
                  </a:cubicBezTo>
                  <a:cubicBezTo>
                    <a:pt x="222" y="57"/>
                    <a:pt x="222" y="57"/>
                    <a:pt x="222" y="57"/>
                  </a:cubicBezTo>
                  <a:cubicBezTo>
                    <a:pt x="222" y="57"/>
                    <a:pt x="222" y="57"/>
                    <a:pt x="222" y="57"/>
                  </a:cubicBezTo>
                  <a:cubicBezTo>
                    <a:pt x="222" y="56"/>
                    <a:pt x="222" y="56"/>
                    <a:pt x="222" y="56"/>
                  </a:cubicBezTo>
                  <a:cubicBezTo>
                    <a:pt x="222" y="56"/>
                    <a:pt x="221" y="56"/>
                    <a:pt x="221" y="56"/>
                  </a:cubicBezTo>
                  <a:cubicBezTo>
                    <a:pt x="221" y="56"/>
                    <a:pt x="221" y="56"/>
                    <a:pt x="221" y="56"/>
                  </a:cubicBezTo>
                  <a:cubicBezTo>
                    <a:pt x="221" y="56"/>
                    <a:pt x="221" y="56"/>
                    <a:pt x="221" y="56"/>
                  </a:cubicBezTo>
                  <a:cubicBezTo>
                    <a:pt x="221" y="56"/>
                    <a:pt x="221" y="55"/>
                    <a:pt x="221" y="55"/>
                  </a:cubicBezTo>
                  <a:cubicBezTo>
                    <a:pt x="220" y="55"/>
                    <a:pt x="220" y="56"/>
                    <a:pt x="220" y="56"/>
                  </a:cubicBezTo>
                  <a:cubicBezTo>
                    <a:pt x="220" y="55"/>
                    <a:pt x="220" y="55"/>
                    <a:pt x="220" y="55"/>
                  </a:cubicBezTo>
                  <a:cubicBezTo>
                    <a:pt x="219" y="55"/>
                    <a:pt x="219" y="55"/>
                    <a:pt x="219" y="55"/>
                  </a:cubicBezTo>
                  <a:cubicBezTo>
                    <a:pt x="219" y="55"/>
                    <a:pt x="219" y="55"/>
                    <a:pt x="219" y="55"/>
                  </a:cubicBezTo>
                  <a:cubicBezTo>
                    <a:pt x="219" y="55"/>
                    <a:pt x="218" y="54"/>
                    <a:pt x="218" y="54"/>
                  </a:cubicBezTo>
                  <a:cubicBezTo>
                    <a:pt x="218" y="54"/>
                    <a:pt x="218" y="54"/>
                    <a:pt x="218" y="54"/>
                  </a:cubicBezTo>
                  <a:cubicBezTo>
                    <a:pt x="219" y="54"/>
                    <a:pt x="219" y="54"/>
                    <a:pt x="220" y="54"/>
                  </a:cubicBezTo>
                  <a:cubicBezTo>
                    <a:pt x="220" y="54"/>
                    <a:pt x="221" y="54"/>
                    <a:pt x="221" y="54"/>
                  </a:cubicBezTo>
                  <a:cubicBezTo>
                    <a:pt x="221" y="54"/>
                    <a:pt x="221" y="54"/>
                    <a:pt x="221" y="54"/>
                  </a:cubicBezTo>
                  <a:cubicBezTo>
                    <a:pt x="221" y="54"/>
                    <a:pt x="221" y="53"/>
                    <a:pt x="221" y="53"/>
                  </a:cubicBezTo>
                  <a:cubicBezTo>
                    <a:pt x="222" y="53"/>
                    <a:pt x="223" y="53"/>
                    <a:pt x="223" y="53"/>
                  </a:cubicBezTo>
                  <a:cubicBezTo>
                    <a:pt x="223" y="53"/>
                    <a:pt x="223" y="53"/>
                    <a:pt x="223" y="53"/>
                  </a:cubicBezTo>
                  <a:cubicBezTo>
                    <a:pt x="223" y="53"/>
                    <a:pt x="223" y="53"/>
                    <a:pt x="223" y="53"/>
                  </a:cubicBezTo>
                  <a:cubicBezTo>
                    <a:pt x="222" y="53"/>
                    <a:pt x="222" y="53"/>
                    <a:pt x="222" y="53"/>
                  </a:cubicBezTo>
                  <a:cubicBezTo>
                    <a:pt x="221" y="53"/>
                    <a:pt x="221" y="53"/>
                    <a:pt x="221" y="53"/>
                  </a:cubicBezTo>
                  <a:cubicBezTo>
                    <a:pt x="220" y="53"/>
                    <a:pt x="221" y="54"/>
                    <a:pt x="220" y="54"/>
                  </a:cubicBezTo>
                  <a:cubicBezTo>
                    <a:pt x="220" y="53"/>
                    <a:pt x="220" y="53"/>
                    <a:pt x="220" y="53"/>
                  </a:cubicBezTo>
                  <a:cubicBezTo>
                    <a:pt x="220" y="53"/>
                    <a:pt x="220" y="53"/>
                    <a:pt x="220" y="53"/>
                  </a:cubicBezTo>
                  <a:cubicBezTo>
                    <a:pt x="220" y="53"/>
                    <a:pt x="220" y="53"/>
                    <a:pt x="220" y="53"/>
                  </a:cubicBezTo>
                  <a:cubicBezTo>
                    <a:pt x="221" y="53"/>
                    <a:pt x="221" y="53"/>
                    <a:pt x="221" y="52"/>
                  </a:cubicBezTo>
                  <a:cubicBezTo>
                    <a:pt x="220" y="52"/>
                    <a:pt x="220" y="52"/>
                    <a:pt x="220" y="52"/>
                  </a:cubicBezTo>
                  <a:cubicBezTo>
                    <a:pt x="220" y="52"/>
                    <a:pt x="220" y="52"/>
                    <a:pt x="220" y="52"/>
                  </a:cubicBezTo>
                  <a:cubicBezTo>
                    <a:pt x="221" y="52"/>
                    <a:pt x="221" y="52"/>
                    <a:pt x="222" y="52"/>
                  </a:cubicBezTo>
                  <a:cubicBezTo>
                    <a:pt x="223" y="52"/>
                    <a:pt x="223" y="52"/>
                    <a:pt x="224" y="52"/>
                  </a:cubicBezTo>
                  <a:cubicBezTo>
                    <a:pt x="224" y="52"/>
                    <a:pt x="225" y="52"/>
                    <a:pt x="225" y="52"/>
                  </a:cubicBezTo>
                  <a:cubicBezTo>
                    <a:pt x="226" y="53"/>
                    <a:pt x="227" y="52"/>
                    <a:pt x="227" y="53"/>
                  </a:cubicBezTo>
                  <a:cubicBezTo>
                    <a:pt x="228" y="53"/>
                    <a:pt x="228" y="53"/>
                    <a:pt x="228" y="52"/>
                  </a:cubicBezTo>
                  <a:cubicBezTo>
                    <a:pt x="228" y="52"/>
                    <a:pt x="228" y="52"/>
                    <a:pt x="228" y="52"/>
                  </a:cubicBezTo>
                  <a:cubicBezTo>
                    <a:pt x="228" y="52"/>
                    <a:pt x="228" y="52"/>
                    <a:pt x="228" y="52"/>
                  </a:cubicBezTo>
                  <a:cubicBezTo>
                    <a:pt x="228" y="52"/>
                    <a:pt x="227" y="52"/>
                    <a:pt x="227" y="52"/>
                  </a:cubicBezTo>
                  <a:cubicBezTo>
                    <a:pt x="226" y="51"/>
                    <a:pt x="225" y="52"/>
                    <a:pt x="224" y="52"/>
                  </a:cubicBezTo>
                  <a:cubicBezTo>
                    <a:pt x="224" y="52"/>
                    <a:pt x="223" y="51"/>
                    <a:pt x="223" y="51"/>
                  </a:cubicBezTo>
                  <a:cubicBezTo>
                    <a:pt x="222" y="51"/>
                    <a:pt x="221" y="51"/>
                    <a:pt x="221" y="51"/>
                  </a:cubicBezTo>
                  <a:cubicBezTo>
                    <a:pt x="220" y="52"/>
                    <a:pt x="219" y="51"/>
                    <a:pt x="219" y="51"/>
                  </a:cubicBezTo>
                  <a:cubicBezTo>
                    <a:pt x="218" y="51"/>
                    <a:pt x="218" y="51"/>
                    <a:pt x="218" y="51"/>
                  </a:cubicBezTo>
                  <a:cubicBezTo>
                    <a:pt x="218" y="51"/>
                    <a:pt x="218" y="51"/>
                    <a:pt x="218" y="51"/>
                  </a:cubicBezTo>
                  <a:cubicBezTo>
                    <a:pt x="218" y="51"/>
                    <a:pt x="218" y="51"/>
                    <a:pt x="218" y="51"/>
                  </a:cubicBezTo>
                  <a:cubicBezTo>
                    <a:pt x="218" y="51"/>
                    <a:pt x="218" y="51"/>
                    <a:pt x="218" y="50"/>
                  </a:cubicBezTo>
                  <a:cubicBezTo>
                    <a:pt x="218" y="50"/>
                    <a:pt x="219" y="50"/>
                    <a:pt x="220" y="50"/>
                  </a:cubicBezTo>
                  <a:cubicBezTo>
                    <a:pt x="220" y="50"/>
                    <a:pt x="220" y="50"/>
                    <a:pt x="221" y="50"/>
                  </a:cubicBezTo>
                  <a:cubicBezTo>
                    <a:pt x="221" y="49"/>
                    <a:pt x="222" y="49"/>
                    <a:pt x="222" y="49"/>
                  </a:cubicBezTo>
                  <a:cubicBezTo>
                    <a:pt x="223" y="49"/>
                    <a:pt x="223" y="49"/>
                    <a:pt x="224" y="49"/>
                  </a:cubicBezTo>
                  <a:cubicBezTo>
                    <a:pt x="224" y="49"/>
                    <a:pt x="224" y="49"/>
                    <a:pt x="224" y="49"/>
                  </a:cubicBezTo>
                  <a:cubicBezTo>
                    <a:pt x="224" y="49"/>
                    <a:pt x="224" y="49"/>
                    <a:pt x="224" y="49"/>
                  </a:cubicBezTo>
                  <a:cubicBezTo>
                    <a:pt x="223" y="48"/>
                    <a:pt x="221" y="49"/>
                    <a:pt x="221" y="49"/>
                  </a:cubicBezTo>
                  <a:cubicBezTo>
                    <a:pt x="221" y="49"/>
                    <a:pt x="221" y="49"/>
                    <a:pt x="220" y="49"/>
                  </a:cubicBezTo>
                  <a:cubicBezTo>
                    <a:pt x="220" y="49"/>
                    <a:pt x="220" y="49"/>
                    <a:pt x="219" y="49"/>
                  </a:cubicBezTo>
                  <a:cubicBezTo>
                    <a:pt x="219" y="50"/>
                    <a:pt x="218" y="50"/>
                    <a:pt x="218" y="50"/>
                  </a:cubicBezTo>
                  <a:cubicBezTo>
                    <a:pt x="218" y="50"/>
                    <a:pt x="218" y="50"/>
                    <a:pt x="218" y="50"/>
                  </a:cubicBezTo>
                  <a:cubicBezTo>
                    <a:pt x="218" y="49"/>
                    <a:pt x="219" y="49"/>
                    <a:pt x="219" y="49"/>
                  </a:cubicBezTo>
                  <a:cubicBezTo>
                    <a:pt x="219" y="49"/>
                    <a:pt x="219" y="49"/>
                    <a:pt x="219" y="49"/>
                  </a:cubicBezTo>
                  <a:cubicBezTo>
                    <a:pt x="219" y="49"/>
                    <a:pt x="220" y="49"/>
                    <a:pt x="220" y="49"/>
                  </a:cubicBezTo>
                  <a:cubicBezTo>
                    <a:pt x="220" y="48"/>
                    <a:pt x="220" y="48"/>
                    <a:pt x="221" y="48"/>
                  </a:cubicBezTo>
                  <a:cubicBezTo>
                    <a:pt x="221" y="48"/>
                    <a:pt x="222" y="48"/>
                    <a:pt x="222" y="48"/>
                  </a:cubicBezTo>
                  <a:cubicBezTo>
                    <a:pt x="223" y="48"/>
                    <a:pt x="224" y="48"/>
                    <a:pt x="224" y="48"/>
                  </a:cubicBezTo>
                  <a:cubicBezTo>
                    <a:pt x="225" y="47"/>
                    <a:pt x="225" y="47"/>
                    <a:pt x="226" y="47"/>
                  </a:cubicBezTo>
                  <a:cubicBezTo>
                    <a:pt x="226" y="47"/>
                    <a:pt x="226" y="47"/>
                    <a:pt x="226" y="47"/>
                  </a:cubicBezTo>
                  <a:cubicBezTo>
                    <a:pt x="226" y="47"/>
                    <a:pt x="226" y="47"/>
                    <a:pt x="226" y="47"/>
                  </a:cubicBezTo>
                  <a:cubicBezTo>
                    <a:pt x="226" y="47"/>
                    <a:pt x="226" y="47"/>
                    <a:pt x="226" y="47"/>
                  </a:cubicBezTo>
                  <a:cubicBezTo>
                    <a:pt x="226" y="47"/>
                    <a:pt x="225" y="47"/>
                    <a:pt x="225" y="46"/>
                  </a:cubicBezTo>
                  <a:cubicBezTo>
                    <a:pt x="225" y="46"/>
                    <a:pt x="224" y="46"/>
                    <a:pt x="224" y="46"/>
                  </a:cubicBezTo>
                  <a:cubicBezTo>
                    <a:pt x="224" y="46"/>
                    <a:pt x="223" y="46"/>
                    <a:pt x="223" y="46"/>
                  </a:cubicBezTo>
                  <a:cubicBezTo>
                    <a:pt x="223" y="46"/>
                    <a:pt x="223" y="46"/>
                    <a:pt x="223" y="46"/>
                  </a:cubicBezTo>
                  <a:cubicBezTo>
                    <a:pt x="222" y="46"/>
                    <a:pt x="222" y="47"/>
                    <a:pt x="222" y="47"/>
                  </a:cubicBezTo>
                  <a:cubicBezTo>
                    <a:pt x="222" y="47"/>
                    <a:pt x="221" y="47"/>
                    <a:pt x="220" y="47"/>
                  </a:cubicBezTo>
                  <a:cubicBezTo>
                    <a:pt x="220" y="47"/>
                    <a:pt x="220" y="47"/>
                    <a:pt x="220" y="47"/>
                  </a:cubicBezTo>
                  <a:cubicBezTo>
                    <a:pt x="220" y="47"/>
                    <a:pt x="220" y="47"/>
                    <a:pt x="220" y="47"/>
                  </a:cubicBezTo>
                  <a:cubicBezTo>
                    <a:pt x="220" y="47"/>
                    <a:pt x="220" y="47"/>
                    <a:pt x="220" y="46"/>
                  </a:cubicBezTo>
                  <a:cubicBezTo>
                    <a:pt x="220" y="46"/>
                    <a:pt x="220" y="46"/>
                    <a:pt x="220" y="46"/>
                  </a:cubicBezTo>
                  <a:cubicBezTo>
                    <a:pt x="218" y="47"/>
                    <a:pt x="217" y="48"/>
                    <a:pt x="216" y="48"/>
                  </a:cubicBezTo>
                  <a:cubicBezTo>
                    <a:pt x="216" y="49"/>
                    <a:pt x="215" y="49"/>
                    <a:pt x="215" y="49"/>
                  </a:cubicBezTo>
                  <a:cubicBezTo>
                    <a:pt x="215" y="49"/>
                    <a:pt x="215" y="49"/>
                    <a:pt x="215" y="49"/>
                  </a:cubicBezTo>
                  <a:cubicBezTo>
                    <a:pt x="215" y="49"/>
                    <a:pt x="215" y="49"/>
                    <a:pt x="215" y="48"/>
                  </a:cubicBezTo>
                  <a:cubicBezTo>
                    <a:pt x="215" y="48"/>
                    <a:pt x="215" y="48"/>
                    <a:pt x="215" y="48"/>
                  </a:cubicBezTo>
                  <a:cubicBezTo>
                    <a:pt x="216" y="48"/>
                    <a:pt x="216" y="48"/>
                    <a:pt x="216" y="48"/>
                  </a:cubicBezTo>
                  <a:cubicBezTo>
                    <a:pt x="216" y="48"/>
                    <a:pt x="216" y="47"/>
                    <a:pt x="217" y="47"/>
                  </a:cubicBezTo>
                  <a:cubicBezTo>
                    <a:pt x="217" y="47"/>
                    <a:pt x="217" y="47"/>
                    <a:pt x="217" y="47"/>
                  </a:cubicBezTo>
                  <a:cubicBezTo>
                    <a:pt x="216" y="47"/>
                    <a:pt x="216" y="48"/>
                    <a:pt x="214" y="48"/>
                  </a:cubicBezTo>
                  <a:cubicBezTo>
                    <a:pt x="214" y="48"/>
                    <a:pt x="214" y="47"/>
                    <a:pt x="214" y="47"/>
                  </a:cubicBezTo>
                  <a:cubicBezTo>
                    <a:pt x="215" y="47"/>
                    <a:pt x="215" y="47"/>
                    <a:pt x="215" y="47"/>
                  </a:cubicBezTo>
                  <a:cubicBezTo>
                    <a:pt x="215" y="47"/>
                    <a:pt x="216" y="46"/>
                    <a:pt x="216" y="46"/>
                  </a:cubicBezTo>
                  <a:cubicBezTo>
                    <a:pt x="217" y="46"/>
                    <a:pt x="217" y="46"/>
                    <a:pt x="218" y="46"/>
                  </a:cubicBezTo>
                  <a:cubicBezTo>
                    <a:pt x="218" y="46"/>
                    <a:pt x="218" y="46"/>
                    <a:pt x="218" y="46"/>
                  </a:cubicBezTo>
                  <a:cubicBezTo>
                    <a:pt x="218" y="46"/>
                    <a:pt x="219" y="46"/>
                    <a:pt x="219" y="46"/>
                  </a:cubicBezTo>
                  <a:cubicBezTo>
                    <a:pt x="219" y="46"/>
                    <a:pt x="220" y="45"/>
                    <a:pt x="220" y="45"/>
                  </a:cubicBezTo>
                  <a:cubicBezTo>
                    <a:pt x="220" y="45"/>
                    <a:pt x="220" y="45"/>
                    <a:pt x="221" y="45"/>
                  </a:cubicBezTo>
                  <a:cubicBezTo>
                    <a:pt x="221" y="45"/>
                    <a:pt x="221" y="45"/>
                    <a:pt x="221" y="45"/>
                  </a:cubicBezTo>
                  <a:cubicBezTo>
                    <a:pt x="221" y="45"/>
                    <a:pt x="221" y="45"/>
                    <a:pt x="221" y="45"/>
                  </a:cubicBezTo>
                  <a:cubicBezTo>
                    <a:pt x="221" y="45"/>
                    <a:pt x="221" y="45"/>
                    <a:pt x="220" y="45"/>
                  </a:cubicBezTo>
                  <a:cubicBezTo>
                    <a:pt x="220" y="45"/>
                    <a:pt x="219" y="45"/>
                    <a:pt x="219" y="45"/>
                  </a:cubicBezTo>
                  <a:cubicBezTo>
                    <a:pt x="219" y="45"/>
                    <a:pt x="219" y="45"/>
                    <a:pt x="219" y="46"/>
                  </a:cubicBezTo>
                  <a:cubicBezTo>
                    <a:pt x="218" y="46"/>
                    <a:pt x="218" y="46"/>
                    <a:pt x="217" y="46"/>
                  </a:cubicBezTo>
                  <a:cubicBezTo>
                    <a:pt x="217" y="46"/>
                    <a:pt x="217" y="46"/>
                    <a:pt x="216" y="46"/>
                  </a:cubicBezTo>
                  <a:cubicBezTo>
                    <a:pt x="216" y="46"/>
                    <a:pt x="216" y="46"/>
                    <a:pt x="215" y="46"/>
                  </a:cubicBezTo>
                  <a:cubicBezTo>
                    <a:pt x="215" y="46"/>
                    <a:pt x="215" y="46"/>
                    <a:pt x="215" y="46"/>
                  </a:cubicBezTo>
                  <a:cubicBezTo>
                    <a:pt x="214" y="47"/>
                    <a:pt x="214" y="47"/>
                    <a:pt x="213" y="47"/>
                  </a:cubicBezTo>
                  <a:cubicBezTo>
                    <a:pt x="213" y="46"/>
                    <a:pt x="214" y="46"/>
                    <a:pt x="214" y="46"/>
                  </a:cubicBezTo>
                  <a:cubicBezTo>
                    <a:pt x="214" y="46"/>
                    <a:pt x="214" y="46"/>
                    <a:pt x="214" y="46"/>
                  </a:cubicBezTo>
                  <a:cubicBezTo>
                    <a:pt x="214" y="46"/>
                    <a:pt x="214" y="46"/>
                    <a:pt x="214" y="46"/>
                  </a:cubicBezTo>
                  <a:cubicBezTo>
                    <a:pt x="214" y="46"/>
                    <a:pt x="214" y="46"/>
                    <a:pt x="214" y="46"/>
                  </a:cubicBezTo>
                  <a:cubicBezTo>
                    <a:pt x="214" y="46"/>
                    <a:pt x="214" y="45"/>
                    <a:pt x="214" y="45"/>
                  </a:cubicBezTo>
                  <a:cubicBezTo>
                    <a:pt x="214" y="45"/>
                    <a:pt x="215" y="45"/>
                    <a:pt x="216" y="45"/>
                  </a:cubicBezTo>
                  <a:cubicBezTo>
                    <a:pt x="216" y="45"/>
                    <a:pt x="216" y="44"/>
                    <a:pt x="216" y="44"/>
                  </a:cubicBezTo>
                  <a:cubicBezTo>
                    <a:pt x="217" y="44"/>
                    <a:pt x="218" y="44"/>
                    <a:pt x="218" y="44"/>
                  </a:cubicBezTo>
                  <a:cubicBezTo>
                    <a:pt x="218" y="44"/>
                    <a:pt x="218" y="44"/>
                    <a:pt x="218" y="44"/>
                  </a:cubicBezTo>
                  <a:cubicBezTo>
                    <a:pt x="219" y="44"/>
                    <a:pt x="219" y="44"/>
                    <a:pt x="220" y="44"/>
                  </a:cubicBezTo>
                  <a:cubicBezTo>
                    <a:pt x="220" y="42"/>
                    <a:pt x="218" y="43"/>
                    <a:pt x="217" y="42"/>
                  </a:cubicBezTo>
                  <a:cubicBezTo>
                    <a:pt x="217" y="42"/>
                    <a:pt x="217" y="43"/>
                    <a:pt x="216" y="43"/>
                  </a:cubicBezTo>
                  <a:cubicBezTo>
                    <a:pt x="216" y="43"/>
                    <a:pt x="216" y="43"/>
                    <a:pt x="216" y="43"/>
                  </a:cubicBezTo>
                  <a:cubicBezTo>
                    <a:pt x="216" y="43"/>
                    <a:pt x="216" y="43"/>
                    <a:pt x="215" y="43"/>
                  </a:cubicBezTo>
                  <a:cubicBezTo>
                    <a:pt x="215" y="43"/>
                    <a:pt x="215" y="43"/>
                    <a:pt x="215" y="43"/>
                  </a:cubicBezTo>
                  <a:cubicBezTo>
                    <a:pt x="215" y="43"/>
                    <a:pt x="214" y="44"/>
                    <a:pt x="214" y="44"/>
                  </a:cubicBezTo>
                  <a:cubicBezTo>
                    <a:pt x="214" y="44"/>
                    <a:pt x="214" y="44"/>
                    <a:pt x="214" y="44"/>
                  </a:cubicBezTo>
                  <a:cubicBezTo>
                    <a:pt x="213" y="44"/>
                    <a:pt x="213" y="44"/>
                    <a:pt x="213" y="44"/>
                  </a:cubicBezTo>
                  <a:cubicBezTo>
                    <a:pt x="213" y="45"/>
                    <a:pt x="212" y="45"/>
                    <a:pt x="212" y="45"/>
                  </a:cubicBezTo>
                  <a:cubicBezTo>
                    <a:pt x="212" y="45"/>
                    <a:pt x="212" y="45"/>
                    <a:pt x="212" y="44"/>
                  </a:cubicBezTo>
                  <a:cubicBezTo>
                    <a:pt x="212" y="44"/>
                    <a:pt x="212" y="44"/>
                    <a:pt x="212" y="44"/>
                  </a:cubicBezTo>
                  <a:cubicBezTo>
                    <a:pt x="212" y="44"/>
                    <a:pt x="213" y="44"/>
                    <a:pt x="213" y="44"/>
                  </a:cubicBezTo>
                  <a:cubicBezTo>
                    <a:pt x="213" y="44"/>
                    <a:pt x="213" y="44"/>
                    <a:pt x="213" y="44"/>
                  </a:cubicBezTo>
                  <a:cubicBezTo>
                    <a:pt x="213" y="44"/>
                    <a:pt x="212" y="44"/>
                    <a:pt x="212" y="44"/>
                  </a:cubicBezTo>
                  <a:cubicBezTo>
                    <a:pt x="212" y="44"/>
                    <a:pt x="212" y="45"/>
                    <a:pt x="211" y="45"/>
                  </a:cubicBezTo>
                  <a:cubicBezTo>
                    <a:pt x="211" y="45"/>
                    <a:pt x="211" y="45"/>
                    <a:pt x="211" y="45"/>
                  </a:cubicBezTo>
                  <a:cubicBezTo>
                    <a:pt x="211" y="45"/>
                    <a:pt x="211" y="45"/>
                    <a:pt x="211" y="45"/>
                  </a:cubicBezTo>
                  <a:cubicBezTo>
                    <a:pt x="211" y="44"/>
                    <a:pt x="212" y="44"/>
                    <a:pt x="212" y="43"/>
                  </a:cubicBezTo>
                  <a:cubicBezTo>
                    <a:pt x="212" y="43"/>
                    <a:pt x="212" y="43"/>
                    <a:pt x="212" y="43"/>
                  </a:cubicBezTo>
                  <a:cubicBezTo>
                    <a:pt x="212" y="43"/>
                    <a:pt x="212" y="43"/>
                    <a:pt x="212" y="43"/>
                  </a:cubicBezTo>
                  <a:cubicBezTo>
                    <a:pt x="212" y="43"/>
                    <a:pt x="211" y="44"/>
                    <a:pt x="210" y="44"/>
                  </a:cubicBezTo>
                  <a:cubicBezTo>
                    <a:pt x="210" y="44"/>
                    <a:pt x="210" y="44"/>
                    <a:pt x="210" y="43"/>
                  </a:cubicBezTo>
                  <a:cubicBezTo>
                    <a:pt x="210" y="43"/>
                    <a:pt x="210" y="43"/>
                    <a:pt x="210" y="43"/>
                  </a:cubicBezTo>
                  <a:cubicBezTo>
                    <a:pt x="211" y="43"/>
                    <a:pt x="210" y="43"/>
                    <a:pt x="210" y="43"/>
                  </a:cubicBezTo>
                  <a:cubicBezTo>
                    <a:pt x="210" y="43"/>
                    <a:pt x="210" y="43"/>
                    <a:pt x="210" y="43"/>
                  </a:cubicBezTo>
                  <a:cubicBezTo>
                    <a:pt x="210" y="43"/>
                    <a:pt x="211" y="43"/>
                    <a:pt x="211" y="43"/>
                  </a:cubicBezTo>
                  <a:cubicBezTo>
                    <a:pt x="211" y="43"/>
                    <a:pt x="211" y="43"/>
                    <a:pt x="211" y="43"/>
                  </a:cubicBezTo>
                  <a:cubicBezTo>
                    <a:pt x="211" y="42"/>
                    <a:pt x="211" y="42"/>
                    <a:pt x="211" y="42"/>
                  </a:cubicBezTo>
                  <a:cubicBezTo>
                    <a:pt x="211" y="42"/>
                    <a:pt x="210" y="43"/>
                    <a:pt x="210" y="43"/>
                  </a:cubicBezTo>
                  <a:cubicBezTo>
                    <a:pt x="210" y="43"/>
                    <a:pt x="210" y="43"/>
                    <a:pt x="210" y="43"/>
                  </a:cubicBezTo>
                  <a:cubicBezTo>
                    <a:pt x="210" y="43"/>
                    <a:pt x="210" y="43"/>
                    <a:pt x="209" y="43"/>
                  </a:cubicBezTo>
                  <a:cubicBezTo>
                    <a:pt x="209" y="44"/>
                    <a:pt x="208" y="44"/>
                    <a:pt x="207" y="44"/>
                  </a:cubicBezTo>
                  <a:cubicBezTo>
                    <a:pt x="207" y="43"/>
                    <a:pt x="208" y="43"/>
                    <a:pt x="208" y="43"/>
                  </a:cubicBezTo>
                  <a:cubicBezTo>
                    <a:pt x="208" y="43"/>
                    <a:pt x="208" y="43"/>
                    <a:pt x="208" y="43"/>
                  </a:cubicBezTo>
                  <a:cubicBezTo>
                    <a:pt x="208" y="43"/>
                    <a:pt x="208" y="43"/>
                    <a:pt x="208" y="43"/>
                  </a:cubicBezTo>
                  <a:cubicBezTo>
                    <a:pt x="208" y="43"/>
                    <a:pt x="208" y="43"/>
                    <a:pt x="208" y="43"/>
                  </a:cubicBezTo>
                  <a:cubicBezTo>
                    <a:pt x="208" y="43"/>
                    <a:pt x="207" y="43"/>
                    <a:pt x="207" y="43"/>
                  </a:cubicBezTo>
                  <a:cubicBezTo>
                    <a:pt x="207" y="42"/>
                    <a:pt x="207" y="42"/>
                    <a:pt x="208" y="42"/>
                  </a:cubicBezTo>
                  <a:cubicBezTo>
                    <a:pt x="208" y="42"/>
                    <a:pt x="208" y="42"/>
                    <a:pt x="208" y="42"/>
                  </a:cubicBezTo>
                  <a:cubicBezTo>
                    <a:pt x="209" y="42"/>
                    <a:pt x="210" y="42"/>
                    <a:pt x="211" y="41"/>
                  </a:cubicBezTo>
                  <a:cubicBezTo>
                    <a:pt x="211" y="41"/>
                    <a:pt x="211" y="41"/>
                    <a:pt x="212" y="41"/>
                  </a:cubicBezTo>
                  <a:cubicBezTo>
                    <a:pt x="212" y="41"/>
                    <a:pt x="212" y="41"/>
                    <a:pt x="212" y="41"/>
                  </a:cubicBezTo>
                  <a:cubicBezTo>
                    <a:pt x="212" y="41"/>
                    <a:pt x="212" y="41"/>
                    <a:pt x="212" y="41"/>
                  </a:cubicBezTo>
                  <a:cubicBezTo>
                    <a:pt x="212" y="40"/>
                    <a:pt x="211" y="40"/>
                    <a:pt x="211" y="40"/>
                  </a:cubicBezTo>
                  <a:cubicBezTo>
                    <a:pt x="210" y="40"/>
                    <a:pt x="210" y="41"/>
                    <a:pt x="210" y="41"/>
                  </a:cubicBezTo>
                  <a:cubicBezTo>
                    <a:pt x="209" y="41"/>
                    <a:pt x="209" y="41"/>
                    <a:pt x="209" y="41"/>
                  </a:cubicBezTo>
                  <a:cubicBezTo>
                    <a:pt x="209" y="41"/>
                    <a:pt x="208" y="41"/>
                    <a:pt x="208" y="41"/>
                  </a:cubicBezTo>
                  <a:cubicBezTo>
                    <a:pt x="207" y="42"/>
                    <a:pt x="207" y="42"/>
                    <a:pt x="206" y="42"/>
                  </a:cubicBezTo>
                  <a:cubicBezTo>
                    <a:pt x="206" y="42"/>
                    <a:pt x="206" y="42"/>
                    <a:pt x="206" y="42"/>
                  </a:cubicBezTo>
                  <a:cubicBezTo>
                    <a:pt x="207" y="42"/>
                    <a:pt x="207" y="41"/>
                    <a:pt x="208" y="41"/>
                  </a:cubicBezTo>
                  <a:cubicBezTo>
                    <a:pt x="208" y="41"/>
                    <a:pt x="208" y="41"/>
                    <a:pt x="208" y="41"/>
                  </a:cubicBezTo>
                  <a:cubicBezTo>
                    <a:pt x="208" y="41"/>
                    <a:pt x="208" y="41"/>
                    <a:pt x="208" y="40"/>
                  </a:cubicBezTo>
                  <a:cubicBezTo>
                    <a:pt x="208" y="41"/>
                    <a:pt x="206" y="41"/>
                    <a:pt x="206" y="41"/>
                  </a:cubicBezTo>
                  <a:cubicBezTo>
                    <a:pt x="206" y="41"/>
                    <a:pt x="205" y="41"/>
                    <a:pt x="205" y="41"/>
                  </a:cubicBezTo>
                  <a:cubicBezTo>
                    <a:pt x="205" y="41"/>
                    <a:pt x="206" y="41"/>
                    <a:pt x="206" y="40"/>
                  </a:cubicBezTo>
                  <a:cubicBezTo>
                    <a:pt x="206" y="40"/>
                    <a:pt x="207" y="40"/>
                    <a:pt x="207" y="40"/>
                  </a:cubicBezTo>
                  <a:cubicBezTo>
                    <a:pt x="207" y="40"/>
                    <a:pt x="208" y="40"/>
                    <a:pt x="209" y="40"/>
                  </a:cubicBezTo>
                  <a:cubicBezTo>
                    <a:pt x="209" y="40"/>
                    <a:pt x="209" y="40"/>
                    <a:pt x="210" y="40"/>
                  </a:cubicBezTo>
                  <a:cubicBezTo>
                    <a:pt x="210" y="40"/>
                    <a:pt x="210" y="40"/>
                    <a:pt x="211" y="39"/>
                  </a:cubicBezTo>
                  <a:cubicBezTo>
                    <a:pt x="211" y="39"/>
                    <a:pt x="211" y="39"/>
                    <a:pt x="211" y="39"/>
                  </a:cubicBezTo>
                  <a:cubicBezTo>
                    <a:pt x="211" y="39"/>
                    <a:pt x="210" y="38"/>
                    <a:pt x="209" y="38"/>
                  </a:cubicBezTo>
                  <a:cubicBezTo>
                    <a:pt x="209" y="38"/>
                    <a:pt x="209" y="39"/>
                    <a:pt x="208" y="39"/>
                  </a:cubicBezTo>
                  <a:cubicBezTo>
                    <a:pt x="208" y="39"/>
                    <a:pt x="208" y="39"/>
                    <a:pt x="208" y="38"/>
                  </a:cubicBezTo>
                  <a:cubicBezTo>
                    <a:pt x="208" y="38"/>
                    <a:pt x="207" y="38"/>
                    <a:pt x="207" y="38"/>
                  </a:cubicBezTo>
                  <a:cubicBezTo>
                    <a:pt x="207" y="38"/>
                    <a:pt x="207" y="38"/>
                    <a:pt x="206" y="38"/>
                  </a:cubicBezTo>
                  <a:cubicBezTo>
                    <a:pt x="206" y="38"/>
                    <a:pt x="205" y="38"/>
                    <a:pt x="205" y="38"/>
                  </a:cubicBezTo>
                  <a:cubicBezTo>
                    <a:pt x="204" y="38"/>
                    <a:pt x="203" y="38"/>
                    <a:pt x="203" y="38"/>
                  </a:cubicBezTo>
                  <a:cubicBezTo>
                    <a:pt x="202" y="38"/>
                    <a:pt x="201" y="38"/>
                    <a:pt x="201" y="39"/>
                  </a:cubicBezTo>
                  <a:cubicBezTo>
                    <a:pt x="201" y="39"/>
                    <a:pt x="201" y="39"/>
                    <a:pt x="201" y="39"/>
                  </a:cubicBezTo>
                  <a:cubicBezTo>
                    <a:pt x="201" y="39"/>
                    <a:pt x="202" y="39"/>
                    <a:pt x="202" y="39"/>
                  </a:cubicBezTo>
                  <a:cubicBezTo>
                    <a:pt x="203" y="39"/>
                    <a:pt x="203" y="40"/>
                    <a:pt x="203" y="40"/>
                  </a:cubicBezTo>
                  <a:cubicBezTo>
                    <a:pt x="203" y="40"/>
                    <a:pt x="204" y="40"/>
                    <a:pt x="204" y="40"/>
                  </a:cubicBezTo>
                  <a:cubicBezTo>
                    <a:pt x="204" y="40"/>
                    <a:pt x="204" y="40"/>
                    <a:pt x="204" y="40"/>
                  </a:cubicBezTo>
                  <a:cubicBezTo>
                    <a:pt x="204" y="40"/>
                    <a:pt x="204" y="40"/>
                    <a:pt x="204" y="40"/>
                  </a:cubicBezTo>
                  <a:cubicBezTo>
                    <a:pt x="204" y="40"/>
                    <a:pt x="203" y="40"/>
                    <a:pt x="203" y="40"/>
                  </a:cubicBezTo>
                  <a:cubicBezTo>
                    <a:pt x="202" y="40"/>
                    <a:pt x="202" y="40"/>
                    <a:pt x="202" y="40"/>
                  </a:cubicBezTo>
                  <a:cubicBezTo>
                    <a:pt x="202" y="40"/>
                    <a:pt x="202" y="40"/>
                    <a:pt x="202" y="40"/>
                  </a:cubicBezTo>
                  <a:cubicBezTo>
                    <a:pt x="202" y="40"/>
                    <a:pt x="202" y="40"/>
                    <a:pt x="202" y="40"/>
                  </a:cubicBezTo>
                  <a:cubicBezTo>
                    <a:pt x="202" y="40"/>
                    <a:pt x="201" y="40"/>
                    <a:pt x="201" y="40"/>
                  </a:cubicBezTo>
                  <a:cubicBezTo>
                    <a:pt x="200" y="40"/>
                    <a:pt x="200" y="40"/>
                    <a:pt x="200" y="40"/>
                  </a:cubicBezTo>
                  <a:cubicBezTo>
                    <a:pt x="200" y="40"/>
                    <a:pt x="201" y="41"/>
                    <a:pt x="201" y="41"/>
                  </a:cubicBezTo>
                  <a:cubicBezTo>
                    <a:pt x="201" y="41"/>
                    <a:pt x="201" y="41"/>
                    <a:pt x="201" y="42"/>
                  </a:cubicBezTo>
                  <a:cubicBezTo>
                    <a:pt x="200" y="42"/>
                    <a:pt x="200" y="42"/>
                    <a:pt x="199" y="42"/>
                  </a:cubicBezTo>
                  <a:cubicBezTo>
                    <a:pt x="199" y="41"/>
                    <a:pt x="199" y="41"/>
                    <a:pt x="199" y="40"/>
                  </a:cubicBezTo>
                  <a:cubicBezTo>
                    <a:pt x="199" y="40"/>
                    <a:pt x="199" y="40"/>
                    <a:pt x="199" y="40"/>
                  </a:cubicBezTo>
                  <a:cubicBezTo>
                    <a:pt x="198" y="40"/>
                    <a:pt x="198" y="40"/>
                    <a:pt x="198" y="40"/>
                  </a:cubicBezTo>
                  <a:cubicBezTo>
                    <a:pt x="198" y="41"/>
                    <a:pt x="198" y="41"/>
                    <a:pt x="198" y="41"/>
                  </a:cubicBezTo>
                  <a:cubicBezTo>
                    <a:pt x="198" y="41"/>
                    <a:pt x="197" y="41"/>
                    <a:pt x="197" y="41"/>
                  </a:cubicBezTo>
                  <a:cubicBezTo>
                    <a:pt x="197" y="40"/>
                    <a:pt x="198" y="40"/>
                    <a:pt x="198" y="40"/>
                  </a:cubicBezTo>
                  <a:cubicBezTo>
                    <a:pt x="198" y="40"/>
                    <a:pt x="198" y="40"/>
                    <a:pt x="198" y="40"/>
                  </a:cubicBezTo>
                  <a:cubicBezTo>
                    <a:pt x="198" y="39"/>
                    <a:pt x="198" y="39"/>
                    <a:pt x="198" y="39"/>
                  </a:cubicBezTo>
                  <a:cubicBezTo>
                    <a:pt x="197" y="39"/>
                    <a:pt x="197" y="40"/>
                    <a:pt x="196" y="40"/>
                  </a:cubicBezTo>
                  <a:cubicBezTo>
                    <a:pt x="196" y="39"/>
                    <a:pt x="196" y="39"/>
                    <a:pt x="196" y="39"/>
                  </a:cubicBezTo>
                  <a:cubicBezTo>
                    <a:pt x="196" y="39"/>
                    <a:pt x="196" y="39"/>
                    <a:pt x="196" y="39"/>
                  </a:cubicBezTo>
                  <a:cubicBezTo>
                    <a:pt x="196" y="39"/>
                    <a:pt x="196" y="39"/>
                    <a:pt x="195" y="39"/>
                  </a:cubicBezTo>
                  <a:cubicBezTo>
                    <a:pt x="195" y="40"/>
                    <a:pt x="196" y="40"/>
                    <a:pt x="196" y="40"/>
                  </a:cubicBezTo>
                  <a:cubicBezTo>
                    <a:pt x="195" y="40"/>
                    <a:pt x="195" y="40"/>
                    <a:pt x="194" y="40"/>
                  </a:cubicBezTo>
                  <a:cubicBezTo>
                    <a:pt x="194" y="40"/>
                    <a:pt x="194" y="40"/>
                    <a:pt x="194" y="41"/>
                  </a:cubicBezTo>
                  <a:cubicBezTo>
                    <a:pt x="193" y="41"/>
                    <a:pt x="193" y="41"/>
                    <a:pt x="193" y="41"/>
                  </a:cubicBezTo>
                  <a:cubicBezTo>
                    <a:pt x="193" y="41"/>
                    <a:pt x="192" y="41"/>
                    <a:pt x="191" y="41"/>
                  </a:cubicBezTo>
                  <a:cubicBezTo>
                    <a:pt x="191" y="41"/>
                    <a:pt x="191" y="41"/>
                    <a:pt x="191" y="41"/>
                  </a:cubicBezTo>
                  <a:cubicBezTo>
                    <a:pt x="191" y="41"/>
                    <a:pt x="191" y="41"/>
                    <a:pt x="191" y="41"/>
                  </a:cubicBezTo>
                  <a:cubicBezTo>
                    <a:pt x="191" y="41"/>
                    <a:pt x="191" y="40"/>
                    <a:pt x="191" y="40"/>
                  </a:cubicBezTo>
                  <a:cubicBezTo>
                    <a:pt x="191" y="40"/>
                    <a:pt x="192" y="40"/>
                    <a:pt x="192" y="40"/>
                  </a:cubicBezTo>
                  <a:cubicBezTo>
                    <a:pt x="192" y="40"/>
                    <a:pt x="192" y="40"/>
                    <a:pt x="192" y="40"/>
                  </a:cubicBezTo>
                  <a:cubicBezTo>
                    <a:pt x="192" y="40"/>
                    <a:pt x="192" y="40"/>
                    <a:pt x="192" y="39"/>
                  </a:cubicBezTo>
                  <a:cubicBezTo>
                    <a:pt x="192" y="40"/>
                    <a:pt x="192" y="40"/>
                    <a:pt x="191" y="40"/>
                  </a:cubicBezTo>
                  <a:cubicBezTo>
                    <a:pt x="191" y="39"/>
                    <a:pt x="192" y="39"/>
                    <a:pt x="192" y="39"/>
                  </a:cubicBezTo>
                  <a:cubicBezTo>
                    <a:pt x="192" y="39"/>
                    <a:pt x="192" y="39"/>
                    <a:pt x="193" y="39"/>
                  </a:cubicBezTo>
                  <a:cubicBezTo>
                    <a:pt x="193" y="39"/>
                    <a:pt x="193" y="38"/>
                    <a:pt x="193" y="38"/>
                  </a:cubicBezTo>
                  <a:cubicBezTo>
                    <a:pt x="194" y="38"/>
                    <a:pt x="195" y="38"/>
                    <a:pt x="195" y="37"/>
                  </a:cubicBezTo>
                  <a:cubicBezTo>
                    <a:pt x="195" y="37"/>
                    <a:pt x="196" y="37"/>
                    <a:pt x="196" y="37"/>
                  </a:cubicBezTo>
                  <a:cubicBezTo>
                    <a:pt x="196" y="37"/>
                    <a:pt x="196" y="37"/>
                    <a:pt x="196" y="37"/>
                  </a:cubicBezTo>
                  <a:cubicBezTo>
                    <a:pt x="195" y="37"/>
                    <a:pt x="196" y="36"/>
                    <a:pt x="196" y="36"/>
                  </a:cubicBezTo>
                  <a:cubicBezTo>
                    <a:pt x="196" y="36"/>
                    <a:pt x="196" y="36"/>
                    <a:pt x="196" y="36"/>
                  </a:cubicBezTo>
                  <a:cubicBezTo>
                    <a:pt x="196" y="36"/>
                    <a:pt x="196" y="36"/>
                    <a:pt x="196" y="36"/>
                  </a:cubicBezTo>
                  <a:cubicBezTo>
                    <a:pt x="196" y="36"/>
                    <a:pt x="195" y="36"/>
                    <a:pt x="195" y="36"/>
                  </a:cubicBezTo>
                  <a:cubicBezTo>
                    <a:pt x="195" y="35"/>
                    <a:pt x="196" y="34"/>
                    <a:pt x="196" y="34"/>
                  </a:cubicBezTo>
                  <a:cubicBezTo>
                    <a:pt x="196" y="34"/>
                    <a:pt x="196" y="34"/>
                    <a:pt x="196" y="34"/>
                  </a:cubicBezTo>
                  <a:cubicBezTo>
                    <a:pt x="193" y="33"/>
                    <a:pt x="191" y="34"/>
                    <a:pt x="188" y="34"/>
                  </a:cubicBezTo>
                  <a:cubicBezTo>
                    <a:pt x="188" y="35"/>
                    <a:pt x="188" y="35"/>
                    <a:pt x="188" y="35"/>
                  </a:cubicBezTo>
                  <a:cubicBezTo>
                    <a:pt x="187" y="35"/>
                    <a:pt x="187" y="35"/>
                    <a:pt x="187" y="35"/>
                  </a:cubicBezTo>
                  <a:cubicBezTo>
                    <a:pt x="186" y="35"/>
                    <a:pt x="186" y="35"/>
                    <a:pt x="185" y="35"/>
                  </a:cubicBezTo>
                  <a:cubicBezTo>
                    <a:pt x="185" y="35"/>
                    <a:pt x="185" y="35"/>
                    <a:pt x="185" y="35"/>
                  </a:cubicBezTo>
                  <a:cubicBezTo>
                    <a:pt x="184" y="35"/>
                    <a:pt x="184" y="35"/>
                    <a:pt x="183" y="35"/>
                  </a:cubicBezTo>
                  <a:cubicBezTo>
                    <a:pt x="183" y="35"/>
                    <a:pt x="183" y="35"/>
                    <a:pt x="183" y="35"/>
                  </a:cubicBezTo>
                  <a:cubicBezTo>
                    <a:pt x="184" y="36"/>
                    <a:pt x="185" y="36"/>
                    <a:pt x="186" y="36"/>
                  </a:cubicBezTo>
                  <a:cubicBezTo>
                    <a:pt x="186" y="36"/>
                    <a:pt x="186" y="36"/>
                    <a:pt x="186" y="37"/>
                  </a:cubicBezTo>
                  <a:cubicBezTo>
                    <a:pt x="185" y="37"/>
                    <a:pt x="183" y="36"/>
                    <a:pt x="182" y="36"/>
                  </a:cubicBezTo>
                  <a:cubicBezTo>
                    <a:pt x="182" y="36"/>
                    <a:pt x="182" y="36"/>
                    <a:pt x="182" y="36"/>
                  </a:cubicBezTo>
                  <a:cubicBezTo>
                    <a:pt x="182" y="37"/>
                    <a:pt x="184" y="37"/>
                    <a:pt x="185" y="37"/>
                  </a:cubicBezTo>
                  <a:cubicBezTo>
                    <a:pt x="185" y="37"/>
                    <a:pt x="185" y="37"/>
                    <a:pt x="185" y="38"/>
                  </a:cubicBezTo>
                  <a:cubicBezTo>
                    <a:pt x="183" y="38"/>
                    <a:pt x="182" y="37"/>
                    <a:pt x="181" y="37"/>
                  </a:cubicBezTo>
                  <a:cubicBezTo>
                    <a:pt x="180" y="37"/>
                    <a:pt x="179" y="37"/>
                    <a:pt x="179" y="38"/>
                  </a:cubicBezTo>
                  <a:cubicBezTo>
                    <a:pt x="179" y="38"/>
                    <a:pt x="179" y="38"/>
                    <a:pt x="179" y="38"/>
                  </a:cubicBezTo>
                  <a:cubicBezTo>
                    <a:pt x="179" y="38"/>
                    <a:pt x="179" y="38"/>
                    <a:pt x="179" y="38"/>
                  </a:cubicBezTo>
                  <a:cubicBezTo>
                    <a:pt x="179" y="39"/>
                    <a:pt x="179" y="39"/>
                    <a:pt x="179" y="39"/>
                  </a:cubicBezTo>
                  <a:cubicBezTo>
                    <a:pt x="180" y="39"/>
                    <a:pt x="180" y="39"/>
                    <a:pt x="181" y="39"/>
                  </a:cubicBezTo>
                  <a:cubicBezTo>
                    <a:pt x="181" y="39"/>
                    <a:pt x="181" y="39"/>
                    <a:pt x="181" y="39"/>
                  </a:cubicBezTo>
                  <a:cubicBezTo>
                    <a:pt x="181" y="39"/>
                    <a:pt x="181" y="39"/>
                    <a:pt x="181" y="39"/>
                  </a:cubicBezTo>
                  <a:cubicBezTo>
                    <a:pt x="181" y="39"/>
                    <a:pt x="181" y="39"/>
                    <a:pt x="181" y="39"/>
                  </a:cubicBezTo>
                  <a:cubicBezTo>
                    <a:pt x="181" y="39"/>
                    <a:pt x="181" y="39"/>
                    <a:pt x="180" y="39"/>
                  </a:cubicBezTo>
                  <a:cubicBezTo>
                    <a:pt x="180" y="39"/>
                    <a:pt x="180" y="39"/>
                    <a:pt x="180" y="39"/>
                  </a:cubicBezTo>
                  <a:cubicBezTo>
                    <a:pt x="180" y="40"/>
                    <a:pt x="181" y="40"/>
                    <a:pt x="181" y="40"/>
                  </a:cubicBezTo>
                  <a:cubicBezTo>
                    <a:pt x="181" y="40"/>
                    <a:pt x="181" y="41"/>
                    <a:pt x="181" y="41"/>
                  </a:cubicBezTo>
                  <a:cubicBezTo>
                    <a:pt x="181" y="41"/>
                    <a:pt x="181" y="41"/>
                    <a:pt x="181" y="41"/>
                  </a:cubicBezTo>
                  <a:cubicBezTo>
                    <a:pt x="181" y="41"/>
                    <a:pt x="181" y="41"/>
                    <a:pt x="180" y="41"/>
                  </a:cubicBezTo>
                  <a:cubicBezTo>
                    <a:pt x="180" y="40"/>
                    <a:pt x="179" y="40"/>
                    <a:pt x="178" y="40"/>
                  </a:cubicBezTo>
                  <a:cubicBezTo>
                    <a:pt x="178" y="40"/>
                    <a:pt x="177" y="41"/>
                    <a:pt x="176" y="41"/>
                  </a:cubicBezTo>
                  <a:cubicBezTo>
                    <a:pt x="176" y="41"/>
                    <a:pt x="176" y="41"/>
                    <a:pt x="176" y="42"/>
                  </a:cubicBezTo>
                  <a:cubicBezTo>
                    <a:pt x="177" y="42"/>
                    <a:pt x="177" y="42"/>
                    <a:pt x="178" y="42"/>
                  </a:cubicBezTo>
                  <a:cubicBezTo>
                    <a:pt x="178" y="42"/>
                    <a:pt x="178" y="42"/>
                    <a:pt x="178" y="43"/>
                  </a:cubicBezTo>
                  <a:cubicBezTo>
                    <a:pt x="178" y="43"/>
                    <a:pt x="177" y="43"/>
                    <a:pt x="177" y="43"/>
                  </a:cubicBezTo>
                  <a:cubicBezTo>
                    <a:pt x="177" y="43"/>
                    <a:pt x="177" y="44"/>
                    <a:pt x="177" y="44"/>
                  </a:cubicBezTo>
                  <a:cubicBezTo>
                    <a:pt x="177" y="44"/>
                    <a:pt x="177" y="44"/>
                    <a:pt x="177" y="44"/>
                  </a:cubicBezTo>
                  <a:cubicBezTo>
                    <a:pt x="176" y="44"/>
                    <a:pt x="175" y="45"/>
                    <a:pt x="175" y="45"/>
                  </a:cubicBezTo>
                  <a:cubicBezTo>
                    <a:pt x="175" y="45"/>
                    <a:pt x="175" y="45"/>
                    <a:pt x="175" y="45"/>
                  </a:cubicBezTo>
                  <a:cubicBezTo>
                    <a:pt x="174" y="45"/>
                    <a:pt x="174" y="45"/>
                    <a:pt x="174" y="45"/>
                  </a:cubicBezTo>
                  <a:cubicBezTo>
                    <a:pt x="174" y="45"/>
                    <a:pt x="174" y="45"/>
                    <a:pt x="174" y="45"/>
                  </a:cubicBezTo>
                  <a:cubicBezTo>
                    <a:pt x="174" y="45"/>
                    <a:pt x="174" y="45"/>
                    <a:pt x="174" y="44"/>
                  </a:cubicBezTo>
                  <a:cubicBezTo>
                    <a:pt x="172" y="44"/>
                    <a:pt x="171" y="45"/>
                    <a:pt x="169" y="45"/>
                  </a:cubicBezTo>
                  <a:close/>
                  <a:moveTo>
                    <a:pt x="141" y="34"/>
                  </a:moveTo>
                  <a:cubicBezTo>
                    <a:pt x="140" y="34"/>
                    <a:pt x="140" y="34"/>
                    <a:pt x="140" y="34"/>
                  </a:cubicBezTo>
                  <a:cubicBezTo>
                    <a:pt x="140" y="33"/>
                    <a:pt x="140" y="33"/>
                    <a:pt x="140" y="33"/>
                  </a:cubicBezTo>
                  <a:cubicBezTo>
                    <a:pt x="139" y="33"/>
                    <a:pt x="139" y="33"/>
                    <a:pt x="139" y="33"/>
                  </a:cubicBezTo>
                  <a:cubicBezTo>
                    <a:pt x="138" y="34"/>
                    <a:pt x="138" y="33"/>
                    <a:pt x="137" y="33"/>
                  </a:cubicBezTo>
                  <a:cubicBezTo>
                    <a:pt x="137" y="33"/>
                    <a:pt x="136" y="33"/>
                    <a:pt x="136" y="33"/>
                  </a:cubicBezTo>
                  <a:cubicBezTo>
                    <a:pt x="136" y="34"/>
                    <a:pt x="136" y="34"/>
                    <a:pt x="136" y="34"/>
                  </a:cubicBezTo>
                  <a:cubicBezTo>
                    <a:pt x="136" y="34"/>
                    <a:pt x="136" y="34"/>
                    <a:pt x="136" y="35"/>
                  </a:cubicBezTo>
                  <a:cubicBezTo>
                    <a:pt x="135" y="35"/>
                    <a:pt x="135" y="34"/>
                    <a:pt x="135" y="34"/>
                  </a:cubicBezTo>
                  <a:cubicBezTo>
                    <a:pt x="134" y="34"/>
                    <a:pt x="134" y="34"/>
                    <a:pt x="133" y="34"/>
                  </a:cubicBezTo>
                  <a:cubicBezTo>
                    <a:pt x="133" y="35"/>
                    <a:pt x="133" y="34"/>
                    <a:pt x="133" y="35"/>
                  </a:cubicBezTo>
                  <a:cubicBezTo>
                    <a:pt x="133" y="35"/>
                    <a:pt x="134" y="35"/>
                    <a:pt x="134" y="35"/>
                  </a:cubicBezTo>
                  <a:cubicBezTo>
                    <a:pt x="134" y="35"/>
                    <a:pt x="135" y="35"/>
                    <a:pt x="135" y="35"/>
                  </a:cubicBezTo>
                  <a:cubicBezTo>
                    <a:pt x="136" y="35"/>
                    <a:pt x="136" y="35"/>
                    <a:pt x="136" y="35"/>
                  </a:cubicBezTo>
                  <a:cubicBezTo>
                    <a:pt x="136" y="35"/>
                    <a:pt x="137" y="35"/>
                    <a:pt x="137" y="35"/>
                  </a:cubicBezTo>
                  <a:cubicBezTo>
                    <a:pt x="137" y="36"/>
                    <a:pt x="137" y="36"/>
                    <a:pt x="137" y="36"/>
                  </a:cubicBezTo>
                  <a:cubicBezTo>
                    <a:pt x="137" y="36"/>
                    <a:pt x="137" y="36"/>
                    <a:pt x="137" y="36"/>
                  </a:cubicBezTo>
                  <a:cubicBezTo>
                    <a:pt x="137" y="36"/>
                    <a:pt x="137" y="36"/>
                    <a:pt x="137" y="36"/>
                  </a:cubicBezTo>
                  <a:cubicBezTo>
                    <a:pt x="136" y="36"/>
                    <a:pt x="136" y="36"/>
                    <a:pt x="136" y="36"/>
                  </a:cubicBezTo>
                  <a:cubicBezTo>
                    <a:pt x="135" y="36"/>
                    <a:pt x="135" y="36"/>
                    <a:pt x="135" y="36"/>
                  </a:cubicBezTo>
                  <a:cubicBezTo>
                    <a:pt x="135" y="36"/>
                    <a:pt x="135" y="36"/>
                    <a:pt x="135" y="36"/>
                  </a:cubicBezTo>
                  <a:cubicBezTo>
                    <a:pt x="135" y="36"/>
                    <a:pt x="135" y="36"/>
                    <a:pt x="135" y="36"/>
                  </a:cubicBezTo>
                  <a:cubicBezTo>
                    <a:pt x="135" y="37"/>
                    <a:pt x="135" y="37"/>
                    <a:pt x="134" y="37"/>
                  </a:cubicBezTo>
                  <a:cubicBezTo>
                    <a:pt x="134" y="37"/>
                    <a:pt x="134" y="37"/>
                    <a:pt x="134" y="37"/>
                  </a:cubicBezTo>
                  <a:cubicBezTo>
                    <a:pt x="133" y="37"/>
                    <a:pt x="133" y="38"/>
                    <a:pt x="133" y="38"/>
                  </a:cubicBezTo>
                  <a:cubicBezTo>
                    <a:pt x="133" y="38"/>
                    <a:pt x="132" y="38"/>
                    <a:pt x="131" y="38"/>
                  </a:cubicBezTo>
                  <a:cubicBezTo>
                    <a:pt x="131" y="38"/>
                    <a:pt x="131" y="38"/>
                    <a:pt x="131" y="38"/>
                  </a:cubicBezTo>
                  <a:cubicBezTo>
                    <a:pt x="131" y="38"/>
                    <a:pt x="130" y="38"/>
                    <a:pt x="129" y="38"/>
                  </a:cubicBezTo>
                  <a:cubicBezTo>
                    <a:pt x="129" y="38"/>
                    <a:pt x="129" y="38"/>
                    <a:pt x="129" y="38"/>
                  </a:cubicBezTo>
                  <a:cubicBezTo>
                    <a:pt x="129" y="37"/>
                    <a:pt x="129" y="37"/>
                    <a:pt x="129" y="37"/>
                  </a:cubicBezTo>
                  <a:cubicBezTo>
                    <a:pt x="129" y="36"/>
                    <a:pt x="127" y="37"/>
                    <a:pt x="126" y="37"/>
                  </a:cubicBezTo>
                  <a:cubicBezTo>
                    <a:pt x="126" y="37"/>
                    <a:pt x="126" y="37"/>
                    <a:pt x="126" y="38"/>
                  </a:cubicBezTo>
                  <a:cubicBezTo>
                    <a:pt x="126" y="38"/>
                    <a:pt x="126" y="38"/>
                    <a:pt x="126" y="38"/>
                  </a:cubicBezTo>
                  <a:cubicBezTo>
                    <a:pt x="126" y="38"/>
                    <a:pt x="126" y="38"/>
                    <a:pt x="126" y="38"/>
                  </a:cubicBezTo>
                  <a:cubicBezTo>
                    <a:pt x="126" y="38"/>
                    <a:pt x="126" y="38"/>
                    <a:pt x="127" y="38"/>
                  </a:cubicBezTo>
                  <a:cubicBezTo>
                    <a:pt x="127" y="39"/>
                    <a:pt x="127" y="39"/>
                    <a:pt x="127" y="39"/>
                  </a:cubicBezTo>
                  <a:cubicBezTo>
                    <a:pt x="127" y="39"/>
                    <a:pt x="127" y="39"/>
                    <a:pt x="127" y="39"/>
                  </a:cubicBezTo>
                  <a:cubicBezTo>
                    <a:pt x="127" y="39"/>
                    <a:pt x="128" y="39"/>
                    <a:pt x="128" y="39"/>
                  </a:cubicBezTo>
                  <a:cubicBezTo>
                    <a:pt x="129" y="39"/>
                    <a:pt x="129" y="39"/>
                    <a:pt x="129" y="40"/>
                  </a:cubicBezTo>
                  <a:cubicBezTo>
                    <a:pt x="129" y="40"/>
                    <a:pt x="129" y="40"/>
                    <a:pt x="129" y="40"/>
                  </a:cubicBezTo>
                  <a:cubicBezTo>
                    <a:pt x="130" y="40"/>
                    <a:pt x="129" y="40"/>
                    <a:pt x="130" y="41"/>
                  </a:cubicBezTo>
                  <a:cubicBezTo>
                    <a:pt x="130" y="41"/>
                    <a:pt x="130" y="41"/>
                    <a:pt x="131" y="41"/>
                  </a:cubicBezTo>
                  <a:cubicBezTo>
                    <a:pt x="131" y="42"/>
                    <a:pt x="131" y="42"/>
                    <a:pt x="131" y="42"/>
                  </a:cubicBezTo>
                  <a:cubicBezTo>
                    <a:pt x="131" y="42"/>
                    <a:pt x="131" y="43"/>
                    <a:pt x="131" y="43"/>
                  </a:cubicBezTo>
                  <a:cubicBezTo>
                    <a:pt x="131" y="43"/>
                    <a:pt x="131" y="43"/>
                    <a:pt x="131" y="43"/>
                  </a:cubicBezTo>
                  <a:cubicBezTo>
                    <a:pt x="131" y="43"/>
                    <a:pt x="131" y="43"/>
                    <a:pt x="132" y="43"/>
                  </a:cubicBezTo>
                  <a:cubicBezTo>
                    <a:pt x="132" y="44"/>
                    <a:pt x="134" y="43"/>
                    <a:pt x="134" y="43"/>
                  </a:cubicBezTo>
                  <a:cubicBezTo>
                    <a:pt x="134" y="43"/>
                    <a:pt x="134" y="43"/>
                    <a:pt x="134" y="43"/>
                  </a:cubicBezTo>
                  <a:cubicBezTo>
                    <a:pt x="134" y="43"/>
                    <a:pt x="134" y="43"/>
                    <a:pt x="134" y="43"/>
                  </a:cubicBezTo>
                  <a:cubicBezTo>
                    <a:pt x="134" y="42"/>
                    <a:pt x="134" y="42"/>
                    <a:pt x="134" y="42"/>
                  </a:cubicBezTo>
                  <a:cubicBezTo>
                    <a:pt x="134" y="41"/>
                    <a:pt x="135" y="41"/>
                    <a:pt x="136" y="41"/>
                  </a:cubicBezTo>
                  <a:cubicBezTo>
                    <a:pt x="136" y="41"/>
                    <a:pt x="135" y="42"/>
                    <a:pt x="135" y="42"/>
                  </a:cubicBezTo>
                  <a:cubicBezTo>
                    <a:pt x="135" y="42"/>
                    <a:pt x="135" y="42"/>
                    <a:pt x="135" y="42"/>
                  </a:cubicBezTo>
                  <a:cubicBezTo>
                    <a:pt x="136" y="42"/>
                    <a:pt x="137" y="42"/>
                    <a:pt x="137" y="42"/>
                  </a:cubicBezTo>
                  <a:cubicBezTo>
                    <a:pt x="138" y="42"/>
                    <a:pt x="139" y="41"/>
                    <a:pt x="140" y="41"/>
                  </a:cubicBezTo>
                  <a:cubicBezTo>
                    <a:pt x="140" y="41"/>
                    <a:pt x="141" y="41"/>
                    <a:pt x="141" y="41"/>
                  </a:cubicBezTo>
                  <a:cubicBezTo>
                    <a:pt x="141" y="40"/>
                    <a:pt x="141" y="40"/>
                    <a:pt x="141" y="40"/>
                  </a:cubicBezTo>
                  <a:cubicBezTo>
                    <a:pt x="141" y="40"/>
                    <a:pt x="141" y="40"/>
                    <a:pt x="141" y="40"/>
                  </a:cubicBezTo>
                  <a:cubicBezTo>
                    <a:pt x="142" y="40"/>
                    <a:pt x="142" y="40"/>
                    <a:pt x="142" y="40"/>
                  </a:cubicBezTo>
                  <a:cubicBezTo>
                    <a:pt x="142" y="40"/>
                    <a:pt x="142" y="40"/>
                    <a:pt x="142" y="40"/>
                  </a:cubicBezTo>
                  <a:cubicBezTo>
                    <a:pt x="142" y="40"/>
                    <a:pt x="142" y="40"/>
                    <a:pt x="142" y="40"/>
                  </a:cubicBezTo>
                  <a:cubicBezTo>
                    <a:pt x="142" y="39"/>
                    <a:pt x="142" y="39"/>
                    <a:pt x="142" y="39"/>
                  </a:cubicBezTo>
                  <a:cubicBezTo>
                    <a:pt x="142" y="39"/>
                    <a:pt x="144" y="39"/>
                    <a:pt x="144" y="39"/>
                  </a:cubicBezTo>
                  <a:cubicBezTo>
                    <a:pt x="144" y="38"/>
                    <a:pt x="144" y="38"/>
                    <a:pt x="144" y="38"/>
                  </a:cubicBezTo>
                  <a:cubicBezTo>
                    <a:pt x="144" y="38"/>
                    <a:pt x="144" y="38"/>
                    <a:pt x="144" y="38"/>
                  </a:cubicBezTo>
                  <a:cubicBezTo>
                    <a:pt x="144" y="38"/>
                    <a:pt x="144" y="38"/>
                    <a:pt x="144" y="38"/>
                  </a:cubicBezTo>
                  <a:cubicBezTo>
                    <a:pt x="144" y="38"/>
                    <a:pt x="144" y="38"/>
                    <a:pt x="144" y="38"/>
                  </a:cubicBezTo>
                  <a:cubicBezTo>
                    <a:pt x="144" y="38"/>
                    <a:pt x="143" y="38"/>
                    <a:pt x="143" y="38"/>
                  </a:cubicBezTo>
                  <a:cubicBezTo>
                    <a:pt x="143" y="38"/>
                    <a:pt x="142" y="38"/>
                    <a:pt x="142" y="38"/>
                  </a:cubicBezTo>
                  <a:cubicBezTo>
                    <a:pt x="142" y="38"/>
                    <a:pt x="143" y="38"/>
                    <a:pt x="143" y="38"/>
                  </a:cubicBezTo>
                  <a:cubicBezTo>
                    <a:pt x="143" y="37"/>
                    <a:pt x="143" y="37"/>
                    <a:pt x="143" y="37"/>
                  </a:cubicBezTo>
                  <a:cubicBezTo>
                    <a:pt x="143" y="37"/>
                    <a:pt x="143" y="37"/>
                    <a:pt x="143" y="37"/>
                  </a:cubicBezTo>
                  <a:cubicBezTo>
                    <a:pt x="142" y="36"/>
                    <a:pt x="140" y="37"/>
                    <a:pt x="139" y="37"/>
                  </a:cubicBezTo>
                  <a:cubicBezTo>
                    <a:pt x="139" y="37"/>
                    <a:pt x="139" y="37"/>
                    <a:pt x="140" y="36"/>
                  </a:cubicBezTo>
                  <a:cubicBezTo>
                    <a:pt x="140" y="36"/>
                    <a:pt x="140" y="36"/>
                    <a:pt x="141" y="36"/>
                  </a:cubicBezTo>
                  <a:cubicBezTo>
                    <a:pt x="141" y="36"/>
                    <a:pt x="142" y="35"/>
                    <a:pt x="143" y="35"/>
                  </a:cubicBezTo>
                  <a:cubicBezTo>
                    <a:pt x="144" y="35"/>
                    <a:pt x="144" y="35"/>
                    <a:pt x="144" y="35"/>
                  </a:cubicBezTo>
                  <a:cubicBezTo>
                    <a:pt x="145" y="35"/>
                    <a:pt x="144" y="35"/>
                    <a:pt x="144" y="34"/>
                  </a:cubicBezTo>
                  <a:cubicBezTo>
                    <a:pt x="145" y="34"/>
                    <a:pt x="147" y="34"/>
                    <a:pt x="147" y="34"/>
                  </a:cubicBezTo>
                  <a:cubicBezTo>
                    <a:pt x="147" y="34"/>
                    <a:pt x="148" y="34"/>
                    <a:pt x="148" y="34"/>
                  </a:cubicBezTo>
                  <a:cubicBezTo>
                    <a:pt x="148" y="33"/>
                    <a:pt x="148" y="33"/>
                    <a:pt x="148" y="33"/>
                  </a:cubicBezTo>
                  <a:cubicBezTo>
                    <a:pt x="147" y="33"/>
                    <a:pt x="147" y="33"/>
                    <a:pt x="147" y="33"/>
                  </a:cubicBezTo>
                  <a:cubicBezTo>
                    <a:pt x="147" y="33"/>
                    <a:pt x="146" y="33"/>
                    <a:pt x="146" y="33"/>
                  </a:cubicBezTo>
                  <a:cubicBezTo>
                    <a:pt x="145" y="33"/>
                    <a:pt x="143" y="33"/>
                    <a:pt x="143" y="34"/>
                  </a:cubicBezTo>
                  <a:cubicBezTo>
                    <a:pt x="142" y="34"/>
                    <a:pt x="142" y="34"/>
                    <a:pt x="141" y="34"/>
                  </a:cubicBezTo>
                  <a:cubicBezTo>
                    <a:pt x="141" y="34"/>
                    <a:pt x="141" y="34"/>
                    <a:pt x="141" y="34"/>
                  </a:cubicBezTo>
                  <a:close/>
                  <a:moveTo>
                    <a:pt x="146" y="32"/>
                  </a:moveTo>
                  <a:cubicBezTo>
                    <a:pt x="146" y="32"/>
                    <a:pt x="146" y="32"/>
                    <a:pt x="146" y="32"/>
                  </a:cubicBezTo>
                  <a:cubicBezTo>
                    <a:pt x="146" y="32"/>
                    <a:pt x="146" y="32"/>
                    <a:pt x="146" y="32"/>
                  </a:cubicBezTo>
                  <a:cubicBezTo>
                    <a:pt x="146" y="32"/>
                    <a:pt x="145" y="33"/>
                    <a:pt x="145" y="33"/>
                  </a:cubicBezTo>
                  <a:cubicBezTo>
                    <a:pt x="144" y="33"/>
                    <a:pt x="143" y="33"/>
                    <a:pt x="142" y="33"/>
                  </a:cubicBezTo>
                  <a:cubicBezTo>
                    <a:pt x="142" y="33"/>
                    <a:pt x="142" y="33"/>
                    <a:pt x="142" y="33"/>
                  </a:cubicBezTo>
                  <a:cubicBezTo>
                    <a:pt x="143" y="33"/>
                    <a:pt x="143" y="33"/>
                    <a:pt x="144" y="32"/>
                  </a:cubicBezTo>
                  <a:cubicBezTo>
                    <a:pt x="144" y="32"/>
                    <a:pt x="145" y="32"/>
                    <a:pt x="145" y="32"/>
                  </a:cubicBezTo>
                  <a:cubicBezTo>
                    <a:pt x="146" y="32"/>
                    <a:pt x="146" y="32"/>
                    <a:pt x="146" y="32"/>
                  </a:cubicBezTo>
                  <a:close/>
                  <a:moveTo>
                    <a:pt x="163" y="33"/>
                  </a:moveTo>
                  <a:cubicBezTo>
                    <a:pt x="164" y="33"/>
                    <a:pt x="165" y="33"/>
                    <a:pt x="165" y="32"/>
                  </a:cubicBezTo>
                  <a:cubicBezTo>
                    <a:pt x="165" y="32"/>
                    <a:pt x="166" y="33"/>
                    <a:pt x="166" y="33"/>
                  </a:cubicBezTo>
                  <a:cubicBezTo>
                    <a:pt x="166" y="33"/>
                    <a:pt x="167" y="33"/>
                    <a:pt x="167" y="33"/>
                  </a:cubicBezTo>
                  <a:cubicBezTo>
                    <a:pt x="168" y="33"/>
                    <a:pt x="168" y="33"/>
                    <a:pt x="169" y="33"/>
                  </a:cubicBezTo>
                  <a:cubicBezTo>
                    <a:pt x="169" y="33"/>
                    <a:pt x="168" y="33"/>
                    <a:pt x="168" y="33"/>
                  </a:cubicBezTo>
                  <a:cubicBezTo>
                    <a:pt x="168" y="33"/>
                    <a:pt x="167" y="34"/>
                    <a:pt x="166" y="34"/>
                  </a:cubicBezTo>
                  <a:cubicBezTo>
                    <a:pt x="166" y="34"/>
                    <a:pt x="166" y="34"/>
                    <a:pt x="166" y="34"/>
                  </a:cubicBezTo>
                  <a:cubicBezTo>
                    <a:pt x="165" y="34"/>
                    <a:pt x="165" y="34"/>
                    <a:pt x="165" y="34"/>
                  </a:cubicBezTo>
                  <a:cubicBezTo>
                    <a:pt x="165" y="35"/>
                    <a:pt x="165" y="35"/>
                    <a:pt x="164" y="35"/>
                  </a:cubicBezTo>
                  <a:cubicBezTo>
                    <a:pt x="164" y="35"/>
                    <a:pt x="164" y="35"/>
                    <a:pt x="163" y="35"/>
                  </a:cubicBezTo>
                  <a:cubicBezTo>
                    <a:pt x="163" y="35"/>
                    <a:pt x="163" y="35"/>
                    <a:pt x="163" y="35"/>
                  </a:cubicBezTo>
                  <a:cubicBezTo>
                    <a:pt x="162" y="35"/>
                    <a:pt x="162" y="36"/>
                    <a:pt x="162" y="36"/>
                  </a:cubicBezTo>
                  <a:cubicBezTo>
                    <a:pt x="162" y="36"/>
                    <a:pt x="162" y="36"/>
                    <a:pt x="162" y="36"/>
                  </a:cubicBezTo>
                  <a:cubicBezTo>
                    <a:pt x="161" y="36"/>
                    <a:pt x="160" y="37"/>
                    <a:pt x="160" y="37"/>
                  </a:cubicBezTo>
                  <a:cubicBezTo>
                    <a:pt x="160" y="37"/>
                    <a:pt x="159" y="37"/>
                    <a:pt x="159" y="37"/>
                  </a:cubicBezTo>
                  <a:cubicBezTo>
                    <a:pt x="159" y="37"/>
                    <a:pt x="159" y="37"/>
                    <a:pt x="159" y="37"/>
                  </a:cubicBezTo>
                  <a:cubicBezTo>
                    <a:pt x="158" y="38"/>
                    <a:pt x="156" y="37"/>
                    <a:pt x="155" y="37"/>
                  </a:cubicBezTo>
                  <a:cubicBezTo>
                    <a:pt x="155" y="37"/>
                    <a:pt x="154" y="37"/>
                    <a:pt x="154" y="37"/>
                  </a:cubicBezTo>
                  <a:cubicBezTo>
                    <a:pt x="153" y="37"/>
                    <a:pt x="152" y="37"/>
                    <a:pt x="152" y="37"/>
                  </a:cubicBezTo>
                  <a:cubicBezTo>
                    <a:pt x="152" y="38"/>
                    <a:pt x="152" y="38"/>
                    <a:pt x="152" y="38"/>
                  </a:cubicBezTo>
                  <a:cubicBezTo>
                    <a:pt x="152" y="38"/>
                    <a:pt x="153" y="38"/>
                    <a:pt x="153" y="38"/>
                  </a:cubicBezTo>
                  <a:cubicBezTo>
                    <a:pt x="153" y="38"/>
                    <a:pt x="153" y="38"/>
                    <a:pt x="153" y="38"/>
                  </a:cubicBezTo>
                  <a:cubicBezTo>
                    <a:pt x="153" y="39"/>
                    <a:pt x="153" y="39"/>
                    <a:pt x="152" y="39"/>
                  </a:cubicBezTo>
                  <a:cubicBezTo>
                    <a:pt x="152" y="39"/>
                    <a:pt x="152" y="39"/>
                    <a:pt x="151" y="39"/>
                  </a:cubicBezTo>
                  <a:cubicBezTo>
                    <a:pt x="151" y="39"/>
                    <a:pt x="151" y="40"/>
                    <a:pt x="150" y="40"/>
                  </a:cubicBezTo>
                  <a:cubicBezTo>
                    <a:pt x="150" y="40"/>
                    <a:pt x="150" y="40"/>
                    <a:pt x="150" y="40"/>
                  </a:cubicBezTo>
                  <a:cubicBezTo>
                    <a:pt x="150" y="40"/>
                    <a:pt x="149" y="40"/>
                    <a:pt x="149" y="40"/>
                  </a:cubicBezTo>
                  <a:cubicBezTo>
                    <a:pt x="149" y="40"/>
                    <a:pt x="149" y="40"/>
                    <a:pt x="149" y="40"/>
                  </a:cubicBezTo>
                  <a:cubicBezTo>
                    <a:pt x="148" y="40"/>
                    <a:pt x="147" y="40"/>
                    <a:pt x="147" y="40"/>
                  </a:cubicBezTo>
                  <a:cubicBezTo>
                    <a:pt x="147" y="40"/>
                    <a:pt x="147" y="40"/>
                    <a:pt x="147" y="40"/>
                  </a:cubicBezTo>
                  <a:cubicBezTo>
                    <a:pt x="147" y="40"/>
                    <a:pt x="148" y="40"/>
                    <a:pt x="148" y="40"/>
                  </a:cubicBezTo>
                  <a:cubicBezTo>
                    <a:pt x="148" y="40"/>
                    <a:pt x="148" y="40"/>
                    <a:pt x="148" y="40"/>
                  </a:cubicBezTo>
                  <a:cubicBezTo>
                    <a:pt x="148" y="40"/>
                    <a:pt x="147" y="40"/>
                    <a:pt x="147" y="40"/>
                  </a:cubicBezTo>
                  <a:cubicBezTo>
                    <a:pt x="147" y="40"/>
                    <a:pt x="147" y="40"/>
                    <a:pt x="147" y="40"/>
                  </a:cubicBezTo>
                  <a:cubicBezTo>
                    <a:pt x="148" y="40"/>
                    <a:pt x="148" y="39"/>
                    <a:pt x="148" y="39"/>
                  </a:cubicBezTo>
                  <a:cubicBezTo>
                    <a:pt x="148" y="39"/>
                    <a:pt x="148" y="39"/>
                    <a:pt x="148" y="39"/>
                  </a:cubicBezTo>
                  <a:cubicBezTo>
                    <a:pt x="148" y="38"/>
                    <a:pt x="148" y="38"/>
                    <a:pt x="148" y="38"/>
                  </a:cubicBezTo>
                  <a:cubicBezTo>
                    <a:pt x="148" y="38"/>
                    <a:pt x="148" y="38"/>
                    <a:pt x="148" y="37"/>
                  </a:cubicBezTo>
                  <a:cubicBezTo>
                    <a:pt x="148" y="37"/>
                    <a:pt x="149" y="37"/>
                    <a:pt x="149" y="37"/>
                  </a:cubicBezTo>
                  <a:cubicBezTo>
                    <a:pt x="149" y="36"/>
                    <a:pt x="149" y="36"/>
                    <a:pt x="149" y="36"/>
                  </a:cubicBezTo>
                  <a:cubicBezTo>
                    <a:pt x="150" y="36"/>
                    <a:pt x="150" y="36"/>
                    <a:pt x="150" y="36"/>
                  </a:cubicBezTo>
                  <a:cubicBezTo>
                    <a:pt x="150" y="36"/>
                    <a:pt x="150" y="36"/>
                    <a:pt x="150" y="36"/>
                  </a:cubicBezTo>
                  <a:cubicBezTo>
                    <a:pt x="150" y="36"/>
                    <a:pt x="150" y="36"/>
                    <a:pt x="151" y="35"/>
                  </a:cubicBezTo>
                  <a:cubicBezTo>
                    <a:pt x="151" y="35"/>
                    <a:pt x="151" y="35"/>
                    <a:pt x="151" y="35"/>
                  </a:cubicBezTo>
                  <a:cubicBezTo>
                    <a:pt x="151" y="35"/>
                    <a:pt x="151" y="35"/>
                    <a:pt x="151" y="34"/>
                  </a:cubicBezTo>
                  <a:cubicBezTo>
                    <a:pt x="151" y="34"/>
                    <a:pt x="151" y="34"/>
                    <a:pt x="152" y="34"/>
                  </a:cubicBezTo>
                  <a:cubicBezTo>
                    <a:pt x="152" y="34"/>
                    <a:pt x="153" y="33"/>
                    <a:pt x="153" y="34"/>
                  </a:cubicBezTo>
                  <a:cubicBezTo>
                    <a:pt x="154" y="34"/>
                    <a:pt x="154" y="34"/>
                    <a:pt x="155" y="34"/>
                  </a:cubicBezTo>
                  <a:cubicBezTo>
                    <a:pt x="155" y="34"/>
                    <a:pt x="155" y="34"/>
                    <a:pt x="155" y="33"/>
                  </a:cubicBezTo>
                  <a:cubicBezTo>
                    <a:pt x="154" y="33"/>
                    <a:pt x="154" y="33"/>
                    <a:pt x="154" y="33"/>
                  </a:cubicBezTo>
                  <a:cubicBezTo>
                    <a:pt x="154" y="33"/>
                    <a:pt x="154" y="33"/>
                    <a:pt x="155" y="33"/>
                  </a:cubicBezTo>
                  <a:cubicBezTo>
                    <a:pt x="155" y="32"/>
                    <a:pt x="155" y="33"/>
                    <a:pt x="156" y="32"/>
                  </a:cubicBezTo>
                  <a:cubicBezTo>
                    <a:pt x="156" y="32"/>
                    <a:pt x="156" y="32"/>
                    <a:pt x="156" y="32"/>
                  </a:cubicBezTo>
                  <a:cubicBezTo>
                    <a:pt x="157" y="32"/>
                    <a:pt x="157" y="32"/>
                    <a:pt x="157" y="32"/>
                  </a:cubicBezTo>
                  <a:cubicBezTo>
                    <a:pt x="158" y="32"/>
                    <a:pt x="158" y="32"/>
                    <a:pt x="159" y="32"/>
                  </a:cubicBezTo>
                  <a:cubicBezTo>
                    <a:pt x="159" y="32"/>
                    <a:pt x="159" y="32"/>
                    <a:pt x="160" y="32"/>
                  </a:cubicBezTo>
                  <a:cubicBezTo>
                    <a:pt x="160" y="32"/>
                    <a:pt x="160" y="32"/>
                    <a:pt x="160" y="32"/>
                  </a:cubicBezTo>
                  <a:cubicBezTo>
                    <a:pt x="160" y="32"/>
                    <a:pt x="161" y="32"/>
                    <a:pt x="161" y="32"/>
                  </a:cubicBezTo>
                  <a:cubicBezTo>
                    <a:pt x="162" y="32"/>
                    <a:pt x="162" y="32"/>
                    <a:pt x="163" y="32"/>
                  </a:cubicBezTo>
                  <a:cubicBezTo>
                    <a:pt x="163" y="32"/>
                    <a:pt x="163" y="32"/>
                    <a:pt x="163" y="33"/>
                  </a:cubicBezTo>
                  <a:close/>
                  <a:moveTo>
                    <a:pt x="79" y="32"/>
                  </a:moveTo>
                  <a:cubicBezTo>
                    <a:pt x="79" y="32"/>
                    <a:pt x="80" y="32"/>
                    <a:pt x="81" y="32"/>
                  </a:cubicBezTo>
                  <a:cubicBezTo>
                    <a:pt x="81" y="32"/>
                    <a:pt x="81" y="32"/>
                    <a:pt x="81" y="32"/>
                  </a:cubicBezTo>
                  <a:cubicBezTo>
                    <a:pt x="81" y="32"/>
                    <a:pt x="81" y="32"/>
                    <a:pt x="81" y="32"/>
                  </a:cubicBezTo>
                  <a:cubicBezTo>
                    <a:pt x="80" y="32"/>
                    <a:pt x="80" y="32"/>
                    <a:pt x="80" y="33"/>
                  </a:cubicBezTo>
                  <a:cubicBezTo>
                    <a:pt x="82" y="33"/>
                    <a:pt x="83" y="31"/>
                    <a:pt x="86" y="32"/>
                  </a:cubicBezTo>
                  <a:cubicBezTo>
                    <a:pt x="86" y="32"/>
                    <a:pt x="87" y="32"/>
                    <a:pt x="87" y="32"/>
                  </a:cubicBezTo>
                  <a:cubicBezTo>
                    <a:pt x="87" y="32"/>
                    <a:pt x="88" y="32"/>
                    <a:pt x="88" y="33"/>
                  </a:cubicBezTo>
                  <a:cubicBezTo>
                    <a:pt x="88" y="33"/>
                    <a:pt x="88" y="33"/>
                    <a:pt x="88" y="33"/>
                  </a:cubicBezTo>
                  <a:cubicBezTo>
                    <a:pt x="88" y="33"/>
                    <a:pt x="88" y="33"/>
                    <a:pt x="88" y="33"/>
                  </a:cubicBezTo>
                  <a:cubicBezTo>
                    <a:pt x="89" y="33"/>
                    <a:pt x="89" y="33"/>
                    <a:pt x="89" y="34"/>
                  </a:cubicBezTo>
                  <a:cubicBezTo>
                    <a:pt x="89" y="34"/>
                    <a:pt x="89" y="34"/>
                    <a:pt x="89" y="34"/>
                  </a:cubicBezTo>
                  <a:cubicBezTo>
                    <a:pt x="89" y="34"/>
                    <a:pt x="89" y="34"/>
                    <a:pt x="89" y="34"/>
                  </a:cubicBezTo>
                  <a:cubicBezTo>
                    <a:pt x="89" y="34"/>
                    <a:pt x="89" y="34"/>
                    <a:pt x="89" y="34"/>
                  </a:cubicBezTo>
                  <a:cubicBezTo>
                    <a:pt x="88" y="35"/>
                    <a:pt x="86" y="35"/>
                    <a:pt x="85" y="35"/>
                  </a:cubicBezTo>
                  <a:cubicBezTo>
                    <a:pt x="85" y="35"/>
                    <a:pt x="85" y="35"/>
                    <a:pt x="85" y="35"/>
                  </a:cubicBezTo>
                  <a:cubicBezTo>
                    <a:pt x="82" y="36"/>
                    <a:pt x="80" y="36"/>
                    <a:pt x="78" y="37"/>
                  </a:cubicBezTo>
                  <a:cubicBezTo>
                    <a:pt x="77" y="37"/>
                    <a:pt x="77" y="37"/>
                    <a:pt x="76" y="37"/>
                  </a:cubicBezTo>
                  <a:cubicBezTo>
                    <a:pt x="76" y="37"/>
                    <a:pt x="76" y="37"/>
                    <a:pt x="76" y="37"/>
                  </a:cubicBezTo>
                  <a:cubicBezTo>
                    <a:pt x="75" y="37"/>
                    <a:pt x="75" y="37"/>
                    <a:pt x="75" y="37"/>
                  </a:cubicBezTo>
                  <a:cubicBezTo>
                    <a:pt x="74" y="37"/>
                    <a:pt x="74" y="38"/>
                    <a:pt x="73" y="38"/>
                  </a:cubicBezTo>
                  <a:cubicBezTo>
                    <a:pt x="73" y="38"/>
                    <a:pt x="73" y="38"/>
                    <a:pt x="73" y="38"/>
                  </a:cubicBezTo>
                  <a:cubicBezTo>
                    <a:pt x="72" y="38"/>
                    <a:pt x="71" y="39"/>
                    <a:pt x="70" y="39"/>
                  </a:cubicBezTo>
                  <a:cubicBezTo>
                    <a:pt x="70" y="39"/>
                    <a:pt x="70" y="39"/>
                    <a:pt x="70" y="39"/>
                  </a:cubicBezTo>
                  <a:cubicBezTo>
                    <a:pt x="69" y="39"/>
                    <a:pt x="69" y="39"/>
                    <a:pt x="69" y="40"/>
                  </a:cubicBezTo>
                  <a:cubicBezTo>
                    <a:pt x="68" y="40"/>
                    <a:pt x="68" y="40"/>
                    <a:pt x="67" y="40"/>
                  </a:cubicBezTo>
                  <a:cubicBezTo>
                    <a:pt x="67" y="40"/>
                    <a:pt x="67" y="40"/>
                    <a:pt x="67" y="40"/>
                  </a:cubicBezTo>
                  <a:cubicBezTo>
                    <a:pt x="66" y="40"/>
                    <a:pt x="66" y="40"/>
                    <a:pt x="65" y="41"/>
                  </a:cubicBezTo>
                  <a:cubicBezTo>
                    <a:pt x="65" y="41"/>
                    <a:pt x="65" y="41"/>
                    <a:pt x="64" y="41"/>
                  </a:cubicBezTo>
                  <a:cubicBezTo>
                    <a:pt x="64" y="42"/>
                    <a:pt x="63" y="42"/>
                    <a:pt x="62" y="43"/>
                  </a:cubicBezTo>
                  <a:cubicBezTo>
                    <a:pt x="62" y="43"/>
                    <a:pt x="61" y="43"/>
                    <a:pt x="60" y="43"/>
                  </a:cubicBezTo>
                  <a:cubicBezTo>
                    <a:pt x="60" y="43"/>
                    <a:pt x="59" y="43"/>
                    <a:pt x="59" y="43"/>
                  </a:cubicBezTo>
                  <a:cubicBezTo>
                    <a:pt x="59" y="43"/>
                    <a:pt x="59" y="43"/>
                    <a:pt x="59" y="43"/>
                  </a:cubicBezTo>
                  <a:cubicBezTo>
                    <a:pt x="59" y="43"/>
                    <a:pt x="58" y="43"/>
                    <a:pt x="58" y="43"/>
                  </a:cubicBezTo>
                  <a:cubicBezTo>
                    <a:pt x="57" y="43"/>
                    <a:pt x="57" y="43"/>
                    <a:pt x="56" y="44"/>
                  </a:cubicBezTo>
                  <a:cubicBezTo>
                    <a:pt x="55" y="44"/>
                    <a:pt x="55" y="44"/>
                    <a:pt x="54" y="44"/>
                  </a:cubicBezTo>
                  <a:cubicBezTo>
                    <a:pt x="54" y="44"/>
                    <a:pt x="53" y="44"/>
                    <a:pt x="52" y="44"/>
                  </a:cubicBezTo>
                  <a:cubicBezTo>
                    <a:pt x="52" y="44"/>
                    <a:pt x="52" y="44"/>
                    <a:pt x="52" y="44"/>
                  </a:cubicBezTo>
                  <a:cubicBezTo>
                    <a:pt x="53" y="44"/>
                    <a:pt x="53" y="43"/>
                    <a:pt x="53" y="42"/>
                  </a:cubicBezTo>
                  <a:cubicBezTo>
                    <a:pt x="52" y="42"/>
                    <a:pt x="51" y="41"/>
                    <a:pt x="51" y="41"/>
                  </a:cubicBezTo>
                  <a:cubicBezTo>
                    <a:pt x="51" y="41"/>
                    <a:pt x="51" y="41"/>
                    <a:pt x="51" y="41"/>
                  </a:cubicBezTo>
                  <a:cubicBezTo>
                    <a:pt x="50" y="41"/>
                    <a:pt x="50" y="41"/>
                    <a:pt x="49" y="41"/>
                  </a:cubicBezTo>
                  <a:cubicBezTo>
                    <a:pt x="49" y="41"/>
                    <a:pt x="49" y="40"/>
                    <a:pt x="49" y="40"/>
                  </a:cubicBezTo>
                  <a:cubicBezTo>
                    <a:pt x="50" y="40"/>
                    <a:pt x="50" y="40"/>
                    <a:pt x="50" y="40"/>
                  </a:cubicBezTo>
                  <a:cubicBezTo>
                    <a:pt x="50" y="40"/>
                    <a:pt x="50" y="40"/>
                    <a:pt x="50" y="40"/>
                  </a:cubicBezTo>
                  <a:cubicBezTo>
                    <a:pt x="51" y="40"/>
                    <a:pt x="51" y="40"/>
                    <a:pt x="51" y="40"/>
                  </a:cubicBezTo>
                  <a:cubicBezTo>
                    <a:pt x="51" y="40"/>
                    <a:pt x="52" y="39"/>
                    <a:pt x="52" y="39"/>
                  </a:cubicBezTo>
                  <a:cubicBezTo>
                    <a:pt x="52" y="39"/>
                    <a:pt x="52" y="39"/>
                    <a:pt x="52" y="39"/>
                  </a:cubicBezTo>
                  <a:cubicBezTo>
                    <a:pt x="53" y="39"/>
                    <a:pt x="54" y="39"/>
                    <a:pt x="54" y="38"/>
                  </a:cubicBezTo>
                  <a:cubicBezTo>
                    <a:pt x="54" y="38"/>
                    <a:pt x="54" y="38"/>
                    <a:pt x="55" y="38"/>
                  </a:cubicBezTo>
                  <a:cubicBezTo>
                    <a:pt x="55" y="38"/>
                    <a:pt x="55" y="37"/>
                    <a:pt x="56" y="37"/>
                  </a:cubicBezTo>
                  <a:cubicBezTo>
                    <a:pt x="56" y="37"/>
                    <a:pt x="57" y="37"/>
                    <a:pt x="58" y="37"/>
                  </a:cubicBezTo>
                  <a:cubicBezTo>
                    <a:pt x="58" y="37"/>
                    <a:pt x="58" y="36"/>
                    <a:pt x="58" y="36"/>
                  </a:cubicBezTo>
                  <a:cubicBezTo>
                    <a:pt x="58" y="36"/>
                    <a:pt x="59" y="36"/>
                    <a:pt x="59" y="36"/>
                  </a:cubicBezTo>
                  <a:cubicBezTo>
                    <a:pt x="60" y="36"/>
                    <a:pt x="61" y="35"/>
                    <a:pt x="61" y="35"/>
                  </a:cubicBezTo>
                  <a:cubicBezTo>
                    <a:pt x="62" y="35"/>
                    <a:pt x="62" y="35"/>
                    <a:pt x="62" y="35"/>
                  </a:cubicBezTo>
                  <a:cubicBezTo>
                    <a:pt x="63" y="34"/>
                    <a:pt x="63" y="34"/>
                    <a:pt x="64" y="34"/>
                  </a:cubicBezTo>
                  <a:cubicBezTo>
                    <a:pt x="64" y="34"/>
                    <a:pt x="64" y="34"/>
                    <a:pt x="65" y="34"/>
                  </a:cubicBezTo>
                  <a:cubicBezTo>
                    <a:pt x="65" y="33"/>
                    <a:pt x="65" y="33"/>
                    <a:pt x="65" y="33"/>
                  </a:cubicBezTo>
                  <a:cubicBezTo>
                    <a:pt x="64" y="33"/>
                    <a:pt x="64" y="33"/>
                    <a:pt x="64" y="33"/>
                  </a:cubicBezTo>
                  <a:cubicBezTo>
                    <a:pt x="65" y="32"/>
                    <a:pt x="65" y="31"/>
                    <a:pt x="66" y="31"/>
                  </a:cubicBezTo>
                  <a:cubicBezTo>
                    <a:pt x="67" y="31"/>
                    <a:pt x="69" y="31"/>
                    <a:pt x="70" y="31"/>
                  </a:cubicBezTo>
                  <a:cubicBezTo>
                    <a:pt x="71" y="31"/>
                    <a:pt x="72" y="31"/>
                    <a:pt x="72" y="31"/>
                  </a:cubicBezTo>
                  <a:cubicBezTo>
                    <a:pt x="73" y="31"/>
                    <a:pt x="73" y="31"/>
                    <a:pt x="73" y="31"/>
                  </a:cubicBezTo>
                  <a:cubicBezTo>
                    <a:pt x="74" y="31"/>
                    <a:pt x="76" y="30"/>
                    <a:pt x="76" y="30"/>
                  </a:cubicBezTo>
                  <a:cubicBezTo>
                    <a:pt x="77" y="31"/>
                    <a:pt x="77" y="31"/>
                    <a:pt x="78" y="31"/>
                  </a:cubicBezTo>
                  <a:cubicBezTo>
                    <a:pt x="78" y="31"/>
                    <a:pt x="79" y="31"/>
                    <a:pt x="79" y="32"/>
                  </a:cubicBezTo>
                  <a:cubicBezTo>
                    <a:pt x="79" y="32"/>
                    <a:pt x="78" y="32"/>
                    <a:pt x="79" y="32"/>
                  </a:cubicBezTo>
                  <a:close/>
                  <a:moveTo>
                    <a:pt x="206" y="28"/>
                  </a:moveTo>
                  <a:cubicBezTo>
                    <a:pt x="206" y="28"/>
                    <a:pt x="207" y="28"/>
                    <a:pt x="207" y="28"/>
                  </a:cubicBezTo>
                  <a:cubicBezTo>
                    <a:pt x="207" y="29"/>
                    <a:pt x="207" y="29"/>
                    <a:pt x="207" y="29"/>
                  </a:cubicBezTo>
                  <a:cubicBezTo>
                    <a:pt x="206" y="29"/>
                    <a:pt x="206" y="29"/>
                    <a:pt x="205" y="29"/>
                  </a:cubicBezTo>
                  <a:cubicBezTo>
                    <a:pt x="205" y="29"/>
                    <a:pt x="205" y="29"/>
                    <a:pt x="205" y="29"/>
                  </a:cubicBezTo>
                  <a:cubicBezTo>
                    <a:pt x="205" y="29"/>
                    <a:pt x="206" y="29"/>
                    <a:pt x="206" y="28"/>
                  </a:cubicBezTo>
                  <a:close/>
                  <a:moveTo>
                    <a:pt x="133" y="27"/>
                  </a:moveTo>
                  <a:cubicBezTo>
                    <a:pt x="134" y="27"/>
                    <a:pt x="134" y="27"/>
                    <a:pt x="134" y="27"/>
                  </a:cubicBezTo>
                  <a:cubicBezTo>
                    <a:pt x="134" y="27"/>
                    <a:pt x="134" y="27"/>
                    <a:pt x="134" y="27"/>
                  </a:cubicBezTo>
                  <a:cubicBezTo>
                    <a:pt x="134" y="27"/>
                    <a:pt x="134" y="27"/>
                    <a:pt x="134" y="28"/>
                  </a:cubicBezTo>
                  <a:cubicBezTo>
                    <a:pt x="134" y="28"/>
                    <a:pt x="133" y="28"/>
                    <a:pt x="133" y="28"/>
                  </a:cubicBezTo>
                  <a:cubicBezTo>
                    <a:pt x="132" y="28"/>
                    <a:pt x="132" y="28"/>
                    <a:pt x="131" y="28"/>
                  </a:cubicBezTo>
                  <a:cubicBezTo>
                    <a:pt x="131" y="28"/>
                    <a:pt x="131" y="28"/>
                    <a:pt x="131" y="28"/>
                  </a:cubicBezTo>
                  <a:cubicBezTo>
                    <a:pt x="131" y="28"/>
                    <a:pt x="132" y="27"/>
                    <a:pt x="132" y="27"/>
                  </a:cubicBezTo>
                  <a:cubicBezTo>
                    <a:pt x="133" y="27"/>
                    <a:pt x="133" y="27"/>
                    <a:pt x="133" y="27"/>
                  </a:cubicBezTo>
                  <a:close/>
                  <a:moveTo>
                    <a:pt x="156" y="26"/>
                  </a:moveTo>
                  <a:cubicBezTo>
                    <a:pt x="156" y="27"/>
                    <a:pt x="156" y="26"/>
                    <a:pt x="156" y="27"/>
                  </a:cubicBezTo>
                  <a:cubicBezTo>
                    <a:pt x="156" y="27"/>
                    <a:pt x="156" y="27"/>
                    <a:pt x="156" y="27"/>
                  </a:cubicBezTo>
                  <a:cubicBezTo>
                    <a:pt x="156" y="27"/>
                    <a:pt x="156" y="27"/>
                    <a:pt x="156" y="26"/>
                  </a:cubicBezTo>
                  <a:close/>
                  <a:moveTo>
                    <a:pt x="156" y="28"/>
                  </a:moveTo>
                  <a:cubicBezTo>
                    <a:pt x="156" y="28"/>
                    <a:pt x="156" y="29"/>
                    <a:pt x="156" y="29"/>
                  </a:cubicBezTo>
                  <a:cubicBezTo>
                    <a:pt x="157" y="29"/>
                    <a:pt x="157" y="29"/>
                    <a:pt x="158" y="29"/>
                  </a:cubicBezTo>
                  <a:cubicBezTo>
                    <a:pt x="158" y="29"/>
                    <a:pt x="159" y="29"/>
                    <a:pt x="159" y="30"/>
                  </a:cubicBezTo>
                  <a:cubicBezTo>
                    <a:pt x="160" y="30"/>
                    <a:pt x="161" y="30"/>
                    <a:pt x="162" y="30"/>
                  </a:cubicBezTo>
                  <a:cubicBezTo>
                    <a:pt x="162" y="30"/>
                    <a:pt x="162" y="29"/>
                    <a:pt x="163" y="29"/>
                  </a:cubicBezTo>
                  <a:cubicBezTo>
                    <a:pt x="163" y="29"/>
                    <a:pt x="164" y="29"/>
                    <a:pt x="164" y="29"/>
                  </a:cubicBezTo>
                  <a:cubicBezTo>
                    <a:pt x="164" y="28"/>
                    <a:pt x="164" y="28"/>
                    <a:pt x="164" y="28"/>
                  </a:cubicBezTo>
                  <a:cubicBezTo>
                    <a:pt x="164" y="28"/>
                    <a:pt x="165" y="28"/>
                    <a:pt x="165" y="28"/>
                  </a:cubicBezTo>
                  <a:cubicBezTo>
                    <a:pt x="165" y="28"/>
                    <a:pt x="165" y="27"/>
                    <a:pt x="165" y="27"/>
                  </a:cubicBezTo>
                  <a:cubicBezTo>
                    <a:pt x="165" y="26"/>
                    <a:pt x="164" y="26"/>
                    <a:pt x="163" y="26"/>
                  </a:cubicBezTo>
                  <a:cubicBezTo>
                    <a:pt x="162" y="26"/>
                    <a:pt x="162" y="26"/>
                    <a:pt x="162" y="26"/>
                  </a:cubicBezTo>
                  <a:cubicBezTo>
                    <a:pt x="161" y="26"/>
                    <a:pt x="160" y="26"/>
                    <a:pt x="160" y="27"/>
                  </a:cubicBezTo>
                  <a:cubicBezTo>
                    <a:pt x="159" y="27"/>
                    <a:pt x="159" y="27"/>
                    <a:pt x="159" y="27"/>
                  </a:cubicBezTo>
                  <a:cubicBezTo>
                    <a:pt x="159" y="27"/>
                    <a:pt x="159" y="27"/>
                    <a:pt x="158" y="27"/>
                  </a:cubicBezTo>
                  <a:cubicBezTo>
                    <a:pt x="158" y="27"/>
                    <a:pt x="158" y="27"/>
                    <a:pt x="158" y="27"/>
                  </a:cubicBezTo>
                  <a:cubicBezTo>
                    <a:pt x="158" y="28"/>
                    <a:pt x="157" y="27"/>
                    <a:pt x="157" y="28"/>
                  </a:cubicBezTo>
                  <a:cubicBezTo>
                    <a:pt x="157" y="28"/>
                    <a:pt x="156" y="28"/>
                    <a:pt x="156" y="28"/>
                  </a:cubicBezTo>
                  <a:cubicBezTo>
                    <a:pt x="156" y="28"/>
                    <a:pt x="156" y="28"/>
                    <a:pt x="156" y="28"/>
                  </a:cubicBezTo>
                  <a:cubicBezTo>
                    <a:pt x="156" y="28"/>
                    <a:pt x="156" y="28"/>
                    <a:pt x="156" y="28"/>
                  </a:cubicBezTo>
                  <a:cubicBezTo>
                    <a:pt x="156" y="28"/>
                    <a:pt x="156" y="28"/>
                    <a:pt x="156" y="28"/>
                  </a:cubicBezTo>
                  <a:close/>
                  <a:moveTo>
                    <a:pt x="159" y="26"/>
                  </a:moveTo>
                  <a:cubicBezTo>
                    <a:pt x="159" y="26"/>
                    <a:pt x="159" y="26"/>
                    <a:pt x="159" y="26"/>
                  </a:cubicBezTo>
                  <a:cubicBezTo>
                    <a:pt x="159" y="26"/>
                    <a:pt x="159" y="26"/>
                    <a:pt x="158" y="26"/>
                  </a:cubicBezTo>
                  <a:cubicBezTo>
                    <a:pt x="158" y="26"/>
                    <a:pt x="158" y="26"/>
                    <a:pt x="158" y="26"/>
                  </a:cubicBezTo>
                  <a:cubicBezTo>
                    <a:pt x="158" y="26"/>
                    <a:pt x="158" y="26"/>
                    <a:pt x="158" y="26"/>
                  </a:cubicBezTo>
                  <a:cubicBezTo>
                    <a:pt x="158" y="26"/>
                    <a:pt x="158" y="26"/>
                    <a:pt x="158" y="26"/>
                  </a:cubicBezTo>
                  <a:cubicBezTo>
                    <a:pt x="159" y="26"/>
                    <a:pt x="158" y="26"/>
                    <a:pt x="159" y="26"/>
                  </a:cubicBezTo>
                  <a:close/>
                  <a:moveTo>
                    <a:pt x="141" y="25"/>
                  </a:moveTo>
                  <a:cubicBezTo>
                    <a:pt x="141" y="25"/>
                    <a:pt x="141" y="25"/>
                    <a:pt x="141" y="25"/>
                  </a:cubicBezTo>
                  <a:cubicBezTo>
                    <a:pt x="141" y="25"/>
                    <a:pt x="140" y="25"/>
                    <a:pt x="140" y="25"/>
                  </a:cubicBezTo>
                  <a:cubicBezTo>
                    <a:pt x="140" y="25"/>
                    <a:pt x="140" y="25"/>
                    <a:pt x="140" y="25"/>
                  </a:cubicBezTo>
                  <a:cubicBezTo>
                    <a:pt x="140" y="25"/>
                    <a:pt x="140" y="25"/>
                    <a:pt x="140" y="25"/>
                  </a:cubicBezTo>
                  <a:cubicBezTo>
                    <a:pt x="140" y="25"/>
                    <a:pt x="140" y="25"/>
                    <a:pt x="141" y="25"/>
                  </a:cubicBezTo>
                  <a:close/>
                  <a:moveTo>
                    <a:pt x="165" y="25"/>
                  </a:moveTo>
                  <a:cubicBezTo>
                    <a:pt x="165" y="25"/>
                    <a:pt x="165" y="25"/>
                    <a:pt x="165" y="25"/>
                  </a:cubicBezTo>
                  <a:cubicBezTo>
                    <a:pt x="165" y="25"/>
                    <a:pt x="165" y="25"/>
                    <a:pt x="165" y="25"/>
                  </a:cubicBezTo>
                  <a:cubicBezTo>
                    <a:pt x="165" y="25"/>
                    <a:pt x="165" y="25"/>
                    <a:pt x="165" y="25"/>
                  </a:cubicBezTo>
                  <a:cubicBezTo>
                    <a:pt x="165" y="25"/>
                    <a:pt x="165" y="25"/>
                    <a:pt x="165" y="25"/>
                  </a:cubicBezTo>
                  <a:close/>
                  <a:moveTo>
                    <a:pt x="94" y="25"/>
                  </a:moveTo>
                  <a:cubicBezTo>
                    <a:pt x="94" y="25"/>
                    <a:pt x="94" y="25"/>
                    <a:pt x="95" y="25"/>
                  </a:cubicBezTo>
                  <a:cubicBezTo>
                    <a:pt x="95" y="25"/>
                    <a:pt x="95" y="25"/>
                    <a:pt x="95" y="25"/>
                  </a:cubicBezTo>
                  <a:cubicBezTo>
                    <a:pt x="95" y="25"/>
                    <a:pt x="95" y="25"/>
                    <a:pt x="95" y="25"/>
                  </a:cubicBezTo>
                  <a:cubicBezTo>
                    <a:pt x="94" y="25"/>
                    <a:pt x="93" y="25"/>
                    <a:pt x="93" y="25"/>
                  </a:cubicBezTo>
                  <a:cubicBezTo>
                    <a:pt x="92" y="26"/>
                    <a:pt x="91" y="26"/>
                    <a:pt x="90" y="26"/>
                  </a:cubicBezTo>
                  <a:cubicBezTo>
                    <a:pt x="90" y="26"/>
                    <a:pt x="90" y="26"/>
                    <a:pt x="90" y="26"/>
                  </a:cubicBezTo>
                  <a:cubicBezTo>
                    <a:pt x="91" y="26"/>
                    <a:pt x="92" y="25"/>
                    <a:pt x="93" y="25"/>
                  </a:cubicBezTo>
                  <a:cubicBezTo>
                    <a:pt x="93" y="25"/>
                    <a:pt x="94" y="25"/>
                    <a:pt x="94" y="25"/>
                  </a:cubicBezTo>
                  <a:close/>
                  <a:moveTo>
                    <a:pt x="212" y="25"/>
                  </a:moveTo>
                  <a:cubicBezTo>
                    <a:pt x="212" y="25"/>
                    <a:pt x="212" y="25"/>
                    <a:pt x="212" y="25"/>
                  </a:cubicBezTo>
                  <a:cubicBezTo>
                    <a:pt x="212" y="25"/>
                    <a:pt x="212" y="25"/>
                    <a:pt x="212" y="25"/>
                  </a:cubicBezTo>
                  <a:cubicBezTo>
                    <a:pt x="212" y="25"/>
                    <a:pt x="212" y="25"/>
                    <a:pt x="212" y="25"/>
                  </a:cubicBezTo>
                  <a:cubicBezTo>
                    <a:pt x="212" y="25"/>
                    <a:pt x="212" y="25"/>
                    <a:pt x="212" y="25"/>
                  </a:cubicBezTo>
                  <a:cubicBezTo>
                    <a:pt x="212" y="25"/>
                    <a:pt x="212" y="25"/>
                    <a:pt x="212" y="25"/>
                  </a:cubicBezTo>
                  <a:close/>
                  <a:moveTo>
                    <a:pt x="141" y="23"/>
                  </a:moveTo>
                  <a:cubicBezTo>
                    <a:pt x="142" y="23"/>
                    <a:pt x="142" y="23"/>
                    <a:pt x="142" y="23"/>
                  </a:cubicBezTo>
                  <a:cubicBezTo>
                    <a:pt x="142" y="23"/>
                    <a:pt x="142" y="23"/>
                    <a:pt x="142" y="24"/>
                  </a:cubicBezTo>
                  <a:cubicBezTo>
                    <a:pt x="142" y="24"/>
                    <a:pt x="142" y="24"/>
                    <a:pt x="142" y="24"/>
                  </a:cubicBezTo>
                  <a:cubicBezTo>
                    <a:pt x="141" y="24"/>
                    <a:pt x="138" y="24"/>
                    <a:pt x="137" y="24"/>
                  </a:cubicBezTo>
                  <a:cubicBezTo>
                    <a:pt x="137" y="24"/>
                    <a:pt x="137" y="24"/>
                    <a:pt x="137" y="24"/>
                  </a:cubicBezTo>
                  <a:cubicBezTo>
                    <a:pt x="138" y="24"/>
                    <a:pt x="140" y="24"/>
                    <a:pt x="140" y="23"/>
                  </a:cubicBezTo>
                  <a:cubicBezTo>
                    <a:pt x="141" y="23"/>
                    <a:pt x="141" y="24"/>
                    <a:pt x="141" y="23"/>
                  </a:cubicBezTo>
                  <a:close/>
                  <a:moveTo>
                    <a:pt x="154" y="23"/>
                  </a:moveTo>
                  <a:cubicBezTo>
                    <a:pt x="154" y="23"/>
                    <a:pt x="154" y="23"/>
                    <a:pt x="154" y="23"/>
                  </a:cubicBezTo>
                  <a:cubicBezTo>
                    <a:pt x="153" y="22"/>
                    <a:pt x="151" y="22"/>
                    <a:pt x="149" y="23"/>
                  </a:cubicBezTo>
                  <a:cubicBezTo>
                    <a:pt x="149" y="23"/>
                    <a:pt x="149" y="23"/>
                    <a:pt x="149" y="23"/>
                  </a:cubicBezTo>
                  <a:cubicBezTo>
                    <a:pt x="150" y="23"/>
                    <a:pt x="151" y="23"/>
                    <a:pt x="151" y="23"/>
                  </a:cubicBezTo>
                  <a:cubicBezTo>
                    <a:pt x="151" y="23"/>
                    <a:pt x="151" y="23"/>
                    <a:pt x="151" y="23"/>
                  </a:cubicBezTo>
                  <a:cubicBezTo>
                    <a:pt x="151" y="24"/>
                    <a:pt x="151" y="24"/>
                    <a:pt x="151" y="24"/>
                  </a:cubicBezTo>
                  <a:cubicBezTo>
                    <a:pt x="151" y="24"/>
                    <a:pt x="152" y="24"/>
                    <a:pt x="152" y="24"/>
                  </a:cubicBezTo>
                  <a:cubicBezTo>
                    <a:pt x="152" y="24"/>
                    <a:pt x="152" y="24"/>
                    <a:pt x="152" y="24"/>
                  </a:cubicBezTo>
                  <a:cubicBezTo>
                    <a:pt x="152" y="24"/>
                    <a:pt x="151" y="24"/>
                    <a:pt x="150" y="24"/>
                  </a:cubicBezTo>
                  <a:cubicBezTo>
                    <a:pt x="150" y="24"/>
                    <a:pt x="150" y="24"/>
                    <a:pt x="150" y="24"/>
                  </a:cubicBezTo>
                  <a:cubicBezTo>
                    <a:pt x="150" y="24"/>
                    <a:pt x="150" y="24"/>
                    <a:pt x="150" y="24"/>
                  </a:cubicBezTo>
                  <a:cubicBezTo>
                    <a:pt x="150" y="24"/>
                    <a:pt x="151" y="24"/>
                    <a:pt x="151" y="24"/>
                  </a:cubicBezTo>
                  <a:cubicBezTo>
                    <a:pt x="151" y="24"/>
                    <a:pt x="151" y="25"/>
                    <a:pt x="151" y="25"/>
                  </a:cubicBezTo>
                  <a:cubicBezTo>
                    <a:pt x="150" y="25"/>
                    <a:pt x="150" y="25"/>
                    <a:pt x="150" y="25"/>
                  </a:cubicBezTo>
                  <a:cubicBezTo>
                    <a:pt x="149" y="25"/>
                    <a:pt x="149" y="25"/>
                    <a:pt x="148" y="25"/>
                  </a:cubicBezTo>
                  <a:cubicBezTo>
                    <a:pt x="148" y="24"/>
                    <a:pt x="148" y="24"/>
                    <a:pt x="148" y="24"/>
                  </a:cubicBezTo>
                  <a:cubicBezTo>
                    <a:pt x="148" y="24"/>
                    <a:pt x="148" y="24"/>
                    <a:pt x="148" y="24"/>
                  </a:cubicBezTo>
                  <a:cubicBezTo>
                    <a:pt x="148" y="24"/>
                    <a:pt x="148" y="24"/>
                    <a:pt x="147" y="24"/>
                  </a:cubicBezTo>
                  <a:cubicBezTo>
                    <a:pt x="147" y="24"/>
                    <a:pt x="147" y="24"/>
                    <a:pt x="147" y="24"/>
                  </a:cubicBezTo>
                  <a:cubicBezTo>
                    <a:pt x="147" y="23"/>
                    <a:pt x="147" y="23"/>
                    <a:pt x="147" y="23"/>
                  </a:cubicBezTo>
                  <a:cubicBezTo>
                    <a:pt x="147" y="23"/>
                    <a:pt x="146" y="23"/>
                    <a:pt x="146" y="23"/>
                  </a:cubicBezTo>
                  <a:cubicBezTo>
                    <a:pt x="146" y="23"/>
                    <a:pt x="145" y="23"/>
                    <a:pt x="145" y="23"/>
                  </a:cubicBezTo>
                  <a:cubicBezTo>
                    <a:pt x="145" y="23"/>
                    <a:pt x="145" y="23"/>
                    <a:pt x="145" y="23"/>
                  </a:cubicBezTo>
                  <a:cubicBezTo>
                    <a:pt x="146" y="23"/>
                    <a:pt x="146" y="23"/>
                    <a:pt x="146" y="23"/>
                  </a:cubicBezTo>
                  <a:cubicBezTo>
                    <a:pt x="146" y="23"/>
                    <a:pt x="146" y="24"/>
                    <a:pt x="146" y="24"/>
                  </a:cubicBezTo>
                  <a:cubicBezTo>
                    <a:pt x="146" y="24"/>
                    <a:pt x="145" y="24"/>
                    <a:pt x="145" y="24"/>
                  </a:cubicBezTo>
                  <a:cubicBezTo>
                    <a:pt x="145" y="24"/>
                    <a:pt x="145" y="24"/>
                    <a:pt x="145" y="24"/>
                  </a:cubicBezTo>
                  <a:cubicBezTo>
                    <a:pt x="145" y="24"/>
                    <a:pt x="145" y="24"/>
                    <a:pt x="145" y="24"/>
                  </a:cubicBezTo>
                  <a:cubicBezTo>
                    <a:pt x="145" y="24"/>
                    <a:pt x="145" y="24"/>
                    <a:pt x="145" y="24"/>
                  </a:cubicBezTo>
                  <a:cubicBezTo>
                    <a:pt x="145" y="24"/>
                    <a:pt x="145" y="25"/>
                    <a:pt x="145" y="25"/>
                  </a:cubicBezTo>
                  <a:cubicBezTo>
                    <a:pt x="145" y="25"/>
                    <a:pt x="145" y="25"/>
                    <a:pt x="145" y="25"/>
                  </a:cubicBezTo>
                  <a:cubicBezTo>
                    <a:pt x="145" y="25"/>
                    <a:pt x="145" y="25"/>
                    <a:pt x="145" y="25"/>
                  </a:cubicBezTo>
                  <a:cubicBezTo>
                    <a:pt x="145" y="25"/>
                    <a:pt x="145" y="25"/>
                    <a:pt x="145" y="25"/>
                  </a:cubicBezTo>
                  <a:cubicBezTo>
                    <a:pt x="145" y="25"/>
                    <a:pt x="145" y="25"/>
                    <a:pt x="145" y="25"/>
                  </a:cubicBezTo>
                  <a:cubicBezTo>
                    <a:pt x="145" y="25"/>
                    <a:pt x="144" y="26"/>
                    <a:pt x="144" y="26"/>
                  </a:cubicBezTo>
                  <a:cubicBezTo>
                    <a:pt x="143" y="25"/>
                    <a:pt x="143" y="25"/>
                    <a:pt x="143" y="25"/>
                  </a:cubicBezTo>
                  <a:cubicBezTo>
                    <a:pt x="143" y="25"/>
                    <a:pt x="142" y="25"/>
                    <a:pt x="142" y="25"/>
                  </a:cubicBezTo>
                  <a:cubicBezTo>
                    <a:pt x="142" y="25"/>
                    <a:pt x="142" y="26"/>
                    <a:pt x="141" y="26"/>
                  </a:cubicBezTo>
                  <a:cubicBezTo>
                    <a:pt x="141" y="26"/>
                    <a:pt x="140" y="26"/>
                    <a:pt x="140" y="26"/>
                  </a:cubicBezTo>
                  <a:cubicBezTo>
                    <a:pt x="140" y="26"/>
                    <a:pt x="140" y="26"/>
                    <a:pt x="140" y="26"/>
                  </a:cubicBezTo>
                  <a:cubicBezTo>
                    <a:pt x="140" y="26"/>
                    <a:pt x="142" y="26"/>
                    <a:pt x="142" y="26"/>
                  </a:cubicBezTo>
                  <a:cubicBezTo>
                    <a:pt x="142" y="26"/>
                    <a:pt x="143" y="26"/>
                    <a:pt x="144" y="26"/>
                  </a:cubicBezTo>
                  <a:cubicBezTo>
                    <a:pt x="145" y="26"/>
                    <a:pt x="147" y="26"/>
                    <a:pt x="148" y="25"/>
                  </a:cubicBezTo>
                  <a:cubicBezTo>
                    <a:pt x="149" y="25"/>
                    <a:pt x="150" y="26"/>
                    <a:pt x="150" y="25"/>
                  </a:cubicBezTo>
                  <a:cubicBezTo>
                    <a:pt x="151" y="25"/>
                    <a:pt x="151" y="25"/>
                    <a:pt x="151" y="25"/>
                  </a:cubicBezTo>
                  <a:cubicBezTo>
                    <a:pt x="151" y="26"/>
                    <a:pt x="151" y="26"/>
                    <a:pt x="151" y="26"/>
                  </a:cubicBezTo>
                  <a:cubicBezTo>
                    <a:pt x="151" y="26"/>
                    <a:pt x="150" y="26"/>
                    <a:pt x="149" y="26"/>
                  </a:cubicBezTo>
                  <a:cubicBezTo>
                    <a:pt x="149" y="26"/>
                    <a:pt x="149" y="26"/>
                    <a:pt x="148" y="26"/>
                  </a:cubicBezTo>
                  <a:cubicBezTo>
                    <a:pt x="148" y="26"/>
                    <a:pt x="148" y="26"/>
                    <a:pt x="148" y="26"/>
                  </a:cubicBezTo>
                  <a:cubicBezTo>
                    <a:pt x="147" y="26"/>
                    <a:pt x="147" y="26"/>
                    <a:pt x="147" y="26"/>
                  </a:cubicBezTo>
                  <a:cubicBezTo>
                    <a:pt x="147" y="26"/>
                    <a:pt x="147" y="27"/>
                    <a:pt x="147" y="27"/>
                  </a:cubicBezTo>
                  <a:cubicBezTo>
                    <a:pt x="146" y="27"/>
                    <a:pt x="146" y="27"/>
                    <a:pt x="145" y="27"/>
                  </a:cubicBezTo>
                  <a:cubicBezTo>
                    <a:pt x="145" y="27"/>
                    <a:pt x="145" y="27"/>
                    <a:pt x="145" y="27"/>
                  </a:cubicBezTo>
                  <a:cubicBezTo>
                    <a:pt x="145" y="27"/>
                    <a:pt x="145" y="27"/>
                    <a:pt x="145" y="27"/>
                  </a:cubicBezTo>
                  <a:cubicBezTo>
                    <a:pt x="145" y="27"/>
                    <a:pt x="145" y="27"/>
                    <a:pt x="146" y="27"/>
                  </a:cubicBezTo>
                  <a:cubicBezTo>
                    <a:pt x="146" y="27"/>
                    <a:pt x="146" y="27"/>
                    <a:pt x="146" y="28"/>
                  </a:cubicBezTo>
                  <a:cubicBezTo>
                    <a:pt x="145" y="28"/>
                    <a:pt x="144" y="28"/>
                    <a:pt x="144" y="28"/>
                  </a:cubicBezTo>
                  <a:cubicBezTo>
                    <a:pt x="144" y="28"/>
                    <a:pt x="144" y="28"/>
                    <a:pt x="144" y="28"/>
                  </a:cubicBezTo>
                  <a:cubicBezTo>
                    <a:pt x="144" y="28"/>
                    <a:pt x="144" y="28"/>
                    <a:pt x="144" y="28"/>
                  </a:cubicBezTo>
                  <a:cubicBezTo>
                    <a:pt x="145" y="29"/>
                    <a:pt x="146" y="28"/>
                    <a:pt x="147" y="28"/>
                  </a:cubicBezTo>
                  <a:cubicBezTo>
                    <a:pt x="147" y="28"/>
                    <a:pt x="147" y="28"/>
                    <a:pt x="147" y="28"/>
                  </a:cubicBezTo>
                  <a:cubicBezTo>
                    <a:pt x="147" y="28"/>
                    <a:pt x="148" y="28"/>
                    <a:pt x="148" y="28"/>
                  </a:cubicBezTo>
                  <a:cubicBezTo>
                    <a:pt x="148" y="28"/>
                    <a:pt x="148" y="28"/>
                    <a:pt x="149" y="28"/>
                  </a:cubicBezTo>
                  <a:cubicBezTo>
                    <a:pt x="149" y="28"/>
                    <a:pt x="149" y="28"/>
                    <a:pt x="150" y="28"/>
                  </a:cubicBezTo>
                  <a:cubicBezTo>
                    <a:pt x="150" y="28"/>
                    <a:pt x="150" y="28"/>
                    <a:pt x="151" y="28"/>
                  </a:cubicBezTo>
                  <a:cubicBezTo>
                    <a:pt x="151" y="28"/>
                    <a:pt x="151" y="28"/>
                    <a:pt x="151" y="28"/>
                  </a:cubicBezTo>
                  <a:cubicBezTo>
                    <a:pt x="151" y="27"/>
                    <a:pt x="151" y="27"/>
                    <a:pt x="151" y="27"/>
                  </a:cubicBezTo>
                  <a:cubicBezTo>
                    <a:pt x="152" y="27"/>
                    <a:pt x="152" y="27"/>
                    <a:pt x="152" y="28"/>
                  </a:cubicBezTo>
                  <a:cubicBezTo>
                    <a:pt x="152" y="28"/>
                    <a:pt x="152" y="28"/>
                    <a:pt x="152" y="28"/>
                  </a:cubicBezTo>
                  <a:cubicBezTo>
                    <a:pt x="152" y="27"/>
                    <a:pt x="152" y="27"/>
                    <a:pt x="152" y="27"/>
                  </a:cubicBezTo>
                  <a:cubicBezTo>
                    <a:pt x="152" y="27"/>
                    <a:pt x="152" y="27"/>
                    <a:pt x="152" y="27"/>
                  </a:cubicBezTo>
                  <a:cubicBezTo>
                    <a:pt x="152" y="27"/>
                    <a:pt x="152" y="27"/>
                    <a:pt x="152" y="27"/>
                  </a:cubicBezTo>
                  <a:cubicBezTo>
                    <a:pt x="153" y="26"/>
                    <a:pt x="153" y="26"/>
                    <a:pt x="153" y="26"/>
                  </a:cubicBezTo>
                  <a:cubicBezTo>
                    <a:pt x="153" y="26"/>
                    <a:pt x="153" y="26"/>
                    <a:pt x="154" y="26"/>
                  </a:cubicBezTo>
                  <a:cubicBezTo>
                    <a:pt x="154" y="26"/>
                    <a:pt x="154" y="26"/>
                    <a:pt x="154" y="26"/>
                  </a:cubicBezTo>
                  <a:cubicBezTo>
                    <a:pt x="154" y="26"/>
                    <a:pt x="154" y="26"/>
                    <a:pt x="155" y="26"/>
                  </a:cubicBezTo>
                  <a:cubicBezTo>
                    <a:pt x="155" y="26"/>
                    <a:pt x="155" y="26"/>
                    <a:pt x="155" y="26"/>
                  </a:cubicBezTo>
                  <a:cubicBezTo>
                    <a:pt x="155" y="26"/>
                    <a:pt x="155" y="26"/>
                    <a:pt x="155" y="26"/>
                  </a:cubicBezTo>
                  <a:cubicBezTo>
                    <a:pt x="155" y="25"/>
                    <a:pt x="155" y="25"/>
                    <a:pt x="156" y="25"/>
                  </a:cubicBezTo>
                  <a:cubicBezTo>
                    <a:pt x="156" y="25"/>
                    <a:pt x="156" y="24"/>
                    <a:pt x="156" y="24"/>
                  </a:cubicBezTo>
                  <a:cubicBezTo>
                    <a:pt x="156" y="24"/>
                    <a:pt x="156" y="24"/>
                    <a:pt x="157" y="24"/>
                  </a:cubicBezTo>
                  <a:cubicBezTo>
                    <a:pt x="157" y="24"/>
                    <a:pt x="157" y="24"/>
                    <a:pt x="157" y="24"/>
                  </a:cubicBezTo>
                  <a:cubicBezTo>
                    <a:pt x="157" y="23"/>
                    <a:pt x="158" y="23"/>
                    <a:pt x="158" y="23"/>
                  </a:cubicBezTo>
                  <a:cubicBezTo>
                    <a:pt x="158" y="23"/>
                    <a:pt x="158" y="23"/>
                    <a:pt x="158" y="23"/>
                  </a:cubicBezTo>
                  <a:cubicBezTo>
                    <a:pt x="157" y="22"/>
                    <a:pt x="157" y="22"/>
                    <a:pt x="156" y="22"/>
                  </a:cubicBezTo>
                  <a:cubicBezTo>
                    <a:pt x="156" y="22"/>
                    <a:pt x="156" y="22"/>
                    <a:pt x="155" y="22"/>
                  </a:cubicBezTo>
                  <a:cubicBezTo>
                    <a:pt x="155" y="22"/>
                    <a:pt x="155" y="23"/>
                    <a:pt x="155" y="23"/>
                  </a:cubicBezTo>
                  <a:cubicBezTo>
                    <a:pt x="155" y="23"/>
                    <a:pt x="154" y="23"/>
                    <a:pt x="154" y="23"/>
                  </a:cubicBezTo>
                  <a:close/>
                  <a:moveTo>
                    <a:pt x="140" y="22"/>
                  </a:moveTo>
                  <a:cubicBezTo>
                    <a:pt x="140" y="22"/>
                    <a:pt x="141" y="22"/>
                    <a:pt x="141" y="23"/>
                  </a:cubicBezTo>
                  <a:cubicBezTo>
                    <a:pt x="141" y="23"/>
                    <a:pt x="141" y="23"/>
                    <a:pt x="141" y="23"/>
                  </a:cubicBezTo>
                  <a:cubicBezTo>
                    <a:pt x="141" y="23"/>
                    <a:pt x="141" y="23"/>
                    <a:pt x="141" y="23"/>
                  </a:cubicBezTo>
                  <a:cubicBezTo>
                    <a:pt x="141" y="23"/>
                    <a:pt x="139" y="23"/>
                    <a:pt x="139" y="23"/>
                  </a:cubicBezTo>
                  <a:cubicBezTo>
                    <a:pt x="139" y="23"/>
                    <a:pt x="138" y="23"/>
                    <a:pt x="138" y="23"/>
                  </a:cubicBezTo>
                  <a:cubicBezTo>
                    <a:pt x="139" y="22"/>
                    <a:pt x="139" y="22"/>
                    <a:pt x="139" y="22"/>
                  </a:cubicBezTo>
                  <a:cubicBezTo>
                    <a:pt x="140" y="22"/>
                    <a:pt x="140" y="22"/>
                    <a:pt x="140" y="22"/>
                  </a:cubicBezTo>
                  <a:close/>
                  <a:moveTo>
                    <a:pt x="177" y="23"/>
                  </a:moveTo>
                  <a:cubicBezTo>
                    <a:pt x="177" y="23"/>
                    <a:pt x="177" y="23"/>
                    <a:pt x="177" y="22"/>
                  </a:cubicBezTo>
                  <a:cubicBezTo>
                    <a:pt x="178" y="22"/>
                    <a:pt x="179" y="22"/>
                    <a:pt x="179" y="22"/>
                  </a:cubicBezTo>
                  <a:cubicBezTo>
                    <a:pt x="179" y="22"/>
                    <a:pt x="180" y="22"/>
                    <a:pt x="180" y="22"/>
                  </a:cubicBezTo>
                  <a:cubicBezTo>
                    <a:pt x="180" y="22"/>
                    <a:pt x="180" y="22"/>
                    <a:pt x="180" y="22"/>
                  </a:cubicBezTo>
                  <a:cubicBezTo>
                    <a:pt x="179" y="22"/>
                    <a:pt x="179" y="22"/>
                    <a:pt x="179" y="22"/>
                  </a:cubicBezTo>
                  <a:cubicBezTo>
                    <a:pt x="178" y="22"/>
                    <a:pt x="176" y="22"/>
                    <a:pt x="176" y="22"/>
                  </a:cubicBezTo>
                  <a:cubicBezTo>
                    <a:pt x="175" y="22"/>
                    <a:pt x="174" y="22"/>
                    <a:pt x="173" y="22"/>
                  </a:cubicBezTo>
                  <a:cubicBezTo>
                    <a:pt x="173" y="22"/>
                    <a:pt x="173" y="22"/>
                    <a:pt x="173" y="22"/>
                  </a:cubicBezTo>
                  <a:cubicBezTo>
                    <a:pt x="172" y="23"/>
                    <a:pt x="172" y="23"/>
                    <a:pt x="172" y="23"/>
                  </a:cubicBezTo>
                  <a:cubicBezTo>
                    <a:pt x="172" y="23"/>
                    <a:pt x="172" y="24"/>
                    <a:pt x="172" y="24"/>
                  </a:cubicBezTo>
                  <a:cubicBezTo>
                    <a:pt x="172" y="24"/>
                    <a:pt x="172" y="24"/>
                    <a:pt x="172" y="25"/>
                  </a:cubicBezTo>
                  <a:cubicBezTo>
                    <a:pt x="172" y="25"/>
                    <a:pt x="172" y="25"/>
                    <a:pt x="173" y="25"/>
                  </a:cubicBezTo>
                  <a:cubicBezTo>
                    <a:pt x="173" y="25"/>
                    <a:pt x="172" y="25"/>
                    <a:pt x="172" y="25"/>
                  </a:cubicBezTo>
                  <a:cubicBezTo>
                    <a:pt x="172" y="26"/>
                    <a:pt x="172" y="26"/>
                    <a:pt x="172" y="26"/>
                  </a:cubicBezTo>
                  <a:cubicBezTo>
                    <a:pt x="172" y="26"/>
                    <a:pt x="171" y="26"/>
                    <a:pt x="171" y="26"/>
                  </a:cubicBezTo>
                  <a:cubicBezTo>
                    <a:pt x="170" y="27"/>
                    <a:pt x="169" y="27"/>
                    <a:pt x="169" y="27"/>
                  </a:cubicBezTo>
                  <a:cubicBezTo>
                    <a:pt x="169" y="27"/>
                    <a:pt x="169" y="27"/>
                    <a:pt x="169" y="28"/>
                  </a:cubicBezTo>
                  <a:cubicBezTo>
                    <a:pt x="169" y="28"/>
                    <a:pt x="169" y="28"/>
                    <a:pt x="169" y="28"/>
                  </a:cubicBezTo>
                  <a:cubicBezTo>
                    <a:pt x="169" y="28"/>
                    <a:pt x="169" y="28"/>
                    <a:pt x="169" y="28"/>
                  </a:cubicBezTo>
                  <a:cubicBezTo>
                    <a:pt x="168" y="29"/>
                    <a:pt x="169" y="29"/>
                    <a:pt x="168" y="29"/>
                  </a:cubicBezTo>
                  <a:cubicBezTo>
                    <a:pt x="168" y="29"/>
                    <a:pt x="168" y="29"/>
                    <a:pt x="169" y="29"/>
                  </a:cubicBezTo>
                  <a:cubicBezTo>
                    <a:pt x="169" y="29"/>
                    <a:pt x="169" y="29"/>
                    <a:pt x="169" y="30"/>
                  </a:cubicBezTo>
                  <a:cubicBezTo>
                    <a:pt x="169" y="29"/>
                    <a:pt x="170" y="30"/>
                    <a:pt x="170" y="29"/>
                  </a:cubicBezTo>
                  <a:cubicBezTo>
                    <a:pt x="170" y="29"/>
                    <a:pt x="170" y="29"/>
                    <a:pt x="170" y="29"/>
                  </a:cubicBezTo>
                  <a:cubicBezTo>
                    <a:pt x="170" y="29"/>
                    <a:pt x="170" y="29"/>
                    <a:pt x="170" y="29"/>
                  </a:cubicBezTo>
                  <a:cubicBezTo>
                    <a:pt x="171" y="29"/>
                    <a:pt x="171" y="29"/>
                    <a:pt x="172" y="29"/>
                  </a:cubicBezTo>
                  <a:cubicBezTo>
                    <a:pt x="172" y="29"/>
                    <a:pt x="172" y="29"/>
                    <a:pt x="172" y="29"/>
                  </a:cubicBezTo>
                  <a:cubicBezTo>
                    <a:pt x="172" y="30"/>
                    <a:pt x="172" y="30"/>
                    <a:pt x="172" y="30"/>
                  </a:cubicBezTo>
                  <a:cubicBezTo>
                    <a:pt x="172" y="30"/>
                    <a:pt x="172" y="30"/>
                    <a:pt x="173" y="30"/>
                  </a:cubicBezTo>
                  <a:cubicBezTo>
                    <a:pt x="173" y="30"/>
                    <a:pt x="175" y="30"/>
                    <a:pt x="176" y="30"/>
                  </a:cubicBezTo>
                  <a:cubicBezTo>
                    <a:pt x="176" y="30"/>
                    <a:pt x="176" y="29"/>
                    <a:pt x="177" y="29"/>
                  </a:cubicBezTo>
                  <a:cubicBezTo>
                    <a:pt x="177" y="29"/>
                    <a:pt x="177" y="29"/>
                    <a:pt x="177" y="29"/>
                  </a:cubicBezTo>
                  <a:cubicBezTo>
                    <a:pt x="177" y="29"/>
                    <a:pt x="178" y="29"/>
                    <a:pt x="178" y="29"/>
                  </a:cubicBezTo>
                  <a:cubicBezTo>
                    <a:pt x="178" y="29"/>
                    <a:pt x="178" y="29"/>
                    <a:pt x="178" y="29"/>
                  </a:cubicBezTo>
                  <a:cubicBezTo>
                    <a:pt x="178" y="29"/>
                    <a:pt x="178" y="29"/>
                    <a:pt x="179" y="29"/>
                  </a:cubicBezTo>
                  <a:cubicBezTo>
                    <a:pt x="179" y="29"/>
                    <a:pt x="179" y="29"/>
                    <a:pt x="179" y="29"/>
                  </a:cubicBezTo>
                  <a:cubicBezTo>
                    <a:pt x="179" y="29"/>
                    <a:pt x="179" y="29"/>
                    <a:pt x="179" y="29"/>
                  </a:cubicBezTo>
                  <a:cubicBezTo>
                    <a:pt x="179" y="29"/>
                    <a:pt x="178" y="30"/>
                    <a:pt x="178" y="30"/>
                  </a:cubicBezTo>
                  <a:cubicBezTo>
                    <a:pt x="178" y="30"/>
                    <a:pt x="178" y="30"/>
                    <a:pt x="178" y="30"/>
                  </a:cubicBezTo>
                  <a:cubicBezTo>
                    <a:pt x="178" y="30"/>
                    <a:pt x="178" y="30"/>
                    <a:pt x="178" y="30"/>
                  </a:cubicBezTo>
                  <a:cubicBezTo>
                    <a:pt x="178" y="30"/>
                    <a:pt x="179" y="30"/>
                    <a:pt x="179" y="30"/>
                  </a:cubicBezTo>
                  <a:cubicBezTo>
                    <a:pt x="179" y="30"/>
                    <a:pt x="180" y="30"/>
                    <a:pt x="180" y="30"/>
                  </a:cubicBezTo>
                  <a:cubicBezTo>
                    <a:pt x="180" y="30"/>
                    <a:pt x="180" y="30"/>
                    <a:pt x="181" y="30"/>
                  </a:cubicBezTo>
                  <a:cubicBezTo>
                    <a:pt x="181" y="30"/>
                    <a:pt x="181" y="30"/>
                    <a:pt x="181" y="30"/>
                  </a:cubicBezTo>
                  <a:cubicBezTo>
                    <a:pt x="182" y="30"/>
                    <a:pt x="182" y="30"/>
                    <a:pt x="182" y="30"/>
                  </a:cubicBezTo>
                  <a:cubicBezTo>
                    <a:pt x="182" y="30"/>
                    <a:pt x="182" y="30"/>
                    <a:pt x="182" y="30"/>
                  </a:cubicBezTo>
                  <a:cubicBezTo>
                    <a:pt x="183" y="30"/>
                    <a:pt x="183" y="30"/>
                    <a:pt x="183" y="30"/>
                  </a:cubicBezTo>
                  <a:cubicBezTo>
                    <a:pt x="183" y="30"/>
                    <a:pt x="184" y="30"/>
                    <a:pt x="184" y="30"/>
                  </a:cubicBezTo>
                  <a:cubicBezTo>
                    <a:pt x="184" y="30"/>
                    <a:pt x="184" y="30"/>
                    <a:pt x="185" y="30"/>
                  </a:cubicBezTo>
                  <a:cubicBezTo>
                    <a:pt x="185" y="30"/>
                    <a:pt x="185" y="30"/>
                    <a:pt x="185" y="30"/>
                  </a:cubicBezTo>
                  <a:cubicBezTo>
                    <a:pt x="185" y="30"/>
                    <a:pt x="186" y="30"/>
                    <a:pt x="186" y="30"/>
                  </a:cubicBezTo>
                  <a:cubicBezTo>
                    <a:pt x="187" y="30"/>
                    <a:pt x="186" y="30"/>
                    <a:pt x="187" y="30"/>
                  </a:cubicBezTo>
                  <a:cubicBezTo>
                    <a:pt x="187" y="30"/>
                    <a:pt x="187" y="30"/>
                    <a:pt x="187" y="30"/>
                  </a:cubicBezTo>
                  <a:cubicBezTo>
                    <a:pt x="187" y="30"/>
                    <a:pt x="187" y="30"/>
                    <a:pt x="187" y="30"/>
                  </a:cubicBezTo>
                  <a:cubicBezTo>
                    <a:pt x="188" y="30"/>
                    <a:pt x="189" y="29"/>
                    <a:pt x="189" y="29"/>
                  </a:cubicBezTo>
                  <a:cubicBezTo>
                    <a:pt x="189" y="30"/>
                    <a:pt x="189" y="30"/>
                    <a:pt x="189" y="30"/>
                  </a:cubicBezTo>
                  <a:cubicBezTo>
                    <a:pt x="189" y="30"/>
                    <a:pt x="189" y="30"/>
                    <a:pt x="189" y="30"/>
                  </a:cubicBezTo>
                  <a:cubicBezTo>
                    <a:pt x="190" y="30"/>
                    <a:pt x="191" y="30"/>
                    <a:pt x="191" y="30"/>
                  </a:cubicBezTo>
                  <a:cubicBezTo>
                    <a:pt x="192" y="30"/>
                    <a:pt x="192" y="30"/>
                    <a:pt x="193" y="30"/>
                  </a:cubicBezTo>
                  <a:cubicBezTo>
                    <a:pt x="193" y="30"/>
                    <a:pt x="194" y="29"/>
                    <a:pt x="194" y="29"/>
                  </a:cubicBezTo>
                  <a:cubicBezTo>
                    <a:pt x="194" y="29"/>
                    <a:pt x="194" y="29"/>
                    <a:pt x="194" y="29"/>
                  </a:cubicBezTo>
                  <a:cubicBezTo>
                    <a:pt x="194" y="29"/>
                    <a:pt x="195" y="29"/>
                    <a:pt x="195" y="29"/>
                  </a:cubicBezTo>
                  <a:cubicBezTo>
                    <a:pt x="195" y="29"/>
                    <a:pt x="195" y="29"/>
                    <a:pt x="195" y="29"/>
                  </a:cubicBezTo>
                  <a:cubicBezTo>
                    <a:pt x="195" y="29"/>
                    <a:pt x="195" y="29"/>
                    <a:pt x="195" y="30"/>
                  </a:cubicBezTo>
                  <a:cubicBezTo>
                    <a:pt x="195" y="30"/>
                    <a:pt x="195" y="30"/>
                    <a:pt x="195" y="30"/>
                  </a:cubicBezTo>
                  <a:cubicBezTo>
                    <a:pt x="196" y="30"/>
                    <a:pt x="196" y="30"/>
                    <a:pt x="196" y="30"/>
                  </a:cubicBezTo>
                  <a:cubicBezTo>
                    <a:pt x="197" y="30"/>
                    <a:pt x="198" y="30"/>
                    <a:pt x="198" y="30"/>
                  </a:cubicBezTo>
                  <a:cubicBezTo>
                    <a:pt x="199" y="30"/>
                    <a:pt x="199" y="30"/>
                    <a:pt x="200" y="30"/>
                  </a:cubicBezTo>
                  <a:cubicBezTo>
                    <a:pt x="201" y="30"/>
                    <a:pt x="202" y="30"/>
                    <a:pt x="203" y="30"/>
                  </a:cubicBezTo>
                  <a:cubicBezTo>
                    <a:pt x="203" y="30"/>
                    <a:pt x="204" y="30"/>
                    <a:pt x="204" y="29"/>
                  </a:cubicBezTo>
                  <a:cubicBezTo>
                    <a:pt x="204" y="29"/>
                    <a:pt x="204" y="29"/>
                    <a:pt x="204" y="29"/>
                  </a:cubicBezTo>
                  <a:cubicBezTo>
                    <a:pt x="204" y="28"/>
                    <a:pt x="204" y="29"/>
                    <a:pt x="204" y="28"/>
                  </a:cubicBezTo>
                  <a:cubicBezTo>
                    <a:pt x="204" y="28"/>
                    <a:pt x="205" y="28"/>
                    <a:pt x="205" y="28"/>
                  </a:cubicBezTo>
                  <a:cubicBezTo>
                    <a:pt x="205" y="28"/>
                    <a:pt x="205" y="28"/>
                    <a:pt x="206" y="28"/>
                  </a:cubicBezTo>
                  <a:cubicBezTo>
                    <a:pt x="206" y="28"/>
                    <a:pt x="206" y="28"/>
                    <a:pt x="206" y="28"/>
                  </a:cubicBezTo>
                  <a:cubicBezTo>
                    <a:pt x="207" y="27"/>
                    <a:pt x="208" y="28"/>
                    <a:pt x="208" y="27"/>
                  </a:cubicBezTo>
                  <a:cubicBezTo>
                    <a:pt x="208" y="27"/>
                    <a:pt x="208" y="27"/>
                    <a:pt x="208" y="27"/>
                  </a:cubicBezTo>
                  <a:cubicBezTo>
                    <a:pt x="208" y="27"/>
                    <a:pt x="208" y="27"/>
                    <a:pt x="208" y="27"/>
                  </a:cubicBezTo>
                  <a:cubicBezTo>
                    <a:pt x="207" y="27"/>
                    <a:pt x="207" y="27"/>
                    <a:pt x="206" y="27"/>
                  </a:cubicBezTo>
                  <a:cubicBezTo>
                    <a:pt x="206" y="26"/>
                    <a:pt x="207" y="26"/>
                    <a:pt x="207" y="26"/>
                  </a:cubicBezTo>
                  <a:cubicBezTo>
                    <a:pt x="207" y="26"/>
                    <a:pt x="205" y="26"/>
                    <a:pt x="204" y="26"/>
                  </a:cubicBezTo>
                  <a:cubicBezTo>
                    <a:pt x="204" y="26"/>
                    <a:pt x="204" y="26"/>
                    <a:pt x="204" y="25"/>
                  </a:cubicBezTo>
                  <a:cubicBezTo>
                    <a:pt x="203" y="25"/>
                    <a:pt x="201" y="25"/>
                    <a:pt x="199" y="26"/>
                  </a:cubicBezTo>
                  <a:cubicBezTo>
                    <a:pt x="199" y="26"/>
                    <a:pt x="198" y="25"/>
                    <a:pt x="197" y="25"/>
                  </a:cubicBezTo>
                  <a:cubicBezTo>
                    <a:pt x="197" y="25"/>
                    <a:pt x="196" y="26"/>
                    <a:pt x="196" y="26"/>
                  </a:cubicBezTo>
                  <a:cubicBezTo>
                    <a:pt x="195" y="26"/>
                    <a:pt x="195" y="26"/>
                    <a:pt x="195" y="26"/>
                  </a:cubicBezTo>
                  <a:cubicBezTo>
                    <a:pt x="195" y="26"/>
                    <a:pt x="194" y="26"/>
                    <a:pt x="194" y="26"/>
                  </a:cubicBezTo>
                  <a:cubicBezTo>
                    <a:pt x="194" y="26"/>
                    <a:pt x="193" y="26"/>
                    <a:pt x="193" y="26"/>
                  </a:cubicBezTo>
                  <a:cubicBezTo>
                    <a:pt x="193" y="26"/>
                    <a:pt x="192" y="26"/>
                    <a:pt x="192" y="26"/>
                  </a:cubicBezTo>
                  <a:cubicBezTo>
                    <a:pt x="191" y="26"/>
                    <a:pt x="191" y="26"/>
                    <a:pt x="190" y="26"/>
                  </a:cubicBezTo>
                  <a:cubicBezTo>
                    <a:pt x="190" y="27"/>
                    <a:pt x="190" y="27"/>
                    <a:pt x="190" y="27"/>
                  </a:cubicBezTo>
                  <a:cubicBezTo>
                    <a:pt x="189" y="27"/>
                    <a:pt x="188" y="27"/>
                    <a:pt x="187" y="27"/>
                  </a:cubicBezTo>
                  <a:cubicBezTo>
                    <a:pt x="187" y="26"/>
                    <a:pt x="187" y="27"/>
                    <a:pt x="187" y="27"/>
                  </a:cubicBezTo>
                  <a:cubicBezTo>
                    <a:pt x="186" y="27"/>
                    <a:pt x="186" y="26"/>
                    <a:pt x="186" y="26"/>
                  </a:cubicBezTo>
                  <a:cubicBezTo>
                    <a:pt x="185" y="26"/>
                    <a:pt x="185" y="27"/>
                    <a:pt x="184" y="27"/>
                  </a:cubicBezTo>
                  <a:cubicBezTo>
                    <a:pt x="184" y="26"/>
                    <a:pt x="184" y="26"/>
                    <a:pt x="184" y="26"/>
                  </a:cubicBezTo>
                  <a:cubicBezTo>
                    <a:pt x="183" y="26"/>
                    <a:pt x="183" y="27"/>
                    <a:pt x="182" y="27"/>
                  </a:cubicBezTo>
                  <a:cubicBezTo>
                    <a:pt x="182" y="26"/>
                    <a:pt x="182" y="26"/>
                    <a:pt x="182" y="26"/>
                  </a:cubicBezTo>
                  <a:cubicBezTo>
                    <a:pt x="182" y="26"/>
                    <a:pt x="182" y="26"/>
                    <a:pt x="182" y="26"/>
                  </a:cubicBezTo>
                  <a:cubicBezTo>
                    <a:pt x="182" y="26"/>
                    <a:pt x="181" y="26"/>
                    <a:pt x="181" y="26"/>
                  </a:cubicBezTo>
                  <a:cubicBezTo>
                    <a:pt x="181" y="26"/>
                    <a:pt x="181" y="26"/>
                    <a:pt x="181" y="27"/>
                  </a:cubicBezTo>
                  <a:cubicBezTo>
                    <a:pt x="181" y="27"/>
                    <a:pt x="180" y="27"/>
                    <a:pt x="180" y="27"/>
                  </a:cubicBezTo>
                  <a:cubicBezTo>
                    <a:pt x="180" y="26"/>
                    <a:pt x="180" y="26"/>
                    <a:pt x="180" y="26"/>
                  </a:cubicBezTo>
                  <a:cubicBezTo>
                    <a:pt x="179" y="26"/>
                    <a:pt x="179" y="26"/>
                    <a:pt x="178" y="26"/>
                  </a:cubicBezTo>
                  <a:cubicBezTo>
                    <a:pt x="178" y="26"/>
                    <a:pt x="178" y="26"/>
                    <a:pt x="178" y="26"/>
                  </a:cubicBezTo>
                  <a:cubicBezTo>
                    <a:pt x="179" y="25"/>
                    <a:pt x="180" y="26"/>
                    <a:pt x="180" y="25"/>
                  </a:cubicBezTo>
                  <a:cubicBezTo>
                    <a:pt x="180" y="25"/>
                    <a:pt x="180" y="25"/>
                    <a:pt x="180" y="25"/>
                  </a:cubicBezTo>
                  <a:cubicBezTo>
                    <a:pt x="180" y="25"/>
                    <a:pt x="180" y="25"/>
                    <a:pt x="180" y="25"/>
                  </a:cubicBezTo>
                  <a:cubicBezTo>
                    <a:pt x="180" y="25"/>
                    <a:pt x="180" y="25"/>
                    <a:pt x="180" y="25"/>
                  </a:cubicBezTo>
                  <a:cubicBezTo>
                    <a:pt x="180" y="25"/>
                    <a:pt x="180" y="25"/>
                    <a:pt x="179" y="25"/>
                  </a:cubicBezTo>
                  <a:cubicBezTo>
                    <a:pt x="179" y="25"/>
                    <a:pt x="179" y="25"/>
                    <a:pt x="179" y="25"/>
                  </a:cubicBezTo>
                  <a:cubicBezTo>
                    <a:pt x="179" y="25"/>
                    <a:pt x="179" y="25"/>
                    <a:pt x="179" y="25"/>
                  </a:cubicBezTo>
                  <a:cubicBezTo>
                    <a:pt x="179" y="25"/>
                    <a:pt x="179" y="25"/>
                    <a:pt x="178" y="25"/>
                  </a:cubicBezTo>
                  <a:cubicBezTo>
                    <a:pt x="178" y="25"/>
                    <a:pt x="177" y="25"/>
                    <a:pt x="177" y="25"/>
                  </a:cubicBezTo>
                  <a:cubicBezTo>
                    <a:pt x="176" y="25"/>
                    <a:pt x="176" y="25"/>
                    <a:pt x="175" y="25"/>
                  </a:cubicBezTo>
                  <a:cubicBezTo>
                    <a:pt x="175" y="25"/>
                    <a:pt x="175" y="25"/>
                    <a:pt x="175" y="25"/>
                  </a:cubicBezTo>
                  <a:cubicBezTo>
                    <a:pt x="175" y="25"/>
                    <a:pt x="177" y="24"/>
                    <a:pt x="177" y="24"/>
                  </a:cubicBezTo>
                  <a:cubicBezTo>
                    <a:pt x="177" y="24"/>
                    <a:pt x="177" y="24"/>
                    <a:pt x="177" y="24"/>
                  </a:cubicBezTo>
                  <a:cubicBezTo>
                    <a:pt x="177" y="24"/>
                    <a:pt x="176" y="24"/>
                    <a:pt x="176" y="24"/>
                  </a:cubicBezTo>
                  <a:cubicBezTo>
                    <a:pt x="176" y="24"/>
                    <a:pt x="176" y="23"/>
                    <a:pt x="176" y="23"/>
                  </a:cubicBezTo>
                  <a:cubicBezTo>
                    <a:pt x="176" y="23"/>
                    <a:pt x="176" y="23"/>
                    <a:pt x="177" y="23"/>
                  </a:cubicBezTo>
                  <a:cubicBezTo>
                    <a:pt x="177" y="23"/>
                    <a:pt x="177" y="23"/>
                    <a:pt x="177" y="23"/>
                  </a:cubicBezTo>
                  <a:cubicBezTo>
                    <a:pt x="177" y="23"/>
                    <a:pt x="178" y="23"/>
                    <a:pt x="178" y="23"/>
                  </a:cubicBezTo>
                  <a:cubicBezTo>
                    <a:pt x="179" y="24"/>
                    <a:pt x="179" y="24"/>
                    <a:pt x="180" y="24"/>
                  </a:cubicBezTo>
                  <a:cubicBezTo>
                    <a:pt x="181" y="24"/>
                    <a:pt x="182" y="24"/>
                    <a:pt x="182" y="23"/>
                  </a:cubicBezTo>
                  <a:cubicBezTo>
                    <a:pt x="182" y="23"/>
                    <a:pt x="182" y="23"/>
                    <a:pt x="182" y="23"/>
                  </a:cubicBezTo>
                  <a:cubicBezTo>
                    <a:pt x="182" y="23"/>
                    <a:pt x="182" y="23"/>
                    <a:pt x="182" y="23"/>
                  </a:cubicBezTo>
                  <a:cubicBezTo>
                    <a:pt x="182" y="23"/>
                    <a:pt x="182" y="23"/>
                    <a:pt x="181" y="23"/>
                  </a:cubicBezTo>
                  <a:cubicBezTo>
                    <a:pt x="180" y="23"/>
                    <a:pt x="179" y="23"/>
                    <a:pt x="177" y="23"/>
                  </a:cubicBezTo>
                  <a:close/>
                  <a:moveTo>
                    <a:pt x="182" y="21"/>
                  </a:moveTo>
                  <a:cubicBezTo>
                    <a:pt x="183" y="21"/>
                    <a:pt x="183" y="21"/>
                    <a:pt x="183" y="21"/>
                  </a:cubicBezTo>
                  <a:cubicBezTo>
                    <a:pt x="183" y="21"/>
                    <a:pt x="183" y="21"/>
                    <a:pt x="183" y="22"/>
                  </a:cubicBezTo>
                  <a:cubicBezTo>
                    <a:pt x="183" y="22"/>
                    <a:pt x="183" y="22"/>
                    <a:pt x="183" y="22"/>
                  </a:cubicBezTo>
                  <a:cubicBezTo>
                    <a:pt x="183" y="22"/>
                    <a:pt x="183" y="22"/>
                    <a:pt x="183" y="22"/>
                  </a:cubicBezTo>
                  <a:cubicBezTo>
                    <a:pt x="182" y="22"/>
                    <a:pt x="182" y="22"/>
                    <a:pt x="182" y="22"/>
                  </a:cubicBezTo>
                  <a:cubicBezTo>
                    <a:pt x="182" y="22"/>
                    <a:pt x="181" y="22"/>
                    <a:pt x="181" y="22"/>
                  </a:cubicBezTo>
                  <a:cubicBezTo>
                    <a:pt x="181" y="22"/>
                    <a:pt x="182" y="22"/>
                    <a:pt x="182" y="22"/>
                  </a:cubicBezTo>
                  <a:cubicBezTo>
                    <a:pt x="182" y="21"/>
                    <a:pt x="182" y="21"/>
                    <a:pt x="182" y="21"/>
                  </a:cubicBezTo>
                  <a:close/>
                  <a:moveTo>
                    <a:pt x="124" y="24"/>
                  </a:moveTo>
                  <a:cubicBezTo>
                    <a:pt x="124" y="23"/>
                    <a:pt x="125" y="24"/>
                    <a:pt x="126" y="23"/>
                  </a:cubicBezTo>
                  <a:cubicBezTo>
                    <a:pt x="126" y="23"/>
                    <a:pt x="126" y="23"/>
                    <a:pt x="126" y="23"/>
                  </a:cubicBezTo>
                  <a:cubicBezTo>
                    <a:pt x="126" y="23"/>
                    <a:pt x="126" y="23"/>
                    <a:pt x="126" y="23"/>
                  </a:cubicBezTo>
                  <a:cubicBezTo>
                    <a:pt x="126" y="22"/>
                    <a:pt x="127" y="22"/>
                    <a:pt x="127" y="22"/>
                  </a:cubicBezTo>
                  <a:cubicBezTo>
                    <a:pt x="127" y="22"/>
                    <a:pt x="127" y="22"/>
                    <a:pt x="127" y="22"/>
                  </a:cubicBezTo>
                  <a:cubicBezTo>
                    <a:pt x="127" y="21"/>
                    <a:pt x="126" y="21"/>
                    <a:pt x="126" y="21"/>
                  </a:cubicBezTo>
                  <a:cubicBezTo>
                    <a:pt x="125" y="22"/>
                    <a:pt x="124" y="22"/>
                    <a:pt x="123" y="23"/>
                  </a:cubicBezTo>
                  <a:cubicBezTo>
                    <a:pt x="122" y="23"/>
                    <a:pt x="122" y="23"/>
                    <a:pt x="121" y="23"/>
                  </a:cubicBezTo>
                  <a:cubicBezTo>
                    <a:pt x="121" y="23"/>
                    <a:pt x="121" y="23"/>
                    <a:pt x="120" y="23"/>
                  </a:cubicBezTo>
                  <a:cubicBezTo>
                    <a:pt x="120" y="23"/>
                    <a:pt x="121" y="23"/>
                    <a:pt x="121" y="23"/>
                  </a:cubicBezTo>
                  <a:cubicBezTo>
                    <a:pt x="121" y="23"/>
                    <a:pt x="121" y="23"/>
                    <a:pt x="121" y="23"/>
                  </a:cubicBezTo>
                  <a:cubicBezTo>
                    <a:pt x="122" y="23"/>
                    <a:pt x="122" y="24"/>
                    <a:pt x="122" y="24"/>
                  </a:cubicBezTo>
                  <a:cubicBezTo>
                    <a:pt x="122" y="24"/>
                    <a:pt x="122" y="24"/>
                    <a:pt x="122" y="24"/>
                  </a:cubicBezTo>
                  <a:cubicBezTo>
                    <a:pt x="122" y="24"/>
                    <a:pt x="120" y="25"/>
                    <a:pt x="120" y="25"/>
                  </a:cubicBezTo>
                  <a:cubicBezTo>
                    <a:pt x="120" y="25"/>
                    <a:pt x="120" y="25"/>
                    <a:pt x="121" y="25"/>
                  </a:cubicBezTo>
                  <a:cubicBezTo>
                    <a:pt x="121" y="25"/>
                    <a:pt x="121" y="25"/>
                    <a:pt x="121" y="25"/>
                  </a:cubicBezTo>
                  <a:cubicBezTo>
                    <a:pt x="121" y="26"/>
                    <a:pt x="120" y="26"/>
                    <a:pt x="120" y="27"/>
                  </a:cubicBezTo>
                  <a:cubicBezTo>
                    <a:pt x="119" y="27"/>
                    <a:pt x="118" y="27"/>
                    <a:pt x="118" y="26"/>
                  </a:cubicBezTo>
                  <a:cubicBezTo>
                    <a:pt x="117" y="26"/>
                    <a:pt x="116" y="26"/>
                    <a:pt x="115" y="26"/>
                  </a:cubicBezTo>
                  <a:cubicBezTo>
                    <a:pt x="114" y="26"/>
                    <a:pt x="114" y="26"/>
                    <a:pt x="113" y="26"/>
                  </a:cubicBezTo>
                  <a:cubicBezTo>
                    <a:pt x="113" y="26"/>
                    <a:pt x="113" y="26"/>
                    <a:pt x="113" y="25"/>
                  </a:cubicBezTo>
                  <a:cubicBezTo>
                    <a:pt x="113" y="25"/>
                    <a:pt x="113" y="25"/>
                    <a:pt x="113" y="25"/>
                  </a:cubicBezTo>
                  <a:cubicBezTo>
                    <a:pt x="113" y="25"/>
                    <a:pt x="113" y="25"/>
                    <a:pt x="113" y="25"/>
                  </a:cubicBezTo>
                  <a:cubicBezTo>
                    <a:pt x="113" y="25"/>
                    <a:pt x="112" y="25"/>
                    <a:pt x="112" y="25"/>
                  </a:cubicBezTo>
                  <a:cubicBezTo>
                    <a:pt x="112" y="25"/>
                    <a:pt x="112" y="25"/>
                    <a:pt x="111" y="25"/>
                  </a:cubicBezTo>
                  <a:cubicBezTo>
                    <a:pt x="111" y="25"/>
                    <a:pt x="111" y="25"/>
                    <a:pt x="111" y="25"/>
                  </a:cubicBezTo>
                  <a:cubicBezTo>
                    <a:pt x="112" y="25"/>
                    <a:pt x="112" y="25"/>
                    <a:pt x="113" y="25"/>
                  </a:cubicBezTo>
                  <a:cubicBezTo>
                    <a:pt x="113" y="24"/>
                    <a:pt x="112" y="25"/>
                    <a:pt x="112" y="24"/>
                  </a:cubicBezTo>
                  <a:cubicBezTo>
                    <a:pt x="112" y="24"/>
                    <a:pt x="112" y="24"/>
                    <a:pt x="112" y="24"/>
                  </a:cubicBezTo>
                  <a:cubicBezTo>
                    <a:pt x="112" y="24"/>
                    <a:pt x="112" y="24"/>
                    <a:pt x="112" y="24"/>
                  </a:cubicBezTo>
                  <a:cubicBezTo>
                    <a:pt x="111" y="23"/>
                    <a:pt x="110" y="24"/>
                    <a:pt x="110" y="24"/>
                  </a:cubicBezTo>
                  <a:cubicBezTo>
                    <a:pt x="109" y="24"/>
                    <a:pt x="109" y="24"/>
                    <a:pt x="108" y="24"/>
                  </a:cubicBezTo>
                  <a:cubicBezTo>
                    <a:pt x="108" y="23"/>
                    <a:pt x="108" y="23"/>
                    <a:pt x="109" y="23"/>
                  </a:cubicBezTo>
                  <a:cubicBezTo>
                    <a:pt x="108" y="23"/>
                    <a:pt x="108" y="23"/>
                    <a:pt x="108" y="23"/>
                  </a:cubicBezTo>
                  <a:cubicBezTo>
                    <a:pt x="108" y="23"/>
                    <a:pt x="107" y="23"/>
                    <a:pt x="106" y="23"/>
                  </a:cubicBezTo>
                  <a:cubicBezTo>
                    <a:pt x="106" y="23"/>
                    <a:pt x="106" y="23"/>
                    <a:pt x="105" y="23"/>
                  </a:cubicBezTo>
                  <a:cubicBezTo>
                    <a:pt x="105" y="23"/>
                    <a:pt x="104" y="23"/>
                    <a:pt x="104" y="23"/>
                  </a:cubicBezTo>
                  <a:cubicBezTo>
                    <a:pt x="104" y="23"/>
                    <a:pt x="104" y="23"/>
                    <a:pt x="104" y="23"/>
                  </a:cubicBezTo>
                  <a:cubicBezTo>
                    <a:pt x="105" y="23"/>
                    <a:pt x="105" y="24"/>
                    <a:pt x="106" y="24"/>
                  </a:cubicBezTo>
                  <a:cubicBezTo>
                    <a:pt x="106" y="24"/>
                    <a:pt x="106" y="24"/>
                    <a:pt x="106" y="24"/>
                  </a:cubicBezTo>
                  <a:cubicBezTo>
                    <a:pt x="104" y="24"/>
                    <a:pt x="100" y="23"/>
                    <a:pt x="99" y="25"/>
                  </a:cubicBezTo>
                  <a:cubicBezTo>
                    <a:pt x="99" y="25"/>
                    <a:pt x="99" y="25"/>
                    <a:pt x="99" y="25"/>
                  </a:cubicBezTo>
                  <a:cubicBezTo>
                    <a:pt x="99" y="25"/>
                    <a:pt x="99" y="25"/>
                    <a:pt x="99" y="25"/>
                  </a:cubicBezTo>
                  <a:cubicBezTo>
                    <a:pt x="101" y="25"/>
                    <a:pt x="102" y="25"/>
                    <a:pt x="104" y="25"/>
                  </a:cubicBezTo>
                  <a:cubicBezTo>
                    <a:pt x="104" y="25"/>
                    <a:pt x="104" y="25"/>
                    <a:pt x="104" y="25"/>
                  </a:cubicBezTo>
                  <a:cubicBezTo>
                    <a:pt x="103" y="25"/>
                    <a:pt x="101" y="25"/>
                    <a:pt x="100" y="25"/>
                  </a:cubicBezTo>
                  <a:cubicBezTo>
                    <a:pt x="99" y="25"/>
                    <a:pt x="99" y="25"/>
                    <a:pt x="98" y="25"/>
                  </a:cubicBezTo>
                  <a:cubicBezTo>
                    <a:pt x="97" y="25"/>
                    <a:pt x="97" y="26"/>
                    <a:pt x="96" y="26"/>
                  </a:cubicBezTo>
                  <a:cubicBezTo>
                    <a:pt x="96" y="26"/>
                    <a:pt x="96" y="26"/>
                    <a:pt x="96" y="26"/>
                  </a:cubicBezTo>
                  <a:cubicBezTo>
                    <a:pt x="97" y="26"/>
                    <a:pt x="98" y="26"/>
                    <a:pt x="98" y="26"/>
                  </a:cubicBezTo>
                  <a:cubicBezTo>
                    <a:pt x="99" y="26"/>
                    <a:pt x="101" y="25"/>
                    <a:pt x="102" y="25"/>
                  </a:cubicBezTo>
                  <a:cubicBezTo>
                    <a:pt x="102" y="26"/>
                    <a:pt x="102" y="26"/>
                    <a:pt x="102" y="26"/>
                  </a:cubicBezTo>
                  <a:cubicBezTo>
                    <a:pt x="101" y="26"/>
                    <a:pt x="100" y="26"/>
                    <a:pt x="98" y="27"/>
                  </a:cubicBezTo>
                  <a:cubicBezTo>
                    <a:pt x="97" y="27"/>
                    <a:pt x="96" y="27"/>
                    <a:pt x="95" y="27"/>
                  </a:cubicBezTo>
                  <a:cubicBezTo>
                    <a:pt x="94" y="27"/>
                    <a:pt x="93" y="27"/>
                    <a:pt x="93" y="27"/>
                  </a:cubicBezTo>
                  <a:cubicBezTo>
                    <a:pt x="93" y="27"/>
                    <a:pt x="93" y="27"/>
                    <a:pt x="93" y="27"/>
                  </a:cubicBezTo>
                  <a:cubicBezTo>
                    <a:pt x="93" y="28"/>
                    <a:pt x="93" y="28"/>
                    <a:pt x="94" y="28"/>
                  </a:cubicBezTo>
                  <a:cubicBezTo>
                    <a:pt x="94" y="28"/>
                    <a:pt x="95" y="27"/>
                    <a:pt x="96" y="27"/>
                  </a:cubicBezTo>
                  <a:cubicBezTo>
                    <a:pt x="96" y="27"/>
                    <a:pt x="96" y="28"/>
                    <a:pt x="96" y="28"/>
                  </a:cubicBezTo>
                  <a:cubicBezTo>
                    <a:pt x="96" y="28"/>
                    <a:pt x="96" y="28"/>
                    <a:pt x="96" y="28"/>
                  </a:cubicBezTo>
                  <a:cubicBezTo>
                    <a:pt x="96" y="28"/>
                    <a:pt x="96" y="28"/>
                    <a:pt x="96" y="28"/>
                  </a:cubicBezTo>
                  <a:cubicBezTo>
                    <a:pt x="96" y="28"/>
                    <a:pt x="96" y="28"/>
                    <a:pt x="96" y="28"/>
                  </a:cubicBezTo>
                  <a:cubicBezTo>
                    <a:pt x="96" y="28"/>
                    <a:pt x="96" y="28"/>
                    <a:pt x="96" y="28"/>
                  </a:cubicBezTo>
                  <a:cubicBezTo>
                    <a:pt x="96" y="28"/>
                    <a:pt x="96" y="28"/>
                    <a:pt x="96" y="28"/>
                  </a:cubicBezTo>
                  <a:cubicBezTo>
                    <a:pt x="96" y="28"/>
                    <a:pt x="96" y="28"/>
                    <a:pt x="96" y="28"/>
                  </a:cubicBezTo>
                  <a:cubicBezTo>
                    <a:pt x="97" y="28"/>
                    <a:pt x="97" y="28"/>
                    <a:pt x="97" y="28"/>
                  </a:cubicBezTo>
                  <a:cubicBezTo>
                    <a:pt x="97" y="28"/>
                    <a:pt x="98" y="28"/>
                    <a:pt x="98" y="28"/>
                  </a:cubicBezTo>
                  <a:cubicBezTo>
                    <a:pt x="98" y="28"/>
                    <a:pt x="98" y="28"/>
                    <a:pt x="99" y="28"/>
                  </a:cubicBezTo>
                  <a:cubicBezTo>
                    <a:pt x="99" y="28"/>
                    <a:pt x="99" y="28"/>
                    <a:pt x="99" y="28"/>
                  </a:cubicBezTo>
                  <a:cubicBezTo>
                    <a:pt x="99" y="28"/>
                    <a:pt x="99" y="28"/>
                    <a:pt x="99" y="28"/>
                  </a:cubicBezTo>
                  <a:cubicBezTo>
                    <a:pt x="99" y="28"/>
                    <a:pt x="101" y="28"/>
                    <a:pt x="101" y="28"/>
                  </a:cubicBezTo>
                  <a:cubicBezTo>
                    <a:pt x="101" y="27"/>
                    <a:pt x="101" y="27"/>
                    <a:pt x="101" y="27"/>
                  </a:cubicBezTo>
                  <a:cubicBezTo>
                    <a:pt x="101" y="27"/>
                    <a:pt x="101" y="27"/>
                    <a:pt x="101" y="27"/>
                  </a:cubicBezTo>
                  <a:cubicBezTo>
                    <a:pt x="102" y="27"/>
                    <a:pt x="102" y="27"/>
                    <a:pt x="102" y="27"/>
                  </a:cubicBezTo>
                  <a:cubicBezTo>
                    <a:pt x="103" y="27"/>
                    <a:pt x="103" y="27"/>
                    <a:pt x="104" y="26"/>
                  </a:cubicBezTo>
                  <a:cubicBezTo>
                    <a:pt x="104" y="26"/>
                    <a:pt x="105" y="27"/>
                    <a:pt x="105" y="26"/>
                  </a:cubicBezTo>
                  <a:cubicBezTo>
                    <a:pt x="105" y="26"/>
                    <a:pt x="106" y="26"/>
                    <a:pt x="106" y="27"/>
                  </a:cubicBezTo>
                  <a:cubicBezTo>
                    <a:pt x="106" y="27"/>
                    <a:pt x="106" y="27"/>
                    <a:pt x="106" y="27"/>
                  </a:cubicBezTo>
                  <a:cubicBezTo>
                    <a:pt x="105" y="27"/>
                    <a:pt x="104" y="27"/>
                    <a:pt x="104" y="28"/>
                  </a:cubicBezTo>
                  <a:cubicBezTo>
                    <a:pt x="104" y="28"/>
                    <a:pt x="104" y="28"/>
                    <a:pt x="104" y="28"/>
                  </a:cubicBezTo>
                  <a:cubicBezTo>
                    <a:pt x="104" y="28"/>
                    <a:pt x="104" y="28"/>
                    <a:pt x="105" y="28"/>
                  </a:cubicBezTo>
                  <a:cubicBezTo>
                    <a:pt x="105" y="28"/>
                    <a:pt x="105" y="28"/>
                    <a:pt x="106" y="28"/>
                  </a:cubicBezTo>
                  <a:cubicBezTo>
                    <a:pt x="106" y="28"/>
                    <a:pt x="106" y="27"/>
                    <a:pt x="107" y="27"/>
                  </a:cubicBezTo>
                  <a:cubicBezTo>
                    <a:pt x="107" y="27"/>
                    <a:pt x="107" y="27"/>
                    <a:pt x="108" y="27"/>
                  </a:cubicBezTo>
                  <a:cubicBezTo>
                    <a:pt x="108" y="27"/>
                    <a:pt x="108" y="27"/>
                    <a:pt x="108" y="28"/>
                  </a:cubicBezTo>
                  <a:cubicBezTo>
                    <a:pt x="109" y="28"/>
                    <a:pt x="111" y="27"/>
                    <a:pt x="111" y="27"/>
                  </a:cubicBezTo>
                  <a:cubicBezTo>
                    <a:pt x="112" y="27"/>
                    <a:pt x="112" y="27"/>
                    <a:pt x="112" y="27"/>
                  </a:cubicBezTo>
                  <a:cubicBezTo>
                    <a:pt x="112" y="27"/>
                    <a:pt x="112" y="27"/>
                    <a:pt x="112" y="28"/>
                  </a:cubicBezTo>
                  <a:cubicBezTo>
                    <a:pt x="112" y="28"/>
                    <a:pt x="111" y="28"/>
                    <a:pt x="110" y="28"/>
                  </a:cubicBezTo>
                  <a:cubicBezTo>
                    <a:pt x="110" y="28"/>
                    <a:pt x="110" y="28"/>
                    <a:pt x="110" y="28"/>
                  </a:cubicBezTo>
                  <a:cubicBezTo>
                    <a:pt x="110" y="28"/>
                    <a:pt x="109" y="28"/>
                    <a:pt x="109" y="28"/>
                  </a:cubicBezTo>
                  <a:cubicBezTo>
                    <a:pt x="109" y="29"/>
                    <a:pt x="108" y="29"/>
                    <a:pt x="108" y="28"/>
                  </a:cubicBezTo>
                  <a:cubicBezTo>
                    <a:pt x="107" y="28"/>
                    <a:pt x="107" y="29"/>
                    <a:pt x="107" y="29"/>
                  </a:cubicBezTo>
                  <a:cubicBezTo>
                    <a:pt x="106" y="29"/>
                    <a:pt x="106" y="29"/>
                    <a:pt x="105" y="29"/>
                  </a:cubicBezTo>
                  <a:cubicBezTo>
                    <a:pt x="104" y="29"/>
                    <a:pt x="104" y="29"/>
                    <a:pt x="103" y="29"/>
                  </a:cubicBezTo>
                  <a:cubicBezTo>
                    <a:pt x="102" y="29"/>
                    <a:pt x="101" y="29"/>
                    <a:pt x="101" y="29"/>
                  </a:cubicBezTo>
                  <a:cubicBezTo>
                    <a:pt x="100" y="29"/>
                    <a:pt x="100" y="30"/>
                    <a:pt x="99" y="30"/>
                  </a:cubicBezTo>
                  <a:cubicBezTo>
                    <a:pt x="99" y="30"/>
                    <a:pt x="99" y="30"/>
                    <a:pt x="99" y="30"/>
                  </a:cubicBezTo>
                  <a:cubicBezTo>
                    <a:pt x="99" y="30"/>
                    <a:pt x="100" y="30"/>
                    <a:pt x="100" y="30"/>
                  </a:cubicBezTo>
                  <a:cubicBezTo>
                    <a:pt x="101" y="31"/>
                    <a:pt x="105" y="30"/>
                    <a:pt x="106" y="30"/>
                  </a:cubicBezTo>
                  <a:cubicBezTo>
                    <a:pt x="107" y="30"/>
                    <a:pt x="108" y="30"/>
                    <a:pt x="109" y="30"/>
                  </a:cubicBezTo>
                  <a:cubicBezTo>
                    <a:pt x="109" y="29"/>
                    <a:pt x="109" y="29"/>
                    <a:pt x="109" y="29"/>
                  </a:cubicBezTo>
                  <a:cubicBezTo>
                    <a:pt x="110" y="29"/>
                    <a:pt x="110" y="29"/>
                    <a:pt x="110" y="29"/>
                  </a:cubicBezTo>
                  <a:cubicBezTo>
                    <a:pt x="110" y="29"/>
                    <a:pt x="110" y="29"/>
                    <a:pt x="110" y="29"/>
                  </a:cubicBezTo>
                  <a:cubicBezTo>
                    <a:pt x="110" y="29"/>
                    <a:pt x="111" y="29"/>
                    <a:pt x="111" y="29"/>
                  </a:cubicBezTo>
                  <a:cubicBezTo>
                    <a:pt x="111" y="29"/>
                    <a:pt x="112" y="29"/>
                    <a:pt x="112" y="29"/>
                  </a:cubicBezTo>
                  <a:cubicBezTo>
                    <a:pt x="112" y="29"/>
                    <a:pt x="112" y="29"/>
                    <a:pt x="113" y="29"/>
                  </a:cubicBezTo>
                  <a:cubicBezTo>
                    <a:pt x="113" y="29"/>
                    <a:pt x="113" y="29"/>
                    <a:pt x="114" y="29"/>
                  </a:cubicBezTo>
                  <a:cubicBezTo>
                    <a:pt x="114" y="29"/>
                    <a:pt x="114" y="29"/>
                    <a:pt x="114" y="29"/>
                  </a:cubicBezTo>
                  <a:cubicBezTo>
                    <a:pt x="115" y="28"/>
                    <a:pt x="117" y="28"/>
                    <a:pt x="118" y="28"/>
                  </a:cubicBezTo>
                  <a:cubicBezTo>
                    <a:pt x="118" y="28"/>
                    <a:pt x="118" y="28"/>
                    <a:pt x="118" y="28"/>
                  </a:cubicBezTo>
                  <a:cubicBezTo>
                    <a:pt x="119" y="29"/>
                    <a:pt x="120" y="28"/>
                    <a:pt x="121" y="28"/>
                  </a:cubicBezTo>
                  <a:cubicBezTo>
                    <a:pt x="121" y="28"/>
                    <a:pt x="121" y="28"/>
                    <a:pt x="121" y="28"/>
                  </a:cubicBezTo>
                  <a:cubicBezTo>
                    <a:pt x="122" y="29"/>
                    <a:pt x="123" y="28"/>
                    <a:pt x="123" y="28"/>
                  </a:cubicBezTo>
                  <a:cubicBezTo>
                    <a:pt x="124" y="28"/>
                    <a:pt x="125" y="28"/>
                    <a:pt x="126" y="28"/>
                  </a:cubicBezTo>
                  <a:cubicBezTo>
                    <a:pt x="126" y="28"/>
                    <a:pt x="126" y="28"/>
                    <a:pt x="126" y="28"/>
                  </a:cubicBezTo>
                  <a:cubicBezTo>
                    <a:pt x="127" y="28"/>
                    <a:pt x="127" y="28"/>
                    <a:pt x="127" y="28"/>
                  </a:cubicBezTo>
                  <a:cubicBezTo>
                    <a:pt x="127" y="27"/>
                    <a:pt x="127" y="27"/>
                    <a:pt x="127" y="27"/>
                  </a:cubicBezTo>
                  <a:cubicBezTo>
                    <a:pt x="128" y="27"/>
                    <a:pt x="128" y="27"/>
                    <a:pt x="129" y="27"/>
                  </a:cubicBezTo>
                  <a:cubicBezTo>
                    <a:pt x="129" y="27"/>
                    <a:pt x="129" y="26"/>
                    <a:pt x="129" y="26"/>
                  </a:cubicBezTo>
                  <a:cubicBezTo>
                    <a:pt x="130" y="26"/>
                    <a:pt x="130" y="26"/>
                    <a:pt x="130" y="26"/>
                  </a:cubicBezTo>
                  <a:cubicBezTo>
                    <a:pt x="131" y="26"/>
                    <a:pt x="131" y="25"/>
                    <a:pt x="132" y="25"/>
                  </a:cubicBezTo>
                  <a:cubicBezTo>
                    <a:pt x="132" y="25"/>
                    <a:pt x="132" y="25"/>
                    <a:pt x="132" y="25"/>
                  </a:cubicBezTo>
                  <a:cubicBezTo>
                    <a:pt x="132" y="25"/>
                    <a:pt x="132" y="25"/>
                    <a:pt x="132" y="25"/>
                  </a:cubicBezTo>
                  <a:cubicBezTo>
                    <a:pt x="130" y="24"/>
                    <a:pt x="130" y="25"/>
                    <a:pt x="128" y="25"/>
                  </a:cubicBezTo>
                  <a:cubicBezTo>
                    <a:pt x="128" y="25"/>
                    <a:pt x="128" y="25"/>
                    <a:pt x="128" y="25"/>
                  </a:cubicBezTo>
                  <a:cubicBezTo>
                    <a:pt x="128" y="25"/>
                    <a:pt x="128" y="26"/>
                    <a:pt x="127" y="26"/>
                  </a:cubicBezTo>
                  <a:cubicBezTo>
                    <a:pt x="127" y="25"/>
                    <a:pt x="127" y="25"/>
                    <a:pt x="127" y="25"/>
                  </a:cubicBezTo>
                  <a:cubicBezTo>
                    <a:pt x="127" y="25"/>
                    <a:pt x="127" y="25"/>
                    <a:pt x="127" y="25"/>
                  </a:cubicBezTo>
                  <a:cubicBezTo>
                    <a:pt x="127" y="25"/>
                    <a:pt x="127" y="25"/>
                    <a:pt x="127" y="25"/>
                  </a:cubicBezTo>
                  <a:cubicBezTo>
                    <a:pt x="126" y="25"/>
                    <a:pt x="125" y="25"/>
                    <a:pt x="124" y="25"/>
                  </a:cubicBezTo>
                  <a:cubicBezTo>
                    <a:pt x="124" y="25"/>
                    <a:pt x="125" y="25"/>
                    <a:pt x="125" y="25"/>
                  </a:cubicBezTo>
                  <a:cubicBezTo>
                    <a:pt x="125" y="24"/>
                    <a:pt x="125" y="24"/>
                    <a:pt x="125" y="24"/>
                  </a:cubicBezTo>
                  <a:cubicBezTo>
                    <a:pt x="125" y="24"/>
                    <a:pt x="124" y="24"/>
                    <a:pt x="124" y="24"/>
                  </a:cubicBezTo>
                  <a:close/>
                  <a:moveTo>
                    <a:pt x="112" y="21"/>
                  </a:moveTo>
                  <a:cubicBezTo>
                    <a:pt x="112" y="21"/>
                    <a:pt x="112" y="21"/>
                    <a:pt x="113" y="21"/>
                  </a:cubicBezTo>
                  <a:cubicBezTo>
                    <a:pt x="113" y="21"/>
                    <a:pt x="113" y="21"/>
                    <a:pt x="113" y="21"/>
                  </a:cubicBezTo>
                  <a:cubicBezTo>
                    <a:pt x="113" y="21"/>
                    <a:pt x="113" y="21"/>
                    <a:pt x="112" y="21"/>
                  </a:cubicBezTo>
                  <a:cubicBezTo>
                    <a:pt x="112" y="22"/>
                    <a:pt x="111" y="21"/>
                    <a:pt x="110" y="21"/>
                  </a:cubicBezTo>
                  <a:cubicBezTo>
                    <a:pt x="110" y="21"/>
                    <a:pt x="110" y="21"/>
                    <a:pt x="110" y="21"/>
                  </a:cubicBezTo>
                  <a:cubicBezTo>
                    <a:pt x="110" y="21"/>
                    <a:pt x="110" y="21"/>
                    <a:pt x="111" y="21"/>
                  </a:cubicBezTo>
                  <a:cubicBezTo>
                    <a:pt x="111" y="21"/>
                    <a:pt x="112" y="21"/>
                    <a:pt x="112" y="21"/>
                  </a:cubicBezTo>
                  <a:close/>
                  <a:moveTo>
                    <a:pt x="166" y="22"/>
                  </a:moveTo>
                  <a:cubicBezTo>
                    <a:pt x="165" y="22"/>
                    <a:pt x="165" y="22"/>
                    <a:pt x="165" y="22"/>
                  </a:cubicBezTo>
                  <a:cubicBezTo>
                    <a:pt x="164" y="22"/>
                    <a:pt x="164" y="22"/>
                    <a:pt x="164" y="22"/>
                  </a:cubicBezTo>
                  <a:cubicBezTo>
                    <a:pt x="164" y="22"/>
                    <a:pt x="164" y="22"/>
                    <a:pt x="164" y="22"/>
                  </a:cubicBezTo>
                  <a:cubicBezTo>
                    <a:pt x="164" y="21"/>
                    <a:pt x="164" y="21"/>
                    <a:pt x="164" y="21"/>
                  </a:cubicBezTo>
                  <a:cubicBezTo>
                    <a:pt x="164" y="21"/>
                    <a:pt x="164" y="21"/>
                    <a:pt x="164" y="21"/>
                  </a:cubicBezTo>
                  <a:cubicBezTo>
                    <a:pt x="164" y="21"/>
                    <a:pt x="164" y="21"/>
                    <a:pt x="164" y="21"/>
                  </a:cubicBezTo>
                  <a:cubicBezTo>
                    <a:pt x="164" y="21"/>
                    <a:pt x="164" y="21"/>
                    <a:pt x="164" y="21"/>
                  </a:cubicBezTo>
                  <a:cubicBezTo>
                    <a:pt x="164" y="21"/>
                    <a:pt x="165" y="21"/>
                    <a:pt x="165" y="21"/>
                  </a:cubicBezTo>
                  <a:cubicBezTo>
                    <a:pt x="165" y="21"/>
                    <a:pt x="166" y="21"/>
                    <a:pt x="166" y="21"/>
                  </a:cubicBezTo>
                  <a:cubicBezTo>
                    <a:pt x="166" y="21"/>
                    <a:pt x="167" y="20"/>
                    <a:pt x="168" y="20"/>
                  </a:cubicBezTo>
                  <a:cubicBezTo>
                    <a:pt x="168" y="20"/>
                    <a:pt x="168" y="21"/>
                    <a:pt x="168" y="21"/>
                  </a:cubicBezTo>
                  <a:cubicBezTo>
                    <a:pt x="169" y="21"/>
                    <a:pt x="169" y="21"/>
                    <a:pt x="170" y="21"/>
                  </a:cubicBezTo>
                  <a:cubicBezTo>
                    <a:pt x="170" y="21"/>
                    <a:pt x="170" y="21"/>
                    <a:pt x="170" y="21"/>
                  </a:cubicBezTo>
                  <a:cubicBezTo>
                    <a:pt x="171" y="21"/>
                    <a:pt x="172" y="21"/>
                    <a:pt x="172" y="21"/>
                  </a:cubicBezTo>
                  <a:cubicBezTo>
                    <a:pt x="172" y="21"/>
                    <a:pt x="173" y="21"/>
                    <a:pt x="173" y="21"/>
                  </a:cubicBezTo>
                  <a:cubicBezTo>
                    <a:pt x="173" y="22"/>
                    <a:pt x="173" y="22"/>
                    <a:pt x="173" y="22"/>
                  </a:cubicBezTo>
                  <a:cubicBezTo>
                    <a:pt x="172" y="22"/>
                    <a:pt x="171" y="22"/>
                    <a:pt x="171" y="22"/>
                  </a:cubicBezTo>
                  <a:cubicBezTo>
                    <a:pt x="171" y="23"/>
                    <a:pt x="171" y="23"/>
                    <a:pt x="170" y="23"/>
                  </a:cubicBezTo>
                  <a:cubicBezTo>
                    <a:pt x="170" y="23"/>
                    <a:pt x="170" y="23"/>
                    <a:pt x="170" y="23"/>
                  </a:cubicBezTo>
                  <a:cubicBezTo>
                    <a:pt x="169" y="23"/>
                    <a:pt x="169" y="23"/>
                    <a:pt x="169" y="23"/>
                  </a:cubicBezTo>
                  <a:cubicBezTo>
                    <a:pt x="169" y="23"/>
                    <a:pt x="169" y="23"/>
                    <a:pt x="168" y="23"/>
                  </a:cubicBezTo>
                  <a:cubicBezTo>
                    <a:pt x="168" y="23"/>
                    <a:pt x="167" y="23"/>
                    <a:pt x="167" y="23"/>
                  </a:cubicBezTo>
                  <a:cubicBezTo>
                    <a:pt x="166" y="23"/>
                    <a:pt x="165" y="23"/>
                    <a:pt x="164" y="23"/>
                  </a:cubicBezTo>
                  <a:cubicBezTo>
                    <a:pt x="164" y="23"/>
                    <a:pt x="164" y="23"/>
                    <a:pt x="164" y="23"/>
                  </a:cubicBezTo>
                  <a:cubicBezTo>
                    <a:pt x="165" y="23"/>
                    <a:pt x="166" y="22"/>
                    <a:pt x="166" y="22"/>
                  </a:cubicBezTo>
                  <a:close/>
                  <a:moveTo>
                    <a:pt x="163" y="20"/>
                  </a:moveTo>
                  <a:cubicBezTo>
                    <a:pt x="163" y="21"/>
                    <a:pt x="163" y="21"/>
                    <a:pt x="162" y="21"/>
                  </a:cubicBezTo>
                  <a:cubicBezTo>
                    <a:pt x="162" y="21"/>
                    <a:pt x="162" y="21"/>
                    <a:pt x="162" y="20"/>
                  </a:cubicBezTo>
                  <a:cubicBezTo>
                    <a:pt x="162" y="20"/>
                    <a:pt x="163" y="20"/>
                    <a:pt x="163" y="20"/>
                  </a:cubicBezTo>
                  <a:close/>
                  <a:moveTo>
                    <a:pt x="100" y="21"/>
                  </a:moveTo>
                  <a:cubicBezTo>
                    <a:pt x="100" y="21"/>
                    <a:pt x="100" y="21"/>
                    <a:pt x="100" y="22"/>
                  </a:cubicBezTo>
                  <a:cubicBezTo>
                    <a:pt x="100" y="22"/>
                    <a:pt x="98" y="23"/>
                    <a:pt x="98" y="23"/>
                  </a:cubicBezTo>
                  <a:cubicBezTo>
                    <a:pt x="98" y="23"/>
                    <a:pt x="98" y="23"/>
                    <a:pt x="98" y="23"/>
                  </a:cubicBezTo>
                  <a:cubicBezTo>
                    <a:pt x="99" y="23"/>
                    <a:pt x="100" y="23"/>
                    <a:pt x="100" y="23"/>
                  </a:cubicBezTo>
                  <a:cubicBezTo>
                    <a:pt x="100" y="23"/>
                    <a:pt x="101" y="22"/>
                    <a:pt x="101" y="22"/>
                  </a:cubicBezTo>
                  <a:cubicBezTo>
                    <a:pt x="102" y="22"/>
                    <a:pt x="102" y="22"/>
                    <a:pt x="103" y="22"/>
                  </a:cubicBezTo>
                  <a:cubicBezTo>
                    <a:pt x="104" y="22"/>
                    <a:pt x="104" y="22"/>
                    <a:pt x="105" y="22"/>
                  </a:cubicBezTo>
                  <a:cubicBezTo>
                    <a:pt x="105" y="21"/>
                    <a:pt x="105" y="22"/>
                    <a:pt x="105" y="21"/>
                  </a:cubicBezTo>
                  <a:cubicBezTo>
                    <a:pt x="105" y="21"/>
                    <a:pt x="105" y="21"/>
                    <a:pt x="105" y="21"/>
                  </a:cubicBezTo>
                  <a:cubicBezTo>
                    <a:pt x="105" y="21"/>
                    <a:pt x="105" y="21"/>
                    <a:pt x="105" y="21"/>
                  </a:cubicBezTo>
                  <a:cubicBezTo>
                    <a:pt x="106" y="21"/>
                    <a:pt x="106" y="21"/>
                    <a:pt x="106" y="21"/>
                  </a:cubicBezTo>
                  <a:cubicBezTo>
                    <a:pt x="107" y="21"/>
                    <a:pt x="106" y="20"/>
                    <a:pt x="106" y="20"/>
                  </a:cubicBezTo>
                  <a:cubicBezTo>
                    <a:pt x="106" y="20"/>
                    <a:pt x="106" y="20"/>
                    <a:pt x="106" y="20"/>
                  </a:cubicBezTo>
                  <a:cubicBezTo>
                    <a:pt x="107" y="19"/>
                    <a:pt x="108" y="20"/>
                    <a:pt x="109" y="19"/>
                  </a:cubicBezTo>
                  <a:cubicBezTo>
                    <a:pt x="109" y="19"/>
                    <a:pt x="110" y="19"/>
                    <a:pt x="110" y="19"/>
                  </a:cubicBezTo>
                  <a:cubicBezTo>
                    <a:pt x="110" y="19"/>
                    <a:pt x="110" y="19"/>
                    <a:pt x="110" y="19"/>
                  </a:cubicBezTo>
                  <a:cubicBezTo>
                    <a:pt x="109" y="19"/>
                    <a:pt x="108" y="18"/>
                    <a:pt x="107" y="19"/>
                  </a:cubicBezTo>
                  <a:cubicBezTo>
                    <a:pt x="107" y="19"/>
                    <a:pt x="107" y="19"/>
                    <a:pt x="107" y="19"/>
                  </a:cubicBezTo>
                  <a:cubicBezTo>
                    <a:pt x="107" y="19"/>
                    <a:pt x="107" y="20"/>
                    <a:pt x="106" y="19"/>
                  </a:cubicBezTo>
                  <a:cubicBezTo>
                    <a:pt x="106" y="19"/>
                    <a:pt x="106" y="19"/>
                    <a:pt x="106" y="19"/>
                  </a:cubicBezTo>
                  <a:cubicBezTo>
                    <a:pt x="105" y="19"/>
                    <a:pt x="105" y="20"/>
                    <a:pt x="105" y="20"/>
                  </a:cubicBezTo>
                  <a:cubicBezTo>
                    <a:pt x="103" y="19"/>
                    <a:pt x="102" y="19"/>
                    <a:pt x="100" y="19"/>
                  </a:cubicBezTo>
                  <a:cubicBezTo>
                    <a:pt x="100" y="19"/>
                    <a:pt x="100" y="19"/>
                    <a:pt x="99" y="19"/>
                  </a:cubicBezTo>
                  <a:cubicBezTo>
                    <a:pt x="99" y="20"/>
                    <a:pt x="99" y="20"/>
                    <a:pt x="98" y="20"/>
                  </a:cubicBezTo>
                  <a:cubicBezTo>
                    <a:pt x="98" y="20"/>
                    <a:pt x="97" y="20"/>
                    <a:pt x="97" y="20"/>
                  </a:cubicBezTo>
                  <a:cubicBezTo>
                    <a:pt x="96" y="20"/>
                    <a:pt x="95" y="21"/>
                    <a:pt x="94" y="21"/>
                  </a:cubicBezTo>
                  <a:cubicBezTo>
                    <a:pt x="94" y="21"/>
                    <a:pt x="94" y="21"/>
                    <a:pt x="93" y="21"/>
                  </a:cubicBezTo>
                  <a:cubicBezTo>
                    <a:pt x="93" y="21"/>
                    <a:pt x="93" y="21"/>
                    <a:pt x="93" y="22"/>
                  </a:cubicBezTo>
                  <a:cubicBezTo>
                    <a:pt x="92" y="22"/>
                    <a:pt x="91" y="22"/>
                    <a:pt x="91" y="22"/>
                  </a:cubicBezTo>
                  <a:cubicBezTo>
                    <a:pt x="90" y="22"/>
                    <a:pt x="90" y="22"/>
                    <a:pt x="90" y="22"/>
                  </a:cubicBezTo>
                  <a:cubicBezTo>
                    <a:pt x="90" y="22"/>
                    <a:pt x="89" y="22"/>
                    <a:pt x="89" y="22"/>
                  </a:cubicBezTo>
                  <a:cubicBezTo>
                    <a:pt x="89" y="22"/>
                    <a:pt x="89" y="22"/>
                    <a:pt x="88" y="22"/>
                  </a:cubicBezTo>
                  <a:cubicBezTo>
                    <a:pt x="88" y="23"/>
                    <a:pt x="88" y="23"/>
                    <a:pt x="88" y="23"/>
                  </a:cubicBezTo>
                  <a:cubicBezTo>
                    <a:pt x="87" y="23"/>
                    <a:pt x="86" y="23"/>
                    <a:pt x="85" y="23"/>
                  </a:cubicBezTo>
                  <a:cubicBezTo>
                    <a:pt x="84" y="23"/>
                    <a:pt x="83" y="23"/>
                    <a:pt x="82" y="24"/>
                  </a:cubicBezTo>
                  <a:cubicBezTo>
                    <a:pt x="82" y="24"/>
                    <a:pt x="82" y="24"/>
                    <a:pt x="82" y="24"/>
                  </a:cubicBezTo>
                  <a:cubicBezTo>
                    <a:pt x="83" y="24"/>
                    <a:pt x="84" y="24"/>
                    <a:pt x="84" y="24"/>
                  </a:cubicBezTo>
                  <a:cubicBezTo>
                    <a:pt x="85" y="24"/>
                    <a:pt x="85" y="24"/>
                    <a:pt x="85" y="24"/>
                  </a:cubicBezTo>
                  <a:cubicBezTo>
                    <a:pt x="85" y="24"/>
                    <a:pt x="85" y="24"/>
                    <a:pt x="85" y="24"/>
                  </a:cubicBezTo>
                  <a:cubicBezTo>
                    <a:pt x="85" y="24"/>
                    <a:pt x="86" y="24"/>
                    <a:pt x="86" y="24"/>
                  </a:cubicBezTo>
                  <a:cubicBezTo>
                    <a:pt x="86" y="24"/>
                    <a:pt x="86" y="24"/>
                    <a:pt x="86" y="24"/>
                  </a:cubicBezTo>
                  <a:cubicBezTo>
                    <a:pt x="87" y="24"/>
                    <a:pt x="87" y="24"/>
                    <a:pt x="88" y="24"/>
                  </a:cubicBezTo>
                  <a:cubicBezTo>
                    <a:pt x="88" y="24"/>
                    <a:pt x="88" y="24"/>
                    <a:pt x="88" y="24"/>
                  </a:cubicBezTo>
                  <a:cubicBezTo>
                    <a:pt x="88" y="24"/>
                    <a:pt x="88" y="25"/>
                    <a:pt x="88" y="25"/>
                  </a:cubicBezTo>
                  <a:cubicBezTo>
                    <a:pt x="89" y="25"/>
                    <a:pt x="89" y="25"/>
                    <a:pt x="90" y="24"/>
                  </a:cubicBezTo>
                  <a:cubicBezTo>
                    <a:pt x="90" y="24"/>
                    <a:pt x="90" y="24"/>
                    <a:pt x="90" y="24"/>
                  </a:cubicBezTo>
                  <a:cubicBezTo>
                    <a:pt x="90" y="24"/>
                    <a:pt x="90" y="24"/>
                    <a:pt x="90" y="24"/>
                  </a:cubicBezTo>
                  <a:cubicBezTo>
                    <a:pt x="91" y="24"/>
                    <a:pt x="91" y="24"/>
                    <a:pt x="91" y="24"/>
                  </a:cubicBezTo>
                  <a:cubicBezTo>
                    <a:pt x="91" y="24"/>
                    <a:pt x="92" y="23"/>
                    <a:pt x="92" y="23"/>
                  </a:cubicBezTo>
                  <a:cubicBezTo>
                    <a:pt x="92" y="23"/>
                    <a:pt x="92" y="23"/>
                    <a:pt x="93" y="23"/>
                  </a:cubicBezTo>
                  <a:cubicBezTo>
                    <a:pt x="93" y="23"/>
                    <a:pt x="93" y="23"/>
                    <a:pt x="93" y="24"/>
                  </a:cubicBezTo>
                  <a:cubicBezTo>
                    <a:pt x="93" y="24"/>
                    <a:pt x="93" y="23"/>
                    <a:pt x="94" y="23"/>
                  </a:cubicBezTo>
                  <a:cubicBezTo>
                    <a:pt x="94" y="23"/>
                    <a:pt x="95" y="23"/>
                    <a:pt x="95" y="23"/>
                  </a:cubicBezTo>
                  <a:cubicBezTo>
                    <a:pt x="95" y="23"/>
                    <a:pt x="95" y="23"/>
                    <a:pt x="95" y="22"/>
                  </a:cubicBezTo>
                  <a:cubicBezTo>
                    <a:pt x="95" y="22"/>
                    <a:pt x="97" y="22"/>
                    <a:pt x="97" y="22"/>
                  </a:cubicBezTo>
                  <a:cubicBezTo>
                    <a:pt x="97" y="22"/>
                    <a:pt x="97" y="22"/>
                    <a:pt x="97" y="22"/>
                  </a:cubicBezTo>
                  <a:cubicBezTo>
                    <a:pt x="98" y="22"/>
                    <a:pt x="98" y="22"/>
                    <a:pt x="98" y="21"/>
                  </a:cubicBezTo>
                  <a:cubicBezTo>
                    <a:pt x="98" y="21"/>
                    <a:pt x="98" y="21"/>
                    <a:pt x="98" y="21"/>
                  </a:cubicBezTo>
                  <a:cubicBezTo>
                    <a:pt x="98" y="21"/>
                    <a:pt x="100" y="21"/>
                    <a:pt x="100" y="21"/>
                  </a:cubicBezTo>
                  <a:close/>
                  <a:moveTo>
                    <a:pt x="185" y="18"/>
                  </a:moveTo>
                  <a:cubicBezTo>
                    <a:pt x="184" y="18"/>
                    <a:pt x="184" y="18"/>
                    <a:pt x="184" y="18"/>
                  </a:cubicBezTo>
                  <a:cubicBezTo>
                    <a:pt x="183" y="18"/>
                    <a:pt x="183" y="19"/>
                    <a:pt x="183" y="19"/>
                  </a:cubicBezTo>
                  <a:cubicBezTo>
                    <a:pt x="183" y="19"/>
                    <a:pt x="183" y="19"/>
                    <a:pt x="183" y="19"/>
                  </a:cubicBezTo>
                  <a:cubicBezTo>
                    <a:pt x="184" y="19"/>
                    <a:pt x="185" y="20"/>
                    <a:pt x="187" y="19"/>
                  </a:cubicBezTo>
                  <a:cubicBezTo>
                    <a:pt x="186" y="18"/>
                    <a:pt x="185" y="18"/>
                    <a:pt x="185" y="18"/>
                  </a:cubicBezTo>
                  <a:close/>
                  <a:moveTo>
                    <a:pt x="142" y="19"/>
                  </a:moveTo>
                  <a:cubicBezTo>
                    <a:pt x="142" y="19"/>
                    <a:pt x="142" y="19"/>
                    <a:pt x="142" y="19"/>
                  </a:cubicBezTo>
                  <a:cubicBezTo>
                    <a:pt x="142" y="19"/>
                    <a:pt x="142" y="19"/>
                    <a:pt x="142" y="19"/>
                  </a:cubicBezTo>
                  <a:cubicBezTo>
                    <a:pt x="141" y="20"/>
                    <a:pt x="141" y="20"/>
                    <a:pt x="140" y="20"/>
                  </a:cubicBezTo>
                  <a:cubicBezTo>
                    <a:pt x="140" y="19"/>
                    <a:pt x="140" y="20"/>
                    <a:pt x="140" y="19"/>
                  </a:cubicBezTo>
                  <a:cubicBezTo>
                    <a:pt x="140" y="19"/>
                    <a:pt x="140" y="19"/>
                    <a:pt x="140" y="19"/>
                  </a:cubicBezTo>
                  <a:cubicBezTo>
                    <a:pt x="140" y="18"/>
                    <a:pt x="140" y="19"/>
                    <a:pt x="141" y="18"/>
                  </a:cubicBezTo>
                  <a:cubicBezTo>
                    <a:pt x="141" y="18"/>
                    <a:pt x="141" y="18"/>
                    <a:pt x="141" y="18"/>
                  </a:cubicBezTo>
                  <a:cubicBezTo>
                    <a:pt x="141" y="18"/>
                    <a:pt x="141" y="18"/>
                    <a:pt x="141" y="18"/>
                  </a:cubicBezTo>
                  <a:cubicBezTo>
                    <a:pt x="142" y="18"/>
                    <a:pt x="142" y="18"/>
                    <a:pt x="142" y="18"/>
                  </a:cubicBezTo>
                  <a:cubicBezTo>
                    <a:pt x="142" y="18"/>
                    <a:pt x="142" y="18"/>
                    <a:pt x="142" y="18"/>
                  </a:cubicBezTo>
                  <a:cubicBezTo>
                    <a:pt x="142" y="18"/>
                    <a:pt x="142" y="18"/>
                    <a:pt x="142" y="18"/>
                  </a:cubicBezTo>
                  <a:cubicBezTo>
                    <a:pt x="142" y="19"/>
                    <a:pt x="142" y="19"/>
                    <a:pt x="142" y="19"/>
                  </a:cubicBezTo>
                  <a:close/>
                  <a:moveTo>
                    <a:pt x="171" y="18"/>
                  </a:moveTo>
                  <a:cubicBezTo>
                    <a:pt x="173" y="18"/>
                    <a:pt x="175" y="18"/>
                    <a:pt x="177" y="18"/>
                  </a:cubicBezTo>
                  <a:cubicBezTo>
                    <a:pt x="177" y="18"/>
                    <a:pt x="177" y="18"/>
                    <a:pt x="177" y="18"/>
                  </a:cubicBezTo>
                  <a:cubicBezTo>
                    <a:pt x="176" y="18"/>
                    <a:pt x="176" y="19"/>
                    <a:pt x="175" y="19"/>
                  </a:cubicBezTo>
                  <a:cubicBezTo>
                    <a:pt x="175" y="19"/>
                    <a:pt x="174" y="19"/>
                    <a:pt x="174" y="19"/>
                  </a:cubicBezTo>
                  <a:cubicBezTo>
                    <a:pt x="173" y="18"/>
                    <a:pt x="172" y="19"/>
                    <a:pt x="171" y="19"/>
                  </a:cubicBezTo>
                  <a:cubicBezTo>
                    <a:pt x="171" y="19"/>
                    <a:pt x="171" y="19"/>
                    <a:pt x="171" y="19"/>
                  </a:cubicBezTo>
                  <a:cubicBezTo>
                    <a:pt x="170" y="19"/>
                    <a:pt x="170" y="19"/>
                    <a:pt x="169" y="19"/>
                  </a:cubicBezTo>
                  <a:cubicBezTo>
                    <a:pt x="169" y="18"/>
                    <a:pt x="169" y="18"/>
                    <a:pt x="169" y="18"/>
                  </a:cubicBezTo>
                  <a:cubicBezTo>
                    <a:pt x="169" y="18"/>
                    <a:pt x="169" y="18"/>
                    <a:pt x="169" y="18"/>
                  </a:cubicBezTo>
                  <a:cubicBezTo>
                    <a:pt x="170" y="18"/>
                    <a:pt x="171" y="18"/>
                    <a:pt x="171" y="18"/>
                  </a:cubicBezTo>
                  <a:close/>
                  <a:moveTo>
                    <a:pt x="152" y="17"/>
                  </a:moveTo>
                  <a:cubicBezTo>
                    <a:pt x="153" y="17"/>
                    <a:pt x="154" y="17"/>
                    <a:pt x="154" y="17"/>
                  </a:cubicBezTo>
                  <a:cubicBezTo>
                    <a:pt x="154" y="17"/>
                    <a:pt x="154" y="17"/>
                    <a:pt x="154" y="18"/>
                  </a:cubicBezTo>
                  <a:cubicBezTo>
                    <a:pt x="154" y="18"/>
                    <a:pt x="154" y="18"/>
                    <a:pt x="154" y="18"/>
                  </a:cubicBezTo>
                  <a:cubicBezTo>
                    <a:pt x="153" y="18"/>
                    <a:pt x="152" y="18"/>
                    <a:pt x="152" y="18"/>
                  </a:cubicBezTo>
                  <a:cubicBezTo>
                    <a:pt x="152" y="18"/>
                    <a:pt x="152" y="18"/>
                    <a:pt x="152" y="18"/>
                  </a:cubicBezTo>
                  <a:cubicBezTo>
                    <a:pt x="152" y="18"/>
                    <a:pt x="152" y="18"/>
                    <a:pt x="152" y="18"/>
                  </a:cubicBezTo>
                  <a:cubicBezTo>
                    <a:pt x="152" y="17"/>
                    <a:pt x="152" y="17"/>
                    <a:pt x="152" y="17"/>
                  </a:cubicBezTo>
                  <a:close/>
                  <a:moveTo>
                    <a:pt x="203" y="17"/>
                  </a:moveTo>
                  <a:cubicBezTo>
                    <a:pt x="203" y="17"/>
                    <a:pt x="203" y="17"/>
                    <a:pt x="203" y="17"/>
                  </a:cubicBezTo>
                  <a:cubicBezTo>
                    <a:pt x="203" y="17"/>
                    <a:pt x="203" y="17"/>
                    <a:pt x="203" y="17"/>
                  </a:cubicBezTo>
                  <a:cubicBezTo>
                    <a:pt x="203" y="17"/>
                    <a:pt x="203" y="17"/>
                    <a:pt x="203" y="17"/>
                  </a:cubicBezTo>
                  <a:cubicBezTo>
                    <a:pt x="203" y="17"/>
                    <a:pt x="203" y="17"/>
                    <a:pt x="203" y="17"/>
                  </a:cubicBezTo>
                  <a:close/>
                  <a:moveTo>
                    <a:pt x="127" y="18"/>
                  </a:moveTo>
                  <a:cubicBezTo>
                    <a:pt x="127" y="18"/>
                    <a:pt x="127" y="18"/>
                    <a:pt x="128" y="18"/>
                  </a:cubicBezTo>
                  <a:cubicBezTo>
                    <a:pt x="128" y="18"/>
                    <a:pt x="128" y="18"/>
                    <a:pt x="128" y="18"/>
                  </a:cubicBezTo>
                  <a:cubicBezTo>
                    <a:pt x="128" y="18"/>
                    <a:pt x="128" y="18"/>
                    <a:pt x="128" y="18"/>
                  </a:cubicBezTo>
                  <a:cubicBezTo>
                    <a:pt x="127" y="19"/>
                    <a:pt x="124" y="19"/>
                    <a:pt x="122" y="19"/>
                  </a:cubicBezTo>
                  <a:cubicBezTo>
                    <a:pt x="121" y="19"/>
                    <a:pt x="121" y="19"/>
                    <a:pt x="120" y="19"/>
                  </a:cubicBezTo>
                  <a:cubicBezTo>
                    <a:pt x="120" y="19"/>
                    <a:pt x="120" y="19"/>
                    <a:pt x="120" y="19"/>
                  </a:cubicBezTo>
                  <a:cubicBezTo>
                    <a:pt x="120" y="18"/>
                    <a:pt x="119" y="19"/>
                    <a:pt x="119" y="19"/>
                  </a:cubicBezTo>
                  <a:cubicBezTo>
                    <a:pt x="119" y="18"/>
                    <a:pt x="119" y="19"/>
                    <a:pt x="119" y="18"/>
                  </a:cubicBezTo>
                  <a:cubicBezTo>
                    <a:pt x="119" y="18"/>
                    <a:pt x="120" y="18"/>
                    <a:pt x="120" y="17"/>
                  </a:cubicBezTo>
                  <a:cubicBezTo>
                    <a:pt x="121" y="17"/>
                    <a:pt x="121" y="17"/>
                    <a:pt x="122" y="17"/>
                  </a:cubicBezTo>
                  <a:cubicBezTo>
                    <a:pt x="122" y="17"/>
                    <a:pt x="123" y="17"/>
                    <a:pt x="123" y="17"/>
                  </a:cubicBezTo>
                  <a:cubicBezTo>
                    <a:pt x="124" y="17"/>
                    <a:pt x="124" y="17"/>
                    <a:pt x="124" y="17"/>
                  </a:cubicBezTo>
                  <a:cubicBezTo>
                    <a:pt x="125" y="17"/>
                    <a:pt x="125" y="17"/>
                    <a:pt x="126" y="17"/>
                  </a:cubicBezTo>
                  <a:cubicBezTo>
                    <a:pt x="126" y="17"/>
                    <a:pt x="127" y="16"/>
                    <a:pt x="128" y="17"/>
                  </a:cubicBezTo>
                  <a:cubicBezTo>
                    <a:pt x="128" y="17"/>
                    <a:pt x="128" y="17"/>
                    <a:pt x="129" y="17"/>
                  </a:cubicBezTo>
                  <a:cubicBezTo>
                    <a:pt x="129" y="17"/>
                    <a:pt x="130" y="17"/>
                    <a:pt x="131" y="16"/>
                  </a:cubicBezTo>
                  <a:cubicBezTo>
                    <a:pt x="131" y="17"/>
                    <a:pt x="131" y="17"/>
                    <a:pt x="131" y="17"/>
                  </a:cubicBezTo>
                  <a:cubicBezTo>
                    <a:pt x="130" y="17"/>
                    <a:pt x="129" y="17"/>
                    <a:pt x="127" y="17"/>
                  </a:cubicBezTo>
                  <a:cubicBezTo>
                    <a:pt x="127" y="17"/>
                    <a:pt x="127" y="17"/>
                    <a:pt x="127" y="18"/>
                  </a:cubicBezTo>
                  <a:close/>
                  <a:moveTo>
                    <a:pt x="132" y="14"/>
                  </a:moveTo>
                  <a:cubicBezTo>
                    <a:pt x="133" y="14"/>
                    <a:pt x="134" y="14"/>
                    <a:pt x="135" y="15"/>
                  </a:cubicBezTo>
                  <a:cubicBezTo>
                    <a:pt x="135" y="15"/>
                    <a:pt x="135" y="15"/>
                    <a:pt x="135" y="15"/>
                  </a:cubicBezTo>
                  <a:cubicBezTo>
                    <a:pt x="134" y="15"/>
                    <a:pt x="133" y="16"/>
                    <a:pt x="133" y="15"/>
                  </a:cubicBezTo>
                  <a:cubicBezTo>
                    <a:pt x="132" y="15"/>
                    <a:pt x="132" y="15"/>
                    <a:pt x="131" y="15"/>
                  </a:cubicBezTo>
                  <a:cubicBezTo>
                    <a:pt x="131" y="15"/>
                    <a:pt x="130" y="16"/>
                    <a:pt x="130" y="15"/>
                  </a:cubicBezTo>
                  <a:cubicBezTo>
                    <a:pt x="130" y="15"/>
                    <a:pt x="130" y="15"/>
                    <a:pt x="130" y="15"/>
                  </a:cubicBezTo>
                  <a:cubicBezTo>
                    <a:pt x="129" y="15"/>
                    <a:pt x="128" y="15"/>
                    <a:pt x="128" y="16"/>
                  </a:cubicBezTo>
                  <a:cubicBezTo>
                    <a:pt x="127" y="16"/>
                    <a:pt x="127" y="15"/>
                    <a:pt x="127" y="15"/>
                  </a:cubicBezTo>
                  <a:cubicBezTo>
                    <a:pt x="126" y="15"/>
                    <a:pt x="126" y="15"/>
                    <a:pt x="126" y="15"/>
                  </a:cubicBezTo>
                  <a:cubicBezTo>
                    <a:pt x="126" y="15"/>
                    <a:pt x="126" y="15"/>
                    <a:pt x="126" y="15"/>
                  </a:cubicBezTo>
                  <a:cubicBezTo>
                    <a:pt x="126" y="15"/>
                    <a:pt x="126" y="15"/>
                    <a:pt x="127" y="15"/>
                  </a:cubicBezTo>
                  <a:cubicBezTo>
                    <a:pt x="127" y="15"/>
                    <a:pt x="128" y="15"/>
                    <a:pt x="129" y="15"/>
                  </a:cubicBezTo>
                  <a:cubicBezTo>
                    <a:pt x="129" y="15"/>
                    <a:pt x="130" y="15"/>
                    <a:pt x="131" y="14"/>
                  </a:cubicBezTo>
                  <a:cubicBezTo>
                    <a:pt x="131" y="14"/>
                    <a:pt x="132" y="14"/>
                    <a:pt x="132" y="14"/>
                  </a:cubicBezTo>
                  <a:close/>
                  <a:moveTo>
                    <a:pt x="182" y="14"/>
                  </a:moveTo>
                  <a:cubicBezTo>
                    <a:pt x="183" y="14"/>
                    <a:pt x="183" y="14"/>
                    <a:pt x="183" y="14"/>
                  </a:cubicBezTo>
                  <a:cubicBezTo>
                    <a:pt x="183" y="14"/>
                    <a:pt x="183" y="14"/>
                    <a:pt x="183" y="14"/>
                  </a:cubicBezTo>
                  <a:cubicBezTo>
                    <a:pt x="182" y="14"/>
                    <a:pt x="182" y="14"/>
                    <a:pt x="182" y="14"/>
                  </a:cubicBezTo>
                  <a:close/>
                  <a:moveTo>
                    <a:pt x="174" y="16"/>
                  </a:moveTo>
                  <a:cubicBezTo>
                    <a:pt x="174" y="16"/>
                    <a:pt x="174" y="16"/>
                    <a:pt x="174" y="16"/>
                  </a:cubicBezTo>
                  <a:cubicBezTo>
                    <a:pt x="174" y="16"/>
                    <a:pt x="174" y="16"/>
                    <a:pt x="175" y="16"/>
                  </a:cubicBezTo>
                  <a:cubicBezTo>
                    <a:pt x="175" y="16"/>
                    <a:pt x="175" y="16"/>
                    <a:pt x="175" y="16"/>
                  </a:cubicBezTo>
                  <a:cubicBezTo>
                    <a:pt x="174" y="16"/>
                    <a:pt x="174" y="16"/>
                    <a:pt x="174" y="16"/>
                  </a:cubicBezTo>
                  <a:cubicBezTo>
                    <a:pt x="174" y="17"/>
                    <a:pt x="173" y="16"/>
                    <a:pt x="173" y="17"/>
                  </a:cubicBezTo>
                  <a:cubicBezTo>
                    <a:pt x="172" y="17"/>
                    <a:pt x="171" y="17"/>
                    <a:pt x="171" y="17"/>
                  </a:cubicBezTo>
                  <a:cubicBezTo>
                    <a:pt x="170" y="17"/>
                    <a:pt x="170" y="17"/>
                    <a:pt x="169" y="17"/>
                  </a:cubicBezTo>
                  <a:cubicBezTo>
                    <a:pt x="169" y="17"/>
                    <a:pt x="168" y="17"/>
                    <a:pt x="168" y="17"/>
                  </a:cubicBezTo>
                  <a:cubicBezTo>
                    <a:pt x="168" y="17"/>
                    <a:pt x="168" y="17"/>
                    <a:pt x="168" y="17"/>
                  </a:cubicBezTo>
                  <a:cubicBezTo>
                    <a:pt x="168" y="17"/>
                    <a:pt x="167" y="17"/>
                    <a:pt x="167" y="17"/>
                  </a:cubicBezTo>
                  <a:cubicBezTo>
                    <a:pt x="168" y="17"/>
                    <a:pt x="169" y="17"/>
                    <a:pt x="169" y="17"/>
                  </a:cubicBezTo>
                  <a:cubicBezTo>
                    <a:pt x="169" y="16"/>
                    <a:pt x="169" y="16"/>
                    <a:pt x="169" y="16"/>
                  </a:cubicBezTo>
                  <a:cubicBezTo>
                    <a:pt x="169" y="16"/>
                    <a:pt x="168" y="16"/>
                    <a:pt x="167" y="16"/>
                  </a:cubicBezTo>
                  <a:cubicBezTo>
                    <a:pt x="167" y="16"/>
                    <a:pt x="167" y="15"/>
                    <a:pt x="167" y="15"/>
                  </a:cubicBezTo>
                  <a:cubicBezTo>
                    <a:pt x="168" y="15"/>
                    <a:pt x="168" y="15"/>
                    <a:pt x="168" y="15"/>
                  </a:cubicBezTo>
                  <a:cubicBezTo>
                    <a:pt x="168" y="15"/>
                    <a:pt x="168" y="14"/>
                    <a:pt x="168" y="14"/>
                  </a:cubicBezTo>
                  <a:cubicBezTo>
                    <a:pt x="168" y="14"/>
                    <a:pt x="169" y="14"/>
                    <a:pt x="169" y="14"/>
                  </a:cubicBezTo>
                  <a:cubicBezTo>
                    <a:pt x="170" y="14"/>
                    <a:pt x="171" y="14"/>
                    <a:pt x="172" y="14"/>
                  </a:cubicBezTo>
                  <a:cubicBezTo>
                    <a:pt x="172" y="14"/>
                    <a:pt x="173" y="14"/>
                    <a:pt x="173" y="14"/>
                  </a:cubicBezTo>
                  <a:cubicBezTo>
                    <a:pt x="173" y="15"/>
                    <a:pt x="173" y="15"/>
                    <a:pt x="173" y="15"/>
                  </a:cubicBezTo>
                  <a:cubicBezTo>
                    <a:pt x="174" y="15"/>
                    <a:pt x="174" y="15"/>
                    <a:pt x="175" y="15"/>
                  </a:cubicBezTo>
                  <a:cubicBezTo>
                    <a:pt x="175" y="15"/>
                    <a:pt x="175" y="15"/>
                    <a:pt x="176" y="15"/>
                  </a:cubicBezTo>
                  <a:cubicBezTo>
                    <a:pt x="176" y="15"/>
                    <a:pt x="176" y="15"/>
                    <a:pt x="176" y="15"/>
                  </a:cubicBezTo>
                  <a:cubicBezTo>
                    <a:pt x="175" y="15"/>
                    <a:pt x="175" y="16"/>
                    <a:pt x="174" y="16"/>
                  </a:cubicBezTo>
                  <a:cubicBezTo>
                    <a:pt x="174" y="16"/>
                    <a:pt x="174" y="16"/>
                    <a:pt x="174" y="16"/>
                  </a:cubicBezTo>
                  <a:close/>
                  <a:moveTo>
                    <a:pt x="210" y="13"/>
                  </a:moveTo>
                  <a:cubicBezTo>
                    <a:pt x="210" y="13"/>
                    <a:pt x="210" y="13"/>
                    <a:pt x="210" y="13"/>
                  </a:cubicBezTo>
                  <a:cubicBezTo>
                    <a:pt x="211" y="13"/>
                    <a:pt x="211" y="13"/>
                    <a:pt x="211" y="13"/>
                  </a:cubicBezTo>
                  <a:cubicBezTo>
                    <a:pt x="211" y="13"/>
                    <a:pt x="211" y="13"/>
                    <a:pt x="211" y="13"/>
                  </a:cubicBezTo>
                  <a:cubicBezTo>
                    <a:pt x="211" y="13"/>
                    <a:pt x="210" y="13"/>
                    <a:pt x="210" y="13"/>
                  </a:cubicBezTo>
                  <a:close/>
                  <a:moveTo>
                    <a:pt x="229" y="13"/>
                  </a:moveTo>
                  <a:cubicBezTo>
                    <a:pt x="229" y="13"/>
                    <a:pt x="229" y="13"/>
                    <a:pt x="229" y="13"/>
                  </a:cubicBezTo>
                  <a:cubicBezTo>
                    <a:pt x="229" y="13"/>
                    <a:pt x="230" y="13"/>
                    <a:pt x="230" y="13"/>
                  </a:cubicBezTo>
                  <a:cubicBezTo>
                    <a:pt x="230" y="13"/>
                    <a:pt x="230" y="13"/>
                    <a:pt x="230" y="13"/>
                  </a:cubicBezTo>
                  <a:cubicBezTo>
                    <a:pt x="230" y="13"/>
                    <a:pt x="230" y="13"/>
                    <a:pt x="229" y="13"/>
                  </a:cubicBezTo>
                  <a:close/>
                  <a:moveTo>
                    <a:pt x="238" y="13"/>
                  </a:moveTo>
                  <a:cubicBezTo>
                    <a:pt x="238" y="12"/>
                    <a:pt x="238" y="12"/>
                    <a:pt x="238" y="12"/>
                  </a:cubicBezTo>
                  <a:cubicBezTo>
                    <a:pt x="237" y="12"/>
                    <a:pt x="236" y="12"/>
                    <a:pt x="235" y="12"/>
                  </a:cubicBezTo>
                  <a:cubicBezTo>
                    <a:pt x="235" y="12"/>
                    <a:pt x="235" y="12"/>
                    <a:pt x="235" y="13"/>
                  </a:cubicBezTo>
                  <a:cubicBezTo>
                    <a:pt x="236" y="13"/>
                    <a:pt x="237" y="13"/>
                    <a:pt x="238" y="13"/>
                  </a:cubicBezTo>
                  <a:close/>
                  <a:moveTo>
                    <a:pt x="157" y="14"/>
                  </a:moveTo>
                  <a:cubicBezTo>
                    <a:pt x="157" y="13"/>
                    <a:pt x="157" y="13"/>
                    <a:pt x="157" y="13"/>
                  </a:cubicBezTo>
                  <a:cubicBezTo>
                    <a:pt x="157" y="13"/>
                    <a:pt x="157" y="12"/>
                    <a:pt x="157" y="12"/>
                  </a:cubicBezTo>
                  <a:cubicBezTo>
                    <a:pt x="156" y="12"/>
                    <a:pt x="154" y="12"/>
                    <a:pt x="153" y="12"/>
                  </a:cubicBezTo>
                  <a:cubicBezTo>
                    <a:pt x="152" y="12"/>
                    <a:pt x="152" y="12"/>
                    <a:pt x="151" y="12"/>
                  </a:cubicBezTo>
                  <a:cubicBezTo>
                    <a:pt x="151" y="12"/>
                    <a:pt x="150" y="12"/>
                    <a:pt x="150" y="13"/>
                  </a:cubicBezTo>
                  <a:cubicBezTo>
                    <a:pt x="150" y="13"/>
                    <a:pt x="150" y="13"/>
                    <a:pt x="150" y="13"/>
                  </a:cubicBezTo>
                  <a:cubicBezTo>
                    <a:pt x="151" y="13"/>
                    <a:pt x="151" y="13"/>
                    <a:pt x="151" y="13"/>
                  </a:cubicBezTo>
                  <a:cubicBezTo>
                    <a:pt x="151" y="13"/>
                    <a:pt x="151" y="13"/>
                    <a:pt x="151" y="13"/>
                  </a:cubicBezTo>
                  <a:cubicBezTo>
                    <a:pt x="152" y="13"/>
                    <a:pt x="152" y="13"/>
                    <a:pt x="152" y="13"/>
                  </a:cubicBezTo>
                  <a:cubicBezTo>
                    <a:pt x="153" y="13"/>
                    <a:pt x="153" y="13"/>
                    <a:pt x="153" y="13"/>
                  </a:cubicBezTo>
                  <a:cubicBezTo>
                    <a:pt x="153" y="13"/>
                    <a:pt x="153" y="13"/>
                    <a:pt x="153" y="14"/>
                  </a:cubicBezTo>
                  <a:cubicBezTo>
                    <a:pt x="153" y="14"/>
                    <a:pt x="154" y="14"/>
                    <a:pt x="154" y="14"/>
                  </a:cubicBezTo>
                  <a:cubicBezTo>
                    <a:pt x="154" y="14"/>
                    <a:pt x="153" y="14"/>
                    <a:pt x="153" y="14"/>
                  </a:cubicBezTo>
                  <a:cubicBezTo>
                    <a:pt x="153" y="15"/>
                    <a:pt x="153" y="15"/>
                    <a:pt x="152" y="15"/>
                  </a:cubicBezTo>
                  <a:cubicBezTo>
                    <a:pt x="151" y="15"/>
                    <a:pt x="149" y="14"/>
                    <a:pt x="148" y="15"/>
                  </a:cubicBezTo>
                  <a:cubicBezTo>
                    <a:pt x="148" y="15"/>
                    <a:pt x="148" y="15"/>
                    <a:pt x="148" y="15"/>
                  </a:cubicBezTo>
                  <a:cubicBezTo>
                    <a:pt x="148" y="15"/>
                    <a:pt x="148" y="15"/>
                    <a:pt x="148" y="16"/>
                  </a:cubicBezTo>
                  <a:cubicBezTo>
                    <a:pt x="150" y="16"/>
                    <a:pt x="152" y="15"/>
                    <a:pt x="154" y="15"/>
                  </a:cubicBezTo>
                  <a:cubicBezTo>
                    <a:pt x="154" y="15"/>
                    <a:pt x="154" y="15"/>
                    <a:pt x="154" y="16"/>
                  </a:cubicBezTo>
                  <a:cubicBezTo>
                    <a:pt x="155" y="16"/>
                    <a:pt x="156" y="16"/>
                    <a:pt x="156" y="16"/>
                  </a:cubicBezTo>
                  <a:cubicBezTo>
                    <a:pt x="157" y="16"/>
                    <a:pt x="157" y="16"/>
                    <a:pt x="157" y="16"/>
                  </a:cubicBezTo>
                  <a:cubicBezTo>
                    <a:pt x="158" y="16"/>
                    <a:pt x="158" y="16"/>
                    <a:pt x="158" y="16"/>
                  </a:cubicBezTo>
                  <a:cubicBezTo>
                    <a:pt x="158" y="17"/>
                    <a:pt x="158" y="17"/>
                    <a:pt x="158" y="17"/>
                  </a:cubicBezTo>
                  <a:cubicBezTo>
                    <a:pt x="158" y="17"/>
                    <a:pt x="158" y="17"/>
                    <a:pt x="158" y="17"/>
                  </a:cubicBezTo>
                  <a:cubicBezTo>
                    <a:pt x="159" y="17"/>
                    <a:pt x="162" y="17"/>
                    <a:pt x="162" y="16"/>
                  </a:cubicBezTo>
                  <a:cubicBezTo>
                    <a:pt x="162" y="16"/>
                    <a:pt x="162" y="16"/>
                    <a:pt x="162" y="16"/>
                  </a:cubicBezTo>
                  <a:cubicBezTo>
                    <a:pt x="162" y="16"/>
                    <a:pt x="162" y="16"/>
                    <a:pt x="162" y="16"/>
                  </a:cubicBezTo>
                  <a:cubicBezTo>
                    <a:pt x="162" y="16"/>
                    <a:pt x="162" y="16"/>
                    <a:pt x="162" y="16"/>
                  </a:cubicBezTo>
                  <a:cubicBezTo>
                    <a:pt x="162" y="16"/>
                    <a:pt x="162" y="16"/>
                    <a:pt x="162" y="16"/>
                  </a:cubicBezTo>
                  <a:cubicBezTo>
                    <a:pt x="162" y="16"/>
                    <a:pt x="162" y="15"/>
                    <a:pt x="162" y="15"/>
                  </a:cubicBezTo>
                  <a:cubicBezTo>
                    <a:pt x="162" y="15"/>
                    <a:pt x="163" y="15"/>
                    <a:pt x="163" y="15"/>
                  </a:cubicBezTo>
                  <a:cubicBezTo>
                    <a:pt x="163" y="15"/>
                    <a:pt x="163" y="15"/>
                    <a:pt x="163" y="15"/>
                  </a:cubicBezTo>
                  <a:cubicBezTo>
                    <a:pt x="163" y="14"/>
                    <a:pt x="163" y="14"/>
                    <a:pt x="163" y="14"/>
                  </a:cubicBezTo>
                  <a:cubicBezTo>
                    <a:pt x="162" y="14"/>
                    <a:pt x="161" y="14"/>
                    <a:pt x="161" y="14"/>
                  </a:cubicBezTo>
                  <a:cubicBezTo>
                    <a:pt x="161" y="14"/>
                    <a:pt x="161" y="14"/>
                    <a:pt x="161" y="14"/>
                  </a:cubicBezTo>
                  <a:cubicBezTo>
                    <a:pt x="161" y="13"/>
                    <a:pt x="161" y="13"/>
                    <a:pt x="161" y="13"/>
                  </a:cubicBezTo>
                  <a:cubicBezTo>
                    <a:pt x="161" y="13"/>
                    <a:pt x="160" y="13"/>
                    <a:pt x="160" y="13"/>
                  </a:cubicBezTo>
                  <a:cubicBezTo>
                    <a:pt x="160" y="13"/>
                    <a:pt x="158" y="13"/>
                    <a:pt x="158" y="13"/>
                  </a:cubicBezTo>
                  <a:cubicBezTo>
                    <a:pt x="158" y="13"/>
                    <a:pt x="158" y="13"/>
                    <a:pt x="158" y="13"/>
                  </a:cubicBezTo>
                  <a:cubicBezTo>
                    <a:pt x="158" y="14"/>
                    <a:pt x="157" y="14"/>
                    <a:pt x="157" y="14"/>
                  </a:cubicBezTo>
                  <a:close/>
                  <a:moveTo>
                    <a:pt x="233" y="11"/>
                  </a:moveTo>
                  <a:cubicBezTo>
                    <a:pt x="233" y="12"/>
                    <a:pt x="234" y="12"/>
                    <a:pt x="235" y="12"/>
                  </a:cubicBezTo>
                  <a:cubicBezTo>
                    <a:pt x="235" y="11"/>
                    <a:pt x="235" y="11"/>
                    <a:pt x="235" y="11"/>
                  </a:cubicBezTo>
                  <a:cubicBezTo>
                    <a:pt x="234" y="11"/>
                    <a:pt x="233" y="11"/>
                    <a:pt x="233" y="11"/>
                  </a:cubicBezTo>
                  <a:close/>
                  <a:moveTo>
                    <a:pt x="171" y="10"/>
                  </a:moveTo>
                  <a:cubicBezTo>
                    <a:pt x="171" y="10"/>
                    <a:pt x="171" y="10"/>
                    <a:pt x="170" y="10"/>
                  </a:cubicBezTo>
                  <a:cubicBezTo>
                    <a:pt x="170" y="10"/>
                    <a:pt x="170" y="9"/>
                    <a:pt x="170" y="9"/>
                  </a:cubicBezTo>
                  <a:cubicBezTo>
                    <a:pt x="171" y="9"/>
                    <a:pt x="171" y="9"/>
                    <a:pt x="171" y="9"/>
                  </a:cubicBezTo>
                  <a:cubicBezTo>
                    <a:pt x="172" y="9"/>
                    <a:pt x="173" y="9"/>
                    <a:pt x="173" y="9"/>
                  </a:cubicBezTo>
                  <a:cubicBezTo>
                    <a:pt x="173" y="9"/>
                    <a:pt x="173" y="9"/>
                    <a:pt x="173" y="9"/>
                  </a:cubicBezTo>
                  <a:cubicBezTo>
                    <a:pt x="173" y="9"/>
                    <a:pt x="173" y="10"/>
                    <a:pt x="173" y="10"/>
                  </a:cubicBezTo>
                  <a:cubicBezTo>
                    <a:pt x="172" y="10"/>
                    <a:pt x="172" y="10"/>
                    <a:pt x="171" y="10"/>
                  </a:cubicBezTo>
                  <a:cubicBezTo>
                    <a:pt x="171" y="10"/>
                    <a:pt x="171" y="10"/>
                    <a:pt x="171" y="10"/>
                  </a:cubicBezTo>
                  <a:close/>
                  <a:moveTo>
                    <a:pt x="266" y="7"/>
                  </a:moveTo>
                  <a:cubicBezTo>
                    <a:pt x="266" y="7"/>
                    <a:pt x="266" y="7"/>
                    <a:pt x="266" y="7"/>
                  </a:cubicBezTo>
                  <a:cubicBezTo>
                    <a:pt x="266" y="7"/>
                    <a:pt x="266" y="7"/>
                    <a:pt x="267" y="7"/>
                  </a:cubicBezTo>
                  <a:cubicBezTo>
                    <a:pt x="267" y="7"/>
                    <a:pt x="267" y="7"/>
                    <a:pt x="267" y="7"/>
                  </a:cubicBezTo>
                  <a:cubicBezTo>
                    <a:pt x="266" y="7"/>
                    <a:pt x="266" y="7"/>
                    <a:pt x="266" y="7"/>
                  </a:cubicBezTo>
                  <a:close/>
                  <a:moveTo>
                    <a:pt x="207" y="6"/>
                  </a:moveTo>
                  <a:cubicBezTo>
                    <a:pt x="207" y="6"/>
                    <a:pt x="206" y="6"/>
                    <a:pt x="205" y="6"/>
                  </a:cubicBezTo>
                  <a:cubicBezTo>
                    <a:pt x="205" y="6"/>
                    <a:pt x="205" y="6"/>
                    <a:pt x="205" y="6"/>
                  </a:cubicBezTo>
                  <a:cubicBezTo>
                    <a:pt x="205" y="6"/>
                    <a:pt x="205" y="6"/>
                    <a:pt x="205" y="6"/>
                  </a:cubicBezTo>
                  <a:cubicBezTo>
                    <a:pt x="206" y="7"/>
                    <a:pt x="208" y="7"/>
                    <a:pt x="209" y="7"/>
                  </a:cubicBezTo>
                  <a:cubicBezTo>
                    <a:pt x="210" y="7"/>
                    <a:pt x="211" y="6"/>
                    <a:pt x="212" y="6"/>
                  </a:cubicBezTo>
                  <a:cubicBezTo>
                    <a:pt x="212" y="6"/>
                    <a:pt x="212" y="6"/>
                    <a:pt x="212" y="6"/>
                  </a:cubicBezTo>
                  <a:cubicBezTo>
                    <a:pt x="210" y="6"/>
                    <a:pt x="209" y="6"/>
                    <a:pt x="207" y="6"/>
                  </a:cubicBezTo>
                  <a:close/>
                  <a:moveTo>
                    <a:pt x="198" y="6"/>
                  </a:moveTo>
                  <a:cubicBezTo>
                    <a:pt x="198" y="6"/>
                    <a:pt x="198" y="6"/>
                    <a:pt x="198" y="5"/>
                  </a:cubicBezTo>
                  <a:cubicBezTo>
                    <a:pt x="198" y="5"/>
                    <a:pt x="196" y="5"/>
                    <a:pt x="196" y="5"/>
                  </a:cubicBezTo>
                  <a:cubicBezTo>
                    <a:pt x="196" y="5"/>
                    <a:pt x="195" y="5"/>
                    <a:pt x="195" y="5"/>
                  </a:cubicBezTo>
                  <a:cubicBezTo>
                    <a:pt x="195" y="5"/>
                    <a:pt x="195" y="5"/>
                    <a:pt x="195" y="6"/>
                  </a:cubicBezTo>
                  <a:cubicBezTo>
                    <a:pt x="195" y="6"/>
                    <a:pt x="195" y="6"/>
                    <a:pt x="195" y="6"/>
                  </a:cubicBezTo>
                  <a:cubicBezTo>
                    <a:pt x="194" y="6"/>
                    <a:pt x="193" y="6"/>
                    <a:pt x="193" y="6"/>
                  </a:cubicBezTo>
                  <a:cubicBezTo>
                    <a:pt x="192" y="6"/>
                    <a:pt x="192" y="6"/>
                    <a:pt x="191" y="6"/>
                  </a:cubicBezTo>
                  <a:cubicBezTo>
                    <a:pt x="191" y="6"/>
                    <a:pt x="190" y="6"/>
                    <a:pt x="190" y="6"/>
                  </a:cubicBezTo>
                  <a:cubicBezTo>
                    <a:pt x="189" y="6"/>
                    <a:pt x="189" y="6"/>
                    <a:pt x="188" y="6"/>
                  </a:cubicBezTo>
                  <a:cubicBezTo>
                    <a:pt x="189" y="7"/>
                    <a:pt x="189" y="6"/>
                    <a:pt x="189" y="7"/>
                  </a:cubicBezTo>
                  <a:cubicBezTo>
                    <a:pt x="189" y="7"/>
                    <a:pt x="190" y="7"/>
                    <a:pt x="190" y="7"/>
                  </a:cubicBezTo>
                  <a:cubicBezTo>
                    <a:pt x="190" y="7"/>
                    <a:pt x="190" y="7"/>
                    <a:pt x="190" y="8"/>
                  </a:cubicBezTo>
                  <a:cubicBezTo>
                    <a:pt x="189" y="8"/>
                    <a:pt x="188" y="8"/>
                    <a:pt x="188" y="8"/>
                  </a:cubicBezTo>
                  <a:cubicBezTo>
                    <a:pt x="187" y="8"/>
                    <a:pt x="186" y="7"/>
                    <a:pt x="186" y="8"/>
                  </a:cubicBezTo>
                  <a:cubicBezTo>
                    <a:pt x="185" y="8"/>
                    <a:pt x="185" y="7"/>
                    <a:pt x="185" y="8"/>
                  </a:cubicBezTo>
                  <a:cubicBezTo>
                    <a:pt x="185" y="8"/>
                    <a:pt x="185" y="8"/>
                    <a:pt x="185" y="8"/>
                  </a:cubicBezTo>
                  <a:cubicBezTo>
                    <a:pt x="184" y="8"/>
                    <a:pt x="183" y="8"/>
                    <a:pt x="183" y="8"/>
                  </a:cubicBezTo>
                  <a:cubicBezTo>
                    <a:pt x="183" y="8"/>
                    <a:pt x="183" y="8"/>
                    <a:pt x="183" y="8"/>
                  </a:cubicBezTo>
                  <a:cubicBezTo>
                    <a:pt x="183" y="8"/>
                    <a:pt x="184" y="8"/>
                    <a:pt x="185" y="8"/>
                  </a:cubicBezTo>
                  <a:cubicBezTo>
                    <a:pt x="185" y="8"/>
                    <a:pt x="185" y="9"/>
                    <a:pt x="185" y="9"/>
                  </a:cubicBezTo>
                  <a:cubicBezTo>
                    <a:pt x="185" y="9"/>
                    <a:pt x="187" y="8"/>
                    <a:pt x="187" y="8"/>
                  </a:cubicBezTo>
                  <a:cubicBezTo>
                    <a:pt x="187" y="8"/>
                    <a:pt x="188" y="8"/>
                    <a:pt x="188" y="9"/>
                  </a:cubicBezTo>
                  <a:cubicBezTo>
                    <a:pt x="188" y="9"/>
                    <a:pt x="188" y="9"/>
                    <a:pt x="188" y="9"/>
                  </a:cubicBezTo>
                  <a:cubicBezTo>
                    <a:pt x="187" y="9"/>
                    <a:pt x="187" y="9"/>
                    <a:pt x="186" y="9"/>
                  </a:cubicBezTo>
                  <a:cubicBezTo>
                    <a:pt x="186" y="9"/>
                    <a:pt x="186" y="9"/>
                    <a:pt x="186" y="9"/>
                  </a:cubicBezTo>
                  <a:cubicBezTo>
                    <a:pt x="186" y="9"/>
                    <a:pt x="186" y="9"/>
                    <a:pt x="186" y="10"/>
                  </a:cubicBezTo>
                  <a:cubicBezTo>
                    <a:pt x="185" y="10"/>
                    <a:pt x="183" y="10"/>
                    <a:pt x="182" y="9"/>
                  </a:cubicBezTo>
                  <a:cubicBezTo>
                    <a:pt x="182" y="9"/>
                    <a:pt x="181" y="9"/>
                    <a:pt x="181" y="9"/>
                  </a:cubicBezTo>
                  <a:cubicBezTo>
                    <a:pt x="181" y="9"/>
                    <a:pt x="181" y="9"/>
                    <a:pt x="181" y="9"/>
                  </a:cubicBezTo>
                  <a:cubicBezTo>
                    <a:pt x="181" y="9"/>
                    <a:pt x="181" y="9"/>
                    <a:pt x="181" y="10"/>
                  </a:cubicBezTo>
                  <a:cubicBezTo>
                    <a:pt x="180" y="10"/>
                    <a:pt x="180" y="10"/>
                    <a:pt x="180" y="10"/>
                  </a:cubicBezTo>
                  <a:cubicBezTo>
                    <a:pt x="180" y="10"/>
                    <a:pt x="180" y="10"/>
                    <a:pt x="180" y="10"/>
                  </a:cubicBezTo>
                  <a:cubicBezTo>
                    <a:pt x="181" y="10"/>
                    <a:pt x="182" y="11"/>
                    <a:pt x="183" y="10"/>
                  </a:cubicBezTo>
                  <a:cubicBezTo>
                    <a:pt x="184" y="10"/>
                    <a:pt x="185" y="10"/>
                    <a:pt x="185" y="10"/>
                  </a:cubicBezTo>
                  <a:cubicBezTo>
                    <a:pt x="185" y="10"/>
                    <a:pt x="185" y="10"/>
                    <a:pt x="185" y="11"/>
                  </a:cubicBezTo>
                  <a:cubicBezTo>
                    <a:pt x="184" y="11"/>
                    <a:pt x="184" y="11"/>
                    <a:pt x="184" y="11"/>
                  </a:cubicBezTo>
                  <a:cubicBezTo>
                    <a:pt x="183" y="11"/>
                    <a:pt x="183" y="11"/>
                    <a:pt x="182" y="11"/>
                  </a:cubicBezTo>
                  <a:cubicBezTo>
                    <a:pt x="182" y="11"/>
                    <a:pt x="181" y="11"/>
                    <a:pt x="180" y="11"/>
                  </a:cubicBezTo>
                  <a:cubicBezTo>
                    <a:pt x="180" y="11"/>
                    <a:pt x="180" y="11"/>
                    <a:pt x="180" y="11"/>
                  </a:cubicBezTo>
                  <a:cubicBezTo>
                    <a:pt x="180" y="11"/>
                    <a:pt x="180" y="11"/>
                    <a:pt x="181" y="11"/>
                  </a:cubicBezTo>
                  <a:cubicBezTo>
                    <a:pt x="181" y="11"/>
                    <a:pt x="181" y="11"/>
                    <a:pt x="181" y="11"/>
                  </a:cubicBezTo>
                  <a:cubicBezTo>
                    <a:pt x="181" y="11"/>
                    <a:pt x="181" y="12"/>
                    <a:pt x="181" y="12"/>
                  </a:cubicBezTo>
                  <a:cubicBezTo>
                    <a:pt x="182" y="12"/>
                    <a:pt x="182" y="11"/>
                    <a:pt x="183" y="11"/>
                  </a:cubicBezTo>
                  <a:cubicBezTo>
                    <a:pt x="183" y="11"/>
                    <a:pt x="184" y="11"/>
                    <a:pt x="184" y="11"/>
                  </a:cubicBezTo>
                  <a:cubicBezTo>
                    <a:pt x="184" y="11"/>
                    <a:pt x="184" y="12"/>
                    <a:pt x="184" y="12"/>
                  </a:cubicBezTo>
                  <a:cubicBezTo>
                    <a:pt x="185" y="12"/>
                    <a:pt x="185" y="11"/>
                    <a:pt x="186" y="11"/>
                  </a:cubicBezTo>
                  <a:cubicBezTo>
                    <a:pt x="186" y="11"/>
                    <a:pt x="186" y="11"/>
                    <a:pt x="186" y="11"/>
                  </a:cubicBezTo>
                  <a:cubicBezTo>
                    <a:pt x="187" y="11"/>
                    <a:pt x="187" y="11"/>
                    <a:pt x="187" y="11"/>
                  </a:cubicBezTo>
                  <a:cubicBezTo>
                    <a:pt x="187" y="11"/>
                    <a:pt x="187" y="11"/>
                    <a:pt x="187" y="11"/>
                  </a:cubicBezTo>
                  <a:cubicBezTo>
                    <a:pt x="188" y="11"/>
                    <a:pt x="189" y="11"/>
                    <a:pt x="189" y="11"/>
                  </a:cubicBezTo>
                  <a:cubicBezTo>
                    <a:pt x="189" y="11"/>
                    <a:pt x="189" y="11"/>
                    <a:pt x="190" y="12"/>
                  </a:cubicBezTo>
                  <a:cubicBezTo>
                    <a:pt x="190" y="11"/>
                    <a:pt x="191" y="11"/>
                    <a:pt x="192" y="11"/>
                  </a:cubicBezTo>
                  <a:cubicBezTo>
                    <a:pt x="192" y="12"/>
                    <a:pt x="192" y="12"/>
                    <a:pt x="192" y="12"/>
                  </a:cubicBezTo>
                  <a:cubicBezTo>
                    <a:pt x="193" y="12"/>
                    <a:pt x="193" y="12"/>
                    <a:pt x="194" y="12"/>
                  </a:cubicBezTo>
                  <a:cubicBezTo>
                    <a:pt x="194" y="12"/>
                    <a:pt x="194" y="12"/>
                    <a:pt x="194" y="12"/>
                  </a:cubicBezTo>
                  <a:cubicBezTo>
                    <a:pt x="192" y="12"/>
                    <a:pt x="190" y="12"/>
                    <a:pt x="188" y="13"/>
                  </a:cubicBezTo>
                  <a:cubicBezTo>
                    <a:pt x="187" y="13"/>
                    <a:pt x="185" y="12"/>
                    <a:pt x="185" y="13"/>
                  </a:cubicBezTo>
                  <a:cubicBezTo>
                    <a:pt x="184" y="13"/>
                    <a:pt x="184" y="13"/>
                    <a:pt x="184" y="13"/>
                  </a:cubicBezTo>
                  <a:cubicBezTo>
                    <a:pt x="183" y="13"/>
                    <a:pt x="182" y="13"/>
                    <a:pt x="182" y="13"/>
                  </a:cubicBezTo>
                  <a:cubicBezTo>
                    <a:pt x="182" y="13"/>
                    <a:pt x="182" y="13"/>
                    <a:pt x="182" y="13"/>
                  </a:cubicBezTo>
                  <a:cubicBezTo>
                    <a:pt x="182" y="13"/>
                    <a:pt x="182" y="13"/>
                    <a:pt x="182" y="13"/>
                  </a:cubicBezTo>
                  <a:cubicBezTo>
                    <a:pt x="182" y="14"/>
                    <a:pt x="183" y="13"/>
                    <a:pt x="183" y="14"/>
                  </a:cubicBezTo>
                  <a:cubicBezTo>
                    <a:pt x="183" y="14"/>
                    <a:pt x="183" y="14"/>
                    <a:pt x="184" y="14"/>
                  </a:cubicBezTo>
                  <a:cubicBezTo>
                    <a:pt x="184" y="14"/>
                    <a:pt x="184" y="14"/>
                    <a:pt x="184" y="14"/>
                  </a:cubicBezTo>
                  <a:cubicBezTo>
                    <a:pt x="183" y="14"/>
                    <a:pt x="183" y="14"/>
                    <a:pt x="183" y="14"/>
                  </a:cubicBezTo>
                  <a:cubicBezTo>
                    <a:pt x="183" y="14"/>
                    <a:pt x="183" y="14"/>
                    <a:pt x="183" y="14"/>
                  </a:cubicBezTo>
                  <a:cubicBezTo>
                    <a:pt x="184" y="14"/>
                    <a:pt x="185" y="14"/>
                    <a:pt x="187" y="14"/>
                  </a:cubicBezTo>
                  <a:cubicBezTo>
                    <a:pt x="187" y="15"/>
                    <a:pt x="187" y="15"/>
                    <a:pt x="187" y="15"/>
                  </a:cubicBezTo>
                  <a:cubicBezTo>
                    <a:pt x="186" y="15"/>
                    <a:pt x="184" y="15"/>
                    <a:pt x="183" y="15"/>
                  </a:cubicBezTo>
                  <a:cubicBezTo>
                    <a:pt x="183" y="16"/>
                    <a:pt x="184" y="15"/>
                    <a:pt x="184" y="15"/>
                  </a:cubicBezTo>
                  <a:cubicBezTo>
                    <a:pt x="184" y="15"/>
                    <a:pt x="184" y="16"/>
                    <a:pt x="184" y="16"/>
                  </a:cubicBezTo>
                  <a:cubicBezTo>
                    <a:pt x="185" y="16"/>
                    <a:pt x="186" y="16"/>
                    <a:pt x="187" y="16"/>
                  </a:cubicBezTo>
                  <a:cubicBezTo>
                    <a:pt x="187" y="16"/>
                    <a:pt x="188" y="16"/>
                    <a:pt x="188" y="16"/>
                  </a:cubicBezTo>
                  <a:cubicBezTo>
                    <a:pt x="188" y="16"/>
                    <a:pt x="188" y="16"/>
                    <a:pt x="188" y="15"/>
                  </a:cubicBezTo>
                  <a:cubicBezTo>
                    <a:pt x="189" y="15"/>
                    <a:pt x="190" y="15"/>
                    <a:pt x="190" y="15"/>
                  </a:cubicBezTo>
                  <a:cubicBezTo>
                    <a:pt x="190" y="15"/>
                    <a:pt x="191" y="16"/>
                    <a:pt x="191" y="16"/>
                  </a:cubicBezTo>
                  <a:cubicBezTo>
                    <a:pt x="191" y="16"/>
                    <a:pt x="191" y="16"/>
                    <a:pt x="191" y="16"/>
                  </a:cubicBezTo>
                  <a:cubicBezTo>
                    <a:pt x="191" y="15"/>
                    <a:pt x="191" y="15"/>
                    <a:pt x="191" y="15"/>
                  </a:cubicBezTo>
                  <a:cubicBezTo>
                    <a:pt x="191" y="15"/>
                    <a:pt x="191" y="15"/>
                    <a:pt x="191" y="14"/>
                  </a:cubicBezTo>
                  <a:cubicBezTo>
                    <a:pt x="191" y="14"/>
                    <a:pt x="192" y="14"/>
                    <a:pt x="192" y="14"/>
                  </a:cubicBezTo>
                  <a:cubicBezTo>
                    <a:pt x="192" y="15"/>
                    <a:pt x="192" y="15"/>
                    <a:pt x="192" y="15"/>
                  </a:cubicBezTo>
                  <a:cubicBezTo>
                    <a:pt x="192" y="15"/>
                    <a:pt x="192" y="15"/>
                    <a:pt x="192" y="16"/>
                  </a:cubicBezTo>
                  <a:cubicBezTo>
                    <a:pt x="192" y="16"/>
                    <a:pt x="193" y="16"/>
                    <a:pt x="193" y="16"/>
                  </a:cubicBezTo>
                  <a:cubicBezTo>
                    <a:pt x="193" y="16"/>
                    <a:pt x="195" y="15"/>
                    <a:pt x="195" y="15"/>
                  </a:cubicBezTo>
                  <a:cubicBezTo>
                    <a:pt x="195" y="15"/>
                    <a:pt x="195" y="15"/>
                    <a:pt x="195" y="15"/>
                  </a:cubicBezTo>
                  <a:cubicBezTo>
                    <a:pt x="195" y="14"/>
                    <a:pt x="195" y="14"/>
                    <a:pt x="195" y="14"/>
                  </a:cubicBezTo>
                  <a:cubicBezTo>
                    <a:pt x="196" y="14"/>
                    <a:pt x="196" y="14"/>
                    <a:pt x="196" y="15"/>
                  </a:cubicBezTo>
                  <a:cubicBezTo>
                    <a:pt x="197" y="15"/>
                    <a:pt x="197" y="15"/>
                    <a:pt x="197" y="15"/>
                  </a:cubicBezTo>
                  <a:cubicBezTo>
                    <a:pt x="197" y="15"/>
                    <a:pt x="197" y="15"/>
                    <a:pt x="197" y="14"/>
                  </a:cubicBezTo>
                  <a:cubicBezTo>
                    <a:pt x="197" y="14"/>
                    <a:pt x="197" y="14"/>
                    <a:pt x="197" y="14"/>
                  </a:cubicBezTo>
                  <a:cubicBezTo>
                    <a:pt x="197" y="14"/>
                    <a:pt x="197" y="14"/>
                    <a:pt x="197" y="14"/>
                  </a:cubicBezTo>
                  <a:cubicBezTo>
                    <a:pt x="197" y="14"/>
                    <a:pt x="198" y="13"/>
                    <a:pt x="198" y="13"/>
                  </a:cubicBezTo>
                  <a:cubicBezTo>
                    <a:pt x="199" y="13"/>
                    <a:pt x="199" y="13"/>
                    <a:pt x="199" y="13"/>
                  </a:cubicBezTo>
                  <a:cubicBezTo>
                    <a:pt x="200" y="13"/>
                    <a:pt x="200" y="13"/>
                    <a:pt x="200" y="13"/>
                  </a:cubicBezTo>
                  <a:cubicBezTo>
                    <a:pt x="200" y="13"/>
                    <a:pt x="200" y="13"/>
                    <a:pt x="200" y="13"/>
                  </a:cubicBezTo>
                  <a:cubicBezTo>
                    <a:pt x="200" y="13"/>
                    <a:pt x="200" y="13"/>
                    <a:pt x="200" y="13"/>
                  </a:cubicBezTo>
                  <a:cubicBezTo>
                    <a:pt x="199" y="13"/>
                    <a:pt x="199" y="14"/>
                    <a:pt x="199" y="14"/>
                  </a:cubicBezTo>
                  <a:cubicBezTo>
                    <a:pt x="199" y="14"/>
                    <a:pt x="199" y="14"/>
                    <a:pt x="199" y="14"/>
                  </a:cubicBezTo>
                  <a:cubicBezTo>
                    <a:pt x="199" y="14"/>
                    <a:pt x="199" y="14"/>
                    <a:pt x="199" y="14"/>
                  </a:cubicBezTo>
                  <a:cubicBezTo>
                    <a:pt x="200" y="14"/>
                    <a:pt x="200" y="13"/>
                    <a:pt x="201" y="13"/>
                  </a:cubicBezTo>
                  <a:cubicBezTo>
                    <a:pt x="201" y="13"/>
                    <a:pt x="201" y="13"/>
                    <a:pt x="202" y="13"/>
                  </a:cubicBezTo>
                  <a:cubicBezTo>
                    <a:pt x="202" y="13"/>
                    <a:pt x="202" y="13"/>
                    <a:pt x="202" y="13"/>
                  </a:cubicBezTo>
                  <a:cubicBezTo>
                    <a:pt x="202" y="13"/>
                    <a:pt x="202" y="13"/>
                    <a:pt x="202" y="13"/>
                  </a:cubicBezTo>
                  <a:cubicBezTo>
                    <a:pt x="202" y="12"/>
                    <a:pt x="203" y="13"/>
                    <a:pt x="203" y="13"/>
                  </a:cubicBezTo>
                  <a:cubicBezTo>
                    <a:pt x="203" y="13"/>
                    <a:pt x="204" y="13"/>
                    <a:pt x="204" y="13"/>
                  </a:cubicBezTo>
                  <a:cubicBezTo>
                    <a:pt x="205" y="12"/>
                    <a:pt x="205" y="12"/>
                    <a:pt x="206" y="12"/>
                  </a:cubicBezTo>
                  <a:cubicBezTo>
                    <a:pt x="206" y="12"/>
                    <a:pt x="207" y="12"/>
                    <a:pt x="207" y="12"/>
                  </a:cubicBezTo>
                  <a:cubicBezTo>
                    <a:pt x="207" y="12"/>
                    <a:pt x="207" y="12"/>
                    <a:pt x="207" y="12"/>
                  </a:cubicBezTo>
                  <a:cubicBezTo>
                    <a:pt x="208" y="12"/>
                    <a:pt x="208" y="12"/>
                    <a:pt x="209" y="12"/>
                  </a:cubicBezTo>
                  <a:cubicBezTo>
                    <a:pt x="209" y="11"/>
                    <a:pt x="209" y="11"/>
                    <a:pt x="208" y="11"/>
                  </a:cubicBezTo>
                  <a:cubicBezTo>
                    <a:pt x="208" y="11"/>
                    <a:pt x="208" y="12"/>
                    <a:pt x="207" y="12"/>
                  </a:cubicBezTo>
                  <a:cubicBezTo>
                    <a:pt x="207" y="11"/>
                    <a:pt x="207" y="11"/>
                    <a:pt x="207" y="11"/>
                  </a:cubicBezTo>
                  <a:cubicBezTo>
                    <a:pt x="207" y="11"/>
                    <a:pt x="207" y="11"/>
                    <a:pt x="207" y="11"/>
                  </a:cubicBezTo>
                  <a:cubicBezTo>
                    <a:pt x="206" y="11"/>
                    <a:pt x="206" y="11"/>
                    <a:pt x="206" y="11"/>
                  </a:cubicBezTo>
                  <a:cubicBezTo>
                    <a:pt x="205" y="11"/>
                    <a:pt x="205" y="11"/>
                    <a:pt x="204" y="11"/>
                  </a:cubicBezTo>
                  <a:cubicBezTo>
                    <a:pt x="204" y="11"/>
                    <a:pt x="204" y="11"/>
                    <a:pt x="203" y="11"/>
                  </a:cubicBezTo>
                  <a:cubicBezTo>
                    <a:pt x="203" y="11"/>
                    <a:pt x="203" y="11"/>
                    <a:pt x="203" y="11"/>
                  </a:cubicBezTo>
                  <a:cubicBezTo>
                    <a:pt x="204" y="11"/>
                    <a:pt x="205" y="11"/>
                    <a:pt x="205" y="10"/>
                  </a:cubicBezTo>
                  <a:cubicBezTo>
                    <a:pt x="205" y="10"/>
                    <a:pt x="205" y="10"/>
                    <a:pt x="205" y="10"/>
                  </a:cubicBezTo>
                  <a:cubicBezTo>
                    <a:pt x="205" y="10"/>
                    <a:pt x="205" y="10"/>
                    <a:pt x="205" y="10"/>
                  </a:cubicBezTo>
                  <a:cubicBezTo>
                    <a:pt x="205" y="10"/>
                    <a:pt x="205" y="10"/>
                    <a:pt x="205" y="10"/>
                  </a:cubicBezTo>
                  <a:cubicBezTo>
                    <a:pt x="205" y="10"/>
                    <a:pt x="205" y="10"/>
                    <a:pt x="205" y="10"/>
                  </a:cubicBezTo>
                  <a:cubicBezTo>
                    <a:pt x="205" y="10"/>
                    <a:pt x="206" y="10"/>
                    <a:pt x="206" y="9"/>
                  </a:cubicBezTo>
                  <a:cubicBezTo>
                    <a:pt x="206" y="9"/>
                    <a:pt x="206" y="9"/>
                    <a:pt x="206" y="9"/>
                  </a:cubicBezTo>
                  <a:cubicBezTo>
                    <a:pt x="206" y="9"/>
                    <a:pt x="206" y="9"/>
                    <a:pt x="206" y="9"/>
                  </a:cubicBezTo>
                  <a:cubicBezTo>
                    <a:pt x="205" y="9"/>
                    <a:pt x="205" y="9"/>
                    <a:pt x="205" y="9"/>
                  </a:cubicBezTo>
                  <a:cubicBezTo>
                    <a:pt x="205" y="8"/>
                    <a:pt x="206" y="9"/>
                    <a:pt x="206" y="8"/>
                  </a:cubicBezTo>
                  <a:cubicBezTo>
                    <a:pt x="206" y="8"/>
                    <a:pt x="205" y="8"/>
                    <a:pt x="204" y="8"/>
                  </a:cubicBezTo>
                  <a:cubicBezTo>
                    <a:pt x="204" y="8"/>
                    <a:pt x="204" y="8"/>
                    <a:pt x="204" y="8"/>
                  </a:cubicBezTo>
                  <a:cubicBezTo>
                    <a:pt x="204" y="8"/>
                    <a:pt x="204" y="8"/>
                    <a:pt x="204" y="8"/>
                  </a:cubicBezTo>
                  <a:cubicBezTo>
                    <a:pt x="204" y="9"/>
                    <a:pt x="203" y="9"/>
                    <a:pt x="202" y="9"/>
                  </a:cubicBezTo>
                  <a:cubicBezTo>
                    <a:pt x="202" y="9"/>
                    <a:pt x="202" y="9"/>
                    <a:pt x="202" y="9"/>
                  </a:cubicBezTo>
                  <a:cubicBezTo>
                    <a:pt x="202" y="8"/>
                    <a:pt x="202" y="8"/>
                    <a:pt x="202" y="8"/>
                  </a:cubicBezTo>
                  <a:cubicBezTo>
                    <a:pt x="202" y="8"/>
                    <a:pt x="202" y="8"/>
                    <a:pt x="202" y="8"/>
                  </a:cubicBezTo>
                  <a:cubicBezTo>
                    <a:pt x="202" y="8"/>
                    <a:pt x="202" y="8"/>
                    <a:pt x="202" y="8"/>
                  </a:cubicBezTo>
                  <a:cubicBezTo>
                    <a:pt x="202" y="8"/>
                    <a:pt x="202" y="8"/>
                    <a:pt x="202" y="8"/>
                  </a:cubicBezTo>
                  <a:cubicBezTo>
                    <a:pt x="201" y="8"/>
                    <a:pt x="200" y="8"/>
                    <a:pt x="199" y="8"/>
                  </a:cubicBezTo>
                  <a:cubicBezTo>
                    <a:pt x="199" y="7"/>
                    <a:pt x="199" y="7"/>
                    <a:pt x="199" y="7"/>
                  </a:cubicBezTo>
                  <a:cubicBezTo>
                    <a:pt x="199" y="7"/>
                    <a:pt x="198" y="6"/>
                    <a:pt x="198" y="6"/>
                  </a:cubicBezTo>
                  <a:cubicBezTo>
                    <a:pt x="198" y="6"/>
                    <a:pt x="198" y="6"/>
                    <a:pt x="198" y="6"/>
                  </a:cubicBezTo>
                  <a:close/>
                  <a:moveTo>
                    <a:pt x="193" y="5"/>
                  </a:moveTo>
                  <a:cubicBezTo>
                    <a:pt x="193" y="5"/>
                    <a:pt x="193" y="5"/>
                    <a:pt x="193" y="5"/>
                  </a:cubicBezTo>
                  <a:cubicBezTo>
                    <a:pt x="193" y="5"/>
                    <a:pt x="194" y="5"/>
                    <a:pt x="194" y="5"/>
                  </a:cubicBezTo>
                  <a:cubicBezTo>
                    <a:pt x="194" y="5"/>
                    <a:pt x="194" y="5"/>
                    <a:pt x="194" y="5"/>
                  </a:cubicBezTo>
                  <a:cubicBezTo>
                    <a:pt x="194" y="5"/>
                    <a:pt x="193" y="5"/>
                    <a:pt x="193" y="5"/>
                  </a:cubicBezTo>
                  <a:close/>
                  <a:moveTo>
                    <a:pt x="266" y="4"/>
                  </a:moveTo>
                  <a:cubicBezTo>
                    <a:pt x="266" y="4"/>
                    <a:pt x="266" y="5"/>
                    <a:pt x="266" y="5"/>
                  </a:cubicBezTo>
                  <a:cubicBezTo>
                    <a:pt x="266" y="5"/>
                    <a:pt x="266" y="5"/>
                    <a:pt x="266" y="5"/>
                  </a:cubicBezTo>
                  <a:cubicBezTo>
                    <a:pt x="266" y="5"/>
                    <a:pt x="266" y="4"/>
                    <a:pt x="266" y="4"/>
                  </a:cubicBezTo>
                  <a:cubicBezTo>
                    <a:pt x="266" y="4"/>
                    <a:pt x="266" y="4"/>
                    <a:pt x="266" y="4"/>
                  </a:cubicBezTo>
                  <a:close/>
                  <a:moveTo>
                    <a:pt x="203" y="4"/>
                  </a:moveTo>
                  <a:cubicBezTo>
                    <a:pt x="202" y="4"/>
                    <a:pt x="202" y="4"/>
                    <a:pt x="202" y="4"/>
                  </a:cubicBezTo>
                  <a:cubicBezTo>
                    <a:pt x="202" y="4"/>
                    <a:pt x="202" y="4"/>
                    <a:pt x="202" y="4"/>
                  </a:cubicBezTo>
                  <a:cubicBezTo>
                    <a:pt x="202" y="4"/>
                    <a:pt x="203" y="4"/>
                    <a:pt x="203" y="4"/>
                  </a:cubicBezTo>
                  <a:cubicBezTo>
                    <a:pt x="203" y="4"/>
                    <a:pt x="203" y="4"/>
                    <a:pt x="203" y="4"/>
                  </a:cubicBezTo>
                  <a:cubicBezTo>
                    <a:pt x="203" y="4"/>
                    <a:pt x="203" y="4"/>
                    <a:pt x="203" y="4"/>
                  </a:cubicBezTo>
                  <a:close/>
                  <a:moveTo>
                    <a:pt x="228" y="2"/>
                  </a:moveTo>
                  <a:cubicBezTo>
                    <a:pt x="228" y="3"/>
                    <a:pt x="229" y="2"/>
                    <a:pt x="229" y="2"/>
                  </a:cubicBezTo>
                  <a:cubicBezTo>
                    <a:pt x="229" y="2"/>
                    <a:pt x="229" y="2"/>
                    <a:pt x="229" y="2"/>
                  </a:cubicBezTo>
                  <a:cubicBezTo>
                    <a:pt x="229" y="2"/>
                    <a:pt x="229" y="2"/>
                    <a:pt x="228" y="2"/>
                  </a:cubicBezTo>
                  <a:close/>
                </a:path>
              </a:pathLst>
            </a:custGeom>
            <a:solidFill>
              <a:sysClr val="window" lastClr="FFFFFF">
                <a:lumMod val="75000"/>
              </a:sysClr>
            </a:solidFill>
            <a:ln w="3175">
              <a:solidFill>
                <a:schemeClr val="bg1">
                  <a:lumMod val="65000"/>
                </a:schemeClr>
              </a:solid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defTabSz="2945407">
                <a:defRPr/>
              </a:pPr>
              <a:endParaRPr lang="en-US" sz="1600" kern="0">
                <a:solidFill>
                  <a:srgbClr val="0A0A0A"/>
                </a:solidFill>
                <a:cs typeface="Arial" charset="0"/>
              </a:endParaRPr>
            </a:p>
          </p:txBody>
        </p:sp>
        <p:sp>
          <p:nvSpPr>
            <p:cNvPr id="265" name="Freeform 248">
              <a:extLst>
                <a:ext uri="{FF2B5EF4-FFF2-40B4-BE49-F238E27FC236}">
                  <a16:creationId xmlns:a16="http://schemas.microsoft.com/office/drawing/2014/main" id="{9B440AFF-2AEA-BA16-D217-ABA1E3441085}"/>
                </a:ext>
              </a:extLst>
            </p:cNvPr>
            <p:cNvSpPr>
              <a:spLocks noEditPoints="1"/>
            </p:cNvSpPr>
            <p:nvPr/>
          </p:nvSpPr>
          <p:spPr bwMode="auto">
            <a:xfrm>
              <a:off x="14183123" y="8286138"/>
              <a:ext cx="388922" cy="596928"/>
            </a:xfrm>
            <a:custGeom>
              <a:avLst/>
              <a:gdLst/>
              <a:ahLst/>
              <a:cxnLst>
                <a:cxn ang="0">
                  <a:pos x="5" y="0"/>
                </a:cxn>
                <a:cxn ang="0">
                  <a:pos x="2" y="2"/>
                </a:cxn>
                <a:cxn ang="0">
                  <a:pos x="5" y="1"/>
                </a:cxn>
                <a:cxn ang="0">
                  <a:pos x="6" y="0"/>
                </a:cxn>
                <a:cxn ang="0">
                  <a:pos x="2" y="4"/>
                </a:cxn>
                <a:cxn ang="0">
                  <a:pos x="1" y="3"/>
                </a:cxn>
                <a:cxn ang="0">
                  <a:pos x="1" y="1"/>
                </a:cxn>
                <a:cxn ang="0">
                  <a:pos x="3" y="0"/>
                </a:cxn>
                <a:cxn ang="0">
                  <a:pos x="18" y="22"/>
                </a:cxn>
                <a:cxn ang="0">
                  <a:pos x="19" y="21"/>
                </a:cxn>
                <a:cxn ang="0">
                  <a:pos x="9" y="21"/>
                </a:cxn>
                <a:cxn ang="0">
                  <a:pos x="8" y="21"/>
                </a:cxn>
                <a:cxn ang="0">
                  <a:pos x="19" y="19"/>
                </a:cxn>
                <a:cxn ang="0">
                  <a:pos x="17" y="18"/>
                </a:cxn>
                <a:cxn ang="0">
                  <a:pos x="16" y="18"/>
                </a:cxn>
                <a:cxn ang="0">
                  <a:pos x="15" y="17"/>
                </a:cxn>
                <a:cxn ang="0">
                  <a:pos x="16" y="17"/>
                </a:cxn>
                <a:cxn ang="0">
                  <a:pos x="16" y="17"/>
                </a:cxn>
                <a:cxn ang="0">
                  <a:pos x="11" y="17"/>
                </a:cxn>
                <a:cxn ang="0">
                  <a:pos x="14" y="16"/>
                </a:cxn>
                <a:cxn ang="0">
                  <a:pos x="15" y="23"/>
                </a:cxn>
                <a:cxn ang="0">
                  <a:pos x="12" y="26"/>
                </a:cxn>
                <a:cxn ang="0">
                  <a:pos x="13" y="27"/>
                </a:cxn>
                <a:cxn ang="0">
                  <a:pos x="18" y="27"/>
                </a:cxn>
                <a:cxn ang="0">
                  <a:pos x="18" y="24"/>
                </a:cxn>
                <a:cxn ang="0">
                  <a:pos x="15" y="20"/>
                </a:cxn>
                <a:cxn ang="0">
                  <a:pos x="14" y="18"/>
                </a:cxn>
                <a:cxn ang="0">
                  <a:pos x="11" y="17"/>
                </a:cxn>
                <a:cxn ang="0">
                  <a:pos x="6" y="17"/>
                </a:cxn>
                <a:cxn ang="0">
                  <a:pos x="9" y="17"/>
                </a:cxn>
                <a:cxn ang="0">
                  <a:pos x="8" y="18"/>
                </a:cxn>
                <a:cxn ang="0">
                  <a:pos x="7" y="19"/>
                </a:cxn>
                <a:cxn ang="0">
                  <a:pos x="9" y="19"/>
                </a:cxn>
                <a:cxn ang="0">
                  <a:pos x="9" y="20"/>
                </a:cxn>
                <a:cxn ang="0">
                  <a:pos x="10" y="21"/>
                </a:cxn>
                <a:cxn ang="0">
                  <a:pos x="11" y="22"/>
                </a:cxn>
                <a:cxn ang="0">
                  <a:pos x="11" y="23"/>
                </a:cxn>
                <a:cxn ang="0">
                  <a:pos x="11" y="24"/>
                </a:cxn>
                <a:cxn ang="0">
                  <a:pos x="12" y="25"/>
                </a:cxn>
                <a:cxn ang="0">
                  <a:pos x="14" y="14"/>
                </a:cxn>
                <a:cxn ang="0">
                  <a:pos x="13" y="15"/>
                </a:cxn>
                <a:cxn ang="0">
                  <a:pos x="13" y="15"/>
                </a:cxn>
                <a:cxn ang="0">
                  <a:pos x="11" y="12"/>
                </a:cxn>
                <a:cxn ang="0">
                  <a:pos x="1" y="8"/>
                </a:cxn>
                <a:cxn ang="0">
                  <a:pos x="1" y="9"/>
                </a:cxn>
                <a:cxn ang="0">
                  <a:pos x="12" y="7"/>
                </a:cxn>
                <a:cxn ang="0">
                  <a:pos x="11" y="7"/>
                </a:cxn>
                <a:cxn ang="0">
                  <a:pos x="1" y="5"/>
                </a:cxn>
                <a:cxn ang="0">
                  <a:pos x="1" y="7"/>
                </a:cxn>
                <a:cxn ang="0">
                  <a:pos x="0" y="6"/>
                </a:cxn>
                <a:cxn ang="0">
                  <a:pos x="13" y="5"/>
                </a:cxn>
                <a:cxn ang="0">
                  <a:pos x="12" y="6"/>
                </a:cxn>
                <a:cxn ang="0">
                  <a:pos x="2" y="5"/>
                </a:cxn>
                <a:cxn ang="0">
                  <a:pos x="2" y="4"/>
                </a:cxn>
                <a:cxn ang="0">
                  <a:pos x="2" y="4"/>
                </a:cxn>
                <a:cxn ang="0">
                  <a:pos x="3" y="4"/>
                </a:cxn>
                <a:cxn ang="0">
                  <a:pos x="14" y="4"/>
                </a:cxn>
                <a:cxn ang="0">
                  <a:pos x="14" y="5"/>
                </a:cxn>
                <a:cxn ang="0">
                  <a:pos x="10" y="4"/>
                </a:cxn>
                <a:cxn ang="0">
                  <a:pos x="12" y="1"/>
                </a:cxn>
                <a:cxn ang="0">
                  <a:pos x="13" y="3"/>
                </a:cxn>
                <a:cxn ang="0">
                  <a:pos x="12" y="3"/>
                </a:cxn>
                <a:cxn ang="0">
                  <a:pos x="12" y="0"/>
                </a:cxn>
              </a:cxnLst>
              <a:rect l="0" t="0" r="r" b="b"/>
              <a:pathLst>
                <a:path w="20" h="28">
                  <a:moveTo>
                    <a:pt x="3" y="0"/>
                  </a:moveTo>
                  <a:cubicBezTo>
                    <a:pt x="4" y="0"/>
                    <a:pt x="5" y="0"/>
                    <a:pt x="5" y="0"/>
                  </a:cubicBezTo>
                  <a:cubicBezTo>
                    <a:pt x="5" y="0"/>
                    <a:pt x="5" y="0"/>
                    <a:pt x="5" y="0"/>
                  </a:cubicBezTo>
                  <a:cubicBezTo>
                    <a:pt x="5" y="0"/>
                    <a:pt x="5" y="0"/>
                    <a:pt x="5" y="0"/>
                  </a:cubicBezTo>
                  <a:cubicBezTo>
                    <a:pt x="5" y="0"/>
                    <a:pt x="5" y="0"/>
                    <a:pt x="5" y="0"/>
                  </a:cubicBezTo>
                  <a:cubicBezTo>
                    <a:pt x="5" y="1"/>
                    <a:pt x="4" y="1"/>
                    <a:pt x="3" y="1"/>
                  </a:cubicBezTo>
                  <a:cubicBezTo>
                    <a:pt x="3" y="1"/>
                    <a:pt x="2" y="1"/>
                    <a:pt x="2" y="2"/>
                  </a:cubicBezTo>
                  <a:cubicBezTo>
                    <a:pt x="2" y="2"/>
                    <a:pt x="2" y="2"/>
                    <a:pt x="2" y="2"/>
                  </a:cubicBezTo>
                  <a:cubicBezTo>
                    <a:pt x="3" y="2"/>
                    <a:pt x="3" y="2"/>
                    <a:pt x="3" y="2"/>
                  </a:cubicBezTo>
                  <a:cubicBezTo>
                    <a:pt x="3" y="2"/>
                    <a:pt x="4" y="2"/>
                    <a:pt x="4" y="2"/>
                  </a:cubicBezTo>
                  <a:cubicBezTo>
                    <a:pt x="4" y="2"/>
                    <a:pt x="4" y="1"/>
                    <a:pt x="5" y="1"/>
                  </a:cubicBezTo>
                  <a:cubicBezTo>
                    <a:pt x="5" y="1"/>
                    <a:pt x="5" y="1"/>
                    <a:pt x="5" y="1"/>
                  </a:cubicBezTo>
                  <a:cubicBezTo>
                    <a:pt x="5" y="1"/>
                    <a:pt x="5" y="0"/>
                    <a:pt x="6" y="0"/>
                  </a:cubicBezTo>
                  <a:cubicBezTo>
                    <a:pt x="6" y="0"/>
                    <a:pt x="6" y="0"/>
                    <a:pt x="6" y="0"/>
                  </a:cubicBezTo>
                  <a:cubicBezTo>
                    <a:pt x="6" y="0"/>
                    <a:pt x="6" y="0"/>
                    <a:pt x="6" y="0"/>
                  </a:cubicBezTo>
                  <a:cubicBezTo>
                    <a:pt x="6" y="0"/>
                    <a:pt x="6" y="0"/>
                    <a:pt x="6" y="0"/>
                  </a:cubicBezTo>
                  <a:cubicBezTo>
                    <a:pt x="6" y="0"/>
                    <a:pt x="6" y="0"/>
                    <a:pt x="5" y="1"/>
                  </a:cubicBezTo>
                  <a:cubicBezTo>
                    <a:pt x="5" y="1"/>
                    <a:pt x="5" y="1"/>
                    <a:pt x="5" y="1"/>
                  </a:cubicBezTo>
                  <a:cubicBezTo>
                    <a:pt x="5" y="1"/>
                    <a:pt x="4" y="1"/>
                    <a:pt x="4" y="2"/>
                  </a:cubicBezTo>
                  <a:cubicBezTo>
                    <a:pt x="4" y="2"/>
                    <a:pt x="3" y="3"/>
                    <a:pt x="2" y="4"/>
                  </a:cubicBezTo>
                  <a:cubicBezTo>
                    <a:pt x="2" y="4"/>
                    <a:pt x="2" y="4"/>
                    <a:pt x="2" y="4"/>
                  </a:cubicBezTo>
                  <a:cubicBezTo>
                    <a:pt x="1" y="4"/>
                    <a:pt x="1" y="4"/>
                    <a:pt x="0" y="4"/>
                  </a:cubicBezTo>
                  <a:cubicBezTo>
                    <a:pt x="0" y="4"/>
                    <a:pt x="0" y="4"/>
                    <a:pt x="0" y="4"/>
                  </a:cubicBezTo>
                  <a:cubicBezTo>
                    <a:pt x="1" y="4"/>
                    <a:pt x="1" y="3"/>
                    <a:pt x="1" y="3"/>
                  </a:cubicBezTo>
                  <a:cubicBezTo>
                    <a:pt x="1" y="3"/>
                    <a:pt x="1" y="3"/>
                    <a:pt x="1" y="3"/>
                  </a:cubicBezTo>
                  <a:cubicBezTo>
                    <a:pt x="1" y="3"/>
                    <a:pt x="1" y="3"/>
                    <a:pt x="1" y="2"/>
                  </a:cubicBezTo>
                  <a:cubicBezTo>
                    <a:pt x="1" y="2"/>
                    <a:pt x="1" y="2"/>
                    <a:pt x="1" y="2"/>
                  </a:cubicBezTo>
                  <a:cubicBezTo>
                    <a:pt x="1" y="2"/>
                    <a:pt x="1" y="1"/>
                    <a:pt x="1" y="1"/>
                  </a:cubicBezTo>
                  <a:cubicBezTo>
                    <a:pt x="1" y="0"/>
                    <a:pt x="2" y="0"/>
                    <a:pt x="2" y="0"/>
                  </a:cubicBezTo>
                  <a:cubicBezTo>
                    <a:pt x="2" y="0"/>
                    <a:pt x="2" y="0"/>
                    <a:pt x="2" y="0"/>
                  </a:cubicBezTo>
                  <a:cubicBezTo>
                    <a:pt x="3" y="0"/>
                    <a:pt x="3" y="0"/>
                    <a:pt x="3" y="0"/>
                  </a:cubicBezTo>
                  <a:cubicBezTo>
                    <a:pt x="3" y="0"/>
                    <a:pt x="3" y="0"/>
                    <a:pt x="3" y="0"/>
                  </a:cubicBezTo>
                  <a:cubicBezTo>
                    <a:pt x="3" y="0"/>
                    <a:pt x="3" y="0"/>
                    <a:pt x="3" y="0"/>
                  </a:cubicBezTo>
                  <a:cubicBezTo>
                    <a:pt x="3" y="0"/>
                    <a:pt x="3" y="0"/>
                    <a:pt x="3" y="0"/>
                  </a:cubicBezTo>
                  <a:close/>
                  <a:moveTo>
                    <a:pt x="17" y="22"/>
                  </a:moveTo>
                  <a:cubicBezTo>
                    <a:pt x="18" y="22"/>
                    <a:pt x="18" y="22"/>
                    <a:pt x="18" y="22"/>
                  </a:cubicBezTo>
                  <a:cubicBezTo>
                    <a:pt x="18" y="22"/>
                    <a:pt x="18" y="22"/>
                    <a:pt x="18" y="22"/>
                  </a:cubicBezTo>
                  <a:cubicBezTo>
                    <a:pt x="17" y="22"/>
                    <a:pt x="18" y="22"/>
                    <a:pt x="17" y="22"/>
                  </a:cubicBezTo>
                  <a:cubicBezTo>
                    <a:pt x="17" y="22"/>
                    <a:pt x="17" y="22"/>
                    <a:pt x="17" y="22"/>
                  </a:cubicBezTo>
                  <a:close/>
                  <a:moveTo>
                    <a:pt x="19" y="21"/>
                  </a:moveTo>
                  <a:cubicBezTo>
                    <a:pt x="20" y="22"/>
                    <a:pt x="19" y="22"/>
                    <a:pt x="19" y="22"/>
                  </a:cubicBezTo>
                  <a:cubicBezTo>
                    <a:pt x="19" y="22"/>
                    <a:pt x="19" y="22"/>
                    <a:pt x="19" y="22"/>
                  </a:cubicBezTo>
                  <a:cubicBezTo>
                    <a:pt x="19" y="22"/>
                    <a:pt x="19" y="22"/>
                    <a:pt x="19" y="21"/>
                  </a:cubicBezTo>
                  <a:close/>
                  <a:moveTo>
                    <a:pt x="9" y="21"/>
                  </a:moveTo>
                  <a:cubicBezTo>
                    <a:pt x="9" y="21"/>
                    <a:pt x="9" y="21"/>
                    <a:pt x="9" y="21"/>
                  </a:cubicBezTo>
                  <a:cubicBezTo>
                    <a:pt x="9" y="21"/>
                    <a:pt x="9" y="21"/>
                    <a:pt x="9" y="21"/>
                  </a:cubicBezTo>
                  <a:cubicBezTo>
                    <a:pt x="8" y="21"/>
                    <a:pt x="9" y="22"/>
                    <a:pt x="8" y="22"/>
                  </a:cubicBezTo>
                  <a:cubicBezTo>
                    <a:pt x="8" y="22"/>
                    <a:pt x="8" y="21"/>
                    <a:pt x="8" y="21"/>
                  </a:cubicBezTo>
                  <a:cubicBezTo>
                    <a:pt x="8" y="21"/>
                    <a:pt x="8" y="21"/>
                    <a:pt x="8" y="21"/>
                  </a:cubicBezTo>
                  <a:cubicBezTo>
                    <a:pt x="9" y="21"/>
                    <a:pt x="9" y="21"/>
                    <a:pt x="9" y="21"/>
                  </a:cubicBezTo>
                  <a:close/>
                  <a:moveTo>
                    <a:pt x="19" y="18"/>
                  </a:moveTo>
                  <a:cubicBezTo>
                    <a:pt x="19" y="19"/>
                    <a:pt x="19" y="18"/>
                    <a:pt x="19" y="19"/>
                  </a:cubicBezTo>
                  <a:cubicBezTo>
                    <a:pt x="19" y="19"/>
                    <a:pt x="19" y="19"/>
                    <a:pt x="18" y="19"/>
                  </a:cubicBezTo>
                  <a:cubicBezTo>
                    <a:pt x="18" y="19"/>
                    <a:pt x="19" y="19"/>
                    <a:pt x="19" y="18"/>
                  </a:cubicBezTo>
                  <a:close/>
                  <a:moveTo>
                    <a:pt x="16" y="18"/>
                  </a:moveTo>
                  <a:cubicBezTo>
                    <a:pt x="16" y="18"/>
                    <a:pt x="16" y="18"/>
                    <a:pt x="17" y="18"/>
                  </a:cubicBezTo>
                  <a:cubicBezTo>
                    <a:pt x="17" y="18"/>
                    <a:pt x="17" y="18"/>
                    <a:pt x="17" y="18"/>
                  </a:cubicBezTo>
                  <a:cubicBezTo>
                    <a:pt x="16" y="18"/>
                    <a:pt x="16" y="18"/>
                    <a:pt x="16" y="18"/>
                  </a:cubicBezTo>
                  <a:cubicBezTo>
                    <a:pt x="16" y="18"/>
                    <a:pt x="16" y="18"/>
                    <a:pt x="16" y="18"/>
                  </a:cubicBezTo>
                  <a:cubicBezTo>
                    <a:pt x="16" y="18"/>
                    <a:pt x="16" y="18"/>
                    <a:pt x="16" y="18"/>
                  </a:cubicBezTo>
                  <a:close/>
                  <a:moveTo>
                    <a:pt x="15" y="17"/>
                  </a:moveTo>
                  <a:cubicBezTo>
                    <a:pt x="15" y="17"/>
                    <a:pt x="15" y="17"/>
                    <a:pt x="15" y="17"/>
                  </a:cubicBezTo>
                  <a:cubicBezTo>
                    <a:pt x="15" y="17"/>
                    <a:pt x="15" y="17"/>
                    <a:pt x="15" y="17"/>
                  </a:cubicBezTo>
                  <a:cubicBezTo>
                    <a:pt x="15" y="17"/>
                    <a:pt x="15" y="17"/>
                    <a:pt x="15" y="17"/>
                  </a:cubicBezTo>
                  <a:close/>
                  <a:moveTo>
                    <a:pt x="16" y="17"/>
                  </a:moveTo>
                  <a:cubicBezTo>
                    <a:pt x="16" y="17"/>
                    <a:pt x="16" y="17"/>
                    <a:pt x="16" y="17"/>
                  </a:cubicBezTo>
                  <a:cubicBezTo>
                    <a:pt x="16" y="17"/>
                    <a:pt x="16" y="17"/>
                    <a:pt x="16" y="17"/>
                  </a:cubicBezTo>
                  <a:cubicBezTo>
                    <a:pt x="16" y="17"/>
                    <a:pt x="16" y="17"/>
                    <a:pt x="16" y="17"/>
                  </a:cubicBezTo>
                  <a:cubicBezTo>
                    <a:pt x="16" y="17"/>
                    <a:pt x="16" y="17"/>
                    <a:pt x="15" y="17"/>
                  </a:cubicBezTo>
                  <a:cubicBezTo>
                    <a:pt x="15" y="17"/>
                    <a:pt x="15" y="17"/>
                    <a:pt x="15" y="17"/>
                  </a:cubicBezTo>
                  <a:cubicBezTo>
                    <a:pt x="15" y="17"/>
                    <a:pt x="15" y="17"/>
                    <a:pt x="16" y="17"/>
                  </a:cubicBezTo>
                  <a:cubicBezTo>
                    <a:pt x="16" y="17"/>
                    <a:pt x="16" y="17"/>
                    <a:pt x="16" y="17"/>
                  </a:cubicBezTo>
                  <a:close/>
                  <a:moveTo>
                    <a:pt x="11" y="17"/>
                  </a:moveTo>
                  <a:cubicBezTo>
                    <a:pt x="11" y="17"/>
                    <a:pt x="11" y="17"/>
                    <a:pt x="11" y="17"/>
                  </a:cubicBezTo>
                  <a:cubicBezTo>
                    <a:pt x="11" y="17"/>
                    <a:pt x="11" y="17"/>
                    <a:pt x="11" y="17"/>
                  </a:cubicBezTo>
                  <a:cubicBezTo>
                    <a:pt x="11" y="17"/>
                    <a:pt x="11" y="17"/>
                    <a:pt x="11" y="17"/>
                  </a:cubicBezTo>
                  <a:close/>
                  <a:moveTo>
                    <a:pt x="14" y="16"/>
                  </a:moveTo>
                  <a:cubicBezTo>
                    <a:pt x="14" y="16"/>
                    <a:pt x="14" y="16"/>
                    <a:pt x="14" y="16"/>
                  </a:cubicBezTo>
                  <a:cubicBezTo>
                    <a:pt x="14" y="16"/>
                    <a:pt x="14" y="16"/>
                    <a:pt x="14" y="16"/>
                  </a:cubicBezTo>
                  <a:cubicBezTo>
                    <a:pt x="14" y="16"/>
                    <a:pt x="14" y="16"/>
                    <a:pt x="14" y="16"/>
                  </a:cubicBezTo>
                  <a:cubicBezTo>
                    <a:pt x="14" y="16"/>
                    <a:pt x="14" y="16"/>
                    <a:pt x="14" y="16"/>
                  </a:cubicBezTo>
                  <a:cubicBezTo>
                    <a:pt x="14" y="16"/>
                    <a:pt x="14" y="16"/>
                    <a:pt x="14" y="16"/>
                  </a:cubicBezTo>
                  <a:cubicBezTo>
                    <a:pt x="14" y="16"/>
                    <a:pt x="14" y="16"/>
                    <a:pt x="14" y="16"/>
                  </a:cubicBezTo>
                  <a:close/>
                  <a:moveTo>
                    <a:pt x="15" y="23"/>
                  </a:moveTo>
                  <a:cubicBezTo>
                    <a:pt x="15" y="24"/>
                    <a:pt x="15" y="24"/>
                    <a:pt x="15" y="24"/>
                  </a:cubicBezTo>
                  <a:cubicBezTo>
                    <a:pt x="14" y="24"/>
                    <a:pt x="14" y="25"/>
                    <a:pt x="14" y="25"/>
                  </a:cubicBezTo>
                  <a:cubicBezTo>
                    <a:pt x="14" y="25"/>
                    <a:pt x="13" y="25"/>
                    <a:pt x="13" y="25"/>
                  </a:cubicBezTo>
                  <a:cubicBezTo>
                    <a:pt x="13" y="25"/>
                    <a:pt x="12" y="26"/>
                    <a:pt x="12" y="26"/>
                  </a:cubicBezTo>
                  <a:cubicBezTo>
                    <a:pt x="12" y="26"/>
                    <a:pt x="12" y="26"/>
                    <a:pt x="12" y="26"/>
                  </a:cubicBezTo>
                  <a:cubicBezTo>
                    <a:pt x="12" y="26"/>
                    <a:pt x="12" y="26"/>
                    <a:pt x="13" y="26"/>
                  </a:cubicBezTo>
                  <a:cubicBezTo>
                    <a:pt x="13" y="26"/>
                    <a:pt x="13" y="27"/>
                    <a:pt x="13" y="27"/>
                  </a:cubicBezTo>
                  <a:cubicBezTo>
                    <a:pt x="13" y="27"/>
                    <a:pt x="13" y="27"/>
                    <a:pt x="13" y="27"/>
                  </a:cubicBezTo>
                  <a:cubicBezTo>
                    <a:pt x="13" y="27"/>
                    <a:pt x="14" y="27"/>
                    <a:pt x="14" y="27"/>
                  </a:cubicBezTo>
                  <a:cubicBezTo>
                    <a:pt x="14" y="27"/>
                    <a:pt x="14" y="27"/>
                    <a:pt x="14" y="27"/>
                  </a:cubicBezTo>
                  <a:cubicBezTo>
                    <a:pt x="15" y="28"/>
                    <a:pt x="17" y="28"/>
                    <a:pt x="18" y="27"/>
                  </a:cubicBezTo>
                  <a:cubicBezTo>
                    <a:pt x="18" y="27"/>
                    <a:pt x="17" y="27"/>
                    <a:pt x="18" y="27"/>
                  </a:cubicBezTo>
                  <a:cubicBezTo>
                    <a:pt x="17" y="27"/>
                    <a:pt x="17" y="27"/>
                    <a:pt x="17" y="27"/>
                  </a:cubicBezTo>
                  <a:cubicBezTo>
                    <a:pt x="17" y="26"/>
                    <a:pt x="18" y="26"/>
                    <a:pt x="17" y="25"/>
                  </a:cubicBezTo>
                  <a:cubicBezTo>
                    <a:pt x="17" y="25"/>
                    <a:pt x="18" y="25"/>
                    <a:pt x="18" y="24"/>
                  </a:cubicBezTo>
                  <a:cubicBezTo>
                    <a:pt x="18" y="24"/>
                    <a:pt x="18" y="24"/>
                    <a:pt x="18" y="24"/>
                  </a:cubicBezTo>
                  <a:cubicBezTo>
                    <a:pt x="18" y="24"/>
                    <a:pt x="16" y="23"/>
                    <a:pt x="15" y="23"/>
                  </a:cubicBezTo>
                  <a:cubicBezTo>
                    <a:pt x="15" y="22"/>
                    <a:pt x="15" y="22"/>
                    <a:pt x="15" y="22"/>
                  </a:cubicBezTo>
                  <a:cubicBezTo>
                    <a:pt x="15" y="21"/>
                    <a:pt x="16" y="21"/>
                    <a:pt x="16" y="21"/>
                  </a:cubicBezTo>
                  <a:cubicBezTo>
                    <a:pt x="16" y="21"/>
                    <a:pt x="15" y="20"/>
                    <a:pt x="15" y="20"/>
                  </a:cubicBezTo>
                  <a:cubicBezTo>
                    <a:pt x="15" y="20"/>
                    <a:pt x="16" y="19"/>
                    <a:pt x="16" y="19"/>
                  </a:cubicBezTo>
                  <a:cubicBezTo>
                    <a:pt x="16" y="18"/>
                    <a:pt x="16" y="18"/>
                    <a:pt x="15" y="18"/>
                  </a:cubicBezTo>
                  <a:cubicBezTo>
                    <a:pt x="15" y="18"/>
                    <a:pt x="14" y="18"/>
                    <a:pt x="14" y="18"/>
                  </a:cubicBezTo>
                  <a:cubicBezTo>
                    <a:pt x="14" y="18"/>
                    <a:pt x="14" y="18"/>
                    <a:pt x="14" y="18"/>
                  </a:cubicBezTo>
                  <a:cubicBezTo>
                    <a:pt x="13" y="18"/>
                    <a:pt x="12" y="18"/>
                    <a:pt x="12" y="18"/>
                  </a:cubicBezTo>
                  <a:cubicBezTo>
                    <a:pt x="12" y="18"/>
                    <a:pt x="12" y="17"/>
                    <a:pt x="12" y="17"/>
                  </a:cubicBezTo>
                  <a:cubicBezTo>
                    <a:pt x="11" y="17"/>
                    <a:pt x="11" y="17"/>
                    <a:pt x="11" y="17"/>
                  </a:cubicBezTo>
                  <a:cubicBezTo>
                    <a:pt x="11" y="17"/>
                    <a:pt x="11" y="17"/>
                    <a:pt x="11" y="17"/>
                  </a:cubicBezTo>
                  <a:cubicBezTo>
                    <a:pt x="10" y="17"/>
                    <a:pt x="10" y="17"/>
                    <a:pt x="10" y="17"/>
                  </a:cubicBezTo>
                  <a:cubicBezTo>
                    <a:pt x="10" y="17"/>
                    <a:pt x="10" y="16"/>
                    <a:pt x="9" y="16"/>
                  </a:cubicBezTo>
                  <a:cubicBezTo>
                    <a:pt x="8" y="15"/>
                    <a:pt x="7" y="16"/>
                    <a:pt x="6" y="16"/>
                  </a:cubicBezTo>
                  <a:cubicBezTo>
                    <a:pt x="6" y="17"/>
                    <a:pt x="6" y="17"/>
                    <a:pt x="6" y="17"/>
                  </a:cubicBezTo>
                  <a:cubicBezTo>
                    <a:pt x="7" y="17"/>
                    <a:pt x="7" y="17"/>
                    <a:pt x="7" y="17"/>
                  </a:cubicBezTo>
                  <a:cubicBezTo>
                    <a:pt x="8" y="17"/>
                    <a:pt x="8" y="17"/>
                    <a:pt x="8" y="17"/>
                  </a:cubicBezTo>
                  <a:cubicBezTo>
                    <a:pt x="8" y="17"/>
                    <a:pt x="8" y="17"/>
                    <a:pt x="8" y="17"/>
                  </a:cubicBezTo>
                  <a:cubicBezTo>
                    <a:pt x="8" y="17"/>
                    <a:pt x="9" y="17"/>
                    <a:pt x="9" y="17"/>
                  </a:cubicBezTo>
                  <a:cubicBezTo>
                    <a:pt x="9" y="17"/>
                    <a:pt x="9" y="17"/>
                    <a:pt x="9" y="17"/>
                  </a:cubicBezTo>
                  <a:cubicBezTo>
                    <a:pt x="9" y="17"/>
                    <a:pt x="9" y="17"/>
                    <a:pt x="9" y="18"/>
                  </a:cubicBezTo>
                  <a:cubicBezTo>
                    <a:pt x="8" y="18"/>
                    <a:pt x="8" y="18"/>
                    <a:pt x="8" y="18"/>
                  </a:cubicBezTo>
                  <a:cubicBezTo>
                    <a:pt x="8" y="18"/>
                    <a:pt x="8" y="18"/>
                    <a:pt x="8" y="18"/>
                  </a:cubicBezTo>
                  <a:cubicBezTo>
                    <a:pt x="8" y="18"/>
                    <a:pt x="8" y="18"/>
                    <a:pt x="8" y="18"/>
                  </a:cubicBezTo>
                  <a:cubicBezTo>
                    <a:pt x="8" y="18"/>
                    <a:pt x="8" y="18"/>
                    <a:pt x="8" y="18"/>
                  </a:cubicBezTo>
                  <a:cubicBezTo>
                    <a:pt x="8" y="18"/>
                    <a:pt x="7" y="18"/>
                    <a:pt x="7" y="18"/>
                  </a:cubicBezTo>
                  <a:cubicBezTo>
                    <a:pt x="7" y="18"/>
                    <a:pt x="7" y="18"/>
                    <a:pt x="7" y="19"/>
                  </a:cubicBezTo>
                  <a:cubicBezTo>
                    <a:pt x="7" y="19"/>
                    <a:pt x="7" y="19"/>
                    <a:pt x="7" y="19"/>
                  </a:cubicBezTo>
                  <a:cubicBezTo>
                    <a:pt x="7" y="19"/>
                    <a:pt x="7" y="19"/>
                    <a:pt x="8" y="19"/>
                  </a:cubicBezTo>
                  <a:cubicBezTo>
                    <a:pt x="8" y="19"/>
                    <a:pt x="8" y="19"/>
                    <a:pt x="8" y="19"/>
                  </a:cubicBezTo>
                  <a:cubicBezTo>
                    <a:pt x="8" y="19"/>
                    <a:pt x="9" y="19"/>
                    <a:pt x="9" y="19"/>
                  </a:cubicBezTo>
                  <a:cubicBezTo>
                    <a:pt x="9" y="20"/>
                    <a:pt x="8" y="20"/>
                    <a:pt x="8" y="20"/>
                  </a:cubicBezTo>
                  <a:cubicBezTo>
                    <a:pt x="8" y="20"/>
                    <a:pt x="8" y="20"/>
                    <a:pt x="8" y="20"/>
                  </a:cubicBezTo>
                  <a:cubicBezTo>
                    <a:pt x="8" y="20"/>
                    <a:pt x="8" y="20"/>
                    <a:pt x="8" y="20"/>
                  </a:cubicBezTo>
                  <a:cubicBezTo>
                    <a:pt x="8" y="20"/>
                    <a:pt x="8" y="20"/>
                    <a:pt x="9" y="20"/>
                  </a:cubicBezTo>
                  <a:cubicBezTo>
                    <a:pt x="9" y="20"/>
                    <a:pt x="9" y="20"/>
                    <a:pt x="10" y="20"/>
                  </a:cubicBezTo>
                  <a:cubicBezTo>
                    <a:pt x="10" y="20"/>
                    <a:pt x="10" y="20"/>
                    <a:pt x="10" y="20"/>
                  </a:cubicBezTo>
                  <a:cubicBezTo>
                    <a:pt x="10" y="20"/>
                    <a:pt x="10" y="21"/>
                    <a:pt x="10" y="21"/>
                  </a:cubicBezTo>
                  <a:cubicBezTo>
                    <a:pt x="10" y="21"/>
                    <a:pt x="10" y="21"/>
                    <a:pt x="10" y="21"/>
                  </a:cubicBezTo>
                  <a:cubicBezTo>
                    <a:pt x="10" y="21"/>
                    <a:pt x="10" y="21"/>
                    <a:pt x="10" y="21"/>
                  </a:cubicBezTo>
                  <a:cubicBezTo>
                    <a:pt x="10" y="21"/>
                    <a:pt x="10" y="21"/>
                    <a:pt x="10" y="21"/>
                  </a:cubicBezTo>
                  <a:cubicBezTo>
                    <a:pt x="10" y="21"/>
                    <a:pt x="11" y="21"/>
                    <a:pt x="11" y="21"/>
                  </a:cubicBezTo>
                  <a:cubicBezTo>
                    <a:pt x="11" y="21"/>
                    <a:pt x="11" y="21"/>
                    <a:pt x="11" y="22"/>
                  </a:cubicBezTo>
                  <a:cubicBezTo>
                    <a:pt x="10" y="22"/>
                    <a:pt x="10" y="22"/>
                    <a:pt x="9" y="22"/>
                  </a:cubicBezTo>
                  <a:cubicBezTo>
                    <a:pt x="9" y="22"/>
                    <a:pt x="9" y="23"/>
                    <a:pt x="9" y="23"/>
                  </a:cubicBezTo>
                  <a:cubicBezTo>
                    <a:pt x="9" y="23"/>
                    <a:pt x="10" y="22"/>
                    <a:pt x="10" y="22"/>
                  </a:cubicBezTo>
                  <a:cubicBezTo>
                    <a:pt x="11" y="22"/>
                    <a:pt x="11" y="22"/>
                    <a:pt x="11" y="23"/>
                  </a:cubicBezTo>
                  <a:cubicBezTo>
                    <a:pt x="11" y="23"/>
                    <a:pt x="11" y="23"/>
                    <a:pt x="11" y="23"/>
                  </a:cubicBezTo>
                  <a:cubicBezTo>
                    <a:pt x="11" y="23"/>
                    <a:pt x="11" y="23"/>
                    <a:pt x="11" y="23"/>
                  </a:cubicBezTo>
                  <a:cubicBezTo>
                    <a:pt x="11" y="24"/>
                    <a:pt x="11" y="24"/>
                    <a:pt x="11" y="24"/>
                  </a:cubicBezTo>
                  <a:cubicBezTo>
                    <a:pt x="11" y="24"/>
                    <a:pt x="11" y="24"/>
                    <a:pt x="11" y="24"/>
                  </a:cubicBezTo>
                  <a:cubicBezTo>
                    <a:pt x="11" y="24"/>
                    <a:pt x="11" y="25"/>
                    <a:pt x="11" y="25"/>
                  </a:cubicBezTo>
                  <a:cubicBezTo>
                    <a:pt x="11" y="25"/>
                    <a:pt x="11" y="25"/>
                    <a:pt x="11" y="25"/>
                  </a:cubicBezTo>
                  <a:cubicBezTo>
                    <a:pt x="11" y="25"/>
                    <a:pt x="11" y="25"/>
                    <a:pt x="12" y="24"/>
                  </a:cubicBezTo>
                  <a:cubicBezTo>
                    <a:pt x="12" y="24"/>
                    <a:pt x="12" y="25"/>
                    <a:pt x="12" y="25"/>
                  </a:cubicBezTo>
                  <a:cubicBezTo>
                    <a:pt x="12" y="25"/>
                    <a:pt x="13" y="25"/>
                    <a:pt x="13" y="25"/>
                  </a:cubicBezTo>
                  <a:cubicBezTo>
                    <a:pt x="13" y="24"/>
                    <a:pt x="14" y="24"/>
                    <a:pt x="14" y="23"/>
                  </a:cubicBezTo>
                  <a:cubicBezTo>
                    <a:pt x="14" y="23"/>
                    <a:pt x="15" y="23"/>
                    <a:pt x="15" y="23"/>
                  </a:cubicBezTo>
                  <a:close/>
                  <a:moveTo>
                    <a:pt x="14" y="14"/>
                  </a:moveTo>
                  <a:cubicBezTo>
                    <a:pt x="14" y="14"/>
                    <a:pt x="14" y="14"/>
                    <a:pt x="14" y="14"/>
                  </a:cubicBezTo>
                  <a:cubicBezTo>
                    <a:pt x="14" y="15"/>
                    <a:pt x="14" y="15"/>
                    <a:pt x="14" y="15"/>
                  </a:cubicBezTo>
                  <a:cubicBezTo>
                    <a:pt x="14" y="15"/>
                    <a:pt x="14" y="15"/>
                    <a:pt x="14" y="15"/>
                  </a:cubicBezTo>
                  <a:cubicBezTo>
                    <a:pt x="14" y="15"/>
                    <a:pt x="14" y="15"/>
                    <a:pt x="13" y="15"/>
                  </a:cubicBezTo>
                  <a:cubicBezTo>
                    <a:pt x="13" y="15"/>
                    <a:pt x="12" y="15"/>
                    <a:pt x="11" y="15"/>
                  </a:cubicBezTo>
                  <a:cubicBezTo>
                    <a:pt x="11" y="15"/>
                    <a:pt x="11" y="15"/>
                    <a:pt x="11" y="15"/>
                  </a:cubicBezTo>
                  <a:cubicBezTo>
                    <a:pt x="11" y="15"/>
                    <a:pt x="11" y="15"/>
                    <a:pt x="11" y="15"/>
                  </a:cubicBezTo>
                  <a:cubicBezTo>
                    <a:pt x="12" y="15"/>
                    <a:pt x="12" y="15"/>
                    <a:pt x="13" y="15"/>
                  </a:cubicBezTo>
                  <a:cubicBezTo>
                    <a:pt x="13" y="15"/>
                    <a:pt x="14" y="15"/>
                    <a:pt x="14" y="14"/>
                  </a:cubicBezTo>
                  <a:close/>
                  <a:moveTo>
                    <a:pt x="11" y="12"/>
                  </a:moveTo>
                  <a:cubicBezTo>
                    <a:pt x="11" y="12"/>
                    <a:pt x="11" y="12"/>
                    <a:pt x="11" y="12"/>
                  </a:cubicBezTo>
                  <a:cubicBezTo>
                    <a:pt x="11" y="12"/>
                    <a:pt x="11" y="12"/>
                    <a:pt x="11" y="12"/>
                  </a:cubicBezTo>
                  <a:cubicBezTo>
                    <a:pt x="11" y="12"/>
                    <a:pt x="11" y="12"/>
                    <a:pt x="11" y="12"/>
                  </a:cubicBezTo>
                  <a:cubicBezTo>
                    <a:pt x="11" y="12"/>
                    <a:pt x="11" y="12"/>
                    <a:pt x="11" y="12"/>
                  </a:cubicBezTo>
                  <a:cubicBezTo>
                    <a:pt x="11" y="12"/>
                    <a:pt x="11" y="12"/>
                    <a:pt x="11" y="12"/>
                  </a:cubicBezTo>
                  <a:close/>
                  <a:moveTo>
                    <a:pt x="1" y="8"/>
                  </a:moveTo>
                  <a:cubicBezTo>
                    <a:pt x="1" y="8"/>
                    <a:pt x="1" y="8"/>
                    <a:pt x="1" y="8"/>
                  </a:cubicBezTo>
                  <a:cubicBezTo>
                    <a:pt x="1" y="9"/>
                    <a:pt x="1" y="8"/>
                    <a:pt x="1" y="9"/>
                  </a:cubicBezTo>
                  <a:cubicBezTo>
                    <a:pt x="1" y="9"/>
                    <a:pt x="1" y="9"/>
                    <a:pt x="1" y="9"/>
                  </a:cubicBezTo>
                  <a:cubicBezTo>
                    <a:pt x="1" y="9"/>
                    <a:pt x="1" y="9"/>
                    <a:pt x="1" y="9"/>
                  </a:cubicBezTo>
                  <a:cubicBezTo>
                    <a:pt x="1" y="8"/>
                    <a:pt x="1" y="8"/>
                    <a:pt x="1" y="8"/>
                  </a:cubicBezTo>
                  <a:close/>
                  <a:moveTo>
                    <a:pt x="12" y="7"/>
                  </a:moveTo>
                  <a:cubicBezTo>
                    <a:pt x="12" y="7"/>
                    <a:pt x="13" y="7"/>
                    <a:pt x="13" y="7"/>
                  </a:cubicBezTo>
                  <a:cubicBezTo>
                    <a:pt x="12" y="7"/>
                    <a:pt x="12" y="7"/>
                    <a:pt x="12" y="7"/>
                  </a:cubicBezTo>
                  <a:close/>
                  <a:moveTo>
                    <a:pt x="11" y="6"/>
                  </a:moveTo>
                  <a:cubicBezTo>
                    <a:pt x="11" y="6"/>
                    <a:pt x="11" y="6"/>
                    <a:pt x="11" y="7"/>
                  </a:cubicBezTo>
                  <a:cubicBezTo>
                    <a:pt x="11" y="7"/>
                    <a:pt x="11" y="7"/>
                    <a:pt x="11" y="7"/>
                  </a:cubicBezTo>
                  <a:cubicBezTo>
                    <a:pt x="11" y="7"/>
                    <a:pt x="11" y="7"/>
                    <a:pt x="11" y="7"/>
                  </a:cubicBezTo>
                  <a:cubicBezTo>
                    <a:pt x="11" y="7"/>
                    <a:pt x="11" y="7"/>
                    <a:pt x="11" y="7"/>
                  </a:cubicBezTo>
                  <a:cubicBezTo>
                    <a:pt x="11" y="7"/>
                    <a:pt x="11" y="7"/>
                    <a:pt x="11" y="7"/>
                  </a:cubicBezTo>
                  <a:cubicBezTo>
                    <a:pt x="11" y="7"/>
                    <a:pt x="11" y="6"/>
                    <a:pt x="11" y="6"/>
                  </a:cubicBezTo>
                  <a:close/>
                  <a:moveTo>
                    <a:pt x="1" y="5"/>
                  </a:moveTo>
                  <a:cubicBezTo>
                    <a:pt x="1" y="5"/>
                    <a:pt x="1" y="6"/>
                    <a:pt x="1" y="6"/>
                  </a:cubicBezTo>
                  <a:cubicBezTo>
                    <a:pt x="1" y="6"/>
                    <a:pt x="1" y="6"/>
                    <a:pt x="1" y="6"/>
                  </a:cubicBezTo>
                  <a:cubicBezTo>
                    <a:pt x="1" y="6"/>
                    <a:pt x="1" y="6"/>
                    <a:pt x="1" y="6"/>
                  </a:cubicBezTo>
                  <a:cubicBezTo>
                    <a:pt x="1" y="6"/>
                    <a:pt x="1" y="7"/>
                    <a:pt x="1" y="7"/>
                  </a:cubicBezTo>
                  <a:cubicBezTo>
                    <a:pt x="1" y="7"/>
                    <a:pt x="0" y="7"/>
                    <a:pt x="0" y="7"/>
                  </a:cubicBezTo>
                  <a:cubicBezTo>
                    <a:pt x="0" y="7"/>
                    <a:pt x="0" y="7"/>
                    <a:pt x="0" y="7"/>
                  </a:cubicBezTo>
                  <a:cubicBezTo>
                    <a:pt x="0" y="7"/>
                    <a:pt x="0" y="6"/>
                    <a:pt x="0" y="6"/>
                  </a:cubicBezTo>
                  <a:cubicBezTo>
                    <a:pt x="0" y="6"/>
                    <a:pt x="0" y="6"/>
                    <a:pt x="0" y="6"/>
                  </a:cubicBezTo>
                  <a:cubicBezTo>
                    <a:pt x="0" y="6"/>
                    <a:pt x="0" y="6"/>
                    <a:pt x="0" y="5"/>
                  </a:cubicBezTo>
                  <a:cubicBezTo>
                    <a:pt x="0" y="5"/>
                    <a:pt x="0" y="5"/>
                    <a:pt x="0" y="5"/>
                  </a:cubicBezTo>
                  <a:cubicBezTo>
                    <a:pt x="0" y="5"/>
                    <a:pt x="1" y="5"/>
                    <a:pt x="1" y="5"/>
                  </a:cubicBezTo>
                  <a:close/>
                  <a:moveTo>
                    <a:pt x="13" y="5"/>
                  </a:moveTo>
                  <a:cubicBezTo>
                    <a:pt x="13" y="5"/>
                    <a:pt x="13" y="5"/>
                    <a:pt x="13" y="5"/>
                  </a:cubicBezTo>
                  <a:cubicBezTo>
                    <a:pt x="13" y="5"/>
                    <a:pt x="13" y="5"/>
                    <a:pt x="13" y="5"/>
                  </a:cubicBezTo>
                  <a:cubicBezTo>
                    <a:pt x="13" y="5"/>
                    <a:pt x="13" y="5"/>
                    <a:pt x="13" y="5"/>
                  </a:cubicBezTo>
                  <a:cubicBezTo>
                    <a:pt x="13" y="6"/>
                    <a:pt x="12" y="6"/>
                    <a:pt x="12" y="6"/>
                  </a:cubicBezTo>
                  <a:cubicBezTo>
                    <a:pt x="12" y="6"/>
                    <a:pt x="12" y="6"/>
                    <a:pt x="12" y="6"/>
                  </a:cubicBezTo>
                  <a:cubicBezTo>
                    <a:pt x="12" y="6"/>
                    <a:pt x="12" y="6"/>
                    <a:pt x="12" y="6"/>
                  </a:cubicBezTo>
                  <a:cubicBezTo>
                    <a:pt x="12" y="6"/>
                    <a:pt x="13" y="6"/>
                    <a:pt x="13" y="5"/>
                  </a:cubicBezTo>
                  <a:close/>
                  <a:moveTo>
                    <a:pt x="2" y="5"/>
                  </a:moveTo>
                  <a:cubicBezTo>
                    <a:pt x="2" y="5"/>
                    <a:pt x="2" y="5"/>
                    <a:pt x="2" y="5"/>
                  </a:cubicBezTo>
                  <a:cubicBezTo>
                    <a:pt x="2" y="5"/>
                    <a:pt x="2" y="5"/>
                    <a:pt x="2" y="5"/>
                  </a:cubicBezTo>
                  <a:cubicBezTo>
                    <a:pt x="2" y="5"/>
                    <a:pt x="2" y="5"/>
                    <a:pt x="2" y="5"/>
                  </a:cubicBezTo>
                  <a:close/>
                  <a:moveTo>
                    <a:pt x="2" y="4"/>
                  </a:moveTo>
                  <a:cubicBezTo>
                    <a:pt x="2" y="4"/>
                    <a:pt x="2" y="4"/>
                    <a:pt x="2" y="5"/>
                  </a:cubicBezTo>
                  <a:cubicBezTo>
                    <a:pt x="1" y="5"/>
                    <a:pt x="1" y="5"/>
                    <a:pt x="1" y="5"/>
                  </a:cubicBezTo>
                  <a:cubicBezTo>
                    <a:pt x="1" y="5"/>
                    <a:pt x="1" y="5"/>
                    <a:pt x="1" y="5"/>
                  </a:cubicBezTo>
                  <a:cubicBezTo>
                    <a:pt x="1" y="4"/>
                    <a:pt x="1" y="4"/>
                    <a:pt x="2" y="4"/>
                  </a:cubicBezTo>
                  <a:close/>
                  <a:moveTo>
                    <a:pt x="3" y="4"/>
                  </a:moveTo>
                  <a:cubicBezTo>
                    <a:pt x="3" y="4"/>
                    <a:pt x="2" y="4"/>
                    <a:pt x="2" y="4"/>
                  </a:cubicBezTo>
                  <a:cubicBezTo>
                    <a:pt x="2" y="4"/>
                    <a:pt x="2" y="4"/>
                    <a:pt x="2" y="4"/>
                  </a:cubicBezTo>
                  <a:cubicBezTo>
                    <a:pt x="2" y="4"/>
                    <a:pt x="3" y="4"/>
                    <a:pt x="3" y="4"/>
                  </a:cubicBezTo>
                  <a:cubicBezTo>
                    <a:pt x="3" y="4"/>
                    <a:pt x="3" y="4"/>
                    <a:pt x="3" y="4"/>
                  </a:cubicBezTo>
                  <a:cubicBezTo>
                    <a:pt x="3" y="4"/>
                    <a:pt x="3" y="4"/>
                    <a:pt x="3" y="4"/>
                  </a:cubicBezTo>
                  <a:close/>
                  <a:moveTo>
                    <a:pt x="14" y="5"/>
                  </a:moveTo>
                  <a:cubicBezTo>
                    <a:pt x="14" y="5"/>
                    <a:pt x="14" y="4"/>
                    <a:pt x="14" y="4"/>
                  </a:cubicBezTo>
                  <a:cubicBezTo>
                    <a:pt x="14" y="4"/>
                    <a:pt x="14" y="4"/>
                    <a:pt x="14" y="4"/>
                  </a:cubicBezTo>
                  <a:cubicBezTo>
                    <a:pt x="14" y="4"/>
                    <a:pt x="15" y="4"/>
                    <a:pt x="15" y="4"/>
                  </a:cubicBezTo>
                  <a:cubicBezTo>
                    <a:pt x="15" y="4"/>
                    <a:pt x="15" y="4"/>
                    <a:pt x="15" y="4"/>
                  </a:cubicBezTo>
                  <a:cubicBezTo>
                    <a:pt x="15" y="5"/>
                    <a:pt x="14" y="5"/>
                    <a:pt x="14" y="5"/>
                  </a:cubicBezTo>
                  <a:cubicBezTo>
                    <a:pt x="14" y="5"/>
                    <a:pt x="14" y="5"/>
                    <a:pt x="14" y="5"/>
                  </a:cubicBezTo>
                  <a:close/>
                  <a:moveTo>
                    <a:pt x="10" y="2"/>
                  </a:moveTo>
                  <a:cubicBezTo>
                    <a:pt x="10" y="2"/>
                    <a:pt x="11" y="3"/>
                    <a:pt x="11" y="3"/>
                  </a:cubicBezTo>
                  <a:cubicBezTo>
                    <a:pt x="11" y="4"/>
                    <a:pt x="11" y="4"/>
                    <a:pt x="10" y="4"/>
                  </a:cubicBezTo>
                  <a:cubicBezTo>
                    <a:pt x="10" y="4"/>
                    <a:pt x="10" y="4"/>
                    <a:pt x="10" y="4"/>
                  </a:cubicBezTo>
                  <a:cubicBezTo>
                    <a:pt x="10" y="4"/>
                    <a:pt x="10" y="4"/>
                    <a:pt x="10" y="4"/>
                  </a:cubicBezTo>
                  <a:cubicBezTo>
                    <a:pt x="10" y="3"/>
                    <a:pt x="9" y="3"/>
                    <a:pt x="10" y="2"/>
                  </a:cubicBezTo>
                  <a:close/>
                  <a:moveTo>
                    <a:pt x="12" y="1"/>
                  </a:moveTo>
                  <a:cubicBezTo>
                    <a:pt x="12" y="1"/>
                    <a:pt x="12" y="1"/>
                    <a:pt x="12" y="1"/>
                  </a:cubicBezTo>
                  <a:cubicBezTo>
                    <a:pt x="13" y="1"/>
                    <a:pt x="13" y="2"/>
                    <a:pt x="13" y="2"/>
                  </a:cubicBezTo>
                  <a:cubicBezTo>
                    <a:pt x="12" y="2"/>
                    <a:pt x="12" y="2"/>
                    <a:pt x="12" y="3"/>
                  </a:cubicBezTo>
                  <a:cubicBezTo>
                    <a:pt x="12" y="3"/>
                    <a:pt x="13" y="3"/>
                    <a:pt x="13" y="3"/>
                  </a:cubicBezTo>
                  <a:cubicBezTo>
                    <a:pt x="13" y="3"/>
                    <a:pt x="13" y="3"/>
                    <a:pt x="12" y="3"/>
                  </a:cubicBezTo>
                  <a:cubicBezTo>
                    <a:pt x="12" y="3"/>
                    <a:pt x="12" y="3"/>
                    <a:pt x="12" y="4"/>
                  </a:cubicBezTo>
                  <a:cubicBezTo>
                    <a:pt x="12" y="3"/>
                    <a:pt x="12" y="4"/>
                    <a:pt x="12" y="3"/>
                  </a:cubicBezTo>
                  <a:cubicBezTo>
                    <a:pt x="12" y="3"/>
                    <a:pt x="12" y="3"/>
                    <a:pt x="12" y="3"/>
                  </a:cubicBezTo>
                  <a:cubicBezTo>
                    <a:pt x="12" y="2"/>
                    <a:pt x="12" y="2"/>
                    <a:pt x="12" y="1"/>
                  </a:cubicBezTo>
                  <a:close/>
                  <a:moveTo>
                    <a:pt x="12" y="0"/>
                  </a:moveTo>
                  <a:cubicBezTo>
                    <a:pt x="12" y="0"/>
                    <a:pt x="12" y="0"/>
                    <a:pt x="12" y="0"/>
                  </a:cubicBezTo>
                  <a:cubicBezTo>
                    <a:pt x="12" y="0"/>
                    <a:pt x="12" y="0"/>
                    <a:pt x="12" y="0"/>
                  </a:cubicBezTo>
                  <a:close/>
                </a:path>
              </a:pathLst>
            </a:custGeom>
            <a:solidFill>
              <a:sysClr val="window" lastClr="FFFFFF">
                <a:lumMod val="75000"/>
              </a:sysClr>
            </a:solidFill>
            <a:ln w="3175">
              <a:solidFill>
                <a:schemeClr val="bg1">
                  <a:lumMod val="65000"/>
                </a:schemeClr>
              </a:solid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defTabSz="2945407">
                <a:defRPr/>
              </a:pPr>
              <a:endParaRPr lang="en-US" sz="1600" kern="0">
                <a:solidFill>
                  <a:srgbClr val="0A0A0A"/>
                </a:solidFill>
                <a:cs typeface="Arial" charset="0"/>
              </a:endParaRPr>
            </a:p>
          </p:txBody>
        </p:sp>
        <p:sp>
          <p:nvSpPr>
            <p:cNvPr id="266" name="Freeform 249">
              <a:extLst>
                <a:ext uri="{FF2B5EF4-FFF2-40B4-BE49-F238E27FC236}">
                  <a16:creationId xmlns:a16="http://schemas.microsoft.com/office/drawing/2014/main" id="{650C8A9A-CFDA-755C-4728-FE6389FD2FE3}"/>
                </a:ext>
              </a:extLst>
            </p:cNvPr>
            <p:cNvSpPr>
              <a:spLocks noEditPoints="1"/>
            </p:cNvSpPr>
            <p:nvPr/>
          </p:nvSpPr>
          <p:spPr bwMode="auto">
            <a:xfrm>
              <a:off x="27770542" y="12102857"/>
              <a:ext cx="1050915" cy="705466"/>
            </a:xfrm>
            <a:custGeom>
              <a:avLst/>
              <a:gdLst/>
              <a:ahLst/>
              <a:cxnLst>
                <a:cxn ang="0">
                  <a:pos x="4" y="29"/>
                </a:cxn>
                <a:cxn ang="0">
                  <a:pos x="4" y="26"/>
                </a:cxn>
                <a:cxn ang="0">
                  <a:pos x="3" y="24"/>
                </a:cxn>
                <a:cxn ang="0">
                  <a:pos x="2" y="21"/>
                </a:cxn>
                <a:cxn ang="0">
                  <a:pos x="2" y="20"/>
                </a:cxn>
                <a:cxn ang="0">
                  <a:pos x="2" y="19"/>
                </a:cxn>
                <a:cxn ang="0">
                  <a:pos x="1" y="18"/>
                </a:cxn>
                <a:cxn ang="0">
                  <a:pos x="1" y="15"/>
                </a:cxn>
                <a:cxn ang="0">
                  <a:pos x="2" y="13"/>
                </a:cxn>
                <a:cxn ang="0">
                  <a:pos x="2" y="12"/>
                </a:cxn>
                <a:cxn ang="0">
                  <a:pos x="3" y="11"/>
                </a:cxn>
                <a:cxn ang="0">
                  <a:pos x="3" y="9"/>
                </a:cxn>
                <a:cxn ang="0">
                  <a:pos x="4" y="7"/>
                </a:cxn>
                <a:cxn ang="0">
                  <a:pos x="6" y="8"/>
                </a:cxn>
                <a:cxn ang="0">
                  <a:pos x="11" y="7"/>
                </a:cxn>
                <a:cxn ang="0">
                  <a:pos x="13" y="8"/>
                </a:cxn>
                <a:cxn ang="0">
                  <a:pos x="19" y="10"/>
                </a:cxn>
                <a:cxn ang="0">
                  <a:pos x="24" y="5"/>
                </a:cxn>
                <a:cxn ang="0">
                  <a:pos x="26" y="3"/>
                </a:cxn>
                <a:cxn ang="0">
                  <a:pos x="28" y="2"/>
                </a:cxn>
                <a:cxn ang="0">
                  <a:pos x="41" y="0"/>
                </a:cxn>
                <a:cxn ang="0">
                  <a:pos x="45" y="7"/>
                </a:cxn>
                <a:cxn ang="0">
                  <a:pos x="45" y="8"/>
                </a:cxn>
                <a:cxn ang="0">
                  <a:pos x="46" y="9"/>
                </a:cxn>
                <a:cxn ang="0">
                  <a:pos x="46" y="12"/>
                </a:cxn>
                <a:cxn ang="0">
                  <a:pos x="43" y="14"/>
                </a:cxn>
                <a:cxn ang="0">
                  <a:pos x="41" y="17"/>
                </a:cxn>
                <a:cxn ang="0">
                  <a:pos x="40" y="18"/>
                </a:cxn>
                <a:cxn ang="0">
                  <a:pos x="38" y="19"/>
                </a:cxn>
                <a:cxn ang="0">
                  <a:pos x="36" y="19"/>
                </a:cxn>
                <a:cxn ang="0">
                  <a:pos x="34" y="20"/>
                </a:cxn>
                <a:cxn ang="0">
                  <a:pos x="33" y="20"/>
                </a:cxn>
                <a:cxn ang="0">
                  <a:pos x="29" y="22"/>
                </a:cxn>
                <a:cxn ang="0">
                  <a:pos x="28" y="24"/>
                </a:cxn>
                <a:cxn ang="0">
                  <a:pos x="26" y="25"/>
                </a:cxn>
                <a:cxn ang="0">
                  <a:pos x="24" y="24"/>
                </a:cxn>
                <a:cxn ang="0">
                  <a:pos x="22" y="26"/>
                </a:cxn>
                <a:cxn ang="0">
                  <a:pos x="19" y="28"/>
                </a:cxn>
                <a:cxn ang="0">
                  <a:pos x="15" y="28"/>
                </a:cxn>
                <a:cxn ang="0">
                  <a:pos x="12" y="30"/>
                </a:cxn>
                <a:cxn ang="0">
                  <a:pos x="12" y="31"/>
                </a:cxn>
                <a:cxn ang="0">
                  <a:pos x="9" y="31"/>
                </a:cxn>
                <a:cxn ang="0">
                  <a:pos x="8" y="32"/>
                </a:cxn>
                <a:cxn ang="0">
                  <a:pos x="5" y="31"/>
                </a:cxn>
                <a:cxn ang="0">
                  <a:pos x="0" y="18"/>
                </a:cxn>
                <a:cxn ang="0">
                  <a:pos x="0" y="18"/>
                </a:cxn>
                <a:cxn ang="0">
                  <a:pos x="50" y="32"/>
                </a:cxn>
                <a:cxn ang="0">
                  <a:pos x="53" y="32"/>
                </a:cxn>
                <a:cxn ang="0">
                  <a:pos x="54" y="32"/>
                </a:cxn>
                <a:cxn ang="0">
                  <a:pos x="53" y="33"/>
                </a:cxn>
                <a:cxn ang="0">
                  <a:pos x="52" y="33"/>
                </a:cxn>
                <a:cxn ang="0">
                  <a:pos x="50" y="32"/>
                </a:cxn>
              </a:cxnLst>
              <a:rect l="0" t="0" r="r" b="b"/>
              <a:pathLst>
                <a:path w="54" h="33">
                  <a:moveTo>
                    <a:pt x="5" y="31"/>
                  </a:moveTo>
                  <a:cubicBezTo>
                    <a:pt x="5" y="30"/>
                    <a:pt x="4" y="29"/>
                    <a:pt x="4" y="29"/>
                  </a:cubicBezTo>
                  <a:cubicBezTo>
                    <a:pt x="4" y="28"/>
                    <a:pt x="4" y="28"/>
                    <a:pt x="4" y="27"/>
                  </a:cubicBezTo>
                  <a:cubicBezTo>
                    <a:pt x="4" y="27"/>
                    <a:pt x="4" y="26"/>
                    <a:pt x="4" y="26"/>
                  </a:cubicBezTo>
                  <a:cubicBezTo>
                    <a:pt x="4" y="25"/>
                    <a:pt x="3" y="25"/>
                    <a:pt x="3" y="25"/>
                  </a:cubicBezTo>
                  <a:cubicBezTo>
                    <a:pt x="3" y="24"/>
                    <a:pt x="3" y="24"/>
                    <a:pt x="3" y="24"/>
                  </a:cubicBezTo>
                  <a:cubicBezTo>
                    <a:pt x="3" y="23"/>
                    <a:pt x="3" y="23"/>
                    <a:pt x="2" y="23"/>
                  </a:cubicBezTo>
                  <a:cubicBezTo>
                    <a:pt x="2" y="22"/>
                    <a:pt x="2" y="22"/>
                    <a:pt x="2" y="21"/>
                  </a:cubicBezTo>
                  <a:cubicBezTo>
                    <a:pt x="2" y="21"/>
                    <a:pt x="2" y="21"/>
                    <a:pt x="2" y="21"/>
                  </a:cubicBezTo>
                  <a:cubicBezTo>
                    <a:pt x="2" y="21"/>
                    <a:pt x="2" y="20"/>
                    <a:pt x="2" y="20"/>
                  </a:cubicBezTo>
                  <a:cubicBezTo>
                    <a:pt x="2" y="20"/>
                    <a:pt x="2" y="20"/>
                    <a:pt x="2" y="19"/>
                  </a:cubicBezTo>
                  <a:cubicBezTo>
                    <a:pt x="2" y="19"/>
                    <a:pt x="2" y="19"/>
                    <a:pt x="2" y="19"/>
                  </a:cubicBezTo>
                  <a:cubicBezTo>
                    <a:pt x="2" y="19"/>
                    <a:pt x="1" y="19"/>
                    <a:pt x="1" y="19"/>
                  </a:cubicBezTo>
                  <a:cubicBezTo>
                    <a:pt x="1" y="18"/>
                    <a:pt x="1" y="18"/>
                    <a:pt x="1" y="18"/>
                  </a:cubicBezTo>
                  <a:cubicBezTo>
                    <a:pt x="1" y="17"/>
                    <a:pt x="1" y="16"/>
                    <a:pt x="1" y="16"/>
                  </a:cubicBezTo>
                  <a:cubicBezTo>
                    <a:pt x="1" y="16"/>
                    <a:pt x="1" y="16"/>
                    <a:pt x="1" y="15"/>
                  </a:cubicBezTo>
                  <a:cubicBezTo>
                    <a:pt x="1" y="15"/>
                    <a:pt x="1" y="13"/>
                    <a:pt x="1" y="13"/>
                  </a:cubicBezTo>
                  <a:cubicBezTo>
                    <a:pt x="1" y="13"/>
                    <a:pt x="2" y="13"/>
                    <a:pt x="2" y="13"/>
                  </a:cubicBezTo>
                  <a:cubicBezTo>
                    <a:pt x="2" y="13"/>
                    <a:pt x="2" y="12"/>
                    <a:pt x="2" y="12"/>
                  </a:cubicBezTo>
                  <a:cubicBezTo>
                    <a:pt x="2" y="12"/>
                    <a:pt x="2" y="12"/>
                    <a:pt x="2" y="12"/>
                  </a:cubicBezTo>
                  <a:cubicBezTo>
                    <a:pt x="2" y="12"/>
                    <a:pt x="3" y="12"/>
                    <a:pt x="3" y="11"/>
                  </a:cubicBezTo>
                  <a:cubicBezTo>
                    <a:pt x="3" y="11"/>
                    <a:pt x="3" y="11"/>
                    <a:pt x="3" y="11"/>
                  </a:cubicBezTo>
                  <a:cubicBezTo>
                    <a:pt x="3" y="11"/>
                    <a:pt x="3" y="11"/>
                    <a:pt x="3" y="10"/>
                  </a:cubicBezTo>
                  <a:cubicBezTo>
                    <a:pt x="3" y="10"/>
                    <a:pt x="3" y="10"/>
                    <a:pt x="3" y="9"/>
                  </a:cubicBezTo>
                  <a:cubicBezTo>
                    <a:pt x="3" y="9"/>
                    <a:pt x="3" y="8"/>
                    <a:pt x="3" y="8"/>
                  </a:cubicBezTo>
                  <a:cubicBezTo>
                    <a:pt x="3" y="7"/>
                    <a:pt x="3" y="7"/>
                    <a:pt x="4" y="7"/>
                  </a:cubicBezTo>
                  <a:cubicBezTo>
                    <a:pt x="4" y="7"/>
                    <a:pt x="5" y="8"/>
                    <a:pt x="5" y="8"/>
                  </a:cubicBezTo>
                  <a:cubicBezTo>
                    <a:pt x="5" y="8"/>
                    <a:pt x="6" y="8"/>
                    <a:pt x="6" y="8"/>
                  </a:cubicBezTo>
                  <a:cubicBezTo>
                    <a:pt x="7" y="8"/>
                    <a:pt x="7" y="8"/>
                    <a:pt x="8" y="8"/>
                  </a:cubicBezTo>
                  <a:cubicBezTo>
                    <a:pt x="8" y="7"/>
                    <a:pt x="11" y="7"/>
                    <a:pt x="11" y="7"/>
                  </a:cubicBezTo>
                  <a:cubicBezTo>
                    <a:pt x="11" y="7"/>
                    <a:pt x="12" y="8"/>
                    <a:pt x="12" y="8"/>
                  </a:cubicBezTo>
                  <a:cubicBezTo>
                    <a:pt x="12" y="8"/>
                    <a:pt x="13" y="8"/>
                    <a:pt x="13" y="8"/>
                  </a:cubicBezTo>
                  <a:cubicBezTo>
                    <a:pt x="15" y="8"/>
                    <a:pt x="16" y="8"/>
                    <a:pt x="18" y="8"/>
                  </a:cubicBezTo>
                  <a:cubicBezTo>
                    <a:pt x="18" y="8"/>
                    <a:pt x="19" y="9"/>
                    <a:pt x="19" y="10"/>
                  </a:cubicBezTo>
                  <a:cubicBezTo>
                    <a:pt x="20" y="10"/>
                    <a:pt x="22" y="9"/>
                    <a:pt x="22" y="9"/>
                  </a:cubicBezTo>
                  <a:cubicBezTo>
                    <a:pt x="22" y="7"/>
                    <a:pt x="23" y="6"/>
                    <a:pt x="24" y="5"/>
                  </a:cubicBezTo>
                  <a:cubicBezTo>
                    <a:pt x="24" y="5"/>
                    <a:pt x="24" y="4"/>
                    <a:pt x="25" y="4"/>
                  </a:cubicBezTo>
                  <a:cubicBezTo>
                    <a:pt x="25" y="3"/>
                    <a:pt x="26" y="3"/>
                    <a:pt x="26" y="3"/>
                  </a:cubicBezTo>
                  <a:cubicBezTo>
                    <a:pt x="27" y="2"/>
                    <a:pt x="27" y="2"/>
                    <a:pt x="27" y="2"/>
                  </a:cubicBezTo>
                  <a:cubicBezTo>
                    <a:pt x="28" y="2"/>
                    <a:pt x="28" y="2"/>
                    <a:pt x="28" y="2"/>
                  </a:cubicBezTo>
                  <a:cubicBezTo>
                    <a:pt x="28" y="2"/>
                    <a:pt x="28" y="1"/>
                    <a:pt x="29" y="1"/>
                  </a:cubicBezTo>
                  <a:cubicBezTo>
                    <a:pt x="33" y="1"/>
                    <a:pt x="37" y="0"/>
                    <a:pt x="41" y="0"/>
                  </a:cubicBezTo>
                  <a:cubicBezTo>
                    <a:pt x="42" y="2"/>
                    <a:pt x="43" y="4"/>
                    <a:pt x="44" y="6"/>
                  </a:cubicBezTo>
                  <a:cubicBezTo>
                    <a:pt x="44" y="6"/>
                    <a:pt x="44" y="6"/>
                    <a:pt x="45" y="7"/>
                  </a:cubicBezTo>
                  <a:cubicBezTo>
                    <a:pt x="45" y="7"/>
                    <a:pt x="45" y="7"/>
                    <a:pt x="45" y="7"/>
                  </a:cubicBezTo>
                  <a:cubicBezTo>
                    <a:pt x="45" y="8"/>
                    <a:pt x="45" y="8"/>
                    <a:pt x="45" y="8"/>
                  </a:cubicBezTo>
                  <a:cubicBezTo>
                    <a:pt x="45" y="8"/>
                    <a:pt x="45" y="8"/>
                    <a:pt x="45" y="8"/>
                  </a:cubicBezTo>
                  <a:cubicBezTo>
                    <a:pt x="46" y="9"/>
                    <a:pt x="46" y="9"/>
                    <a:pt x="46" y="9"/>
                  </a:cubicBezTo>
                  <a:cubicBezTo>
                    <a:pt x="46" y="10"/>
                    <a:pt x="47" y="10"/>
                    <a:pt x="47" y="11"/>
                  </a:cubicBezTo>
                  <a:cubicBezTo>
                    <a:pt x="46" y="11"/>
                    <a:pt x="46" y="11"/>
                    <a:pt x="46" y="12"/>
                  </a:cubicBezTo>
                  <a:cubicBezTo>
                    <a:pt x="45" y="12"/>
                    <a:pt x="45" y="12"/>
                    <a:pt x="45" y="12"/>
                  </a:cubicBezTo>
                  <a:cubicBezTo>
                    <a:pt x="44" y="12"/>
                    <a:pt x="43" y="13"/>
                    <a:pt x="43" y="14"/>
                  </a:cubicBezTo>
                  <a:cubicBezTo>
                    <a:pt x="43" y="15"/>
                    <a:pt x="43" y="16"/>
                    <a:pt x="43" y="16"/>
                  </a:cubicBezTo>
                  <a:cubicBezTo>
                    <a:pt x="42" y="17"/>
                    <a:pt x="42" y="17"/>
                    <a:pt x="41" y="17"/>
                  </a:cubicBezTo>
                  <a:cubicBezTo>
                    <a:pt x="41" y="18"/>
                    <a:pt x="41" y="18"/>
                    <a:pt x="41" y="18"/>
                  </a:cubicBezTo>
                  <a:cubicBezTo>
                    <a:pt x="40" y="18"/>
                    <a:pt x="40" y="18"/>
                    <a:pt x="40" y="18"/>
                  </a:cubicBezTo>
                  <a:cubicBezTo>
                    <a:pt x="40" y="18"/>
                    <a:pt x="39" y="18"/>
                    <a:pt x="39" y="19"/>
                  </a:cubicBezTo>
                  <a:cubicBezTo>
                    <a:pt x="39" y="19"/>
                    <a:pt x="38" y="19"/>
                    <a:pt x="38" y="19"/>
                  </a:cubicBezTo>
                  <a:cubicBezTo>
                    <a:pt x="38" y="19"/>
                    <a:pt x="37" y="19"/>
                    <a:pt x="37" y="19"/>
                  </a:cubicBezTo>
                  <a:cubicBezTo>
                    <a:pt x="36" y="19"/>
                    <a:pt x="36" y="19"/>
                    <a:pt x="36" y="19"/>
                  </a:cubicBezTo>
                  <a:cubicBezTo>
                    <a:pt x="35" y="19"/>
                    <a:pt x="35" y="20"/>
                    <a:pt x="35" y="20"/>
                  </a:cubicBezTo>
                  <a:cubicBezTo>
                    <a:pt x="35" y="20"/>
                    <a:pt x="35" y="20"/>
                    <a:pt x="34" y="20"/>
                  </a:cubicBezTo>
                  <a:cubicBezTo>
                    <a:pt x="34" y="20"/>
                    <a:pt x="34" y="20"/>
                    <a:pt x="34" y="20"/>
                  </a:cubicBezTo>
                  <a:cubicBezTo>
                    <a:pt x="34" y="20"/>
                    <a:pt x="33" y="20"/>
                    <a:pt x="33" y="20"/>
                  </a:cubicBezTo>
                  <a:cubicBezTo>
                    <a:pt x="33" y="20"/>
                    <a:pt x="32" y="21"/>
                    <a:pt x="31" y="21"/>
                  </a:cubicBezTo>
                  <a:cubicBezTo>
                    <a:pt x="31" y="21"/>
                    <a:pt x="29" y="22"/>
                    <a:pt x="29" y="22"/>
                  </a:cubicBezTo>
                  <a:cubicBezTo>
                    <a:pt x="29" y="22"/>
                    <a:pt x="29" y="23"/>
                    <a:pt x="29" y="23"/>
                  </a:cubicBezTo>
                  <a:cubicBezTo>
                    <a:pt x="29" y="23"/>
                    <a:pt x="28" y="24"/>
                    <a:pt x="28" y="24"/>
                  </a:cubicBezTo>
                  <a:cubicBezTo>
                    <a:pt x="27" y="24"/>
                    <a:pt x="27" y="24"/>
                    <a:pt x="27" y="24"/>
                  </a:cubicBezTo>
                  <a:cubicBezTo>
                    <a:pt x="27" y="25"/>
                    <a:pt x="26" y="25"/>
                    <a:pt x="26" y="25"/>
                  </a:cubicBezTo>
                  <a:cubicBezTo>
                    <a:pt x="26" y="25"/>
                    <a:pt x="26" y="24"/>
                    <a:pt x="25" y="24"/>
                  </a:cubicBezTo>
                  <a:cubicBezTo>
                    <a:pt x="25" y="24"/>
                    <a:pt x="25" y="24"/>
                    <a:pt x="24" y="24"/>
                  </a:cubicBezTo>
                  <a:cubicBezTo>
                    <a:pt x="24" y="25"/>
                    <a:pt x="23" y="25"/>
                    <a:pt x="23" y="25"/>
                  </a:cubicBezTo>
                  <a:cubicBezTo>
                    <a:pt x="23" y="26"/>
                    <a:pt x="23" y="26"/>
                    <a:pt x="22" y="26"/>
                  </a:cubicBezTo>
                  <a:cubicBezTo>
                    <a:pt x="22" y="27"/>
                    <a:pt x="21" y="27"/>
                    <a:pt x="20" y="27"/>
                  </a:cubicBezTo>
                  <a:cubicBezTo>
                    <a:pt x="20" y="27"/>
                    <a:pt x="19" y="28"/>
                    <a:pt x="19" y="28"/>
                  </a:cubicBezTo>
                  <a:cubicBezTo>
                    <a:pt x="19" y="28"/>
                    <a:pt x="18" y="28"/>
                    <a:pt x="18" y="28"/>
                  </a:cubicBezTo>
                  <a:cubicBezTo>
                    <a:pt x="17" y="28"/>
                    <a:pt x="16" y="28"/>
                    <a:pt x="15" y="28"/>
                  </a:cubicBezTo>
                  <a:cubicBezTo>
                    <a:pt x="14" y="28"/>
                    <a:pt x="14" y="29"/>
                    <a:pt x="13" y="29"/>
                  </a:cubicBezTo>
                  <a:cubicBezTo>
                    <a:pt x="13" y="30"/>
                    <a:pt x="13" y="30"/>
                    <a:pt x="12" y="30"/>
                  </a:cubicBezTo>
                  <a:cubicBezTo>
                    <a:pt x="12" y="30"/>
                    <a:pt x="12" y="30"/>
                    <a:pt x="12" y="30"/>
                  </a:cubicBezTo>
                  <a:cubicBezTo>
                    <a:pt x="12" y="30"/>
                    <a:pt x="12" y="30"/>
                    <a:pt x="12" y="31"/>
                  </a:cubicBezTo>
                  <a:cubicBezTo>
                    <a:pt x="11" y="31"/>
                    <a:pt x="11" y="31"/>
                    <a:pt x="11" y="31"/>
                  </a:cubicBezTo>
                  <a:cubicBezTo>
                    <a:pt x="11" y="31"/>
                    <a:pt x="10" y="31"/>
                    <a:pt x="9" y="31"/>
                  </a:cubicBezTo>
                  <a:cubicBezTo>
                    <a:pt x="9" y="31"/>
                    <a:pt x="9" y="32"/>
                    <a:pt x="8" y="32"/>
                  </a:cubicBezTo>
                  <a:cubicBezTo>
                    <a:pt x="8" y="32"/>
                    <a:pt x="8" y="32"/>
                    <a:pt x="8" y="32"/>
                  </a:cubicBezTo>
                  <a:cubicBezTo>
                    <a:pt x="7" y="32"/>
                    <a:pt x="7" y="32"/>
                    <a:pt x="7" y="32"/>
                  </a:cubicBezTo>
                  <a:cubicBezTo>
                    <a:pt x="6" y="31"/>
                    <a:pt x="6" y="31"/>
                    <a:pt x="5" y="31"/>
                  </a:cubicBezTo>
                  <a:close/>
                  <a:moveTo>
                    <a:pt x="0" y="18"/>
                  </a:moveTo>
                  <a:cubicBezTo>
                    <a:pt x="0" y="18"/>
                    <a:pt x="0" y="18"/>
                    <a:pt x="0" y="18"/>
                  </a:cubicBezTo>
                  <a:cubicBezTo>
                    <a:pt x="0" y="18"/>
                    <a:pt x="0" y="18"/>
                    <a:pt x="0" y="18"/>
                  </a:cubicBezTo>
                  <a:cubicBezTo>
                    <a:pt x="0" y="18"/>
                    <a:pt x="0" y="18"/>
                    <a:pt x="0" y="18"/>
                  </a:cubicBezTo>
                  <a:cubicBezTo>
                    <a:pt x="0" y="18"/>
                    <a:pt x="0" y="18"/>
                    <a:pt x="0" y="18"/>
                  </a:cubicBezTo>
                  <a:close/>
                  <a:moveTo>
                    <a:pt x="50" y="32"/>
                  </a:moveTo>
                  <a:cubicBezTo>
                    <a:pt x="50" y="32"/>
                    <a:pt x="51" y="32"/>
                    <a:pt x="51" y="32"/>
                  </a:cubicBezTo>
                  <a:cubicBezTo>
                    <a:pt x="52" y="32"/>
                    <a:pt x="52" y="32"/>
                    <a:pt x="53" y="32"/>
                  </a:cubicBezTo>
                  <a:cubicBezTo>
                    <a:pt x="53" y="32"/>
                    <a:pt x="53" y="32"/>
                    <a:pt x="53" y="32"/>
                  </a:cubicBezTo>
                  <a:cubicBezTo>
                    <a:pt x="54" y="32"/>
                    <a:pt x="54" y="32"/>
                    <a:pt x="54" y="32"/>
                  </a:cubicBezTo>
                  <a:cubicBezTo>
                    <a:pt x="54" y="32"/>
                    <a:pt x="54" y="32"/>
                    <a:pt x="54" y="32"/>
                  </a:cubicBezTo>
                  <a:cubicBezTo>
                    <a:pt x="54" y="33"/>
                    <a:pt x="53" y="33"/>
                    <a:pt x="53" y="33"/>
                  </a:cubicBezTo>
                  <a:cubicBezTo>
                    <a:pt x="53" y="33"/>
                    <a:pt x="53" y="33"/>
                    <a:pt x="52" y="33"/>
                  </a:cubicBezTo>
                  <a:cubicBezTo>
                    <a:pt x="52" y="33"/>
                    <a:pt x="52" y="33"/>
                    <a:pt x="52" y="33"/>
                  </a:cubicBezTo>
                  <a:cubicBezTo>
                    <a:pt x="51" y="33"/>
                    <a:pt x="51" y="33"/>
                    <a:pt x="50" y="33"/>
                  </a:cubicBezTo>
                  <a:cubicBezTo>
                    <a:pt x="50" y="32"/>
                    <a:pt x="50" y="33"/>
                    <a:pt x="50" y="32"/>
                  </a:cubicBezTo>
                  <a:cubicBezTo>
                    <a:pt x="50" y="32"/>
                    <a:pt x="50" y="32"/>
                    <a:pt x="50" y="32"/>
                  </a:cubicBezTo>
                  <a:close/>
                </a:path>
              </a:pathLst>
            </a:custGeom>
            <a:solidFill>
              <a:sysClr val="window" lastClr="FFFFFF">
                <a:lumMod val="75000"/>
              </a:sysClr>
            </a:solidFill>
            <a:ln w="3175">
              <a:solidFill>
                <a:schemeClr val="bg1">
                  <a:lumMod val="65000"/>
                </a:schemeClr>
              </a:solid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defTabSz="2945407">
                <a:defRPr/>
              </a:pPr>
              <a:endParaRPr lang="en-US" sz="1600" kern="0">
                <a:solidFill>
                  <a:srgbClr val="0A0A0A"/>
                </a:solidFill>
                <a:cs typeface="Arial" charset="0"/>
              </a:endParaRPr>
            </a:p>
          </p:txBody>
        </p:sp>
        <p:sp>
          <p:nvSpPr>
            <p:cNvPr id="267" name="Freeform 250">
              <a:extLst>
                <a:ext uri="{FF2B5EF4-FFF2-40B4-BE49-F238E27FC236}">
                  <a16:creationId xmlns:a16="http://schemas.microsoft.com/office/drawing/2014/main" id="{F4882038-96A4-6D62-A795-57DC6F25F06B}"/>
                </a:ext>
              </a:extLst>
            </p:cNvPr>
            <p:cNvSpPr>
              <a:spLocks noEditPoints="1"/>
            </p:cNvSpPr>
            <p:nvPr/>
          </p:nvSpPr>
          <p:spPr bwMode="auto">
            <a:xfrm>
              <a:off x="27240949" y="12211403"/>
              <a:ext cx="587523" cy="596928"/>
            </a:xfrm>
            <a:custGeom>
              <a:avLst/>
              <a:gdLst/>
              <a:ahLst/>
              <a:cxnLst>
                <a:cxn ang="0">
                  <a:pos x="10" y="2"/>
                </a:cxn>
                <a:cxn ang="0">
                  <a:pos x="10" y="3"/>
                </a:cxn>
                <a:cxn ang="0">
                  <a:pos x="11" y="7"/>
                </a:cxn>
                <a:cxn ang="0">
                  <a:pos x="12" y="9"/>
                </a:cxn>
                <a:cxn ang="0">
                  <a:pos x="13" y="11"/>
                </a:cxn>
                <a:cxn ang="0">
                  <a:pos x="14" y="12"/>
                </a:cxn>
                <a:cxn ang="0">
                  <a:pos x="14" y="14"/>
                </a:cxn>
                <a:cxn ang="0">
                  <a:pos x="15" y="15"/>
                </a:cxn>
                <a:cxn ang="0">
                  <a:pos x="15" y="13"/>
                </a:cxn>
                <a:cxn ang="0">
                  <a:pos x="15" y="13"/>
                </a:cxn>
                <a:cxn ang="0">
                  <a:pos x="15" y="13"/>
                </a:cxn>
                <a:cxn ang="0">
                  <a:pos x="16" y="15"/>
                </a:cxn>
                <a:cxn ang="0">
                  <a:pos x="18" y="15"/>
                </a:cxn>
                <a:cxn ang="0">
                  <a:pos x="19" y="16"/>
                </a:cxn>
                <a:cxn ang="0">
                  <a:pos x="20" y="17"/>
                </a:cxn>
                <a:cxn ang="0">
                  <a:pos x="22" y="19"/>
                </a:cxn>
                <a:cxn ang="0">
                  <a:pos x="25" y="21"/>
                </a:cxn>
                <a:cxn ang="0">
                  <a:pos x="26" y="22"/>
                </a:cxn>
                <a:cxn ang="0">
                  <a:pos x="27" y="24"/>
                </a:cxn>
                <a:cxn ang="0">
                  <a:pos x="29" y="26"/>
                </a:cxn>
                <a:cxn ang="0">
                  <a:pos x="30" y="26"/>
                </a:cxn>
                <a:cxn ang="0">
                  <a:pos x="29" y="27"/>
                </a:cxn>
                <a:cxn ang="0">
                  <a:pos x="28" y="28"/>
                </a:cxn>
                <a:cxn ang="0">
                  <a:pos x="27" y="27"/>
                </a:cxn>
                <a:cxn ang="0">
                  <a:pos x="26" y="26"/>
                </a:cxn>
                <a:cxn ang="0">
                  <a:pos x="24" y="24"/>
                </a:cxn>
                <a:cxn ang="0">
                  <a:pos x="21" y="20"/>
                </a:cxn>
                <a:cxn ang="0">
                  <a:pos x="18" y="18"/>
                </a:cxn>
                <a:cxn ang="0">
                  <a:pos x="15" y="17"/>
                </a:cxn>
                <a:cxn ang="0">
                  <a:pos x="13" y="17"/>
                </a:cxn>
                <a:cxn ang="0">
                  <a:pos x="11" y="16"/>
                </a:cxn>
                <a:cxn ang="0">
                  <a:pos x="8" y="16"/>
                </a:cxn>
                <a:cxn ang="0">
                  <a:pos x="7" y="16"/>
                </a:cxn>
                <a:cxn ang="0">
                  <a:pos x="6" y="15"/>
                </a:cxn>
                <a:cxn ang="0">
                  <a:pos x="5" y="18"/>
                </a:cxn>
                <a:cxn ang="0">
                  <a:pos x="3" y="17"/>
                </a:cxn>
                <a:cxn ang="0">
                  <a:pos x="2" y="18"/>
                </a:cxn>
                <a:cxn ang="0">
                  <a:pos x="1" y="18"/>
                </a:cxn>
                <a:cxn ang="0">
                  <a:pos x="0" y="16"/>
                </a:cxn>
                <a:cxn ang="0">
                  <a:pos x="0" y="14"/>
                </a:cxn>
                <a:cxn ang="0">
                  <a:pos x="1" y="13"/>
                </a:cxn>
                <a:cxn ang="0">
                  <a:pos x="1" y="12"/>
                </a:cxn>
                <a:cxn ang="0">
                  <a:pos x="2" y="10"/>
                </a:cxn>
                <a:cxn ang="0">
                  <a:pos x="2" y="6"/>
                </a:cxn>
                <a:cxn ang="0">
                  <a:pos x="2" y="5"/>
                </a:cxn>
                <a:cxn ang="0">
                  <a:pos x="4" y="5"/>
                </a:cxn>
                <a:cxn ang="0">
                  <a:pos x="5" y="3"/>
                </a:cxn>
                <a:cxn ang="0">
                  <a:pos x="5" y="3"/>
                </a:cxn>
                <a:cxn ang="0">
                  <a:pos x="6" y="2"/>
                </a:cxn>
                <a:cxn ang="0">
                  <a:pos x="8" y="1"/>
                </a:cxn>
                <a:cxn ang="0">
                  <a:pos x="9" y="0"/>
                </a:cxn>
                <a:cxn ang="0">
                  <a:pos x="16" y="11"/>
                </a:cxn>
                <a:cxn ang="0">
                  <a:pos x="16" y="11"/>
                </a:cxn>
                <a:cxn ang="0">
                  <a:pos x="16" y="11"/>
                </a:cxn>
                <a:cxn ang="0">
                  <a:pos x="16" y="11"/>
                </a:cxn>
              </a:cxnLst>
              <a:rect l="0" t="0" r="r" b="b"/>
              <a:pathLst>
                <a:path w="30" h="28">
                  <a:moveTo>
                    <a:pt x="9" y="0"/>
                  </a:moveTo>
                  <a:cubicBezTo>
                    <a:pt x="9" y="0"/>
                    <a:pt x="10" y="2"/>
                    <a:pt x="10" y="2"/>
                  </a:cubicBezTo>
                  <a:cubicBezTo>
                    <a:pt x="10" y="2"/>
                    <a:pt x="10" y="2"/>
                    <a:pt x="10" y="3"/>
                  </a:cubicBezTo>
                  <a:cubicBezTo>
                    <a:pt x="10" y="3"/>
                    <a:pt x="10" y="3"/>
                    <a:pt x="10" y="3"/>
                  </a:cubicBezTo>
                  <a:cubicBezTo>
                    <a:pt x="11" y="4"/>
                    <a:pt x="11" y="5"/>
                    <a:pt x="11" y="6"/>
                  </a:cubicBezTo>
                  <a:cubicBezTo>
                    <a:pt x="11" y="6"/>
                    <a:pt x="11" y="7"/>
                    <a:pt x="11" y="7"/>
                  </a:cubicBezTo>
                  <a:cubicBezTo>
                    <a:pt x="11" y="7"/>
                    <a:pt x="12" y="7"/>
                    <a:pt x="12" y="7"/>
                  </a:cubicBezTo>
                  <a:cubicBezTo>
                    <a:pt x="12" y="8"/>
                    <a:pt x="12" y="9"/>
                    <a:pt x="12" y="9"/>
                  </a:cubicBezTo>
                  <a:cubicBezTo>
                    <a:pt x="12" y="9"/>
                    <a:pt x="12" y="10"/>
                    <a:pt x="12" y="10"/>
                  </a:cubicBezTo>
                  <a:cubicBezTo>
                    <a:pt x="12" y="11"/>
                    <a:pt x="13" y="11"/>
                    <a:pt x="13" y="11"/>
                  </a:cubicBezTo>
                  <a:cubicBezTo>
                    <a:pt x="13" y="11"/>
                    <a:pt x="13" y="12"/>
                    <a:pt x="13" y="12"/>
                  </a:cubicBezTo>
                  <a:cubicBezTo>
                    <a:pt x="13" y="12"/>
                    <a:pt x="13" y="12"/>
                    <a:pt x="14" y="12"/>
                  </a:cubicBezTo>
                  <a:cubicBezTo>
                    <a:pt x="14" y="13"/>
                    <a:pt x="14" y="13"/>
                    <a:pt x="14" y="14"/>
                  </a:cubicBezTo>
                  <a:cubicBezTo>
                    <a:pt x="14" y="14"/>
                    <a:pt x="14" y="14"/>
                    <a:pt x="14" y="14"/>
                  </a:cubicBezTo>
                  <a:cubicBezTo>
                    <a:pt x="14" y="15"/>
                    <a:pt x="14" y="15"/>
                    <a:pt x="14" y="15"/>
                  </a:cubicBezTo>
                  <a:cubicBezTo>
                    <a:pt x="15" y="15"/>
                    <a:pt x="15" y="15"/>
                    <a:pt x="15" y="15"/>
                  </a:cubicBezTo>
                  <a:cubicBezTo>
                    <a:pt x="15" y="14"/>
                    <a:pt x="15" y="14"/>
                    <a:pt x="15" y="14"/>
                  </a:cubicBezTo>
                  <a:cubicBezTo>
                    <a:pt x="15" y="14"/>
                    <a:pt x="15" y="13"/>
                    <a:pt x="15" y="13"/>
                  </a:cubicBezTo>
                  <a:cubicBezTo>
                    <a:pt x="15" y="13"/>
                    <a:pt x="15" y="13"/>
                    <a:pt x="15" y="13"/>
                  </a:cubicBezTo>
                  <a:cubicBezTo>
                    <a:pt x="15" y="13"/>
                    <a:pt x="15" y="13"/>
                    <a:pt x="15" y="13"/>
                  </a:cubicBezTo>
                  <a:cubicBezTo>
                    <a:pt x="15" y="13"/>
                    <a:pt x="15" y="13"/>
                    <a:pt x="15" y="13"/>
                  </a:cubicBezTo>
                  <a:cubicBezTo>
                    <a:pt x="15" y="13"/>
                    <a:pt x="15" y="13"/>
                    <a:pt x="15" y="13"/>
                  </a:cubicBezTo>
                  <a:cubicBezTo>
                    <a:pt x="16" y="13"/>
                    <a:pt x="16" y="14"/>
                    <a:pt x="16" y="15"/>
                  </a:cubicBezTo>
                  <a:cubicBezTo>
                    <a:pt x="16" y="15"/>
                    <a:pt x="16" y="15"/>
                    <a:pt x="16" y="15"/>
                  </a:cubicBezTo>
                  <a:cubicBezTo>
                    <a:pt x="17" y="15"/>
                    <a:pt x="17" y="15"/>
                    <a:pt x="17" y="15"/>
                  </a:cubicBezTo>
                  <a:cubicBezTo>
                    <a:pt x="18" y="15"/>
                    <a:pt x="18" y="15"/>
                    <a:pt x="18" y="15"/>
                  </a:cubicBezTo>
                  <a:cubicBezTo>
                    <a:pt x="18" y="15"/>
                    <a:pt x="18" y="15"/>
                    <a:pt x="19" y="16"/>
                  </a:cubicBezTo>
                  <a:cubicBezTo>
                    <a:pt x="19" y="16"/>
                    <a:pt x="19" y="16"/>
                    <a:pt x="19" y="16"/>
                  </a:cubicBezTo>
                  <a:cubicBezTo>
                    <a:pt x="19" y="16"/>
                    <a:pt x="19" y="16"/>
                    <a:pt x="20" y="16"/>
                  </a:cubicBezTo>
                  <a:cubicBezTo>
                    <a:pt x="20" y="16"/>
                    <a:pt x="20" y="17"/>
                    <a:pt x="20" y="17"/>
                  </a:cubicBezTo>
                  <a:cubicBezTo>
                    <a:pt x="20" y="17"/>
                    <a:pt x="21" y="17"/>
                    <a:pt x="21" y="17"/>
                  </a:cubicBezTo>
                  <a:cubicBezTo>
                    <a:pt x="21" y="17"/>
                    <a:pt x="22" y="19"/>
                    <a:pt x="22" y="19"/>
                  </a:cubicBezTo>
                  <a:cubicBezTo>
                    <a:pt x="23" y="20"/>
                    <a:pt x="23" y="20"/>
                    <a:pt x="23" y="21"/>
                  </a:cubicBezTo>
                  <a:cubicBezTo>
                    <a:pt x="24" y="21"/>
                    <a:pt x="24" y="21"/>
                    <a:pt x="25" y="21"/>
                  </a:cubicBezTo>
                  <a:cubicBezTo>
                    <a:pt x="25" y="21"/>
                    <a:pt x="25" y="21"/>
                    <a:pt x="25" y="21"/>
                  </a:cubicBezTo>
                  <a:cubicBezTo>
                    <a:pt x="25" y="22"/>
                    <a:pt x="26" y="22"/>
                    <a:pt x="26" y="22"/>
                  </a:cubicBezTo>
                  <a:cubicBezTo>
                    <a:pt x="26" y="23"/>
                    <a:pt x="26" y="24"/>
                    <a:pt x="27" y="24"/>
                  </a:cubicBezTo>
                  <a:cubicBezTo>
                    <a:pt x="27" y="24"/>
                    <a:pt x="27" y="24"/>
                    <a:pt x="27" y="24"/>
                  </a:cubicBezTo>
                  <a:cubicBezTo>
                    <a:pt x="28" y="24"/>
                    <a:pt x="28" y="25"/>
                    <a:pt x="28" y="26"/>
                  </a:cubicBezTo>
                  <a:cubicBezTo>
                    <a:pt x="28" y="26"/>
                    <a:pt x="29" y="26"/>
                    <a:pt x="29" y="26"/>
                  </a:cubicBezTo>
                  <a:cubicBezTo>
                    <a:pt x="29" y="26"/>
                    <a:pt x="29" y="26"/>
                    <a:pt x="30" y="26"/>
                  </a:cubicBezTo>
                  <a:cubicBezTo>
                    <a:pt x="30" y="26"/>
                    <a:pt x="30" y="26"/>
                    <a:pt x="30" y="26"/>
                  </a:cubicBezTo>
                  <a:cubicBezTo>
                    <a:pt x="30" y="26"/>
                    <a:pt x="30" y="26"/>
                    <a:pt x="30" y="26"/>
                  </a:cubicBezTo>
                  <a:cubicBezTo>
                    <a:pt x="29" y="26"/>
                    <a:pt x="29" y="26"/>
                    <a:pt x="29" y="27"/>
                  </a:cubicBezTo>
                  <a:cubicBezTo>
                    <a:pt x="29" y="27"/>
                    <a:pt x="28" y="27"/>
                    <a:pt x="28" y="28"/>
                  </a:cubicBezTo>
                  <a:cubicBezTo>
                    <a:pt x="28" y="28"/>
                    <a:pt x="28" y="28"/>
                    <a:pt x="28" y="28"/>
                  </a:cubicBezTo>
                  <a:cubicBezTo>
                    <a:pt x="28" y="28"/>
                    <a:pt x="28" y="28"/>
                    <a:pt x="28" y="28"/>
                  </a:cubicBezTo>
                  <a:cubicBezTo>
                    <a:pt x="28" y="27"/>
                    <a:pt x="28" y="27"/>
                    <a:pt x="27" y="27"/>
                  </a:cubicBezTo>
                  <a:cubicBezTo>
                    <a:pt x="27" y="27"/>
                    <a:pt x="27" y="27"/>
                    <a:pt x="27" y="27"/>
                  </a:cubicBezTo>
                  <a:cubicBezTo>
                    <a:pt x="27" y="27"/>
                    <a:pt x="26" y="26"/>
                    <a:pt x="26" y="26"/>
                  </a:cubicBezTo>
                  <a:cubicBezTo>
                    <a:pt x="26" y="25"/>
                    <a:pt x="25" y="25"/>
                    <a:pt x="25" y="25"/>
                  </a:cubicBezTo>
                  <a:cubicBezTo>
                    <a:pt x="25" y="25"/>
                    <a:pt x="25" y="24"/>
                    <a:pt x="24" y="24"/>
                  </a:cubicBezTo>
                  <a:cubicBezTo>
                    <a:pt x="24" y="23"/>
                    <a:pt x="23" y="22"/>
                    <a:pt x="22" y="22"/>
                  </a:cubicBezTo>
                  <a:cubicBezTo>
                    <a:pt x="21" y="21"/>
                    <a:pt x="21" y="20"/>
                    <a:pt x="21" y="20"/>
                  </a:cubicBezTo>
                  <a:cubicBezTo>
                    <a:pt x="20" y="19"/>
                    <a:pt x="20" y="19"/>
                    <a:pt x="19" y="19"/>
                  </a:cubicBezTo>
                  <a:cubicBezTo>
                    <a:pt x="19" y="18"/>
                    <a:pt x="19" y="19"/>
                    <a:pt x="18" y="18"/>
                  </a:cubicBezTo>
                  <a:cubicBezTo>
                    <a:pt x="18" y="18"/>
                    <a:pt x="18" y="17"/>
                    <a:pt x="17" y="17"/>
                  </a:cubicBezTo>
                  <a:cubicBezTo>
                    <a:pt x="17" y="17"/>
                    <a:pt x="16" y="17"/>
                    <a:pt x="15" y="17"/>
                  </a:cubicBezTo>
                  <a:cubicBezTo>
                    <a:pt x="15" y="17"/>
                    <a:pt x="14" y="17"/>
                    <a:pt x="13" y="17"/>
                  </a:cubicBezTo>
                  <a:cubicBezTo>
                    <a:pt x="13" y="17"/>
                    <a:pt x="13" y="17"/>
                    <a:pt x="13" y="17"/>
                  </a:cubicBezTo>
                  <a:cubicBezTo>
                    <a:pt x="12" y="17"/>
                    <a:pt x="12" y="16"/>
                    <a:pt x="12" y="16"/>
                  </a:cubicBezTo>
                  <a:cubicBezTo>
                    <a:pt x="12" y="16"/>
                    <a:pt x="11" y="16"/>
                    <a:pt x="11" y="16"/>
                  </a:cubicBezTo>
                  <a:cubicBezTo>
                    <a:pt x="11" y="17"/>
                    <a:pt x="10" y="17"/>
                    <a:pt x="9" y="17"/>
                  </a:cubicBezTo>
                  <a:cubicBezTo>
                    <a:pt x="9" y="17"/>
                    <a:pt x="8" y="16"/>
                    <a:pt x="8" y="16"/>
                  </a:cubicBezTo>
                  <a:cubicBezTo>
                    <a:pt x="8" y="16"/>
                    <a:pt x="8" y="16"/>
                    <a:pt x="8" y="16"/>
                  </a:cubicBezTo>
                  <a:cubicBezTo>
                    <a:pt x="8" y="16"/>
                    <a:pt x="8" y="16"/>
                    <a:pt x="7" y="16"/>
                  </a:cubicBezTo>
                  <a:cubicBezTo>
                    <a:pt x="7" y="16"/>
                    <a:pt x="7" y="15"/>
                    <a:pt x="6" y="15"/>
                  </a:cubicBezTo>
                  <a:cubicBezTo>
                    <a:pt x="6" y="15"/>
                    <a:pt x="6" y="15"/>
                    <a:pt x="6" y="15"/>
                  </a:cubicBezTo>
                  <a:cubicBezTo>
                    <a:pt x="6" y="16"/>
                    <a:pt x="5" y="17"/>
                    <a:pt x="5" y="18"/>
                  </a:cubicBezTo>
                  <a:cubicBezTo>
                    <a:pt x="5" y="18"/>
                    <a:pt x="5" y="18"/>
                    <a:pt x="5" y="18"/>
                  </a:cubicBezTo>
                  <a:cubicBezTo>
                    <a:pt x="5" y="18"/>
                    <a:pt x="5" y="18"/>
                    <a:pt x="5" y="18"/>
                  </a:cubicBezTo>
                  <a:cubicBezTo>
                    <a:pt x="4" y="18"/>
                    <a:pt x="4" y="17"/>
                    <a:pt x="3" y="17"/>
                  </a:cubicBezTo>
                  <a:cubicBezTo>
                    <a:pt x="3" y="17"/>
                    <a:pt x="3" y="17"/>
                    <a:pt x="3" y="17"/>
                  </a:cubicBezTo>
                  <a:cubicBezTo>
                    <a:pt x="2" y="18"/>
                    <a:pt x="2" y="18"/>
                    <a:pt x="2" y="18"/>
                  </a:cubicBezTo>
                  <a:cubicBezTo>
                    <a:pt x="2" y="18"/>
                    <a:pt x="1" y="18"/>
                    <a:pt x="1" y="18"/>
                  </a:cubicBezTo>
                  <a:cubicBezTo>
                    <a:pt x="1" y="18"/>
                    <a:pt x="1" y="18"/>
                    <a:pt x="1" y="18"/>
                  </a:cubicBezTo>
                  <a:cubicBezTo>
                    <a:pt x="1" y="18"/>
                    <a:pt x="0" y="18"/>
                    <a:pt x="0" y="18"/>
                  </a:cubicBezTo>
                  <a:cubicBezTo>
                    <a:pt x="0" y="17"/>
                    <a:pt x="0" y="17"/>
                    <a:pt x="0" y="16"/>
                  </a:cubicBezTo>
                  <a:cubicBezTo>
                    <a:pt x="0" y="16"/>
                    <a:pt x="0" y="16"/>
                    <a:pt x="0" y="15"/>
                  </a:cubicBezTo>
                  <a:cubicBezTo>
                    <a:pt x="0" y="15"/>
                    <a:pt x="0" y="15"/>
                    <a:pt x="0" y="14"/>
                  </a:cubicBezTo>
                  <a:cubicBezTo>
                    <a:pt x="0" y="14"/>
                    <a:pt x="0" y="14"/>
                    <a:pt x="0" y="14"/>
                  </a:cubicBezTo>
                  <a:cubicBezTo>
                    <a:pt x="0" y="14"/>
                    <a:pt x="0" y="13"/>
                    <a:pt x="1" y="13"/>
                  </a:cubicBezTo>
                  <a:cubicBezTo>
                    <a:pt x="1" y="13"/>
                    <a:pt x="1" y="13"/>
                    <a:pt x="1" y="13"/>
                  </a:cubicBezTo>
                  <a:cubicBezTo>
                    <a:pt x="1" y="12"/>
                    <a:pt x="1" y="12"/>
                    <a:pt x="1" y="12"/>
                  </a:cubicBezTo>
                  <a:cubicBezTo>
                    <a:pt x="1" y="11"/>
                    <a:pt x="1" y="11"/>
                    <a:pt x="1" y="11"/>
                  </a:cubicBezTo>
                  <a:cubicBezTo>
                    <a:pt x="1" y="10"/>
                    <a:pt x="1" y="10"/>
                    <a:pt x="2" y="10"/>
                  </a:cubicBezTo>
                  <a:cubicBezTo>
                    <a:pt x="2" y="9"/>
                    <a:pt x="2" y="9"/>
                    <a:pt x="2" y="8"/>
                  </a:cubicBezTo>
                  <a:cubicBezTo>
                    <a:pt x="2" y="8"/>
                    <a:pt x="2" y="7"/>
                    <a:pt x="2" y="6"/>
                  </a:cubicBezTo>
                  <a:cubicBezTo>
                    <a:pt x="2" y="6"/>
                    <a:pt x="2" y="6"/>
                    <a:pt x="2" y="6"/>
                  </a:cubicBezTo>
                  <a:cubicBezTo>
                    <a:pt x="2" y="6"/>
                    <a:pt x="2" y="5"/>
                    <a:pt x="2" y="5"/>
                  </a:cubicBezTo>
                  <a:cubicBezTo>
                    <a:pt x="2" y="5"/>
                    <a:pt x="3" y="5"/>
                    <a:pt x="3" y="5"/>
                  </a:cubicBezTo>
                  <a:cubicBezTo>
                    <a:pt x="3" y="5"/>
                    <a:pt x="4" y="5"/>
                    <a:pt x="4" y="5"/>
                  </a:cubicBezTo>
                  <a:cubicBezTo>
                    <a:pt x="4" y="4"/>
                    <a:pt x="4" y="4"/>
                    <a:pt x="4" y="4"/>
                  </a:cubicBezTo>
                  <a:cubicBezTo>
                    <a:pt x="5" y="4"/>
                    <a:pt x="4" y="3"/>
                    <a:pt x="5" y="3"/>
                  </a:cubicBezTo>
                  <a:cubicBezTo>
                    <a:pt x="5" y="3"/>
                    <a:pt x="5" y="3"/>
                    <a:pt x="5" y="3"/>
                  </a:cubicBezTo>
                  <a:cubicBezTo>
                    <a:pt x="5" y="3"/>
                    <a:pt x="5" y="3"/>
                    <a:pt x="5" y="3"/>
                  </a:cubicBezTo>
                  <a:cubicBezTo>
                    <a:pt x="6" y="3"/>
                    <a:pt x="6" y="3"/>
                    <a:pt x="6" y="3"/>
                  </a:cubicBezTo>
                  <a:cubicBezTo>
                    <a:pt x="6" y="2"/>
                    <a:pt x="6" y="2"/>
                    <a:pt x="6" y="2"/>
                  </a:cubicBezTo>
                  <a:cubicBezTo>
                    <a:pt x="7" y="2"/>
                    <a:pt x="7" y="2"/>
                    <a:pt x="7" y="2"/>
                  </a:cubicBezTo>
                  <a:cubicBezTo>
                    <a:pt x="7" y="2"/>
                    <a:pt x="8" y="2"/>
                    <a:pt x="8" y="1"/>
                  </a:cubicBezTo>
                  <a:cubicBezTo>
                    <a:pt x="8" y="1"/>
                    <a:pt x="8" y="1"/>
                    <a:pt x="8" y="1"/>
                  </a:cubicBezTo>
                  <a:cubicBezTo>
                    <a:pt x="8" y="0"/>
                    <a:pt x="9" y="0"/>
                    <a:pt x="9" y="0"/>
                  </a:cubicBezTo>
                  <a:close/>
                  <a:moveTo>
                    <a:pt x="16" y="11"/>
                  </a:moveTo>
                  <a:cubicBezTo>
                    <a:pt x="16" y="11"/>
                    <a:pt x="16" y="11"/>
                    <a:pt x="16" y="11"/>
                  </a:cubicBezTo>
                  <a:cubicBezTo>
                    <a:pt x="16" y="11"/>
                    <a:pt x="16" y="11"/>
                    <a:pt x="16" y="11"/>
                  </a:cubicBezTo>
                  <a:cubicBezTo>
                    <a:pt x="16" y="11"/>
                    <a:pt x="16" y="11"/>
                    <a:pt x="16" y="11"/>
                  </a:cubicBezTo>
                  <a:cubicBezTo>
                    <a:pt x="16" y="11"/>
                    <a:pt x="16" y="11"/>
                    <a:pt x="16" y="11"/>
                  </a:cubicBezTo>
                  <a:cubicBezTo>
                    <a:pt x="16" y="11"/>
                    <a:pt x="16" y="11"/>
                    <a:pt x="16" y="11"/>
                  </a:cubicBezTo>
                  <a:cubicBezTo>
                    <a:pt x="16" y="11"/>
                    <a:pt x="16" y="11"/>
                    <a:pt x="16" y="11"/>
                  </a:cubicBezTo>
                  <a:cubicBezTo>
                    <a:pt x="16" y="11"/>
                    <a:pt x="16" y="11"/>
                    <a:pt x="16" y="11"/>
                  </a:cubicBezTo>
                  <a:close/>
                </a:path>
              </a:pathLst>
            </a:custGeom>
            <a:solidFill>
              <a:sysClr val="window" lastClr="FFFFFF">
                <a:lumMod val="75000"/>
              </a:sysClr>
            </a:solidFill>
            <a:ln w="3175">
              <a:solidFill>
                <a:schemeClr val="bg1">
                  <a:lumMod val="65000"/>
                </a:schemeClr>
              </a:solid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defTabSz="2945407">
                <a:defRPr/>
              </a:pPr>
              <a:endParaRPr lang="en-US" sz="1600" kern="0">
                <a:solidFill>
                  <a:srgbClr val="0A0A0A"/>
                </a:solidFill>
                <a:cs typeface="Arial" charset="0"/>
              </a:endParaRPr>
            </a:p>
          </p:txBody>
        </p:sp>
        <p:sp>
          <p:nvSpPr>
            <p:cNvPr id="268" name="Freeform 251">
              <a:extLst>
                <a:ext uri="{FF2B5EF4-FFF2-40B4-BE49-F238E27FC236}">
                  <a16:creationId xmlns:a16="http://schemas.microsoft.com/office/drawing/2014/main" id="{F1A6DDBF-9CE6-1190-AB0D-5A9A5A7E9E6F}"/>
                </a:ext>
              </a:extLst>
            </p:cNvPr>
            <p:cNvSpPr>
              <a:spLocks noEditPoints="1"/>
            </p:cNvSpPr>
            <p:nvPr/>
          </p:nvSpPr>
          <p:spPr bwMode="auto">
            <a:xfrm>
              <a:off x="28589780" y="11297904"/>
              <a:ext cx="645441" cy="1040119"/>
            </a:xfrm>
            <a:custGeom>
              <a:avLst/>
              <a:gdLst/>
              <a:ahLst/>
              <a:cxnLst>
                <a:cxn ang="0">
                  <a:pos x="15" y="7"/>
                </a:cxn>
                <a:cxn ang="0">
                  <a:pos x="17" y="7"/>
                </a:cxn>
                <a:cxn ang="0">
                  <a:pos x="18" y="9"/>
                </a:cxn>
                <a:cxn ang="0">
                  <a:pos x="19" y="10"/>
                </a:cxn>
                <a:cxn ang="0">
                  <a:pos x="20" y="12"/>
                </a:cxn>
                <a:cxn ang="0">
                  <a:pos x="23" y="13"/>
                </a:cxn>
                <a:cxn ang="0">
                  <a:pos x="24" y="13"/>
                </a:cxn>
                <a:cxn ang="0">
                  <a:pos x="26" y="14"/>
                </a:cxn>
                <a:cxn ang="0">
                  <a:pos x="28" y="14"/>
                </a:cxn>
                <a:cxn ang="0">
                  <a:pos x="29" y="15"/>
                </a:cxn>
                <a:cxn ang="0">
                  <a:pos x="29" y="16"/>
                </a:cxn>
                <a:cxn ang="0">
                  <a:pos x="30" y="17"/>
                </a:cxn>
                <a:cxn ang="0">
                  <a:pos x="31" y="19"/>
                </a:cxn>
                <a:cxn ang="0">
                  <a:pos x="33" y="19"/>
                </a:cxn>
                <a:cxn ang="0">
                  <a:pos x="32" y="23"/>
                </a:cxn>
                <a:cxn ang="0">
                  <a:pos x="30" y="25"/>
                </a:cxn>
                <a:cxn ang="0">
                  <a:pos x="28" y="28"/>
                </a:cxn>
                <a:cxn ang="0">
                  <a:pos x="27" y="30"/>
                </a:cxn>
                <a:cxn ang="0">
                  <a:pos x="26" y="29"/>
                </a:cxn>
                <a:cxn ang="0">
                  <a:pos x="25" y="30"/>
                </a:cxn>
                <a:cxn ang="0">
                  <a:pos x="25" y="31"/>
                </a:cxn>
                <a:cxn ang="0">
                  <a:pos x="24" y="34"/>
                </a:cxn>
                <a:cxn ang="0">
                  <a:pos x="25" y="35"/>
                </a:cxn>
                <a:cxn ang="0">
                  <a:pos x="25" y="36"/>
                </a:cxn>
                <a:cxn ang="0">
                  <a:pos x="20" y="39"/>
                </a:cxn>
                <a:cxn ang="0">
                  <a:pos x="20" y="40"/>
                </a:cxn>
                <a:cxn ang="0">
                  <a:pos x="18" y="42"/>
                </a:cxn>
                <a:cxn ang="0">
                  <a:pos x="15" y="43"/>
                </a:cxn>
                <a:cxn ang="0">
                  <a:pos x="14" y="44"/>
                </a:cxn>
                <a:cxn ang="0">
                  <a:pos x="12" y="47"/>
                </a:cxn>
                <a:cxn ang="0">
                  <a:pos x="9" y="47"/>
                </a:cxn>
                <a:cxn ang="0">
                  <a:pos x="8" y="48"/>
                </a:cxn>
                <a:cxn ang="0">
                  <a:pos x="6" y="49"/>
                </a:cxn>
                <a:cxn ang="0">
                  <a:pos x="4" y="46"/>
                </a:cxn>
                <a:cxn ang="0">
                  <a:pos x="0" y="37"/>
                </a:cxn>
                <a:cxn ang="0">
                  <a:pos x="5" y="36"/>
                </a:cxn>
                <a:cxn ang="0">
                  <a:pos x="12" y="33"/>
                </a:cxn>
                <a:cxn ang="0">
                  <a:pos x="14" y="29"/>
                </a:cxn>
                <a:cxn ang="0">
                  <a:pos x="15" y="21"/>
                </a:cxn>
                <a:cxn ang="0">
                  <a:pos x="13" y="18"/>
                </a:cxn>
                <a:cxn ang="0">
                  <a:pos x="13" y="15"/>
                </a:cxn>
                <a:cxn ang="0">
                  <a:pos x="14" y="14"/>
                </a:cxn>
                <a:cxn ang="0">
                  <a:pos x="16" y="11"/>
                </a:cxn>
                <a:cxn ang="0">
                  <a:pos x="15" y="9"/>
                </a:cxn>
                <a:cxn ang="0">
                  <a:pos x="15" y="7"/>
                </a:cxn>
                <a:cxn ang="0">
                  <a:pos x="16" y="0"/>
                </a:cxn>
                <a:cxn ang="0">
                  <a:pos x="16" y="1"/>
                </a:cxn>
                <a:cxn ang="0">
                  <a:pos x="16" y="2"/>
                </a:cxn>
                <a:cxn ang="0">
                  <a:pos x="15" y="0"/>
                </a:cxn>
                <a:cxn ang="0">
                  <a:pos x="16" y="0"/>
                </a:cxn>
                <a:cxn ang="0">
                  <a:pos x="29" y="30"/>
                </a:cxn>
                <a:cxn ang="0">
                  <a:pos x="29" y="31"/>
                </a:cxn>
                <a:cxn ang="0">
                  <a:pos x="29" y="30"/>
                </a:cxn>
                <a:cxn ang="0">
                  <a:pos x="29" y="29"/>
                </a:cxn>
                <a:cxn ang="0">
                  <a:pos x="30" y="29"/>
                </a:cxn>
              </a:cxnLst>
              <a:rect l="0" t="0" r="r" b="b"/>
              <a:pathLst>
                <a:path w="33" h="49">
                  <a:moveTo>
                    <a:pt x="15" y="7"/>
                  </a:moveTo>
                  <a:cubicBezTo>
                    <a:pt x="15" y="7"/>
                    <a:pt x="15" y="7"/>
                    <a:pt x="15" y="7"/>
                  </a:cubicBezTo>
                  <a:cubicBezTo>
                    <a:pt x="15" y="8"/>
                    <a:pt x="15" y="8"/>
                    <a:pt x="16" y="8"/>
                  </a:cubicBezTo>
                  <a:cubicBezTo>
                    <a:pt x="16" y="8"/>
                    <a:pt x="16" y="7"/>
                    <a:pt x="17" y="7"/>
                  </a:cubicBezTo>
                  <a:cubicBezTo>
                    <a:pt x="17" y="8"/>
                    <a:pt x="17" y="8"/>
                    <a:pt x="17" y="8"/>
                  </a:cubicBezTo>
                  <a:cubicBezTo>
                    <a:pt x="17" y="8"/>
                    <a:pt x="17" y="9"/>
                    <a:pt x="18" y="9"/>
                  </a:cubicBezTo>
                  <a:cubicBezTo>
                    <a:pt x="18" y="9"/>
                    <a:pt x="18" y="10"/>
                    <a:pt x="19" y="10"/>
                  </a:cubicBezTo>
                  <a:cubicBezTo>
                    <a:pt x="19" y="10"/>
                    <a:pt x="19" y="10"/>
                    <a:pt x="19" y="10"/>
                  </a:cubicBezTo>
                  <a:cubicBezTo>
                    <a:pt x="19" y="11"/>
                    <a:pt x="20" y="11"/>
                    <a:pt x="20" y="12"/>
                  </a:cubicBezTo>
                  <a:cubicBezTo>
                    <a:pt x="20" y="12"/>
                    <a:pt x="20" y="12"/>
                    <a:pt x="20" y="12"/>
                  </a:cubicBezTo>
                  <a:cubicBezTo>
                    <a:pt x="21" y="12"/>
                    <a:pt x="21" y="12"/>
                    <a:pt x="22" y="12"/>
                  </a:cubicBezTo>
                  <a:cubicBezTo>
                    <a:pt x="22" y="12"/>
                    <a:pt x="22" y="13"/>
                    <a:pt x="23" y="13"/>
                  </a:cubicBezTo>
                  <a:cubicBezTo>
                    <a:pt x="23" y="13"/>
                    <a:pt x="23" y="13"/>
                    <a:pt x="23" y="13"/>
                  </a:cubicBezTo>
                  <a:cubicBezTo>
                    <a:pt x="23" y="13"/>
                    <a:pt x="24" y="13"/>
                    <a:pt x="24" y="13"/>
                  </a:cubicBezTo>
                  <a:cubicBezTo>
                    <a:pt x="24" y="13"/>
                    <a:pt x="25" y="13"/>
                    <a:pt x="25" y="13"/>
                  </a:cubicBezTo>
                  <a:cubicBezTo>
                    <a:pt x="25" y="13"/>
                    <a:pt x="25" y="14"/>
                    <a:pt x="26" y="14"/>
                  </a:cubicBezTo>
                  <a:cubicBezTo>
                    <a:pt x="26" y="14"/>
                    <a:pt x="26" y="14"/>
                    <a:pt x="27" y="14"/>
                  </a:cubicBezTo>
                  <a:cubicBezTo>
                    <a:pt x="27" y="14"/>
                    <a:pt x="28" y="14"/>
                    <a:pt x="28" y="14"/>
                  </a:cubicBezTo>
                  <a:cubicBezTo>
                    <a:pt x="28" y="14"/>
                    <a:pt x="28" y="15"/>
                    <a:pt x="28" y="15"/>
                  </a:cubicBezTo>
                  <a:cubicBezTo>
                    <a:pt x="28" y="15"/>
                    <a:pt x="29" y="15"/>
                    <a:pt x="29" y="15"/>
                  </a:cubicBezTo>
                  <a:cubicBezTo>
                    <a:pt x="29" y="16"/>
                    <a:pt x="29" y="16"/>
                    <a:pt x="29" y="16"/>
                  </a:cubicBezTo>
                  <a:cubicBezTo>
                    <a:pt x="29" y="16"/>
                    <a:pt x="29" y="16"/>
                    <a:pt x="29" y="16"/>
                  </a:cubicBezTo>
                  <a:cubicBezTo>
                    <a:pt x="29" y="16"/>
                    <a:pt x="29" y="16"/>
                    <a:pt x="29" y="17"/>
                  </a:cubicBezTo>
                  <a:cubicBezTo>
                    <a:pt x="29" y="17"/>
                    <a:pt x="30" y="17"/>
                    <a:pt x="30" y="17"/>
                  </a:cubicBezTo>
                  <a:cubicBezTo>
                    <a:pt x="30" y="17"/>
                    <a:pt x="30" y="18"/>
                    <a:pt x="30" y="18"/>
                  </a:cubicBezTo>
                  <a:cubicBezTo>
                    <a:pt x="30" y="18"/>
                    <a:pt x="31" y="19"/>
                    <a:pt x="31" y="19"/>
                  </a:cubicBezTo>
                  <a:cubicBezTo>
                    <a:pt x="32" y="19"/>
                    <a:pt x="32" y="19"/>
                    <a:pt x="32" y="19"/>
                  </a:cubicBezTo>
                  <a:cubicBezTo>
                    <a:pt x="32" y="19"/>
                    <a:pt x="33" y="19"/>
                    <a:pt x="33" y="19"/>
                  </a:cubicBezTo>
                  <a:cubicBezTo>
                    <a:pt x="33" y="20"/>
                    <a:pt x="32" y="21"/>
                    <a:pt x="32" y="22"/>
                  </a:cubicBezTo>
                  <a:cubicBezTo>
                    <a:pt x="32" y="22"/>
                    <a:pt x="32" y="22"/>
                    <a:pt x="32" y="23"/>
                  </a:cubicBezTo>
                  <a:cubicBezTo>
                    <a:pt x="31" y="23"/>
                    <a:pt x="31" y="24"/>
                    <a:pt x="31" y="24"/>
                  </a:cubicBezTo>
                  <a:cubicBezTo>
                    <a:pt x="31" y="25"/>
                    <a:pt x="31" y="25"/>
                    <a:pt x="30" y="25"/>
                  </a:cubicBezTo>
                  <a:cubicBezTo>
                    <a:pt x="30" y="25"/>
                    <a:pt x="30" y="25"/>
                    <a:pt x="30" y="26"/>
                  </a:cubicBezTo>
                  <a:cubicBezTo>
                    <a:pt x="29" y="26"/>
                    <a:pt x="29" y="27"/>
                    <a:pt x="28" y="28"/>
                  </a:cubicBezTo>
                  <a:cubicBezTo>
                    <a:pt x="28" y="28"/>
                    <a:pt x="28" y="30"/>
                    <a:pt x="27" y="30"/>
                  </a:cubicBezTo>
                  <a:cubicBezTo>
                    <a:pt x="27" y="30"/>
                    <a:pt x="27" y="30"/>
                    <a:pt x="27" y="30"/>
                  </a:cubicBezTo>
                  <a:cubicBezTo>
                    <a:pt x="27" y="29"/>
                    <a:pt x="27" y="29"/>
                    <a:pt x="26" y="29"/>
                  </a:cubicBezTo>
                  <a:cubicBezTo>
                    <a:pt x="26" y="29"/>
                    <a:pt x="26" y="29"/>
                    <a:pt x="26" y="29"/>
                  </a:cubicBezTo>
                  <a:cubicBezTo>
                    <a:pt x="26" y="29"/>
                    <a:pt x="26" y="29"/>
                    <a:pt x="26" y="29"/>
                  </a:cubicBezTo>
                  <a:cubicBezTo>
                    <a:pt x="26" y="30"/>
                    <a:pt x="25" y="30"/>
                    <a:pt x="25" y="30"/>
                  </a:cubicBezTo>
                  <a:cubicBezTo>
                    <a:pt x="25" y="30"/>
                    <a:pt x="25" y="30"/>
                    <a:pt x="25" y="30"/>
                  </a:cubicBezTo>
                  <a:cubicBezTo>
                    <a:pt x="25" y="30"/>
                    <a:pt x="25" y="31"/>
                    <a:pt x="25" y="31"/>
                  </a:cubicBezTo>
                  <a:cubicBezTo>
                    <a:pt x="25" y="31"/>
                    <a:pt x="25" y="32"/>
                    <a:pt x="25" y="32"/>
                  </a:cubicBezTo>
                  <a:cubicBezTo>
                    <a:pt x="25" y="33"/>
                    <a:pt x="24" y="33"/>
                    <a:pt x="24" y="34"/>
                  </a:cubicBezTo>
                  <a:cubicBezTo>
                    <a:pt x="25" y="34"/>
                    <a:pt x="25" y="34"/>
                    <a:pt x="25" y="34"/>
                  </a:cubicBezTo>
                  <a:cubicBezTo>
                    <a:pt x="25" y="34"/>
                    <a:pt x="25" y="34"/>
                    <a:pt x="25" y="35"/>
                  </a:cubicBezTo>
                  <a:cubicBezTo>
                    <a:pt x="25" y="35"/>
                    <a:pt x="25" y="35"/>
                    <a:pt x="25" y="35"/>
                  </a:cubicBezTo>
                  <a:cubicBezTo>
                    <a:pt x="25" y="35"/>
                    <a:pt x="25" y="36"/>
                    <a:pt x="25" y="36"/>
                  </a:cubicBezTo>
                  <a:cubicBezTo>
                    <a:pt x="25" y="37"/>
                    <a:pt x="25" y="37"/>
                    <a:pt x="25" y="37"/>
                  </a:cubicBezTo>
                  <a:cubicBezTo>
                    <a:pt x="23" y="37"/>
                    <a:pt x="21" y="37"/>
                    <a:pt x="20" y="39"/>
                  </a:cubicBezTo>
                  <a:cubicBezTo>
                    <a:pt x="20" y="39"/>
                    <a:pt x="20" y="39"/>
                    <a:pt x="20" y="40"/>
                  </a:cubicBezTo>
                  <a:cubicBezTo>
                    <a:pt x="20" y="40"/>
                    <a:pt x="20" y="40"/>
                    <a:pt x="20" y="40"/>
                  </a:cubicBezTo>
                  <a:cubicBezTo>
                    <a:pt x="20" y="41"/>
                    <a:pt x="20" y="42"/>
                    <a:pt x="18" y="42"/>
                  </a:cubicBezTo>
                  <a:cubicBezTo>
                    <a:pt x="18" y="42"/>
                    <a:pt x="18" y="42"/>
                    <a:pt x="18" y="42"/>
                  </a:cubicBezTo>
                  <a:cubicBezTo>
                    <a:pt x="17" y="43"/>
                    <a:pt x="16" y="43"/>
                    <a:pt x="15" y="43"/>
                  </a:cubicBezTo>
                  <a:cubicBezTo>
                    <a:pt x="15" y="43"/>
                    <a:pt x="15" y="43"/>
                    <a:pt x="15" y="43"/>
                  </a:cubicBezTo>
                  <a:cubicBezTo>
                    <a:pt x="15" y="43"/>
                    <a:pt x="15" y="44"/>
                    <a:pt x="15" y="44"/>
                  </a:cubicBezTo>
                  <a:cubicBezTo>
                    <a:pt x="15" y="44"/>
                    <a:pt x="14" y="44"/>
                    <a:pt x="14" y="44"/>
                  </a:cubicBezTo>
                  <a:cubicBezTo>
                    <a:pt x="14" y="45"/>
                    <a:pt x="15" y="46"/>
                    <a:pt x="14" y="46"/>
                  </a:cubicBezTo>
                  <a:cubicBezTo>
                    <a:pt x="14" y="47"/>
                    <a:pt x="13" y="47"/>
                    <a:pt x="12" y="47"/>
                  </a:cubicBezTo>
                  <a:cubicBezTo>
                    <a:pt x="12" y="47"/>
                    <a:pt x="12" y="47"/>
                    <a:pt x="12" y="47"/>
                  </a:cubicBezTo>
                  <a:cubicBezTo>
                    <a:pt x="12" y="47"/>
                    <a:pt x="9" y="47"/>
                    <a:pt x="9" y="47"/>
                  </a:cubicBezTo>
                  <a:cubicBezTo>
                    <a:pt x="9" y="47"/>
                    <a:pt x="9" y="48"/>
                    <a:pt x="9" y="48"/>
                  </a:cubicBezTo>
                  <a:cubicBezTo>
                    <a:pt x="9" y="48"/>
                    <a:pt x="8" y="48"/>
                    <a:pt x="8" y="48"/>
                  </a:cubicBezTo>
                  <a:cubicBezTo>
                    <a:pt x="8" y="48"/>
                    <a:pt x="7" y="48"/>
                    <a:pt x="7" y="49"/>
                  </a:cubicBezTo>
                  <a:cubicBezTo>
                    <a:pt x="7" y="49"/>
                    <a:pt x="7" y="49"/>
                    <a:pt x="6" y="49"/>
                  </a:cubicBezTo>
                  <a:cubicBezTo>
                    <a:pt x="6" y="49"/>
                    <a:pt x="6" y="49"/>
                    <a:pt x="6" y="49"/>
                  </a:cubicBezTo>
                  <a:cubicBezTo>
                    <a:pt x="5" y="48"/>
                    <a:pt x="4" y="47"/>
                    <a:pt x="4" y="46"/>
                  </a:cubicBezTo>
                  <a:cubicBezTo>
                    <a:pt x="3" y="44"/>
                    <a:pt x="2" y="42"/>
                    <a:pt x="2" y="41"/>
                  </a:cubicBezTo>
                  <a:cubicBezTo>
                    <a:pt x="1" y="40"/>
                    <a:pt x="0" y="39"/>
                    <a:pt x="0" y="37"/>
                  </a:cubicBezTo>
                  <a:cubicBezTo>
                    <a:pt x="1" y="37"/>
                    <a:pt x="2" y="37"/>
                    <a:pt x="3" y="36"/>
                  </a:cubicBezTo>
                  <a:cubicBezTo>
                    <a:pt x="4" y="36"/>
                    <a:pt x="4" y="36"/>
                    <a:pt x="5" y="36"/>
                  </a:cubicBezTo>
                  <a:cubicBezTo>
                    <a:pt x="6" y="35"/>
                    <a:pt x="8" y="34"/>
                    <a:pt x="10" y="34"/>
                  </a:cubicBezTo>
                  <a:cubicBezTo>
                    <a:pt x="11" y="33"/>
                    <a:pt x="12" y="33"/>
                    <a:pt x="12" y="33"/>
                  </a:cubicBezTo>
                  <a:cubicBezTo>
                    <a:pt x="13" y="32"/>
                    <a:pt x="13" y="32"/>
                    <a:pt x="13" y="32"/>
                  </a:cubicBezTo>
                  <a:cubicBezTo>
                    <a:pt x="13" y="31"/>
                    <a:pt x="13" y="30"/>
                    <a:pt x="14" y="29"/>
                  </a:cubicBezTo>
                  <a:cubicBezTo>
                    <a:pt x="14" y="28"/>
                    <a:pt x="14" y="26"/>
                    <a:pt x="14" y="25"/>
                  </a:cubicBezTo>
                  <a:cubicBezTo>
                    <a:pt x="15" y="24"/>
                    <a:pt x="15" y="23"/>
                    <a:pt x="15" y="21"/>
                  </a:cubicBezTo>
                  <a:cubicBezTo>
                    <a:pt x="15" y="21"/>
                    <a:pt x="14" y="20"/>
                    <a:pt x="14" y="19"/>
                  </a:cubicBezTo>
                  <a:cubicBezTo>
                    <a:pt x="13" y="19"/>
                    <a:pt x="13" y="18"/>
                    <a:pt x="13" y="18"/>
                  </a:cubicBezTo>
                  <a:cubicBezTo>
                    <a:pt x="13" y="18"/>
                    <a:pt x="13" y="16"/>
                    <a:pt x="13" y="16"/>
                  </a:cubicBezTo>
                  <a:cubicBezTo>
                    <a:pt x="13" y="16"/>
                    <a:pt x="13" y="15"/>
                    <a:pt x="13" y="15"/>
                  </a:cubicBezTo>
                  <a:cubicBezTo>
                    <a:pt x="13" y="15"/>
                    <a:pt x="13" y="15"/>
                    <a:pt x="13" y="14"/>
                  </a:cubicBezTo>
                  <a:cubicBezTo>
                    <a:pt x="13" y="14"/>
                    <a:pt x="14" y="14"/>
                    <a:pt x="14" y="14"/>
                  </a:cubicBezTo>
                  <a:cubicBezTo>
                    <a:pt x="14" y="13"/>
                    <a:pt x="14" y="12"/>
                    <a:pt x="14" y="12"/>
                  </a:cubicBezTo>
                  <a:cubicBezTo>
                    <a:pt x="15" y="12"/>
                    <a:pt x="16" y="12"/>
                    <a:pt x="16" y="11"/>
                  </a:cubicBezTo>
                  <a:cubicBezTo>
                    <a:pt x="16" y="11"/>
                    <a:pt x="16" y="10"/>
                    <a:pt x="15" y="10"/>
                  </a:cubicBezTo>
                  <a:cubicBezTo>
                    <a:pt x="15" y="10"/>
                    <a:pt x="15" y="10"/>
                    <a:pt x="15" y="9"/>
                  </a:cubicBezTo>
                  <a:cubicBezTo>
                    <a:pt x="14" y="9"/>
                    <a:pt x="15" y="8"/>
                    <a:pt x="15" y="8"/>
                  </a:cubicBezTo>
                  <a:cubicBezTo>
                    <a:pt x="15" y="8"/>
                    <a:pt x="15" y="7"/>
                    <a:pt x="15" y="7"/>
                  </a:cubicBezTo>
                  <a:close/>
                  <a:moveTo>
                    <a:pt x="16" y="0"/>
                  </a:moveTo>
                  <a:cubicBezTo>
                    <a:pt x="16" y="0"/>
                    <a:pt x="16" y="0"/>
                    <a:pt x="16" y="0"/>
                  </a:cubicBezTo>
                  <a:cubicBezTo>
                    <a:pt x="16" y="0"/>
                    <a:pt x="16" y="1"/>
                    <a:pt x="16" y="1"/>
                  </a:cubicBezTo>
                  <a:cubicBezTo>
                    <a:pt x="16" y="1"/>
                    <a:pt x="16" y="1"/>
                    <a:pt x="16" y="1"/>
                  </a:cubicBezTo>
                  <a:cubicBezTo>
                    <a:pt x="16" y="1"/>
                    <a:pt x="16" y="2"/>
                    <a:pt x="16" y="2"/>
                  </a:cubicBezTo>
                  <a:cubicBezTo>
                    <a:pt x="16" y="2"/>
                    <a:pt x="16" y="2"/>
                    <a:pt x="16" y="2"/>
                  </a:cubicBezTo>
                  <a:cubicBezTo>
                    <a:pt x="15" y="2"/>
                    <a:pt x="16" y="1"/>
                    <a:pt x="16" y="1"/>
                  </a:cubicBezTo>
                  <a:cubicBezTo>
                    <a:pt x="16" y="1"/>
                    <a:pt x="15" y="1"/>
                    <a:pt x="15" y="0"/>
                  </a:cubicBezTo>
                  <a:cubicBezTo>
                    <a:pt x="15" y="0"/>
                    <a:pt x="15" y="0"/>
                    <a:pt x="15" y="0"/>
                  </a:cubicBezTo>
                  <a:cubicBezTo>
                    <a:pt x="16" y="0"/>
                    <a:pt x="16" y="0"/>
                    <a:pt x="16" y="0"/>
                  </a:cubicBezTo>
                  <a:cubicBezTo>
                    <a:pt x="16" y="0"/>
                    <a:pt x="16" y="0"/>
                    <a:pt x="16" y="0"/>
                  </a:cubicBezTo>
                  <a:close/>
                  <a:moveTo>
                    <a:pt x="29" y="30"/>
                  </a:moveTo>
                  <a:cubicBezTo>
                    <a:pt x="29" y="30"/>
                    <a:pt x="29" y="30"/>
                    <a:pt x="29" y="30"/>
                  </a:cubicBezTo>
                  <a:cubicBezTo>
                    <a:pt x="29" y="30"/>
                    <a:pt x="29" y="31"/>
                    <a:pt x="29" y="31"/>
                  </a:cubicBezTo>
                  <a:cubicBezTo>
                    <a:pt x="29" y="31"/>
                    <a:pt x="29" y="31"/>
                    <a:pt x="29" y="31"/>
                  </a:cubicBezTo>
                  <a:cubicBezTo>
                    <a:pt x="29" y="30"/>
                    <a:pt x="29" y="30"/>
                    <a:pt x="29" y="30"/>
                  </a:cubicBezTo>
                  <a:cubicBezTo>
                    <a:pt x="29" y="30"/>
                    <a:pt x="29" y="30"/>
                    <a:pt x="29" y="30"/>
                  </a:cubicBezTo>
                  <a:close/>
                  <a:moveTo>
                    <a:pt x="29" y="29"/>
                  </a:moveTo>
                  <a:cubicBezTo>
                    <a:pt x="30" y="29"/>
                    <a:pt x="29" y="29"/>
                    <a:pt x="30" y="29"/>
                  </a:cubicBezTo>
                  <a:cubicBezTo>
                    <a:pt x="30" y="29"/>
                    <a:pt x="30" y="29"/>
                    <a:pt x="30" y="29"/>
                  </a:cubicBezTo>
                  <a:cubicBezTo>
                    <a:pt x="30" y="29"/>
                    <a:pt x="29" y="29"/>
                    <a:pt x="29" y="29"/>
                  </a:cubicBezTo>
                  <a:close/>
                </a:path>
              </a:pathLst>
            </a:custGeom>
            <a:solidFill>
              <a:sysClr val="window" lastClr="FFFFFF">
                <a:lumMod val="75000"/>
              </a:sysClr>
            </a:solidFill>
            <a:ln w="3175">
              <a:solidFill>
                <a:schemeClr val="bg1">
                  <a:lumMod val="65000"/>
                </a:schemeClr>
              </a:solid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defTabSz="2945407">
                <a:defRPr/>
              </a:pPr>
              <a:endParaRPr lang="en-US" sz="1600" kern="0">
                <a:solidFill>
                  <a:srgbClr val="0A0A0A"/>
                </a:solidFill>
                <a:cs typeface="Arial" charset="0"/>
              </a:endParaRPr>
            </a:p>
          </p:txBody>
        </p:sp>
        <p:sp>
          <p:nvSpPr>
            <p:cNvPr id="269" name="Freeform 252">
              <a:extLst>
                <a:ext uri="{FF2B5EF4-FFF2-40B4-BE49-F238E27FC236}">
                  <a16:creationId xmlns:a16="http://schemas.microsoft.com/office/drawing/2014/main" id="{F2184C85-CEBA-D567-29E7-E7F5304D21DA}"/>
                </a:ext>
              </a:extLst>
            </p:cNvPr>
            <p:cNvSpPr>
              <a:spLocks noEditPoints="1"/>
            </p:cNvSpPr>
            <p:nvPr/>
          </p:nvSpPr>
          <p:spPr bwMode="auto">
            <a:xfrm>
              <a:off x="28515306" y="11334078"/>
              <a:ext cx="405474" cy="343683"/>
            </a:xfrm>
            <a:custGeom>
              <a:avLst/>
              <a:gdLst/>
              <a:ahLst/>
              <a:cxnLst>
                <a:cxn ang="0">
                  <a:pos x="1" y="10"/>
                </a:cxn>
                <a:cxn ang="0">
                  <a:pos x="4" y="9"/>
                </a:cxn>
                <a:cxn ang="0">
                  <a:pos x="7" y="9"/>
                </a:cxn>
                <a:cxn ang="0">
                  <a:pos x="8" y="9"/>
                </a:cxn>
                <a:cxn ang="0">
                  <a:pos x="10" y="9"/>
                </a:cxn>
                <a:cxn ang="0">
                  <a:pos x="11" y="9"/>
                </a:cxn>
                <a:cxn ang="0">
                  <a:pos x="11" y="9"/>
                </a:cxn>
                <a:cxn ang="0">
                  <a:pos x="11" y="9"/>
                </a:cxn>
                <a:cxn ang="0">
                  <a:pos x="12" y="8"/>
                </a:cxn>
                <a:cxn ang="0">
                  <a:pos x="13" y="7"/>
                </a:cxn>
                <a:cxn ang="0">
                  <a:pos x="13" y="7"/>
                </a:cxn>
                <a:cxn ang="0">
                  <a:pos x="13" y="6"/>
                </a:cxn>
                <a:cxn ang="0">
                  <a:pos x="17" y="2"/>
                </a:cxn>
                <a:cxn ang="0">
                  <a:pos x="17" y="2"/>
                </a:cxn>
                <a:cxn ang="0">
                  <a:pos x="17" y="2"/>
                </a:cxn>
                <a:cxn ang="0">
                  <a:pos x="18" y="1"/>
                </a:cxn>
                <a:cxn ang="0">
                  <a:pos x="19" y="0"/>
                </a:cxn>
                <a:cxn ang="0">
                  <a:pos x="19" y="0"/>
                </a:cxn>
                <a:cxn ang="0">
                  <a:pos x="19" y="0"/>
                </a:cxn>
                <a:cxn ang="0">
                  <a:pos x="19" y="1"/>
                </a:cxn>
                <a:cxn ang="0">
                  <a:pos x="20" y="2"/>
                </a:cxn>
                <a:cxn ang="0">
                  <a:pos x="20" y="5"/>
                </a:cxn>
                <a:cxn ang="0">
                  <a:pos x="20" y="5"/>
                </a:cxn>
                <a:cxn ang="0">
                  <a:pos x="19" y="4"/>
                </a:cxn>
                <a:cxn ang="0">
                  <a:pos x="18" y="5"/>
                </a:cxn>
                <a:cxn ang="0">
                  <a:pos x="18" y="7"/>
                </a:cxn>
                <a:cxn ang="0">
                  <a:pos x="18" y="7"/>
                </a:cxn>
                <a:cxn ang="0">
                  <a:pos x="19" y="9"/>
                </a:cxn>
                <a:cxn ang="0">
                  <a:pos x="19" y="9"/>
                </a:cxn>
                <a:cxn ang="0">
                  <a:pos x="19" y="9"/>
                </a:cxn>
                <a:cxn ang="0">
                  <a:pos x="18" y="9"/>
                </a:cxn>
                <a:cxn ang="0">
                  <a:pos x="17" y="10"/>
                </a:cxn>
                <a:cxn ang="0">
                  <a:pos x="17" y="11"/>
                </a:cxn>
                <a:cxn ang="0">
                  <a:pos x="17" y="11"/>
                </a:cxn>
                <a:cxn ang="0">
                  <a:pos x="17" y="12"/>
                </a:cxn>
                <a:cxn ang="0">
                  <a:pos x="16" y="13"/>
                </a:cxn>
                <a:cxn ang="0">
                  <a:pos x="16" y="14"/>
                </a:cxn>
                <a:cxn ang="0">
                  <a:pos x="16" y="16"/>
                </a:cxn>
                <a:cxn ang="0">
                  <a:pos x="15" y="16"/>
                </a:cxn>
                <a:cxn ang="0">
                  <a:pos x="12" y="16"/>
                </a:cxn>
                <a:cxn ang="0">
                  <a:pos x="5" y="15"/>
                </a:cxn>
                <a:cxn ang="0">
                  <a:pos x="4" y="14"/>
                </a:cxn>
                <a:cxn ang="0">
                  <a:pos x="4" y="13"/>
                </a:cxn>
                <a:cxn ang="0">
                  <a:pos x="4" y="13"/>
                </a:cxn>
                <a:cxn ang="0">
                  <a:pos x="2" y="11"/>
                </a:cxn>
                <a:cxn ang="0">
                  <a:pos x="1" y="10"/>
                </a:cxn>
                <a:cxn ang="0">
                  <a:pos x="0" y="8"/>
                </a:cxn>
                <a:cxn ang="0">
                  <a:pos x="0" y="9"/>
                </a:cxn>
                <a:cxn ang="0">
                  <a:pos x="1" y="9"/>
                </a:cxn>
                <a:cxn ang="0">
                  <a:pos x="0" y="9"/>
                </a:cxn>
                <a:cxn ang="0">
                  <a:pos x="0" y="9"/>
                </a:cxn>
                <a:cxn ang="0">
                  <a:pos x="0" y="9"/>
                </a:cxn>
                <a:cxn ang="0">
                  <a:pos x="0" y="8"/>
                </a:cxn>
              </a:cxnLst>
              <a:rect l="0" t="0" r="r" b="b"/>
              <a:pathLst>
                <a:path w="21" h="16">
                  <a:moveTo>
                    <a:pt x="1" y="10"/>
                  </a:moveTo>
                  <a:cubicBezTo>
                    <a:pt x="3" y="10"/>
                    <a:pt x="3" y="10"/>
                    <a:pt x="4" y="9"/>
                  </a:cubicBezTo>
                  <a:cubicBezTo>
                    <a:pt x="5" y="9"/>
                    <a:pt x="6" y="9"/>
                    <a:pt x="7" y="9"/>
                  </a:cubicBezTo>
                  <a:cubicBezTo>
                    <a:pt x="7" y="9"/>
                    <a:pt x="8" y="9"/>
                    <a:pt x="8" y="9"/>
                  </a:cubicBezTo>
                  <a:cubicBezTo>
                    <a:pt x="8" y="9"/>
                    <a:pt x="9" y="10"/>
                    <a:pt x="10" y="9"/>
                  </a:cubicBezTo>
                  <a:cubicBezTo>
                    <a:pt x="10" y="9"/>
                    <a:pt x="11" y="9"/>
                    <a:pt x="11" y="9"/>
                  </a:cubicBezTo>
                  <a:cubicBezTo>
                    <a:pt x="11" y="9"/>
                    <a:pt x="11" y="9"/>
                    <a:pt x="11" y="9"/>
                  </a:cubicBezTo>
                  <a:cubicBezTo>
                    <a:pt x="11" y="9"/>
                    <a:pt x="11" y="9"/>
                    <a:pt x="11" y="9"/>
                  </a:cubicBezTo>
                  <a:cubicBezTo>
                    <a:pt x="12" y="8"/>
                    <a:pt x="12" y="9"/>
                    <a:pt x="12" y="8"/>
                  </a:cubicBezTo>
                  <a:cubicBezTo>
                    <a:pt x="12" y="8"/>
                    <a:pt x="12" y="8"/>
                    <a:pt x="13" y="7"/>
                  </a:cubicBezTo>
                  <a:cubicBezTo>
                    <a:pt x="13" y="7"/>
                    <a:pt x="13" y="7"/>
                    <a:pt x="13" y="7"/>
                  </a:cubicBezTo>
                  <a:cubicBezTo>
                    <a:pt x="13" y="7"/>
                    <a:pt x="13" y="6"/>
                    <a:pt x="13" y="6"/>
                  </a:cubicBezTo>
                  <a:cubicBezTo>
                    <a:pt x="15" y="5"/>
                    <a:pt x="16" y="4"/>
                    <a:pt x="17" y="2"/>
                  </a:cubicBezTo>
                  <a:cubicBezTo>
                    <a:pt x="17" y="2"/>
                    <a:pt x="17" y="2"/>
                    <a:pt x="17" y="2"/>
                  </a:cubicBezTo>
                  <a:cubicBezTo>
                    <a:pt x="17" y="1"/>
                    <a:pt x="17" y="2"/>
                    <a:pt x="17" y="2"/>
                  </a:cubicBezTo>
                  <a:cubicBezTo>
                    <a:pt x="17" y="1"/>
                    <a:pt x="18" y="1"/>
                    <a:pt x="18" y="1"/>
                  </a:cubicBezTo>
                  <a:cubicBezTo>
                    <a:pt x="18" y="1"/>
                    <a:pt x="19" y="0"/>
                    <a:pt x="19" y="0"/>
                  </a:cubicBezTo>
                  <a:cubicBezTo>
                    <a:pt x="19" y="0"/>
                    <a:pt x="19" y="0"/>
                    <a:pt x="19" y="0"/>
                  </a:cubicBezTo>
                  <a:cubicBezTo>
                    <a:pt x="19" y="0"/>
                    <a:pt x="19" y="0"/>
                    <a:pt x="19" y="0"/>
                  </a:cubicBezTo>
                  <a:cubicBezTo>
                    <a:pt x="19" y="0"/>
                    <a:pt x="19" y="1"/>
                    <a:pt x="19" y="1"/>
                  </a:cubicBezTo>
                  <a:cubicBezTo>
                    <a:pt x="19" y="1"/>
                    <a:pt x="20" y="1"/>
                    <a:pt x="20" y="2"/>
                  </a:cubicBezTo>
                  <a:cubicBezTo>
                    <a:pt x="20" y="2"/>
                    <a:pt x="21" y="4"/>
                    <a:pt x="20" y="5"/>
                  </a:cubicBezTo>
                  <a:cubicBezTo>
                    <a:pt x="20" y="5"/>
                    <a:pt x="20" y="5"/>
                    <a:pt x="20" y="5"/>
                  </a:cubicBezTo>
                  <a:cubicBezTo>
                    <a:pt x="19" y="4"/>
                    <a:pt x="19" y="4"/>
                    <a:pt x="19" y="4"/>
                  </a:cubicBezTo>
                  <a:cubicBezTo>
                    <a:pt x="18" y="5"/>
                    <a:pt x="18" y="4"/>
                    <a:pt x="18" y="5"/>
                  </a:cubicBezTo>
                  <a:cubicBezTo>
                    <a:pt x="18" y="6"/>
                    <a:pt x="18" y="6"/>
                    <a:pt x="18" y="7"/>
                  </a:cubicBezTo>
                  <a:cubicBezTo>
                    <a:pt x="18" y="7"/>
                    <a:pt x="18" y="7"/>
                    <a:pt x="18" y="7"/>
                  </a:cubicBezTo>
                  <a:cubicBezTo>
                    <a:pt x="18" y="8"/>
                    <a:pt x="18" y="8"/>
                    <a:pt x="19" y="9"/>
                  </a:cubicBezTo>
                  <a:cubicBezTo>
                    <a:pt x="19" y="9"/>
                    <a:pt x="19" y="9"/>
                    <a:pt x="19" y="9"/>
                  </a:cubicBezTo>
                  <a:cubicBezTo>
                    <a:pt x="19" y="9"/>
                    <a:pt x="19" y="9"/>
                    <a:pt x="19" y="9"/>
                  </a:cubicBezTo>
                  <a:cubicBezTo>
                    <a:pt x="19" y="9"/>
                    <a:pt x="18" y="9"/>
                    <a:pt x="18" y="9"/>
                  </a:cubicBezTo>
                  <a:cubicBezTo>
                    <a:pt x="17" y="9"/>
                    <a:pt x="17" y="9"/>
                    <a:pt x="17" y="10"/>
                  </a:cubicBezTo>
                  <a:cubicBezTo>
                    <a:pt x="17" y="10"/>
                    <a:pt x="17" y="10"/>
                    <a:pt x="17" y="11"/>
                  </a:cubicBezTo>
                  <a:cubicBezTo>
                    <a:pt x="17" y="11"/>
                    <a:pt x="17" y="11"/>
                    <a:pt x="17" y="11"/>
                  </a:cubicBezTo>
                  <a:cubicBezTo>
                    <a:pt x="17" y="12"/>
                    <a:pt x="17" y="12"/>
                    <a:pt x="17" y="12"/>
                  </a:cubicBezTo>
                  <a:cubicBezTo>
                    <a:pt x="17" y="12"/>
                    <a:pt x="17" y="13"/>
                    <a:pt x="16" y="13"/>
                  </a:cubicBezTo>
                  <a:cubicBezTo>
                    <a:pt x="16" y="13"/>
                    <a:pt x="16" y="14"/>
                    <a:pt x="16" y="14"/>
                  </a:cubicBezTo>
                  <a:cubicBezTo>
                    <a:pt x="16" y="15"/>
                    <a:pt x="16" y="16"/>
                    <a:pt x="16" y="16"/>
                  </a:cubicBezTo>
                  <a:cubicBezTo>
                    <a:pt x="16" y="16"/>
                    <a:pt x="16" y="16"/>
                    <a:pt x="15" y="16"/>
                  </a:cubicBezTo>
                  <a:cubicBezTo>
                    <a:pt x="15" y="16"/>
                    <a:pt x="13" y="16"/>
                    <a:pt x="12" y="16"/>
                  </a:cubicBezTo>
                  <a:cubicBezTo>
                    <a:pt x="10" y="15"/>
                    <a:pt x="7" y="15"/>
                    <a:pt x="5" y="15"/>
                  </a:cubicBezTo>
                  <a:cubicBezTo>
                    <a:pt x="5" y="14"/>
                    <a:pt x="5" y="14"/>
                    <a:pt x="4" y="14"/>
                  </a:cubicBezTo>
                  <a:cubicBezTo>
                    <a:pt x="4" y="14"/>
                    <a:pt x="4" y="13"/>
                    <a:pt x="4" y="13"/>
                  </a:cubicBezTo>
                  <a:cubicBezTo>
                    <a:pt x="4" y="13"/>
                    <a:pt x="4" y="13"/>
                    <a:pt x="4" y="13"/>
                  </a:cubicBezTo>
                  <a:cubicBezTo>
                    <a:pt x="3" y="12"/>
                    <a:pt x="3" y="12"/>
                    <a:pt x="2" y="11"/>
                  </a:cubicBezTo>
                  <a:cubicBezTo>
                    <a:pt x="2" y="11"/>
                    <a:pt x="1" y="10"/>
                    <a:pt x="1" y="10"/>
                  </a:cubicBezTo>
                  <a:close/>
                  <a:moveTo>
                    <a:pt x="0" y="8"/>
                  </a:moveTo>
                  <a:cubicBezTo>
                    <a:pt x="0" y="9"/>
                    <a:pt x="0" y="8"/>
                    <a:pt x="0" y="9"/>
                  </a:cubicBezTo>
                  <a:cubicBezTo>
                    <a:pt x="1" y="9"/>
                    <a:pt x="1" y="9"/>
                    <a:pt x="1" y="9"/>
                  </a:cubicBezTo>
                  <a:cubicBezTo>
                    <a:pt x="0" y="9"/>
                    <a:pt x="0" y="9"/>
                    <a:pt x="0" y="9"/>
                  </a:cubicBezTo>
                  <a:cubicBezTo>
                    <a:pt x="0" y="9"/>
                    <a:pt x="0" y="9"/>
                    <a:pt x="0" y="9"/>
                  </a:cubicBezTo>
                  <a:cubicBezTo>
                    <a:pt x="0" y="9"/>
                    <a:pt x="0" y="9"/>
                    <a:pt x="0" y="9"/>
                  </a:cubicBezTo>
                  <a:cubicBezTo>
                    <a:pt x="0" y="9"/>
                    <a:pt x="0" y="9"/>
                    <a:pt x="0" y="8"/>
                  </a:cubicBezTo>
                  <a:close/>
                </a:path>
              </a:pathLst>
            </a:custGeom>
            <a:solidFill>
              <a:sysClr val="window" lastClr="FFFFFF">
                <a:lumMod val="75000"/>
              </a:sysClr>
            </a:solidFill>
            <a:ln w="3175">
              <a:solidFill>
                <a:schemeClr val="bg1">
                  <a:lumMod val="65000"/>
                </a:schemeClr>
              </a:solid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defTabSz="2945407">
                <a:defRPr/>
              </a:pPr>
              <a:endParaRPr lang="en-US" sz="1600" kern="0">
                <a:solidFill>
                  <a:srgbClr val="0A0A0A"/>
                </a:solidFill>
                <a:cs typeface="Arial" charset="0"/>
              </a:endParaRPr>
            </a:p>
          </p:txBody>
        </p:sp>
        <p:sp>
          <p:nvSpPr>
            <p:cNvPr id="270" name="Freeform 253">
              <a:extLst>
                <a:ext uri="{FF2B5EF4-FFF2-40B4-BE49-F238E27FC236}">
                  <a16:creationId xmlns:a16="http://schemas.microsoft.com/office/drawing/2014/main" id="{1D363D30-FFCE-A0D6-1C76-E045B37DA76E}"/>
                </a:ext>
              </a:extLst>
            </p:cNvPr>
            <p:cNvSpPr>
              <a:spLocks noEditPoints="1"/>
            </p:cNvSpPr>
            <p:nvPr/>
          </p:nvSpPr>
          <p:spPr bwMode="auto">
            <a:xfrm>
              <a:off x="27712628" y="9823682"/>
              <a:ext cx="1779104" cy="1600870"/>
            </a:xfrm>
            <a:custGeom>
              <a:avLst/>
              <a:gdLst/>
              <a:ahLst/>
              <a:cxnLst>
                <a:cxn ang="0">
                  <a:pos x="16" y="2"/>
                </a:cxn>
                <a:cxn ang="0">
                  <a:pos x="17" y="5"/>
                </a:cxn>
                <a:cxn ang="0">
                  <a:pos x="21" y="8"/>
                </a:cxn>
                <a:cxn ang="0">
                  <a:pos x="33" y="15"/>
                </a:cxn>
                <a:cxn ang="0">
                  <a:pos x="42" y="14"/>
                </a:cxn>
                <a:cxn ang="0">
                  <a:pos x="43" y="12"/>
                </a:cxn>
                <a:cxn ang="0">
                  <a:pos x="48" y="9"/>
                </a:cxn>
                <a:cxn ang="0">
                  <a:pos x="53" y="8"/>
                </a:cxn>
                <a:cxn ang="0">
                  <a:pos x="57" y="9"/>
                </a:cxn>
                <a:cxn ang="0">
                  <a:pos x="65" y="11"/>
                </a:cxn>
                <a:cxn ang="0">
                  <a:pos x="69" y="14"/>
                </a:cxn>
                <a:cxn ang="0">
                  <a:pos x="74" y="16"/>
                </a:cxn>
                <a:cxn ang="0">
                  <a:pos x="75" y="20"/>
                </a:cxn>
                <a:cxn ang="0">
                  <a:pos x="75" y="24"/>
                </a:cxn>
                <a:cxn ang="0">
                  <a:pos x="73" y="28"/>
                </a:cxn>
                <a:cxn ang="0">
                  <a:pos x="75" y="32"/>
                </a:cxn>
                <a:cxn ang="0">
                  <a:pos x="78" y="42"/>
                </a:cxn>
                <a:cxn ang="0">
                  <a:pos x="81" y="53"/>
                </a:cxn>
                <a:cxn ang="0">
                  <a:pos x="86" y="58"/>
                </a:cxn>
                <a:cxn ang="0">
                  <a:pos x="89" y="64"/>
                </a:cxn>
                <a:cxn ang="0">
                  <a:pos x="87" y="67"/>
                </a:cxn>
                <a:cxn ang="0">
                  <a:pos x="84" y="71"/>
                </a:cxn>
                <a:cxn ang="0">
                  <a:pos x="81" y="74"/>
                </a:cxn>
                <a:cxn ang="0">
                  <a:pos x="76" y="73"/>
                </a:cxn>
                <a:cxn ang="0">
                  <a:pos x="72" y="72"/>
                </a:cxn>
                <a:cxn ang="0">
                  <a:pos x="68" y="71"/>
                </a:cxn>
                <a:cxn ang="0">
                  <a:pos x="65" y="70"/>
                </a:cxn>
                <a:cxn ang="0">
                  <a:pos x="64" y="65"/>
                </a:cxn>
                <a:cxn ang="0">
                  <a:pos x="58" y="65"/>
                </a:cxn>
                <a:cxn ang="0">
                  <a:pos x="56" y="66"/>
                </a:cxn>
                <a:cxn ang="0">
                  <a:pos x="50" y="66"/>
                </a:cxn>
                <a:cxn ang="0">
                  <a:pos x="44" y="63"/>
                </a:cxn>
                <a:cxn ang="0">
                  <a:pos x="39" y="60"/>
                </a:cxn>
                <a:cxn ang="0">
                  <a:pos x="37" y="58"/>
                </a:cxn>
                <a:cxn ang="0">
                  <a:pos x="36" y="54"/>
                </a:cxn>
                <a:cxn ang="0">
                  <a:pos x="33" y="50"/>
                </a:cxn>
                <a:cxn ang="0">
                  <a:pos x="29" y="49"/>
                </a:cxn>
                <a:cxn ang="0">
                  <a:pos x="28" y="48"/>
                </a:cxn>
                <a:cxn ang="0">
                  <a:pos x="26" y="47"/>
                </a:cxn>
                <a:cxn ang="0">
                  <a:pos x="25" y="49"/>
                </a:cxn>
                <a:cxn ang="0">
                  <a:pos x="22" y="44"/>
                </a:cxn>
                <a:cxn ang="0">
                  <a:pos x="20" y="39"/>
                </a:cxn>
                <a:cxn ang="0">
                  <a:pos x="16" y="36"/>
                </a:cxn>
                <a:cxn ang="0">
                  <a:pos x="13" y="34"/>
                </a:cxn>
                <a:cxn ang="0">
                  <a:pos x="12" y="31"/>
                </a:cxn>
                <a:cxn ang="0">
                  <a:pos x="10" y="27"/>
                </a:cxn>
                <a:cxn ang="0">
                  <a:pos x="11" y="24"/>
                </a:cxn>
                <a:cxn ang="0">
                  <a:pos x="11" y="21"/>
                </a:cxn>
                <a:cxn ang="0">
                  <a:pos x="12" y="19"/>
                </a:cxn>
                <a:cxn ang="0">
                  <a:pos x="7" y="17"/>
                </a:cxn>
                <a:cxn ang="0">
                  <a:pos x="5" y="13"/>
                </a:cxn>
                <a:cxn ang="0">
                  <a:pos x="2" y="9"/>
                </a:cxn>
                <a:cxn ang="0">
                  <a:pos x="1" y="3"/>
                </a:cxn>
                <a:cxn ang="0">
                  <a:pos x="3" y="1"/>
                </a:cxn>
                <a:cxn ang="0">
                  <a:pos x="5" y="3"/>
                </a:cxn>
                <a:cxn ang="0">
                  <a:pos x="11" y="4"/>
                </a:cxn>
                <a:cxn ang="0">
                  <a:pos x="60" y="65"/>
                </a:cxn>
                <a:cxn ang="0">
                  <a:pos x="58" y="66"/>
                </a:cxn>
              </a:cxnLst>
              <a:rect l="0" t="0" r="r" b="b"/>
              <a:pathLst>
                <a:path w="91" h="75">
                  <a:moveTo>
                    <a:pt x="13" y="3"/>
                  </a:moveTo>
                  <a:cubicBezTo>
                    <a:pt x="13" y="2"/>
                    <a:pt x="15" y="1"/>
                    <a:pt x="16" y="0"/>
                  </a:cubicBezTo>
                  <a:cubicBezTo>
                    <a:pt x="16" y="0"/>
                    <a:pt x="16" y="0"/>
                    <a:pt x="16" y="0"/>
                  </a:cubicBezTo>
                  <a:cubicBezTo>
                    <a:pt x="16" y="0"/>
                    <a:pt x="17" y="1"/>
                    <a:pt x="17" y="1"/>
                  </a:cubicBezTo>
                  <a:cubicBezTo>
                    <a:pt x="17" y="2"/>
                    <a:pt x="17" y="1"/>
                    <a:pt x="16" y="2"/>
                  </a:cubicBezTo>
                  <a:cubicBezTo>
                    <a:pt x="17" y="2"/>
                    <a:pt x="17" y="3"/>
                    <a:pt x="17" y="3"/>
                  </a:cubicBezTo>
                  <a:cubicBezTo>
                    <a:pt x="17" y="3"/>
                    <a:pt x="17" y="3"/>
                    <a:pt x="17" y="3"/>
                  </a:cubicBezTo>
                  <a:cubicBezTo>
                    <a:pt x="17" y="3"/>
                    <a:pt x="17" y="3"/>
                    <a:pt x="16" y="3"/>
                  </a:cubicBezTo>
                  <a:cubicBezTo>
                    <a:pt x="16" y="4"/>
                    <a:pt x="16" y="4"/>
                    <a:pt x="16" y="5"/>
                  </a:cubicBezTo>
                  <a:cubicBezTo>
                    <a:pt x="17" y="5"/>
                    <a:pt x="17" y="5"/>
                    <a:pt x="17" y="5"/>
                  </a:cubicBezTo>
                  <a:cubicBezTo>
                    <a:pt x="17" y="5"/>
                    <a:pt x="17" y="5"/>
                    <a:pt x="18" y="6"/>
                  </a:cubicBezTo>
                  <a:cubicBezTo>
                    <a:pt x="18" y="6"/>
                    <a:pt x="18" y="6"/>
                    <a:pt x="19" y="6"/>
                  </a:cubicBezTo>
                  <a:cubicBezTo>
                    <a:pt x="19" y="6"/>
                    <a:pt x="19" y="7"/>
                    <a:pt x="20" y="7"/>
                  </a:cubicBezTo>
                  <a:cubicBezTo>
                    <a:pt x="20" y="7"/>
                    <a:pt x="20" y="7"/>
                    <a:pt x="20" y="7"/>
                  </a:cubicBezTo>
                  <a:cubicBezTo>
                    <a:pt x="21" y="7"/>
                    <a:pt x="21" y="8"/>
                    <a:pt x="21" y="8"/>
                  </a:cubicBezTo>
                  <a:cubicBezTo>
                    <a:pt x="21" y="9"/>
                    <a:pt x="21" y="10"/>
                    <a:pt x="22" y="10"/>
                  </a:cubicBezTo>
                  <a:cubicBezTo>
                    <a:pt x="23" y="12"/>
                    <a:pt x="25" y="11"/>
                    <a:pt x="27" y="12"/>
                  </a:cubicBezTo>
                  <a:cubicBezTo>
                    <a:pt x="28" y="14"/>
                    <a:pt x="29" y="14"/>
                    <a:pt x="30" y="15"/>
                  </a:cubicBezTo>
                  <a:cubicBezTo>
                    <a:pt x="30" y="15"/>
                    <a:pt x="31" y="15"/>
                    <a:pt x="31" y="15"/>
                  </a:cubicBezTo>
                  <a:cubicBezTo>
                    <a:pt x="32" y="15"/>
                    <a:pt x="32" y="15"/>
                    <a:pt x="33" y="15"/>
                  </a:cubicBezTo>
                  <a:cubicBezTo>
                    <a:pt x="33" y="16"/>
                    <a:pt x="35" y="16"/>
                    <a:pt x="36" y="16"/>
                  </a:cubicBezTo>
                  <a:cubicBezTo>
                    <a:pt x="36" y="16"/>
                    <a:pt x="36" y="16"/>
                    <a:pt x="36" y="16"/>
                  </a:cubicBezTo>
                  <a:cubicBezTo>
                    <a:pt x="37" y="15"/>
                    <a:pt x="37" y="16"/>
                    <a:pt x="38" y="15"/>
                  </a:cubicBezTo>
                  <a:cubicBezTo>
                    <a:pt x="39" y="15"/>
                    <a:pt x="40" y="15"/>
                    <a:pt x="41" y="15"/>
                  </a:cubicBezTo>
                  <a:cubicBezTo>
                    <a:pt x="41" y="14"/>
                    <a:pt x="41" y="14"/>
                    <a:pt x="42" y="14"/>
                  </a:cubicBezTo>
                  <a:cubicBezTo>
                    <a:pt x="42" y="15"/>
                    <a:pt x="42" y="15"/>
                    <a:pt x="42" y="15"/>
                  </a:cubicBezTo>
                  <a:cubicBezTo>
                    <a:pt x="42" y="15"/>
                    <a:pt x="42" y="15"/>
                    <a:pt x="42" y="15"/>
                  </a:cubicBezTo>
                  <a:cubicBezTo>
                    <a:pt x="43" y="15"/>
                    <a:pt x="43" y="15"/>
                    <a:pt x="44" y="15"/>
                  </a:cubicBezTo>
                  <a:cubicBezTo>
                    <a:pt x="44" y="15"/>
                    <a:pt x="44" y="14"/>
                    <a:pt x="44" y="14"/>
                  </a:cubicBezTo>
                  <a:cubicBezTo>
                    <a:pt x="44" y="14"/>
                    <a:pt x="43" y="13"/>
                    <a:pt x="43" y="12"/>
                  </a:cubicBezTo>
                  <a:cubicBezTo>
                    <a:pt x="45" y="12"/>
                    <a:pt x="45" y="12"/>
                    <a:pt x="46" y="12"/>
                  </a:cubicBezTo>
                  <a:cubicBezTo>
                    <a:pt x="46" y="11"/>
                    <a:pt x="47" y="12"/>
                    <a:pt x="47" y="11"/>
                  </a:cubicBezTo>
                  <a:cubicBezTo>
                    <a:pt x="47" y="10"/>
                    <a:pt x="47" y="10"/>
                    <a:pt x="47" y="10"/>
                  </a:cubicBezTo>
                  <a:cubicBezTo>
                    <a:pt x="47" y="10"/>
                    <a:pt x="47" y="9"/>
                    <a:pt x="48" y="9"/>
                  </a:cubicBezTo>
                  <a:cubicBezTo>
                    <a:pt x="48" y="9"/>
                    <a:pt x="48" y="9"/>
                    <a:pt x="48" y="9"/>
                  </a:cubicBezTo>
                  <a:cubicBezTo>
                    <a:pt x="49" y="9"/>
                    <a:pt x="49" y="8"/>
                    <a:pt x="49" y="8"/>
                  </a:cubicBezTo>
                  <a:cubicBezTo>
                    <a:pt x="50" y="8"/>
                    <a:pt x="50" y="8"/>
                    <a:pt x="51" y="9"/>
                  </a:cubicBezTo>
                  <a:cubicBezTo>
                    <a:pt x="52" y="8"/>
                    <a:pt x="52" y="8"/>
                    <a:pt x="53" y="8"/>
                  </a:cubicBezTo>
                  <a:cubicBezTo>
                    <a:pt x="53" y="8"/>
                    <a:pt x="53" y="8"/>
                    <a:pt x="53" y="8"/>
                  </a:cubicBezTo>
                  <a:cubicBezTo>
                    <a:pt x="53" y="8"/>
                    <a:pt x="53" y="8"/>
                    <a:pt x="53" y="8"/>
                  </a:cubicBezTo>
                  <a:cubicBezTo>
                    <a:pt x="53" y="8"/>
                    <a:pt x="54" y="7"/>
                    <a:pt x="54" y="8"/>
                  </a:cubicBezTo>
                  <a:cubicBezTo>
                    <a:pt x="54" y="8"/>
                    <a:pt x="54" y="8"/>
                    <a:pt x="55" y="8"/>
                  </a:cubicBezTo>
                  <a:cubicBezTo>
                    <a:pt x="55" y="8"/>
                    <a:pt x="56" y="8"/>
                    <a:pt x="56" y="8"/>
                  </a:cubicBezTo>
                  <a:cubicBezTo>
                    <a:pt x="56" y="8"/>
                    <a:pt x="56" y="8"/>
                    <a:pt x="57" y="8"/>
                  </a:cubicBezTo>
                  <a:cubicBezTo>
                    <a:pt x="57" y="9"/>
                    <a:pt x="57" y="9"/>
                    <a:pt x="57" y="9"/>
                  </a:cubicBezTo>
                  <a:cubicBezTo>
                    <a:pt x="58" y="9"/>
                    <a:pt x="59" y="9"/>
                    <a:pt x="60" y="10"/>
                  </a:cubicBezTo>
                  <a:cubicBezTo>
                    <a:pt x="60" y="10"/>
                    <a:pt x="61" y="11"/>
                    <a:pt x="61" y="11"/>
                  </a:cubicBezTo>
                  <a:cubicBezTo>
                    <a:pt x="62" y="11"/>
                    <a:pt x="63" y="10"/>
                    <a:pt x="64" y="11"/>
                  </a:cubicBezTo>
                  <a:cubicBezTo>
                    <a:pt x="64" y="11"/>
                    <a:pt x="64" y="11"/>
                    <a:pt x="64" y="11"/>
                  </a:cubicBezTo>
                  <a:cubicBezTo>
                    <a:pt x="64" y="11"/>
                    <a:pt x="65" y="11"/>
                    <a:pt x="65" y="11"/>
                  </a:cubicBezTo>
                  <a:cubicBezTo>
                    <a:pt x="65" y="11"/>
                    <a:pt x="65" y="11"/>
                    <a:pt x="65" y="11"/>
                  </a:cubicBezTo>
                  <a:cubicBezTo>
                    <a:pt x="66" y="12"/>
                    <a:pt x="66" y="13"/>
                    <a:pt x="66" y="13"/>
                  </a:cubicBezTo>
                  <a:cubicBezTo>
                    <a:pt x="67" y="13"/>
                    <a:pt x="67" y="13"/>
                    <a:pt x="67" y="13"/>
                  </a:cubicBezTo>
                  <a:cubicBezTo>
                    <a:pt x="67" y="13"/>
                    <a:pt x="68" y="13"/>
                    <a:pt x="68" y="14"/>
                  </a:cubicBezTo>
                  <a:cubicBezTo>
                    <a:pt x="68" y="14"/>
                    <a:pt x="69" y="14"/>
                    <a:pt x="69" y="14"/>
                  </a:cubicBezTo>
                  <a:cubicBezTo>
                    <a:pt x="69" y="14"/>
                    <a:pt x="69" y="14"/>
                    <a:pt x="69" y="14"/>
                  </a:cubicBezTo>
                  <a:cubicBezTo>
                    <a:pt x="69" y="14"/>
                    <a:pt x="70" y="15"/>
                    <a:pt x="70" y="16"/>
                  </a:cubicBezTo>
                  <a:cubicBezTo>
                    <a:pt x="71" y="16"/>
                    <a:pt x="71" y="16"/>
                    <a:pt x="71" y="16"/>
                  </a:cubicBezTo>
                  <a:cubicBezTo>
                    <a:pt x="72" y="16"/>
                    <a:pt x="73" y="16"/>
                    <a:pt x="74" y="16"/>
                  </a:cubicBezTo>
                  <a:cubicBezTo>
                    <a:pt x="74" y="16"/>
                    <a:pt x="74" y="16"/>
                    <a:pt x="74" y="16"/>
                  </a:cubicBezTo>
                  <a:cubicBezTo>
                    <a:pt x="74" y="16"/>
                    <a:pt x="74" y="16"/>
                    <a:pt x="74" y="16"/>
                  </a:cubicBezTo>
                  <a:cubicBezTo>
                    <a:pt x="74" y="16"/>
                    <a:pt x="74" y="17"/>
                    <a:pt x="74" y="17"/>
                  </a:cubicBezTo>
                  <a:cubicBezTo>
                    <a:pt x="74" y="18"/>
                    <a:pt x="75" y="18"/>
                    <a:pt x="75" y="18"/>
                  </a:cubicBezTo>
                  <a:cubicBezTo>
                    <a:pt x="75" y="18"/>
                    <a:pt x="74" y="19"/>
                    <a:pt x="74" y="19"/>
                  </a:cubicBezTo>
                  <a:cubicBezTo>
                    <a:pt x="75" y="19"/>
                    <a:pt x="75" y="20"/>
                    <a:pt x="75" y="20"/>
                  </a:cubicBezTo>
                  <a:cubicBezTo>
                    <a:pt x="75" y="20"/>
                    <a:pt x="75" y="20"/>
                    <a:pt x="75" y="21"/>
                  </a:cubicBezTo>
                  <a:cubicBezTo>
                    <a:pt x="75" y="21"/>
                    <a:pt x="75" y="21"/>
                    <a:pt x="75" y="21"/>
                  </a:cubicBezTo>
                  <a:cubicBezTo>
                    <a:pt x="75" y="21"/>
                    <a:pt x="75" y="22"/>
                    <a:pt x="75" y="22"/>
                  </a:cubicBezTo>
                  <a:cubicBezTo>
                    <a:pt x="75" y="22"/>
                    <a:pt x="75" y="22"/>
                    <a:pt x="75" y="22"/>
                  </a:cubicBezTo>
                  <a:cubicBezTo>
                    <a:pt x="75" y="23"/>
                    <a:pt x="75" y="23"/>
                    <a:pt x="75" y="24"/>
                  </a:cubicBezTo>
                  <a:cubicBezTo>
                    <a:pt x="75" y="24"/>
                    <a:pt x="75" y="25"/>
                    <a:pt x="75" y="25"/>
                  </a:cubicBezTo>
                  <a:cubicBezTo>
                    <a:pt x="75" y="26"/>
                    <a:pt x="75" y="26"/>
                    <a:pt x="75" y="26"/>
                  </a:cubicBezTo>
                  <a:cubicBezTo>
                    <a:pt x="74" y="26"/>
                    <a:pt x="74" y="26"/>
                    <a:pt x="74" y="27"/>
                  </a:cubicBezTo>
                  <a:cubicBezTo>
                    <a:pt x="74" y="27"/>
                    <a:pt x="74" y="27"/>
                    <a:pt x="74" y="27"/>
                  </a:cubicBezTo>
                  <a:cubicBezTo>
                    <a:pt x="74" y="27"/>
                    <a:pt x="73" y="27"/>
                    <a:pt x="73" y="28"/>
                  </a:cubicBezTo>
                  <a:cubicBezTo>
                    <a:pt x="73" y="28"/>
                    <a:pt x="73" y="29"/>
                    <a:pt x="73" y="29"/>
                  </a:cubicBezTo>
                  <a:cubicBezTo>
                    <a:pt x="73" y="29"/>
                    <a:pt x="74" y="30"/>
                    <a:pt x="74" y="30"/>
                  </a:cubicBezTo>
                  <a:cubicBezTo>
                    <a:pt x="74" y="30"/>
                    <a:pt x="74" y="31"/>
                    <a:pt x="74" y="31"/>
                  </a:cubicBezTo>
                  <a:cubicBezTo>
                    <a:pt x="74" y="31"/>
                    <a:pt x="74" y="32"/>
                    <a:pt x="75" y="32"/>
                  </a:cubicBezTo>
                  <a:cubicBezTo>
                    <a:pt x="75" y="32"/>
                    <a:pt x="75" y="32"/>
                    <a:pt x="75" y="32"/>
                  </a:cubicBezTo>
                  <a:cubicBezTo>
                    <a:pt x="75" y="33"/>
                    <a:pt x="75" y="33"/>
                    <a:pt x="75" y="34"/>
                  </a:cubicBezTo>
                  <a:cubicBezTo>
                    <a:pt x="75" y="35"/>
                    <a:pt x="75" y="35"/>
                    <a:pt x="75" y="36"/>
                  </a:cubicBezTo>
                  <a:cubicBezTo>
                    <a:pt x="76" y="37"/>
                    <a:pt x="76" y="38"/>
                    <a:pt x="76" y="38"/>
                  </a:cubicBezTo>
                  <a:cubicBezTo>
                    <a:pt x="76" y="39"/>
                    <a:pt x="76" y="39"/>
                    <a:pt x="76" y="39"/>
                  </a:cubicBezTo>
                  <a:cubicBezTo>
                    <a:pt x="77" y="40"/>
                    <a:pt x="77" y="42"/>
                    <a:pt x="78" y="42"/>
                  </a:cubicBezTo>
                  <a:cubicBezTo>
                    <a:pt x="78" y="43"/>
                    <a:pt x="80" y="43"/>
                    <a:pt x="81" y="43"/>
                  </a:cubicBezTo>
                  <a:cubicBezTo>
                    <a:pt x="81" y="44"/>
                    <a:pt x="82" y="44"/>
                    <a:pt x="82" y="45"/>
                  </a:cubicBezTo>
                  <a:cubicBezTo>
                    <a:pt x="81" y="46"/>
                    <a:pt x="81" y="46"/>
                    <a:pt x="81" y="47"/>
                  </a:cubicBezTo>
                  <a:cubicBezTo>
                    <a:pt x="80" y="48"/>
                    <a:pt x="78" y="49"/>
                    <a:pt x="78" y="51"/>
                  </a:cubicBezTo>
                  <a:cubicBezTo>
                    <a:pt x="79" y="51"/>
                    <a:pt x="81" y="53"/>
                    <a:pt x="81" y="53"/>
                  </a:cubicBezTo>
                  <a:cubicBezTo>
                    <a:pt x="81" y="54"/>
                    <a:pt x="81" y="54"/>
                    <a:pt x="81" y="54"/>
                  </a:cubicBezTo>
                  <a:cubicBezTo>
                    <a:pt x="81" y="54"/>
                    <a:pt x="82" y="55"/>
                    <a:pt x="82" y="55"/>
                  </a:cubicBezTo>
                  <a:cubicBezTo>
                    <a:pt x="82" y="55"/>
                    <a:pt x="82" y="55"/>
                    <a:pt x="82" y="56"/>
                  </a:cubicBezTo>
                  <a:cubicBezTo>
                    <a:pt x="82" y="56"/>
                    <a:pt x="83" y="57"/>
                    <a:pt x="84" y="57"/>
                  </a:cubicBezTo>
                  <a:cubicBezTo>
                    <a:pt x="84" y="58"/>
                    <a:pt x="85" y="58"/>
                    <a:pt x="86" y="58"/>
                  </a:cubicBezTo>
                  <a:cubicBezTo>
                    <a:pt x="86" y="58"/>
                    <a:pt x="86" y="59"/>
                    <a:pt x="87" y="59"/>
                  </a:cubicBezTo>
                  <a:cubicBezTo>
                    <a:pt x="87" y="59"/>
                    <a:pt x="88" y="59"/>
                    <a:pt x="88" y="59"/>
                  </a:cubicBezTo>
                  <a:cubicBezTo>
                    <a:pt x="88" y="60"/>
                    <a:pt x="88" y="60"/>
                    <a:pt x="88" y="60"/>
                  </a:cubicBezTo>
                  <a:cubicBezTo>
                    <a:pt x="88" y="61"/>
                    <a:pt x="88" y="62"/>
                    <a:pt x="88" y="62"/>
                  </a:cubicBezTo>
                  <a:cubicBezTo>
                    <a:pt x="89" y="63"/>
                    <a:pt x="88" y="64"/>
                    <a:pt x="89" y="64"/>
                  </a:cubicBezTo>
                  <a:cubicBezTo>
                    <a:pt x="89" y="64"/>
                    <a:pt x="90" y="64"/>
                    <a:pt x="90" y="64"/>
                  </a:cubicBezTo>
                  <a:cubicBezTo>
                    <a:pt x="91" y="64"/>
                    <a:pt x="91" y="65"/>
                    <a:pt x="91" y="65"/>
                  </a:cubicBezTo>
                  <a:cubicBezTo>
                    <a:pt x="91" y="65"/>
                    <a:pt x="90" y="66"/>
                    <a:pt x="90" y="66"/>
                  </a:cubicBezTo>
                  <a:cubicBezTo>
                    <a:pt x="90" y="66"/>
                    <a:pt x="89" y="66"/>
                    <a:pt x="89" y="66"/>
                  </a:cubicBezTo>
                  <a:cubicBezTo>
                    <a:pt x="89" y="67"/>
                    <a:pt x="87" y="67"/>
                    <a:pt x="87" y="67"/>
                  </a:cubicBezTo>
                  <a:cubicBezTo>
                    <a:pt x="87" y="67"/>
                    <a:pt x="87" y="68"/>
                    <a:pt x="86" y="68"/>
                  </a:cubicBezTo>
                  <a:cubicBezTo>
                    <a:pt x="86" y="68"/>
                    <a:pt x="85" y="68"/>
                    <a:pt x="85" y="69"/>
                  </a:cubicBezTo>
                  <a:cubicBezTo>
                    <a:pt x="85" y="70"/>
                    <a:pt x="85" y="70"/>
                    <a:pt x="85" y="71"/>
                  </a:cubicBezTo>
                  <a:cubicBezTo>
                    <a:pt x="85" y="71"/>
                    <a:pt x="84" y="71"/>
                    <a:pt x="84" y="71"/>
                  </a:cubicBezTo>
                  <a:cubicBezTo>
                    <a:pt x="84" y="71"/>
                    <a:pt x="84" y="71"/>
                    <a:pt x="84" y="71"/>
                  </a:cubicBezTo>
                  <a:cubicBezTo>
                    <a:pt x="84" y="72"/>
                    <a:pt x="84" y="72"/>
                    <a:pt x="84" y="72"/>
                  </a:cubicBezTo>
                  <a:cubicBezTo>
                    <a:pt x="84" y="73"/>
                    <a:pt x="84" y="73"/>
                    <a:pt x="84" y="74"/>
                  </a:cubicBezTo>
                  <a:cubicBezTo>
                    <a:pt x="84" y="74"/>
                    <a:pt x="84" y="75"/>
                    <a:pt x="84" y="75"/>
                  </a:cubicBezTo>
                  <a:cubicBezTo>
                    <a:pt x="83" y="74"/>
                    <a:pt x="82" y="74"/>
                    <a:pt x="81" y="74"/>
                  </a:cubicBezTo>
                  <a:cubicBezTo>
                    <a:pt x="81" y="74"/>
                    <a:pt x="81" y="74"/>
                    <a:pt x="81" y="74"/>
                  </a:cubicBezTo>
                  <a:cubicBezTo>
                    <a:pt x="80" y="73"/>
                    <a:pt x="80" y="73"/>
                    <a:pt x="79" y="73"/>
                  </a:cubicBezTo>
                  <a:cubicBezTo>
                    <a:pt x="79" y="73"/>
                    <a:pt x="79" y="73"/>
                    <a:pt x="79" y="73"/>
                  </a:cubicBezTo>
                  <a:cubicBezTo>
                    <a:pt x="78" y="73"/>
                    <a:pt x="78" y="73"/>
                    <a:pt x="77" y="73"/>
                  </a:cubicBezTo>
                  <a:cubicBezTo>
                    <a:pt x="77" y="73"/>
                    <a:pt x="77" y="73"/>
                    <a:pt x="77" y="73"/>
                  </a:cubicBezTo>
                  <a:cubicBezTo>
                    <a:pt x="77" y="73"/>
                    <a:pt x="76" y="73"/>
                    <a:pt x="76" y="73"/>
                  </a:cubicBezTo>
                  <a:cubicBezTo>
                    <a:pt x="76" y="73"/>
                    <a:pt x="76" y="73"/>
                    <a:pt x="76" y="73"/>
                  </a:cubicBezTo>
                  <a:cubicBezTo>
                    <a:pt x="76" y="73"/>
                    <a:pt x="75" y="73"/>
                    <a:pt x="75" y="73"/>
                  </a:cubicBezTo>
                  <a:cubicBezTo>
                    <a:pt x="74" y="72"/>
                    <a:pt x="74" y="73"/>
                    <a:pt x="73" y="73"/>
                  </a:cubicBezTo>
                  <a:cubicBezTo>
                    <a:pt x="73" y="73"/>
                    <a:pt x="73" y="72"/>
                    <a:pt x="72" y="72"/>
                  </a:cubicBezTo>
                  <a:cubicBezTo>
                    <a:pt x="72" y="72"/>
                    <a:pt x="72" y="72"/>
                    <a:pt x="72" y="72"/>
                  </a:cubicBezTo>
                  <a:cubicBezTo>
                    <a:pt x="71" y="72"/>
                    <a:pt x="70" y="72"/>
                    <a:pt x="70" y="72"/>
                  </a:cubicBezTo>
                  <a:cubicBezTo>
                    <a:pt x="70" y="72"/>
                    <a:pt x="70" y="72"/>
                    <a:pt x="69" y="72"/>
                  </a:cubicBezTo>
                  <a:cubicBezTo>
                    <a:pt x="69" y="72"/>
                    <a:pt x="69" y="72"/>
                    <a:pt x="68" y="72"/>
                  </a:cubicBezTo>
                  <a:cubicBezTo>
                    <a:pt x="68" y="72"/>
                    <a:pt x="68" y="72"/>
                    <a:pt x="68" y="72"/>
                  </a:cubicBezTo>
                  <a:cubicBezTo>
                    <a:pt x="68" y="72"/>
                    <a:pt x="68" y="71"/>
                    <a:pt x="68" y="71"/>
                  </a:cubicBezTo>
                  <a:cubicBezTo>
                    <a:pt x="68" y="71"/>
                    <a:pt x="67" y="71"/>
                    <a:pt x="67" y="71"/>
                  </a:cubicBezTo>
                  <a:cubicBezTo>
                    <a:pt x="67" y="71"/>
                    <a:pt x="67" y="71"/>
                    <a:pt x="67" y="71"/>
                  </a:cubicBezTo>
                  <a:cubicBezTo>
                    <a:pt x="66" y="71"/>
                    <a:pt x="66" y="71"/>
                    <a:pt x="65" y="71"/>
                  </a:cubicBezTo>
                  <a:cubicBezTo>
                    <a:pt x="65" y="70"/>
                    <a:pt x="65" y="70"/>
                    <a:pt x="65" y="70"/>
                  </a:cubicBezTo>
                  <a:cubicBezTo>
                    <a:pt x="65" y="70"/>
                    <a:pt x="65" y="70"/>
                    <a:pt x="65" y="70"/>
                  </a:cubicBezTo>
                  <a:cubicBezTo>
                    <a:pt x="65" y="69"/>
                    <a:pt x="65" y="69"/>
                    <a:pt x="65" y="69"/>
                  </a:cubicBezTo>
                  <a:cubicBezTo>
                    <a:pt x="65" y="69"/>
                    <a:pt x="65" y="69"/>
                    <a:pt x="65" y="68"/>
                  </a:cubicBezTo>
                  <a:cubicBezTo>
                    <a:pt x="64" y="68"/>
                    <a:pt x="64" y="68"/>
                    <a:pt x="64" y="68"/>
                  </a:cubicBezTo>
                  <a:cubicBezTo>
                    <a:pt x="64" y="68"/>
                    <a:pt x="64" y="67"/>
                    <a:pt x="64" y="67"/>
                  </a:cubicBezTo>
                  <a:cubicBezTo>
                    <a:pt x="64" y="66"/>
                    <a:pt x="64" y="66"/>
                    <a:pt x="64" y="65"/>
                  </a:cubicBezTo>
                  <a:cubicBezTo>
                    <a:pt x="64" y="65"/>
                    <a:pt x="64" y="65"/>
                    <a:pt x="63" y="65"/>
                  </a:cubicBezTo>
                  <a:cubicBezTo>
                    <a:pt x="63" y="65"/>
                    <a:pt x="63" y="65"/>
                    <a:pt x="63" y="65"/>
                  </a:cubicBezTo>
                  <a:cubicBezTo>
                    <a:pt x="63" y="65"/>
                    <a:pt x="63" y="64"/>
                    <a:pt x="63" y="64"/>
                  </a:cubicBezTo>
                  <a:cubicBezTo>
                    <a:pt x="62" y="64"/>
                    <a:pt x="62" y="64"/>
                    <a:pt x="61" y="64"/>
                  </a:cubicBezTo>
                  <a:cubicBezTo>
                    <a:pt x="60" y="64"/>
                    <a:pt x="59" y="64"/>
                    <a:pt x="58" y="65"/>
                  </a:cubicBezTo>
                  <a:cubicBezTo>
                    <a:pt x="58" y="65"/>
                    <a:pt x="58" y="65"/>
                    <a:pt x="58" y="65"/>
                  </a:cubicBezTo>
                  <a:cubicBezTo>
                    <a:pt x="58" y="65"/>
                    <a:pt x="58" y="65"/>
                    <a:pt x="57" y="65"/>
                  </a:cubicBezTo>
                  <a:cubicBezTo>
                    <a:pt x="57" y="65"/>
                    <a:pt x="57" y="65"/>
                    <a:pt x="57" y="66"/>
                  </a:cubicBezTo>
                  <a:cubicBezTo>
                    <a:pt x="57" y="66"/>
                    <a:pt x="57" y="66"/>
                    <a:pt x="57" y="66"/>
                  </a:cubicBezTo>
                  <a:cubicBezTo>
                    <a:pt x="57" y="66"/>
                    <a:pt x="56" y="66"/>
                    <a:pt x="56" y="66"/>
                  </a:cubicBezTo>
                  <a:cubicBezTo>
                    <a:pt x="55" y="66"/>
                    <a:pt x="54" y="67"/>
                    <a:pt x="54" y="67"/>
                  </a:cubicBezTo>
                  <a:cubicBezTo>
                    <a:pt x="54" y="67"/>
                    <a:pt x="53" y="67"/>
                    <a:pt x="53" y="67"/>
                  </a:cubicBezTo>
                  <a:cubicBezTo>
                    <a:pt x="53" y="67"/>
                    <a:pt x="53" y="67"/>
                    <a:pt x="52" y="67"/>
                  </a:cubicBezTo>
                  <a:cubicBezTo>
                    <a:pt x="52" y="67"/>
                    <a:pt x="52" y="66"/>
                    <a:pt x="52" y="66"/>
                  </a:cubicBezTo>
                  <a:cubicBezTo>
                    <a:pt x="52" y="66"/>
                    <a:pt x="50" y="66"/>
                    <a:pt x="50" y="66"/>
                  </a:cubicBezTo>
                  <a:cubicBezTo>
                    <a:pt x="50" y="66"/>
                    <a:pt x="50" y="66"/>
                    <a:pt x="49" y="66"/>
                  </a:cubicBezTo>
                  <a:cubicBezTo>
                    <a:pt x="49" y="66"/>
                    <a:pt x="48" y="65"/>
                    <a:pt x="48" y="65"/>
                  </a:cubicBezTo>
                  <a:cubicBezTo>
                    <a:pt x="47" y="65"/>
                    <a:pt x="47" y="65"/>
                    <a:pt x="46" y="64"/>
                  </a:cubicBezTo>
                  <a:cubicBezTo>
                    <a:pt x="46" y="64"/>
                    <a:pt x="46" y="64"/>
                    <a:pt x="46" y="64"/>
                  </a:cubicBezTo>
                  <a:cubicBezTo>
                    <a:pt x="45" y="64"/>
                    <a:pt x="45" y="63"/>
                    <a:pt x="44" y="63"/>
                  </a:cubicBezTo>
                  <a:cubicBezTo>
                    <a:pt x="44" y="63"/>
                    <a:pt x="44" y="63"/>
                    <a:pt x="44" y="62"/>
                  </a:cubicBezTo>
                  <a:cubicBezTo>
                    <a:pt x="44" y="62"/>
                    <a:pt x="44" y="62"/>
                    <a:pt x="43" y="62"/>
                  </a:cubicBezTo>
                  <a:cubicBezTo>
                    <a:pt x="43" y="61"/>
                    <a:pt x="43" y="61"/>
                    <a:pt x="42" y="61"/>
                  </a:cubicBezTo>
                  <a:cubicBezTo>
                    <a:pt x="42" y="61"/>
                    <a:pt x="42" y="61"/>
                    <a:pt x="41" y="61"/>
                  </a:cubicBezTo>
                  <a:cubicBezTo>
                    <a:pt x="41" y="60"/>
                    <a:pt x="40" y="61"/>
                    <a:pt x="39" y="60"/>
                  </a:cubicBezTo>
                  <a:cubicBezTo>
                    <a:pt x="39" y="60"/>
                    <a:pt x="38" y="60"/>
                    <a:pt x="38" y="60"/>
                  </a:cubicBezTo>
                  <a:cubicBezTo>
                    <a:pt x="38" y="60"/>
                    <a:pt x="38" y="59"/>
                    <a:pt x="38" y="59"/>
                  </a:cubicBezTo>
                  <a:cubicBezTo>
                    <a:pt x="38" y="59"/>
                    <a:pt x="38" y="59"/>
                    <a:pt x="38" y="59"/>
                  </a:cubicBezTo>
                  <a:cubicBezTo>
                    <a:pt x="38" y="59"/>
                    <a:pt x="38" y="59"/>
                    <a:pt x="38" y="58"/>
                  </a:cubicBezTo>
                  <a:cubicBezTo>
                    <a:pt x="38" y="58"/>
                    <a:pt x="37" y="58"/>
                    <a:pt x="37" y="58"/>
                  </a:cubicBezTo>
                  <a:cubicBezTo>
                    <a:pt x="37" y="58"/>
                    <a:pt x="37" y="57"/>
                    <a:pt x="37" y="57"/>
                  </a:cubicBezTo>
                  <a:cubicBezTo>
                    <a:pt x="37" y="57"/>
                    <a:pt x="37" y="57"/>
                    <a:pt x="37" y="57"/>
                  </a:cubicBezTo>
                  <a:cubicBezTo>
                    <a:pt x="37" y="57"/>
                    <a:pt x="37" y="56"/>
                    <a:pt x="37" y="56"/>
                  </a:cubicBezTo>
                  <a:cubicBezTo>
                    <a:pt x="36" y="55"/>
                    <a:pt x="36" y="56"/>
                    <a:pt x="36" y="55"/>
                  </a:cubicBezTo>
                  <a:cubicBezTo>
                    <a:pt x="36" y="55"/>
                    <a:pt x="36" y="54"/>
                    <a:pt x="36" y="54"/>
                  </a:cubicBezTo>
                  <a:cubicBezTo>
                    <a:pt x="36" y="54"/>
                    <a:pt x="36" y="54"/>
                    <a:pt x="35" y="54"/>
                  </a:cubicBezTo>
                  <a:cubicBezTo>
                    <a:pt x="35" y="54"/>
                    <a:pt x="35" y="54"/>
                    <a:pt x="35" y="54"/>
                  </a:cubicBezTo>
                  <a:cubicBezTo>
                    <a:pt x="35" y="53"/>
                    <a:pt x="35" y="52"/>
                    <a:pt x="34" y="52"/>
                  </a:cubicBezTo>
                  <a:cubicBezTo>
                    <a:pt x="34" y="52"/>
                    <a:pt x="34" y="51"/>
                    <a:pt x="33" y="51"/>
                  </a:cubicBezTo>
                  <a:cubicBezTo>
                    <a:pt x="33" y="51"/>
                    <a:pt x="33" y="51"/>
                    <a:pt x="33" y="50"/>
                  </a:cubicBezTo>
                  <a:cubicBezTo>
                    <a:pt x="32" y="50"/>
                    <a:pt x="32" y="50"/>
                    <a:pt x="32" y="50"/>
                  </a:cubicBezTo>
                  <a:cubicBezTo>
                    <a:pt x="32" y="50"/>
                    <a:pt x="32" y="49"/>
                    <a:pt x="32" y="49"/>
                  </a:cubicBezTo>
                  <a:cubicBezTo>
                    <a:pt x="32" y="49"/>
                    <a:pt x="32" y="48"/>
                    <a:pt x="31" y="48"/>
                  </a:cubicBezTo>
                  <a:cubicBezTo>
                    <a:pt x="31" y="48"/>
                    <a:pt x="31" y="48"/>
                    <a:pt x="31" y="48"/>
                  </a:cubicBezTo>
                  <a:cubicBezTo>
                    <a:pt x="30" y="49"/>
                    <a:pt x="30" y="49"/>
                    <a:pt x="29" y="49"/>
                  </a:cubicBezTo>
                  <a:cubicBezTo>
                    <a:pt x="29" y="49"/>
                    <a:pt x="29" y="49"/>
                    <a:pt x="29" y="49"/>
                  </a:cubicBezTo>
                  <a:cubicBezTo>
                    <a:pt x="29" y="49"/>
                    <a:pt x="29" y="49"/>
                    <a:pt x="29" y="49"/>
                  </a:cubicBezTo>
                  <a:cubicBezTo>
                    <a:pt x="29" y="49"/>
                    <a:pt x="29" y="49"/>
                    <a:pt x="29" y="49"/>
                  </a:cubicBezTo>
                  <a:cubicBezTo>
                    <a:pt x="29" y="49"/>
                    <a:pt x="28" y="49"/>
                    <a:pt x="28" y="49"/>
                  </a:cubicBezTo>
                  <a:cubicBezTo>
                    <a:pt x="28" y="48"/>
                    <a:pt x="28" y="48"/>
                    <a:pt x="28" y="48"/>
                  </a:cubicBezTo>
                  <a:cubicBezTo>
                    <a:pt x="27" y="48"/>
                    <a:pt x="27" y="48"/>
                    <a:pt x="27" y="48"/>
                  </a:cubicBezTo>
                  <a:cubicBezTo>
                    <a:pt x="27" y="48"/>
                    <a:pt x="28" y="48"/>
                    <a:pt x="28" y="48"/>
                  </a:cubicBezTo>
                  <a:cubicBezTo>
                    <a:pt x="28" y="48"/>
                    <a:pt x="28" y="47"/>
                    <a:pt x="28" y="47"/>
                  </a:cubicBezTo>
                  <a:cubicBezTo>
                    <a:pt x="28" y="47"/>
                    <a:pt x="28" y="47"/>
                    <a:pt x="28" y="47"/>
                  </a:cubicBezTo>
                  <a:cubicBezTo>
                    <a:pt x="27" y="47"/>
                    <a:pt x="27" y="47"/>
                    <a:pt x="26" y="47"/>
                  </a:cubicBezTo>
                  <a:cubicBezTo>
                    <a:pt x="26" y="47"/>
                    <a:pt x="26" y="48"/>
                    <a:pt x="26" y="48"/>
                  </a:cubicBezTo>
                  <a:cubicBezTo>
                    <a:pt x="26" y="49"/>
                    <a:pt x="26" y="49"/>
                    <a:pt x="26" y="49"/>
                  </a:cubicBezTo>
                  <a:cubicBezTo>
                    <a:pt x="26" y="49"/>
                    <a:pt x="26" y="49"/>
                    <a:pt x="26" y="49"/>
                  </a:cubicBezTo>
                  <a:cubicBezTo>
                    <a:pt x="26" y="49"/>
                    <a:pt x="25" y="49"/>
                    <a:pt x="25" y="49"/>
                  </a:cubicBezTo>
                  <a:cubicBezTo>
                    <a:pt x="25" y="49"/>
                    <a:pt x="25" y="49"/>
                    <a:pt x="25" y="49"/>
                  </a:cubicBezTo>
                  <a:cubicBezTo>
                    <a:pt x="25" y="49"/>
                    <a:pt x="25" y="49"/>
                    <a:pt x="25" y="49"/>
                  </a:cubicBezTo>
                  <a:cubicBezTo>
                    <a:pt x="24" y="49"/>
                    <a:pt x="25" y="48"/>
                    <a:pt x="24" y="48"/>
                  </a:cubicBezTo>
                  <a:cubicBezTo>
                    <a:pt x="24" y="48"/>
                    <a:pt x="23" y="47"/>
                    <a:pt x="23" y="47"/>
                  </a:cubicBezTo>
                  <a:cubicBezTo>
                    <a:pt x="22" y="46"/>
                    <a:pt x="22" y="45"/>
                    <a:pt x="22" y="44"/>
                  </a:cubicBezTo>
                  <a:cubicBezTo>
                    <a:pt x="22" y="44"/>
                    <a:pt x="22" y="44"/>
                    <a:pt x="22" y="44"/>
                  </a:cubicBezTo>
                  <a:cubicBezTo>
                    <a:pt x="22" y="44"/>
                    <a:pt x="21" y="44"/>
                    <a:pt x="21" y="44"/>
                  </a:cubicBezTo>
                  <a:cubicBezTo>
                    <a:pt x="21" y="44"/>
                    <a:pt x="21" y="44"/>
                    <a:pt x="21" y="44"/>
                  </a:cubicBezTo>
                  <a:cubicBezTo>
                    <a:pt x="20" y="43"/>
                    <a:pt x="22" y="41"/>
                    <a:pt x="21" y="40"/>
                  </a:cubicBezTo>
                  <a:cubicBezTo>
                    <a:pt x="21" y="40"/>
                    <a:pt x="21" y="39"/>
                    <a:pt x="20" y="39"/>
                  </a:cubicBezTo>
                  <a:cubicBezTo>
                    <a:pt x="20" y="39"/>
                    <a:pt x="20" y="39"/>
                    <a:pt x="20" y="39"/>
                  </a:cubicBezTo>
                  <a:cubicBezTo>
                    <a:pt x="20" y="38"/>
                    <a:pt x="20" y="38"/>
                    <a:pt x="19" y="38"/>
                  </a:cubicBezTo>
                  <a:cubicBezTo>
                    <a:pt x="19" y="37"/>
                    <a:pt x="19" y="37"/>
                    <a:pt x="19" y="37"/>
                  </a:cubicBezTo>
                  <a:cubicBezTo>
                    <a:pt x="18" y="36"/>
                    <a:pt x="18" y="37"/>
                    <a:pt x="17" y="36"/>
                  </a:cubicBezTo>
                  <a:cubicBezTo>
                    <a:pt x="17" y="36"/>
                    <a:pt x="17" y="36"/>
                    <a:pt x="17" y="36"/>
                  </a:cubicBezTo>
                  <a:cubicBezTo>
                    <a:pt x="17" y="36"/>
                    <a:pt x="17" y="36"/>
                    <a:pt x="16" y="36"/>
                  </a:cubicBezTo>
                  <a:cubicBezTo>
                    <a:pt x="16" y="36"/>
                    <a:pt x="16" y="35"/>
                    <a:pt x="15" y="35"/>
                  </a:cubicBezTo>
                  <a:cubicBezTo>
                    <a:pt x="15" y="35"/>
                    <a:pt x="15" y="35"/>
                    <a:pt x="15" y="34"/>
                  </a:cubicBezTo>
                  <a:cubicBezTo>
                    <a:pt x="15" y="34"/>
                    <a:pt x="15" y="34"/>
                    <a:pt x="14" y="34"/>
                  </a:cubicBezTo>
                  <a:cubicBezTo>
                    <a:pt x="14" y="34"/>
                    <a:pt x="14" y="34"/>
                    <a:pt x="13" y="34"/>
                  </a:cubicBezTo>
                  <a:cubicBezTo>
                    <a:pt x="13" y="34"/>
                    <a:pt x="13" y="34"/>
                    <a:pt x="13" y="34"/>
                  </a:cubicBezTo>
                  <a:cubicBezTo>
                    <a:pt x="13" y="33"/>
                    <a:pt x="13" y="32"/>
                    <a:pt x="13" y="32"/>
                  </a:cubicBezTo>
                  <a:cubicBezTo>
                    <a:pt x="13" y="32"/>
                    <a:pt x="13" y="32"/>
                    <a:pt x="12" y="32"/>
                  </a:cubicBezTo>
                  <a:cubicBezTo>
                    <a:pt x="12" y="32"/>
                    <a:pt x="12" y="32"/>
                    <a:pt x="12" y="31"/>
                  </a:cubicBezTo>
                  <a:cubicBezTo>
                    <a:pt x="12" y="31"/>
                    <a:pt x="12" y="31"/>
                    <a:pt x="12" y="31"/>
                  </a:cubicBezTo>
                  <a:cubicBezTo>
                    <a:pt x="12" y="31"/>
                    <a:pt x="12" y="31"/>
                    <a:pt x="12" y="31"/>
                  </a:cubicBezTo>
                  <a:cubicBezTo>
                    <a:pt x="11" y="31"/>
                    <a:pt x="11" y="31"/>
                    <a:pt x="11" y="31"/>
                  </a:cubicBezTo>
                  <a:cubicBezTo>
                    <a:pt x="11" y="30"/>
                    <a:pt x="10" y="30"/>
                    <a:pt x="10" y="29"/>
                  </a:cubicBezTo>
                  <a:cubicBezTo>
                    <a:pt x="10" y="29"/>
                    <a:pt x="10" y="29"/>
                    <a:pt x="10" y="29"/>
                  </a:cubicBezTo>
                  <a:cubicBezTo>
                    <a:pt x="10" y="29"/>
                    <a:pt x="10" y="27"/>
                    <a:pt x="10" y="27"/>
                  </a:cubicBezTo>
                  <a:cubicBezTo>
                    <a:pt x="10" y="27"/>
                    <a:pt x="10" y="27"/>
                    <a:pt x="10" y="27"/>
                  </a:cubicBezTo>
                  <a:cubicBezTo>
                    <a:pt x="9" y="27"/>
                    <a:pt x="9" y="27"/>
                    <a:pt x="9" y="27"/>
                  </a:cubicBezTo>
                  <a:cubicBezTo>
                    <a:pt x="10" y="27"/>
                    <a:pt x="10" y="27"/>
                    <a:pt x="10" y="27"/>
                  </a:cubicBezTo>
                  <a:cubicBezTo>
                    <a:pt x="10" y="26"/>
                    <a:pt x="10" y="26"/>
                    <a:pt x="10" y="25"/>
                  </a:cubicBezTo>
                  <a:cubicBezTo>
                    <a:pt x="10" y="25"/>
                    <a:pt x="10" y="25"/>
                    <a:pt x="10" y="25"/>
                  </a:cubicBezTo>
                  <a:cubicBezTo>
                    <a:pt x="11" y="24"/>
                    <a:pt x="11" y="25"/>
                    <a:pt x="11" y="24"/>
                  </a:cubicBezTo>
                  <a:cubicBezTo>
                    <a:pt x="11" y="24"/>
                    <a:pt x="11" y="24"/>
                    <a:pt x="11" y="24"/>
                  </a:cubicBezTo>
                  <a:cubicBezTo>
                    <a:pt x="11" y="24"/>
                    <a:pt x="11" y="24"/>
                    <a:pt x="11" y="24"/>
                  </a:cubicBezTo>
                  <a:cubicBezTo>
                    <a:pt x="12" y="24"/>
                    <a:pt x="12" y="23"/>
                    <a:pt x="12" y="23"/>
                  </a:cubicBezTo>
                  <a:cubicBezTo>
                    <a:pt x="12" y="22"/>
                    <a:pt x="12" y="22"/>
                    <a:pt x="12" y="22"/>
                  </a:cubicBezTo>
                  <a:cubicBezTo>
                    <a:pt x="11" y="22"/>
                    <a:pt x="11" y="22"/>
                    <a:pt x="11" y="21"/>
                  </a:cubicBezTo>
                  <a:cubicBezTo>
                    <a:pt x="11" y="21"/>
                    <a:pt x="11" y="21"/>
                    <a:pt x="11" y="21"/>
                  </a:cubicBezTo>
                  <a:cubicBezTo>
                    <a:pt x="11" y="21"/>
                    <a:pt x="12" y="21"/>
                    <a:pt x="12" y="20"/>
                  </a:cubicBezTo>
                  <a:cubicBezTo>
                    <a:pt x="12" y="20"/>
                    <a:pt x="12" y="20"/>
                    <a:pt x="12" y="19"/>
                  </a:cubicBezTo>
                  <a:cubicBezTo>
                    <a:pt x="12" y="19"/>
                    <a:pt x="12" y="19"/>
                    <a:pt x="12" y="19"/>
                  </a:cubicBezTo>
                  <a:cubicBezTo>
                    <a:pt x="12" y="19"/>
                    <a:pt x="12" y="19"/>
                    <a:pt x="12" y="19"/>
                  </a:cubicBezTo>
                  <a:cubicBezTo>
                    <a:pt x="11" y="19"/>
                    <a:pt x="11" y="19"/>
                    <a:pt x="10" y="19"/>
                  </a:cubicBezTo>
                  <a:cubicBezTo>
                    <a:pt x="10" y="19"/>
                    <a:pt x="10" y="19"/>
                    <a:pt x="10" y="19"/>
                  </a:cubicBezTo>
                  <a:cubicBezTo>
                    <a:pt x="9" y="19"/>
                    <a:pt x="9" y="19"/>
                    <a:pt x="9" y="19"/>
                  </a:cubicBezTo>
                  <a:cubicBezTo>
                    <a:pt x="9" y="18"/>
                    <a:pt x="8" y="18"/>
                    <a:pt x="8" y="18"/>
                  </a:cubicBezTo>
                  <a:cubicBezTo>
                    <a:pt x="8" y="18"/>
                    <a:pt x="8" y="17"/>
                    <a:pt x="7" y="17"/>
                  </a:cubicBezTo>
                  <a:cubicBezTo>
                    <a:pt x="7" y="16"/>
                    <a:pt x="6" y="16"/>
                    <a:pt x="6" y="16"/>
                  </a:cubicBezTo>
                  <a:cubicBezTo>
                    <a:pt x="6" y="15"/>
                    <a:pt x="6" y="15"/>
                    <a:pt x="6" y="15"/>
                  </a:cubicBezTo>
                  <a:cubicBezTo>
                    <a:pt x="6" y="15"/>
                    <a:pt x="6" y="15"/>
                    <a:pt x="6" y="15"/>
                  </a:cubicBezTo>
                  <a:cubicBezTo>
                    <a:pt x="6" y="14"/>
                    <a:pt x="5" y="14"/>
                    <a:pt x="5" y="14"/>
                  </a:cubicBezTo>
                  <a:cubicBezTo>
                    <a:pt x="5" y="14"/>
                    <a:pt x="5" y="13"/>
                    <a:pt x="5" y="13"/>
                  </a:cubicBezTo>
                  <a:cubicBezTo>
                    <a:pt x="5" y="13"/>
                    <a:pt x="5" y="13"/>
                    <a:pt x="5" y="13"/>
                  </a:cubicBezTo>
                  <a:cubicBezTo>
                    <a:pt x="4" y="12"/>
                    <a:pt x="5" y="12"/>
                    <a:pt x="5" y="12"/>
                  </a:cubicBezTo>
                  <a:cubicBezTo>
                    <a:pt x="4" y="11"/>
                    <a:pt x="4" y="11"/>
                    <a:pt x="4" y="11"/>
                  </a:cubicBezTo>
                  <a:cubicBezTo>
                    <a:pt x="3" y="11"/>
                    <a:pt x="4" y="10"/>
                    <a:pt x="4" y="10"/>
                  </a:cubicBezTo>
                  <a:cubicBezTo>
                    <a:pt x="3" y="9"/>
                    <a:pt x="2" y="9"/>
                    <a:pt x="2" y="9"/>
                  </a:cubicBezTo>
                  <a:cubicBezTo>
                    <a:pt x="2" y="8"/>
                    <a:pt x="3" y="7"/>
                    <a:pt x="3" y="6"/>
                  </a:cubicBezTo>
                  <a:cubicBezTo>
                    <a:pt x="2" y="6"/>
                    <a:pt x="2" y="6"/>
                    <a:pt x="2" y="5"/>
                  </a:cubicBezTo>
                  <a:cubicBezTo>
                    <a:pt x="2" y="5"/>
                    <a:pt x="1" y="5"/>
                    <a:pt x="1" y="5"/>
                  </a:cubicBezTo>
                  <a:cubicBezTo>
                    <a:pt x="1" y="4"/>
                    <a:pt x="1" y="4"/>
                    <a:pt x="1" y="4"/>
                  </a:cubicBezTo>
                  <a:cubicBezTo>
                    <a:pt x="1" y="4"/>
                    <a:pt x="1" y="4"/>
                    <a:pt x="1" y="3"/>
                  </a:cubicBezTo>
                  <a:cubicBezTo>
                    <a:pt x="1" y="3"/>
                    <a:pt x="1" y="3"/>
                    <a:pt x="1" y="3"/>
                  </a:cubicBezTo>
                  <a:cubicBezTo>
                    <a:pt x="1" y="2"/>
                    <a:pt x="0" y="2"/>
                    <a:pt x="0" y="2"/>
                  </a:cubicBezTo>
                  <a:cubicBezTo>
                    <a:pt x="1" y="2"/>
                    <a:pt x="1" y="2"/>
                    <a:pt x="1" y="2"/>
                  </a:cubicBezTo>
                  <a:cubicBezTo>
                    <a:pt x="2" y="1"/>
                    <a:pt x="1" y="0"/>
                    <a:pt x="2" y="0"/>
                  </a:cubicBezTo>
                  <a:cubicBezTo>
                    <a:pt x="2" y="0"/>
                    <a:pt x="3" y="1"/>
                    <a:pt x="3" y="1"/>
                  </a:cubicBezTo>
                  <a:cubicBezTo>
                    <a:pt x="3" y="1"/>
                    <a:pt x="3" y="1"/>
                    <a:pt x="3" y="1"/>
                  </a:cubicBezTo>
                  <a:cubicBezTo>
                    <a:pt x="3" y="2"/>
                    <a:pt x="4" y="2"/>
                    <a:pt x="4" y="2"/>
                  </a:cubicBezTo>
                  <a:cubicBezTo>
                    <a:pt x="4" y="2"/>
                    <a:pt x="4" y="2"/>
                    <a:pt x="4" y="2"/>
                  </a:cubicBezTo>
                  <a:cubicBezTo>
                    <a:pt x="4" y="3"/>
                    <a:pt x="4" y="3"/>
                    <a:pt x="4" y="3"/>
                  </a:cubicBezTo>
                  <a:cubicBezTo>
                    <a:pt x="5" y="3"/>
                    <a:pt x="5" y="3"/>
                    <a:pt x="5" y="3"/>
                  </a:cubicBezTo>
                  <a:cubicBezTo>
                    <a:pt x="5" y="3"/>
                    <a:pt x="5" y="4"/>
                    <a:pt x="5" y="4"/>
                  </a:cubicBezTo>
                  <a:cubicBezTo>
                    <a:pt x="6" y="4"/>
                    <a:pt x="6" y="4"/>
                    <a:pt x="7" y="4"/>
                  </a:cubicBezTo>
                  <a:cubicBezTo>
                    <a:pt x="7" y="4"/>
                    <a:pt x="8" y="4"/>
                    <a:pt x="9" y="5"/>
                  </a:cubicBezTo>
                  <a:cubicBezTo>
                    <a:pt x="9" y="5"/>
                    <a:pt x="9" y="4"/>
                    <a:pt x="10" y="4"/>
                  </a:cubicBezTo>
                  <a:cubicBezTo>
                    <a:pt x="10" y="4"/>
                    <a:pt x="10" y="4"/>
                    <a:pt x="11" y="4"/>
                  </a:cubicBezTo>
                  <a:cubicBezTo>
                    <a:pt x="11" y="4"/>
                    <a:pt x="12" y="3"/>
                    <a:pt x="12" y="3"/>
                  </a:cubicBezTo>
                  <a:cubicBezTo>
                    <a:pt x="12" y="3"/>
                    <a:pt x="12" y="3"/>
                    <a:pt x="13" y="3"/>
                  </a:cubicBezTo>
                  <a:close/>
                  <a:moveTo>
                    <a:pt x="58" y="66"/>
                  </a:moveTo>
                  <a:cubicBezTo>
                    <a:pt x="58" y="66"/>
                    <a:pt x="59" y="66"/>
                    <a:pt x="59" y="66"/>
                  </a:cubicBezTo>
                  <a:cubicBezTo>
                    <a:pt x="59" y="66"/>
                    <a:pt x="59" y="66"/>
                    <a:pt x="60" y="65"/>
                  </a:cubicBezTo>
                  <a:cubicBezTo>
                    <a:pt x="60" y="65"/>
                    <a:pt x="60" y="65"/>
                    <a:pt x="60" y="65"/>
                  </a:cubicBezTo>
                  <a:cubicBezTo>
                    <a:pt x="60" y="65"/>
                    <a:pt x="60" y="65"/>
                    <a:pt x="60" y="65"/>
                  </a:cubicBezTo>
                  <a:cubicBezTo>
                    <a:pt x="59" y="65"/>
                    <a:pt x="59" y="66"/>
                    <a:pt x="59" y="66"/>
                  </a:cubicBezTo>
                  <a:cubicBezTo>
                    <a:pt x="59" y="66"/>
                    <a:pt x="59" y="66"/>
                    <a:pt x="58" y="66"/>
                  </a:cubicBezTo>
                  <a:cubicBezTo>
                    <a:pt x="58" y="66"/>
                    <a:pt x="58" y="66"/>
                    <a:pt x="58" y="66"/>
                  </a:cubicBezTo>
                  <a:cubicBezTo>
                    <a:pt x="58" y="66"/>
                    <a:pt x="58" y="66"/>
                    <a:pt x="58" y="66"/>
                  </a:cubicBezTo>
                  <a:close/>
                </a:path>
              </a:pathLst>
            </a:custGeom>
            <a:solidFill>
              <a:sysClr val="window" lastClr="FFFFFF">
                <a:lumMod val="75000"/>
              </a:sysClr>
            </a:solidFill>
            <a:ln w="3175">
              <a:solidFill>
                <a:schemeClr val="bg1">
                  <a:lumMod val="65000"/>
                </a:schemeClr>
              </a:solid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defTabSz="2945407">
                <a:defRPr/>
              </a:pPr>
              <a:endParaRPr lang="en-US" sz="1600" kern="0">
                <a:solidFill>
                  <a:srgbClr val="0A0A0A"/>
                </a:solidFill>
                <a:cs typeface="Arial" charset="0"/>
              </a:endParaRPr>
            </a:p>
          </p:txBody>
        </p:sp>
        <p:sp>
          <p:nvSpPr>
            <p:cNvPr id="271" name="Freeform 254">
              <a:extLst>
                <a:ext uri="{FF2B5EF4-FFF2-40B4-BE49-F238E27FC236}">
                  <a16:creationId xmlns:a16="http://schemas.microsoft.com/office/drawing/2014/main" id="{57007DE4-713B-082D-10A7-56DB4912034E}"/>
                </a:ext>
              </a:extLst>
            </p:cNvPr>
            <p:cNvSpPr>
              <a:spLocks noEditPoints="1"/>
            </p:cNvSpPr>
            <p:nvPr/>
          </p:nvSpPr>
          <p:spPr bwMode="auto">
            <a:xfrm>
              <a:off x="28043628" y="10863774"/>
              <a:ext cx="157226" cy="171852"/>
            </a:xfrm>
            <a:custGeom>
              <a:avLst/>
              <a:gdLst/>
              <a:ahLst/>
              <a:cxnLst>
                <a:cxn ang="0">
                  <a:pos x="4" y="4"/>
                </a:cxn>
                <a:cxn ang="0">
                  <a:pos x="6" y="4"/>
                </a:cxn>
                <a:cxn ang="0">
                  <a:pos x="6" y="4"/>
                </a:cxn>
                <a:cxn ang="0">
                  <a:pos x="6" y="6"/>
                </a:cxn>
                <a:cxn ang="0">
                  <a:pos x="8" y="8"/>
                </a:cxn>
                <a:cxn ang="0">
                  <a:pos x="5" y="8"/>
                </a:cxn>
                <a:cxn ang="0">
                  <a:pos x="4" y="5"/>
                </a:cxn>
                <a:cxn ang="0">
                  <a:pos x="2" y="5"/>
                </a:cxn>
                <a:cxn ang="0">
                  <a:pos x="0" y="5"/>
                </a:cxn>
                <a:cxn ang="0">
                  <a:pos x="1" y="3"/>
                </a:cxn>
                <a:cxn ang="0">
                  <a:pos x="2" y="2"/>
                </a:cxn>
                <a:cxn ang="0">
                  <a:pos x="2" y="1"/>
                </a:cxn>
                <a:cxn ang="0">
                  <a:pos x="5" y="1"/>
                </a:cxn>
                <a:cxn ang="0">
                  <a:pos x="5" y="2"/>
                </a:cxn>
                <a:cxn ang="0">
                  <a:pos x="6" y="2"/>
                </a:cxn>
                <a:cxn ang="0">
                  <a:pos x="4" y="4"/>
                </a:cxn>
                <a:cxn ang="0">
                  <a:pos x="6" y="1"/>
                </a:cxn>
                <a:cxn ang="0">
                  <a:pos x="6" y="2"/>
                </a:cxn>
                <a:cxn ang="0">
                  <a:pos x="7" y="2"/>
                </a:cxn>
                <a:cxn ang="0">
                  <a:pos x="6" y="1"/>
                </a:cxn>
                <a:cxn ang="0">
                  <a:pos x="6" y="1"/>
                </a:cxn>
              </a:cxnLst>
              <a:rect l="0" t="0" r="r" b="b"/>
              <a:pathLst>
                <a:path w="8" h="8">
                  <a:moveTo>
                    <a:pt x="4" y="4"/>
                  </a:moveTo>
                  <a:cubicBezTo>
                    <a:pt x="5" y="4"/>
                    <a:pt x="5" y="4"/>
                    <a:pt x="6" y="4"/>
                  </a:cubicBezTo>
                  <a:cubicBezTo>
                    <a:pt x="6" y="4"/>
                    <a:pt x="6" y="4"/>
                    <a:pt x="6" y="4"/>
                  </a:cubicBezTo>
                  <a:cubicBezTo>
                    <a:pt x="6" y="5"/>
                    <a:pt x="6" y="5"/>
                    <a:pt x="6" y="6"/>
                  </a:cubicBezTo>
                  <a:cubicBezTo>
                    <a:pt x="7" y="6"/>
                    <a:pt x="7" y="7"/>
                    <a:pt x="8" y="8"/>
                  </a:cubicBezTo>
                  <a:cubicBezTo>
                    <a:pt x="7" y="8"/>
                    <a:pt x="6" y="8"/>
                    <a:pt x="5" y="8"/>
                  </a:cubicBezTo>
                  <a:cubicBezTo>
                    <a:pt x="5" y="7"/>
                    <a:pt x="4" y="6"/>
                    <a:pt x="4" y="5"/>
                  </a:cubicBezTo>
                  <a:cubicBezTo>
                    <a:pt x="3" y="5"/>
                    <a:pt x="3" y="5"/>
                    <a:pt x="2" y="5"/>
                  </a:cubicBezTo>
                  <a:cubicBezTo>
                    <a:pt x="2" y="5"/>
                    <a:pt x="1" y="5"/>
                    <a:pt x="0" y="5"/>
                  </a:cubicBezTo>
                  <a:cubicBezTo>
                    <a:pt x="1" y="4"/>
                    <a:pt x="1" y="4"/>
                    <a:pt x="1" y="3"/>
                  </a:cubicBezTo>
                  <a:cubicBezTo>
                    <a:pt x="2" y="3"/>
                    <a:pt x="2" y="2"/>
                    <a:pt x="2" y="2"/>
                  </a:cubicBezTo>
                  <a:cubicBezTo>
                    <a:pt x="2" y="1"/>
                    <a:pt x="2" y="1"/>
                    <a:pt x="2" y="1"/>
                  </a:cubicBezTo>
                  <a:cubicBezTo>
                    <a:pt x="3" y="0"/>
                    <a:pt x="4" y="1"/>
                    <a:pt x="5" y="1"/>
                  </a:cubicBezTo>
                  <a:cubicBezTo>
                    <a:pt x="5" y="1"/>
                    <a:pt x="5" y="1"/>
                    <a:pt x="5" y="2"/>
                  </a:cubicBezTo>
                  <a:cubicBezTo>
                    <a:pt x="5" y="2"/>
                    <a:pt x="6" y="2"/>
                    <a:pt x="6" y="2"/>
                  </a:cubicBezTo>
                  <a:cubicBezTo>
                    <a:pt x="5" y="2"/>
                    <a:pt x="4" y="3"/>
                    <a:pt x="4" y="4"/>
                  </a:cubicBezTo>
                  <a:close/>
                  <a:moveTo>
                    <a:pt x="6" y="1"/>
                  </a:moveTo>
                  <a:cubicBezTo>
                    <a:pt x="6" y="2"/>
                    <a:pt x="6" y="2"/>
                    <a:pt x="6" y="2"/>
                  </a:cubicBezTo>
                  <a:cubicBezTo>
                    <a:pt x="7" y="2"/>
                    <a:pt x="7" y="2"/>
                    <a:pt x="7" y="2"/>
                  </a:cubicBezTo>
                  <a:cubicBezTo>
                    <a:pt x="7" y="2"/>
                    <a:pt x="6" y="2"/>
                    <a:pt x="6" y="1"/>
                  </a:cubicBezTo>
                  <a:cubicBezTo>
                    <a:pt x="6" y="1"/>
                    <a:pt x="6" y="1"/>
                    <a:pt x="6" y="1"/>
                  </a:cubicBezTo>
                  <a:close/>
                </a:path>
              </a:pathLst>
            </a:custGeom>
            <a:solidFill>
              <a:sysClr val="window" lastClr="FFFFFF">
                <a:lumMod val="75000"/>
              </a:sysClr>
            </a:solidFill>
            <a:ln w="3175">
              <a:solidFill>
                <a:schemeClr val="bg1">
                  <a:lumMod val="65000"/>
                </a:schemeClr>
              </a:solid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defTabSz="2945407">
                <a:defRPr/>
              </a:pPr>
              <a:endParaRPr lang="en-US" sz="1600" kern="0">
                <a:solidFill>
                  <a:srgbClr val="0A0A0A"/>
                </a:solidFill>
                <a:cs typeface="Arial" charset="0"/>
              </a:endParaRPr>
            </a:p>
          </p:txBody>
        </p:sp>
        <p:sp>
          <p:nvSpPr>
            <p:cNvPr id="272" name="Freeform 255">
              <a:extLst>
                <a:ext uri="{FF2B5EF4-FFF2-40B4-BE49-F238E27FC236}">
                  <a16:creationId xmlns:a16="http://schemas.microsoft.com/office/drawing/2014/main" id="{7BA7BDD7-E68D-74DF-ED70-3F02CA23FDD9}"/>
                </a:ext>
              </a:extLst>
            </p:cNvPr>
            <p:cNvSpPr>
              <a:spLocks noEditPoints="1"/>
            </p:cNvSpPr>
            <p:nvPr/>
          </p:nvSpPr>
          <p:spPr bwMode="auto">
            <a:xfrm>
              <a:off x="28573236" y="9181515"/>
              <a:ext cx="1464660" cy="895396"/>
            </a:xfrm>
            <a:custGeom>
              <a:avLst/>
              <a:gdLst/>
              <a:ahLst/>
              <a:cxnLst>
                <a:cxn ang="0">
                  <a:pos x="16" y="8"/>
                </a:cxn>
                <a:cxn ang="0">
                  <a:pos x="19" y="6"/>
                </a:cxn>
                <a:cxn ang="0">
                  <a:pos x="22" y="7"/>
                </a:cxn>
                <a:cxn ang="0">
                  <a:pos x="24" y="9"/>
                </a:cxn>
                <a:cxn ang="0">
                  <a:pos x="29" y="10"/>
                </a:cxn>
                <a:cxn ang="0">
                  <a:pos x="38" y="10"/>
                </a:cxn>
                <a:cxn ang="0">
                  <a:pos x="42" y="14"/>
                </a:cxn>
                <a:cxn ang="0">
                  <a:pos x="44" y="17"/>
                </a:cxn>
                <a:cxn ang="0">
                  <a:pos x="51" y="23"/>
                </a:cxn>
                <a:cxn ang="0">
                  <a:pos x="58" y="25"/>
                </a:cxn>
                <a:cxn ang="0">
                  <a:pos x="58" y="23"/>
                </a:cxn>
                <a:cxn ang="0">
                  <a:pos x="62" y="20"/>
                </a:cxn>
                <a:cxn ang="0">
                  <a:pos x="65" y="17"/>
                </a:cxn>
                <a:cxn ang="0">
                  <a:pos x="63" y="19"/>
                </a:cxn>
                <a:cxn ang="0">
                  <a:pos x="65" y="21"/>
                </a:cxn>
                <a:cxn ang="0">
                  <a:pos x="69" y="22"/>
                </a:cxn>
                <a:cxn ang="0">
                  <a:pos x="71" y="23"/>
                </a:cxn>
                <a:cxn ang="0">
                  <a:pos x="74" y="25"/>
                </a:cxn>
                <a:cxn ang="0">
                  <a:pos x="72" y="26"/>
                </a:cxn>
                <a:cxn ang="0">
                  <a:pos x="68" y="27"/>
                </a:cxn>
                <a:cxn ang="0">
                  <a:pos x="67" y="25"/>
                </a:cxn>
                <a:cxn ang="0">
                  <a:pos x="64" y="23"/>
                </a:cxn>
                <a:cxn ang="0">
                  <a:pos x="60" y="25"/>
                </a:cxn>
                <a:cxn ang="0">
                  <a:pos x="58" y="27"/>
                </a:cxn>
                <a:cxn ang="0">
                  <a:pos x="58" y="28"/>
                </a:cxn>
                <a:cxn ang="0">
                  <a:pos x="57" y="30"/>
                </a:cxn>
                <a:cxn ang="0">
                  <a:pos x="54" y="33"/>
                </a:cxn>
                <a:cxn ang="0">
                  <a:pos x="57" y="34"/>
                </a:cxn>
                <a:cxn ang="0">
                  <a:pos x="57" y="42"/>
                </a:cxn>
                <a:cxn ang="0">
                  <a:pos x="53" y="41"/>
                </a:cxn>
                <a:cxn ang="0">
                  <a:pos x="52" y="38"/>
                </a:cxn>
                <a:cxn ang="0">
                  <a:pos x="50" y="37"/>
                </a:cxn>
                <a:cxn ang="0">
                  <a:pos x="45" y="35"/>
                </a:cxn>
                <a:cxn ang="0">
                  <a:pos x="41" y="33"/>
                </a:cxn>
                <a:cxn ang="0">
                  <a:pos x="37" y="31"/>
                </a:cxn>
                <a:cxn ang="0">
                  <a:pos x="32" y="26"/>
                </a:cxn>
                <a:cxn ang="0">
                  <a:pos x="29" y="23"/>
                </a:cxn>
                <a:cxn ang="0">
                  <a:pos x="23" y="22"/>
                </a:cxn>
                <a:cxn ang="0">
                  <a:pos x="21" y="19"/>
                </a:cxn>
                <a:cxn ang="0">
                  <a:pos x="18" y="16"/>
                </a:cxn>
                <a:cxn ang="0">
                  <a:pos x="15" y="15"/>
                </a:cxn>
                <a:cxn ang="0">
                  <a:pos x="13" y="14"/>
                </a:cxn>
                <a:cxn ang="0">
                  <a:pos x="11" y="15"/>
                </a:cxn>
                <a:cxn ang="0">
                  <a:pos x="9" y="17"/>
                </a:cxn>
                <a:cxn ang="0">
                  <a:pos x="7" y="20"/>
                </a:cxn>
                <a:cxn ang="0">
                  <a:pos x="4" y="21"/>
                </a:cxn>
                <a:cxn ang="0">
                  <a:pos x="3" y="16"/>
                </a:cxn>
                <a:cxn ang="0">
                  <a:pos x="1" y="7"/>
                </a:cxn>
                <a:cxn ang="0">
                  <a:pos x="7" y="1"/>
                </a:cxn>
                <a:cxn ang="0">
                  <a:pos x="9" y="3"/>
                </a:cxn>
                <a:cxn ang="0">
                  <a:pos x="13" y="7"/>
                </a:cxn>
                <a:cxn ang="0">
                  <a:pos x="14" y="8"/>
                </a:cxn>
                <a:cxn ang="0">
                  <a:pos x="13" y="4"/>
                </a:cxn>
                <a:cxn ang="0">
                  <a:pos x="11" y="2"/>
                </a:cxn>
                <a:cxn ang="0">
                  <a:pos x="12" y="3"/>
                </a:cxn>
                <a:cxn ang="0">
                  <a:pos x="12" y="6"/>
                </a:cxn>
              </a:cxnLst>
              <a:rect l="0" t="0" r="r" b="b"/>
              <a:pathLst>
                <a:path w="75" h="42">
                  <a:moveTo>
                    <a:pt x="14" y="8"/>
                  </a:moveTo>
                  <a:cubicBezTo>
                    <a:pt x="14" y="8"/>
                    <a:pt x="14" y="8"/>
                    <a:pt x="15" y="8"/>
                  </a:cubicBezTo>
                  <a:cubicBezTo>
                    <a:pt x="15" y="8"/>
                    <a:pt x="15" y="8"/>
                    <a:pt x="15" y="8"/>
                  </a:cubicBezTo>
                  <a:cubicBezTo>
                    <a:pt x="15" y="8"/>
                    <a:pt x="15" y="8"/>
                    <a:pt x="16" y="8"/>
                  </a:cubicBezTo>
                  <a:cubicBezTo>
                    <a:pt x="17" y="8"/>
                    <a:pt x="18" y="8"/>
                    <a:pt x="18" y="7"/>
                  </a:cubicBezTo>
                  <a:cubicBezTo>
                    <a:pt x="19" y="7"/>
                    <a:pt x="18" y="7"/>
                    <a:pt x="19" y="7"/>
                  </a:cubicBezTo>
                  <a:cubicBezTo>
                    <a:pt x="19" y="7"/>
                    <a:pt x="19" y="7"/>
                    <a:pt x="19" y="7"/>
                  </a:cubicBezTo>
                  <a:cubicBezTo>
                    <a:pt x="19" y="6"/>
                    <a:pt x="19" y="6"/>
                    <a:pt x="19" y="6"/>
                  </a:cubicBezTo>
                  <a:cubicBezTo>
                    <a:pt x="19" y="6"/>
                    <a:pt x="19" y="6"/>
                    <a:pt x="19" y="6"/>
                  </a:cubicBezTo>
                  <a:cubicBezTo>
                    <a:pt x="19" y="6"/>
                    <a:pt x="19" y="6"/>
                    <a:pt x="19" y="5"/>
                  </a:cubicBezTo>
                  <a:cubicBezTo>
                    <a:pt x="20" y="5"/>
                    <a:pt x="21" y="6"/>
                    <a:pt x="21" y="6"/>
                  </a:cubicBezTo>
                  <a:cubicBezTo>
                    <a:pt x="21" y="7"/>
                    <a:pt x="21" y="7"/>
                    <a:pt x="22" y="7"/>
                  </a:cubicBezTo>
                  <a:cubicBezTo>
                    <a:pt x="22" y="7"/>
                    <a:pt x="22" y="7"/>
                    <a:pt x="22" y="7"/>
                  </a:cubicBezTo>
                  <a:cubicBezTo>
                    <a:pt x="22" y="8"/>
                    <a:pt x="22" y="8"/>
                    <a:pt x="22" y="8"/>
                  </a:cubicBezTo>
                  <a:cubicBezTo>
                    <a:pt x="23" y="8"/>
                    <a:pt x="23" y="8"/>
                    <a:pt x="23" y="8"/>
                  </a:cubicBezTo>
                  <a:cubicBezTo>
                    <a:pt x="23" y="9"/>
                    <a:pt x="24" y="9"/>
                    <a:pt x="24" y="9"/>
                  </a:cubicBezTo>
                  <a:cubicBezTo>
                    <a:pt x="24" y="9"/>
                    <a:pt x="25" y="10"/>
                    <a:pt x="26" y="10"/>
                  </a:cubicBezTo>
                  <a:cubicBezTo>
                    <a:pt x="26" y="10"/>
                    <a:pt x="26" y="11"/>
                    <a:pt x="26" y="11"/>
                  </a:cubicBezTo>
                  <a:cubicBezTo>
                    <a:pt x="26" y="11"/>
                    <a:pt x="27" y="11"/>
                    <a:pt x="27" y="11"/>
                  </a:cubicBezTo>
                  <a:cubicBezTo>
                    <a:pt x="27" y="10"/>
                    <a:pt x="29" y="11"/>
                    <a:pt x="29" y="10"/>
                  </a:cubicBezTo>
                  <a:cubicBezTo>
                    <a:pt x="31" y="10"/>
                    <a:pt x="32" y="10"/>
                    <a:pt x="33" y="10"/>
                  </a:cubicBezTo>
                  <a:cubicBezTo>
                    <a:pt x="34" y="11"/>
                    <a:pt x="35" y="10"/>
                    <a:pt x="35" y="11"/>
                  </a:cubicBezTo>
                  <a:cubicBezTo>
                    <a:pt x="36" y="11"/>
                    <a:pt x="37" y="10"/>
                    <a:pt x="37" y="10"/>
                  </a:cubicBezTo>
                  <a:cubicBezTo>
                    <a:pt x="38" y="10"/>
                    <a:pt x="38" y="10"/>
                    <a:pt x="38" y="10"/>
                  </a:cubicBezTo>
                  <a:cubicBezTo>
                    <a:pt x="39" y="10"/>
                    <a:pt x="39" y="11"/>
                    <a:pt x="40" y="11"/>
                  </a:cubicBezTo>
                  <a:cubicBezTo>
                    <a:pt x="40" y="11"/>
                    <a:pt x="41" y="11"/>
                    <a:pt x="41" y="12"/>
                  </a:cubicBezTo>
                  <a:cubicBezTo>
                    <a:pt x="41" y="12"/>
                    <a:pt x="42" y="13"/>
                    <a:pt x="42" y="13"/>
                  </a:cubicBezTo>
                  <a:cubicBezTo>
                    <a:pt x="42" y="13"/>
                    <a:pt x="42" y="14"/>
                    <a:pt x="42" y="14"/>
                  </a:cubicBezTo>
                  <a:cubicBezTo>
                    <a:pt x="43" y="14"/>
                    <a:pt x="43" y="14"/>
                    <a:pt x="44" y="14"/>
                  </a:cubicBezTo>
                  <a:cubicBezTo>
                    <a:pt x="44" y="14"/>
                    <a:pt x="44" y="14"/>
                    <a:pt x="44" y="14"/>
                  </a:cubicBezTo>
                  <a:cubicBezTo>
                    <a:pt x="44" y="14"/>
                    <a:pt x="44" y="15"/>
                    <a:pt x="44" y="16"/>
                  </a:cubicBezTo>
                  <a:cubicBezTo>
                    <a:pt x="44" y="16"/>
                    <a:pt x="44" y="16"/>
                    <a:pt x="44" y="17"/>
                  </a:cubicBezTo>
                  <a:cubicBezTo>
                    <a:pt x="44" y="17"/>
                    <a:pt x="44" y="18"/>
                    <a:pt x="44" y="18"/>
                  </a:cubicBezTo>
                  <a:cubicBezTo>
                    <a:pt x="45" y="18"/>
                    <a:pt x="45" y="18"/>
                    <a:pt x="46" y="18"/>
                  </a:cubicBezTo>
                  <a:cubicBezTo>
                    <a:pt x="47" y="20"/>
                    <a:pt x="48" y="21"/>
                    <a:pt x="48" y="23"/>
                  </a:cubicBezTo>
                  <a:cubicBezTo>
                    <a:pt x="49" y="23"/>
                    <a:pt x="51" y="23"/>
                    <a:pt x="51" y="23"/>
                  </a:cubicBezTo>
                  <a:cubicBezTo>
                    <a:pt x="52" y="23"/>
                    <a:pt x="53" y="23"/>
                    <a:pt x="54" y="23"/>
                  </a:cubicBezTo>
                  <a:cubicBezTo>
                    <a:pt x="54" y="23"/>
                    <a:pt x="54" y="23"/>
                    <a:pt x="54" y="23"/>
                  </a:cubicBezTo>
                  <a:cubicBezTo>
                    <a:pt x="54" y="24"/>
                    <a:pt x="54" y="24"/>
                    <a:pt x="54" y="25"/>
                  </a:cubicBezTo>
                  <a:cubicBezTo>
                    <a:pt x="55" y="25"/>
                    <a:pt x="56" y="26"/>
                    <a:pt x="58" y="25"/>
                  </a:cubicBezTo>
                  <a:cubicBezTo>
                    <a:pt x="58" y="25"/>
                    <a:pt x="58" y="25"/>
                    <a:pt x="58" y="25"/>
                  </a:cubicBezTo>
                  <a:cubicBezTo>
                    <a:pt x="58" y="25"/>
                    <a:pt x="57" y="24"/>
                    <a:pt x="57" y="24"/>
                  </a:cubicBezTo>
                  <a:cubicBezTo>
                    <a:pt x="58" y="23"/>
                    <a:pt x="57" y="24"/>
                    <a:pt x="58" y="23"/>
                  </a:cubicBezTo>
                  <a:cubicBezTo>
                    <a:pt x="58" y="23"/>
                    <a:pt x="58" y="23"/>
                    <a:pt x="58" y="23"/>
                  </a:cubicBezTo>
                  <a:cubicBezTo>
                    <a:pt x="58" y="23"/>
                    <a:pt x="58" y="23"/>
                    <a:pt x="59" y="23"/>
                  </a:cubicBezTo>
                  <a:cubicBezTo>
                    <a:pt x="59" y="22"/>
                    <a:pt x="59" y="22"/>
                    <a:pt x="59" y="21"/>
                  </a:cubicBezTo>
                  <a:cubicBezTo>
                    <a:pt x="60" y="21"/>
                    <a:pt x="60" y="21"/>
                    <a:pt x="60" y="20"/>
                  </a:cubicBezTo>
                  <a:cubicBezTo>
                    <a:pt x="61" y="20"/>
                    <a:pt x="61" y="20"/>
                    <a:pt x="62" y="20"/>
                  </a:cubicBezTo>
                  <a:cubicBezTo>
                    <a:pt x="62" y="20"/>
                    <a:pt x="62" y="20"/>
                    <a:pt x="62" y="19"/>
                  </a:cubicBezTo>
                  <a:cubicBezTo>
                    <a:pt x="62" y="19"/>
                    <a:pt x="62" y="19"/>
                    <a:pt x="62" y="19"/>
                  </a:cubicBezTo>
                  <a:cubicBezTo>
                    <a:pt x="63" y="19"/>
                    <a:pt x="62" y="18"/>
                    <a:pt x="63" y="18"/>
                  </a:cubicBezTo>
                  <a:cubicBezTo>
                    <a:pt x="64" y="19"/>
                    <a:pt x="64" y="18"/>
                    <a:pt x="65" y="17"/>
                  </a:cubicBezTo>
                  <a:cubicBezTo>
                    <a:pt x="65" y="17"/>
                    <a:pt x="65" y="18"/>
                    <a:pt x="65" y="18"/>
                  </a:cubicBezTo>
                  <a:cubicBezTo>
                    <a:pt x="64" y="18"/>
                    <a:pt x="65" y="18"/>
                    <a:pt x="64" y="18"/>
                  </a:cubicBezTo>
                  <a:cubicBezTo>
                    <a:pt x="64" y="18"/>
                    <a:pt x="64" y="18"/>
                    <a:pt x="64" y="18"/>
                  </a:cubicBezTo>
                  <a:cubicBezTo>
                    <a:pt x="64" y="19"/>
                    <a:pt x="64" y="19"/>
                    <a:pt x="63" y="19"/>
                  </a:cubicBezTo>
                  <a:cubicBezTo>
                    <a:pt x="63" y="20"/>
                    <a:pt x="62" y="20"/>
                    <a:pt x="62" y="21"/>
                  </a:cubicBezTo>
                  <a:cubicBezTo>
                    <a:pt x="63" y="21"/>
                    <a:pt x="63" y="21"/>
                    <a:pt x="63" y="21"/>
                  </a:cubicBezTo>
                  <a:cubicBezTo>
                    <a:pt x="63" y="21"/>
                    <a:pt x="64" y="21"/>
                    <a:pt x="64" y="21"/>
                  </a:cubicBezTo>
                  <a:cubicBezTo>
                    <a:pt x="64" y="22"/>
                    <a:pt x="64" y="21"/>
                    <a:pt x="65" y="21"/>
                  </a:cubicBezTo>
                  <a:cubicBezTo>
                    <a:pt x="65" y="22"/>
                    <a:pt x="66" y="22"/>
                    <a:pt x="67" y="23"/>
                  </a:cubicBezTo>
                  <a:cubicBezTo>
                    <a:pt x="67" y="23"/>
                    <a:pt x="68" y="23"/>
                    <a:pt x="68" y="23"/>
                  </a:cubicBezTo>
                  <a:cubicBezTo>
                    <a:pt x="68" y="23"/>
                    <a:pt x="68" y="23"/>
                    <a:pt x="69" y="23"/>
                  </a:cubicBezTo>
                  <a:cubicBezTo>
                    <a:pt x="69" y="23"/>
                    <a:pt x="69" y="22"/>
                    <a:pt x="69" y="22"/>
                  </a:cubicBezTo>
                  <a:cubicBezTo>
                    <a:pt x="69" y="22"/>
                    <a:pt x="69" y="22"/>
                    <a:pt x="69" y="22"/>
                  </a:cubicBezTo>
                  <a:cubicBezTo>
                    <a:pt x="69" y="22"/>
                    <a:pt x="69" y="22"/>
                    <a:pt x="69" y="21"/>
                  </a:cubicBezTo>
                  <a:cubicBezTo>
                    <a:pt x="70" y="22"/>
                    <a:pt x="70" y="22"/>
                    <a:pt x="70" y="22"/>
                  </a:cubicBezTo>
                  <a:cubicBezTo>
                    <a:pt x="70" y="23"/>
                    <a:pt x="71" y="23"/>
                    <a:pt x="71" y="23"/>
                  </a:cubicBezTo>
                  <a:cubicBezTo>
                    <a:pt x="71" y="23"/>
                    <a:pt x="71" y="24"/>
                    <a:pt x="72" y="24"/>
                  </a:cubicBezTo>
                  <a:cubicBezTo>
                    <a:pt x="73" y="23"/>
                    <a:pt x="73" y="24"/>
                    <a:pt x="74" y="24"/>
                  </a:cubicBezTo>
                  <a:cubicBezTo>
                    <a:pt x="74" y="24"/>
                    <a:pt x="74" y="24"/>
                    <a:pt x="75" y="24"/>
                  </a:cubicBezTo>
                  <a:cubicBezTo>
                    <a:pt x="74" y="25"/>
                    <a:pt x="74" y="25"/>
                    <a:pt x="74" y="25"/>
                  </a:cubicBezTo>
                  <a:cubicBezTo>
                    <a:pt x="74" y="25"/>
                    <a:pt x="74" y="25"/>
                    <a:pt x="74" y="25"/>
                  </a:cubicBezTo>
                  <a:cubicBezTo>
                    <a:pt x="74" y="25"/>
                    <a:pt x="74" y="25"/>
                    <a:pt x="73" y="25"/>
                  </a:cubicBezTo>
                  <a:cubicBezTo>
                    <a:pt x="73" y="25"/>
                    <a:pt x="73" y="25"/>
                    <a:pt x="73" y="26"/>
                  </a:cubicBezTo>
                  <a:cubicBezTo>
                    <a:pt x="72" y="26"/>
                    <a:pt x="72" y="26"/>
                    <a:pt x="72" y="26"/>
                  </a:cubicBezTo>
                  <a:cubicBezTo>
                    <a:pt x="72" y="26"/>
                    <a:pt x="71" y="27"/>
                    <a:pt x="71" y="27"/>
                  </a:cubicBezTo>
                  <a:cubicBezTo>
                    <a:pt x="71" y="27"/>
                    <a:pt x="70" y="27"/>
                    <a:pt x="70" y="27"/>
                  </a:cubicBezTo>
                  <a:cubicBezTo>
                    <a:pt x="70" y="27"/>
                    <a:pt x="69" y="26"/>
                    <a:pt x="69" y="26"/>
                  </a:cubicBezTo>
                  <a:cubicBezTo>
                    <a:pt x="69" y="26"/>
                    <a:pt x="68" y="26"/>
                    <a:pt x="68" y="27"/>
                  </a:cubicBezTo>
                  <a:cubicBezTo>
                    <a:pt x="68" y="27"/>
                    <a:pt x="68" y="27"/>
                    <a:pt x="68" y="27"/>
                  </a:cubicBezTo>
                  <a:cubicBezTo>
                    <a:pt x="67" y="27"/>
                    <a:pt x="67" y="27"/>
                    <a:pt x="66" y="27"/>
                  </a:cubicBezTo>
                  <a:cubicBezTo>
                    <a:pt x="66" y="26"/>
                    <a:pt x="66" y="26"/>
                    <a:pt x="66" y="26"/>
                  </a:cubicBezTo>
                  <a:cubicBezTo>
                    <a:pt x="66" y="26"/>
                    <a:pt x="66" y="25"/>
                    <a:pt x="67" y="25"/>
                  </a:cubicBezTo>
                  <a:cubicBezTo>
                    <a:pt x="67" y="24"/>
                    <a:pt x="66" y="24"/>
                    <a:pt x="66" y="24"/>
                  </a:cubicBezTo>
                  <a:cubicBezTo>
                    <a:pt x="66" y="24"/>
                    <a:pt x="66" y="24"/>
                    <a:pt x="66" y="24"/>
                  </a:cubicBezTo>
                  <a:cubicBezTo>
                    <a:pt x="65" y="23"/>
                    <a:pt x="65" y="23"/>
                    <a:pt x="65" y="23"/>
                  </a:cubicBezTo>
                  <a:cubicBezTo>
                    <a:pt x="65" y="23"/>
                    <a:pt x="64" y="23"/>
                    <a:pt x="64" y="23"/>
                  </a:cubicBezTo>
                  <a:cubicBezTo>
                    <a:pt x="64" y="24"/>
                    <a:pt x="63" y="24"/>
                    <a:pt x="62" y="24"/>
                  </a:cubicBezTo>
                  <a:cubicBezTo>
                    <a:pt x="62" y="24"/>
                    <a:pt x="62" y="24"/>
                    <a:pt x="62" y="24"/>
                  </a:cubicBezTo>
                  <a:cubicBezTo>
                    <a:pt x="61" y="24"/>
                    <a:pt x="61" y="24"/>
                    <a:pt x="60" y="24"/>
                  </a:cubicBezTo>
                  <a:cubicBezTo>
                    <a:pt x="60" y="24"/>
                    <a:pt x="60" y="24"/>
                    <a:pt x="60" y="25"/>
                  </a:cubicBezTo>
                  <a:cubicBezTo>
                    <a:pt x="60" y="25"/>
                    <a:pt x="60" y="25"/>
                    <a:pt x="60" y="25"/>
                  </a:cubicBezTo>
                  <a:cubicBezTo>
                    <a:pt x="60" y="26"/>
                    <a:pt x="60" y="26"/>
                    <a:pt x="60" y="26"/>
                  </a:cubicBezTo>
                  <a:cubicBezTo>
                    <a:pt x="60" y="27"/>
                    <a:pt x="60" y="27"/>
                    <a:pt x="60" y="27"/>
                  </a:cubicBezTo>
                  <a:cubicBezTo>
                    <a:pt x="59" y="27"/>
                    <a:pt x="58" y="27"/>
                    <a:pt x="58" y="27"/>
                  </a:cubicBezTo>
                  <a:cubicBezTo>
                    <a:pt x="58" y="27"/>
                    <a:pt x="58" y="27"/>
                    <a:pt x="58" y="27"/>
                  </a:cubicBezTo>
                  <a:cubicBezTo>
                    <a:pt x="57" y="27"/>
                    <a:pt x="57" y="28"/>
                    <a:pt x="57" y="28"/>
                  </a:cubicBezTo>
                  <a:cubicBezTo>
                    <a:pt x="58" y="28"/>
                    <a:pt x="58" y="28"/>
                    <a:pt x="58" y="28"/>
                  </a:cubicBezTo>
                  <a:cubicBezTo>
                    <a:pt x="58" y="28"/>
                    <a:pt x="59" y="28"/>
                    <a:pt x="58" y="28"/>
                  </a:cubicBezTo>
                  <a:cubicBezTo>
                    <a:pt x="58" y="29"/>
                    <a:pt x="58" y="29"/>
                    <a:pt x="58" y="29"/>
                  </a:cubicBezTo>
                  <a:cubicBezTo>
                    <a:pt x="58" y="29"/>
                    <a:pt x="58" y="30"/>
                    <a:pt x="58" y="30"/>
                  </a:cubicBezTo>
                  <a:cubicBezTo>
                    <a:pt x="58" y="30"/>
                    <a:pt x="58" y="30"/>
                    <a:pt x="58" y="30"/>
                  </a:cubicBezTo>
                  <a:cubicBezTo>
                    <a:pt x="58" y="30"/>
                    <a:pt x="57" y="30"/>
                    <a:pt x="57" y="30"/>
                  </a:cubicBezTo>
                  <a:cubicBezTo>
                    <a:pt x="56" y="30"/>
                    <a:pt x="55" y="29"/>
                    <a:pt x="54" y="30"/>
                  </a:cubicBezTo>
                  <a:cubicBezTo>
                    <a:pt x="54" y="31"/>
                    <a:pt x="53" y="31"/>
                    <a:pt x="53" y="31"/>
                  </a:cubicBezTo>
                  <a:cubicBezTo>
                    <a:pt x="54" y="31"/>
                    <a:pt x="53" y="32"/>
                    <a:pt x="53" y="32"/>
                  </a:cubicBezTo>
                  <a:cubicBezTo>
                    <a:pt x="53" y="32"/>
                    <a:pt x="54" y="33"/>
                    <a:pt x="54" y="33"/>
                  </a:cubicBezTo>
                  <a:cubicBezTo>
                    <a:pt x="54" y="33"/>
                    <a:pt x="54" y="33"/>
                    <a:pt x="55" y="33"/>
                  </a:cubicBezTo>
                  <a:cubicBezTo>
                    <a:pt x="55" y="33"/>
                    <a:pt x="55" y="33"/>
                    <a:pt x="55" y="34"/>
                  </a:cubicBezTo>
                  <a:cubicBezTo>
                    <a:pt x="56" y="34"/>
                    <a:pt x="56" y="34"/>
                    <a:pt x="57" y="34"/>
                  </a:cubicBezTo>
                  <a:cubicBezTo>
                    <a:pt x="57" y="34"/>
                    <a:pt x="57" y="34"/>
                    <a:pt x="57" y="34"/>
                  </a:cubicBezTo>
                  <a:cubicBezTo>
                    <a:pt x="57" y="35"/>
                    <a:pt x="57" y="37"/>
                    <a:pt x="58" y="37"/>
                  </a:cubicBezTo>
                  <a:cubicBezTo>
                    <a:pt x="59" y="38"/>
                    <a:pt x="59" y="37"/>
                    <a:pt x="59" y="38"/>
                  </a:cubicBezTo>
                  <a:cubicBezTo>
                    <a:pt x="58" y="39"/>
                    <a:pt x="57" y="41"/>
                    <a:pt x="57" y="42"/>
                  </a:cubicBezTo>
                  <a:cubicBezTo>
                    <a:pt x="57" y="42"/>
                    <a:pt x="57" y="42"/>
                    <a:pt x="57" y="42"/>
                  </a:cubicBezTo>
                  <a:cubicBezTo>
                    <a:pt x="57" y="42"/>
                    <a:pt x="56" y="42"/>
                    <a:pt x="56" y="42"/>
                  </a:cubicBezTo>
                  <a:cubicBezTo>
                    <a:pt x="55" y="41"/>
                    <a:pt x="54" y="41"/>
                    <a:pt x="53" y="41"/>
                  </a:cubicBezTo>
                  <a:cubicBezTo>
                    <a:pt x="53" y="41"/>
                    <a:pt x="53" y="41"/>
                    <a:pt x="53" y="41"/>
                  </a:cubicBezTo>
                  <a:cubicBezTo>
                    <a:pt x="53" y="41"/>
                    <a:pt x="53" y="41"/>
                    <a:pt x="53" y="41"/>
                  </a:cubicBezTo>
                  <a:cubicBezTo>
                    <a:pt x="53" y="41"/>
                    <a:pt x="52" y="40"/>
                    <a:pt x="52" y="40"/>
                  </a:cubicBezTo>
                  <a:cubicBezTo>
                    <a:pt x="52" y="40"/>
                    <a:pt x="52" y="39"/>
                    <a:pt x="53" y="39"/>
                  </a:cubicBezTo>
                  <a:cubicBezTo>
                    <a:pt x="53" y="39"/>
                    <a:pt x="53" y="39"/>
                    <a:pt x="53" y="38"/>
                  </a:cubicBezTo>
                  <a:cubicBezTo>
                    <a:pt x="52" y="38"/>
                    <a:pt x="52" y="38"/>
                    <a:pt x="52" y="38"/>
                  </a:cubicBezTo>
                  <a:cubicBezTo>
                    <a:pt x="52" y="38"/>
                    <a:pt x="51" y="38"/>
                    <a:pt x="51" y="38"/>
                  </a:cubicBezTo>
                  <a:cubicBezTo>
                    <a:pt x="51" y="38"/>
                    <a:pt x="51" y="37"/>
                    <a:pt x="51" y="37"/>
                  </a:cubicBezTo>
                  <a:cubicBezTo>
                    <a:pt x="51" y="37"/>
                    <a:pt x="50" y="37"/>
                    <a:pt x="50" y="37"/>
                  </a:cubicBezTo>
                  <a:cubicBezTo>
                    <a:pt x="50" y="37"/>
                    <a:pt x="50" y="37"/>
                    <a:pt x="50" y="37"/>
                  </a:cubicBezTo>
                  <a:cubicBezTo>
                    <a:pt x="50" y="37"/>
                    <a:pt x="49" y="37"/>
                    <a:pt x="49" y="37"/>
                  </a:cubicBezTo>
                  <a:cubicBezTo>
                    <a:pt x="48" y="37"/>
                    <a:pt x="48" y="37"/>
                    <a:pt x="48" y="37"/>
                  </a:cubicBezTo>
                  <a:cubicBezTo>
                    <a:pt x="47" y="36"/>
                    <a:pt x="46" y="36"/>
                    <a:pt x="45" y="35"/>
                  </a:cubicBezTo>
                  <a:cubicBezTo>
                    <a:pt x="45" y="35"/>
                    <a:pt x="45" y="35"/>
                    <a:pt x="45" y="35"/>
                  </a:cubicBezTo>
                  <a:cubicBezTo>
                    <a:pt x="44" y="35"/>
                    <a:pt x="44" y="35"/>
                    <a:pt x="44" y="35"/>
                  </a:cubicBezTo>
                  <a:cubicBezTo>
                    <a:pt x="44" y="35"/>
                    <a:pt x="43" y="34"/>
                    <a:pt x="43" y="34"/>
                  </a:cubicBezTo>
                  <a:cubicBezTo>
                    <a:pt x="43" y="34"/>
                    <a:pt x="42" y="33"/>
                    <a:pt x="42" y="33"/>
                  </a:cubicBezTo>
                  <a:cubicBezTo>
                    <a:pt x="41" y="33"/>
                    <a:pt x="41" y="33"/>
                    <a:pt x="41" y="33"/>
                  </a:cubicBezTo>
                  <a:cubicBezTo>
                    <a:pt x="40" y="33"/>
                    <a:pt x="40" y="33"/>
                    <a:pt x="40" y="33"/>
                  </a:cubicBezTo>
                  <a:cubicBezTo>
                    <a:pt x="40" y="32"/>
                    <a:pt x="39" y="32"/>
                    <a:pt x="38" y="32"/>
                  </a:cubicBezTo>
                  <a:cubicBezTo>
                    <a:pt x="38" y="32"/>
                    <a:pt x="38" y="32"/>
                    <a:pt x="38" y="32"/>
                  </a:cubicBezTo>
                  <a:cubicBezTo>
                    <a:pt x="38" y="31"/>
                    <a:pt x="38" y="31"/>
                    <a:pt x="37" y="31"/>
                  </a:cubicBezTo>
                  <a:cubicBezTo>
                    <a:pt x="37" y="31"/>
                    <a:pt x="37" y="30"/>
                    <a:pt x="36" y="30"/>
                  </a:cubicBezTo>
                  <a:cubicBezTo>
                    <a:pt x="35" y="30"/>
                    <a:pt x="35" y="29"/>
                    <a:pt x="34" y="29"/>
                  </a:cubicBezTo>
                  <a:cubicBezTo>
                    <a:pt x="34" y="29"/>
                    <a:pt x="33" y="28"/>
                    <a:pt x="33" y="28"/>
                  </a:cubicBezTo>
                  <a:cubicBezTo>
                    <a:pt x="32" y="28"/>
                    <a:pt x="32" y="27"/>
                    <a:pt x="32" y="26"/>
                  </a:cubicBezTo>
                  <a:cubicBezTo>
                    <a:pt x="32" y="26"/>
                    <a:pt x="31" y="25"/>
                    <a:pt x="30" y="25"/>
                  </a:cubicBezTo>
                  <a:cubicBezTo>
                    <a:pt x="30" y="25"/>
                    <a:pt x="30" y="25"/>
                    <a:pt x="30" y="25"/>
                  </a:cubicBezTo>
                  <a:cubicBezTo>
                    <a:pt x="30" y="24"/>
                    <a:pt x="30" y="24"/>
                    <a:pt x="30" y="24"/>
                  </a:cubicBezTo>
                  <a:cubicBezTo>
                    <a:pt x="30" y="23"/>
                    <a:pt x="30" y="23"/>
                    <a:pt x="29" y="23"/>
                  </a:cubicBezTo>
                  <a:cubicBezTo>
                    <a:pt x="29" y="22"/>
                    <a:pt x="28" y="21"/>
                    <a:pt x="26" y="21"/>
                  </a:cubicBezTo>
                  <a:cubicBezTo>
                    <a:pt x="26" y="21"/>
                    <a:pt x="26" y="22"/>
                    <a:pt x="26" y="22"/>
                  </a:cubicBezTo>
                  <a:cubicBezTo>
                    <a:pt x="25" y="22"/>
                    <a:pt x="25" y="22"/>
                    <a:pt x="24" y="22"/>
                  </a:cubicBezTo>
                  <a:cubicBezTo>
                    <a:pt x="24" y="22"/>
                    <a:pt x="23" y="22"/>
                    <a:pt x="23" y="22"/>
                  </a:cubicBezTo>
                  <a:cubicBezTo>
                    <a:pt x="23" y="22"/>
                    <a:pt x="22" y="21"/>
                    <a:pt x="22" y="21"/>
                  </a:cubicBezTo>
                  <a:cubicBezTo>
                    <a:pt x="22" y="21"/>
                    <a:pt x="21" y="21"/>
                    <a:pt x="21" y="21"/>
                  </a:cubicBezTo>
                  <a:cubicBezTo>
                    <a:pt x="22" y="20"/>
                    <a:pt x="21" y="20"/>
                    <a:pt x="21" y="20"/>
                  </a:cubicBezTo>
                  <a:cubicBezTo>
                    <a:pt x="21" y="19"/>
                    <a:pt x="21" y="19"/>
                    <a:pt x="21" y="19"/>
                  </a:cubicBezTo>
                  <a:cubicBezTo>
                    <a:pt x="21" y="18"/>
                    <a:pt x="20" y="18"/>
                    <a:pt x="20" y="18"/>
                  </a:cubicBezTo>
                  <a:cubicBezTo>
                    <a:pt x="20" y="17"/>
                    <a:pt x="20" y="17"/>
                    <a:pt x="20" y="17"/>
                  </a:cubicBezTo>
                  <a:cubicBezTo>
                    <a:pt x="20" y="16"/>
                    <a:pt x="19" y="16"/>
                    <a:pt x="19" y="16"/>
                  </a:cubicBezTo>
                  <a:cubicBezTo>
                    <a:pt x="19" y="16"/>
                    <a:pt x="18" y="16"/>
                    <a:pt x="18" y="16"/>
                  </a:cubicBezTo>
                  <a:cubicBezTo>
                    <a:pt x="17" y="16"/>
                    <a:pt x="17" y="16"/>
                    <a:pt x="17" y="16"/>
                  </a:cubicBezTo>
                  <a:cubicBezTo>
                    <a:pt x="17" y="16"/>
                    <a:pt x="17" y="16"/>
                    <a:pt x="16" y="15"/>
                  </a:cubicBezTo>
                  <a:cubicBezTo>
                    <a:pt x="16" y="15"/>
                    <a:pt x="16" y="15"/>
                    <a:pt x="16" y="15"/>
                  </a:cubicBezTo>
                  <a:cubicBezTo>
                    <a:pt x="16" y="15"/>
                    <a:pt x="15" y="15"/>
                    <a:pt x="15" y="15"/>
                  </a:cubicBezTo>
                  <a:cubicBezTo>
                    <a:pt x="15" y="15"/>
                    <a:pt x="15" y="15"/>
                    <a:pt x="15" y="15"/>
                  </a:cubicBezTo>
                  <a:cubicBezTo>
                    <a:pt x="14" y="14"/>
                    <a:pt x="14" y="14"/>
                    <a:pt x="13" y="14"/>
                  </a:cubicBezTo>
                  <a:cubicBezTo>
                    <a:pt x="13" y="14"/>
                    <a:pt x="13" y="14"/>
                    <a:pt x="13" y="14"/>
                  </a:cubicBezTo>
                  <a:cubicBezTo>
                    <a:pt x="13" y="14"/>
                    <a:pt x="13" y="14"/>
                    <a:pt x="13" y="14"/>
                  </a:cubicBezTo>
                  <a:cubicBezTo>
                    <a:pt x="13" y="14"/>
                    <a:pt x="13" y="14"/>
                    <a:pt x="13" y="14"/>
                  </a:cubicBezTo>
                  <a:cubicBezTo>
                    <a:pt x="12" y="14"/>
                    <a:pt x="12" y="14"/>
                    <a:pt x="11" y="14"/>
                  </a:cubicBezTo>
                  <a:cubicBezTo>
                    <a:pt x="11" y="14"/>
                    <a:pt x="11" y="14"/>
                    <a:pt x="11" y="14"/>
                  </a:cubicBezTo>
                  <a:cubicBezTo>
                    <a:pt x="11" y="15"/>
                    <a:pt x="11" y="15"/>
                    <a:pt x="11" y="15"/>
                  </a:cubicBezTo>
                  <a:cubicBezTo>
                    <a:pt x="11" y="15"/>
                    <a:pt x="11" y="15"/>
                    <a:pt x="10" y="16"/>
                  </a:cubicBezTo>
                  <a:cubicBezTo>
                    <a:pt x="10" y="16"/>
                    <a:pt x="11" y="16"/>
                    <a:pt x="10" y="16"/>
                  </a:cubicBezTo>
                  <a:cubicBezTo>
                    <a:pt x="10" y="17"/>
                    <a:pt x="10" y="17"/>
                    <a:pt x="10" y="17"/>
                  </a:cubicBezTo>
                  <a:cubicBezTo>
                    <a:pt x="10" y="17"/>
                    <a:pt x="9" y="17"/>
                    <a:pt x="9" y="17"/>
                  </a:cubicBezTo>
                  <a:cubicBezTo>
                    <a:pt x="8" y="17"/>
                    <a:pt x="8" y="18"/>
                    <a:pt x="8" y="18"/>
                  </a:cubicBezTo>
                  <a:cubicBezTo>
                    <a:pt x="7" y="18"/>
                    <a:pt x="7" y="18"/>
                    <a:pt x="7" y="18"/>
                  </a:cubicBezTo>
                  <a:cubicBezTo>
                    <a:pt x="7" y="19"/>
                    <a:pt x="7" y="19"/>
                    <a:pt x="7" y="19"/>
                  </a:cubicBezTo>
                  <a:cubicBezTo>
                    <a:pt x="7" y="19"/>
                    <a:pt x="7" y="20"/>
                    <a:pt x="7" y="20"/>
                  </a:cubicBezTo>
                  <a:cubicBezTo>
                    <a:pt x="7" y="20"/>
                    <a:pt x="8" y="21"/>
                    <a:pt x="8" y="21"/>
                  </a:cubicBezTo>
                  <a:cubicBezTo>
                    <a:pt x="8" y="21"/>
                    <a:pt x="8" y="21"/>
                    <a:pt x="8" y="21"/>
                  </a:cubicBezTo>
                  <a:cubicBezTo>
                    <a:pt x="7" y="21"/>
                    <a:pt x="7" y="21"/>
                    <a:pt x="7" y="21"/>
                  </a:cubicBezTo>
                  <a:cubicBezTo>
                    <a:pt x="6" y="21"/>
                    <a:pt x="5" y="21"/>
                    <a:pt x="4" y="21"/>
                  </a:cubicBezTo>
                  <a:cubicBezTo>
                    <a:pt x="4" y="21"/>
                    <a:pt x="4" y="21"/>
                    <a:pt x="4" y="21"/>
                  </a:cubicBezTo>
                  <a:cubicBezTo>
                    <a:pt x="4" y="21"/>
                    <a:pt x="4" y="20"/>
                    <a:pt x="4" y="20"/>
                  </a:cubicBezTo>
                  <a:cubicBezTo>
                    <a:pt x="4" y="19"/>
                    <a:pt x="4" y="18"/>
                    <a:pt x="4" y="18"/>
                  </a:cubicBezTo>
                  <a:cubicBezTo>
                    <a:pt x="3" y="17"/>
                    <a:pt x="3" y="17"/>
                    <a:pt x="3" y="16"/>
                  </a:cubicBezTo>
                  <a:cubicBezTo>
                    <a:pt x="3" y="15"/>
                    <a:pt x="3" y="13"/>
                    <a:pt x="2" y="12"/>
                  </a:cubicBezTo>
                  <a:cubicBezTo>
                    <a:pt x="2" y="11"/>
                    <a:pt x="2" y="11"/>
                    <a:pt x="2" y="10"/>
                  </a:cubicBezTo>
                  <a:cubicBezTo>
                    <a:pt x="2" y="9"/>
                    <a:pt x="2" y="8"/>
                    <a:pt x="1" y="7"/>
                  </a:cubicBezTo>
                  <a:cubicBezTo>
                    <a:pt x="1" y="7"/>
                    <a:pt x="1" y="7"/>
                    <a:pt x="1" y="7"/>
                  </a:cubicBezTo>
                  <a:cubicBezTo>
                    <a:pt x="1" y="6"/>
                    <a:pt x="1" y="4"/>
                    <a:pt x="0" y="3"/>
                  </a:cubicBezTo>
                  <a:cubicBezTo>
                    <a:pt x="1" y="3"/>
                    <a:pt x="2" y="3"/>
                    <a:pt x="3" y="2"/>
                  </a:cubicBezTo>
                  <a:cubicBezTo>
                    <a:pt x="4" y="2"/>
                    <a:pt x="5" y="2"/>
                    <a:pt x="6" y="1"/>
                  </a:cubicBezTo>
                  <a:cubicBezTo>
                    <a:pt x="6" y="1"/>
                    <a:pt x="7" y="1"/>
                    <a:pt x="7" y="1"/>
                  </a:cubicBezTo>
                  <a:cubicBezTo>
                    <a:pt x="7" y="1"/>
                    <a:pt x="9" y="0"/>
                    <a:pt x="10" y="1"/>
                  </a:cubicBezTo>
                  <a:cubicBezTo>
                    <a:pt x="10" y="1"/>
                    <a:pt x="10" y="1"/>
                    <a:pt x="10" y="1"/>
                  </a:cubicBezTo>
                  <a:cubicBezTo>
                    <a:pt x="9" y="1"/>
                    <a:pt x="9" y="2"/>
                    <a:pt x="9" y="3"/>
                  </a:cubicBezTo>
                  <a:cubicBezTo>
                    <a:pt x="9" y="3"/>
                    <a:pt x="9" y="3"/>
                    <a:pt x="9" y="3"/>
                  </a:cubicBezTo>
                  <a:cubicBezTo>
                    <a:pt x="9" y="4"/>
                    <a:pt x="9" y="4"/>
                    <a:pt x="10" y="5"/>
                  </a:cubicBezTo>
                  <a:cubicBezTo>
                    <a:pt x="10" y="5"/>
                    <a:pt x="10" y="5"/>
                    <a:pt x="10" y="5"/>
                  </a:cubicBezTo>
                  <a:cubicBezTo>
                    <a:pt x="9" y="5"/>
                    <a:pt x="10" y="6"/>
                    <a:pt x="10" y="6"/>
                  </a:cubicBezTo>
                  <a:cubicBezTo>
                    <a:pt x="10" y="7"/>
                    <a:pt x="12" y="7"/>
                    <a:pt x="13" y="7"/>
                  </a:cubicBezTo>
                  <a:cubicBezTo>
                    <a:pt x="13" y="7"/>
                    <a:pt x="13" y="7"/>
                    <a:pt x="13" y="7"/>
                  </a:cubicBezTo>
                  <a:cubicBezTo>
                    <a:pt x="13" y="7"/>
                    <a:pt x="13" y="7"/>
                    <a:pt x="13" y="7"/>
                  </a:cubicBezTo>
                  <a:cubicBezTo>
                    <a:pt x="13" y="7"/>
                    <a:pt x="13" y="7"/>
                    <a:pt x="13" y="7"/>
                  </a:cubicBezTo>
                  <a:cubicBezTo>
                    <a:pt x="13" y="7"/>
                    <a:pt x="14" y="7"/>
                    <a:pt x="14" y="8"/>
                  </a:cubicBezTo>
                  <a:cubicBezTo>
                    <a:pt x="14" y="8"/>
                    <a:pt x="14" y="8"/>
                    <a:pt x="14" y="8"/>
                  </a:cubicBezTo>
                  <a:close/>
                  <a:moveTo>
                    <a:pt x="13" y="5"/>
                  </a:moveTo>
                  <a:cubicBezTo>
                    <a:pt x="13" y="5"/>
                    <a:pt x="13" y="4"/>
                    <a:pt x="13" y="4"/>
                  </a:cubicBezTo>
                  <a:cubicBezTo>
                    <a:pt x="13" y="4"/>
                    <a:pt x="13" y="4"/>
                    <a:pt x="13" y="4"/>
                  </a:cubicBezTo>
                  <a:cubicBezTo>
                    <a:pt x="13" y="3"/>
                    <a:pt x="13" y="3"/>
                    <a:pt x="14" y="3"/>
                  </a:cubicBezTo>
                  <a:cubicBezTo>
                    <a:pt x="14" y="2"/>
                    <a:pt x="12" y="2"/>
                    <a:pt x="11" y="1"/>
                  </a:cubicBezTo>
                  <a:cubicBezTo>
                    <a:pt x="11" y="1"/>
                    <a:pt x="11" y="1"/>
                    <a:pt x="11" y="1"/>
                  </a:cubicBezTo>
                  <a:cubicBezTo>
                    <a:pt x="11" y="1"/>
                    <a:pt x="11" y="2"/>
                    <a:pt x="11" y="2"/>
                  </a:cubicBezTo>
                  <a:cubicBezTo>
                    <a:pt x="11" y="2"/>
                    <a:pt x="11" y="2"/>
                    <a:pt x="11" y="2"/>
                  </a:cubicBezTo>
                  <a:cubicBezTo>
                    <a:pt x="12" y="2"/>
                    <a:pt x="12" y="2"/>
                    <a:pt x="12" y="2"/>
                  </a:cubicBezTo>
                  <a:cubicBezTo>
                    <a:pt x="12" y="2"/>
                    <a:pt x="12" y="2"/>
                    <a:pt x="12" y="2"/>
                  </a:cubicBezTo>
                  <a:cubicBezTo>
                    <a:pt x="12" y="3"/>
                    <a:pt x="12" y="3"/>
                    <a:pt x="12" y="3"/>
                  </a:cubicBezTo>
                  <a:cubicBezTo>
                    <a:pt x="12" y="4"/>
                    <a:pt x="12" y="4"/>
                    <a:pt x="12" y="4"/>
                  </a:cubicBezTo>
                  <a:cubicBezTo>
                    <a:pt x="12" y="4"/>
                    <a:pt x="12" y="5"/>
                    <a:pt x="12" y="5"/>
                  </a:cubicBezTo>
                  <a:cubicBezTo>
                    <a:pt x="12" y="5"/>
                    <a:pt x="12" y="5"/>
                    <a:pt x="12" y="5"/>
                  </a:cubicBezTo>
                  <a:cubicBezTo>
                    <a:pt x="12" y="5"/>
                    <a:pt x="12" y="6"/>
                    <a:pt x="12" y="6"/>
                  </a:cubicBezTo>
                  <a:cubicBezTo>
                    <a:pt x="12" y="6"/>
                    <a:pt x="12" y="6"/>
                    <a:pt x="12" y="6"/>
                  </a:cubicBezTo>
                  <a:cubicBezTo>
                    <a:pt x="12" y="5"/>
                    <a:pt x="13" y="5"/>
                    <a:pt x="13" y="5"/>
                  </a:cubicBezTo>
                  <a:cubicBezTo>
                    <a:pt x="13" y="5"/>
                    <a:pt x="13" y="5"/>
                    <a:pt x="13" y="5"/>
                  </a:cubicBezTo>
                  <a:close/>
                </a:path>
              </a:pathLst>
            </a:custGeom>
            <a:solidFill>
              <a:sysClr val="window" lastClr="FFFFFF">
                <a:lumMod val="75000"/>
              </a:sysClr>
            </a:solidFill>
            <a:ln w="3175">
              <a:solidFill>
                <a:schemeClr val="bg1">
                  <a:lumMod val="65000"/>
                </a:schemeClr>
              </a:solid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defTabSz="2945407">
                <a:defRPr/>
              </a:pPr>
              <a:endParaRPr lang="en-US" sz="1600" kern="0">
                <a:solidFill>
                  <a:srgbClr val="0A0A0A"/>
                </a:solidFill>
                <a:cs typeface="Arial" charset="0"/>
              </a:endParaRPr>
            </a:p>
          </p:txBody>
        </p:sp>
        <p:sp>
          <p:nvSpPr>
            <p:cNvPr id="273" name="Freeform 256">
              <a:extLst>
                <a:ext uri="{FF2B5EF4-FFF2-40B4-BE49-F238E27FC236}">
                  <a16:creationId xmlns:a16="http://schemas.microsoft.com/office/drawing/2014/main" id="{F5C3914F-0589-B24A-B436-B2937F257C01}"/>
                </a:ext>
              </a:extLst>
            </p:cNvPr>
            <p:cNvSpPr>
              <a:spLocks noEditPoints="1"/>
            </p:cNvSpPr>
            <p:nvPr/>
          </p:nvSpPr>
          <p:spPr bwMode="auto">
            <a:xfrm>
              <a:off x="31659778" y="11270783"/>
              <a:ext cx="430289" cy="578845"/>
            </a:xfrm>
            <a:custGeom>
              <a:avLst/>
              <a:gdLst/>
              <a:ahLst/>
              <a:cxnLst>
                <a:cxn ang="0">
                  <a:pos x="11" y="15"/>
                </a:cxn>
                <a:cxn ang="0">
                  <a:pos x="12" y="17"/>
                </a:cxn>
                <a:cxn ang="0">
                  <a:pos x="12" y="19"/>
                </a:cxn>
                <a:cxn ang="0">
                  <a:pos x="12" y="20"/>
                </a:cxn>
                <a:cxn ang="0">
                  <a:pos x="12" y="22"/>
                </a:cxn>
                <a:cxn ang="0">
                  <a:pos x="11" y="23"/>
                </a:cxn>
                <a:cxn ang="0">
                  <a:pos x="11" y="22"/>
                </a:cxn>
                <a:cxn ang="0">
                  <a:pos x="10" y="21"/>
                </a:cxn>
                <a:cxn ang="0">
                  <a:pos x="9" y="22"/>
                </a:cxn>
                <a:cxn ang="0">
                  <a:pos x="9" y="23"/>
                </a:cxn>
                <a:cxn ang="0">
                  <a:pos x="8" y="21"/>
                </a:cxn>
                <a:cxn ang="0">
                  <a:pos x="8" y="23"/>
                </a:cxn>
                <a:cxn ang="0">
                  <a:pos x="7" y="24"/>
                </a:cxn>
                <a:cxn ang="0">
                  <a:pos x="6" y="21"/>
                </a:cxn>
                <a:cxn ang="0">
                  <a:pos x="6" y="20"/>
                </a:cxn>
                <a:cxn ang="0">
                  <a:pos x="5" y="16"/>
                </a:cxn>
                <a:cxn ang="0">
                  <a:pos x="4" y="15"/>
                </a:cxn>
                <a:cxn ang="0">
                  <a:pos x="4" y="11"/>
                </a:cxn>
                <a:cxn ang="0">
                  <a:pos x="2" y="11"/>
                </a:cxn>
                <a:cxn ang="0">
                  <a:pos x="1" y="10"/>
                </a:cxn>
                <a:cxn ang="0">
                  <a:pos x="2" y="8"/>
                </a:cxn>
                <a:cxn ang="0">
                  <a:pos x="4" y="7"/>
                </a:cxn>
                <a:cxn ang="0">
                  <a:pos x="3" y="5"/>
                </a:cxn>
                <a:cxn ang="0">
                  <a:pos x="2" y="4"/>
                </a:cxn>
                <a:cxn ang="0">
                  <a:pos x="0" y="2"/>
                </a:cxn>
                <a:cxn ang="0">
                  <a:pos x="1" y="0"/>
                </a:cxn>
                <a:cxn ang="0">
                  <a:pos x="2" y="1"/>
                </a:cxn>
                <a:cxn ang="0">
                  <a:pos x="3" y="2"/>
                </a:cxn>
                <a:cxn ang="0">
                  <a:pos x="6" y="2"/>
                </a:cxn>
                <a:cxn ang="0">
                  <a:pos x="7" y="6"/>
                </a:cxn>
                <a:cxn ang="0">
                  <a:pos x="11" y="7"/>
                </a:cxn>
                <a:cxn ang="0">
                  <a:pos x="15" y="7"/>
                </a:cxn>
                <a:cxn ang="0">
                  <a:pos x="18" y="8"/>
                </a:cxn>
                <a:cxn ang="0">
                  <a:pos x="17" y="10"/>
                </a:cxn>
                <a:cxn ang="0">
                  <a:pos x="16" y="11"/>
                </a:cxn>
                <a:cxn ang="0">
                  <a:pos x="14" y="13"/>
                </a:cxn>
                <a:cxn ang="0">
                  <a:pos x="15" y="15"/>
                </a:cxn>
                <a:cxn ang="0">
                  <a:pos x="16" y="18"/>
                </a:cxn>
                <a:cxn ang="0">
                  <a:pos x="15" y="19"/>
                </a:cxn>
                <a:cxn ang="0">
                  <a:pos x="14" y="19"/>
                </a:cxn>
                <a:cxn ang="0">
                  <a:pos x="13" y="17"/>
                </a:cxn>
                <a:cxn ang="0">
                  <a:pos x="12" y="15"/>
                </a:cxn>
                <a:cxn ang="0">
                  <a:pos x="13" y="15"/>
                </a:cxn>
                <a:cxn ang="0">
                  <a:pos x="11" y="14"/>
                </a:cxn>
                <a:cxn ang="0">
                  <a:pos x="13" y="22"/>
                </a:cxn>
                <a:cxn ang="0">
                  <a:pos x="13" y="20"/>
                </a:cxn>
                <a:cxn ang="0">
                  <a:pos x="15" y="20"/>
                </a:cxn>
                <a:cxn ang="0">
                  <a:pos x="13" y="19"/>
                </a:cxn>
                <a:cxn ang="0">
                  <a:pos x="13" y="19"/>
                </a:cxn>
                <a:cxn ang="0">
                  <a:pos x="18" y="15"/>
                </a:cxn>
                <a:cxn ang="0">
                  <a:pos x="18" y="17"/>
                </a:cxn>
                <a:cxn ang="0">
                  <a:pos x="17" y="18"/>
                </a:cxn>
                <a:cxn ang="0">
                  <a:pos x="18" y="21"/>
                </a:cxn>
                <a:cxn ang="0">
                  <a:pos x="19" y="22"/>
                </a:cxn>
                <a:cxn ang="0">
                  <a:pos x="20" y="25"/>
                </a:cxn>
                <a:cxn ang="0">
                  <a:pos x="20" y="27"/>
                </a:cxn>
                <a:cxn ang="0">
                  <a:pos x="22" y="26"/>
                </a:cxn>
                <a:cxn ang="0">
                  <a:pos x="21" y="22"/>
                </a:cxn>
                <a:cxn ang="0">
                  <a:pos x="20" y="19"/>
                </a:cxn>
                <a:cxn ang="0">
                  <a:pos x="20" y="17"/>
                </a:cxn>
                <a:cxn ang="0">
                  <a:pos x="19" y="15"/>
                </a:cxn>
              </a:cxnLst>
              <a:rect l="0" t="0" r="r" b="b"/>
              <a:pathLst>
                <a:path w="22" h="27">
                  <a:moveTo>
                    <a:pt x="11" y="14"/>
                  </a:moveTo>
                  <a:cubicBezTo>
                    <a:pt x="11" y="15"/>
                    <a:pt x="11" y="15"/>
                    <a:pt x="12" y="15"/>
                  </a:cubicBezTo>
                  <a:cubicBezTo>
                    <a:pt x="12" y="15"/>
                    <a:pt x="11" y="15"/>
                    <a:pt x="11" y="15"/>
                  </a:cubicBezTo>
                  <a:cubicBezTo>
                    <a:pt x="11" y="15"/>
                    <a:pt x="11" y="15"/>
                    <a:pt x="10" y="15"/>
                  </a:cubicBezTo>
                  <a:cubicBezTo>
                    <a:pt x="10" y="15"/>
                    <a:pt x="10" y="15"/>
                    <a:pt x="10" y="16"/>
                  </a:cubicBezTo>
                  <a:cubicBezTo>
                    <a:pt x="11" y="16"/>
                    <a:pt x="12" y="16"/>
                    <a:pt x="12" y="17"/>
                  </a:cubicBezTo>
                  <a:cubicBezTo>
                    <a:pt x="12" y="17"/>
                    <a:pt x="11" y="17"/>
                    <a:pt x="11" y="18"/>
                  </a:cubicBezTo>
                  <a:cubicBezTo>
                    <a:pt x="12" y="18"/>
                    <a:pt x="11" y="18"/>
                    <a:pt x="11" y="19"/>
                  </a:cubicBezTo>
                  <a:cubicBezTo>
                    <a:pt x="11" y="19"/>
                    <a:pt x="12" y="19"/>
                    <a:pt x="12" y="19"/>
                  </a:cubicBezTo>
                  <a:cubicBezTo>
                    <a:pt x="12" y="19"/>
                    <a:pt x="12" y="20"/>
                    <a:pt x="12" y="20"/>
                  </a:cubicBezTo>
                  <a:cubicBezTo>
                    <a:pt x="12" y="20"/>
                    <a:pt x="12" y="20"/>
                    <a:pt x="12" y="20"/>
                  </a:cubicBezTo>
                  <a:cubicBezTo>
                    <a:pt x="12" y="20"/>
                    <a:pt x="12" y="20"/>
                    <a:pt x="12" y="20"/>
                  </a:cubicBezTo>
                  <a:cubicBezTo>
                    <a:pt x="13" y="21"/>
                    <a:pt x="13" y="21"/>
                    <a:pt x="13" y="21"/>
                  </a:cubicBezTo>
                  <a:cubicBezTo>
                    <a:pt x="12" y="21"/>
                    <a:pt x="12" y="21"/>
                    <a:pt x="12" y="22"/>
                  </a:cubicBezTo>
                  <a:cubicBezTo>
                    <a:pt x="12" y="22"/>
                    <a:pt x="12" y="22"/>
                    <a:pt x="12" y="22"/>
                  </a:cubicBezTo>
                  <a:cubicBezTo>
                    <a:pt x="12" y="21"/>
                    <a:pt x="12" y="21"/>
                    <a:pt x="12" y="21"/>
                  </a:cubicBezTo>
                  <a:cubicBezTo>
                    <a:pt x="12" y="21"/>
                    <a:pt x="12" y="21"/>
                    <a:pt x="12" y="22"/>
                  </a:cubicBezTo>
                  <a:cubicBezTo>
                    <a:pt x="12" y="22"/>
                    <a:pt x="11" y="23"/>
                    <a:pt x="11" y="23"/>
                  </a:cubicBezTo>
                  <a:cubicBezTo>
                    <a:pt x="11" y="23"/>
                    <a:pt x="11" y="23"/>
                    <a:pt x="11" y="23"/>
                  </a:cubicBezTo>
                  <a:cubicBezTo>
                    <a:pt x="11" y="23"/>
                    <a:pt x="11" y="22"/>
                    <a:pt x="11" y="22"/>
                  </a:cubicBezTo>
                  <a:cubicBezTo>
                    <a:pt x="11" y="22"/>
                    <a:pt x="11" y="22"/>
                    <a:pt x="11" y="22"/>
                  </a:cubicBezTo>
                  <a:cubicBezTo>
                    <a:pt x="11" y="22"/>
                    <a:pt x="11" y="22"/>
                    <a:pt x="11" y="22"/>
                  </a:cubicBezTo>
                  <a:cubicBezTo>
                    <a:pt x="10" y="22"/>
                    <a:pt x="10" y="22"/>
                    <a:pt x="10" y="22"/>
                  </a:cubicBezTo>
                  <a:cubicBezTo>
                    <a:pt x="10" y="22"/>
                    <a:pt x="10" y="21"/>
                    <a:pt x="10" y="21"/>
                  </a:cubicBezTo>
                  <a:cubicBezTo>
                    <a:pt x="10" y="21"/>
                    <a:pt x="10" y="21"/>
                    <a:pt x="10" y="20"/>
                  </a:cubicBezTo>
                  <a:cubicBezTo>
                    <a:pt x="10" y="20"/>
                    <a:pt x="10" y="20"/>
                    <a:pt x="10" y="20"/>
                  </a:cubicBezTo>
                  <a:cubicBezTo>
                    <a:pt x="9" y="21"/>
                    <a:pt x="9" y="21"/>
                    <a:pt x="9" y="22"/>
                  </a:cubicBezTo>
                  <a:cubicBezTo>
                    <a:pt x="9" y="22"/>
                    <a:pt x="9" y="22"/>
                    <a:pt x="9" y="23"/>
                  </a:cubicBezTo>
                  <a:cubicBezTo>
                    <a:pt x="9" y="23"/>
                    <a:pt x="9" y="23"/>
                    <a:pt x="9" y="23"/>
                  </a:cubicBezTo>
                  <a:cubicBezTo>
                    <a:pt x="9" y="23"/>
                    <a:pt x="9" y="23"/>
                    <a:pt x="9" y="23"/>
                  </a:cubicBezTo>
                  <a:cubicBezTo>
                    <a:pt x="9" y="23"/>
                    <a:pt x="9" y="23"/>
                    <a:pt x="9" y="23"/>
                  </a:cubicBezTo>
                  <a:cubicBezTo>
                    <a:pt x="8" y="23"/>
                    <a:pt x="9" y="21"/>
                    <a:pt x="9" y="21"/>
                  </a:cubicBezTo>
                  <a:cubicBezTo>
                    <a:pt x="8" y="21"/>
                    <a:pt x="8" y="21"/>
                    <a:pt x="8" y="21"/>
                  </a:cubicBezTo>
                  <a:cubicBezTo>
                    <a:pt x="8" y="21"/>
                    <a:pt x="8" y="21"/>
                    <a:pt x="8" y="21"/>
                  </a:cubicBezTo>
                  <a:cubicBezTo>
                    <a:pt x="8" y="21"/>
                    <a:pt x="8" y="21"/>
                    <a:pt x="8" y="21"/>
                  </a:cubicBezTo>
                  <a:cubicBezTo>
                    <a:pt x="8" y="22"/>
                    <a:pt x="8" y="22"/>
                    <a:pt x="8" y="23"/>
                  </a:cubicBezTo>
                  <a:cubicBezTo>
                    <a:pt x="8" y="23"/>
                    <a:pt x="8" y="23"/>
                    <a:pt x="8" y="23"/>
                  </a:cubicBezTo>
                  <a:cubicBezTo>
                    <a:pt x="8" y="23"/>
                    <a:pt x="8" y="23"/>
                    <a:pt x="7" y="23"/>
                  </a:cubicBezTo>
                  <a:cubicBezTo>
                    <a:pt x="7" y="23"/>
                    <a:pt x="7" y="23"/>
                    <a:pt x="7" y="24"/>
                  </a:cubicBezTo>
                  <a:cubicBezTo>
                    <a:pt x="7" y="23"/>
                    <a:pt x="7" y="23"/>
                    <a:pt x="7" y="23"/>
                  </a:cubicBezTo>
                  <a:cubicBezTo>
                    <a:pt x="7" y="23"/>
                    <a:pt x="7" y="23"/>
                    <a:pt x="6" y="22"/>
                  </a:cubicBezTo>
                  <a:cubicBezTo>
                    <a:pt x="6" y="22"/>
                    <a:pt x="6" y="22"/>
                    <a:pt x="6" y="21"/>
                  </a:cubicBezTo>
                  <a:cubicBezTo>
                    <a:pt x="6" y="21"/>
                    <a:pt x="6" y="21"/>
                    <a:pt x="6" y="21"/>
                  </a:cubicBezTo>
                  <a:cubicBezTo>
                    <a:pt x="6" y="21"/>
                    <a:pt x="6" y="20"/>
                    <a:pt x="6" y="20"/>
                  </a:cubicBezTo>
                  <a:cubicBezTo>
                    <a:pt x="6" y="20"/>
                    <a:pt x="6" y="20"/>
                    <a:pt x="6" y="20"/>
                  </a:cubicBezTo>
                  <a:cubicBezTo>
                    <a:pt x="6" y="19"/>
                    <a:pt x="6" y="19"/>
                    <a:pt x="5" y="18"/>
                  </a:cubicBezTo>
                  <a:cubicBezTo>
                    <a:pt x="5" y="18"/>
                    <a:pt x="5" y="18"/>
                    <a:pt x="5" y="18"/>
                  </a:cubicBezTo>
                  <a:cubicBezTo>
                    <a:pt x="5" y="17"/>
                    <a:pt x="5" y="16"/>
                    <a:pt x="5" y="16"/>
                  </a:cubicBezTo>
                  <a:cubicBezTo>
                    <a:pt x="5" y="16"/>
                    <a:pt x="4" y="16"/>
                    <a:pt x="4" y="16"/>
                  </a:cubicBezTo>
                  <a:cubicBezTo>
                    <a:pt x="4" y="16"/>
                    <a:pt x="4" y="16"/>
                    <a:pt x="4" y="16"/>
                  </a:cubicBezTo>
                  <a:cubicBezTo>
                    <a:pt x="4" y="15"/>
                    <a:pt x="4" y="15"/>
                    <a:pt x="4" y="15"/>
                  </a:cubicBezTo>
                  <a:cubicBezTo>
                    <a:pt x="4" y="15"/>
                    <a:pt x="3" y="14"/>
                    <a:pt x="3" y="14"/>
                  </a:cubicBezTo>
                  <a:cubicBezTo>
                    <a:pt x="4" y="13"/>
                    <a:pt x="4" y="13"/>
                    <a:pt x="4" y="12"/>
                  </a:cubicBezTo>
                  <a:cubicBezTo>
                    <a:pt x="4" y="12"/>
                    <a:pt x="4" y="11"/>
                    <a:pt x="4" y="11"/>
                  </a:cubicBezTo>
                  <a:cubicBezTo>
                    <a:pt x="3" y="11"/>
                    <a:pt x="3" y="11"/>
                    <a:pt x="3" y="11"/>
                  </a:cubicBezTo>
                  <a:cubicBezTo>
                    <a:pt x="3" y="11"/>
                    <a:pt x="3" y="11"/>
                    <a:pt x="3" y="11"/>
                  </a:cubicBezTo>
                  <a:cubicBezTo>
                    <a:pt x="3" y="11"/>
                    <a:pt x="3" y="11"/>
                    <a:pt x="2" y="11"/>
                  </a:cubicBezTo>
                  <a:cubicBezTo>
                    <a:pt x="2" y="11"/>
                    <a:pt x="2" y="10"/>
                    <a:pt x="2" y="10"/>
                  </a:cubicBezTo>
                  <a:cubicBezTo>
                    <a:pt x="2" y="10"/>
                    <a:pt x="1" y="10"/>
                    <a:pt x="1" y="10"/>
                  </a:cubicBezTo>
                  <a:cubicBezTo>
                    <a:pt x="1" y="10"/>
                    <a:pt x="1" y="10"/>
                    <a:pt x="1" y="10"/>
                  </a:cubicBezTo>
                  <a:cubicBezTo>
                    <a:pt x="1" y="9"/>
                    <a:pt x="0" y="9"/>
                    <a:pt x="0" y="9"/>
                  </a:cubicBezTo>
                  <a:cubicBezTo>
                    <a:pt x="0" y="8"/>
                    <a:pt x="0" y="8"/>
                    <a:pt x="1" y="8"/>
                  </a:cubicBezTo>
                  <a:cubicBezTo>
                    <a:pt x="1" y="8"/>
                    <a:pt x="1" y="8"/>
                    <a:pt x="2" y="8"/>
                  </a:cubicBezTo>
                  <a:cubicBezTo>
                    <a:pt x="2" y="8"/>
                    <a:pt x="2" y="7"/>
                    <a:pt x="2" y="7"/>
                  </a:cubicBezTo>
                  <a:cubicBezTo>
                    <a:pt x="2" y="7"/>
                    <a:pt x="2" y="7"/>
                    <a:pt x="2" y="7"/>
                  </a:cubicBezTo>
                  <a:cubicBezTo>
                    <a:pt x="2" y="7"/>
                    <a:pt x="3" y="7"/>
                    <a:pt x="4" y="7"/>
                  </a:cubicBezTo>
                  <a:cubicBezTo>
                    <a:pt x="4" y="7"/>
                    <a:pt x="4" y="7"/>
                    <a:pt x="4" y="7"/>
                  </a:cubicBezTo>
                  <a:cubicBezTo>
                    <a:pt x="4" y="6"/>
                    <a:pt x="4" y="6"/>
                    <a:pt x="4" y="6"/>
                  </a:cubicBezTo>
                  <a:cubicBezTo>
                    <a:pt x="4" y="5"/>
                    <a:pt x="3" y="5"/>
                    <a:pt x="3" y="5"/>
                  </a:cubicBezTo>
                  <a:cubicBezTo>
                    <a:pt x="3" y="5"/>
                    <a:pt x="3" y="5"/>
                    <a:pt x="3" y="4"/>
                  </a:cubicBezTo>
                  <a:cubicBezTo>
                    <a:pt x="3" y="4"/>
                    <a:pt x="2" y="4"/>
                    <a:pt x="2" y="4"/>
                  </a:cubicBezTo>
                  <a:cubicBezTo>
                    <a:pt x="2" y="4"/>
                    <a:pt x="2" y="4"/>
                    <a:pt x="2" y="4"/>
                  </a:cubicBezTo>
                  <a:cubicBezTo>
                    <a:pt x="2" y="4"/>
                    <a:pt x="1" y="3"/>
                    <a:pt x="0" y="3"/>
                  </a:cubicBezTo>
                  <a:cubicBezTo>
                    <a:pt x="0" y="3"/>
                    <a:pt x="0" y="3"/>
                    <a:pt x="0" y="3"/>
                  </a:cubicBezTo>
                  <a:cubicBezTo>
                    <a:pt x="0" y="2"/>
                    <a:pt x="0" y="2"/>
                    <a:pt x="0" y="2"/>
                  </a:cubicBezTo>
                  <a:cubicBezTo>
                    <a:pt x="0" y="2"/>
                    <a:pt x="0" y="2"/>
                    <a:pt x="0" y="2"/>
                  </a:cubicBezTo>
                  <a:cubicBezTo>
                    <a:pt x="0" y="1"/>
                    <a:pt x="0" y="1"/>
                    <a:pt x="0" y="1"/>
                  </a:cubicBezTo>
                  <a:cubicBezTo>
                    <a:pt x="0" y="1"/>
                    <a:pt x="1" y="1"/>
                    <a:pt x="1" y="0"/>
                  </a:cubicBezTo>
                  <a:cubicBezTo>
                    <a:pt x="1" y="0"/>
                    <a:pt x="1" y="0"/>
                    <a:pt x="1" y="0"/>
                  </a:cubicBezTo>
                  <a:cubicBezTo>
                    <a:pt x="1" y="1"/>
                    <a:pt x="1" y="1"/>
                    <a:pt x="1" y="1"/>
                  </a:cubicBezTo>
                  <a:cubicBezTo>
                    <a:pt x="2" y="1"/>
                    <a:pt x="2" y="1"/>
                    <a:pt x="2" y="1"/>
                  </a:cubicBezTo>
                  <a:cubicBezTo>
                    <a:pt x="2" y="1"/>
                    <a:pt x="2" y="1"/>
                    <a:pt x="2" y="1"/>
                  </a:cubicBezTo>
                  <a:cubicBezTo>
                    <a:pt x="3" y="1"/>
                    <a:pt x="3" y="1"/>
                    <a:pt x="3" y="1"/>
                  </a:cubicBezTo>
                  <a:cubicBezTo>
                    <a:pt x="3" y="1"/>
                    <a:pt x="3" y="2"/>
                    <a:pt x="3" y="2"/>
                  </a:cubicBezTo>
                  <a:cubicBezTo>
                    <a:pt x="4" y="2"/>
                    <a:pt x="5" y="3"/>
                    <a:pt x="6" y="3"/>
                  </a:cubicBezTo>
                  <a:cubicBezTo>
                    <a:pt x="6" y="2"/>
                    <a:pt x="6" y="2"/>
                    <a:pt x="6" y="2"/>
                  </a:cubicBezTo>
                  <a:cubicBezTo>
                    <a:pt x="6" y="2"/>
                    <a:pt x="6" y="2"/>
                    <a:pt x="6" y="2"/>
                  </a:cubicBezTo>
                  <a:cubicBezTo>
                    <a:pt x="6" y="3"/>
                    <a:pt x="6" y="3"/>
                    <a:pt x="6" y="3"/>
                  </a:cubicBezTo>
                  <a:cubicBezTo>
                    <a:pt x="6" y="4"/>
                    <a:pt x="7" y="4"/>
                    <a:pt x="7" y="4"/>
                  </a:cubicBezTo>
                  <a:cubicBezTo>
                    <a:pt x="7" y="5"/>
                    <a:pt x="7" y="5"/>
                    <a:pt x="7" y="6"/>
                  </a:cubicBezTo>
                  <a:cubicBezTo>
                    <a:pt x="7" y="6"/>
                    <a:pt x="7" y="6"/>
                    <a:pt x="7" y="6"/>
                  </a:cubicBezTo>
                  <a:cubicBezTo>
                    <a:pt x="8" y="6"/>
                    <a:pt x="9" y="7"/>
                    <a:pt x="10" y="7"/>
                  </a:cubicBezTo>
                  <a:cubicBezTo>
                    <a:pt x="10" y="7"/>
                    <a:pt x="10" y="7"/>
                    <a:pt x="11" y="7"/>
                  </a:cubicBezTo>
                  <a:cubicBezTo>
                    <a:pt x="11" y="7"/>
                    <a:pt x="11" y="7"/>
                    <a:pt x="11" y="7"/>
                  </a:cubicBezTo>
                  <a:cubicBezTo>
                    <a:pt x="12" y="7"/>
                    <a:pt x="13" y="7"/>
                    <a:pt x="13" y="7"/>
                  </a:cubicBezTo>
                  <a:cubicBezTo>
                    <a:pt x="13" y="7"/>
                    <a:pt x="15" y="7"/>
                    <a:pt x="15" y="7"/>
                  </a:cubicBezTo>
                  <a:cubicBezTo>
                    <a:pt x="16" y="7"/>
                    <a:pt x="16" y="6"/>
                    <a:pt x="17" y="7"/>
                  </a:cubicBezTo>
                  <a:cubicBezTo>
                    <a:pt x="17" y="7"/>
                    <a:pt x="18" y="7"/>
                    <a:pt x="18" y="7"/>
                  </a:cubicBezTo>
                  <a:cubicBezTo>
                    <a:pt x="18" y="7"/>
                    <a:pt x="18" y="7"/>
                    <a:pt x="18" y="8"/>
                  </a:cubicBezTo>
                  <a:cubicBezTo>
                    <a:pt x="18" y="8"/>
                    <a:pt x="18" y="8"/>
                    <a:pt x="18" y="8"/>
                  </a:cubicBezTo>
                  <a:cubicBezTo>
                    <a:pt x="18" y="9"/>
                    <a:pt x="18" y="9"/>
                    <a:pt x="18" y="10"/>
                  </a:cubicBezTo>
                  <a:cubicBezTo>
                    <a:pt x="18" y="10"/>
                    <a:pt x="18" y="10"/>
                    <a:pt x="17" y="10"/>
                  </a:cubicBezTo>
                  <a:cubicBezTo>
                    <a:pt x="17" y="10"/>
                    <a:pt x="17" y="10"/>
                    <a:pt x="17" y="11"/>
                  </a:cubicBezTo>
                  <a:cubicBezTo>
                    <a:pt x="17" y="11"/>
                    <a:pt x="17" y="11"/>
                    <a:pt x="17" y="11"/>
                  </a:cubicBezTo>
                  <a:cubicBezTo>
                    <a:pt x="17" y="11"/>
                    <a:pt x="16" y="11"/>
                    <a:pt x="16" y="11"/>
                  </a:cubicBezTo>
                  <a:cubicBezTo>
                    <a:pt x="16" y="11"/>
                    <a:pt x="16" y="12"/>
                    <a:pt x="15" y="12"/>
                  </a:cubicBezTo>
                  <a:cubicBezTo>
                    <a:pt x="15" y="11"/>
                    <a:pt x="15" y="12"/>
                    <a:pt x="15" y="12"/>
                  </a:cubicBezTo>
                  <a:cubicBezTo>
                    <a:pt x="15" y="12"/>
                    <a:pt x="14" y="12"/>
                    <a:pt x="14" y="13"/>
                  </a:cubicBezTo>
                  <a:cubicBezTo>
                    <a:pt x="14" y="13"/>
                    <a:pt x="14" y="13"/>
                    <a:pt x="14" y="14"/>
                  </a:cubicBezTo>
                  <a:cubicBezTo>
                    <a:pt x="14" y="14"/>
                    <a:pt x="14" y="14"/>
                    <a:pt x="14" y="15"/>
                  </a:cubicBezTo>
                  <a:cubicBezTo>
                    <a:pt x="14" y="15"/>
                    <a:pt x="14" y="15"/>
                    <a:pt x="15" y="15"/>
                  </a:cubicBezTo>
                  <a:cubicBezTo>
                    <a:pt x="15" y="16"/>
                    <a:pt x="15" y="17"/>
                    <a:pt x="15" y="17"/>
                  </a:cubicBezTo>
                  <a:cubicBezTo>
                    <a:pt x="16" y="18"/>
                    <a:pt x="16" y="17"/>
                    <a:pt x="16" y="18"/>
                  </a:cubicBezTo>
                  <a:cubicBezTo>
                    <a:pt x="16" y="18"/>
                    <a:pt x="16" y="18"/>
                    <a:pt x="16" y="18"/>
                  </a:cubicBezTo>
                  <a:cubicBezTo>
                    <a:pt x="16" y="18"/>
                    <a:pt x="16" y="19"/>
                    <a:pt x="15" y="19"/>
                  </a:cubicBezTo>
                  <a:cubicBezTo>
                    <a:pt x="15" y="19"/>
                    <a:pt x="15" y="19"/>
                    <a:pt x="15" y="19"/>
                  </a:cubicBezTo>
                  <a:cubicBezTo>
                    <a:pt x="15" y="19"/>
                    <a:pt x="15" y="19"/>
                    <a:pt x="15" y="19"/>
                  </a:cubicBezTo>
                  <a:cubicBezTo>
                    <a:pt x="15" y="19"/>
                    <a:pt x="14" y="19"/>
                    <a:pt x="14" y="19"/>
                  </a:cubicBezTo>
                  <a:cubicBezTo>
                    <a:pt x="14" y="19"/>
                    <a:pt x="14" y="19"/>
                    <a:pt x="14" y="19"/>
                  </a:cubicBezTo>
                  <a:cubicBezTo>
                    <a:pt x="14" y="19"/>
                    <a:pt x="14" y="19"/>
                    <a:pt x="14" y="19"/>
                  </a:cubicBezTo>
                  <a:cubicBezTo>
                    <a:pt x="14" y="19"/>
                    <a:pt x="14" y="19"/>
                    <a:pt x="13" y="19"/>
                  </a:cubicBezTo>
                  <a:cubicBezTo>
                    <a:pt x="13" y="18"/>
                    <a:pt x="13" y="18"/>
                    <a:pt x="13" y="17"/>
                  </a:cubicBezTo>
                  <a:cubicBezTo>
                    <a:pt x="13" y="17"/>
                    <a:pt x="13" y="17"/>
                    <a:pt x="13" y="17"/>
                  </a:cubicBezTo>
                  <a:cubicBezTo>
                    <a:pt x="13" y="17"/>
                    <a:pt x="13" y="16"/>
                    <a:pt x="13" y="16"/>
                  </a:cubicBezTo>
                  <a:cubicBezTo>
                    <a:pt x="13" y="16"/>
                    <a:pt x="12" y="16"/>
                    <a:pt x="12" y="16"/>
                  </a:cubicBezTo>
                  <a:cubicBezTo>
                    <a:pt x="12" y="16"/>
                    <a:pt x="12" y="16"/>
                    <a:pt x="12" y="15"/>
                  </a:cubicBezTo>
                  <a:cubicBezTo>
                    <a:pt x="12" y="15"/>
                    <a:pt x="13" y="15"/>
                    <a:pt x="13" y="15"/>
                  </a:cubicBezTo>
                  <a:cubicBezTo>
                    <a:pt x="13" y="15"/>
                    <a:pt x="13" y="15"/>
                    <a:pt x="13" y="15"/>
                  </a:cubicBezTo>
                  <a:cubicBezTo>
                    <a:pt x="13" y="15"/>
                    <a:pt x="13" y="15"/>
                    <a:pt x="13" y="15"/>
                  </a:cubicBezTo>
                  <a:cubicBezTo>
                    <a:pt x="12" y="15"/>
                    <a:pt x="12" y="15"/>
                    <a:pt x="12" y="15"/>
                  </a:cubicBezTo>
                  <a:cubicBezTo>
                    <a:pt x="12" y="15"/>
                    <a:pt x="12" y="14"/>
                    <a:pt x="12" y="14"/>
                  </a:cubicBezTo>
                  <a:cubicBezTo>
                    <a:pt x="12" y="14"/>
                    <a:pt x="12" y="14"/>
                    <a:pt x="11" y="14"/>
                  </a:cubicBezTo>
                  <a:close/>
                  <a:moveTo>
                    <a:pt x="13" y="20"/>
                  </a:moveTo>
                  <a:cubicBezTo>
                    <a:pt x="13" y="20"/>
                    <a:pt x="13" y="20"/>
                    <a:pt x="13" y="21"/>
                  </a:cubicBezTo>
                  <a:cubicBezTo>
                    <a:pt x="13" y="21"/>
                    <a:pt x="13" y="22"/>
                    <a:pt x="13" y="22"/>
                  </a:cubicBezTo>
                  <a:cubicBezTo>
                    <a:pt x="13" y="22"/>
                    <a:pt x="13" y="22"/>
                    <a:pt x="14" y="22"/>
                  </a:cubicBezTo>
                  <a:cubicBezTo>
                    <a:pt x="14" y="22"/>
                    <a:pt x="14" y="21"/>
                    <a:pt x="14" y="21"/>
                  </a:cubicBezTo>
                  <a:cubicBezTo>
                    <a:pt x="13" y="20"/>
                    <a:pt x="13" y="20"/>
                    <a:pt x="13" y="20"/>
                  </a:cubicBezTo>
                  <a:close/>
                  <a:moveTo>
                    <a:pt x="15" y="19"/>
                  </a:moveTo>
                  <a:cubicBezTo>
                    <a:pt x="15" y="19"/>
                    <a:pt x="15" y="19"/>
                    <a:pt x="15" y="19"/>
                  </a:cubicBezTo>
                  <a:cubicBezTo>
                    <a:pt x="15" y="20"/>
                    <a:pt x="15" y="20"/>
                    <a:pt x="15" y="20"/>
                  </a:cubicBezTo>
                  <a:cubicBezTo>
                    <a:pt x="15" y="20"/>
                    <a:pt x="15" y="20"/>
                    <a:pt x="15" y="20"/>
                  </a:cubicBezTo>
                  <a:cubicBezTo>
                    <a:pt x="15" y="19"/>
                    <a:pt x="15" y="19"/>
                    <a:pt x="15" y="19"/>
                  </a:cubicBezTo>
                  <a:close/>
                  <a:moveTo>
                    <a:pt x="13" y="19"/>
                  </a:moveTo>
                  <a:cubicBezTo>
                    <a:pt x="13" y="19"/>
                    <a:pt x="13" y="19"/>
                    <a:pt x="13" y="19"/>
                  </a:cubicBezTo>
                  <a:cubicBezTo>
                    <a:pt x="13" y="19"/>
                    <a:pt x="13" y="19"/>
                    <a:pt x="13" y="19"/>
                  </a:cubicBezTo>
                  <a:cubicBezTo>
                    <a:pt x="13" y="19"/>
                    <a:pt x="13" y="19"/>
                    <a:pt x="13" y="19"/>
                  </a:cubicBezTo>
                  <a:cubicBezTo>
                    <a:pt x="13" y="19"/>
                    <a:pt x="13" y="19"/>
                    <a:pt x="13" y="19"/>
                  </a:cubicBezTo>
                  <a:close/>
                  <a:moveTo>
                    <a:pt x="19" y="14"/>
                  </a:moveTo>
                  <a:cubicBezTo>
                    <a:pt x="19" y="15"/>
                    <a:pt x="18" y="15"/>
                    <a:pt x="18" y="15"/>
                  </a:cubicBezTo>
                  <a:cubicBezTo>
                    <a:pt x="18" y="15"/>
                    <a:pt x="18" y="15"/>
                    <a:pt x="18" y="15"/>
                  </a:cubicBezTo>
                  <a:cubicBezTo>
                    <a:pt x="18" y="16"/>
                    <a:pt x="18" y="16"/>
                    <a:pt x="18" y="16"/>
                  </a:cubicBezTo>
                  <a:cubicBezTo>
                    <a:pt x="18" y="16"/>
                    <a:pt x="18" y="17"/>
                    <a:pt x="18" y="17"/>
                  </a:cubicBezTo>
                  <a:cubicBezTo>
                    <a:pt x="18" y="18"/>
                    <a:pt x="17" y="18"/>
                    <a:pt x="17" y="18"/>
                  </a:cubicBezTo>
                  <a:cubicBezTo>
                    <a:pt x="17" y="18"/>
                    <a:pt x="17" y="18"/>
                    <a:pt x="17" y="18"/>
                  </a:cubicBezTo>
                  <a:cubicBezTo>
                    <a:pt x="17" y="18"/>
                    <a:pt x="17" y="18"/>
                    <a:pt x="17" y="18"/>
                  </a:cubicBezTo>
                  <a:cubicBezTo>
                    <a:pt x="17" y="19"/>
                    <a:pt x="17" y="19"/>
                    <a:pt x="18" y="20"/>
                  </a:cubicBezTo>
                  <a:cubicBezTo>
                    <a:pt x="18" y="20"/>
                    <a:pt x="18" y="20"/>
                    <a:pt x="18" y="21"/>
                  </a:cubicBezTo>
                  <a:cubicBezTo>
                    <a:pt x="18" y="21"/>
                    <a:pt x="18" y="21"/>
                    <a:pt x="18" y="21"/>
                  </a:cubicBezTo>
                  <a:cubicBezTo>
                    <a:pt x="18" y="21"/>
                    <a:pt x="18" y="20"/>
                    <a:pt x="18" y="20"/>
                  </a:cubicBezTo>
                  <a:cubicBezTo>
                    <a:pt x="18" y="20"/>
                    <a:pt x="19" y="20"/>
                    <a:pt x="19" y="20"/>
                  </a:cubicBezTo>
                  <a:cubicBezTo>
                    <a:pt x="19" y="21"/>
                    <a:pt x="18" y="21"/>
                    <a:pt x="19" y="22"/>
                  </a:cubicBezTo>
                  <a:cubicBezTo>
                    <a:pt x="19" y="22"/>
                    <a:pt x="19" y="22"/>
                    <a:pt x="19" y="22"/>
                  </a:cubicBezTo>
                  <a:cubicBezTo>
                    <a:pt x="19" y="23"/>
                    <a:pt x="19" y="23"/>
                    <a:pt x="19" y="23"/>
                  </a:cubicBezTo>
                  <a:cubicBezTo>
                    <a:pt x="19" y="24"/>
                    <a:pt x="20" y="24"/>
                    <a:pt x="20" y="25"/>
                  </a:cubicBezTo>
                  <a:cubicBezTo>
                    <a:pt x="20" y="25"/>
                    <a:pt x="20" y="25"/>
                    <a:pt x="20" y="25"/>
                  </a:cubicBezTo>
                  <a:cubicBezTo>
                    <a:pt x="20" y="26"/>
                    <a:pt x="20" y="26"/>
                    <a:pt x="20" y="27"/>
                  </a:cubicBezTo>
                  <a:cubicBezTo>
                    <a:pt x="20" y="27"/>
                    <a:pt x="20" y="27"/>
                    <a:pt x="20" y="27"/>
                  </a:cubicBezTo>
                  <a:cubicBezTo>
                    <a:pt x="20" y="27"/>
                    <a:pt x="20" y="26"/>
                    <a:pt x="20" y="26"/>
                  </a:cubicBezTo>
                  <a:cubicBezTo>
                    <a:pt x="20" y="26"/>
                    <a:pt x="21" y="25"/>
                    <a:pt x="21" y="25"/>
                  </a:cubicBezTo>
                  <a:cubicBezTo>
                    <a:pt x="21" y="25"/>
                    <a:pt x="21" y="25"/>
                    <a:pt x="22" y="26"/>
                  </a:cubicBezTo>
                  <a:cubicBezTo>
                    <a:pt x="22" y="25"/>
                    <a:pt x="22" y="26"/>
                    <a:pt x="22" y="25"/>
                  </a:cubicBezTo>
                  <a:cubicBezTo>
                    <a:pt x="22" y="25"/>
                    <a:pt x="22" y="23"/>
                    <a:pt x="21" y="23"/>
                  </a:cubicBezTo>
                  <a:cubicBezTo>
                    <a:pt x="21" y="22"/>
                    <a:pt x="21" y="22"/>
                    <a:pt x="21" y="22"/>
                  </a:cubicBezTo>
                  <a:cubicBezTo>
                    <a:pt x="21" y="22"/>
                    <a:pt x="21" y="21"/>
                    <a:pt x="21" y="21"/>
                  </a:cubicBezTo>
                  <a:cubicBezTo>
                    <a:pt x="21" y="20"/>
                    <a:pt x="21" y="20"/>
                    <a:pt x="21" y="19"/>
                  </a:cubicBezTo>
                  <a:cubicBezTo>
                    <a:pt x="21" y="19"/>
                    <a:pt x="20" y="19"/>
                    <a:pt x="20" y="19"/>
                  </a:cubicBezTo>
                  <a:cubicBezTo>
                    <a:pt x="20" y="19"/>
                    <a:pt x="20" y="19"/>
                    <a:pt x="20" y="18"/>
                  </a:cubicBezTo>
                  <a:cubicBezTo>
                    <a:pt x="20" y="18"/>
                    <a:pt x="20" y="18"/>
                    <a:pt x="20" y="18"/>
                  </a:cubicBezTo>
                  <a:cubicBezTo>
                    <a:pt x="20" y="18"/>
                    <a:pt x="20" y="18"/>
                    <a:pt x="20" y="17"/>
                  </a:cubicBezTo>
                  <a:cubicBezTo>
                    <a:pt x="20" y="17"/>
                    <a:pt x="20" y="17"/>
                    <a:pt x="20" y="17"/>
                  </a:cubicBezTo>
                  <a:cubicBezTo>
                    <a:pt x="20" y="17"/>
                    <a:pt x="20" y="16"/>
                    <a:pt x="20" y="16"/>
                  </a:cubicBezTo>
                  <a:cubicBezTo>
                    <a:pt x="19" y="16"/>
                    <a:pt x="19" y="15"/>
                    <a:pt x="19" y="15"/>
                  </a:cubicBezTo>
                  <a:cubicBezTo>
                    <a:pt x="19" y="15"/>
                    <a:pt x="19" y="15"/>
                    <a:pt x="19" y="14"/>
                  </a:cubicBezTo>
                  <a:close/>
                </a:path>
              </a:pathLst>
            </a:custGeom>
            <a:solidFill>
              <a:sysClr val="window" lastClr="FFFFFF">
                <a:lumMod val="75000"/>
              </a:sysClr>
            </a:solidFill>
            <a:ln w="3175">
              <a:solidFill>
                <a:schemeClr val="bg1">
                  <a:lumMod val="65000"/>
                </a:schemeClr>
              </a:solid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defTabSz="2945407">
                <a:defRPr/>
              </a:pPr>
              <a:endParaRPr lang="en-US" sz="1600" kern="0">
                <a:solidFill>
                  <a:srgbClr val="0A0A0A"/>
                </a:solidFill>
                <a:cs typeface="Arial" charset="0"/>
              </a:endParaRPr>
            </a:p>
          </p:txBody>
        </p:sp>
        <p:sp>
          <p:nvSpPr>
            <p:cNvPr id="274" name="Freeform 257">
              <a:extLst>
                <a:ext uri="{FF2B5EF4-FFF2-40B4-BE49-F238E27FC236}">
                  <a16:creationId xmlns:a16="http://schemas.microsoft.com/office/drawing/2014/main" id="{E2E6BEAC-3816-32AF-29E6-A43A7048D27D}"/>
                </a:ext>
              </a:extLst>
            </p:cNvPr>
            <p:cNvSpPr>
              <a:spLocks noEditPoints="1"/>
            </p:cNvSpPr>
            <p:nvPr/>
          </p:nvSpPr>
          <p:spPr bwMode="auto">
            <a:xfrm>
              <a:off x="32934107" y="11614459"/>
              <a:ext cx="736471" cy="1627987"/>
            </a:xfrm>
            <a:custGeom>
              <a:avLst/>
              <a:gdLst/>
              <a:ahLst/>
              <a:cxnLst>
                <a:cxn ang="0">
                  <a:pos x="20" y="7"/>
                </a:cxn>
                <a:cxn ang="0">
                  <a:pos x="22" y="8"/>
                </a:cxn>
                <a:cxn ang="0">
                  <a:pos x="25" y="10"/>
                </a:cxn>
                <a:cxn ang="0">
                  <a:pos x="23" y="10"/>
                </a:cxn>
                <a:cxn ang="0">
                  <a:pos x="21" y="12"/>
                </a:cxn>
                <a:cxn ang="0">
                  <a:pos x="20" y="13"/>
                </a:cxn>
                <a:cxn ang="0">
                  <a:pos x="19" y="17"/>
                </a:cxn>
                <a:cxn ang="0">
                  <a:pos x="18" y="24"/>
                </a:cxn>
                <a:cxn ang="0">
                  <a:pos x="21" y="27"/>
                </a:cxn>
                <a:cxn ang="0">
                  <a:pos x="21" y="29"/>
                </a:cxn>
                <a:cxn ang="0">
                  <a:pos x="25" y="33"/>
                </a:cxn>
                <a:cxn ang="0">
                  <a:pos x="29" y="36"/>
                </a:cxn>
                <a:cxn ang="0">
                  <a:pos x="33" y="40"/>
                </a:cxn>
                <a:cxn ang="0">
                  <a:pos x="35" y="45"/>
                </a:cxn>
                <a:cxn ang="0">
                  <a:pos x="36" y="47"/>
                </a:cxn>
                <a:cxn ang="0">
                  <a:pos x="37" y="52"/>
                </a:cxn>
                <a:cxn ang="0">
                  <a:pos x="37" y="56"/>
                </a:cxn>
                <a:cxn ang="0">
                  <a:pos x="37" y="59"/>
                </a:cxn>
                <a:cxn ang="0">
                  <a:pos x="36" y="61"/>
                </a:cxn>
                <a:cxn ang="0">
                  <a:pos x="33" y="63"/>
                </a:cxn>
                <a:cxn ang="0">
                  <a:pos x="31" y="65"/>
                </a:cxn>
                <a:cxn ang="0">
                  <a:pos x="27" y="65"/>
                </a:cxn>
                <a:cxn ang="0">
                  <a:pos x="27" y="67"/>
                </a:cxn>
                <a:cxn ang="0">
                  <a:pos x="25" y="67"/>
                </a:cxn>
                <a:cxn ang="0">
                  <a:pos x="26" y="71"/>
                </a:cxn>
                <a:cxn ang="0">
                  <a:pos x="24" y="72"/>
                </a:cxn>
                <a:cxn ang="0">
                  <a:pos x="19" y="75"/>
                </a:cxn>
                <a:cxn ang="0">
                  <a:pos x="20" y="69"/>
                </a:cxn>
                <a:cxn ang="0">
                  <a:pos x="17" y="67"/>
                </a:cxn>
                <a:cxn ang="0">
                  <a:pos x="20" y="65"/>
                </a:cxn>
                <a:cxn ang="0">
                  <a:pos x="23" y="65"/>
                </a:cxn>
                <a:cxn ang="0">
                  <a:pos x="24" y="62"/>
                </a:cxn>
                <a:cxn ang="0">
                  <a:pos x="23" y="60"/>
                </a:cxn>
                <a:cxn ang="0">
                  <a:pos x="25" y="59"/>
                </a:cxn>
                <a:cxn ang="0">
                  <a:pos x="30" y="57"/>
                </a:cxn>
                <a:cxn ang="0">
                  <a:pos x="30" y="50"/>
                </a:cxn>
                <a:cxn ang="0">
                  <a:pos x="28" y="46"/>
                </a:cxn>
                <a:cxn ang="0">
                  <a:pos x="29" y="42"/>
                </a:cxn>
                <a:cxn ang="0">
                  <a:pos x="26" y="36"/>
                </a:cxn>
                <a:cxn ang="0">
                  <a:pos x="23" y="32"/>
                </a:cxn>
                <a:cxn ang="0">
                  <a:pos x="19" y="29"/>
                </a:cxn>
                <a:cxn ang="0">
                  <a:pos x="14" y="23"/>
                </a:cxn>
                <a:cxn ang="0">
                  <a:pos x="10" y="20"/>
                </a:cxn>
                <a:cxn ang="0">
                  <a:pos x="11" y="19"/>
                </a:cxn>
                <a:cxn ang="0">
                  <a:pos x="14" y="16"/>
                </a:cxn>
                <a:cxn ang="0">
                  <a:pos x="12" y="13"/>
                </a:cxn>
                <a:cxn ang="0">
                  <a:pos x="7" y="13"/>
                </a:cxn>
                <a:cxn ang="0">
                  <a:pos x="4" y="8"/>
                </a:cxn>
                <a:cxn ang="0">
                  <a:pos x="1" y="6"/>
                </a:cxn>
                <a:cxn ang="0">
                  <a:pos x="3" y="5"/>
                </a:cxn>
                <a:cxn ang="0">
                  <a:pos x="5" y="4"/>
                </a:cxn>
                <a:cxn ang="0">
                  <a:pos x="8" y="3"/>
                </a:cxn>
                <a:cxn ang="0">
                  <a:pos x="11" y="1"/>
                </a:cxn>
                <a:cxn ang="0">
                  <a:pos x="14" y="2"/>
                </a:cxn>
                <a:cxn ang="0">
                  <a:pos x="19" y="3"/>
                </a:cxn>
                <a:cxn ang="0">
                  <a:pos x="26" y="68"/>
                </a:cxn>
                <a:cxn ang="0">
                  <a:pos x="15" y="67"/>
                </a:cxn>
              </a:cxnLst>
              <a:rect l="0" t="0" r="r" b="b"/>
              <a:pathLst>
                <a:path w="38" h="76">
                  <a:moveTo>
                    <a:pt x="18" y="3"/>
                  </a:moveTo>
                  <a:cubicBezTo>
                    <a:pt x="18" y="4"/>
                    <a:pt x="18" y="5"/>
                    <a:pt x="18" y="5"/>
                  </a:cubicBezTo>
                  <a:cubicBezTo>
                    <a:pt x="18" y="5"/>
                    <a:pt x="19" y="6"/>
                    <a:pt x="19" y="6"/>
                  </a:cubicBezTo>
                  <a:cubicBezTo>
                    <a:pt x="19" y="6"/>
                    <a:pt x="19" y="7"/>
                    <a:pt x="19" y="7"/>
                  </a:cubicBezTo>
                  <a:cubicBezTo>
                    <a:pt x="20" y="7"/>
                    <a:pt x="20" y="7"/>
                    <a:pt x="20" y="7"/>
                  </a:cubicBezTo>
                  <a:cubicBezTo>
                    <a:pt x="20" y="7"/>
                    <a:pt x="20" y="7"/>
                    <a:pt x="20" y="8"/>
                  </a:cubicBezTo>
                  <a:cubicBezTo>
                    <a:pt x="21" y="8"/>
                    <a:pt x="21" y="8"/>
                    <a:pt x="21" y="8"/>
                  </a:cubicBezTo>
                  <a:cubicBezTo>
                    <a:pt x="21" y="8"/>
                    <a:pt x="21" y="8"/>
                    <a:pt x="21" y="8"/>
                  </a:cubicBezTo>
                  <a:cubicBezTo>
                    <a:pt x="21" y="8"/>
                    <a:pt x="21" y="8"/>
                    <a:pt x="21" y="8"/>
                  </a:cubicBezTo>
                  <a:cubicBezTo>
                    <a:pt x="21" y="8"/>
                    <a:pt x="21" y="8"/>
                    <a:pt x="22" y="8"/>
                  </a:cubicBezTo>
                  <a:cubicBezTo>
                    <a:pt x="22" y="9"/>
                    <a:pt x="22" y="8"/>
                    <a:pt x="22" y="9"/>
                  </a:cubicBezTo>
                  <a:cubicBezTo>
                    <a:pt x="23" y="9"/>
                    <a:pt x="22" y="9"/>
                    <a:pt x="23" y="9"/>
                  </a:cubicBezTo>
                  <a:cubicBezTo>
                    <a:pt x="23" y="9"/>
                    <a:pt x="24" y="9"/>
                    <a:pt x="25" y="9"/>
                  </a:cubicBezTo>
                  <a:cubicBezTo>
                    <a:pt x="25" y="9"/>
                    <a:pt x="25" y="9"/>
                    <a:pt x="25" y="9"/>
                  </a:cubicBezTo>
                  <a:cubicBezTo>
                    <a:pt x="24" y="9"/>
                    <a:pt x="25" y="9"/>
                    <a:pt x="25" y="10"/>
                  </a:cubicBezTo>
                  <a:cubicBezTo>
                    <a:pt x="24" y="10"/>
                    <a:pt x="24" y="10"/>
                    <a:pt x="24" y="10"/>
                  </a:cubicBezTo>
                  <a:cubicBezTo>
                    <a:pt x="24" y="10"/>
                    <a:pt x="24" y="10"/>
                    <a:pt x="24" y="10"/>
                  </a:cubicBezTo>
                  <a:cubicBezTo>
                    <a:pt x="24" y="10"/>
                    <a:pt x="24" y="10"/>
                    <a:pt x="24" y="10"/>
                  </a:cubicBezTo>
                  <a:cubicBezTo>
                    <a:pt x="24" y="10"/>
                    <a:pt x="24" y="10"/>
                    <a:pt x="24" y="10"/>
                  </a:cubicBezTo>
                  <a:cubicBezTo>
                    <a:pt x="24" y="10"/>
                    <a:pt x="23" y="10"/>
                    <a:pt x="23" y="10"/>
                  </a:cubicBezTo>
                  <a:cubicBezTo>
                    <a:pt x="23" y="11"/>
                    <a:pt x="23" y="11"/>
                    <a:pt x="23" y="11"/>
                  </a:cubicBezTo>
                  <a:cubicBezTo>
                    <a:pt x="23" y="12"/>
                    <a:pt x="23" y="12"/>
                    <a:pt x="22" y="12"/>
                  </a:cubicBezTo>
                  <a:cubicBezTo>
                    <a:pt x="22" y="11"/>
                    <a:pt x="22" y="11"/>
                    <a:pt x="22" y="11"/>
                  </a:cubicBezTo>
                  <a:cubicBezTo>
                    <a:pt x="21" y="12"/>
                    <a:pt x="21" y="12"/>
                    <a:pt x="21" y="12"/>
                  </a:cubicBezTo>
                  <a:cubicBezTo>
                    <a:pt x="21" y="12"/>
                    <a:pt x="21" y="12"/>
                    <a:pt x="21" y="12"/>
                  </a:cubicBezTo>
                  <a:cubicBezTo>
                    <a:pt x="21" y="12"/>
                    <a:pt x="21" y="12"/>
                    <a:pt x="20" y="12"/>
                  </a:cubicBezTo>
                  <a:cubicBezTo>
                    <a:pt x="20" y="12"/>
                    <a:pt x="20" y="12"/>
                    <a:pt x="20" y="12"/>
                  </a:cubicBezTo>
                  <a:cubicBezTo>
                    <a:pt x="20" y="12"/>
                    <a:pt x="20" y="13"/>
                    <a:pt x="21" y="13"/>
                  </a:cubicBezTo>
                  <a:cubicBezTo>
                    <a:pt x="21" y="13"/>
                    <a:pt x="20" y="13"/>
                    <a:pt x="20" y="13"/>
                  </a:cubicBezTo>
                  <a:cubicBezTo>
                    <a:pt x="20" y="13"/>
                    <a:pt x="20" y="13"/>
                    <a:pt x="20" y="13"/>
                  </a:cubicBezTo>
                  <a:cubicBezTo>
                    <a:pt x="20" y="13"/>
                    <a:pt x="20" y="13"/>
                    <a:pt x="20" y="13"/>
                  </a:cubicBezTo>
                  <a:cubicBezTo>
                    <a:pt x="20" y="14"/>
                    <a:pt x="20" y="15"/>
                    <a:pt x="20" y="16"/>
                  </a:cubicBezTo>
                  <a:cubicBezTo>
                    <a:pt x="20" y="16"/>
                    <a:pt x="19" y="16"/>
                    <a:pt x="19" y="16"/>
                  </a:cubicBezTo>
                  <a:cubicBezTo>
                    <a:pt x="19" y="16"/>
                    <a:pt x="19" y="16"/>
                    <a:pt x="19" y="16"/>
                  </a:cubicBezTo>
                  <a:cubicBezTo>
                    <a:pt x="19" y="17"/>
                    <a:pt x="19" y="17"/>
                    <a:pt x="19" y="17"/>
                  </a:cubicBezTo>
                  <a:cubicBezTo>
                    <a:pt x="18" y="17"/>
                    <a:pt x="18" y="17"/>
                    <a:pt x="18" y="17"/>
                  </a:cubicBezTo>
                  <a:cubicBezTo>
                    <a:pt x="18" y="17"/>
                    <a:pt x="17" y="19"/>
                    <a:pt x="17" y="19"/>
                  </a:cubicBezTo>
                  <a:cubicBezTo>
                    <a:pt x="17" y="20"/>
                    <a:pt x="17" y="20"/>
                    <a:pt x="17" y="21"/>
                  </a:cubicBezTo>
                  <a:cubicBezTo>
                    <a:pt x="17" y="21"/>
                    <a:pt x="17" y="22"/>
                    <a:pt x="17" y="22"/>
                  </a:cubicBezTo>
                  <a:cubicBezTo>
                    <a:pt x="17" y="23"/>
                    <a:pt x="18" y="24"/>
                    <a:pt x="18" y="24"/>
                  </a:cubicBezTo>
                  <a:cubicBezTo>
                    <a:pt x="18" y="24"/>
                    <a:pt x="18" y="25"/>
                    <a:pt x="18" y="25"/>
                  </a:cubicBezTo>
                  <a:cubicBezTo>
                    <a:pt x="18" y="25"/>
                    <a:pt x="20" y="26"/>
                    <a:pt x="20" y="26"/>
                  </a:cubicBezTo>
                  <a:cubicBezTo>
                    <a:pt x="20" y="26"/>
                    <a:pt x="20" y="26"/>
                    <a:pt x="20" y="26"/>
                  </a:cubicBezTo>
                  <a:cubicBezTo>
                    <a:pt x="20" y="27"/>
                    <a:pt x="20" y="27"/>
                    <a:pt x="21" y="27"/>
                  </a:cubicBezTo>
                  <a:cubicBezTo>
                    <a:pt x="21" y="27"/>
                    <a:pt x="21" y="27"/>
                    <a:pt x="21" y="27"/>
                  </a:cubicBezTo>
                  <a:cubicBezTo>
                    <a:pt x="21" y="27"/>
                    <a:pt x="21" y="27"/>
                    <a:pt x="21" y="28"/>
                  </a:cubicBezTo>
                  <a:cubicBezTo>
                    <a:pt x="21" y="28"/>
                    <a:pt x="21" y="28"/>
                    <a:pt x="21" y="28"/>
                  </a:cubicBezTo>
                  <a:cubicBezTo>
                    <a:pt x="21" y="28"/>
                    <a:pt x="21" y="28"/>
                    <a:pt x="21" y="28"/>
                  </a:cubicBezTo>
                  <a:cubicBezTo>
                    <a:pt x="21" y="28"/>
                    <a:pt x="21" y="29"/>
                    <a:pt x="21" y="29"/>
                  </a:cubicBezTo>
                  <a:cubicBezTo>
                    <a:pt x="21" y="29"/>
                    <a:pt x="21" y="29"/>
                    <a:pt x="21" y="29"/>
                  </a:cubicBezTo>
                  <a:cubicBezTo>
                    <a:pt x="21" y="29"/>
                    <a:pt x="21" y="29"/>
                    <a:pt x="21" y="29"/>
                  </a:cubicBezTo>
                  <a:cubicBezTo>
                    <a:pt x="21" y="29"/>
                    <a:pt x="22" y="29"/>
                    <a:pt x="22" y="29"/>
                  </a:cubicBezTo>
                  <a:cubicBezTo>
                    <a:pt x="22" y="30"/>
                    <a:pt x="23" y="31"/>
                    <a:pt x="24" y="31"/>
                  </a:cubicBezTo>
                  <a:cubicBezTo>
                    <a:pt x="24" y="32"/>
                    <a:pt x="25" y="32"/>
                    <a:pt x="25" y="32"/>
                  </a:cubicBezTo>
                  <a:cubicBezTo>
                    <a:pt x="25" y="33"/>
                    <a:pt x="25" y="33"/>
                    <a:pt x="25" y="33"/>
                  </a:cubicBezTo>
                  <a:cubicBezTo>
                    <a:pt x="25" y="33"/>
                    <a:pt x="26" y="33"/>
                    <a:pt x="26" y="33"/>
                  </a:cubicBezTo>
                  <a:cubicBezTo>
                    <a:pt x="27" y="34"/>
                    <a:pt x="27" y="34"/>
                    <a:pt x="27" y="34"/>
                  </a:cubicBezTo>
                  <a:cubicBezTo>
                    <a:pt x="27" y="34"/>
                    <a:pt x="27" y="34"/>
                    <a:pt x="27" y="34"/>
                  </a:cubicBezTo>
                  <a:cubicBezTo>
                    <a:pt x="27" y="35"/>
                    <a:pt x="28" y="35"/>
                    <a:pt x="28" y="35"/>
                  </a:cubicBezTo>
                  <a:cubicBezTo>
                    <a:pt x="29" y="36"/>
                    <a:pt x="28" y="36"/>
                    <a:pt x="29" y="36"/>
                  </a:cubicBezTo>
                  <a:cubicBezTo>
                    <a:pt x="29" y="36"/>
                    <a:pt x="29" y="36"/>
                    <a:pt x="29" y="36"/>
                  </a:cubicBezTo>
                  <a:cubicBezTo>
                    <a:pt x="30" y="36"/>
                    <a:pt x="30" y="37"/>
                    <a:pt x="31" y="38"/>
                  </a:cubicBezTo>
                  <a:cubicBezTo>
                    <a:pt x="31" y="38"/>
                    <a:pt x="31" y="38"/>
                    <a:pt x="31" y="38"/>
                  </a:cubicBezTo>
                  <a:cubicBezTo>
                    <a:pt x="31" y="38"/>
                    <a:pt x="32" y="39"/>
                    <a:pt x="32" y="39"/>
                  </a:cubicBezTo>
                  <a:cubicBezTo>
                    <a:pt x="32" y="40"/>
                    <a:pt x="32" y="40"/>
                    <a:pt x="33" y="40"/>
                  </a:cubicBezTo>
                  <a:cubicBezTo>
                    <a:pt x="33" y="40"/>
                    <a:pt x="33" y="40"/>
                    <a:pt x="33" y="40"/>
                  </a:cubicBezTo>
                  <a:cubicBezTo>
                    <a:pt x="33" y="41"/>
                    <a:pt x="33" y="41"/>
                    <a:pt x="34" y="41"/>
                  </a:cubicBezTo>
                  <a:cubicBezTo>
                    <a:pt x="34" y="41"/>
                    <a:pt x="34" y="41"/>
                    <a:pt x="34" y="41"/>
                  </a:cubicBezTo>
                  <a:cubicBezTo>
                    <a:pt x="34" y="41"/>
                    <a:pt x="34" y="42"/>
                    <a:pt x="34" y="42"/>
                  </a:cubicBezTo>
                  <a:cubicBezTo>
                    <a:pt x="34" y="42"/>
                    <a:pt x="35" y="44"/>
                    <a:pt x="35" y="45"/>
                  </a:cubicBezTo>
                  <a:cubicBezTo>
                    <a:pt x="35" y="45"/>
                    <a:pt x="35" y="45"/>
                    <a:pt x="35" y="45"/>
                  </a:cubicBezTo>
                  <a:cubicBezTo>
                    <a:pt x="35" y="45"/>
                    <a:pt x="36" y="46"/>
                    <a:pt x="36" y="46"/>
                  </a:cubicBezTo>
                  <a:cubicBezTo>
                    <a:pt x="36" y="46"/>
                    <a:pt x="36" y="46"/>
                    <a:pt x="36" y="46"/>
                  </a:cubicBezTo>
                  <a:cubicBezTo>
                    <a:pt x="36" y="46"/>
                    <a:pt x="36" y="46"/>
                    <a:pt x="36" y="47"/>
                  </a:cubicBezTo>
                  <a:cubicBezTo>
                    <a:pt x="36" y="47"/>
                    <a:pt x="36" y="47"/>
                    <a:pt x="36" y="47"/>
                  </a:cubicBezTo>
                  <a:cubicBezTo>
                    <a:pt x="36" y="48"/>
                    <a:pt x="36" y="48"/>
                    <a:pt x="36" y="48"/>
                  </a:cubicBezTo>
                  <a:cubicBezTo>
                    <a:pt x="36" y="49"/>
                    <a:pt x="36" y="49"/>
                    <a:pt x="36" y="50"/>
                  </a:cubicBezTo>
                  <a:cubicBezTo>
                    <a:pt x="36" y="50"/>
                    <a:pt x="37" y="50"/>
                    <a:pt x="37" y="51"/>
                  </a:cubicBezTo>
                  <a:cubicBezTo>
                    <a:pt x="37" y="51"/>
                    <a:pt x="37" y="51"/>
                    <a:pt x="37" y="51"/>
                  </a:cubicBezTo>
                  <a:cubicBezTo>
                    <a:pt x="37" y="51"/>
                    <a:pt x="37" y="51"/>
                    <a:pt x="37" y="52"/>
                  </a:cubicBezTo>
                  <a:cubicBezTo>
                    <a:pt x="37" y="52"/>
                    <a:pt x="37" y="52"/>
                    <a:pt x="37" y="53"/>
                  </a:cubicBezTo>
                  <a:cubicBezTo>
                    <a:pt x="37" y="53"/>
                    <a:pt x="37" y="53"/>
                    <a:pt x="37" y="53"/>
                  </a:cubicBezTo>
                  <a:cubicBezTo>
                    <a:pt x="38" y="53"/>
                    <a:pt x="38" y="54"/>
                    <a:pt x="38" y="54"/>
                  </a:cubicBezTo>
                  <a:cubicBezTo>
                    <a:pt x="37" y="54"/>
                    <a:pt x="37" y="54"/>
                    <a:pt x="37" y="55"/>
                  </a:cubicBezTo>
                  <a:cubicBezTo>
                    <a:pt x="37" y="55"/>
                    <a:pt x="37" y="55"/>
                    <a:pt x="37" y="56"/>
                  </a:cubicBezTo>
                  <a:cubicBezTo>
                    <a:pt x="37" y="56"/>
                    <a:pt x="37" y="56"/>
                    <a:pt x="37" y="56"/>
                  </a:cubicBezTo>
                  <a:cubicBezTo>
                    <a:pt x="37" y="56"/>
                    <a:pt x="37" y="57"/>
                    <a:pt x="37" y="57"/>
                  </a:cubicBezTo>
                  <a:cubicBezTo>
                    <a:pt x="37" y="58"/>
                    <a:pt x="37" y="58"/>
                    <a:pt x="37" y="58"/>
                  </a:cubicBezTo>
                  <a:cubicBezTo>
                    <a:pt x="37" y="58"/>
                    <a:pt x="37" y="58"/>
                    <a:pt x="37" y="58"/>
                  </a:cubicBezTo>
                  <a:cubicBezTo>
                    <a:pt x="37" y="59"/>
                    <a:pt x="37" y="59"/>
                    <a:pt x="37" y="59"/>
                  </a:cubicBezTo>
                  <a:cubicBezTo>
                    <a:pt x="37" y="59"/>
                    <a:pt x="37" y="59"/>
                    <a:pt x="37" y="60"/>
                  </a:cubicBezTo>
                  <a:cubicBezTo>
                    <a:pt x="37" y="60"/>
                    <a:pt x="37" y="60"/>
                    <a:pt x="37" y="60"/>
                  </a:cubicBezTo>
                  <a:cubicBezTo>
                    <a:pt x="37" y="60"/>
                    <a:pt x="36" y="60"/>
                    <a:pt x="37" y="61"/>
                  </a:cubicBezTo>
                  <a:cubicBezTo>
                    <a:pt x="37" y="61"/>
                    <a:pt x="37" y="61"/>
                    <a:pt x="37" y="61"/>
                  </a:cubicBezTo>
                  <a:cubicBezTo>
                    <a:pt x="36" y="61"/>
                    <a:pt x="36" y="61"/>
                    <a:pt x="36" y="61"/>
                  </a:cubicBezTo>
                  <a:cubicBezTo>
                    <a:pt x="36" y="62"/>
                    <a:pt x="35" y="62"/>
                    <a:pt x="35" y="62"/>
                  </a:cubicBezTo>
                  <a:cubicBezTo>
                    <a:pt x="35" y="62"/>
                    <a:pt x="35" y="62"/>
                    <a:pt x="34" y="62"/>
                  </a:cubicBezTo>
                  <a:cubicBezTo>
                    <a:pt x="34" y="63"/>
                    <a:pt x="34" y="63"/>
                    <a:pt x="34" y="63"/>
                  </a:cubicBezTo>
                  <a:cubicBezTo>
                    <a:pt x="34" y="63"/>
                    <a:pt x="34" y="63"/>
                    <a:pt x="34" y="63"/>
                  </a:cubicBezTo>
                  <a:cubicBezTo>
                    <a:pt x="34" y="63"/>
                    <a:pt x="33" y="63"/>
                    <a:pt x="33" y="63"/>
                  </a:cubicBezTo>
                  <a:cubicBezTo>
                    <a:pt x="33" y="64"/>
                    <a:pt x="33" y="63"/>
                    <a:pt x="33" y="63"/>
                  </a:cubicBezTo>
                  <a:cubicBezTo>
                    <a:pt x="32" y="64"/>
                    <a:pt x="33" y="64"/>
                    <a:pt x="32" y="64"/>
                  </a:cubicBezTo>
                  <a:cubicBezTo>
                    <a:pt x="32" y="65"/>
                    <a:pt x="32" y="64"/>
                    <a:pt x="32" y="65"/>
                  </a:cubicBezTo>
                  <a:cubicBezTo>
                    <a:pt x="31" y="65"/>
                    <a:pt x="31" y="65"/>
                    <a:pt x="31" y="65"/>
                  </a:cubicBezTo>
                  <a:cubicBezTo>
                    <a:pt x="31" y="65"/>
                    <a:pt x="31" y="65"/>
                    <a:pt x="31" y="65"/>
                  </a:cubicBezTo>
                  <a:cubicBezTo>
                    <a:pt x="30" y="65"/>
                    <a:pt x="30" y="66"/>
                    <a:pt x="29" y="66"/>
                  </a:cubicBezTo>
                  <a:cubicBezTo>
                    <a:pt x="29" y="66"/>
                    <a:pt x="29" y="66"/>
                    <a:pt x="28" y="65"/>
                  </a:cubicBezTo>
                  <a:cubicBezTo>
                    <a:pt x="28" y="65"/>
                    <a:pt x="28" y="65"/>
                    <a:pt x="28" y="65"/>
                  </a:cubicBezTo>
                  <a:cubicBezTo>
                    <a:pt x="28" y="65"/>
                    <a:pt x="28" y="65"/>
                    <a:pt x="28" y="65"/>
                  </a:cubicBezTo>
                  <a:cubicBezTo>
                    <a:pt x="27" y="65"/>
                    <a:pt x="27" y="65"/>
                    <a:pt x="27" y="65"/>
                  </a:cubicBezTo>
                  <a:cubicBezTo>
                    <a:pt x="27" y="65"/>
                    <a:pt x="27" y="65"/>
                    <a:pt x="27" y="65"/>
                  </a:cubicBezTo>
                  <a:cubicBezTo>
                    <a:pt x="27" y="65"/>
                    <a:pt x="27" y="65"/>
                    <a:pt x="27" y="65"/>
                  </a:cubicBezTo>
                  <a:cubicBezTo>
                    <a:pt x="27" y="65"/>
                    <a:pt x="27" y="65"/>
                    <a:pt x="27" y="66"/>
                  </a:cubicBezTo>
                  <a:cubicBezTo>
                    <a:pt x="26" y="66"/>
                    <a:pt x="26" y="66"/>
                    <a:pt x="26" y="66"/>
                  </a:cubicBezTo>
                  <a:cubicBezTo>
                    <a:pt x="27" y="66"/>
                    <a:pt x="27" y="66"/>
                    <a:pt x="27" y="67"/>
                  </a:cubicBezTo>
                  <a:cubicBezTo>
                    <a:pt x="27" y="67"/>
                    <a:pt x="27" y="67"/>
                    <a:pt x="26" y="67"/>
                  </a:cubicBezTo>
                  <a:cubicBezTo>
                    <a:pt x="26" y="67"/>
                    <a:pt x="26" y="67"/>
                    <a:pt x="25" y="67"/>
                  </a:cubicBezTo>
                  <a:cubicBezTo>
                    <a:pt x="25" y="67"/>
                    <a:pt x="25" y="67"/>
                    <a:pt x="25" y="67"/>
                  </a:cubicBezTo>
                  <a:cubicBezTo>
                    <a:pt x="25" y="67"/>
                    <a:pt x="25" y="67"/>
                    <a:pt x="25" y="67"/>
                  </a:cubicBezTo>
                  <a:cubicBezTo>
                    <a:pt x="25" y="67"/>
                    <a:pt x="25" y="67"/>
                    <a:pt x="25" y="67"/>
                  </a:cubicBezTo>
                  <a:cubicBezTo>
                    <a:pt x="25" y="67"/>
                    <a:pt x="25" y="67"/>
                    <a:pt x="25" y="67"/>
                  </a:cubicBezTo>
                  <a:cubicBezTo>
                    <a:pt x="25" y="67"/>
                    <a:pt x="24" y="67"/>
                    <a:pt x="24" y="67"/>
                  </a:cubicBezTo>
                  <a:cubicBezTo>
                    <a:pt x="24" y="67"/>
                    <a:pt x="24" y="67"/>
                    <a:pt x="24" y="68"/>
                  </a:cubicBezTo>
                  <a:cubicBezTo>
                    <a:pt x="24" y="68"/>
                    <a:pt x="26" y="70"/>
                    <a:pt x="26" y="70"/>
                  </a:cubicBezTo>
                  <a:cubicBezTo>
                    <a:pt x="26" y="70"/>
                    <a:pt x="26" y="70"/>
                    <a:pt x="26" y="71"/>
                  </a:cubicBezTo>
                  <a:cubicBezTo>
                    <a:pt x="26" y="70"/>
                    <a:pt x="25" y="70"/>
                    <a:pt x="25" y="70"/>
                  </a:cubicBezTo>
                  <a:cubicBezTo>
                    <a:pt x="24" y="69"/>
                    <a:pt x="24" y="68"/>
                    <a:pt x="23" y="68"/>
                  </a:cubicBezTo>
                  <a:cubicBezTo>
                    <a:pt x="23" y="68"/>
                    <a:pt x="23" y="69"/>
                    <a:pt x="23" y="69"/>
                  </a:cubicBezTo>
                  <a:cubicBezTo>
                    <a:pt x="24" y="69"/>
                    <a:pt x="24" y="70"/>
                    <a:pt x="25" y="71"/>
                  </a:cubicBezTo>
                  <a:cubicBezTo>
                    <a:pt x="25" y="71"/>
                    <a:pt x="24" y="71"/>
                    <a:pt x="24" y="72"/>
                  </a:cubicBezTo>
                  <a:cubicBezTo>
                    <a:pt x="24" y="72"/>
                    <a:pt x="22" y="72"/>
                    <a:pt x="22" y="73"/>
                  </a:cubicBezTo>
                  <a:cubicBezTo>
                    <a:pt x="21" y="73"/>
                    <a:pt x="21" y="74"/>
                    <a:pt x="21" y="74"/>
                  </a:cubicBezTo>
                  <a:cubicBezTo>
                    <a:pt x="21" y="74"/>
                    <a:pt x="21" y="74"/>
                    <a:pt x="21" y="74"/>
                  </a:cubicBezTo>
                  <a:cubicBezTo>
                    <a:pt x="20" y="75"/>
                    <a:pt x="20" y="75"/>
                    <a:pt x="19" y="76"/>
                  </a:cubicBezTo>
                  <a:cubicBezTo>
                    <a:pt x="19" y="76"/>
                    <a:pt x="19" y="75"/>
                    <a:pt x="19" y="75"/>
                  </a:cubicBezTo>
                  <a:cubicBezTo>
                    <a:pt x="19" y="75"/>
                    <a:pt x="19" y="75"/>
                    <a:pt x="20" y="75"/>
                  </a:cubicBezTo>
                  <a:cubicBezTo>
                    <a:pt x="20" y="75"/>
                    <a:pt x="20" y="75"/>
                    <a:pt x="19" y="74"/>
                  </a:cubicBezTo>
                  <a:cubicBezTo>
                    <a:pt x="19" y="74"/>
                    <a:pt x="19" y="74"/>
                    <a:pt x="19" y="74"/>
                  </a:cubicBezTo>
                  <a:cubicBezTo>
                    <a:pt x="19" y="73"/>
                    <a:pt x="19" y="70"/>
                    <a:pt x="19" y="70"/>
                  </a:cubicBezTo>
                  <a:cubicBezTo>
                    <a:pt x="19" y="69"/>
                    <a:pt x="19" y="69"/>
                    <a:pt x="20" y="69"/>
                  </a:cubicBezTo>
                  <a:cubicBezTo>
                    <a:pt x="20" y="69"/>
                    <a:pt x="20" y="69"/>
                    <a:pt x="20" y="68"/>
                  </a:cubicBezTo>
                  <a:cubicBezTo>
                    <a:pt x="20" y="68"/>
                    <a:pt x="20" y="68"/>
                    <a:pt x="19" y="68"/>
                  </a:cubicBezTo>
                  <a:cubicBezTo>
                    <a:pt x="19" y="68"/>
                    <a:pt x="19" y="68"/>
                    <a:pt x="19" y="68"/>
                  </a:cubicBezTo>
                  <a:cubicBezTo>
                    <a:pt x="19" y="67"/>
                    <a:pt x="19" y="67"/>
                    <a:pt x="18" y="67"/>
                  </a:cubicBezTo>
                  <a:cubicBezTo>
                    <a:pt x="18" y="67"/>
                    <a:pt x="18" y="67"/>
                    <a:pt x="17" y="67"/>
                  </a:cubicBezTo>
                  <a:cubicBezTo>
                    <a:pt x="17" y="67"/>
                    <a:pt x="17" y="67"/>
                    <a:pt x="17" y="66"/>
                  </a:cubicBezTo>
                  <a:cubicBezTo>
                    <a:pt x="17" y="66"/>
                    <a:pt x="17" y="67"/>
                    <a:pt x="17" y="66"/>
                  </a:cubicBezTo>
                  <a:cubicBezTo>
                    <a:pt x="17" y="66"/>
                    <a:pt x="17" y="66"/>
                    <a:pt x="17" y="66"/>
                  </a:cubicBezTo>
                  <a:cubicBezTo>
                    <a:pt x="17" y="66"/>
                    <a:pt x="18" y="66"/>
                    <a:pt x="19" y="66"/>
                  </a:cubicBezTo>
                  <a:cubicBezTo>
                    <a:pt x="19" y="66"/>
                    <a:pt x="19" y="65"/>
                    <a:pt x="20" y="65"/>
                  </a:cubicBezTo>
                  <a:cubicBezTo>
                    <a:pt x="20" y="65"/>
                    <a:pt x="20" y="64"/>
                    <a:pt x="20" y="64"/>
                  </a:cubicBezTo>
                  <a:cubicBezTo>
                    <a:pt x="20" y="64"/>
                    <a:pt x="20" y="64"/>
                    <a:pt x="20" y="64"/>
                  </a:cubicBezTo>
                  <a:cubicBezTo>
                    <a:pt x="20" y="65"/>
                    <a:pt x="22" y="63"/>
                    <a:pt x="22" y="64"/>
                  </a:cubicBezTo>
                  <a:cubicBezTo>
                    <a:pt x="22" y="64"/>
                    <a:pt x="22" y="64"/>
                    <a:pt x="22" y="64"/>
                  </a:cubicBezTo>
                  <a:cubicBezTo>
                    <a:pt x="23" y="64"/>
                    <a:pt x="23" y="64"/>
                    <a:pt x="23" y="65"/>
                  </a:cubicBezTo>
                  <a:cubicBezTo>
                    <a:pt x="23" y="65"/>
                    <a:pt x="24" y="65"/>
                    <a:pt x="25" y="65"/>
                  </a:cubicBezTo>
                  <a:cubicBezTo>
                    <a:pt x="25" y="64"/>
                    <a:pt x="25" y="64"/>
                    <a:pt x="25" y="64"/>
                  </a:cubicBezTo>
                  <a:cubicBezTo>
                    <a:pt x="25" y="63"/>
                    <a:pt x="25" y="63"/>
                    <a:pt x="24" y="63"/>
                  </a:cubicBezTo>
                  <a:cubicBezTo>
                    <a:pt x="24" y="63"/>
                    <a:pt x="24" y="62"/>
                    <a:pt x="24" y="62"/>
                  </a:cubicBezTo>
                  <a:cubicBezTo>
                    <a:pt x="24" y="62"/>
                    <a:pt x="24" y="62"/>
                    <a:pt x="24" y="62"/>
                  </a:cubicBezTo>
                  <a:cubicBezTo>
                    <a:pt x="24" y="62"/>
                    <a:pt x="23" y="62"/>
                    <a:pt x="23" y="62"/>
                  </a:cubicBezTo>
                  <a:cubicBezTo>
                    <a:pt x="23" y="62"/>
                    <a:pt x="23" y="61"/>
                    <a:pt x="23" y="60"/>
                  </a:cubicBezTo>
                  <a:cubicBezTo>
                    <a:pt x="23" y="60"/>
                    <a:pt x="23" y="60"/>
                    <a:pt x="23" y="60"/>
                  </a:cubicBezTo>
                  <a:cubicBezTo>
                    <a:pt x="23" y="60"/>
                    <a:pt x="23" y="60"/>
                    <a:pt x="23" y="60"/>
                  </a:cubicBezTo>
                  <a:cubicBezTo>
                    <a:pt x="23" y="60"/>
                    <a:pt x="23" y="60"/>
                    <a:pt x="23" y="60"/>
                  </a:cubicBezTo>
                  <a:cubicBezTo>
                    <a:pt x="24" y="60"/>
                    <a:pt x="24" y="60"/>
                    <a:pt x="24" y="60"/>
                  </a:cubicBezTo>
                  <a:cubicBezTo>
                    <a:pt x="24" y="60"/>
                    <a:pt x="25" y="60"/>
                    <a:pt x="25" y="60"/>
                  </a:cubicBezTo>
                  <a:cubicBezTo>
                    <a:pt x="25" y="60"/>
                    <a:pt x="25" y="60"/>
                    <a:pt x="25" y="60"/>
                  </a:cubicBezTo>
                  <a:cubicBezTo>
                    <a:pt x="25" y="59"/>
                    <a:pt x="25" y="59"/>
                    <a:pt x="25" y="59"/>
                  </a:cubicBezTo>
                  <a:cubicBezTo>
                    <a:pt x="25" y="59"/>
                    <a:pt x="25" y="59"/>
                    <a:pt x="25" y="59"/>
                  </a:cubicBezTo>
                  <a:cubicBezTo>
                    <a:pt x="25" y="59"/>
                    <a:pt x="25" y="59"/>
                    <a:pt x="25" y="59"/>
                  </a:cubicBezTo>
                  <a:cubicBezTo>
                    <a:pt x="26" y="59"/>
                    <a:pt x="26" y="59"/>
                    <a:pt x="27" y="59"/>
                  </a:cubicBezTo>
                  <a:cubicBezTo>
                    <a:pt x="27" y="58"/>
                    <a:pt x="27" y="58"/>
                    <a:pt x="28" y="58"/>
                  </a:cubicBezTo>
                  <a:cubicBezTo>
                    <a:pt x="28" y="58"/>
                    <a:pt x="28" y="57"/>
                    <a:pt x="29" y="57"/>
                  </a:cubicBezTo>
                  <a:cubicBezTo>
                    <a:pt x="29" y="57"/>
                    <a:pt x="29" y="57"/>
                    <a:pt x="30" y="57"/>
                  </a:cubicBezTo>
                  <a:cubicBezTo>
                    <a:pt x="30" y="57"/>
                    <a:pt x="30" y="57"/>
                    <a:pt x="30" y="57"/>
                  </a:cubicBezTo>
                  <a:cubicBezTo>
                    <a:pt x="30" y="56"/>
                    <a:pt x="30" y="54"/>
                    <a:pt x="30" y="54"/>
                  </a:cubicBezTo>
                  <a:cubicBezTo>
                    <a:pt x="30" y="53"/>
                    <a:pt x="30" y="53"/>
                    <a:pt x="30" y="53"/>
                  </a:cubicBezTo>
                  <a:cubicBezTo>
                    <a:pt x="29" y="53"/>
                    <a:pt x="30" y="53"/>
                    <a:pt x="30" y="52"/>
                  </a:cubicBezTo>
                  <a:cubicBezTo>
                    <a:pt x="30" y="52"/>
                    <a:pt x="30" y="51"/>
                    <a:pt x="30" y="50"/>
                  </a:cubicBezTo>
                  <a:cubicBezTo>
                    <a:pt x="30" y="50"/>
                    <a:pt x="29" y="49"/>
                    <a:pt x="29" y="49"/>
                  </a:cubicBezTo>
                  <a:cubicBezTo>
                    <a:pt x="29" y="49"/>
                    <a:pt x="29" y="49"/>
                    <a:pt x="29" y="49"/>
                  </a:cubicBezTo>
                  <a:cubicBezTo>
                    <a:pt x="29" y="48"/>
                    <a:pt x="29" y="48"/>
                    <a:pt x="29" y="48"/>
                  </a:cubicBezTo>
                  <a:cubicBezTo>
                    <a:pt x="29" y="48"/>
                    <a:pt x="29" y="48"/>
                    <a:pt x="28" y="48"/>
                  </a:cubicBezTo>
                  <a:cubicBezTo>
                    <a:pt x="28" y="47"/>
                    <a:pt x="28" y="46"/>
                    <a:pt x="28" y="46"/>
                  </a:cubicBezTo>
                  <a:cubicBezTo>
                    <a:pt x="28" y="46"/>
                    <a:pt x="29" y="46"/>
                    <a:pt x="29" y="46"/>
                  </a:cubicBezTo>
                  <a:cubicBezTo>
                    <a:pt x="29" y="45"/>
                    <a:pt x="29" y="44"/>
                    <a:pt x="29" y="44"/>
                  </a:cubicBezTo>
                  <a:cubicBezTo>
                    <a:pt x="29" y="44"/>
                    <a:pt x="29" y="44"/>
                    <a:pt x="29" y="44"/>
                  </a:cubicBezTo>
                  <a:cubicBezTo>
                    <a:pt x="29" y="43"/>
                    <a:pt x="29" y="43"/>
                    <a:pt x="29" y="43"/>
                  </a:cubicBezTo>
                  <a:cubicBezTo>
                    <a:pt x="29" y="43"/>
                    <a:pt x="29" y="42"/>
                    <a:pt x="29" y="42"/>
                  </a:cubicBezTo>
                  <a:cubicBezTo>
                    <a:pt x="29" y="42"/>
                    <a:pt x="29" y="41"/>
                    <a:pt x="29" y="41"/>
                  </a:cubicBezTo>
                  <a:cubicBezTo>
                    <a:pt x="28" y="40"/>
                    <a:pt x="27" y="40"/>
                    <a:pt x="27" y="39"/>
                  </a:cubicBezTo>
                  <a:cubicBezTo>
                    <a:pt x="27" y="38"/>
                    <a:pt x="27" y="38"/>
                    <a:pt x="28" y="38"/>
                  </a:cubicBezTo>
                  <a:cubicBezTo>
                    <a:pt x="28" y="38"/>
                    <a:pt x="28" y="37"/>
                    <a:pt x="28" y="37"/>
                  </a:cubicBezTo>
                  <a:cubicBezTo>
                    <a:pt x="27" y="37"/>
                    <a:pt x="26" y="37"/>
                    <a:pt x="26" y="36"/>
                  </a:cubicBezTo>
                  <a:cubicBezTo>
                    <a:pt x="26" y="36"/>
                    <a:pt x="26" y="36"/>
                    <a:pt x="26" y="36"/>
                  </a:cubicBezTo>
                  <a:cubicBezTo>
                    <a:pt x="26" y="36"/>
                    <a:pt x="25" y="36"/>
                    <a:pt x="25" y="36"/>
                  </a:cubicBezTo>
                  <a:cubicBezTo>
                    <a:pt x="25" y="36"/>
                    <a:pt x="25" y="35"/>
                    <a:pt x="25" y="35"/>
                  </a:cubicBezTo>
                  <a:cubicBezTo>
                    <a:pt x="24" y="35"/>
                    <a:pt x="24" y="35"/>
                    <a:pt x="24" y="35"/>
                  </a:cubicBezTo>
                  <a:cubicBezTo>
                    <a:pt x="23" y="34"/>
                    <a:pt x="23" y="33"/>
                    <a:pt x="23" y="32"/>
                  </a:cubicBezTo>
                  <a:cubicBezTo>
                    <a:pt x="22" y="32"/>
                    <a:pt x="22" y="32"/>
                    <a:pt x="22" y="31"/>
                  </a:cubicBezTo>
                  <a:cubicBezTo>
                    <a:pt x="22" y="31"/>
                    <a:pt x="22" y="31"/>
                    <a:pt x="22" y="31"/>
                  </a:cubicBezTo>
                  <a:cubicBezTo>
                    <a:pt x="22" y="31"/>
                    <a:pt x="21" y="31"/>
                    <a:pt x="21" y="31"/>
                  </a:cubicBezTo>
                  <a:cubicBezTo>
                    <a:pt x="21" y="31"/>
                    <a:pt x="20" y="30"/>
                    <a:pt x="20" y="29"/>
                  </a:cubicBezTo>
                  <a:cubicBezTo>
                    <a:pt x="20" y="29"/>
                    <a:pt x="19" y="29"/>
                    <a:pt x="19" y="29"/>
                  </a:cubicBezTo>
                  <a:cubicBezTo>
                    <a:pt x="18" y="28"/>
                    <a:pt x="18" y="27"/>
                    <a:pt x="18" y="26"/>
                  </a:cubicBezTo>
                  <a:cubicBezTo>
                    <a:pt x="17" y="26"/>
                    <a:pt x="17" y="26"/>
                    <a:pt x="17" y="26"/>
                  </a:cubicBezTo>
                  <a:cubicBezTo>
                    <a:pt x="16" y="26"/>
                    <a:pt x="16" y="25"/>
                    <a:pt x="16" y="25"/>
                  </a:cubicBezTo>
                  <a:cubicBezTo>
                    <a:pt x="16" y="24"/>
                    <a:pt x="16" y="24"/>
                    <a:pt x="16" y="24"/>
                  </a:cubicBezTo>
                  <a:cubicBezTo>
                    <a:pt x="15" y="23"/>
                    <a:pt x="15" y="23"/>
                    <a:pt x="14" y="23"/>
                  </a:cubicBezTo>
                  <a:cubicBezTo>
                    <a:pt x="14" y="23"/>
                    <a:pt x="14" y="23"/>
                    <a:pt x="13" y="23"/>
                  </a:cubicBezTo>
                  <a:cubicBezTo>
                    <a:pt x="12" y="23"/>
                    <a:pt x="12" y="22"/>
                    <a:pt x="12" y="22"/>
                  </a:cubicBezTo>
                  <a:cubicBezTo>
                    <a:pt x="12" y="21"/>
                    <a:pt x="11" y="21"/>
                    <a:pt x="11" y="21"/>
                  </a:cubicBezTo>
                  <a:cubicBezTo>
                    <a:pt x="11" y="21"/>
                    <a:pt x="11" y="21"/>
                    <a:pt x="11" y="21"/>
                  </a:cubicBezTo>
                  <a:cubicBezTo>
                    <a:pt x="11" y="21"/>
                    <a:pt x="10" y="21"/>
                    <a:pt x="10" y="20"/>
                  </a:cubicBezTo>
                  <a:cubicBezTo>
                    <a:pt x="10" y="20"/>
                    <a:pt x="10" y="20"/>
                    <a:pt x="10" y="20"/>
                  </a:cubicBezTo>
                  <a:cubicBezTo>
                    <a:pt x="10" y="20"/>
                    <a:pt x="10" y="19"/>
                    <a:pt x="10" y="19"/>
                  </a:cubicBezTo>
                  <a:cubicBezTo>
                    <a:pt x="10" y="19"/>
                    <a:pt x="10" y="19"/>
                    <a:pt x="10" y="19"/>
                  </a:cubicBezTo>
                  <a:cubicBezTo>
                    <a:pt x="11" y="19"/>
                    <a:pt x="11" y="19"/>
                    <a:pt x="11" y="19"/>
                  </a:cubicBezTo>
                  <a:cubicBezTo>
                    <a:pt x="11" y="19"/>
                    <a:pt x="11" y="19"/>
                    <a:pt x="11" y="19"/>
                  </a:cubicBezTo>
                  <a:cubicBezTo>
                    <a:pt x="12" y="19"/>
                    <a:pt x="12" y="19"/>
                    <a:pt x="12" y="19"/>
                  </a:cubicBezTo>
                  <a:cubicBezTo>
                    <a:pt x="13" y="19"/>
                    <a:pt x="13" y="19"/>
                    <a:pt x="13" y="18"/>
                  </a:cubicBezTo>
                  <a:cubicBezTo>
                    <a:pt x="13" y="18"/>
                    <a:pt x="13" y="18"/>
                    <a:pt x="13" y="18"/>
                  </a:cubicBezTo>
                  <a:cubicBezTo>
                    <a:pt x="13" y="17"/>
                    <a:pt x="14" y="17"/>
                    <a:pt x="14" y="17"/>
                  </a:cubicBezTo>
                  <a:cubicBezTo>
                    <a:pt x="14" y="17"/>
                    <a:pt x="14" y="17"/>
                    <a:pt x="14" y="16"/>
                  </a:cubicBezTo>
                  <a:cubicBezTo>
                    <a:pt x="14" y="16"/>
                    <a:pt x="14" y="16"/>
                    <a:pt x="14" y="16"/>
                  </a:cubicBezTo>
                  <a:cubicBezTo>
                    <a:pt x="13" y="16"/>
                    <a:pt x="13" y="16"/>
                    <a:pt x="12" y="15"/>
                  </a:cubicBezTo>
                  <a:cubicBezTo>
                    <a:pt x="12" y="15"/>
                    <a:pt x="12" y="15"/>
                    <a:pt x="12" y="15"/>
                  </a:cubicBezTo>
                  <a:cubicBezTo>
                    <a:pt x="12" y="15"/>
                    <a:pt x="12" y="15"/>
                    <a:pt x="12" y="15"/>
                  </a:cubicBezTo>
                  <a:cubicBezTo>
                    <a:pt x="11" y="14"/>
                    <a:pt x="12" y="14"/>
                    <a:pt x="12" y="13"/>
                  </a:cubicBezTo>
                  <a:cubicBezTo>
                    <a:pt x="12" y="13"/>
                    <a:pt x="11" y="13"/>
                    <a:pt x="11" y="13"/>
                  </a:cubicBezTo>
                  <a:cubicBezTo>
                    <a:pt x="10" y="13"/>
                    <a:pt x="10" y="12"/>
                    <a:pt x="8" y="12"/>
                  </a:cubicBezTo>
                  <a:cubicBezTo>
                    <a:pt x="8" y="12"/>
                    <a:pt x="8" y="12"/>
                    <a:pt x="7" y="12"/>
                  </a:cubicBezTo>
                  <a:cubicBezTo>
                    <a:pt x="7" y="13"/>
                    <a:pt x="7" y="13"/>
                    <a:pt x="7" y="13"/>
                  </a:cubicBezTo>
                  <a:cubicBezTo>
                    <a:pt x="7" y="13"/>
                    <a:pt x="7" y="13"/>
                    <a:pt x="7" y="13"/>
                  </a:cubicBezTo>
                  <a:cubicBezTo>
                    <a:pt x="7" y="13"/>
                    <a:pt x="7" y="13"/>
                    <a:pt x="6" y="12"/>
                  </a:cubicBezTo>
                  <a:cubicBezTo>
                    <a:pt x="6" y="12"/>
                    <a:pt x="5" y="12"/>
                    <a:pt x="5" y="12"/>
                  </a:cubicBezTo>
                  <a:cubicBezTo>
                    <a:pt x="4" y="11"/>
                    <a:pt x="4" y="11"/>
                    <a:pt x="4" y="11"/>
                  </a:cubicBezTo>
                  <a:cubicBezTo>
                    <a:pt x="4" y="11"/>
                    <a:pt x="4" y="11"/>
                    <a:pt x="4" y="10"/>
                  </a:cubicBezTo>
                  <a:cubicBezTo>
                    <a:pt x="3" y="10"/>
                    <a:pt x="4" y="9"/>
                    <a:pt x="4" y="8"/>
                  </a:cubicBezTo>
                  <a:cubicBezTo>
                    <a:pt x="4" y="8"/>
                    <a:pt x="4" y="8"/>
                    <a:pt x="3" y="8"/>
                  </a:cubicBezTo>
                  <a:cubicBezTo>
                    <a:pt x="3" y="8"/>
                    <a:pt x="3" y="7"/>
                    <a:pt x="2" y="7"/>
                  </a:cubicBezTo>
                  <a:cubicBezTo>
                    <a:pt x="2" y="7"/>
                    <a:pt x="2" y="7"/>
                    <a:pt x="2" y="7"/>
                  </a:cubicBezTo>
                  <a:cubicBezTo>
                    <a:pt x="2" y="7"/>
                    <a:pt x="2" y="7"/>
                    <a:pt x="2" y="7"/>
                  </a:cubicBezTo>
                  <a:cubicBezTo>
                    <a:pt x="2" y="7"/>
                    <a:pt x="1" y="7"/>
                    <a:pt x="1" y="6"/>
                  </a:cubicBezTo>
                  <a:cubicBezTo>
                    <a:pt x="1" y="6"/>
                    <a:pt x="1" y="6"/>
                    <a:pt x="1" y="6"/>
                  </a:cubicBezTo>
                  <a:cubicBezTo>
                    <a:pt x="0" y="5"/>
                    <a:pt x="0" y="5"/>
                    <a:pt x="0" y="5"/>
                  </a:cubicBezTo>
                  <a:cubicBezTo>
                    <a:pt x="0" y="4"/>
                    <a:pt x="0" y="4"/>
                    <a:pt x="0" y="3"/>
                  </a:cubicBezTo>
                  <a:cubicBezTo>
                    <a:pt x="2" y="4"/>
                    <a:pt x="2" y="5"/>
                    <a:pt x="3" y="5"/>
                  </a:cubicBezTo>
                  <a:cubicBezTo>
                    <a:pt x="3" y="5"/>
                    <a:pt x="3" y="5"/>
                    <a:pt x="3" y="5"/>
                  </a:cubicBezTo>
                  <a:cubicBezTo>
                    <a:pt x="3" y="4"/>
                    <a:pt x="3" y="4"/>
                    <a:pt x="4" y="4"/>
                  </a:cubicBezTo>
                  <a:cubicBezTo>
                    <a:pt x="4" y="4"/>
                    <a:pt x="4" y="4"/>
                    <a:pt x="4" y="4"/>
                  </a:cubicBezTo>
                  <a:cubicBezTo>
                    <a:pt x="4" y="4"/>
                    <a:pt x="4" y="4"/>
                    <a:pt x="4" y="4"/>
                  </a:cubicBezTo>
                  <a:cubicBezTo>
                    <a:pt x="4" y="4"/>
                    <a:pt x="4" y="4"/>
                    <a:pt x="4" y="4"/>
                  </a:cubicBezTo>
                  <a:cubicBezTo>
                    <a:pt x="5" y="4"/>
                    <a:pt x="4" y="4"/>
                    <a:pt x="5" y="4"/>
                  </a:cubicBezTo>
                  <a:cubicBezTo>
                    <a:pt x="5" y="4"/>
                    <a:pt x="5" y="4"/>
                    <a:pt x="6" y="4"/>
                  </a:cubicBezTo>
                  <a:cubicBezTo>
                    <a:pt x="6" y="4"/>
                    <a:pt x="7" y="4"/>
                    <a:pt x="7" y="5"/>
                  </a:cubicBezTo>
                  <a:cubicBezTo>
                    <a:pt x="7" y="5"/>
                    <a:pt x="7" y="5"/>
                    <a:pt x="7" y="5"/>
                  </a:cubicBezTo>
                  <a:cubicBezTo>
                    <a:pt x="7" y="4"/>
                    <a:pt x="7" y="4"/>
                    <a:pt x="7" y="4"/>
                  </a:cubicBezTo>
                  <a:cubicBezTo>
                    <a:pt x="8" y="4"/>
                    <a:pt x="8" y="3"/>
                    <a:pt x="8" y="3"/>
                  </a:cubicBezTo>
                  <a:cubicBezTo>
                    <a:pt x="8" y="3"/>
                    <a:pt x="8" y="3"/>
                    <a:pt x="8" y="3"/>
                  </a:cubicBezTo>
                  <a:cubicBezTo>
                    <a:pt x="8" y="3"/>
                    <a:pt x="8" y="3"/>
                    <a:pt x="8" y="3"/>
                  </a:cubicBezTo>
                  <a:cubicBezTo>
                    <a:pt x="8" y="3"/>
                    <a:pt x="8" y="4"/>
                    <a:pt x="9" y="4"/>
                  </a:cubicBezTo>
                  <a:cubicBezTo>
                    <a:pt x="10" y="3"/>
                    <a:pt x="11" y="3"/>
                    <a:pt x="11" y="2"/>
                  </a:cubicBezTo>
                  <a:cubicBezTo>
                    <a:pt x="11" y="1"/>
                    <a:pt x="11" y="1"/>
                    <a:pt x="11" y="1"/>
                  </a:cubicBezTo>
                  <a:cubicBezTo>
                    <a:pt x="11" y="1"/>
                    <a:pt x="12" y="1"/>
                    <a:pt x="12" y="1"/>
                  </a:cubicBezTo>
                  <a:cubicBezTo>
                    <a:pt x="12" y="1"/>
                    <a:pt x="12" y="0"/>
                    <a:pt x="12" y="0"/>
                  </a:cubicBezTo>
                  <a:cubicBezTo>
                    <a:pt x="13" y="0"/>
                    <a:pt x="13" y="1"/>
                    <a:pt x="13" y="1"/>
                  </a:cubicBezTo>
                  <a:cubicBezTo>
                    <a:pt x="13" y="1"/>
                    <a:pt x="13" y="1"/>
                    <a:pt x="13" y="1"/>
                  </a:cubicBezTo>
                  <a:cubicBezTo>
                    <a:pt x="13" y="2"/>
                    <a:pt x="14" y="2"/>
                    <a:pt x="14" y="2"/>
                  </a:cubicBezTo>
                  <a:cubicBezTo>
                    <a:pt x="15" y="2"/>
                    <a:pt x="15" y="3"/>
                    <a:pt x="16" y="2"/>
                  </a:cubicBezTo>
                  <a:cubicBezTo>
                    <a:pt x="16" y="2"/>
                    <a:pt x="16" y="2"/>
                    <a:pt x="16" y="2"/>
                  </a:cubicBezTo>
                  <a:cubicBezTo>
                    <a:pt x="17" y="3"/>
                    <a:pt x="17" y="3"/>
                    <a:pt x="18" y="3"/>
                  </a:cubicBezTo>
                  <a:cubicBezTo>
                    <a:pt x="18" y="3"/>
                    <a:pt x="18" y="2"/>
                    <a:pt x="18" y="2"/>
                  </a:cubicBezTo>
                  <a:cubicBezTo>
                    <a:pt x="19" y="3"/>
                    <a:pt x="19" y="3"/>
                    <a:pt x="19" y="3"/>
                  </a:cubicBezTo>
                  <a:cubicBezTo>
                    <a:pt x="19" y="3"/>
                    <a:pt x="19" y="3"/>
                    <a:pt x="18" y="3"/>
                  </a:cubicBezTo>
                  <a:close/>
                  <a:moveTo>
                    <a:pt x="26" y="67"/>
                  </a:moveTo>
                  <a:cubicBezTo>
                    <a:pt x="26" y="68"/>
                    <a:pt x="26" y="68"/>
                    <a:pt x="26" y="68"/>
                  </a:cubicBezTo>
                  <a:cubicBezTo>
                    <a:pt x="26" y="68"/>
                    <a:pt x="26" y="68"/>
                    <a:pt x="26" y="68"/>
                  </a:cubicBezTo>
                  <a:cubicBezTo>
                    <a:pt x="26" y="68"/>
                    <a:pt x="26" y="68"/>
                    <a:pt x="26" y="68"/>
                  </a:cubicBezTo>
                  <a:cubicBezTo>
                    <a:pt x="27" y="68"/>
                    <a:pt x="27" y="68"/>
                    <a:pt x="27" y="68"/>
                  </a:cubicBezTo>
                  <a:cubicBezTo>
                    <a:pt x="27" y="68"/>
                    <a:pt x="27" y="68"/>
                    <a:pt x="27" y="68"/>
                  </a:cubicBezTo>
                  <a:cubicBezTo>
                    <a:pt x="26" y="67"/>
                    <a:pt x="26" y="67"/>
                    <a:pt x="26" y="67"/>
                  </a:cubicBezTo>
                  <a:close/>
                  <a:moveTo>
                    <a:pt x="15" y="67"/>
                  </a:moveTo>
                  <a:cubicBezTo>
                    <a:pt x="14" y="67"/>
                    <a:pt x="14" y="67"/>
                    <a:pt x="15" y="67"/>
                  </a:cubicBezTo>
                  <a:cubicBezTo>
                    <a:pt x="15" y="67"/>
                    <a:pt x="15" y="67"/>
                    <a:pt x="15" y="67"/>
                  </a:cubicBezTo>
                  <a:cubicBezTo>
                    <a:pt x="15" y="67"/>
                    <a:pt x="15" y="67"/>
                    <a:pt x="15" y="67"/>
                  </a:cubicBezTo>
                  <a:cubicBezTo>
                    <a:pt x="15" y="67"/>
                    <a:pt x="15" y="67"/>
                    <a:pt x="15" y="67"/>
                  </a:cubicBezTo>
                  <a:close/>
                </a:path>
              </a:pathLst>
            </a:custGeom>
            <a:solidFill>
              <a:sysClr val="window" lastClr="FFFFFF">
                <a:lumMod val="75000"/>
              </a:sysClr>
            </a:solidFill>
            <a:ln w="3175">
              <a:solidFill>
                <a:schemeClr val="bg1">
                  <a:lumMod val="65000"/>
                </a:schemeClr>
              </a:solid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defTabSz="2945407">
                <a:defRPr/>
              </a:pPr>
              <a:endParaRPr lang="en-US" sz="1600" kern="0">
                <a:solidFill>
                  <a:srgbClr val="0A0A0A"/>
                </a:solidFill>
                <a:cs typeface="Arial" charset="0"/>
              </a:endParaRPr>
            </a:p>
          </p:txBody>
        </p:sp>
        <p:sp>
          <p:nvSpPr>
            <p:cNvPr id="275" name="Freeform 258">
              <a:extLst>
                <a:ext uri="{FF2B5EF4-FFF2-40B4-BE49-F238E27FC236}">
                  <a16:creationId xmlns:a16="http://schemas.microsoft.com/office/drawing/2014/main" id="{7A7A51DE-C384-F82B-6516-DF7EE13A0B2B}"/>
                </a:ext>
              </a:extLst>
            </p:cNvPr>
            <p:cNvSpPr>
              <a:spLocks noEditPoints="1"/>
            </p:cNvSpPr>
            <p:nvPr/>
          </p:nvSpPr>
          <p:spPr bwMode="auto">
            <a:xfrm>
              <a:off x="30137188" y="8349425"/>
              <a:ext cx="4551205" cy="3825785"/>
            </a:xfrm>
            <a:custGeom>
              <a:avLst/>
              <a:gdLst/>
              <a:ahLst/>
              <a:cxnLst>
                <a:cxn ang="0">
                  <a:pos x="201" y="73"/>
                </a:cxn>
                <a:cxn ang="0">
                  <a:pos x="195" y="63"/>
                </a:cxn>
                <a:cxn ang="0">
                  <a:pos x="186" y="73"/>
                </a:cxn>
                <a:cxn ang="0">
                  <a:pos x="205" y="80"/>
                </a:cxn>
                <a:cxn ang="0">
                  <a:pos x="204" y="85"/>
                </a:cxn>
                <a:cxn ang="0">
                  <a:pos x="202" y="95"/>
                </a:cxn>
                <a:cxn ang="0">
                  <a:pos x="213" y="106"/>
                </a:cxn>
                <a:cxn ang="0">
                  <a:pos x="213" y="110"/>
                </a:cxn>
                <a:cxn ang="0">
                  <a:pos x="221" y="119"/>
                </a:cxn>
                <a:cxn ang="0">
                  <a:pos x="220" y="125"/>
                </a:cxn>
                <a:cxn ang="0">
                  <a:pos x="217" y="132"/>
                </a:cxn>
                <a:cxn ang="0">
                  <a:pos x="216" y="139"/>
                </a:cxn>
                <a:cxn ang="0">
                  <a:pos x="213" y="146"/>
                </a:cxn>
                <a:cxn ang="0">
                  <a:pos x="206" y="151"/>
                </a:cxn>
                <a:cxn ang="0">
                  <a:pos x="200" y="155"/>
                </a:cxn>
                <a:cxn ang="0">
                  <a:pos x="191" y="155"/>
                </a:cxn>
                <a:cxn ang="0">
                  <a:pos x="190" y="159"/>
                </a:cxn>
                <a:cxn ang="0">
                  <a:pos x="185" y="162"/>
                </a:cxn>
                <a:cxn ang="0">
                  <a:pos x="178" y="168"/>
                </a:cxn>
                <a:cxn ang="0">
                  <a:pos x="175" y="162"/>
                </a:cxn>
                <a:cxn ang="0">
                  <a:pos x="164" y="160"/>
                </a:cxn>
                <a:cxn ang="0">
                  <a:pos x="151" y="156"/>
                </a:cxn>
                <a:cxn ang="0">
                  <a:pos x="139" y="158"/>
                </a:cxn>
                <a:cxn ang="0">
                  <a:pos x="133" y="159"/>
                </a:cxn>
                <a:cxn ang="0">
                  <a:pos x="127" y="148"/>
                </a:cxn>
                <a:cxn ang="0">
                  <a:pos x="124" y="138"/>
                </a:cxn>
                <a:cxn ang="0">
                  <a:pos x="116" y="126"/>
                </a:cxn>
                <a:cxn ang="0">
                  <a:pos x="104" y="122"/>
                </a:cxn>
                <a:cxn ang="0">
                  <a:pos x="89" y="128"/>
                </a:cxn>
                <a:cxn ang="0">
                  <a:pos x="74" y="129"/>
                </a:cxn>
                <a:cxn ang="0">
                  <a:pos x="65" y="127"/>
                </a:cxn>
                <a:cxn ang="0">
                  <a:pos x="53" y="120"/>
                </a:cxn>
                <a:cxn ang="0">
                  <a:pos x="32" y="112"/>
                </a:cxn>
                <a:cxn ang="0">
                  <a:pos x="31" y="98"/>
                </a:cxn>
                <a:cxn ang="0">
                  <a:pos x="30" y="88"/>
                </a:cxn>
                <a:cxn ang="0">
                  <a:pos x="15" y="87"/>
                </a:cxn>
                <a:cxn ang="0">
                  <a:pos x="8" y="80"/>
                </a:cxn>
                <a:cxn ang="0">
                  <a:pos x="0" y="70"/>
                </a:cxn>
                <a:cxn ang="0">
                  <a:pos x="13" y="62"/>
                </a:cxn>
                <a:cxn ang="0">
                  <a:pos x="23" y="52"/>
                </a:cxn>
                <a:cxn ang="0">
                  <a:pos x="20" y="42"/>
                </a:cxn>
                <a:cxn ang="0">
                  <a:pos x="32" y="32"/>
                </a:cxn>
                <a:cxn ang="0">
                  <a:pos x="40" y="22"/>
                </a:cxn>
                <a:cxn ang="0">
                  <a:pos x="54" y="29"/>
                </a:cxn>
                <a:cxn ang="0">
                  <a:pos x="67" y="42"/>
                </a:cxn>
                <a:cxn ang="0">
                  <a:pos x="86" y="51"/>
                </a:cxn>
                <a:cxn ang="0">
                  <a:pos x="116" y="57"/>
                </a:cxn>
                <a:cxn ang="0">
                  <a:pos x="142" y="55"/>
                </a:cxn>
                <a:cxn ang="0">
                  <a:pos x="153" y="43"/>
                </a:cxn>
                <a:cxn ang="0">
                  <a:pos x="169" y="34"/>
                </a:cxn>
                <a:cxn ang="0">
                  <a:pos x="166" y="26"/>
                </a:cxn>
                <a:cxn ang="0">
                  <a:pos x="163" y="17"/>
                </a:cxn>
                <a:cxn ang="0">
                  <a:pos x="162" y="0"/>
                </a:cxn>
                <a:cxn ang="0">
                  <a:pos x="180" y="3"/>
                </a:cxn>
                <a:cxn ang="0">
                  <a:pos x="188" y="10"/>
                </a:cxn>
                <a:cxn ang="0">
                  <a:pos x="203" y="20"/>
                </a:cxn>
                <a:cxn ang="0">
                  <a:pos x="218" y="28"/>
                </a:cxn>
                <a:cxn ang="0">
                  <a:pos x="232" y="36"/>
                </a:cxn>
                <a:cxn ang="0">
                  <a:pos x="231" y="51"/>
                </a:cxn>
                <a:cxn ang="0">
                  <a:pos x="223" y="60"/>
                </a:cxn>
                <a:cxn ang="0">
                  <a:pos x="209" y="68"/>
                </a:cxn>
                <a:cxn ang="0">
                  <a:pos x="177" y="170"/>
                </a:cxn>
                <a:cxn ang="0">
                  <a:pos x="181" y="177"/>
                </a:cxn>
              </a:cxnLst>
              <a:rect l="0" t="0" r="r" b="b"/>
              <a:pathLst>
                <a:path w="233" h="179">
                  <a:moveTo>
                    <a:pt x="209" y="68"/>
                  </a:moveTo>
                  <a:cubicBezTo>
                    <a:pt x="209" y="68"/>
                    <a:pt x="209" y="68"/>
                    <a:pt x="209" y="68"/>
                  </a:cubicBezTo>
                  <a:cubicBezTo>
                    <a:pt x="208" y="68"/>
                    <a:pt x="208" y="68"/>
                    <a:pt x="208" y="68"/>
                  </a:cubicBezTo>
                  <a:cubicBezTo>
                    <a:pt x="208" y="68"/>
                    <a:pt x="208" y="68"/>
                    <a:pt x="207" y="68"/>
                  </a:cubicBezTo>
                  <a:cubicBezTo>
                    <a:pt x="207" y="68"/>
                    <a:pt x="207" y="69"/>
                    <a:pt x="207" y="69"/>
                  </a:cubicBezTo>
                  <a:cubicBezTo>
                    <a:pt x="207" y="69"/>
                    <a:pt x="207" y="69"/>
                    <a:pt x="206" y="69"/>
                  </a:cubicBezTo>
                  <a:cubicBezTo>
                    <a:pt x="206" y="69"/>
                    <a:pt x="206" y="69"/>
                    <a:pt x="206" y="69"/>
                  </a:cubicBezTo>
                  <a:cubicBezTo>
                    <a:pt x="206" y="69"/>
                    <a:pt x="205" y="69"/>
                    <a:pt x="205" y="69"/>
                  </a:cubicBezTo>
                  <a:cubicBezTo>
                    <a:pt x="205" y="70"/>
                    <a:pt x="205" y="70"/>
                    <a:pt x="205" y="70"/>
                  </a:cubicBezTo>
                  <a:cubicBezTo>
                    <a:pt x="205" y="70"/>
                    <a:pt x="205" y="70"/>
                    <a:pt x="204" y="70"/>
                  </a:cubicBezTo>
                  <a:cubicBezTo>
                    <a:pt x="204" y="70"/>
                    <a:pt x="204" y="71"/>
                    <a:pt x="204" y="71"/>
                  </a:cubicBezTo>
                  <a:cubicBezTo>
                    <a:pt x="204" y="71"/>
                    <a:pt x="204" y="71"/>
                    <a:pt x="204" y="72"/>
                  </a:cubicBezTo>
                  <a:cubicBezTo>
                    <a:pt x="204" y="72"/>
                    <a:pt x="203" y="72"/>
                    <a:pt x="203" y="72"/>
                  </a:cubicBezTo>
                  <a:cubicBezTo>
                    <a:pt x="203" y="72"/>
                    <a:pt x="203" y="72"/>
                    <a:pt x="202" y="72"/>
                  </a:cubicBezTo>
                  <a:cubicBezTo>
                    <a:pt x="202" y="73"/>
                    <a:pt x="202" y="73"/>
                    <a:pt x="202" y="73"/>
                  </a:cubicBezTo>
                  <a:cubicBezTo>
                    <a:pt x="202" y="73"/>
                    <a:pt x="201" y="74"/>
                    <a:pt x="201" y="73"/>
                  </a:cubicBezTo>
                  <a:cubicBezTo>
                    <a:pt x="201" y="73"/>
                    <a:pt x="201" y="73"/>
                    <a:pt x="201" y="73"/>
                  </a:cubicBezTo>
                  <a:cubicBezTo>
                    <a:pt x="201" y="73"/>
                    <a:pt x="201" y="73"/>
                    <a:pt x="201" y="73"/>
                  </a:cubicBezTo>
                  <a:cubicBezTo>
                    <a:pt x="201" y="73"/>
                    <a:pt x="201" y="73"/>
                    <a:pt x="201" y="73"/>
                  </a:cubicBezTo>
                  <a:cubicBezTo>
                    <a:pt x="201" y="72"/>
                    <a:pt x="202" y="73"/>
                    <a:pt x="202" y="71"/>
                  </a:cubicBezTo>
                  <a:cubicBezTo>
                    <a:pt x="202" y="71"/>
                    <a:pt x="202" y="71"/>
                    <a:pt x="202" y="71"/>
                  </a:cubicBezTo>
                  <a:cubicBezTo>
                    <a:pt x="203" y="71"/>
                    <a:pt x="203" y="71"/>
                    <a:pt x="203" y="70"/>
                  </a:cubicBezTo>
                  <a:cubicBezTo>
                    <a:pt x="203" y="70"/>
                    <a:pt x="203" y="70"/>
                    <a:pt x="202" y="70"/>
                  </a:cubicBezTo>
                  <a:cubicBezTo>
                    <a:pt x="202" y="70"/>
                    <a:pt x="201" y="70"/>
                    <a:pt x="201" y="70"/>
                  </a:cubicBezTo>
                  <a:cubicBezTo>
                    <a:pt x="201" y="70"/>
                    <a:pt x="200" y="70"/>
                    <a:pt x="200" y="69"/>
                  </a:cubicBezTo>
                  <a:cubicBezTo>
                    <a:pt x="201" y="69"/>
                    <a:pt x="200" y="69"/>
                    <a:pt x="200" y="69"/>
                  </a:cubicBezTo>
                  <a:cubicBezTo>
                    <a:pt x="200" y="69"/>
                    <a:pt x="200" y="69"/>
                    <a:pt x="200" y="68"/>
                  </a:cubicBezTo>
                  <a:cubicBezTo>
                    <a:pt x="200" y="68"/>
                    <a:pt x="201" y="68"/>
                    <a:pt x="201" y="68"/>
                  </a:cubicBezTo>
                  <a:cubicBezTo>
                    <a:pt x="201" y="67"/>
                    <a:pt x="201" y="67"/>
                    <a:pt x="201" y="67"/>
                  </a:cubicBezTo>
                  <a:cubicBezTo>
                    <a:pt x="201" y="66"/>
                    <a:pt x="202" y="66"/>
                    <a:pt x="202" y="65"/>
                  </a:cubicBezTo>
                  <a:cubicBezTo>
                    <a:pt x="202" y="65"/>
                    <a:pt x="201" y="64"/>
                    <a:pt x="201" y="64"/>
                  </a:cubicBezTo>
                  <a:cubicBezTo>
                    <a:pt x="201" y="64"/>
                    <a:pt x="201" y="64"/>
                    <a:pt x="201" y="64"/>
                  </a:cubicBezTo>
                  <a:cubicBezTo>
                    <a:pt x="201" y="64"/>
                    <a:pt x="201" y="64"/>
                    <a:pt x="201" y="64"/>
                  </a:cubicBezTo>
                  <a:cubicBezTo>
                    <a:pt x="200" y="63"/>
                    <a:pt x="200" y="63"/>
                    <a:pt x="199" y="63"/>
                  </a:cubicBezTo>
                  <a:cubicBezTo>
                    <a:pt x="199" y="63"/>
                    <a:pt x="199" y="62"/>
                    <a:pt x="198" y="62"/>
                  </a:cubicBezTo>
                  <a:cubicBezTo>
                    <a:pt x="198" y="62"/>
                    <a:pt x="198" y="63"/>
                    <a:pt x="198" y="63"/>
                  </a:cubicBezTo>
                  <a:cubicBezTo>
                    <a:pt x="197" y="62"/>
                    <a:pt x="196" y="62"/>
                    <a:pt x="196" y="62"/>
                  </a:cubicBezTo>
                  <a:cubicBezTo>
                    <a:pt x="196" y="63"/>
                    <a:pt x="195" y="63"/>
                    <a:pt x="195" y="63"/>
                  </a:cubicBezTo>
                  <a:cubicBezTo>
                    <a:pt x="195" y="63"/>
                    <a:pt x="195" y="63"/>
                    <a:pt x="195" y="64"/>
                  </a:cubicBezTo>
                  <a:cubicBezTo>
                    <a:pt x="195" y="64"/>
                    <a:pt x="195" y="64"/>
                    <a:pt x="195" y="64"/>
                  </a:cubicBezTo>
                  <a:cubicBezTo>
                    <a:pt x="195" y="64"/>
                    <a:pt x="195" y="64"/>
                    <a:pt x="195" y="64"/>
                  </a:cubicBezTo>
                  <a:cubicBezTo>
                    <a:pt x="195" y="64"/>
                    <a:pt x="195" y="64"/>
                    <a:pt x="195" y="64"/>
                  </a:cubicBezTo>
                  <a:cubicBezTo>
                    <a:pt x="194" y="65"/>
                    <a:pt x="195" y="66"/>
                    <a:pt x="194" y="66"/>
                  </a:cubicBezTo>
                  <a:cubicBezTo>
                    <a:pt x="194" y="66"/>
                    <a:pt x="193" y="66"/>
                    <a:pt x="193" y="67"/>
                  </a:cubicBezTo>
                  <a:cubicBezTo>
                    <a:pt x="193" y="67"/>
                    <a:pt x="193" y="67"/>
                    <a:pt x="193" y="67"/>
                  </a:cubicBezTo>
                  <a:cubicBezTo>
                    <a:pt x="192" y="67"/>
                    <a:pt x="192" y="67"/>
                    <a:pt x="191" y="68"/>
                  </a:cubicBezTo>
                  <a:cubicBezTo>
                    <a:pt x="191" y="68"/>
                    <a:pt x="191" y="68"/>
                    <a:pt x="191" y="68"/>
                  </a:cubicBezTo>
                  <a:cubicBezTo>
                    <a:pt x="191" y="68"/>
                    <a:pt x="191" y="68"/>
                    <a:pt x="191" y="68"/>
                  </a:cubicBezTo>
                  <a:cubicBezTo>
                    <a:pt x="191" y="69"/>
                    <a:pt x="191" y="69"/>
                    <a:pt x="191" y="69"/>
                  </a:cubicBezTo>
                  <a:cubicBezTo>
                    <a:pt x="191" y="69"/>
                    <a:pt x="191" y="69"/>
                    <a:pt x="191" y="70"/>
                  </a:cubicBezTo>
                  <a:cubicBezTo>
                    <a:pt x="191" y="70"/>
                    <a:pt x="191" y="70"/>
                    <a:pt x="191" y="70"/>
                  </a:cubicBezTo>
                  <a:cubicBezTo>
                    <a:pt x="191" y="71"/>
                    <a:pt x="191" y="71"/>
                    <a:pt x="190" y="71"/>
                  </a:cubicBezTo>
                  <a:cubicBezTo>
                    <a:pt x="190" y="71"/>
                    <a:pt x="189" y="71"/>
                    <a:pt x="189" y="71"/>
                  </a:cubicBezTo>
                  <a:cubicBezTo>
                    <a:pt x="189" y="72"/>
                    <a:pt x="188" y="72"/>
                    <a:pt x="188" y="72"/>
                  </a:cubicBezTo>
                  <a:cubicBezTo>
                    <a:pt x="188" y="72"/>
                    <a:pt x="187" y="71"/>
                    <a:pt x="187" y="71"/>
                  </a:cubicBezTo>
                  <a:cubicBezTo>
                    <a:pt x="186" y="71"/>
                    <a:pt x="186" y="71"/>
                    <a:pt x="186" y="72"/>
                  </a:cubicBezTo>
                  <a:cubicBezTo>
                    <a:pt x="185" y="72"/>
                    <a:pt x="186" y="72"/>
                    <a:pt x="186" y="73"/>
                  </a:cubicBezTo>
                  <a:cubicBezTo>
                    <a:pt x="185" y="75"/>
                    <a:pt x="187" y="76"/>
                    <a:pt x="188" y="76"/>
                  </a:cubicBezTo>
                  <a:cubicBezTo>
                    <a:pt x="188" y="77"/>
                    <a:pt x="188" y="77"/>
                    <a:pt x="189" y="77"/>
                  </a:cubicBezTo>
                  <a:cubicBezTo>
                    <a:pt x="189" y="77"/>
                    <a:pt x="189" y="77"/>
                    <a:pt x="189" y="77"/>
                  </a:cubicBezTo>
                  <a:cubicBezTo>
                    <a:pt x="189" y="77"/>
                    <a:pt x="189" y="77"/>
                    <a:pt x="190" y="77"/>
                  </a:cubicBezTo>
                  <a:cubicBezTo>
                    <a:pt x="190" y="77"/>
                    <a:pt x="190" y="77"/>
                    <a:pt x="190" y="77"/>
                  </a:cubicBezTo>
                  <a:cubicBezTo>
                    <a:pt x="191" y="77"/>
                    <a:pt x="190" y="77"/>
                    <a:pt x="191" y="77"/>
                  </a:cubicBezTo>
                  <a:cubicBezTo>
                    <a:pt x="191" y="77"/>
                    <a:pt x="191" y="78"/>
                    <a:pt x="192" y="78"/>
                  </a:cubicBezTo>
                  <a:cubicBezTo>
                    <a:pt x="192" y="78"/>
                    <a:pt x="192" y="78"/>
                    <a:pt x="192" y="78"/>
                  </a:cubicBezTo>
                  <a:cubicBezTo>
                    <a:pt x="192" y="77"/>
                    <a:pt x="192" y="77"/>
                    <a:pt x="192" y="77"/>
                  </a:cubicBezTo>
                  <a:cubicBezTo>
                    <a:pt x="192" y="77"/>
                    <a:pt x="192" y="77"/>
                    <a:pt x="192" y="77"/>
                  </a:cubicBezTo>
                  <a:cubicBezTo>
                    <a:pt x="193" y="77"/>
                    <a:pt x="193" y="78"/>
                    <a:pt x="194" y="79"/>
                  </a:cubicBezTo>
                  <a:cubicBezTo>
                    <a:pt x="194" y="81"/>
                    <a:pt x="195" y="82"/>
                    <a:pt x="196" y="82"/>
                  </a:cubicBezTo>
                  <a:cubicBezTo>
                    <a:pt x="197" y="82"/>
                    <a:pt x="198" y="82"/>
                    <a:pt x="199" y="82"/>
                  </a:cubicBezTo>
                  <a:cubicBezTo>
                    <a:pt x="199" y="81"/>
                    <a:pt x="199" y="81"/>
                    <a:pt x="199" y="81"/>
                  </a:cubicBezTo>
                  <a:cubicBezTo>
                    <a:pt x="200" y="80"/>
                    <a:pt x="200" y="80"/>
                    <a:pt x="200" y="79"/>
                  </a:cubicBezTo>
                  <a:cubicBezTo>
                    <a:pt x="200" y="79"/>
                    <a:pt x="201" y="79"/>
                    <a:pt x="202" y="79"/>
                  </a:cubicBezTo>
                  <a:cubicBezTo>
                    <a:pt x="203" y="79"/>
                    <a:pt x="203" y="80"/>
                    <a:pt x="204" y="80"/>
                  </a:cubicBezTo>
                  <a:cubicBezTo>
                    <a:pt x="204" y="80"/>
                    <a:pt x="204" y="80"/>
                    <a:pt x="204" y="80"/>
                  </a:cubicBezTo>
                  <a:cubicBezTo>
                    <a:pt x="205" y="80"/>
                    <a:pt x="205" y="80"/>
                    <a:pt x="205" y="80"/>
                  </a:cubicBezTo>
                  <a:cubicBezTo>
                    <a:pt x="205" y="80"/>
                    <a:pt x="206" y="80"/>
                    <a:pt x="207" y="80"/>
                  </a:cubicBezTo>
                  <a:cubicBezTo>
                    <a:pt x="207" y="81"/>
                    <a:pt x="207" y="81"/>
                    <a:pt x="207" y="81"/>
                  </a:cubicBezTo>
                  <a:cubicBezTo>
                    <a:pt x="207" y="80"/>
                    <a:pt x="207" y="80"/>
                    <a:pt x="208" y="80"/>
                  </a:cubicBezTo>
                  <a:cubicBezTo>
                    <a:pt x="208" y="81"/>
                    <a:pt x="209" y="81"/>
                    <a:pt x="210" y="81"/>
                  </a:cubicBezTo>
                  <a:cubicBezTo>
                    <a:pt x="210" y="81"/>
                    <a:pt x="210" y="81"/>
                    <a:pt x="210" y="82"/>
                  </a:cubicBezTo>
                  <a:cubicBezTo>
                    <a:pt x="210" y="82"/>
                    <a:pt x="210" y="82"/>
                    <a:pt x="210" y="82"/>
                  </a:cubicBezTo>
                  <a:cubicBezTo>
                    <a:pt x="210" y="83"/>
                    <a:pt x="210" y="83"/>
                    <a:pt x="210" y="83"/>
                  </a:cubicBezTo>
                  <a:cubicBezTo>
                    <a:pt x="210" y="83"/>
                    <a:pt x="210" y="83"/>
                    <a:pt x="210" y="83"/>
                  </a:cubicBezTo>
                  <a:cubicBezTo>
                    <a:pt x="210" y="83"/>
                    <a:pt x="210" y="83"/>
                    <a:pt x="210" y="83"/>
                  </a:cubicBezTo>
                  <a:cubicBezTo>
                    <a:pt x="209" y="83"/>
                    <a:pt x="209" y="82"/>
                    <a:pt x="209" y="82"/>
                  </a:cubicBezTo>
                  <a:cubicBezTo>
                    <a:pt x="209" y="83"/>
                    <a:pt x="208" y="83"/>
                    <a:pt x="208" y="83"/>
                  </a:cubicBezTo>
                  <a:cubicBezTo>
                    <a:pt x="208" y="83"/>
                    <a:pt x="208" y="83"/>
                    <a:pt x="208" y="83"/>
                  </a:cubicBezTo>
                  <a:cubicBezTo>
                    <a:pt x="207" y="83"/>
                    <a:pt x="207" y="83"/>
                    <a:pt x="206" y="83"/>
                  </a:cubicBezTo>
                  <a:cubicBezTo>
                    <a:pt x="206" y="84"/>
                    <a:pt x="206" y="84"/>
                    <a:pt x="206" y="84"/>
                  </a:cubicBezTo>
                  <a:cubicBezTo>
                    <a:pt x="206" y="84"/>
                    <a:pt x="206" y="84"/>
                    <a:pt x="205" y="84"/>
                  </a:cubicBezTo>
                  <a:cubicBezTo>
                    <a:pt x="205" y="84"/>
                    <a:pt x="205" y="84"/>
                    <a:pt x="205" y="84"/>
                  </a:cubicBezTo>
                  <a:cubicBezTo>
                    <a:pt x="204" y="84"/>
                    <a:pt x="204" y="84"/>
                    <a:pt x="204" y="84"/>
                  </a:cubicBezTo>
                  <a:cubicBezTo>
                    <a:pt x="204" y="85"/>
                    <a:pt x="204" y="85"/>
                    <a:pt x="204" y="85"/>
                  </a:cubicBezTo>
                  <a:cubicBezTo>
                    <a:pt x="204" y="85"/>
                    <a:pt x="204" y="85"/>
                    <a:pt x="204" y="85"/>
                  </a:cubicBezTo>
                  <a:cubicBezTo>
                    <a:pt x="204" y="85"/>
                    <a:pt x="204" y="85"/>
                    <a:pt x="204" y="85"/>
                  </a:cubicBezTo>
                  <a:cubicBezTo>
                    <a:pt x="204" y="85"/>
                    <a:pt x="204" y="86"/>
                    <a:pt x="204" y="86"/>
                  </a:cubicBezTo>
                  <a:cubicBezTo>
                    <a:pt x="204" y="87"/>
                    <a:pt x="204" y="87"/>
                    <a:pt x="203" y="87"/>
                  </a:cubicBezTo>
                  <a:cubicBezTo>
                    <a:pt x="203" y="87"/>
                    <a:pt x="203" y="86"/>
                    <a:pt x="202" y="86"/>
                  </a:cubicBezTo>
                  <a:cubicBezTo>
                    <a:pt x="202" y="86"/>
                    <a:pt x="202" y="86"/>
                    <a:pt x="202" y="87"/>
                  </a:cubicBezTo>
                  <a:cubicBezTo>
                    <a:pt x="202" y="87"/>
                    <a:pt x="202" y="87"/>
                    <a:pt x="202" y="87"/>
                  </a:cubicBezTo>
                  <a:cubicBezTo>
                    <a:pt x="202" y="87"/>
                    <a:pt x="202" y="88"/>
                    <a:pt x="202" y="88"/>
                  </a:cubicBezTo>
                  <a:cubicBezTo>
                    <a:pt x="202" y="88"/>
                    <a:pt x="202" y="88"/>
                    <a:pt x="202" y="88"/>
                  </a:cubicBezTo>
                  <a:cubicBezTo>
                    <a:pt x="202" y="89"/>
                    <a:pt x="202" y="89"/>
                    <a:pt x="202" y="89"/>
                  </a:cubicBezTo>
                  <a:cubicBezTo>
                    <a:pt x="202" y="89"/>
                    <a:pt x="202" y="89"/>
                    <a:pt x="202" y="89"/>
                  </a:cubicBezTo>
                  <a:cubicBezTo>
                    <a:pt x="202" y="89"/>
                    <a:pt x="202" y="90"/>
                    <a:pt x="202" y="90"/>
                  </a:cubicBezTo>
                  <a:cubicBezTo>
                    <a:pt x="202" y="90"/>
                    <a:pt x="201" y="90"/>
                    <a:pt x="201" y="90"/>
                  </a:cubicBezTo>
                  <a:cubicBezTo>
                    <a:pt x="201" y="91"/>
                    <a:pt x="201" y="91"/>
                    <a:pt x="200" y="91"/>
                  </a:cubicBezTo>
                  <a:cubicBezTo>
                    <a:pt x="200" y="92"/>
                    <a:pt x="200" y="92"/>
                    <a:pt x="200" y="92"/>
                  </a:cubicBezTo>
                  <a:cubicBezTo>
                    <a:pt x="200" y="92"/>
                    <a:pt x="200" y="92"/>
                    <a:pt x="200" y="93"/>
                  </a:cubicBezTo>
                  <a:cubicBezTo>
                    <a:pt x="200" y="93"/>
                    <a:pt x="200" y="93"/>
                    <a:pt x="200" y="94"/>
                  </a:cubicBezTo>
                  <a:cubicBezTo>
                    <a:pt x="201" y="94"/>
                    <a:pt x="200" y="95"/>
                    <a:pt x="201" y="95"/>
                  </a:cubicBezTo>
                  <a:cubicBezTo>
                    <a:pt x="201" y="94"/>
                    <a:pt x="201" y="94"/>
                    <a:pt x="201" y="94"/>
                  </a:cubicBezTo>
                  <a:cubicBezTo>
                    <a:pt x="202" y="95"/>
                    <a:pt x="202" y="94"/>
                    <a:pt x="202" y="95"/>
                  </a:cubicBezTo>
                  <a:cubicBezTo>
                    <a:pt x="202" y="95"/>
                    <a:pt x="202" y="95"/>
                    <a:pt x="202" y="95"/>
                  </a:cubicBezTo>
                  <a:cubicBezTo>
                    <a:pt x="203" y="95"/>
                    <a:pt x="204" y="96"/>
                    <a:pt x="204" y="96"/>
                  </a:cubicBezTo>
                  <a:cubicBezTo>
                    <a:pt x="204" y="96"/>
                    <a:pt x="204" y="96"/>
                    <a:pt x="204" y="96"/>
                  </a:cubicBezTo>
                  <a:cubicBezTo>
                    <a:pt x="204" y="96"/>
                    <a:pt x="206" y="97"/>
                    <a:pt x="206" y="97"/>
                  </a:cubicBezTo>
                  <a:cubicBezTo>
                    <a:pt x="206" y="97"/>
                    <a:pt x="206" y="97"/>
                    <a:pt x="206" y="97"/>
                  </a:cubicBezTo>
                  <a:cubicBezTo>
                    <a:pt x="207" y="98"/>
                    <a:pt x="207" y="98"/>
                    <a:pt x="207" y="99"/>
                  </a:cubicBezTo>
                  <a:cubicBezTo>
                    <a:pt x="208" y="99"/>
                    <a:pt x="208" y="99"/>
                    <a:pt x="208" y="99"/>
                  </a:cubicBezTo>
                  <a:cubicBezTo>
                    <a:pt x="208" y="100"/>
                    <a:pt x="208" y="100"/>
                    <a:pt x="209" y="101"/>
                  </a:cubicBezTo>
                  <a:cubicBezTo>
                    <a:pt x="209" y="101"/>
                    <a:pt x="209" y="101"/>
                    <a:pt x="209" y="101"/>
                  </a:cubicBezTo>
                  <a:cubicBezTo>
                    <a:pt x="209" y="101"/>
                    <a:pt x="209" y="101"/>
                    <a:pt x="209" y="102"/>
                  </a:cubicBezTo>
                  <a:cubicBezTo>
                    <a:pt x="210" y="102"/>
                    <a:pt x="210" y="102"/>
                    <a:pt x="210" y="102"/>
                  </a:cubicBezTo>
                  <a:cubicBezTo>
                    <a:pt x="210" y="102"/>
                    <a:pt x="210" y="102"/>
                    <a:pt x="210" y="102"/>
                  </a:cubicBezTo>
                  <a:cubicBezTo>
                    <a:pt x="210" y="102"/>
                    <a:pt x="210" y="103"/>
                    <a:pt x="210" y="103"/>
                  </a:cubicBezTo>
                  <a:cubicBezTo>
                    <a:pt x="210" y="103"/>
                    <a:pt x="211" y="103"/>
                    <a:pt x="211" y="103"/>
                  </a:cubicBezTo>
                  <a:cubicBezTo>
                    <a:pt x="211" y="103"/>
                    <a:pt x="211" y="103"/>
                    <a:pt x="211" y="103"/>
                  </a:cubicBezTo>
                  <a:cubicBezTo>
                    <a:pt x="211" y="104"/>
                    <a:pt x="211" y="104"/>
                    <a:pt x="211" y="105"/>
                  </a:cubicBezTo>
                  <a:cubicBezTo>
                    <a:pt x="212" y="105"/>
                    <a:pt x="212" y="105"/>
                    <a:pt x="212" y="106"/>
                  </a:cubicBezTo>
                  <a:cubicBezTo>
                    <a:pt x="212" y="106"/>
                    <a:pt x="212" y="106"/>
                    <a:pt x="213" y="106"/>
                  </a:cubicBezTo>
                  <a:cubicBezTo>
                    <a:pt x="213" y="106"/>
                    <a:pt x="213" y="106"/>
                    <a:pt x="213" y="106"/>
                  </a:cubicBezTo>
                  <a:cubicBezTo>
                    <a:pt x="213" y="106"/>
                    <a:pt x="214" y="106"/>
                    <a:pt x="214" y="106"/>
                  </a:cubicBezTo>
                  <a:cubicBezTo>
                    <a:pt x="215" y="107"/>
                    <a:pt x="214" y="107"/>
                    <a:pt x="215" y="108"/>
                  </a:cubicBezTo>
                  <a:cubicBezTo>
                    <a:pt x="215" y="108"/>
                    <a:pt x="215" y="108"/>
                    <a:pt x="216" y="108"/>
                  </a:cubicBezTo>
                  <a:cubicBezTo>
                    <a:pt x="216" y="108"/>
                    <a:pt x="217" y="109"/>
                    <a:pt x="217" y="110"/>
                  </a:cubicBezTo>
                  <a:cubicBezTo>
                    <a:pt x="217" y="110"/>
                    <a:pt x="217" y="110"/>
                    <a:pt x="217" y="110"/>
                  </a:cubicBezTo>
                  <a:cubicBezTo>
                    <a:pt x="217" y="109"/>
                    <a:pt x="216" y="109"/>
                    <a:pt x="216" y="109"/>
                  </a:cubicBezTo>
                  <a:cubicBezTo>
                    <a:pt x="215" y="109"/>
                    <a:pt x="214" y="109"/>
                    <a:pt x="214" y="109"/>
                  </a:cubicBezTo>
                  <a:cubicBezTo>
                    <a:pt x="213" y="109"/>
                    <a:pt x="213" y="108"/>
                    <a:pt x="213" y="108"/>
                  </a:cubicBezTo>
                  <a:cubicBezTo>
                    <a:pt x="212" y="108"/>
                    <a:pt x="212" y="108"/>
                    <a:pt x="211" y="108"/>
                  </a:cubicBezTo>
                  <a:cubicBezTo>
                    <a:pt x="211" y="108"/>
                    <a:pt x="210" y="108"/>
                    <a:pt x="210" y="108"/>
                  </a:cubicBezTo>
                  <a:cubicBezTo>
                    <a:pt x="210" y="108"/>
                    <a:pt x="209" y="108"/>
                    <a:pt x="209" y="108"/>
                  </a:cubicBezTo>
                  <a:cubicBezTo>
                    <a:pt x="209" y="107"/>
                    <a:pt x="208" y="107"/>
                    <a:pt x="208" y="107"/>
                  </a:cubicBezTo>
                  <a:cubicBezTo>
                    <a:pt x="208" y="107"/>
                    <a:pt x="208" y="107"/>
                    <a:pt x="207" y="107"/>
                  </a:cubicBezTo>
                  <a:cubicBezTo>
                    <a:pt x="207" y="106"/>
                    <a:pt x="207" y="106"/>
                    <a:pt x="207" y="106"/>
                  </a:cubicBezTo>
                  <a:cubicBezTo>
                    <a:pt x="207" y="107"/>
                    <a:pt x="207" y="107"/>
                    <a:pt x="207" y="108"/>
                  </a:cubicBezTo>
                  <a:cubicBezTo>
                    <a:pt x="207" y="107"/>
                    <a:pt x="207" y="107"/>
                    <a:pt x="208" y="107"/>
                  </a:cubicBezTo>
                  <a:cubicBezTo>
                    <a:pt x="208" y="108"/>
                    <a:pt x="209" y="109"/>
                    <a:pt x="211" y="109"/>
                  </a:cubicBezTo>
                  <a:cubicBezTo>
                    <a:pt x="211" y="109"/>
                    <a:pt x="211" y="108"/>
                    <a:pt x="212" y="109"/>
                  </a:cubicBezTo>
                  <a:cubicBezTo>
                    <a:pt x="212" y="109"/>
                    <a:pt x="212" y="109"/>
                    <a:pt x="213" y="110"/>
                  </a:cubicBezTo>
                  <a:cubicBezTo>
                    <a:pt x="213" y="110"/>
                    <a:pt x="214" y="110"/>
                    <a:pt x="215" y="110"/>
                  </a:cubicBezTo>
                  <a:cubicBezTo>
                    <a:pt x="215" y="110"/>
                    <a:pt x="215" y="111"/>
                    <a:pt x="215" y="111"/>
                  </a:cubicBezTo>
                  <a:cubicBezTo>
                    <a:pt x="216" y="111"/>
                    <a:pt x="216" y="111"/>
                    <a:pt x="216" y="112"/>
                  </a:cubicBezTo>
                  <a:cubicBezTo>
                    <a:pt x="217" y="112"/>
                    <a:pt x="217" y="112"/>
                    <a:pt x="217" y="112"/>
                  </a:cubicBezTo>
                  <a:cubicBezTo>
                    <a:pt x="217" y="112"/>
                    <a:pt x="217" y="112"/>
                    <a:pt x="217" y="112"/>
                  </a:cubicBezTo>
                  <a:cubicBezTo>
                    <a:pt x="218" y="112"/>
                    <a:pt x="219" y="113"/>
                    <a:pt x="219" y="114"/>
                  </a:cubicBezTo>
                  <a:cubicBezTo>
                    <a:pt x="217" y="114"/>
                    <a:pt x="217" y="115"/>
                    <a:pt x="216" y="115"/>
                  </a:cubicBezTo>
                  <a:cubicBezTo>
                    <a:pt x="216" y="115"/>
                    <a:pt x="216" y="115"/>
                    <a:pt x="215" y="116"/>
                  </a:cubicBezTo>
                  <a:cubicBezTo>
                    <a:pt x="215" y="116"/>
                    <a:pt x="216" y="116"/>
                    <a:pt x="215" y="116"/>
                  </a:cubicBezTo>
                  <a:cubicBezTo>
                    <a:pt x="215" y="117"/>
                    <a:pt x="214" y="116"/>
                    <a:pt x="213" y="116"/>
                  </a:cubicBezTo>
                  <a:cubicBezTo>
                    <a:pt x="213" y="117"/>
                    <a:pt x="213" y="117"/>
                    <a:pt x="212" y="118"/>
                  </a:cubicBezTo>
                  <a:cubicBezTo>
                    <a:pt x="213" y="118"/>
                    <a:pt x="213" y="118"/>
                    <a:pt x="213" y="118"/>
                  </a:cubicBezTo>
                  <a:cubicBezTo>
                    <a:pt x="213" y="118"/>
                    <a:pt x="214" y="117"/>
                    <a:pt x="214" y="117"/>
                  </a:cubicBezTo>
                  <a:cubicBezTo>
                    <a:pt x="214" y="117"/>
                    <a:pt x="215" y="118"/>
                    <a:pt x="215" y="118"/>
                  </a:cubicBezTo>
                  <a:cubicBezTo>
                    <a:pt x="215" y="118"/>
                    <a:pt x="216" y="118"/>
                    <a:pt x="216" y="118"/>
                  </a:cubicBezTo>
                  <a:cubicBezTo>
                    <a:pt x="216" y="118"/>
                    <a:pt x="216" y="118"/>
                    <a:pt x="216" y="118"/>
                  </a:cubicBezTo>
                  <a:cubicBezTo>
                    <a:pt x="216" y="118"/>
                    <a:pt x="217" y="117"/>
                    <a:pt x="217" y="117"/>
                  </a:cubicBezTo>
                  <a:cubicBezTo>
                    <a:pt x="218" y="117"/>
                    <a:pt x="219" y="119"/>
                    <a:pt x="219" y="119"/>
                  </a:cubicBezTo>
                  <a:cubicBezTo>
                    <a:pt x="220" y="119"/>
                    <a:pt x="221" y="119"/>
                    <a:pt x="221" y="119"/>
                  </a:cubicBezTo>
                  <a:cubicBezTo>
                    <a:pt x="220" y="120"/>
                    <a:pt x="221" y="120"/>
                    <a:pt x="220" y="121"/>
                  </a:cubicBezTo>
                  <a:cubicBezTo>
                    <a:pt x="220" y="121"/>
                    <a:pt x="219" y="121"/>
                    <a:pt x="219" y="121"/>
                  </a:cubicBezTo>
                  <a:cubicBezTo>
                    <a:pt x="219" y="121"/>
                    <a:pt x="219" y="121"/>
                    <a:pt x="219" y="121"/>
                  </a:cubicBezTo>
                  <a:cubicBezTo>
                    <a:pt x="219" y="122"/>
                    <a:pt x="219" y="122"/>
                    <a:pt x="220" y="122"/>
                  </a:cubicBezTo>
                  <a:cubicBezTo>
                    <a:pt x="220" y="122"/>
                    <a:pt x="220" y="121"/>
                    <a:pt x="220" y="121"/>
                  </a:cubicBezTo>
                  <a:cubicBezTo>
                    <a:pt x="221" y="121"/>
                    <a:pt x="221" y="121"/>
                    <a:pt x="221" y="121"/>
                  </a:cubicBezTo>
                  <a:cubicBezTo>
                    <a:pt x="221" y="121"/>
                    <a:pt x="221" y="121"/>
                    <a:pt x="221" y="121"/>
                  </a:cubicBezTo>
                  <a:cubicBezTo>
                    <a:pt x="221" y="121"/>
                    <a:pt x="221" y="121"/>
                    <a:pt x="221" y="121"/>
                  </a:cubicBezTo>
                  <a:cubicBezTo>
                    <a:pt x="221" y="121"/>
                    <a:pt x="221" y="121"/>
                    <a:pt x="221" y="122"/>
                  </a:cubicBezTo>
                  <a:cubicBezTo>
                    <a:pt x="221" y="122"/>
                    <a:pt x="221" y="122"/>
                    <a:pt x="221" y="122"/>
                  </a:cubicBezTo>
                  <a:cubicBezTo>
                    <a:pt x="221" y="122"/>
                    <a:pt x="221" y="122"/>
                    <a:pt x="221" y="122"/>
                  </a:cubicBezTo>
                  <a:cubicBezTo>
                    <a:pt x="221" y="122"/>
                    <a:pt x="221" y="122"/>
                    <a:pt x="221" y="122"/>
                  </a:cubicBezTo>
                  <a:cubicBezTo>
                    <a:pt x="221" y="122"/>
                    <a:pt x="220" y="122"/>
                    <a:pt x="220" y="122"/>
                  </a:cubicBezTo>
                  <a:cubicBezTo>
                    <a:pt x="220" y="123"/>
                    <a:pt x="220" y="123"/>
                    <a:pt x="220" y="123"/>
                  </a:cubicBezTo>
                  <a:cubicBezTo>
                    <a:pt x="220" y="123"/>
                    <a:pt x="220" y="123"/>
                    <a:pt x="220" y="123"/>
                  </a:cubicBezTo>
                  <a:cubicBezTo>
                    <a:pt x="220" y="124"/>
                    <a:pt x="220" y="124"/>
                    <a:pt x="221" y="124"/>
                  </a:cubicBezTo>
                  <a:cubicBezTo>
                    <a:pt x="221" y="124"/>
                    <a:pt x="220" y="124"/>
                    <a:pt x="220" y="124"/>
                  </a:cubicBezTo>
                  <a:cubicBezTo>
                    <a:pt x="221" y="124"/>
                    <a:pt x="221" y="125"/>
                    <a:pt x="221" y="125"/>
                  </a:cubicBezTo>
                  <a:cubicBezTo>
                    <a:pt x="221" y="125"/>
                    <a:pt x="221" y="125"/>
                    <a:pt x="220" y="125"/>
                  </a:cubicBezTo>
                  <a:cubicBezTo>
                    <a:pt x="220" y="125"/>
                    <a:pt x="219" y="124"/>
                    <a:pt x="219" y="124"/>
                  </a:cubicBezTo>
                  <a:cubicBezTo>
                    <a:pt x="219" y="125"/>
                    <a:pt x="219" y="125"/>
                    <a:pt x="219" y="125"/>
                  </a:cubicBezTo>
                  <a:cubicBezTo>
                    <a:pt x="220" y="125"/>
                    <a:pt x="219" y="126"/>
                    <a:pt x="221" y="126"/>
                  </a:cubicBezTo>
                  <a:cubicBezTo>
                    <a:pt x="221" y="126"/>
                    <a:pt x="221" y="126"/>
                    <a:pt x="221" y="127"/>
                  </a:cubicBezTo>
                  <a:cubicBezTo>
                    <a:pt x="221" y="127"/>
                    <a:pt x="221" y="127"/>
                    <a:pt x="221" y="128"/>
                  </a:cubicBezTo>
                  <a:cubicBezTo>
                    <a:pt x="221" y="128"/>
                    <a:pt x="221" y="128"/>
                    <a:pt x="221" y="128"/>
                  </a:cubicBezTo>
                  <a:cubicBezTo>
                    <a:pt x="221" y="127"/>
                    <a:pt x="221" y="127"/>
                    <a:pt x="221" y="127"/>
                  </a:cubicBezTo>
                  <a:cubicBezTo>
                    <a:pt x="220" y="127"/>
                    <a:pt x="220" y="127"/>
                    <a:pt x="220" y="127"/>
                  </a:cubicBezTo>
                  <a:cubicBezTo>
                    <a:pt x="219" y="127"/>
                    <a:pt x="219" y="127"/>
                    <a:pt x="219" y="128"/>
                  </a:cubicBezTo>
                  <a:cubicBezTo>
                    <a:pt x="219" y="128"/>
                    <a:pt x="219" y="128"/>
                    <a:pt x="219" y="128"/>
                  </a:cubicBezTo>
                  <a:cubicBezTo>
                    <a:pt x="219" y="128"/>
                    <a:pt x="219" y="129"/>
                    <a:pt x="219" y="129"/>
                  </a:cubicBezTo>
                  <a:cubicBezTo>
                    <a:pt x="219" y="129"/>
                    <a:pt x="218" y="128"/>
                    <a:pt x="217" y="128"/>
                  </a:cubicBezTo>
                  <a:cubicBezTo>
                    <a:pt x="217" y="128"/>
                    <a:pt x="217" y="128"/>
                    <a:pt x="217" y="129"/>
                  </a:cubicBezTo>
                  <a:cubicBezTo>
                    <a:pt x="218" y="129"/>
                    <a:pt x="219" y="129"/>
                    <a:pt x="219" y="130"/>
                  </a:cubicBezTo>
                  <a:cubicBezTo>
                    <a:pt x="218" y="130"/>
                    <a:pt x="218" y="131"/>
                    <a:pt x="218" y="131"/>
                  </a:cubicBezTo>
                  <a:cubicBezTo>
                    <a:pt x="218" y="132"/>
                    <a:pt x="218" y="132"/>
                    <a:pt x="218" y="132"/>
                  </a:cubicBezTo>
                  <a:cubicBezTo>
                    <a:pt x="218" y="132"/>
                    <a:pt x="218" y="132"/>
                    <a:pt x="218" y="132"/>
                  </a:cubicBezTo>
                  <a:cubicBezTo>
                    <a:pt x="218" y="132"/>
                    <a:pt x="218" y="133"/>
                    <a:pt x="218" y="133"/>
                  </a:cubicBezTo>
                  <a:cubicBezTo>
                    <a:pt x="218" y="133"/>
                    <a:pt x="218" y="132"/>
                    <a:pt x="217" y="132"/>
                  </a:cubicBezTo>
                  <a:cubicBezTo>
                    <a:pt x="217" y="132"/>
                    <a:pt x="217" y="133"/>
                    <a:pt x="217" y="133"/>
                  </a:cubicBezTo>
                  <a:cubicBezTo>
                    <a:pt x="217" y="133"/>
                    <a:pt x="218" y="133"/>
                    <a:pt x="218" y="133"/>
                  </a:cubicBezTo>
                  <a:cubicBezTo>
                    <a:pt x="218" y="133"/>
                    <a:pt x="217" y="133"/>
                    <a:pt x="217" y="133"/>
                  </a:cubicBezTo>
                  <a:cubicBezTo>
                    <a:pt x="217" y="134"/>
                    <a:pt x="217" y="134"/>
                    <a:pt x="217" y="134"/>
                  </a:cubicBezTo>
                  <a:cubicBezTo>
                    <a:pt x="217" y="134"/>
                    <a:pt x="217" y="134"/>
                    <a:pt x="217" y="135"/>
                  </a:cubicBezTo>
                  <a:cubicBezTo>
                    <a:pt x="216" y="135"/>
                    <a:pt x="216" y="135"/>
                    <a:pt x="216" y="135"/>
                  </a:cubicBezTo>
                  <a:cubicBezTo>
                    <a:pt x="216" y="135"/>
                    <a:pt x="216" y="135"/>
                    <a:pt x="215" y="135"/>
                  </a:cubicBezTo>
                  <a:cubicBezTo>
                    <a:pt x="215" y="135"/>
                    <a:pt x="215" y="135"/>
                    <a:pt x="215" y="135"/>
                  </a:cubicBezTo>
                  <a:cubicBezTo>
                    <a:pt x="215" y="136"/>
                    <a:pt x="215" y="136"/>
                    <a:pt x="215" y="136"/>
                  </a:cubicBezTo>
                  <a:cubicBezTo>
                    <a:pt x="215" y="136"/>
                    <a:pt x="216" y="136"/>
                    <a:pt x="216" y="137"/>
                  </a:cubicBezTo>
                  <a:cubicBezTo>
                    <a:pt x="216" y="137"/>
                    <a:pt x="216" y="137"/>
                    <a:pt x="216" y="137"/>
                  </a:cubicBezTo>
                  <a:cubicBezTo>
                    <a:pt x="215" y="137"/>
                    <a:pt x="215" y="137"/>
                    <a:pt x="215" y="137"/>
                  </a:cubicBezTo>
                  <a:cubicBezTo>
                    <a:pt x="216" y="137"/>
                    <a:pt x="216" y="138"/>
                    <a:pt x="216" y="138"/>
                  </a:cubicBezTo>
                  <a:cubicBezTo>
                    <a:pt x="216" y="138"/>
                    <a:pt x="215" y="138"/>
                    <a:pt x="215" y="139"/>
                  </a:cubicBezTo>
                  <a:cubicBezTo>
                    <a:pt x="215" y="139"/>
                    <a:pt x="214" y="138"/>
                    <a:pt x="213" y="138"/>
                  </a:cubicBezTo>
                  <a:cubicBezTo>
                    <a:pt x="213" y="138"/>
                    <a:pt x="213" y="138"/>
                    <a:pt x="213" y="139"/>
                  </a:cubicBezTo>
                  <a:cubicBezTo>
                    <a:pt x="214" y="139"/>
                    <a:pt x="214" y="139"/>
                    <a:pt x="214" y="139"/>
                  </a:cubicBezTo>
                  <a:cubicBezTo>
                    <a:pt x="214" y="139"/>
                    <a:pt x="214" y="140"/>
                    <a:pt x="215" y="140"/>
                  </a:cubicBezTo>
                  <a:cubicBezTo>
                    <a:pt x="215" y="140"/>
                    <a:pt x="216" y="139"/>
                    <a:pt x="216" y="139"/>
                  </a:cubicBezTo>
                  <a:cubicBezTo>
                    <a:pt x="216" y="139"/>
                    <a:pt x="216" y="139"/>
                    <a:pt x="216" y="139"/>
                  </a:cubicBezTo>
                  <a:cubicBezTo>
                    <a:pt x="216" y="139"/>
                    <a:pt x="216" y="139"/>
                    <a:pt x="216" y="140"/>
                  </a:cubicBezTo>
                  <a:cubicBezTo>
                    <a:pt x="216" y="140"/>
                    <a:pt x="216" y="140"/>
                    <a:pt x="216" y="140"/>
                  </a:cubicBezTo>
                  <a:cubicBezTo>
                    <a:pt x="216" y="140"/>
                    <a:pt x="216" y="140"/>
                    <a:pt x="216" y="140"/>
                  </a:cubicBezTo>
                  <a:cubicBezTo>
                    <a:pt x="216" y="141"/>
                    <a:pt x="216" y="141"/>
                    <a:pt x="216" y="141"/>
                  </a:cubicBezTo>
                  <a:cubicBezTo>
                    <a:pt x="215" y="141"/>
                    <a:pt x="215" y="141"/>
                    <a:pt x="215" y="141"/>
                  </a:cubicBezTo>
                  <a:cubicBezTo>
                    <a:pt x="215" y="142"/>
                    <a:pt x="214" y="142"/>
                    <a:pt x="214" y="143"/>
                  </a:cubicBezTo>
                  <a:cubicBezTo>
                    <a:pt x="215" y="143"/>
                    <a:pt x="215" y="143"/>
                    <a:pt x="215" y="143"/>
                  </a:cubicBezTo>
                  <a:cubicBezTo>
                    <a:pt x="215" y="143"/>
                    <a:pt x="215" y="143"/>
                    <a:pt x="215" y="143"/>
                  </a:cubicBezTo>
                  <a:cubicBezTo>
                    <a:pt x="215" y="143"/>
                    <a:pt x="215" y="143"/>
                    <a:pt x="215" y="143"/>
                  </a:cubicBezTo>
                  <a:cubicBezTo>
                    <a:pt x="215" y="143"/>
                    <a:pt x="214" y="143"/>
                    <a:pt x="214" y="143"/>
                  </a:cubicBezTo>
                  <a:cubicBezTo>
                    <a:pt x="214" y="143"/>
                    <a:pt x="214" y="143"/>
                    <a:pt x="214" y="143"/>
                  </a:cubicBezTo>
                  <a:cubicBezTo>
                    <a:pt x="214" y="144"/>
                    <a:pt x="214" y="144"/>
                    <a:pt x="214" y="144"/>
                  </a:cubicBezTo>
                  <a:cubicBezTo>
                    <a:pt x="214" y="144"/>
                    <a:pt x="214" y="144"/>
                    <a:pt x="214" y="145"/>
                  </a:cubicBezTo>
                  <a:cubicBezTo>
                    <a:pt x="214" y="145"/>
                    <a:pt x="214" y="145"/>
                    <a:pt x="214" y="145"/>
                  </a:cubicBezTo>
                  <a:cubicBezTo>
                    <a:pt x="214" y="145"/>
                    <a:pt x="213" y="145"/>
                    <a:pt x="213" y="145"/>
                  </a:cubicBezTo>
                  <a:cubicBezTo>
                    <a:pt x="213" y="145"/>
                    <a:pt x="213" y="145"/>
                    <a:pt x="213" y="145"/>
                  </a:cubicBezTo>
                  <a:cubicBezTo>
                    <a:pt x="213" y="146"/>
                    <a:pt x="213" y="146"/>
                    <a:pt x="213" y="146"/>
                  </a:cubicBezTo>
                  <a:cubicBezTo>
                    <a:pt x="213" y="146"/>
                    <a:pt x="213" y="146"/>
                    <a:pt x="213" y="146"/>
                  </a:cubicBezTo>
                  <a:cubicBezTo>
                    <a:pt x="213" y="146"/>
                    <a:pt x="213" y="146"/>
                    <a:pt x="212" y="146"/>
                  </a:cubicBezTo>
                  <a:cubicBezTo>
                    <a:pt x="212" y="146"/>
                    <a:pt x="212" y="146"/>
                    <a:pt x="212" y="146"/>
                  </a:cubicBezTo>
                  <a:cubicBezTo>
                    <a:pt x="211" y="146"/>
                    <a:pt x="211" y="146"/>
                    <a:pt x="211" y="146"/>
                  </a:cubicBezTo>
                  <a:cubicBezTo>
                    <a:pt x="211" y="146"/>
                    <a:pt x="211" y="146"/>
                    <a:pt x="210" y="146"/>
                  </a:cubicBezTo>
                  <a:cubicBezTo>
                    <a:pt x="210" y="147"/>
                    <a:pt x="210" y="147"/>
                    <a:pt x="210" y="147"/>
                  </a:cubicBezTo>
                  <a:cubicBezTo>
                    <a:pt x="210" y="147"/>
                    <a:pt x="210" y="147"/>
                    <a:pt x="209" y="147"/>
                  </a:cubicBezTo>
                  <a:cubicBezTo>
                    <a:pt x="210" y="147"/>
                    <a:pt x="210" y="148"/>
                    <a:pt x="210" y="148"/>
                  </a:cubicBezTo>
                  <a:cubicBezTo>
                    <a:pt x="210" y="148"/>
                    <a:pt x="210" y="148"/>
                    <a:pt x="210" y="148"/>
                  </a:cubicBezTo>
                  <a:cubicBezTo>
                    <a:pt x="211" y="148"/>
                    <a:pt x="211" y="148"/>
                    <a:pt x="211" y="148"/>
                  </a:cubicBezTo>
                  <a:cubicBezTo>
                    <a:pt x="211" y="148"/>
                    <a:pt x="210" y="148"/>
                    <a:pt x="210" y="148"/>
                  </a:cubicBezTo>
                  <a:cubicBezTo>
                    <a:pt x="210" y="148"/>
                    <a:pt x="210" y="149"/>
                    <a:pt x="210" y="149"/>
                  </a:cubicBezTo>
                  <a:cubicBezTo>
                    <a:pt x="209" y="149"/>
                    <a:pt x="210" y="149"/>
                    <a:pt x="209" y="150"/>
                  </a:cubicBezTo>
                  <a:cubicBezTo>
                    <a:pt x="209" y="150"/>
                    <a:pt x="209" y="150"/>
                    <a:pt x="209" y="150"/>
                  </a:cubicBezTo>
                  <a:cubicBezTo>
                    <a:pt x="209" y="150"/>
                    <a:pt x="209" y="150"/>
                    <a:pt x="209" y="150"/>
                  </a:cubicBezTo>
                  <a:cubicBezTo>
                    <a:pt x="208" y="150"/>
                    <a:pt x="208" y="150"/>
                    <a:pt x="208" y="150"/>
                  </a:cubicBezTo>
                  <a:cubicBezTo>
                    <a:pt x="208" y="150"/>
                    <a:pt x="208" y="150"/>
                    <a:pt x="208" y="150"/>
                  </a:cubicBezTo>
                  <a:cubicBezTo>
                    <a:pt x="208" y="151"/>
                    <a:pt x="208" y="151"/>
                    <a:pt x="208" y="151"/>
                  </a:cubicBezTo>
                  <a:cubicBezTo>
                    <a:pt x="208" y="151"/>
                    <a:pt x="208" y="151"/>
                    <a:pt x="207" y="151"/>
                  </a:cubicBezTo>
                  <a:cubicBezTo>
                    <a:pt x="207" y="151"/>
                    <a:pt x="207" y="151"/>
                    <a:pt x="206" y="151"/>
                  </a:cubicBezTo>
                  <a:cubicBezTo>
                    <a:pt x="206" y="152"/>
                    <a:pt x="206" y="152"/>
                    <a:pt x="206" y="152"/>
                  </a:cubicBezTo>
                  <a:cubicBezTo>
                    <a:pt x="206" y="153"/>
                    <a:pt x="205" y="153"/>
                    <a:pt x="205" y="153"/>
                  </a:cubicBezTo>
                  <a:cubicBezTo>
                    <a:pt x="205" y="153"/>
                    <a:pt x="205" y="153"/>
                    <a:pt x="205" y="153"/>
                  </a:cubicBezTo>
                  <a:cubicBezTo>
                    <a:pt x="205" y="153"/>
                    <a:pt x="205" y="153"/>
                    <a:pt x="206" y="153"/>
                  </a:cubicBezTo>
                  <a:cubicBezTo>
                    <a:pt x="205" y="153"/>
                    <a:pt x="205" y="153"/>
                    <a:pt x="205" y="153"/>
                  </a:cubicBezTo>
                  <a:cubicBezTo>
                    <a:pt x="205" y="153"/>
                    <a:pt x="205" y="153"/>
                    <a:pt x="205" y="153"/>
                  </a:cubicBezTo>
                  <a:cubicBezTo>
                    <a:pt x="205" y="154"/>
                    <a:pt x="205" y="154"/>
                    <a:pt x="205" y="155"/>
                  </a:cubicBezTo>
                  <a:cubicBezTo>
                    <a:pt x="205" y="155"/>
                    <a:pt x="205" y="155"/>
                    <a:pt x="205" y="155"/>
                  </a:cubicBezTo>
                  <a:cubicBezTo>
                    <a:pt x="204" y="155"/>
                    <a:pt x="203" y="155"/>
                    <a:pt x="203" y="155"/>
                  </a:cubicBezTo>
                  <a:cubicBezTo>
                    <a:pt x="203" y="155"/>
                    <a:pt x="203" y="155"/>
                    <a:pt x="203" y="155"/>
                  </a:cubicBezTo>
                  <a:cubicBezTo>
                    <a:pt x="202" y="155"/>
                    <a:pt x="202" y="155"/>
                    <a:pt x="202" y="155"/>
                  </a:cubicBezTo>
                  <a:cubicBezTo>
                    <a:pt x="202" y="155"/>
                    <a:pt x="202" y="155"/>
                    <a:pt x="202" y="155"/>
                  </a:cubicBezTo>
                  <a:cubicBezTo>
                    <a:pt x="202" y="155"/>
                    <a:pt x="202" y="155"/>
                    <a:pt x="201" y="155"/>
                  </a:cubicBezTo>
                  <a:cubicBezTo>
                    <a:pt x="201" y="155"/>
                    <a:pt x="201" y="155"/>
                    <a:pt x="201" y="155"/>
                  </a:cubicBezTo>
                  <a:cubicBezTo>
                    <a:pt x="200" y="155"/>
                    <a:pt x="200" y="155"/>
                    <a:pt x="200" y="155"/>
                  </a:cubicBezTo>
                  <a:cubicBezTo>
                    <a:pt x="201" y="155"/>
                    <a:pt x="201" y="155"/>
                    <a:pt x="201" y="156"/>
                  </a:cubicBezTo>
                  <a:cubicBezTo>
                    <a:pt x="201" y="156"/>
                    <a:pt x="201" y="156"/>
                    <a:pt x="201" y="156"/>
                  </a:cubicBezTo>
                  <a:cubicBezTo>
                    <a:pt x="201" y="156"/>
                    <a:pt x="201" y="156"/>
                    <a:pt x="201" y="156"/>
                  </a:cubicBezTo>
                  <a:cubicBezTo>
                    <a:pt x="201" y="156"/>
                    <a:pt x="200" y="156"/>
                    <a:pt x="200" y="155"/>
                  </a:cubicBezTo>
                  <a:cubicBezTo>
                    <a:pt x="200" y="155"/>
                    <a:pt x="200" y="155"/>
                    <a:pt x="199" y="155"/>
                  </a:cubicBezTo>
                  <a:cubicBezTo>
                    <a:pt x="199" y="156"/>
                    <a:pt x="199" y="155"/>
                    <a:pt x="199" y="156"/>
                  </a:cubicBezTo>
                  <a:cubicBezTo>
                    <a:pt x="199" y="156"/>
                    <a:pt x="198" y="156"/>
                    <a:pt x="198" y="156"/>
                  </a:cubicBezTo>
                  <a:cubicBezTo>
                    <a:pt x="198" y="156"/>
                    <a:pt x="198" y="156"/>
                    <a:pt x="198" y="156"/>
                  </a:cubicBezTo>
                  <a:cubicBezTo>
                    <a:pt x="198" y="157"/>
                    <a:pt x="198" y="157"/>
                    <a:pt x="198" y="156"/>
                  </a:cubicBezTo>
                  <a:cubicBezTo>
                    <a:pt x="198" y="156"/>
                    <a:pt x="198" y="156"/>
                    <a:pt x="198" y="156"/>
                  </a:cubicBezTo>
                  <a:cubicBezTo>
                    <a:pt x="198" y="156"/>
                    <a:pt x="198" y="156"/>
                    <a:pt x="198" y="155"/>
                  </a:cubicBezTo>
                  <a:cubicBezTo>
                    <a:pt x="197" y="155"/>
                    <a:pt x="197" y="156"/>
                    <a:pt x="197" y="156"/>
                  </a:cubicBezTo>
                  <a:cubicBezTo>
                    <a:pt x="197" y="156"/>
                    <a:pt x="197" y="156"/>
                    <a:pt x="197" y="156"/>
                  </a:cubicBezTo>
                  <a:cubicBezTo>
                    <a:pt x="196" y="156"/>
                    <a:pt x="196" y="156"/>
                    <a:pt x="196" y="156"/>
                  </a:cubicBezTo>
                  <a:cubicBezTo>
                    <a:pt x="195" y="156"/>
                    <a:pt x="195" y="157"/>
                    <a:pt x="194" y="157"/>
                  </a:cubicBezTo>
                  <a:cubicBezTo>
                    <a:pt x="194" y="156"/>
                    <a:pt x="193" y="156"/>
                    <a:pt x="193" y="155"/>
                  </a:cubicBezTo>
                  <a:cubicBezTo>
                    <a:pt x="193" y="155"/>
                    <a:pt x="193" y="155"/>
                    <a:pt x="193" y="154"/>
                  </a:cubicBezTo>
                  <a:cubicBezTo>
                    <a:pt x="193" y="154"/>
                    <a:pt x="193" y="154"/>
                    <a:pt x="193" y="154"/>
                  </a:cubicBezTo>
                  <a:cubicBezTo>
                    <a:pt x="193" y="154"/>
                    <a:pt x="193" y="154"/>
                    <a:pt x="193" y="154"/>
                  </a:cubicBezTo>
                  <a:cubicBezTo>
                    <a:pt x="193" y="154"/>
                    <a:pt x="193" y="154"/>
                    <a:pt x="193" y="154"/>
                  </a:cubicBezTo>
                  <a:cubicBezTo>
                    <a:pt x="193" y="153"/>
                    <a:pt x="192" y="154"/>
                    <a:pt x="191" y="154"/>
                  </a:cubicBezTo>
                  <a:cubicBezTo>
                    <a:pt x="191" y="154"/>
                    <a:pt x="191" y="154"/>
                    <a:pt x="191" y="154"/>
                  </a:cubicBezTo>
                  <a:cubicBezTo>
                    <a:pt x="191" y="155"/>
                    <a:pt x="191" y="155"/>
                    <a:pt x="191" y="155"/>
                  </a:cubicBezTo>
                  <a:cubicBezTo>
                    <a:pt x="191" y="155"/>
                    <a:pt x="191" y="155"/>
                    <a:pt x="191" y="155"/>
                  </a:cubicBezTo>
                  <a:cubicBezTo>
                    <a:pt x="191" y="155"/>
                    <a:pt x="191" y="155"/>
                    <a:pt x="191" y="155"/>
                  </a:cubicBezTo>
                  <a:cubicBezTo>
                    <a:pt x="191" y="155"/>
                    <a:pt x="191" y="155"/>
                    <a:pt x="191" y="155"/>
                  </a:cubicBezTo>
                  <a:cubicBezTo>
                    <a:pt x="191" y="155"/>
                    <a:pt x="191" y="155"/>
                    <a:pt x="191" y="156"/>
                  </a:cubicBezTo>
                  <a:cubicBezTo>
                    <a:pt x="191" y="156"/>
                    <a:pt x="191" y="156"/>
                    <a:pt x="192" y="156"/>
                  </a:cubicBezTo>
                  <a:cubicBezTo>
                    <a:pt x="192" y="156"/>
                    <a:pt x="192" y="156"/>
                    <a:pt x="192" y="157"/>
                  </a:cubicBezTo>
                  <a:cubicBezTo>
                    <a:pt x="192" y="157"/>
                    <a:pt x="193" y="158"/>
                    <a:pt x="193" y="158"/>
                  </a:cubicBezTo>
                  <a:cubicBezTo>
                    <a:pt x="193" y="158"/>
                    <a:pt x="193" y="158"/>
                    <a:pt x="192" y="158"/>
                  </a:cubicBezTo>
                  <a:cubicBezTo>
                    <a:pt x="192" y="158"/>
                    <a:pt x="192" y="158"/>
                    <a:pt x="192" y="158"/>
                  </a:cubicBezTo>
                  <a:cubicBezTo>
                    <a:pt x="192" y="158"/>
                    <a:pt x="192" y="158"/>
                    <a:pt x="192" y="158"/>
                  </a:cubicBezTo>
                  <a:cubicBezTo>
                    <a:pt x="192" y="158"/>
                    <a:pt x="191" y="157"/>
                    <a:pt x="191" y="157"/>
                  </a:cubicBezTo>
                  <a:cubicBezTo>
                    <a:pt x="191" y="157"/>
                    <a:pt x="191" y="157"/>
                    <a:pt x="191" y="157"/>
                  </a:cubicBezTo>
                  <a:cubicBezTo>
                    <a:pt x="191" y="157"/>
                    <a:pt x="191" y="157"/>
                    <a:pt x="191" y="157"/>
                  </a:cubicBezTo>
                  <a:cubicBezTo>
                    <a:pt x="191" y="158"/>
                    <a:pt x="192" y="158"/>
                    <a:pt x="192" y="159"/>
                  </a:cubicBezTo>
                  <a:cubicBezTo>
                    <a:pt x="191" y="159"/>
                    <a:pt x="191" y="159"/>
                    <a:pt x="191" y="159"/>
                  </a:cubicBezTo>
                  <a:cubicBezTo>
                    <a:pt x="191" y="159"/>
                    <a:pt x="191" y="159"/>
                    <a:pt x="191" y="159"/>
                  </a:cubicBezTo>
                  <a:cubicBezTo>
                    <a:pt x="191" y="159"/>
                    <a:pt x="191" y="159"/>
                    <a:pt x="191" y="159"/>
                  </a:cubicBezTo>
                  <a:cubicBezTo>
                    <a:pt x="191" y="159"/>
                    <a:pt x="191" y="158"/>
                    <a:pt x="191" y="158"/>
                  </a:cubicBezTo>
                  <a:cubicBezTo>
                    <a:pt x="191" y="159"/>
                    <a:pt x="190" y="159"/>
                    <a:pt x="190" y="159"/>
                  </a:cubicBezTo>
                  <a:cubicBezTo>
                    <a:pt x="190" y="159"/>
                    <a:pt x="190" y="160"/>
                    <a:pt x="190" y="160"/>
                  </a:cubicBezTo>
                  <a:cubicBezTo>
                    <a:pt x="190" y="160"/>
                    <a:pt x="190" y="160"/>
                    <a:pt x="190" y="160"/>
                  </a:cubicBezTo>
                  <a:cubicBezTo>
                    <a:pt x="190" y="160"/>
                    <a:pt x="190" y="160"/>
                    <a:pt x="189" y="160"/>
                  </a:cubicBezTo>
                  <a:cubicBezTo>
                    <a:pt x="189" y="160"/>
                    <a:pt x="189" y="161"/>
                    <a:pt x="189" y="161"/>
                  </a:cubicBezTo>
                  <a:cubicBezTo>
                    <a:pt x="189" y="161"/>
                    <a:pt x="189" y="161"/>
                    <a:pt x="189" y="161"/>
                  </a:cubicBezTo>
                  <a:cubicBezTo>
                    <a:pt x="188" y="160"/>
                    <a:pt x="188" y="160"/>
                    <a:pt x="188" y="160"/>
                  </a:cubicBezTo>
                  <a:cubicBezTo>
                    <a:pt x="189" y="160"/>
                    <a:pt x="188" y="160"/>
                    <a:pt x="189" y="160"/>
                  </a:cubicBezTo>
                  <a:cubicBezTo>
                    <a:pt x="188" y="160"/>
                    <a:pt x="188" y="160"/>
                    <a:pt x="188" y="160"/>
                  </a:cubicBezTo>
                  <a:cubicBezTo>
                    <a:pt x="188" y="160"/>
                    <a:pt x="188" y="160"/>
                    <a:pt x="188" y="159"/>
                  </a:cubicBezTo>
                  <a:cubicBezTo>
                    <a:pt x="188" y="159"/>
                    <a:pt x="188" y="159"/>
                    <a:pt x="188" y="159"/>
                  </a:cubicBezTo>
                  <a:cubicBezTo>
                    <a:pt x="188" y="160"/>
                    <a:pt x="188" y="160"/>
                    <a:pt x="188" y="161"/>
                  </a:cubicBezTo>
                  <a:cubicBezTo>
                    <a:pt x="188" y="161"/>
                    <a:pt x="188" y="161"/>
                    <a:pt x="187" y="161"/>
                  </a:cubicBezTo>
                  <a:cubicBezTo>
                    <a:pt x="187" y="161"/>
                    <a:pt x="186" y="160"/>
                    <a:pt x="186" y="160"/>
                  </a:cubicBezTo>
                  <a:cubicBezTo>
                    <a:pt x="186" y="160"/>
                    <a:pt x="186" y="160"/>
                    <a:pt x="186" y="161"/>
                  </a:cubicBezTo>
                  <a:cubicBezTo>
                    <a:pt x="186" y="161"/>
                    <a:pt x="186" y="161"/>
                    <a:pt x="186" y="161"/>
                  </a:cubicBezTo>
                  <a:cubicBezTo>
                    <a:pt x="186" y="161"/>
                    <a:pt x="186" y="161"/>
                    <a:pt x="185" y="161"/>
                  </a:cubicBezTo>
                  <a:cubicBezTo>
                    <a:pt x="185" y="161"/>
                    <a:pt x="185" y="161"/>
                    <a:pt x="185" y="161"/>
                  </a:cubicBezTo>
                  <a:cubicBezTo>
                    <a:pt x="185" y="161"/>
                    <a:pt x="185" y="161"/>
                    <a:pt x="185" y="161"/>
                  </a:cubicBezTo>
                  <a:cubicBezTo>
                    <a:pt x="185" y="161"/>
                    <a:pt x="185" y="161"/>
                    <a:pt x="185" y="162"/>
                  </a:cubicBezTo>
                  <a:cubicBezTo>
                    <a:pt x="185" y="162"/>
                    <a:pt x="185" y="162"/>
                    <a:pt x="184" y="162"/>
                  </a:cubicBezTo>
                  <a:cubicBezTo>
                    <a:pt x="184" y="162"/>
                    <a:pt x="184" y="162"/>
                    <a:pt x="184" y="162"/>
                  </a:cubicBezTo>
                  <a:cubicBezTo>
                    <a:pt x="184" y="162"/>
                    <a:pt x="184" y="162"/>
                    <a:pt x="183" y="162"/>
                  </a:cubicBezTo>
                  <a:cubicBezTo>
                    <a:pt x="183" y="162"/>
                    <a:pt x="183" y="162"/>
                    <a:pt x="183" y="162"/>
                  </a:cubicBezTo>
                  <a:cubicBezTo>
                    <a:pt x="182" y="162"/>
                    <a:pt x="182" y="163"/>
                    <a:pt x="181" y="163"/>
                  </a:cubicBezTo>
                  <a:cubicBezTo>
                    <a:pt x="181" y="163"/>
                    <a:pt x="181" y="162"/>
                    <a:pt x="181" y="162"/>
                  </a:cubicBezTo>
                  <a:cubicBezTo>
                    <a:pt x="181" y="163"/>
                    <a:pt x="180" y="163"/>
                    <a:pt x="180" y="163"/>
                  </a:cubicBezTo>
                  <a:cubicBezTo>
                    <a:pt x="180" y="163"/>
                    <a:pt x="180" y="163"/>
                    <a:pt x="180" y="164"/>
                  </a:cubicBezTo>
                  <a:cubicBezTo>
                    <a:pt x="180" y="164"/>
                    <a:pt x="180" y="164"/>
                    <a:pt x="180" y="163"/>
                  </a:cubicBezTo>
                  <a:cubicBezTo>
                    <a:pt x="180" y="163"/>
                    <a:pt x="180" y="163"/>
                    <a:pt x="179" y="163"/>
                  </a:cubicBezTo>
                  <a:cubicBezTo>
                    <a:pt x="179" y="163"/>
                    <a:pt x="179" y="164"/>
                    <a:pt x="179" y="164"/>
                  </a:cubicBezTo>
                  <a:cubicBezTo>
                    <a:pt x="179" y="164"/>
                    <a:pt x="179" y="165"/>
                    <a:pt x="179" y="166"/>
                  </a:cubicBezTo>
                  <a:cubicBezTo>
                    <a:pt x="179" y="166"/>
                    <a:pt x="179" y="166"/>
                    <a:pt x="180" y="166"/>
                  </a:cubicBezTo>
                  <a:cubicBezTo>
                    <a:pt x="180" y="167"/>
                    <a:pt x="180" y="167"/>
                    <a:pt x="181" y="168"/>
                  </a:cubicBezTo>
                  <a:cubicBezTo>
                    <a:pt x="181" y="168"/>
                    <a:pt x="181" y="168"/>
                    <a:pt x="181" y="168"/>
                  </a:cubicBezTo>
                  <a:cubicBezTo>
                    <a:pt x="181" y="168"/>
                    <a:pt x="181" y="168"/>
                    <a:pt x="180" y="168"/>
                  </a:cubicBezTo>
                  <a:cubicBezTo>
                    <a:pt x="180" y="168"/>
                    <a:pt x="180" y="168"/>
                    <a:pt x="180" y="168"/>
                  </a:cubicBezTo>
                  <a:cubicBezTo>
                    <a:pt x="179" y="168"/>
                    <a:pt x="179" y="168"/>
                    <a:pt x="178" y="168"/>
                  </a:cubicBezTo>
                  <a:cubicBezTo>
                    <a:pt x="178" y="168"/>
                    <a:pt x="178" y="168"/>
                    <a:pt x="178" y="168"/>
                  </a:cubicBezTo>
                  <a:cubicBezTo>
                    <a:pt x="178" y="168"/>
                    <a:pt x="178" y="168"/>
                    <a:pt x="178" y="168"/>
                  </a:cubicBezTo>
                  <a:cubicBezTo>
                    <a:pt x="178" y="168"/>
                    <a:pt x="178" y="168"/>
                    <a:pt x="178" y="168"/>
                  </a:cubicBezTo>
                  <a:cubicBezTo>
                    <a:pt x="179" y="168"/>
                    <a:pt x="179" y="168"/>
                    <a:pt x="179" y="168"/>
                  </a:cubicBezTo>
                  <a:cubicBezTo>
                    <a:pt x="179" y="168"/>
                    <a:pt x="179" y="168"/>
                    <a:pt x="179" y="168"/>
                  </a:cubicBezTo>
                  <a:cubicBezTo>
                    <a:pt x="178" y="167"/>
                    <a:pt x="178" y="167"/>
                    <a:pt x="178" y="167"/>
                  </a:cubicBezTo>
                  <a:cubicBezTo>
                    <a:pt x="178" y="167"/>
                    <a:pt x="178" y="166"/>
                    <a:pt x="178" y="166"/>
                  </a:cubicBezTo>
                  <a:cubicBezTo>
                    <a:pt x="178" y="166"/>
                    <a:pt x="177" y="166"/>
                    <a:pt x="177" y="166"/>
                  </a:cubicBezTo>
                  <a:cubicBezTo>
                    <a:pt x="177" y="166"/>
                    <a:pt x="177" y="166"/>
                    <a:pt x="177" y="165"/>
                  </a:cubicBezTo>
                  <a:cubicBezTo>
                    <a:pt x="177" y="165"/>
                    <a:pt x="177" y="165"/>
                    <a:pt x="177" y="165"/>
                  </a:cubicBezTo>
                  <a:cubicBezTo>
                    <a:pt x="177" y="165"/>
                    <a:pt x="177" y="165"/>
                    <a:pt x="177" y="164"/>
                  </a:cubicBezTo>
                  <a:cubicBezTo>
                    <a:pt x="177" y="164"/>
                    <a:pt x="177" y="164"/>
                    <a:pt x="177" y="164"/>
                  </a:cubicBezTo>
                  <a:cubicBezTo>
                    <a:pt x="177" y="164"/>
                    <a:pt x="177" y="164"/>
                    <a:pt x="177" y="163"/>
                  </a:cubicBezTo>
                  <a:cubicBezTo>
                    <a:pt x="177" y="163"/>
                    <a:pt x="178" y="163"/>
                    <a:pt x="178" y="162"/>
                  </a:cubicBezTo>
                  <a:cubicBezTo>
                    <a:pt x="178" y="162"/>
                    <a:pt x="178" y="162"/>
                    <a:pt x="177" y="162"/>
                  </a:cubicBezTo>
                  <a:cubicBezTo>
                    <a:pt x="177" y="162"/>
                    <a:pt x="177" y="162"/>
                    <a:pt x="177" y="162"/>
                  </a:cubicBezTo>
                  <a:cubicBezTo>
                    <a:pt x="177" y="162"/>
                    <a:pt x="177" y="162"/>
                    <a:pt x="176" y="162"/>
                  </a:cubicBezTo>
                  <a:cubicBezTo>
                    <a:pt x="176" y="162"/>
                    <a:pt x="176" y="162"/>
                    <a:pt x="176" y="162"/>
                  </a:cubicBezTo>
                  <a:cubicBezTo>
                    <a:pt x="176" y="161"/>
                    <a:pt x="176" y="161"/>
                    <a:pt x="175" y="161"/>
                  </a:cubicBezTo>
                  <a:cubicBezTo>
                    <a:pt x="175" y="161"/>
                    <a:pt x="175" y="162"/>
                    <a:pt x="175" y="162"/>
                  </a:cubicBezTo>
                  <a:cubicBezTo>
                    <a:pt x="175" y="162"/>
                    <a:pt x="175" y="162"/>
                    <a:pt x="175" y="162"/>
                  </a:cubicBezTo>
                  <a:cubicBezTo>
                    <a:pt x="174" y="162"/>
                    <a:pt x="174" y="162"/>
                    <a:pt x="174" y="162"/>
                  </a:cubicBezTo>
                  <a:cubicBezTo>
                    <a:pt x="174" y="162"/>
                    <a:pt x="174" y="162"/>
                    <a:pt x="174" y="162"/>
                  </a:cubicBezTo>
                  <a:cubicBezTo>
                    <a:pt x="174" y="162"/>
                    <a:pt x="174" y="161"/>
                    <a:pt x="173" y="161"/>
                  </a:cubicBezTo>
                  <a:cubicBezTo>
                    <a:pt x="173" y="161"/>
                    <a:pt x="173" y="161"/>
                    <a:pt x="172" y="161"/>
                  </a:cubicBezTo>
                  <a:cubicBezTo>
                    <a:pt x="172" y="161"/>
                    <a:pt x="172" y="161"/>
                    <a:pt x="172" y="161"/>
                  </a:cubicBezTo>
                  <a:cubicBezTo>
                    <a:pt x="172" y="161"/>
                    <a:pt x="172" y="161"/>
                    <a:pt x="172" y="161"/>
                  </a:cubicBezTo>
                  <a:cubicBezTo>
                    <a:pt x="171" y="160"/>
                    <a:pt x="171" y="160"/>
                    <a:pt x="171" y="160"/>
                  </a:cubicBezTo>
                  <a:cubicBezTo>
                    <a:pt x="170" y="160"/>
                    <a:pt x="171" y="160"/>
                    <a:pt x="170" y="160"/>
                  </a:cubicBezTo>
                  <a:cubicBezTo>
                    <a:pt x="170" y="161"/>
                    <a:pt x="170" y="161"/>
                    <a:pt x="171" y="161"/>
                  </a:cubicBezTo>
                  <a:cubicBezTo>
                    <a:pt x="170" y="161"/>
                    <a:pt x="170" y="161"/>
                    <a:pt x="170" y="161"/>
                  </a:cubicBezTo>
                  <a:cubicBezTo>
                    <a:pt x="170" y="161"/>
                    <a:pt x="170" y="162"/>
                    <a:pt x="170" y="162"/>
                  </a:cubicBezTo>
                  <a:cubicBezTo>
                    <a:pt x="169" y="162"/>
                    <a:pt x="169" y="162"/>
                    <a:pt x="169" y="162"/>
                  </a:cubicBezTo>
                  <a:cubicBezTo>
                    <a:pt x="169" y="162"/>
                    <a:pt x="168" y="161"/>
                    <a:pt x="168" y="161"/>
                  </a:cubicBezTo>
                  <a:cubicBezTo>
                    <a:pt x="167" y="161"/>
                    <a:pt x="167" y="161"/>
                    <a:pt x="167" y="161"/>
                  </a:cubicBezTo>
                  <a:cubicBezTo>
                    <a:pt x="167" y="161"/>
                    <a:pt x="167" y="161"/>
                    <a:pt x="166" y="161"/>
                  </a:cubicBezTo>
                  <a:cubicBezTo>
                    <a:pt x="166" y="161"/>
                    <a:pt x="166" y="161"/>
                    <a:pt x="166" y="161"/>
                  </a:cubicBezTo>
                  <a:cubicBezTo>
                    <a:pt x="166" y="161"/>
                    <a:pt x="165" y="161"/>
                    <a:pt x="165" y="160"/>
                  </a:cubicBezTo>
                  <a:cubicBezTo>
                    <a:pt x="164" y="160"/>
                    <a:pt x="165" y="160"/>
                    <a:pt x="164" y="160"/>
                  </a:cubicBezTo>
                  <a:cubicBezTo>
                    <a:pt x="164" y="160"/>
                    <a:pt x="163" y="159"/>
                    <a:pt x="163" y="159"/>
                  </a:cubicBezTo>
                  <a:cubicBezTo>
                    <a:pt x="163" y="159"/>
                    <a:pt x="163" y="158"/>
                    <a:pt x="162" y="158"/>
                  </a:cubicBezTo>
                  <a:cubicBezTo>
                    <a:pt x="162" y="158"/>
                    <a:pt x="162" y="158"/>
                    <a:pt x="162" y="157"/>
                  </a:cubicBezTo>
                  <a:cubicBezTo>
                    <a:pt x="162" y="157"/>
                    <a:pt x="162" y="157"/>
                    <a:pt x="162" y="157"/>
                  </a:cubicBezTo>
                  <a:cubicBezTo>
                    <a:pt x="163" y="156"/>
                    <a:pt x="163" y="156"/>
                    <a:pt x="163" y="156"/>
                  </a:cubicBezTo>
                  <a:cubicBezTo>
                    <a:pt x="162" y="155"/>
                    <a:pt x="162" y="155"/>
                    <a:pt x="161" y="155"/>
                  </a:cubicBezTo>
                  <a:cubicBezTo>
                    <a:pt x="161" y="155"/>
                    <a:pt x="160" y="155"/>
                    <a:pt x="160" y="155"/>
                  </a:cubicBezTo>
                  <a:cubicBezTo>
                    <a:pt x="160" y="155"/>
                    <a:pt x="160" y="154"/>
                    <a:pt x="159" y="154"/>
                  </a:cubicBezTo>
                  <a:cubicBezTo>
                    <a:pt x="159" y="154"/>
                    <a:pt x="159" y="154"/>
                    <a:pt x="158" y="155"/>
                  </a:cubicBezTo>
                  <a:cubicBezTo>
                    <a:pt x="158" y="154"/>
                    <a:pt x="158" y="154"/>
                    <a:pt x="157" y="154"/>
                  </a:cubicBezTo>
                  <a:cubicBezTo>
                    <a:pt x="157" y="154"/>
                    <a:pt x="157" y="154"/>
                    <a:pt x="157" y="154"/>
                  </a:cubicBezTo>
                  <a:cubicBezTo>
                    <a:pt x="157" y="154"/>
                    <a:pt x="157" y="153"/>
                    <a:pt x="157" y="153"/>
                  </a:cubicBezTo>
                  <a:cubicBezTo>
                    <a:pt x="157" y="153"/>
                    <a:pt x="156" y="153"/>
                    <a:pt x="156" y="153"/>
                  </a:cubicBezTo>
                  <a:cubicBezTo>
                    <a:pt x="156" y="153"/>
                    <a:pt x="156" y="153"/>
                    <a:pt x="156" y="152"/>
                  </a:cubicBezTo>
                  <a:cubicBezTo>
                    <a:pt x="155" y="152"/>
                    <a:pt x="155" y="152"/>
                    <a:pt x="155" y="152"/>
                  </a:cubicBezTo>
                  <a:cubicBezTo>
                    <a:pt x="154" y="153"/>
                    <a:pt x="153" y="153"/>
                    <a:pt x="153" y="154"/>
                  </a:cubicBezTo>
                  <a:cubicBezTo>
                    <a:pt x="153" y="155"/>
                    <a:pt x="153" y="155"/>
                    <a:pt x="153" y="155"/>
                  </a:cubicBezTo>
                  <a:cubicBezTo>
                    <a:pt x="153" y="155"/>
                    <a:pt x="153" y="155"/>
                    <a:pt x="152" y="155"/>
                  </a:cubicBezTo>
                  <a:cubicBezTo>
                    <a:pt x="152" y="155"/>
                    <a:pt x="152" y="156"/>
                    <a:pt x="151" y="156"/>
                  </a:cubicBezTo>
                  <a:cubicBezTo>
                    <a:pt x="151" y="156"/>
                    <a:pt x="151" y="155"/>
                    <a:pt x="151" y="155"/>
                  </a:cubicBezTo>
                  <a:cubicBezTo>
                    <a:pt x="151" y="155"/>
                    <a:pt x="151" y="155"/>
                    <a:pt x="151" y="155"/>
                  </a:cubicBezTo>
                  <a:cubicBezTo>
                    <a:pt x="151" y="155"/>
                    <a:pt x="150" y="155"/>
                    <a:pt x="150" y="156"/>
                  </a:cubicBezTo>
                  <a:cubicBezTo>
                    <a:pt x="150" y="156"/>
                    <a:pt x="150" y="156"/>
                    <a:pt x="150" y="156"/>
                  </a:cubicBezTo>
                  <a:cubicBezTo>
                    <a:pt x="150" y="156"/>
                    <a:pt x="150" y="156"/>
                    <a:pt x="150" y="156"/>
                  </a:cubicBezTo>
                  <a:cubicBezTo>
                    <a:pt x="149" y="156"/>
                    <a:pt x="149" y="155"/>
                    <a:pt x="148" y="155"/>
                  </a:cubicBezTo>
                  <a:cubicBezTo>
                    <a:pt x="148" y="156"/>
                    <a:pt x="148" y="156"/>
                    <a:pt x="148" y="156"/>
                  </a:cubicBezTo>
                  <a:cubicBezTo>
                    <a:pt x="147" y="155"/>
                    <a:pt x="147" y="155"/>
                    <a:pt x="147" y="155"/>
                  </a:cubicBezTo>
                  <a:cubicBezTo>
                    <a:pt x="147" y="156"/>
                    <a:pt x="147" y="156"/>
                    <a:pt x="146" y="156"/>
                  </a:cubicBezTo>
                  <a:cubicBezTo>
                    <a:pt x="146" y="156"/>
                    <a:pt x="146" y="157"/>
                    <a:pt x="146" y="157"/>
                  </a:cubicBezTo>
                  <a:cubicBezTo>
                    <a:pt x="146" y="157"/>
                    <a:pt x="146" y="157"/>
                    <a:pt x="146" y="157"/>
                  </a:cubicBezTo>
                  <a:cubicBezTo>
                    <a:pt x="145" y="156"/>
                    <a:pt x="144" y="156"/>
                    <a:pt x="143" y="156"/>
                  </a:cubicBezTo>
                  <a:cubicBezTo>
                    <a:pt x="143" y="156"/>
                    <a:pt x="142" y="157"/>
                    <a:pt x="142" y="157"/>
                  </a:cubicBezTo>
                  <a:cubicBezTo>
                    <a:pt x="142" y="157"/>
                    <a:pt x="141" y="157"/>
                    <a:pt x="141" y="157"/>
                  </a:cubicBezTo>
                  <a:cubicBezTo>
                    <a:pt x="141" y="157"/>
                    <a:pt x="141" y="157"/>
                    <a:pt x="141" y="157"/>
                  </a:cubicBezTo>
                  <a:cubicBezTo>
                    <a:pt x="140" y="157"/>
                    <a:pt x="140" y="157"/>
                    <a:pt x="140" y="157"/>
                  </a:cubicBezTo>
                  <a:cubicBezTo>
                    <a:pt x="140" y="157"/>
                    <a:pt x="140" y="157"/>
                    <a:pt x="139" y="157"/>
                  </a:cubicBezTo>
                  <a:cubicBezTo>
                    <a:pt x="139" y="157"/>
                    <a:pt x="139" y="158"/>
                    <a:pt x="139" y="158"/>
                  </a:cubicBezTo>
                  <a:cubicBezTo>
                    <a:pt x="139" y="158"/>
                    <a:pt x="139" y="158"/>
                    <a:pt x="139" y="158"/>
                  </a:cubicBezTo>
                  <a:cubicBezTo>
                    <a:pt x="139" y="159"/>
                    <a:pt x="140" y="160"/>
                    <a:pt x="140" y="160"/>
                  </a:cubicBezTo>
                  <a:cubicBezTo>
                    <a:pt x="140" y="160"/>
                    <a:pt x="140" y="160"/>
                    <a:pt x="140" y="161"/>
                  </a:cubicBezTo>
                  <a:cubicBezTo>
                    <a:pt x="140" y="161"/>
                    <a:pt x="140" y="161"/>
                    <a:pt x="141" y="162"/>
                  </a:cubicBezTo>
                  <a:cubicBezTo>
                    <a:pt x="141" y="162"/>
                    <a:pt x="141" y="162"/>
                    <a:pt x="141" y="162"/>
                  </a:cubicBezTo>
                  <a:cubicBezTo>
                    <a:pt x="141" y="162"/>
                    <a:pt x="141" y="163"/>
                    <a:pt x="141" y="163"/>
                  </a:cubicBezTo>
                  <a:cubicBezTo>
                    <a:pt x="141" y="163"/>
                    <a:pt x="141" y="163"/>
                    <a:pt x="141" y="163"/>
                  </a:cubicBezTo>
                  <a:cubicBezTo>
                    <a:pt x="140" y="163"/>
                    <a:pt x="140" y="163"/>
                    <a:pt x="139" y="163"/>
                  </a:cubicBezTo>
                  <a:cubicBezTo>
                    <a:pt x="139" y="163"/>
                    <a:pt x="139" y="162"/>
                    <a:pt x="138" y="161"/>
                  </a:cubicBezTo>
                  <a:cubicBezTo>
                    <a:pt x="138" y="161"/>
                    <a:pt x="138" y="161"/>
                    <a:pt x="138" y="161"/>
                  </a:cubicBezTo>
                  <a:cubicBezTo>
                    <a:pt x="138" y="161"/>
                    <a:pt x="138" y="161"/>
                    <a:pt x="138" y="161"/>
                  </a:cubicBezTo>
                  <a:cubicBezTo>
                    <a:pt x="137" y="161"/>
                    <a:pt x="137" y="161"/>
                    <a:pt x="137" y="161"/>
                  </a:cubicBezTo>
                  <a:cubicBezTo>
                    <a:pt x="137" y="161"/>
                    <a:pt x="137" y="161"/>
                    <a:pt x="136" y="162"/>
                  </a:cubicBezTo>
                  <a:cubicBezTo>
                    <a:pt x="136" y="162"/>
                    <a:pt x="136" y="162"/>
                    <a:pt x="136" y="162"/>
                  </a:cubicBezTo>
                  <a:cubicBezTo>
                    <a:pt x="135" y="162"/>
                    <a:pt x="135" y="162"/>
                    <a:pt x="135" y="162"/>
                  </a:cubicBezTo>
                  <a:cubicBezTo>
                    <a:pt x="134" y="162"/>
                    <a:pt x="134" y="162"/>
                    <a:pt x="134" y="162"/>
                  </a:cubicBezTo>
                  <a:cubicBezTo>
                    <a:pt x="134" y="162"/>
                    <a:pt x="134" y="162"/>
                    <a:pt x="134" y="162"/>
                  </a:cubicBezTo>
                  <a:cubicBezTo>
                    <a:pt x="134" y="162"/>
                    <a:pt x="134" y="161"/>
                    <a:pt x="134" y="161"/>
                  </a:cubicBezTo>
                  <a:cubicBezTo>
                    <a:pt x="134" y="161"/>
                    <a:pt x="133" y="161"/>
                    <a:pt x="133" y="161"/>
                  </a:cubicBezTo>
                  <a:cubicBezTo>
                    <a:pt x="133" y="161"/>
                    <a:pt x="133" y="160"/>
                    <a:pt x="133" y="159"/>
                  </a:cubicBezTo>
                  <a:cubicBezTo>
                    <a:pt x="133" y="159"/>
                    <a:pt x="132" y="159"/>
                    <a:pt x="132" y="159"/>
                  </a:cubicBezTo>
                  <a:cubicBezTo>
                    <a:pt x="132" y="159"/>
                    <a:pt x="131" y="159"/>
                    <a:pt x="131" y="159"/>
                  </a:cubicBezTo>
                  <a:cubicBezTo>
                    <a:pt x="130" y="159"/>
                    <a:pt x="130" y="159"/>
                    <a:pt x="129" y="159"/>
                  </a:cubicBezTo>
                  <a:cubicBezTo>
                    <a:pt x="130" y="158"/>
                    <a:pt x="130" y="158"/>
                    <a:pt x="130" y="158"/>
                  </a:cubicBezTo>
                  <a:cubicBezTo>
                    <a:pt x="130" y="158"/>
                    <a:pt x="130" y="158"/>
                    <a:pt x="130" y="158"/>
                  </a:cubicBezTo>
                  <a:cubicBezTo>
                    <a:pt x="130" y="157"/>
                    <a:pt x="130" y="156"/>
                    <a:pt x="130" y="156"/>
                  </a:cubicBezTo>
                  <a:cubicBezTo>
                    <a:pt x="130" y="156"/>
                    <a:pt x="130" y="155"/>
                    <a:pt x="130" y="155"/>
                  </a:cubicBezTo>
                  <a:cubicBezTo>
                    <a:pt x="130" y="155"/>
                    <a:pt x="130" y="155"/>
                    <a:pt x="130" y="155"/>
                  </a:cubicBezTo>
                  <a:cubicBezTo>
                    <a:pt x="130" y="155"/>
                    <a:pt x="130" y="154"/>
                    <a:pt x="130" y="154"/>
                  </a:cubicBezTo>
                  <a:cubicBezTo>
                    <a:pt x="130" y="154"/>
                    <a:pt x="129" y="154"/>
                    <a:pt x="129" y="154"/>
                  </a:cubicBezTo>
                  <a:cubicBezTo>
                    <a:pt x="129" y="154"/>
                    <a:pt x="129" y="154"/>
                    <a:pt x="128" y="154"/>
                  </a:cubicBezTo>
                  <a:cubicBezTo>
                    <a:pt x="128" y="154"/>
                    <a:pt x="128" y="153"/>
                    <a:pt x="127" y="153"/>
                  </a:cubicBezTo>
                  <a:cubicBezTo>
                    <a:pt x="127" y="153"/>
                    <a:pt x="127" y="152"/>
                    <a:pt x="127" y="152"/>
                  </a:cubicBezTo>
                  <a:cubicBezTo>
                    <a:pt x="127" y="152"/>
                    <a:pt x="127" y="152"/>
                    <a:pt x="127" y="152"/>
                  </a:cubicBezTo>
                  <a:cubicBezTo>
                    <a:pt x="127" y="152"/>
                    <a:pt x="127" y="151"/>
                    <a:pt x="127" y="151"/>
                  </a:cubicBezTo>
                  <a:cubicBezTo>
                    <a:pt x="127" y="151"/>
                    <a:pt x="127" y="151"/>
                    <a:pt x="127" y="151"/>
                  </a:cubicBezTo>
                  <a:cubicBezTo>
                    <a:pt x="126" y="151"/>
                    <a:pt x="126" y="150"/>
                    <a:pt x="126" y="150"/>
                  </a:cubicBezTo>
                  <a:cubicBezTo>
                    <a:pt x="126" y="149"/>
                    <a:pt x="127" y="149"/>
                    <a:pt x="127" y="149"/>
                  </a:cubicBezTo>
                  <a:cubicBezTo>
                    <a:pt x="127" y="148"/>
                    <a:pt x="127" y="148"/>
                    <a:pt x="127" y="148"/>
                  </a:cubicBezTo>
                  <a:cubicBezTo>
                    <a:pt x="126" y="148"/>
                    <a:pt x="126" y="148"/>
                    <a:pt x="126" y="148"/>
                  </a:cubicBezTo>
                  <a:cubicBezTo>
                    <a:pt x="125" y="149"/>
                    <a:pt x="124" y="148"/>
                    <a:pt x="123" y="149"/>
                  </a:cubicBezTo>
                  <a:cubicBezTo>
                    <a:pt x="122" y="149"/>
                    <a:pt x="122" y="149"/>
                    <a:pt x="121" y="149"/>
                  </a:cubicBezTo>
                  <a:cubicBezTo>
                    <a:pt x="121" y="149"/>
                    <a:pt x="121" y="149"/>
                    <a:pt x="121" y="149"/>
                  </a:cubicBezTo>
                  <a:cubicBezTo>
                    <a:pt x="121" y="149"/>
                    <a:pt x="121" y="149"/>
                    <a:pt x="121" y="148"/>
                  </a:cubicBezTo>
                  <a:cubicBezTo>
                    <a:pt x="121" y="148"/>
                    <a:pt x="121" y="148"/>
                    <a:pt x="121" y="148"/>
                  </a:cubicBezTo>
                  <a:cubicBezTo>
                    <a:pt x="121" y="147"/>
                    <a:pt x="121" y="147"/>
                    <a:pt x="121" y="147"/>
                  </a:cubicBezTo>
                  <a:cubicBezTo>
                    <a:pt x="121" y="147"/>
                    <a:pt x="121" y="147"/>
                    <a:pt x="121" y="147"/>
                  </a:cubicBezTo>
                  <a:cubicBezTo>
                    <a:pt x="120" y="147"/>
                    <a:pt x="120" y="146"/>
                    <a:pt x="120" y="146"/>
                  </a:cubicBezTo>
                  <a:cubicBezTo>
                    <a:pt x="121" y="146"/>
                    <a:pt x="121" y="145"/>
                    <a:pt x="121" y="145"/>
                  </a:cubicBezTo>
                  <a:cubicBezTo>
                    <a:pt x="121" y="145"/>
                    <a:pt x="121" y="144"/>
                    <a:pt x="121" y="144"/>
                  </a:cubicBezTo>
                  <a:cubicBezTo>
                    <a:pt x="121" y="144"/>
                    <a:pt x="121" y="144"/>
                    <a:pt x="121" y="144"/>
                  </a:cubicBezTo>
                  <a:cubicBezTo>
                    <a:pt x="121" y="144"/>
                    <a:pt x="121" y="143"/>
                    <a:pt x="121" y="143"/>
                  </a:cubicBezTo>
                  <a:cubicBezTo>
                    <a:pt x="122" y="143"/>
                    <a:pt x="122" y="143"/>
                    <a:pt x="122" y="143"/>
                  </a:cubicBezTo>
                  <a:cubicBezTo>
                    <a:pt x="122" y="143"/>
                    <a:pt x="122" y="142"/>
                    <a:pt x="122" y="142"/>
                  </a:cubicBezTo>
                  <a:cubicBezTo>
                    <a:pt x="122" y="142"/>
                    <a:pt x="122" y="142"/>
                    <a:pt x="122" y="142"/>
                  </a:cubicBezTo>
                  <a:cubicBezTo>
                    <a:pt x="124" y="142"/>
                    <a:pt x="123" y="141"/>
                    <a:pt x="123" y="141"/>
                  </a:cubicBezTo>
                  <a:cubicBezTo>
                    <a:pt x="124" y="140"/>
                    <a:pt x="124" y="141"/>
                    <a:pt x="124" y="140"/>
                  </a:cubicBezTo>
                  <a:cubicBezTo>
                    <a:pt x="124" y="139"/>
                    <a:pt x="124" y="139"/>
                    <a:pt x="124" y="138"/>
                  </a:cubicBezTo>
                  <a:cubicBezTo>
                    <a:pt x="124" y="138"/>
                    <a:pt x="124" y="138"/>
                    <a:pt x="124" y="137"/>
                  </a:cubicBezTo>
                  <a:cubicBezTo>
                    <a:pt x="124" y="137"/>
                    <a:pt x="124" y="137"/>
                    <a:pt x="124" y="137"/>
                  </a:cubicBezTo>
                  <a:cubicBezTo>
                    <a:pt x="124" y="136"/>
                    <a:pt x="124" y="135"/>
                    <a:pt x="124" y="135"/>
                  </a:cubicBezTo>
                  <a:cubicBezTo>
                    <a:pt x="124" y="135"/>
                    <a:pt x="123" y="134"/>
                    <a:pt x="123" y="134"/>
                  </a:cubicBezTo>
                  <a:cubicBezTo>
                    <a:pt x="123" y="134"/>
                    <a:pt x="123" y="134"/>
                    <a:pt x="123" y="133"/>
                  </a:cubicBezTo>
                  <a:cubicBezTo>
                    <a:pt x="123" y="133"/>
                    <a:pt x="123" y="133"/>
                    <a:pt x="123" y="133"/>
                  </a:cubicBezTo>
                  <a:cubicBezTo>
                    <a:pt x="123" y="133"/>
                    <a:pt x="123" y="132"/>
                    <a:pt x="123" y="132"/>
                  </a:cubicBezTo>
                  <a:cubicBezTo>
                    <a:pt x="123" y="132"/>
                    <a:pt x="123" y="132"/>
                    <a:pt x="123" y="132"/>
                  </a:cubicBezTo>
                  <a:cubicBezTo>
                    <a:pt x="123" y="131"/>
                    <a:pt x="123" y="131"/>
                    <a:pt x="122" y="131"/>
                  </a:cubicBezTo>
                  <a:cubicBezTo>
                    <a:pt x="122" y="131"/>
                    <a:pt x="121" y="130"/>
                    <a:pt x="121" y="130"/>
                  </a:cubicBezTo>
                  <a:cubicBezTo>
                    <a:pt x="121" y="130"/>
                    <a:pt x="121" y="130"/>
                    <a:pt x="121" y="130"/>
                  </a:cubicBezTo>
                  <a:cubicBezTo>
                    <a:pt x="120" y="130"/>
                    <a:pt x="120" y="129"/>
                    <a:pt x="120" y="129"/>
                  </a:cubicBezTo>
                  <a:cubicBezTo>
                    <a:pt x="120" y="128"/>
                    <a:pt x="120" y="128"/>
                    <a:pt x="120" y="128"/>
                  </a:cubicBezTo>
                  <a:cubicBezTo>
                    <a:pt x="119" y="128"/>
                    <a:pt x="119" y="128"/>
                    <a:pt x="119" y="127"/>
                  </a:cubicBezTo>
                  <a:cubicBezTo>
                    <a:pt x="119" y="127"/>
                    <a:pt x="118" y="127"/>
                    <a:pt x="118" y="127"/>
                  </a:cubicBezTo>
                  <a:cubicBezTo>
                    <a:pt x="118" y="127"/>
                    <a:pt x="118" y="127"/>
                    <a:pt x="118" y="127"/>
                  </a:cubicBezTo>
                  <a:cubicBezTo>
                    <a:pt x="117" y="126"/>
                    <a:pt x="117" y="126"/>
                    <a:pt x="117" y="126"/>
                  </a:cubicBezTo>
                  <a:cubicBezTo>
                    <a:pt x="117" y="126"/>
                    <a:pt x="116" y="126"/>
                    <a:pt x="116" y="126"/>
                  </a:cubicBezTo>
                  <a:cubicBezTo>
                    <a:pt x="116" y="126"/>
                    <a:pt x="116" y="126"/>
                    <a:pt x="116" y="126"/>
                  </a:cubicBezTo>
                  <a:cubicBezTo>
                    <a:pt x="116" y="126"/>
                    <a:pt x="116" y="126"/>
                    <a:pt x="116" y="126"/>
                  </a:cubicBezTo>
                  <a:cubicBezTo>
                    <a:pt x="116" y="126"/>
                    <a:pt x="116" y="127"/>
                    <a:pt x="116" y="127"/>
                  </a:cubicBezTo>
                  <a:cubicBezTo>
                    <a:pt x="116" y="127"/>
                    <a:pt x="115" y="127"/>
                    <a:pt x="115" y="127"/>
                  </a:cubicBezTo>
                  <a:cubicBezTo>
                    <a:pt x="115" y="126"/>
                    <a:pt x="114" y="127"/>
                    <a:pt x="113" y="127"/>
                  </a:cubicBezTo>
                  <a:cubicBezTo>
                    <a:pt x="113" y="127"/>
                    <a:pt x="113" y="126"/>
                    <a:pt x="112" y="126"/>
                  </a:cubicBezTo>
                  <a:cubicBezTo>
                    <a:pt x="112" y="126"/>
                    <a:pt x="112" y="126"/>
                    <a:pt x="111" y="126"/>
                  </a:cubicBezTo>
                  <a:cubicBezTo>
                    <a:pt x="111" y="126"/>
                    <a:pt x="112" y="126"/>
                    <a:pt x="112" y="125"/>
                  </a:cubicBezTo>
                  <a:cubicBezTo>
                    <a:pt x="112" y="125"/>
                    <a:pt x="112" y="125"/>
                    <a:pt x="112" y="125"/>
                  </a:cubicBezTo>
                  <a:cubicBezTo>
                    <a:pt x="112" y="124"/>
                    <a:pt x="111" y="124"/>
                    <a:pt x="111" y="124"/>
                  </a:cubicBezTo>
                  <a:cubicBezTo>
                    <a:pt x="111" y="124"/>
                    <a:pt x="111" y="123"/>
                    <a:pt x="111" y="123"/>
                  </a:cubicBezTo>
                  <a:cubicBezTo>
                    <a:pt x="111" y="123"/>
                    <a:pt x="111" y="123"/>
                    <a:pt x="111" y="123"/>
                  </a:cubicBezTo>
                  <a:cubicBezTo>
                    <a:pt x="110" y="123"/>
                    <a:pt x="110" y="123"/>
                    <a:pt x="110" y="123"/>
                  </a:cubicBezTo>
                  <a:cubicBezTo>
                    <a:pt x="110" y="123"/>
                    <a:pt x="110" y="123"/>
                    <a:pt x="110" y="123"/>
                  </a:cubicBezTo>
                  <a:cubicBezTo>
                    <a:pt x="110" y="123"/>
                    <a:pt x="111" y="123"/>
                    <a:pt x="111" y="122"/>
                  </a:cubicBezTo>
                  <a:cubicBezTo>
                    <a:pt x="110" y="122"/>
                    <a:pt x="109" y="122"/>
                    <a:pt x="109" y="121"/>
                  </a:cubicBezTo>
                  <a:cubicBezTo>
                    <a:pt x="108" y="121"/>
                    <a:pt x="107" y="122"/>
                    <a:pt x="106" y="122"/>
                  </a:cubicBezTo>
                  <a:cubicBezTo>
                    <a:pt x="106" y="123"/>
                    <a:pt x="106" y="123"/>
                    <a:pt x="106" y="123"/>
                  </a:cubicBezTo>
                  <a:cubicBezTo>
                    <a:pt x="106" y="123"/>
                    <a:pt x="106" y="123"/>
                    <a:pt x="106" y="123"/>
                  </a:cubicBezTo>
                  <a:cubicBezTo>
                    <a:pt x="106" y="123"/>
                    <a:pt x="105" y="123"/>
                    <a:pt x="104" y="122"/>
                  </a:cubicBezTo>
                  <a:cubicBezTo>
                    <a:pt x="104" y="122"/>
                    <a:pt x="104" y="122"/>
                    <a:pt x="104" y="122"/>
                  </a:cubicBezTo>
                  <a:cubicBezTo>
                    <a:pt x="103" y="122"/>
                    <a:pt x="103" y="122"/>
                    <a:pt x="102" y="122"/>
                  </a:cubicBezTo>
                  <a:cubicBezTo>
                    <a:pt x="102" y="122"/>
                    <a:pt x="101" y="122"/>
                    <a:pt x="101" y="123"/>
                  </a:cubicBezTo>
                  <a:cubicBezTo>
                    <a:pt x="101" y="123"/>
                    <a:pt x="101" y="123"/>
                    <a:pt x="101" y="123"/>
                  </a:cubicBezTo>
                  <a:cubicBezTo>
                    <a:pt x="100" y="124"/>
                    <a:pt x="100" y="124"/>
                    <a:pt x="100" y="124"/>
                  </a:cubicBezTo>
                  <a:cubicBezTo>
                    <a:pt x="100" y="124"/>
                    <a:pt x="100" y="124"/>
                    <a:pt x="100" y="125"/>
                  </a:cubicBezTo>
                  <a:cubicBezTo>
                    <a:pt x="100" y="125"/>
                    <a:pt x="99" y="125"/>
                    <a:pt x="99" y="125"/>
                  </a:cubicBezTo>
                  <a:cubicBezTo>
                    <a:pt x="99" y="125"/>
                    <a:pt x="98" y="125"/>
                    <a:pt x="97" y="125"/>
                  </a:cubicBezTo>
                  <a:cubicBezTo>
                    <a:pt x="97" y="126"/>
                    <a:pt x="97" y="126"/>
                    <a:pt x="96" y="127"/>
                  </a:cubicBezTo>
                  <a:cubicBezTo>
                    <a:pt x="96" y="128"/>
                    <a:pt x="95" y="127"/>
                    <a:pt x="95" y="129"/>
                  </a:cubicBezTo>
                  <a:cubicBezTo>
                    <a:pt x="95" y="129"/>
                    <a:pt x="95" y="129"/>
                    <a:pt x="95" y="129"/>
                  </a:cubicBezTo>
                  <a:cubicBezTo>
                    <a:pt x="95" y="129"/>
                    <a:pt x="94" y="130"/>
                    <a:pt x="94" y="130"/>
                  </a:cubicBezTo>
                  <a:cubicBezTo>
                    <a:pt x="94" y="130"/>
                    <a:pt x="93" y="129"/>
                    <a:pt x="93" y="129"/>
                  </a:cubicBezTo>
                  <a:cubicBezTo>
                    <a:pt x="93" y="130"/>
                    <a:pt x="93" y="130"/>
                    <a:pt x="92" y="130"/>
                  </a:cubicBezTo>
                  <a:cubicBezTo>
                    <a:pt x="92" y="130"/>
                    <a:pt x="92" y="130"/>
                    <a:pt x="91" y="130"/>
                  </a:cubicBezTo>
                  <a:cubicBezTo>
                    <a:pt x="91" y="129"/>
                    <a:pt x="91" y="129"/>
                    <a:pt x="91" y="129"/>
                  </a:cubicBezTo>
                  <a:cubicBezTo>
                    <a:pt x="91" y="129"/>
                    <a:pt x="91" y="129"/>
                    <a:pt x="90" y="129"/>
                  </a:cubicBezTo>
                  <a:cubicBezTo>
                    <a:pt x="90" y="128"/>
                    <a:pt x="90" y="128"/>
                    <a:pt x="89" y="128"/>
                  </a:cubicBezTo>
                  <a:cubicBezTo>
                    <a:pt x="89" y="128"/>
                    <a:pt x="89" y="128"/>
                    <a:pt x="89" y="128"/>
                  </a:cubicBezTo>
                  <a:cubicBezTo>
                    <a:pt x="89" y="128"/>
                    <a:pt x="88" y="129"/>
                    <a:pt x="88" y="129"/>
                  </a:cubicBezTo>
                  <a:cubicBezTo>
                    <a:pt x="88" y="129"/>
                    <a:pt x="88" y="129"/>
                    <a:pt x="88" y="129"/>
                  </a:cubicBezTo>
                  <a:cubicBezTo>
                    <a:pt x="88" y="128"/>
                    <a:pt x="86" y="128"/>
                    <a:pt x="86" y="128"/>
                  </a:cubicBezTo>
                  <a:cubicBezTo>
                    <a:pt x="85" y="128"/>
                    <a:pt x="85" y="127"/>
                    <a:pt x="85" y="127"/>
                  </a:cubicBezTo>
                  <a:cubicBezTo>
                    <a:pt x="85" y="127"/>
                    <a:pt x="84" y="127"/>
                    <a:pt x="83" y="127"/>
                  </a:cubicBezTo>
                  <a:cubicBezTo>
                    <a:pt x="83" y="127"/>
                    <a:pt x="82" y="128"/>
                    <a:pt x="82" y="128"/>
                  </a:cubicBezTo>
                  <a:cubicBezTo>
                    <a:pt x="82" y="128"/>
                    <a:pt x="82" y="128"/>
                    <a:pt x="82" y="128"/>
                  </a:cubicBezTo>
                  <a:cubicBezTo>
                    <a:pt x="81" y="128"/>
                    <a:pt x="81" y="129"/>
                    <a:pt x="81" y="129"/>
                  </a:cubicBezTo>
                  <a:cubicBezTo>
                    <a:pt x="80" y="130"/>
                    <a:pt x="80" y="130"/>
                    <a:pt x="80" y="130"/>
                  </a:cubicBezTo>
                  <a:cubicBezTo>
                    <a:pt x="80" y="131"/>
                    <a:pt x="80" y="131"/>
                    <a:pt x="79" y="131"/>
                  </a:cubicBezTo>
                  <a:cubicBezTo>
                    <a:pt x="79" y="131"/>
                    <a:pt x="79" y="131"/>
                    <a:pt x="79" y="131"/>
                  </a:cubicBezTo>
                  <a:cubicBezTo>
                    <a:pt x="79" y="131"/>
                    <a:pt x="79" y="131"/>
                    <a:pt x="79" y="131"/>
                  </a:cubicBezTo>
                  <a:cubicBezTo>
                    <a:pt x="79" y="131"/>
                    <a:pt x="79" y="129"/>
                    <a:pt x="79" y="129"/>
                  </a:cubicBezTo>
                  <a:cubicBezTo>
                    <a:pt x="79" y="129"/>
                    <a:pt x="79" y="128"/>
                    <a:pt x="78" y="128"/>
                  </a:cubicBezTo>
                  <a:cubicBezTo>
                    <a:pt x="78" y="128"/>
                    <a:pt x="77" y="128"/>
                    <a:pt x="77" y="128"/>
                  </a:cubicBezTo>
                  <a:cubicBezTo>
                    <a:pt x="77" y="128"/>
                    <a:pt x="76" y="129"/>
                    <a:pt x="76" y="129"/>
                  </a:cubicBezTo>
                  <a:cubicBezTo>
                    <a:pt x="76" y="129"/>
                    <a:pt x="76" y="129"/>
                    <a:pt x="75" y="129"/>
                  </a:cubicBezTo>
                  <a:cubicBezTo>
                    <a:pt x="75" y="129"/>
                    <a:pt x="75" y="129"/>
                    <a:pt x="75" y="129"/>
                  </a:cubicBezTo>
                  <a:cubicBezTo>
                    <a:pt x="75" y="129"/>
                    <a:pt x="75" y="129"/>
                    <a:pt x="74" y="129"/>
                  </a:cubicBezTo>
                  <a:cubicBezTo>
                    <a:pt x="74" y="129"/>
                    <a:pt x="74" y="129"/>
                    <a:pt x="74" y="129"/>
                  </a:cubicBezTo>
                  <a:cubicBezTo>
                    <a:pt x="73" y="129"/>
                    <a:pt x="73" y="129"/>
                    <a:pt x="73" y="129"/>
                  </a:cubicBezTo>
                  <a:cubicBezTo>
                    <a:pt x="72" y="129"/>
                    <a:pt x="72" y="129"/>
                    <a:pt x="72" y="129"/>
                  </a:cubicBezTo>
                  <a:cubicBezTo>
                    <a:pt x="72" y="129"/>
                    <a:pt x="72" y="129"/>
                    <a:pt x="71" y="129"/>
                  </a:cubicBezTo>
                  <a:cubicBezTo>
                    <a:pt x="71" y="129"/>
                    <a:pt x="71" y="129"/>
                    <a:pt x="71" y="129"/>
                  </a:cubicBezTo>
                  <a:cubicBezTo>
                    <a:pt x="71" y="129"/>
                    <a:pt x="71" y="129"/>
                    <a:pt x="71" y="129"/>
                  </a:cubicBezTo>
                  <a:cubicBezTo>
                    <a:pt x="71" y="129"/>
                    <a:pt x="70" y="129"/>
                    <a:pt x="70" y="129"/>
                  </a:cubicBezTo>
                  <a:cubicBezTo>
                    <a:pt x="70" y="128"/>
                    <a:pt x="70" y="129"/>
                    <a:pt x="70" y="128"/>
                  </a:cubicBezTo>
                  <a:cubicBezTo>
                    <a:pt x="69" y="128"/>
                    <a:pt x="69" y="128"/>
                    <a:pt x="69" y="128"/>
                  </a:cubicBezTo>
                  <a:cubicBezTo>
                    <a:pt x="68" y="128"/>
                    <a:pt x="68" y="128"/>
                    <a:pt x="68" y="128"/>
                  </a:cubicBezTo>
                  <a:cubicBezTo>
                    <a:pt x="68" y="129"/>
                    <a:pt x="68" y="129"/>
                    <a:pt x="68" y="129"/>
                  </a:cubicBezTo>
                  <a:cubicBezTo>
                    <a:pt x="68" y="129"/>
                    <a:pt x="67" y="128"/>
                    <a:pt x="67" y="128"/>
                  </a:cubicBezTo>
                  <a:cubicBezTo>
                    <a:pt x="67" y="128"/>
                    <a:pt x="67" y="128"/>
                    <a:pt x="67" y="128"/>
                  </a:cubicBezTo>
                  <a:cubicBezTo>
                    <a:pt x="67" y="128"/>
                    <a:pt x="67" y="128"/>
                    <a:pt x="66" y="128"/>
                  </a:cubicBezTo>
                  <a:cubicBezTo>
                    <a:pt x="66" y="128"/>
                    <a:pt x="66" y="128"/>
                    <a:pt x="66" y="128"/>
                  </a:cubicBezTo>
                  <a:cubicBezTo>
                    <a:pt x="66" y="128"/>
                    <a:pt x="66" y="128"/>
                    <a:pt x="66" y="128"/>
                  </a:cubicBezTo>
                  <a:cubicBezTo>
                    <a:pt x="66" y="128"/>
                    <a:pt x="66" y="128"/>
                    <a:pt x="66" y="128"/>
                  </a:cubicBezTo>
                  <a:cubicBezTo>
                    <a:pt x="66" y="128"/>
                    <a:pt x="65" y="127"/>
                    <a:pt x="65" y="127"/>
                  </a:cubicBezTo>
                  <a:cubicBezTo>
                    <a:pt x="65" y="127"/>
                    <a:pt x="65" y="127"/>
                    <a:pt x="65" y="127"/>
                  </a:cubicBezTo>
                  <a:cubicBezTo>
                    <a:pt x="65" y="127"/>
                    <a:pt x="64" y="127"/>
                    <a:pt x="64" y="127"/>
                  </a:cubicBezTo>
                  <a:cubicBezTo>
                    <a:pt x="64" y="127"/>
                    <a:pt x="63" y="127"/>
                    <a:pt x="62" y="127"/>
                  </a:cubicBezTo>
                  <a:cubicBezTo>
                    <a:pt x="62" y="127"/>
                    <a:pt x="62" y="127"/>
                    <a:pt x="62" y="127"/>
                  </a:cubicBezTo>
                  <a:cubicBezTo>
                    <a:pt x="62" y="126"/>
                    <a:pt x="62" y="126"/>
                    <a:pt x="62" y="126"/>
                  </a:cubicBezTo>
                  <a:cubicBezTo>
                    <a:pt x="62" y="126"/>
                    <a:pt x="62" y="125"/>
                    <a:pt x="61" y="125"/>
                  </a:cubicBezTo>
                  <a:cubicBezTo>
                    <a:pt x="61" y="125"/>
                    <a:pt x="61" y="126"/>
                    <a:pt x="60" y="126"/>
                  </a:cubicBezTo>
                  <a:cubicBezTo>
                    <a:pt x="60" y="125"/>
                    <a:pt x="60" y="125"/>
                    <a:pt x="59" y="125"/>
                  </a:cubicBezTo>
                  <a:cubicBezTo>
                    <a:pt x="59" y="125"/>
                    <a:pt x="59" y="125"/>
                    <a:pt x="59" y="125"/>
                  </a:cubicBezTo>
                  <a:cubicBezTo>
                    <a:pt x="59" y="125"/>
                    <a:pt x="59" y="124"/>
                    <a:pt x="59" y="124"/>
                  </a:cubicBezTo>
                  <a:cubicBezTo>
                    <a:pt x="58" y="124"/>
                    <a:pt x="58" y="124"/>
                    <a:pt x="58" y="124"/>
                  </a:cubicBezTo>
                  <a:cubicBezTo>
                    <a:pt x="58" y="124"/>
                    <a:pt x="58" y="124"/>
                    <a:pt x="58" y="123"/>
                  </a:cubicBezTo>
                  <a:cubicBezTo>
                    <a:pt x="58" y="123"/>
                    <a:pt x="57" y="123"/>
                    <a:pt x="57" y="123"/>
                  </a:cubicBezTo>
                  <a:cubicBezTo>
                    <a:pt x="57" y="123"/>
                    <a:pt x="57" y="123"/>
                    <a:pt x="57" y="122"/>
                  </a:cubicBezTo>
                  <a:cubicBezTo>
                    <a:pt x="57" y="122"/>
                    <a:pt x="56" y="122"/>
                    <a:pt x="56" y="122"/>
                  </a:cubicBezTo>
                  <a:cubicBezTo>
                    <a:pt x="55" y="122"/>
                    <a:pt x="55" y="122"/>
                    <a:pt x="54" y="122"/>
                  </a:cubicBezTo>
                  <a:cubicBezTo>
                    <a:pt x="54" y="122"/>
                    <a:pt x="54" y="122"/>
                    <a:pt x="54" y="122"/>
                  </a:cubicBezTo>
                  <a:cubicBezTo>
                    <a:pt x="54" y="121"/>
                    <a:pt x="54" y="121"/>
                    <a:pt x="53" y="121"/>
                  </a:cubicBezTo>
                  <a:cubicBezTo>
                    <a:pt x="53" y="121"/>
                    <a:pt x="53" y="121"/>
                    <a:pt x="53" y="121"/>
                  </a:cubicBezTo>
                  <a:cubicBezTo>
                    <a:pt x="53" y="121"/>
                    <a:pt x="53" y="120"/>
                    <a:pt x="53" y="120"/>
                  </a:cubicBezTo>
                  <a:cubicBezTo>
                    <a:pt x="52" y="120"/>
                    <a:pt x="52" y="120"/>
                    <a:pt x="52" y="120"/>
                  </a:cubicBezTo>
                  <a:cubicBezTo>
                    <a:pt x="52" y="120"/>
                    <a:pt x="52" y="120"/>
                    <a:pt x="52" y="120"/>
                  </a:cubicBezTo>
                  <a:cubicBezTo>
                    <a:pt x="51" y="120"/>
                    <a:pt x="51" y="120"/>
                    <a:pt x="51" y="120"/>
                  </a:cubicBezTo>
                  <a:cubicBezTo>
                    <a:pt x="50" y="119"/>
                    <a:pt x="50" y="119"/>
                    <a:pt x="49" y="118"/>
                  </a:cubicBezTo>
                  <a:cubicBezTo>
                    <a:pt x="49" y="118"/>
                    <a:pt x="48" y="118"/>
                    <a:pt x="48" y="118"/>
                  </a:cubicBezTo>
                  <a:cubicBezTo>
                    <a:pt x="47" y="118"/>
                    <a:pt x="47" y="116"/>
                    <a:pt x="46" y="116"/>
                  </a:cubicBezTo>
                  <a:cubicBezTo>
                    <a:pt x="46" y="116"/>
                    <a:pt x="45" y="116"/>
                    <a:pt x="44" y="116"/>
                  </a:cubicBezTo>
                  <a:cubicBezTo>
                    <a:pt x="44" y="116"/>
                    <a:pt x="44" y="116"/>
                    <a:pt x="44" y="116"/>
                  </a:cubicBezTo>
                  <a:cubicBezTo>
                    <a:pt x="44" y="117"/>
                    <a:pt x="43" y="116"/>
                    <a:pt x="43" y="117"/>
                  </a:cubicBezTo>
                  <a:cubicBezTo>
                    <a:pt x="43" y="117"/>
                    <a:pt x="44" y="118"/>
                    <a:pt x="43" y="118"/>
                  </a:cubicBezTo>
                  <a:cubicBezTo>
                    <a:pt x="43" y="117"/>
                    <a:pt x="40" y="116"/>
                    <a:pt x="39" y="115"/>
                  </a:cubicBezTo>
                  <a:cubicBezTo>
                    <a:pt x="39" y="115"/>
                    <a:pt x="38" y="114"/>
                    <a:pt x="38" y="114"/>
                  </a:cubicBezTo>
                  <a:cubicBezTo>
                    <a:pt x="38" y="114"/>
                    <a:pt x="38" y="114"/>
                    <a:pt x="38" y="114"/>
                  </a:cubicBezTo>
                  <a:cubicBezTo>
                    <a:pt x="37" y="114"/>
                    <a:pt x="37" y="113"/>
                    <a:pt x="37" y="113"/>
                  </a:cubicBezTo>
                  <a:cubicBezTo>
                    <a:pt x="36" y="113"/>
                    <a:pt x="36" y="113"/>
                    <a:pt x="35" y="113"/>
                  </a:cubicBezTo>
                  <a:cubicBezTo>
                    <a:pt x="35" y="113"/>
                    <a:pt x="34" y="112"/>
                    <a:pt x="34" y="112"/>
                  </a:cubicBezTo>
                  <a:cubicBezTo>
                    <a:pt x="34" y="112"/>
                    <a:pt x="33" y="111"/>
                    <a:pt x="33" y="111"/>
                  </a:cubicBezTo>
                  <a:cubicBezTo>
                    <a:pt x="33" y="111"/>
                    <a:pt x="32" y="111"/>
                    <a:pt x="32" y="111"/>
                  </a:cubicBezTo>
                  <a:cubicBezTo>
                    <a:pt x="32" y="111"/>
                    <a:pt x="32" y="111"/>
                    <a:pt x="32" y="112"/>
                  </a:cubicBezTo>
                  <a:cubicBezTo>
                    <a:pt x="32" y="112"/>
                    <a:pt x="32" y="112"/>
                    <a:pt x="32" y="112"/>
                  </a:cubicBezTo>
                  <a:cubicBezTo>
                    <a:pt x="32" y="112"/>
                    <a:pt x="32" y="112"/>
                    <a:pt x="32" y="111"/>
                  </a:cubicBezTo>
                  <a:cubicBezTo>
                    <a:pt x="31" y="111"/>
                    <a:pt x="32" y="110"/>
                    <a:pt x="31" y="110"/>
                  </a:cubicBezTo>
                  <a:cubicBezTo>
                    <a:pt x="31" y="110"/>
                    <a:pt x="31" y="110"/>
                    <a:pt x="31" y="109"/>
                  </a:cubicBezTo>
                  <a:cubicBezTo>
                    <a:pt x="31" y="109"/>
                    <a:pt x="31" y="109"/>
                    <a:pt x="31" y="108"/>
                  </a:cubicBezTo>
                  <a:cubicBezTo>
                    <a:pt x="31" y="108"/>
                    <a:pt x="30" y="108"/>
                    <a:pt x="30" y="108"/>
                  </a:cubicBezTo>
                  <a:cubicBezTo>
                    <a:pt x="30" y="107"/>
                    <a:pt x="29" y="107"/>
                    <a:pt x="29" y="106"/>
                  </a:cubicBezTo>
                  <a:cubicBezTo>
                    <a:pt x="29" y="106"/>
                    <a:pt x="29" y="106"/>
                    <a:pt x="30" y="106"/>
                  </a:cubicBezTo>
                  <a:cubicBezTo>
                    <a:pt x="30" y="107"/>
                    <a:pt x="31" y="107"/>
                    <a:pt x="32" y="107"/>
                  </a:cubicBezTo>
                  <a:cubicBezTo>
                    <a:pt x="32" y="107"/>
                    <a:pt x="32" y="106"/>
                    <a:pt x="32" y="106"/>
                  </a:cubicBezTo>
                  <a:cubicBezTo>
                    <a:pt x="32" y="106"/>
                    <a:pt x="33" y="106"/>
                    <a:pt x="33" y="106"/>
                  </a:cubicBezTo>
                  <a:cubicBezTo>
                    <a:pt x="33" y="106"/>
                    <a:pt x="33" y="105"/>
                    <a:pt x="33" y="104"/>
                  </a:cubicBezTo>
                  <a:cubicBezTo>
                    <a:pt x="33" y="104"/>
                    <a:pt x="32" y="103"/>
                    <a:pt x="32" y="103"/>
                  </a:cubicBezTo>
                  <a:cubicBezTo>
                    <a:pt x="32" y="102"/>
                    <a:pt x="32" y="102"/>
                    <a:pt x="32" y="102"/>
                  </a:cubicBezTo>
                  <a:cubicBezTo>
                    <a:pt x="32" y="102"/>
                    <a:pt x="30" y="102"/>
                    <a:pt x="30" y="101"/>
                  </a:cubicBezTo>
                  <a:cubicBezTo>
                    <a:pt x="30" y="100"/>
                    <a:pt x="30" y="100"/>
                    <a:pt x="30" y="99"/>
                  </a:cubicBezTo>
                  <a:cubicBezTo>
                    <a:pt x="30" y="99"/>
                    <a:pt x="30" y="99"/>
                    <a:pt x="30" y="98"/>
                  </a:cubicBezTo>
                  <a:cubicBezTo>
                    <a:pt x="30" y="98"/>
                    <a:pt x="30" y="98"/>
                    <a:pt x="30" y="98"/>
                  </a:cubicBezTo>
                  <a:cubicBezTo>
                    <a:pt x="30" y="98"/>
                    <a:pt x="31" y="98"/>
                    <a:pt x="31" y="98"/>
                  </a:cubicBezTo>
                  <a:cubicBezTo>
                    <a:pt x="31" y="98"/>
                    <a:pt x="31" y="98"/>
                    <a:pt x="32" y="98"/>
                  </a:cubicBezTo>
                  <a:cubicBezTo>
                    <a:pt x="32" y="98"/>
                    <a:pt x="32" y="96"/>
                    <a:pt x="32" y="96"/>
                  </a:cubicBezTo>
                  <a:cubicBezTo>
                    <a:pt x="32" y="96"/>
                    <a:pt x="32" y="96"/>
                    <a:pt x="32" y="96"/>
                  </a:cubicBezTo>
                  <a:cubicBezTo>
                    <a:pt x="33" y="96"/>
                    <a:pt x="32" y="95"/>
                    <a:pt x="32" y="95"/>
                  </a:cubicBezTo>
                  <a:cubicBezTo>
                    <a:pt x="33" y="95"/>
                    <a:pt x="33" y="95"/>
                    <a:pt x="33" y="95"/>
                  </a:cubicBezTo>
                  <a:cubicBezTo>
                    <a:pt x="33" y="95"/>
                    <a:pt x="34" y="94"/>
                    <a:pt x="34" y="94"/>
                  </a:cubicBezTo>
                  <a:cubicBezTo>
                    <a:pt x="34" y="94"/>
                    <a:pt x="34" y="94"/>
                    <a:pt x="34" y="94"/>
                  </a:cubicBezTo>
                  <a:cubicBezTo>
                    <a:pt x="34" y="93"/>
                    <a:pt x="34" y="93"/>
                    <a:pt x="34" y="93"/>
                  </a:cubicBezTo>
                  <a:cubicBezTo>
                    <a:pt x="34" y="92"/>
                    <a:pt x="34" y="92"/>
                    <a:pt x="34" y="92"/>
                  </a:cubicBezTo>
                  <a:cubicBezTo>
                    <a:pt x="34" y="92"/>
                    <a:pt x="34" y="91"/>
                    <a:pt x="34" y="91"/>
                  </a:cubicBezTo>
                  <a:cubicBezTo>
                    <a:pt x="34" y="91"/>
                    <a:pt x="34" y="91"/>
                    <a:pt x="34" y="91"/>
                  </a:cubicBezTo>
                  <a:cubicBezTo>
                    <a:pt x="34" y="91"/>
                    <a:pt x="34" y="91"/>
                    <a:pt x="34" y="90"/>
                  </a:cubicBezTo>
                  <a:cubicBezTo>
                    <a:pt x="33" y="90"/>
                    <a:pt x="33" y="90"/>
                    <a:pt x="33" y="90"/>
                  </a:cubicBezTo>
                  <a:cubicBezTo>
                    <a:pt x="33" y="90"/>
                    <a:pt x="32" y="90"/>
                    <a:pt x="32" y="90"/>
                  </a:cubicBezTo>
                  <a:cubicBezTo>
                    <a:pt x="32" y="90"/>
                    <a:pt x="32" y="90"/>
                    <a:pt x="32" y="90"/>
                  </a:cubicBezTo>
                  <a:cubicBezTo>
                    <a:pt x="32" y="90"/>
                    <a:pt x="31" y="90"/>
                    <a:pt x="31" y="90"/>
                  </a:cubicBezTo>
                  <a:cubicBezTo>
                    <a:pt x="31" y="90"/>
                    <a:pt x="30" y="89"/>
                    <a:pt x="30" y="89"/>
                  </a:cubicBezTo>
                  <a:cubicBezTo>
                    <a:pt x="30" y="89"/>
                    <a:pt x="30" y="88"/>
                    <a:pt x="30" y="88"/>
                  </a:cubicBezTo>
                  <a:cubicBezTo>
                    <a:pt x="30" y="88"/>
                    <a:pt x="30" y="88"/>
                    <a:pt x="30" y="88"/>
                  </a:cubicBezTo>
                  <a:cubicBezTo>
                    <a:pt x="29" y="88"/>
                    <a:pt x="29" y="88"/>
                    <a:pt x="29" y="88"/>
                  </a:cubicBezTo>
                  <a:cubicBezTo>
                    <a:pt x="27" y="88"/>
                    <a:pt x="26" y="88"/>
                    <a:pt x="25" y="89"/>
                  </a:cubicBezTo>
                  <a:cubicBezTo>
                    <a:pt x="25" y="89"/>
                    <a:pt x="25" y="89"/>
                    <a:pt x="24" y="89"/>
                  </a:cubicBezTo>
                  <a:cubicBezTo>
                    <a:pt x="24" y="89"/>
                    <a:pt x="24" y="89"/>
                    <a:pt x="24" y="89"/>
                  </a:cubicBezTo>
                  <a:cubicBezTo>
                    <a:pt x="24" y="89"/>
                    <a:pt x="24" y="89"/>
                    <a:pt x="24" y="90"/>
                  </a:cubicBezTo>
                  <a:cubicBezTo>
                    <a:pt x="24" y="90"/>
                    <a:pt x="24" y="90"/>
                    <a:pt x="24" y="90"/>
                  </a:cubicBezTo>
                  <a:cubicBezTo>
                    <a:pt x="23" y="90"/>
                    <a:pt x="23" y="90"/>
                    <a:pt x="23" y="90"/>
                  </a:cubicBezTo>
                  <a:cubicBezTo>
                    <a:pt x="23" y="90"/>
                    <a:pt x="23" y="90"/>
                    <a:pt x="23" y="90"/>
                  </a:cubicBezTo>
                  <a:cubicBezTo>
                    <a:pt x="23" y="90"/>
                    <a:pt x="22" y="90"/>
                    <a:pt x="22" y="90"/>
                  </a:cubicBezTo>
                  <a:cubicBezTo>
                    <a:pt x="22" y="90"/>
                    <a:pt x="22" y="90"/>
                    <a:pt x="22" y="90"/>
                  </a:cubicBezTo>
                  <a:cubicBezTo>
                    <a:pt x="21" y="90"/>
                    <a:pt x="21" y="90"/>
                    <a:pt x="20" y="90"/>
                  </a:cubicBezTo>
                  <a:cubicBezTo>
                    <a:pt x="20" y="90"/>
                    <a:pt x="20" y="90"/>
                    <a:pt x="20" y="90"/>
                  </a:cubicBezTo>
                  <a:cubicBezTo>
                    <a:pt x="20" y="90"/>
                    <a:pt x="20" y="90"/>
                    <a:pt x="20" y="90"/>
                  </a:cubicBezTo>
                  <a:cubicBezTo>
                    <a:pt x="19" y="90"/>
                    <a:pt x="19" y="90"/>
                    <a:pt x="19" y="90"/>
                  </a:cubicBezTo>
                  <a:cubicBezTo>
                    <a:pt x="19" y="89"/>
                    <a:pt x="19" y="89"/>
                    <a:pt x="18" y="89"/>
                  </a:cubicBezTo>
                  <a:cubicBezTo>
                    <a:pt x="18" y="89"/>
                    <a:pt x="18" y="89"/>
                    <a:pt x="17" y="89"/>
                  </a:cubicBezTo>
                  <a:cubicBezTo>
                    <a:pt x="17" y="88"/>
                    <a:pt x="17" y="88"/>
                    <a:pt x="16" y="88"/>
                  </a:cubicBezTo>
                  <a:cubicBezTo>
                    <a:pt x="16" y="88"/>
                    <a:pt x="16" y="88"/>
                    <a:pt x="15" y="88"/>
                  </a:cubicBezTo>
                  <a:cubicBezTo>
                    <a:pt x="15" y="88"/>
                    <a:pt x="15" y="88"/>
                    <a:pt x="15" y="87"/>
                  </a:cubicBezTo>
                  <a:cubicBezTo>
                    <a:pt x="15" y="87"/>
                    <a:pt x="14" y="87"/>
                    <a:pt x="14" y="87"/>
                  </a:cubicBezTo>
                  <a:cubicBezTo>
                    <a:pt x="14" y="87"/>
                    <a:pt x="14" y="87"/>
                    <a:pt x="14" y="87"/>
                  </a:cubicBezTo>
                  <a:cubicBezTo>
                    <a:pt x="14" y="87"/>
                    <a:pt x="14" y="86"/>
                    <a:pt x="14" y="86"/>
                  </a:cubicBezTo>
                  <a:cubicBezTo>
                    <a:pt x="14" y="86"/>
                    <a:pt x="14" y="86"/>
                    <a:pt x="14" y="85"/>
                  </a:cubicBezTo>
                  <a:cubicBezTo>
                    <a:pt x="14" y="85"/>
                    <a:pt x="14" y="85"/>
                    <a:pt x="14" y="85"/>
                  </a:cubicBezTo>
                  <a:cubicBezTo>
                    <a:pt x="13" y="84"/>
                    <a:pt x="13" y="84"/>
                    <a:pt x="12" y="84"/>
                  </a:cubicBezTo>
                  <a:cubicBezTo>
                    <a:pt x="12" y="83"/>
                    <a:pt x="11" y="83"/>
                    <a:pt x="11" y="83"/>
                  </a:cubicBezTo>
                  <a:cubicBezTo>
                    <a:pt x="11" y="83"/>
                    <a:pt x="11" y="83"/>
                    <a:pt x="11" y="83"/>
                  </a:cubicBezTo>
                  <a:cubicBezTo>
                    <a:pt x="10" y="83"/>
                    <a:pt x="10" y="83"/>
                    <a:pt x="10" y="82"/>
                  </a:cubicBezTo>
                  <a:cubicBezTo>
                    <a:pt x="9" y="82"/>
                    <a:pt x="9" y="82"/>
                    <a:pt x="9" y="82"/>
                  </a:cubicBezTo>
                  <a:cubicBezTo>
                    <a:pt x="9" y="82"/>
                    <a:pt x="9" y="82"/>
                    <a:pt x="8" y="82"/>
                  </a:cubicBezTo>
                  <a:cubicBezTo>
                    <a:pt x="8" y="82"/>
                    <a:pt x="8" y="82"/>
                    <a:pt x="8" y="82"/>
                  </a:cubicBezTo>
                  <a:cubicBezTo>
                    <a:pt x="7" y="82"/>
                    <a:pt x="7" y="82"/>
                    <a:pt x="7" y="82"/>
                  </a:cubicBezTo>
                  <a:cubicBezTo>
                    <a:pt x="7" y="82"/>
                    <a:pt x="7" y="82"/>
                    <a:pt x="7" y="82"/>
                  </a:cubicBezTo>
                  <a:cubicBezTo>
                    <a:pt x="7" y="82"/>
                    <a:pt x="7" y="82"/>
                    <a:pt x="7" y="82"/>
                  </a:cubicBezTo>
                  <a:cubicBezTo>
                    <a:pt x="7" y="82"/>
                    <a:pt x="7" y="82"/>
                    <a:pt x="7" y="82"/>
                  </a:cubicBezTo>
                  <a:cubicBezTo>
                    <a:pt x="7" y="82"/>
                    <a:pt x="8" y="82"/>
                    <a:pt x="8" y="82"/>
                  </a:cubicBezTo>
                  <a:cubicBezTo>
                    <a:pt x="9" y="81"/>
                    <a:pt x="9" y="81"/>
                    <a:pt x="9" y="80"/>
                  </a:cubicBezTo>
                  <a:cubicBezTo>
                    <a:pt x="9" y="80"/>
                    <a:pt x="9" y="80"/>
                    <a:pt x="8" y="80"/>
                  </a:cubicBezTo>
                  <a:cubicBezTo>
                    <a:pt x="8" y="80"/>
                    <a:pt x="8" y="79"/>
                    <a:pt x="8" y="79"/>
                  </a:cubicBezTo>
                  <a:cubicBezTo>
                    <a:pt x="8" y="79"/>
                    <a:pt x="8" y="79"/>
                    <a:pt x="8" y="79"/>
                  </a:cubicBezTo>
                  <a:cubicBezTo>
                    <a:pt x="8" y="79"/>
                    <a:pt x="8" y="79"/>
                    <a:pt x="8" y="79"/>
                  </a:cubicBezTo>
                  <a:cubicBezTo>
                    <a:pt x="8" y="78"/>
                    <a:pt x="8" y="78"/>
                    <a:pt x="8" y="78"/>
                  </a:cubicBezTo>
                  <a:cubicBezTo>
                    <a:pt x="8" y="78"/>
                    <a:pt x="7" y="78"/>
                    <a:pt x="7" y="78"/>
                  </a:cubicBezTo>
                  <a:cubicBezTo>
                    <a:pt x="7" y="78"/>
                    <a:pt x="7" y="77"/>
                    <a:pt x="7" y="77"/>
                  </a:cubicBezTo>
                  <a:cubicBezTo>
                    <a:pt x="7" y="77"/>
                    <a:pt x="7" y="77"/>
                    <a:pt x="7" y="77"/>
                  </a:cubicBezTo>
                  <a:cubicBezTo>
                    <a:pt x="7" y="77"/>
                    <a:pt x="7" y="77"/>
                    <a:pt x="7" y="76"/>
                  </a:cubicBezTo>
                  <a:cubicBezTo>
                    <a:pt x="7" y="76"/>
                    <a:pt x="6" y="76"/>
                    <a:pt x="6" y="76"/>
                  </a:cubicBezTo>
                  <a:cubicBezTo>
                    <a:pt x="6" y="76"/>
                    <a:pt x="7" y="75"/>
                    <a:pt x="7" y="75"/>
                  </a:cubicBezTo>
                  <a:cubicBezTo>
                    <a:pt x="6" y="75"/>
                    <a:pt x="6" y="75"/>
                    <a:pt x="6" y="75"/>
                  </a:cubicBezTo>
                  <a:cubicBezTo>
                    <a:pt x="6" y="75"/>
                    <a:pt x="6" y="75"/>
                    <a:pt x="6" y="75"/>
                  </a:cubicBezTo>
                  <a:cubicBezTo>
                    <a:pt x="5" y="74"/>
                    <a:pt x="4" y="74"/>
                    <a:pt x="3" y="74"/>
                  </a:cubicBezTo>
                  <a:cubicBezTo>
                    <a:pt x="3" y="74"/>
                    <a:pt x="2" y="74"/>
                    <a:pt x="2" y="74"/>
                  </a:cubicBezTo>
                  <a:cubicBezTo>
                    <a:pt x="2" y="74"/>
                    <a:pt x="2" y="74"/>
                    <a:pt x="2" y="74"/>
                  </a:cubicBezTo>
                  <a:cubicBezTo>
                    <a:pt x="2" y="74"/>
                    <a:pt x="1" y="74"/>
                    <a:pt x="1" y="73"/>
                  </a:cubicBezTo>
                  <a:cubicBezTo>
                    <a:pt x="2" y="73"/>
                    <a:pt x="2" y="73"/>
                    <a:pt x="2" y="72"/>
                  </a:cubicBezTo>
                  <a:cubicBezTo>
                    <a:pt x="1" y="72"/>
                    <a:pt x="1" y="71"/>
                    <a:pt x="0" y="71"/>
                  </a:cubicBezTo>
                  <a:cubicBezTo>
                    <a:pt x="0" y="71"/>
                    <a:pt x="0" y="71"/>
                    <a:pt x="0" y="70"/>
                  </a:cubicBezTo>
                  <a:cubicBezTo>
                    <a:pt x="1" y="70"/>
                    <a:pt x="1" y="70"/>
                    <a:pt x="1" y="70"/>
                  </a:cubicBezTo>
                  <a:cubicBezTo>
                    <a:pt x="1" y="69"/>
                    <a:pt x="1" y="68"/>
                    <a:pt x="1" y="68"/>
                  </a:cubicBezTo>
                  <a:cubicBezTo>
                    <a:pt x="1" y="68"/>
                    <a:pt x="1" y="68"/>
                    <a:pt x="1" y="67"/>
                  </a:cubicBezTo>
                  <a:cubicBezTo>
                    <a:pt x="1" y="67"/>
                    <a:pt x="1" y="67"/>
                    <a:pt x="1" y="67"/>
                  </a:cubicBezTo>
                  <a:cubicBezTo>
                    <a:pt x="2" y="67"/>
                    <a:pt x="2" y="67"/>
                    <a:pt x="2" y="67"/>
                  </a:cubicBezTo>
                  <a:cubicBezTo>
                    <a:pt x="3" y="67"/>
                    <a:pt x="3" y="66"/>
                    <a:pt x="3" y="66"/>
                  </a:cubicBezTo>
                  <a:cubicBezTo>
                    <a:pt x="4" y="66"/>
                    <a:pt x="4" y="66"/>
                    <a:pt x="4" y="65"/>
                  </a:cubicBezTo>
                  <a:cubicBezTo>
                    <a:pt x="4" y="65"/>
                    <a:pt x="5" y="65"/>
                    <a:pt x="5" y="65"/>
                  </a:cubicBezTo>
                  <a:cubicBezTo>
                    <a:pt x="6" y="65"/>
                    <a:pt x="6" y="65"/>
                    <a:pt x="6" y="65"/>
                  </a:cubicBezTo>
                  <a:cubicBezTo>
                    <a:pt x="6" y="65"/>
                    <a:pt x="6" y="65"/>
                    <a:pt x="6" y="65"/>
                  </a:cubicBezTo>
                  <a:cubicBezTo>
                    <a:pt x="7" y="65"/>
                    <a:pt x="7" y="66"/>
                    <a:pt x="7" y="66"/>
                  </a:cubicBezTo>
                  <a:cubicBezTo>
                    <a:pt x="8" y="66"/>
                    <a:pt x="9" y="66"/>
                    <a:pt x="9" y="66"/>
                  </a:cubicBezTo>
                  <a:cubicBezTo>
                    <a:pt x="9" y="66"/>
                    <a:pt x="9" y="66"/>
                    <a:pt x="9" y="66"/>
                  </a:cubicBezTo>
                  <a:cubicBezTo>
                    <a:pt x="10" y="66"/>
                    <a:pt x="10" y="66"/>
                    <a:pt x="10" y="66"/>
                  </a:cubicBezTo>
                  <a:cubicBezTo>
                    <a:pt x="11" y="65"/>
                    <a:pt x="11" y="65"/>
                    <a:pt x="11" y="64"/>
                  </a:cubicBezTo>
                  <a:cubicBezTo>
                    <a:pt x="11" y="64"/>
                    <a:pt x="11" y="64"/>
                    <a:pt x="11" y="64"/>
                  </a:cubicBezTo>
                  <a:cubicBezTo>
                    <a:pt x="11" y="63"/>
                    <a:pt x="11" y="63"/>
                    <a:pt x="11" y="63"/>
                  </a:cubicBezTo>
                  <a:cubicBezTo>
                    <a:pt x="12" y="63"/>
                    <a:pt x="11" y="62"/>
                    <a:pt x="12" y="62"/>
                  </a:cubicBezTo>
                  <a:cubicBezTo>
                    <a:pt x="12" y="62"/>
                    <a:pt x="13" y="62"/>
                    <a:pt x="13" y="62"/>
                  </a:cubicBezTo>
                  <a:cubicBezTo>
                    <a:pt x="13" y="62"/>
                    <a:pt x="14" y="62"/>
                    <a:pt x="15" y="62"/>
                  </a:cubicBezTo>
                  <a:cubicBezTo>
                    <a:pt x="15" y="62"/>
                    <a:pt x="15" y="62"/>
                    <a:pt x="15" y="62"/>
                  </a:cubicBezTo>
                  <a:cubicBezTo>
                    <a:pt x="16" y="62"/>
                    <a:pt x="16" y="62"/>
                    <a:pt x="16" y="62"/>
                  </a:cubicBezTo>
                  <a:cubicBezTo>
                    <a:pt x="17" y="62"/>
                    <a:pt x="17" y="61"/>
                    <a:pt x="17" y="61"/>
                  </a:cubicBezTo>
                  <a:cubicBezTo>
                    <a:pt x="17" y="61"/>
                    <a:pt x="17" y="60"/>
                    <a:pt x="17" y="60"/>
                  </a:cubicBezTo>
                  <a:cubicBezTo>
                    <a:pt x="17" y="60"/>
                    <a:pt x="18" y="60"/>
                    <a:pt x="18" y="60"/>
                  </a:cubicBezTo>
                  <a:cubicBezTo>
                    <a:pt x="18" y="60"/>
                    <a:pt x="18" y="59"/>
                    <a:pt x="18" y="59"/>
                  </a:cubicBezTo>
                  <a:cubicBezTo>
                    <a:pt x="19" y="59"/>
                    <a:pt x="19" y="59"/>
                    <a:pt x="19" y="59"/>
                  </a:cubicBezTo>
                  <a:cubicBezTo>
                    <a:pt x="20" y="59"/>
                    <a:pt x="20" y="59"/>
                    <a:pt x="20" y="59"/>
                  </a:cubicBezTo>
                  <a:cubicBezTo>
                    <a:pt x="21" y="58"/>
                    <a:pt x="21" y="58"/>
                    <a:pt x="22" y="58"/>
                  </a:cubicBezTo>
                  <a:cubicBezTo>
                    <a:pt x="22" y="58"/>
                    <a:pt x="22" y="58"/>
                    <a:pt x="22" y="57"/>
                  </a:cubicBezTo>
                  <a:cubicBezTo>
                    <a:pt x="23" y="57"/>
                    <a:pt x="23" y="57"/>
                    <a:pt x="24" y="57"/>
                  </a:cubicBezTo>
                  <a:cubicBezTo>
                    <a:pt x="24" y="57"/>
                    <a:pt x="24" y="57"/>
                    <a:pt x="24" y="57"/>
                  </a:cubicBezTo>
                  <a:cubicBezTo>
                    <a:pt x="24" y="56"/>
                    <a:pt x="24" y="56"/>
                    <a:pt x="24" y="56"/>
                  </a:cubicBezTo>
                  <a:cubicBezTo>
                    <a:pt x="24" y="56"/>
                    <a:pt x="24" y="56"/>
                    <a:pt x="24" y="55"/>
                  </a:cubicBezTo>
                  <a:cubicBezTo>
                    <a:pt x="23" y="55"/>
                    <a:pt x="23" y="54"/>
                    <a:pt x="23" y="53"/>
                  </a:cubicBezTo>
                  <a:cubicBezTo>
                    <a:pt x="23" y="53"/>
                    <a:pt x="24" y="53"/>
                    <a:pt x="24" y="52"/>
                  </a:cubicBezTo>
                  <a:cubicBezTo>
                    <a:pt x="24" y="52"/>
                    <a:pt x="24" y="52"/>
                    <a:pt x="23" y="52"/>
                  </a:cubicBezTo>
                  <a:cubicBezTo>
                    <a:pt x="23" y="52"/>
                    <a:pt x="23" y="52"/>
                    <a:pt x="23" y="52"/>
                  </a:cubicBezTo>
                  <a:cubicBezTo>
                    <a:pt x="24" y="52"/>
                    <a:pt x="24" y="52"/>
                    <a:pt x="24" y="52"/>
                  </a:cubicBezTo>
                  <a:cubicBezTo>
                    <a:pt x="24" y="52"/>
                    <a:pt x="24" y="52"/>
                    <a:pt x="24" y="51"/>
                  </a:cubicBezTo>
                  <a:cubicBezTo>
                    <a:pt x="25" y="51"/>
                    <a:pt x="24" y="50"/>
                    <a:pt x="24" y="50"/>
                  </a:cubicBezTo>
                  <a:cubicBezTo>
                    <a:pt x="24" y="50"/>
                    <a:pt x="24" y="50"/>
                    <a:pt x="24" y="50"/>
                  </a:cubicBezTo>
                  <a:cubicBezTo>
                    <a:pt x="24" y="49"/>
                    <a:pt x="23" y="49"/>
                    <a:pt x="23" y="49"/>
                  </a:cubicBezTo>
                  <a:cubicBezTo>
                    <a:pt x="23" y="49"/>
                    <a:pt x="23" y="48"/>
                    <a:pt x="23" y="48"/>
                  </a:cubicBezTo>
                  <a:cubicBezTo>
                    <a:pt x="22" y="48"/>
                    <a:pt x="22" y="48"/>
                    <a:pt x="22" y="47"/>
                  </a:cubicBezTo>
                  <a:cubicBezTo>
                    <a:pt x="22" y="47"/>
                    <a:pt x="21" y="46"/>
                    <a:pt x="21" y="46"/>
                  </a:cubicBezTo>
                  <a:cubicBezTo>
                    <a:pt x="21" y="46"/>
                    <a:pt x="21" y="45"/>
                    <a:pt x="21" y="45"/>
                  </a:cubicBezTo>
                  <a:cubicBezTo>
                    <a:pt x="21" y="45"/>
                    <a:pt x="20" y="45"/>
                    <a:pt x="20" y="44"/>
                  </a:cubicBezTo>
                  <a:cubicBezTo>
                    <a:pt x="20" y="44"/>
                    <a:pt x="21" y="44"/>
                    <a:pt x="21" y="43"/>
                  </a:cubicBezTo>
                  <a:cubicBezTo>
                    <a:pt x="20" y="43"/>
                    <a:pt x="20" y="43"/>
                    <a:pt x="20" y="43"/>
                  </a:cubicBezTo>
                  <a:cubicBezTo>
                    <a:pt x="20" y="43"/>
                    <a:pt x="20" y="43"/>
                    <a:pt x="20" y="43"/>
                  </a:cubicBezTo>
                  <a:cubicBezTo>
                    <a:pt x="19" y="43"/>
                    <a:pt x="19" y="42"/>
                    <a:pt x="19" y="42"/>
                  </a:cubicBezTo>
                  <a:cubicBezTo>
                    <a:pt x="19" y="42"/>
                    <a:pt x="18" y="42"/>
                    <a:pt x="18" y="42"/>
                  </a:cubicBezTo>
                  <a:cubicBezTo>
                    <a:pt x="18" y="42"/>
                    <a:pt x="18" y="42"/>
                    <a:pt x="18" y="42"/>
                  </a:cubicBezTo>
                  <a:cubicBezTo>
                    <a:pt x="18" y="42"/>
                    <a:pt x="18" y="42"/>
                    <a:pt x="18" y="42"/>
                  </a:cubicBezTo>
                  <a:cubicBezTo>
                    <a:pt x="19" y="42"/>
                    <a:pt x="19" y="42"/>
                    <a:pt x="19" y="42"/>
                  </a:cubicBezTo>
                  <a:cubicBezTo>
                    <a:pt x="20" y="42"/>
                    <a:pt x="20" y="42"/>
                    <a:pt x="20" y="42"/>
                  </a:cubicBezTo>
                  <a:cubicBezTo>
                    <a:pt x="20" y="42"/>
                    <a:pt x="21" y="42"/>
                    <a:pt x="21" y="42"/>
                  </a:cubicBezTo>
                  <a:cubicBezTo>
                    <a:pt x="22" y="41"/>
                    <a:pt x="23" y="41"/>
                    <a:pt x="24" y="41"/>
                  </a:cubicBezTo>
                  <a:cubicBezTo>
                    <a:pt x="24" y="41"/>
                    <a:pt x="25" y="42"/>
                    <a:pt x="26" y="41"/>
                  </a:cubicBezTo>
                  <a:cubicBezTo>
                    <a:pt x="26" y="41"/>
                    <a:pt x="26" y="41"/>
                    <a:pt x="27" y="41"/>
                  </a:cubicBezTo>
                  <a:cubicBezTo>
                    <a:pt x="27" y="41"/>
                    <a:pt x="27" y="41"/>
                    <a:pt x="27" y="41"/>
                  </a:cubicBezTo>
                  <a:cubicBezTo>
                    <a:pt x="27" y="41"/>
                    <a:pt x="28" y="42"/>
                    <a:pt x="28" y="42"/>
                  </a:cubicBezTo>
                  <a:cubicBezTo>
                    <a:pt x="28" y="41"/>
                    <a:pt x="28" y="41"/>
                    <a:pt x="28" y="40"/>
                  </a:cubicBezTo>
                  <a:cubicBezTo>
                    <a:pt x="28" y="40"/>
                    <a:pt x="28" y="40"/>
                    <a:pt x="28" y="40"/>
                  </a:cubicBezTo>
                  <a:cubicBezTo>
                    <a:pt x="28" y="39"/>
                    <a:pt x="28" y="39"/>
                    <a:pt x="27" y="39"/>
                  </a:cubicBezTo>
                  <a:cubicBezTo>
                    <a:pt x="27" y="39"/>
                    <a:pt x="27" y="39"/>
                    <a:pt x="27" y="39"/>
                  </a:cubicBezTo>
                  <a:cubicBezTo>
                    <a:pt x="26" y="38"/>
                    <a:pt x="27" y="37"/>
                    <a:pt x="27" y="37"/>
                  </a:cubicBezTo>
                  <a:cubicBezTo>
                    <a:pt x="26" y="35"/>
                    <a:pt x="27" y="33"/>
                    <a:pt x="27" y="31"/>
                  </a:cubicBezTo>
                  <a:cubicBezTo>
                    <a:pt x="27" y="31"/>
                    <a:pt x="27" y="31"/>
                    <a:pt x="27" y="31"/>
                  </a:cubicBezTo>
                  <a:cubicBezTo>
                    <a:pt x="27" y="31"/>
                    <a:pt x="27" y="31"/>
                    <a:pt x="27" y="31"/>
                  </a:cubicBezTo>
                  <a:cubicBezTo>
                    <a:pt x="27" y="31"/>
                    <a:pt x="28" y="32"/>
                    <a:pt x="28" y="32"/>
                  </a:cubicBezTo>
                  <a:cubicBezTo>
                    <a:pt x="28" y="32"/>
                    <a:pt x="28" y="32"/>
                    <a:pt x="29" y="32"/>
                  </a:cubicBezTo>
                  <a:cubicBezTo>
                    <a:pt x="29" y="32"/>
                    <a:pt x="29" y="32"/>
                    <a:pt x="30" y="32"/>
                  </a:cubicBezTo>
                  <a:cubicBezTo>
                    <a:pt x="30" y="32"/>
                    <a:pt x="31" y="32"/>
                    <a:pt x="31" y="32"/>
                  </a:cubicBezTo>
                  <a:cubicBezTo>
                    <a:pt x="31" y="32"/>
                    <a:pt x="32" y="32"/>
                    <a:pt x="32" y="32"/>
                  </a:cubicBezTo>
                  <a:cubicBezTo>
                    <a:pt x="32" y="32"/>
                    <a:pt x="33" y="32"/>
                    <a:pt x="33" y="32"/>
                  </a:cubicBezTo>
                  <a:cubicBezTo>
                    <a:pt x="33" y="32"/>
                    <a:pt x="33" y="33"/>
                    <a:pt x="34" y="33"/>
                  </a:cubicBezTo>
                  <a:cubicBezTo>
                    <a:pt x="34" y="33"/>
                    <a:pt x="35" y="32"/>
                    <a:pt x="36" y="32"/>
                  </a:cubicBezTo>
                  <a:cubicBezTo>
                    <a:pt x="36" y="32"/>
                    <a:pt x="36" y="32"/>
                    <a:pt x="36" y="32"/>
                  </a:cubicBezTo>
                  <a:cubicBezTo>
                    <a:pt x="37" y="31"/>
                    <a:pt x="37" y="31"/>
                    <a:pt x="37" y="30"/>
                  </a:cubicBezTo>
                  <a:cubicBezTo>
                    <a:pt x="37" y="30"/>
                    <a:pt x="37" y="30"/>
                    <a:pt x="37" y="30"/>
                  </a:cubicBezTo>
                  <a:cubicBezTo>
                    <a:pt x="37" y="29"/>
                    <a:pt x="36" y="29"/>
                    <a:pt x="36" y="29"/>
                  </a:cubicBezTo>
                  <a:cubicBezTo>
                    <a:pt x="36" y="29"/>
                    <a:pt x="36" y="28"/>
                    <a:pt x="36" y="28"/>
                  </a:cubicBezTo>
                  <a:cubicBezTo>
                    <a:pt x="35" y="27"/>
                    <a:pt x="35" y="27"/>
                    <a:pt x="35" y="25"/>
                  </a:cubicBezTo>
                  <a:cubicBezTo>
                    <a:pt x="35" y="25"/>
                    <a:pt x="35" y="25"/>
                    <a:pt x="35" y="25"/>
                  </a:cubicBezTo>
                  <a:cubicBezTo>
                    <a:pt x="36" y="25"/>
                    <a:pt x="36" y="25"/>
                    <a:pt x="37" y="25"/>
                  </a:cubicBezTo>
                  <a:cubicBezTo>
                    <a:pt x="37" y="25"/>
                    <a:pt x="37" y="25"/>
                    <a:pt x="37" y="25"/>
                  </a:cubicBezTo>
                  <a:cubicBezTo>
                    <a:pt x="37" y="25"/>
                    <a:pt x="37" y="25"/>
                    <a:pt x="38" y="25"/>
                  </a:cubicBezTo>
                  <a:cubicBezTo>
                    <a:pt x="38" y="24"/>
                    <a:pt x="38" y="24"/>
                    <a:pt x="38" y="24"/>
                  </a:cubicBezTo>
                  <a:cubicBezTo>
                    <a:pt x="38" y="24"/>
                    <a:pt x="38" y="23"/>
                    <a:pt x="38" y="22"/>
                  </a:cubicBezTo>
                  <a:cubicBezTo>
                    <a:pt x="38" y="22"/>
                    <a:pt x="38" y="22"/>
                    <a:pt x="38" y="22"/>
                  </a:cubicBezTo>
                  <a:cubicBezTo>
                    <a:pt x="38" y="22"/>
                    <a:pt x="38" y="22"/>
                    <a:pt x="38" y="22"/>
                  </a:cubicBezTo>
                  <a:cubicBezTo>
                    <a:pt x="38" y="22"/>
                    <a:pt x="38" y="22"/>
                    <a:pt x="38" y="22"/>
                  </a:cubicBezTo>
                  <a:cubicBezTo>
                    <a:pt x="39" y="21"/>
                    <a:pt x="40" y="22"/>
                    <a:pt x="40" y="22"/>
                  </a:cubicBezTo>
                  <a:cubicBezTo>
                    <a:pt x="40" y="22"/>
                    <a:pt x="41" y="21"/>
                    <a:pt x="41" y="21"/>
                  </a:cubicBezTo>
                  <a:cubicBezTo>
                    <a:pt x="41" y="22"/>
                    <a:pt x="41" y="22"/>
                    <a:pt x="41" y="22"/>
                  </a:cubicBezTo>
                  <a:cubicBezTo>
                    <a:pt x="41" y="23"/>
                    <a:pt x="42" y="23"/>
                    <a:pt x="42" y="23"/>
                  </a:cubicBezTo>
                  <a:cubicBezTo>
                    <a:pt x="42" y="23"/>
                    <a:pt x="43" y="23"/>
                    <a:pt x="43" y="23"/>
                  </a:cubicBezTo>
                  <a:cubicBezTo>
                    <a:pt x="43" y="24"/>
                    <a:pt x="43" y="24"/>
                    <a:pt x="43" y="24"/>
                  </a:cubicBezTo>
                  <a:cubicBezTo>
                    <a:pt x="43" y="24"/>
                    <a:pt x="43" y="24"/>
                    <a:pt x="44" y="25"/>
                  </a:cubicBezTo>
                  <a:cubicBezTo>
                    <a:pt x="44" y="25"/>
                    <a:pt x="44" y="25"/>
                    <a:pt x="44" y="25"/>
                  </a:cubicBezTo>
                  <a:cubicBezTo>
                    <a:pt x="44" y="25"/>
                    <a:pt x="45" y="25"/>
                    <a:pt x="45" y="25"/>
                  </a:cubicBezTo>
                  <a:cubicBezTo>
                    <a:pt x="45" y="25"/>
                    <a:pt x="45" y="25"/>
                    <a:pt x="45" y="25"/>
                  </a:cubicBezTo>
                  <a:cubicBezTo>
                    <a:pt x="46" y="25"/>
                    <a:pt x="46" y="26"/>
                    <a:pt x="46" y="26"/>
                  </a:cubicBezTo>
                  <a:cubicBezTo>
                    <a:pt x="47" y="26"/>
                    <a:pt x="47" y="26"/>
                    <a:pt x="48" y="27"/>
                  </a:cubicBezTo>
                  <a:cubicBezTo>
                    <a:pt x="48" y="27"/>
                    <a:pt x="48" y="27"/>
                    <a:pt x="48" y="27"/>
                  </a:cubicBezTo>
                  <a:cubicBezTo>
                    <a:pt x="49" y="27"/>
                    <a:pt x="50" y="27"/>
                    <a:pt x="50" y="27"/>
                  </a:cubicBezTo>
                  <a:cubicBezTo>
                    <a:pt x="51" y="27"/>
                    <a:pt x="51" y="27"/>
                    <a:pt x="51" y="27"/>
                  </a:cubicBezTo>
                  <a:cubicBezTo>
                    <a:pt x="51" y="28"/>
                    <a:pt x="51" y="28"/>
                    <a:pt x="52" y="28"/>
                  </a:cubicBezTo>
                  <a:cubicBezTo>
                    <a:pt x="52" y="28"/>
                    <a:pt x="52" y="28"/>
                    <a:pt x="52" y="28"/>
                  </a:cubicBezTo>
                  <a:cubicBezTo>
                    <a:pt x="52" y="28"/>
                    <a:pt x="52" y="28"/>
                    <a:pt x="53" y="28"/>
                  </a:cubicBezTo>
                  <a:cubicBezTo>
                    <a:pt x="53" y="28"/>
                    <a:pt x="53" y="28"/>
                    <a:pt x="53" y="28"/>
                  </a:cubicBezTo>
                  <a:cubicBezTo>
                    <a:pt x="53" y="29"/>
                    <a:pt x="54" y="29"/>
                    <a:pt x="54" y="29"/>
                  </a:cubicBezTo>
                  <a:cubicBezTo>
                    <a:pt x="54" y="29"/>
                    <a:pt x="54" y="29"/>
                    <a:pt x="55" y="29"/>
                  </a:cubicBezTo>
                  <a:cubicBezTo>
                    <a:pt x="55" y="29"/>
                    <a:pt x="55" y="29"/>
                    <a:pt x="55" y="30"/>
                  </a:cubicBezTo>
                  <a:cubicBezTo>
                    <a:pt x="55" y="30"/>
                    <a:pt x="55" y="30"/>
                    <a:pt x="55" y="30"/>
                  </a:cubicBezTo>
                  <a:cubicBezTo>
                    <a:pt x="56" y="31"/>
                    <a:pt x="56" y="31"/>
                    <a:pt x="57" y="32"/>
                  </a:cubicBezTo>
                  <a:cubicBezTo>
                    <a:pt x="57" y="32"/>
                    <a:pt x="57" y="32"/>
                    <a:pt x="57" y="32"/>
                  </a:cubicBezTo>
                  <a:cubicBezTo>
                    <a:pt x="57" y="32"/>
                    <a:pt x="58" y="32"/>
                    <a:pt x="58" y="32"/>
                  </a:cubicBezTo>
                  <a:cubicBezTo>
                    <a:pt x="58" y="32"/>
                    <a:pt x="59" y="33"/>
                    <a:pt x="59" y="33"/>
                  </a:cubicBezTo>
                  <a:cubicBezTo>
                    <a:pt x="59" y="33"/>
                    <a:pt x="59" y="34"/>
                    <a:pt x="59" y="34"/>
                  </a:cubicBezTo>
                  <a:cubicBezTo>
                    <a:pt x="59" y="34"/>
                    <a:pt x="59" y="34"/>
                    <a:pt x="59" y="34"/>
                  </a:cubicBezTo>
                  <a:cubicBezTo>
                    <a:pt x="59" y="35"/>
                    <a:pt x="59" y="35"/>
                    <a:pt x="59" y="36"/>
                  </a:cubicBezTo>
                  <a:cubicBezTo>
                    <a:pt x="59" y="36"/>
                    <a:pt x="60" y="37"/>
                    <a:pt x="60" y="37"/>
                  </a:cubicBezTo>
                  <a:cubicBezTo>
                    <a:pt x="60" y="37"/>
                    <a:pt x="59" y="39"/>
                    <a:pt x="60" y="40"/>
                  </a:cubicBezTo>
                  <a:cubicBezTo>
                    <a:pt x="60" y="40"/>
                    <a:pt x="60" y="40"/>
                    <a:pt x="61" y="40"/>
                  </a:cubicBezTo>
                  <a:cubicBezTo>
                    <a:pt x="61" y="41"/>
                    <a:pt x="61" y="41"/>
                    <a:pt x="62" y="41"/>
                  </a:cubicBezTo>
                  <a:cubicBezTo>
                    <a:pt x="62" y="41"/>
                    <a:pt x="63" y="41"/>
                    <a:pt x="63" y="42"/>
                  </a:cubicBezTo>
                  <a:cubicBezTo>
                    <a:pt x="63" y="42"/>
                    <a:pt x="64" y="42"/>
                    <a:pt x="64" y="42"/>
                  </a:cubicBezTo>
                  <a:cubicBezTo>
                    <a:pt x="64" y="42"/>
                    <a:pt x="64" y="42"/>
                    <a:pt x="64" y="42"/>
                  </a:cubicBezTo>
                  <a:cubicBezTo>
                    <a:pt x="65" y="42"/>
                    <a:pt x="66" y="42"/>
                    <a:pt x="67" y="42"/>
                  </a:cubicBezTo>
                  <a:cubicBezTo>
                    <a:pt x="67" y="42"/>
                    <a:pt x="67" y="42"/>
                    <a:pt x="67" y="42"/>
                  </a:cubicBezTo>
                  <a:cubicBezTo>
                    <a:pt x="68" y="42"/>
                    <a:pt x="69" y="42"/>
                    <a:pt x="69" y="42"/>
                  </a:cubicBezTo>
                  <a:cubicBezTo>
                    <a:pt x="70" y="42"/>
                    <a:pt x="71" y="42"/>
                    <a:pt x="72" y="42"/>
                  </a:cubicBezTo>
                  <a:cubicBezTo>
                    <a:pt x="72" y="42"/>
                    <a:pt x="72" y="42"/>
                    <a:pt x="73" y="42"/>
                  </a:cubicBezTo>
                  <a:cubicBezTo>
                    <a:pt x="73" y="43"/>
                    <a:pt x="74" y="43"/>
                    <a:pt x="75" y="43"/>
                  </a:cubicBezTo>
                  <a:cubicBezTo>
                    <a:pt x="75" y="44"/>
                    <a:pt x="75" y="44"/>
                    <a:pt x="75" y="44"/>
                  </a:cubicBezTo>
                  <a:cubicBezTo>
                    <a:pt x="75" y="44"/>
                    <a:pt x="76" y="44"/>
                    <a:pt x="76" y="44"/>
                  </a:cubicBezTo>
                  <a:cubicBezTo>
                    <a:pt x="76" y="44"/>
                    <a:pt x="77" y="44"/>
                    <a:pt x="77" y="45"/>
                  </a:cubicBezTo>
                  <a:cubicBezTo>
                    <a:pt x="77" y="45"/>
                    <a:pt x="77" y="45"/>
                    <a:pt x="77" y="45"/>
                  </a:cubicBezTo>
                  <a:cubicBezTo>
                    <a:pt x="78" y="45"/>
                    <a:pt x="78" y="45"/>
                    <a:pt x="79" y="46"/>
                  </a:cubicBezTo>
                  <a:cubicBezTo>
                    <a:pt x="79" y="46"/>
                    <a:pt x="79" y="46"/>
                    <a:pt x="79" y="46"/>
                  </a:cubicBezTo>
                  <a:cubicBezTo>
                    <a:pt x="80" y="46"/>
                    <a:pt x="80" y="46"/>
                    <a:pt x="81" y="46"/>
                  </a:cubicBezTo>
                  <a:cubicBezTo>
                    <a:pt x="81" y="46"/>
                    <a:pt x="81" y="46"/>
                    <a:pt x="81" y="46"/>
                  </a:cubicBezTo>
                  <a:cubicBezTo>
                    <a:pt x="81" y="46"/>
                    <a:pt x="82" y="46"/>
                    <a:pt x="82" y="46"/>
                  </a:cubicBezTo>
                  <a:cubicBezTo>
                    <a:pt x="82" y="46"/>
                    <a:pt x="82" y="47"/>
                    <a:pt x="82" y="47"/>
                  </a:cubicBezTo>
                  <a:cubicBezTo>
                    <a:pt x="82" y="47"/>
                    <a:pt x="83" y="47"/>
                    <a:pt x="83" y="47"/>
                  </a:cubicBezTo>
                  <a:cubicBezTo>
                    <a:pt x="83" y="48"/>
                    <a:pt x="83" y="48"/>
                    <a:pt x="84" y="49"/>
                  </a:cubicBezTo>
                  <a:cubicBezTo>
                    <a:pt x="84" y="49"/>
                    <a:pt x="85" y="50"/>
                    <a:pt x="85" y="50"/>
                  </a:cubicBezTo>
                  <a:cubicBezTo>
                    <a:pt x="85" y="50"/>
                    <a:pt x="85" y="51"/>
                    <a:pt x="86" y="51"/>
                  </a:cubicBezTo>
                  <a:cubicBezTo>
                    <a:pt x="86" y="51"/>
                    <a:pt x="86" y="51"/>
                    <a:pt x="86" y="51"/>
                  </a:cubicBezTo>
                  <a:cubicBezTo>
                    <a:pt x="86" y="51"/>
                    <a:pt x="86" y="51"/>
                    <a:pt x="86" y="51"/>
                  </a:cubicBezTo>
                  <a:cubicBezTo>
                    <a:pt x="86" y="52"/>
                    <a:pt x="87" y="52"/>
                    <a:pt x="87" y="52"/>
                  </a:cubicBezTo>
                  <a:cubicBezTo>
                    <a:pt x="87" y="52"/>
                    <a:pt x="87" y="52"/>
                    <a:pt x="88" y="52"/>
                  </a:cubicBezTo>
                  <a:cubicBezTo>
                    <a:pt x="88" y="53"/>
                    <a:pt x="88" y="53"/>
                    <a:pt x="88" y="53"/>
                  </a:cubicBezTo>
                  <a:cubicBezTo>
                    <a:pt x="88" y="53"/>
                    <a:pt x="88" y="54"/>
                    <a:pt x="89" y="54"/>
                  </a:cubicBezTo>
                  <a:cubicBezTo>
                    <a:pt x="89" y="54"/>
                    <a:pt x="90" y="54"/>
                    <a:pt x="90" y="54"/>
                  </a:cubicBezTo>
                  <a:cubicBezTo>
                    <a:pt x="90" y="53"/>
                    <a:pt x="91" y="54"/>
                    <a:pt x="92" y="54"/>
                  </a:cubicBezTo>
                  <a:cubicBezTo>
                    <a:pt x="93" y="53"/>
                    <a:pt x="96" y="54"/>
                    <a:pt x="97" y="54"/>
                  </a:cubicBezTo>
                  <a:cubicBezTo>
                    <a:pt x="97" y="54"/>
                    <a:pt x="98" y="54"/>
                    <a:pt x="98" y="54"/>
                  </a:cubicBezTo>
                  <a:cubicBezTo>
                    <a:pt x="99" y="54"/>
                    <a:pt x="100" y="54"/>
                    <a:pt x="100" y="54"/>
                  </a:cubicBezTo>
                  <a:cubicBezTo>
                    <a:pt x="101" y="54"/>
                    <a:pt x="102" y="54"/>
                    <a:pt x="103" y="55"/>
                  </a:cubicBezTo>
                  <a:cubicBezTo>
                    <a:pt x="103" y="54"/>
                    <a:pt x="104" y="54"/>
                    <a:pt x="104" y="54"/>
                  </a:cubicBezTo>
                  <a:cubicBezTo>
                    <a:pt x="104" y="54"/>
                    <a:pt x="105" y="54"/>
                    <a:pt x="105" y="54"/>
                  </a:cubicBezTo>
                  <a:cubicBezTo>
                    <a:pt x="105" y="54"/>
                    <a:pt x="106" y="54"/>
                    <a:pt x="106" y="54"/>
                  </a:cubicBezTo>
                  <a:cubicBezTo>
                    <a:pt x="107" y="54"/>
                    <a:pt x="108" y="54"/>
                    <a:pt x="108" y="55"/>
                  </a:cubicBezTo>
                  <a:cubicBezTo>
                    <a:pt x="109" y="55"/>
                    <a:pt x="110" y="54"/>
                    <a:pt x="111" y="55"/>
                  </a:cubicBezTo>
                  <a:cubicBezTo>
                    <a:pt x="112" y="55"/>
                    <a:pt x="112" y="56"/>
                    <a:pt x="113" y="56"/>
                  </a:cubicBezTo>
                  <a:cubicBezTo>
                    <a:pt x="113" y="56"/>
                    <a:pt x="114" y="56"/>
                    <a:pt x="114" y="56"/>
                  </a:cubicBezTo>
                  <a:cubicBezTo>
                    <a:pt x="114" y="57"/>
                    <a:pt x="115" y="57"/>
                    <a:pt x="116" y="57"/>
                  </a:cubicBezTo>
                  <a:cubicBezTo>
                    <a:pt x="116" y="57"/>
                    <a:pt x="117" y="57"/>
                    <a:pt x="117" y="57"/>
                  </a:cubicBezTo>
                  <a:cubicBezTo>
                    <a:pt x="118" y="57"/>
                    <a:pt x="119" y="58"/>
                    <a:pt x="119" y="58"/>
                  </a:cubicBezTo>
                  <a:cubicBezTo>
                    <a:pt x="120" y="58"/>
                    <a:pt x="120" y="58"/>
                    <a:pt x="120" y="58"/>
                  </a:cubicBezTo>
                  <a:cubicBezTo>
                    <a:pt x="120" y="58"/>
                    <a:pt x="121" y="58"/>
                    <a:pt x="121" y="58"/>
                  </a:cubicBezTo>
                  <a:cubicBezTo>
                    <a:pt x="121" y="58"/>
                    <a:pt x="121" y="58"/>
                    <a:pt x="121" y="58"/>
                  </a:cubicBezTo>
                  <a:cubicBezTo>
                    <a:pt x="123" y="58"/>
                    <a:pt x="123" y="58"/>
                    <a:pt x="124" y="58"/>
                  </a:cubicBezTo>
                  <a:cubicBezTo>
                    <a:pt x="124" y="59"/>
                    <a:pt x="125" y="59"/>
                    <a:pt x="125" y="59"/>
                  </a:cubicBezTo>
                  <a:cubicBezTo>
                    <a:pt x="126" y="59"/>
                    <a:pt x="126" y="59"/>
                    <a:pt x="126" y="59"/>
                  </a:cubicBezTo>
                  <a:cubicBezTo>
                    <a:pt x="127" y="59"/>
                    <a:pt x="127" y="60"/>
                    <a:pt x="127" y="60"/>
                  </a:cubicBezTo>
                  <a:cubicBezTo>
                    <a:pt x="128" y="58"/>
                    <a:pt x="129" y="58"/>
                    <a:pt x="130" y="57"/>
                  </a:cubicBezTo>
                  <a:cubicBezTo>
                    <a:pt x="131" y="57"/>
                    <a:pt x="131" y="57"/>
                    <a:pt x="132" y="57"/>
                  </a:cubicBezTo>
                  <a:cubicBezTo>
                    <a:pt x="132" y="56"/>
                    <a:pt x="132" y="56"/>
                    <a:pt x="133" y="56"/>
                  </a:cubicBezTo>
                  <a:cubicBezTo>
                    <a:pt x="133" y="56"/>
                    <a:pt x="133" y="56"/>
                    <a:pt x="133" y="56"/>
                  </a:cubicBezTo>
                  <a:cubicBezTo>
                    <a:pt x="133" y="56"/>
                    <a:pt x="134" y="56"/>
                    <a:pt x="134" y="56"/>
                  </a:cubicBezTo>
                  <a:cubicBezTo>
                    <a:pt x="135" y="56"/>
                    <a:pt x="136" y="55"/>
                    <a:pt x="136" y="55"/>
                  </a:cubicBezTo>
                  <a:cubicBezTo>
                    <a:pt x="137" y="55"/>
                    <a:pt x="137" y="55"/>
                    <a:pt x="138" y="55"/>
                  </a:cubicBezTo>
                  <a:cubicBezTo>
                    <a:pt x="138" y="55"/>
                    <a:pt x="138" y="55"/>
                    <a:pt x="139" y="55"/>
                  </a:cubicBezTo>
                  <a:cubicBezTo>
                    <a:pt x="139" y="55"/>
                    <a:pt x="140" y="55"/>
                    <a:pt x="140" y="55"/>
                  </a:cubicBezTo>
                  <a:cubicBezTo>
                    <a:pt x="141" y="55"/>
                    <a:pt x="142" y="55"/>
                    <a:pt x="142" y="55"/>
                  </a:cubicBezTo>
                  <a:cubicBezTo>
                    <a:pt x="143" y="55"/>
                    <a:pt x="143" y="55"/>
                    <a:pt x="144" y="55"/>
                  </a:cubicBezTo>
                  <a:cubicBezTo>
                    <a:pt x="144" y="55"/>
                    <a:pt x="145" y="54"/>
                    <a:pt x="145" y="54"/>
                  </a:cubicBezTo>
                  <a:cubicBezTo>
                    <a:pt x="146" y="54"/>
                    <a:pt x="146" y="54"/>
                    <a:pt x="146" y="54"/>
                  </a:cubicBezTo>
                  <a:cubicBezTo>
                    <a:pt x="146" y="54"/>
                    <a:pt x="146" y="54"/>
                    <a:pt x="146" y="54"/>
                  </a:cubicBezTo>
                  <a:cubicBezTo>
                    <a:pt x="146" y="54"/>
                    <a:pt x="147" y="54"/>
                    <a:pt x="147" y="53"/>
                  </a:cubicBezTo>
                  <a:cubicBezTo>
                    <a:pt x="147" y="53"/>
                    <a:pt x="148" y="52"/>
                    <a:pt x="148" y="51"/>
                  </a:cubicBezTo>
                  <a:cubicBezTo>
                    <a:pt x="148" y="51"/>
                    <a:pt x="148" y="51"/>
                    <a:pt x="148" y="51"/>
                  </a:cubicBezTo>
                  <a:cubicBezTo>
                    <a:pt x="148" y="50"/>
                    <a:pt x="150" y="50"/>
                    <a:pt x="150" y="50"/>
                  </a:cubicBezTo>
                  <a:cubicBezTo>
                    <a:pt x="150" y="50"/>
                    <a:pt x="150" y="49"/>
                    <a:pt x="151" y="49"/>
                  </a:cubicBezTo>
                  <a:cubicBezTo>
                    <a:pt x="151" y="49"/>
                    <a:pt x="151" y="49"/>
                    <a:pt x="151" y="48"/>
                  </a:cubicBezTo>
                  <a:cubicBezTo>
                    <a:pt x="151" y="48"/>
                    <a:pt x="151" y="48"/>
                    <a:pt x="151" y="48"/>
                  </a:cubicBezTo>
                  <a:cubicBezTo>
                    <a:pt x="151" y="48"/>
                    <a:pt x="151" y="47"/>
                    <a:pt x="150" y="47"/>
                  </a:cubicBezTo>
                  <a:cubicBezTo>
                    <a:pt x="150" y="47"/>
                    <a:pt x="150" y="47"/>
                    <a:pt x="149" y="46"/>
                  </a:cubicBezTo>
                  <a:cubicBezTo>
                    <a:pt x="148" y="46"/>
                    <a:pt x="148" y="45"/>
                    <a:pt x="147" y="45"/>
                  </a:cubicBezTo>
                  <a:cubicBezTo>
                    <a:pt x="148" y="44"/>
                    <a:pt x="147" y="43"/>
                    <a:pt x="147" y="42"/>
                  </a:cubicBezTo>
                  <a:cubicBezTo>
                    <a:pt x="148" y="42"/>
                    <a:pt x="148" y="42"/>
                    <a:pt x="148" y="42"/>
                  </a:cubicBezTo>
                  <a:cubicBezTo>
                    <a:pt x="149" y="42"/>
                    <a:pt x="150" y="42"/>
                    <a:pt x="150" y="42"/>
                  </a:cubicBezTo>
                  <a:cubicBezTo>
                    <a:pt x="150" y="42"/>
                    <a:pt x="150" y="43"/>
                    <a:pt x="151" y="43"/>
                  </a:cubicBezTo>
                  <a:cubicBezTo>
                    <a:pt x="151" y="43"/>
                    <a:pt x="152" y="43"/>
                    <a:pt x="153" y="43"/>
                  </a:cubicBezTo>
                  <a:cubicBezTo>
                    <a:pt x="153" y="43"/>
                    <a:pt x="154" y="43"/>
                    <a:pt x="154" y="43"/>
                  </a:cubicBezTo>
                  <a:cubicBezTo>
                    <a:pt x="154" y="43"/>
                    <a:pt x="155" y="43"/>
                    <a:pt x="155" y="43"/>
                  </a:cubicBezTo>
                  <a:cubicBezTo>
                    <a:pt x="156" y="43"/>
                    <a:pt x="156" y="43"/>
                    <a:pt x="156" y="43"/>
                  </a:cubicBezTo>
                  <a:cubicBezTo>
                    <a:pt x="156" y="43"/>
                    <a:pt x="156" y="43"/>
                    <a:pt x="157" y="43"/>
                  </a:cubicBezTo>
                  <a:cubicBezTo>
                    <a:pt x="157" y="43"/>
                    <a:pt x="158" y="41"/>
                    <a:pt x="158" y="41"/>
                  </a:cubicBezTo>
                  <a:cubicBezTo>
                    <a:pt x="158" y="41"/>
                    <a:pt x="158" y="40"/>
                    <a:pt x="158" y="40"/>
                  </a:cubicBezTo>
                  <a:cubicBezTo>
                    <a:pt x="159" y="40"/>
                    <a:pt x="159" y="40"/>
                    <a:pt x="160" y="40"/>
                  </a:cubicBezTo>
                  <a:cubicBezTo>
                    <a:pt x="161" y="40"/>
                    <a:pt x="162" y="40"/>
                    <a:pt x="162" y="40"/>
                  </a:cubicBezTo>
                  <a:cubicBezTo>
                    <a:pt x="162" y="40"/>
                    <a:pt x="162" y="39"/>
                    <a:pt x="163" y="39"/>
                  </a:cubicBezTo>
                  <a:cubicBezTo>
                    <a:pt x="163" y="39"/>
                    <a:pt x="163" y="39"/>
                    <a:pt x="163" y="39"/>
                  </a:cubicBezTo>
                  <a:cubicBezTo>
                    <a:pt x="163" y="39"/>
                    <a:pt x="163" y="39"/>
                    <a:pt x="163" y="38"/>
                  </a:cubicBezTo>
                  <a:cubicBezTo>
                    <a:pt x="163" y="38"/>
                    <a:pt x="164" y="38"/>
                    <a:pt x="164" y="38"/>
                  </a:cubicBezTo>
                  <a:cubicBezTo>
                    <a:pt x="164" y="38"/>
                    <a:pt x="163" y="37"/>
                    <a:pt x="163" y="37"/>
                  </a:cubicBezTo>
                  <a:cubicBezTo>
                    <a:pt x="163" y="36"/>
                    <a:pt x="163" y="36"/>
                    <a:pt x="164" y="35"/>
                  </a:cubicBezTo>
                  <a:cubicBezTo>
                    <a:pt x="164" y="35"/>
                    <a:pt x="165" y="35"/>
                    <a:pt x="166" y="35"/>
                  </a:cubicBezTo>
                  <a:cubicBezTo>
                    <a:pt x="166" y="35"/>
                    <a:pt x="166" y="35"/>
                    <a:pt x="166" y="35"/>
                  </a:cubicBezTo>
                  <a:cubicBezTo>
                    <a:pt x="166" y="35"/>
                    <a:pt x="166" y="35"/>
                    <a:pt x="166" y="34"/>
                  </a:cubicBezTo>
                  <a:cubicBezTo>
                    <a:pt x="167" y="34"/>
                    <a:pt x="167" y="34"/>
                    <a:pt x="168" y="34"/>
                  </a:cubicBezTo>
                  <a:cubicBezTo>
                    <a:pt x="168" y="34"/>
                    <a:pt x="168" y="34"/>
                    <a:pt x="169" y="34"/>
                  </a:cubicBezTo>
                  <a:cubicBezTo>
                    <a:pt x="169" y="34"/>
                    <a:pt x="169" y="34"/>
                    <a:pt x="169" y="34"/>
                  </a:cubicBezTo>
                  <a:cubicBezTo>
                    <a:pt x="169" y="33"/>
                    <a:pt x="170" y="34"/>
                    <a:pt x="170" y="34"/>
                  </a:cubicBezTo>
                  <a:cubicBezTo>
                    <a:pt x="170" y="34"/>
                    <a:pt x="171" y="34"/>
                    <a:pt x="171" y="34"/>
                  </a:cubicBezTo>
                  <a:cubicBezTo>
                    <a:pt x="172" y="34"/>
                    <a:pt x="172" y="34"/>
                    <a:pt x="173" y="34"/>
                  </a:cubicBezTo>
                  <a:cubicBezTo>
                    <a:pt x="173" y="34"/>
                    <a:pt x="174" y="34"/>
                    <a:pt x="174" y="34"/>
                  </a:cubicBezTo>
                  <a:cubicBezTo>
                    <a:pt x="174" y="34"/>
                    <a:pt x="175" y="34"/>
                    <a:pt x="175" y="34"/>
                  </a:cubicBezTo>
                  <a:cubicBezTo>
                    <a:pt x="176" y="34"/>
                    <a:pt x="176" y="34"/>
                    <a:pt x="176" y="33"/>
                  </a:cubicBezTo>
                  <a:cubicBezTo>
                    <a:pt x="176" y="33"/>
                    <a:pt x="176" y="32"/>
                    <a:pt x="175" y="32"/>
                  </a:cubicBezTo>
                  <a:cubicBezTo>
                    <a:pt x="175" y="32"/>
                    <a:pt x="175" y="32"/>
                    <a:pt x="175" y="32"/>
                  </a:cubicBezTo>
                  <a:cubicBezTo>
                    <a:pt x="175" y="32"/>
                    <a:pt x="174" y="31"/>
                    <a:pt x="174" y="31"/>
                  </a:cubicBezTo>
                  <a:cubicBezTo>
                    <a:pt x="174" y="31"/>
                    <a:pt x="173" y="30"/>
                    <a:pt x="172" y="30"/>
                  </a:cubicBezTo>
                  <a:cubicBezTo>
                    <a:pt x="172" y="30"/>
                    <a:pt x="171" y="30"/>
                    <a:pt x="171" y="29"/>
                  </a:cubicBezTo>
                  <a:cubicBezTo>
                    <a:pt x="171" y="29"/>
                    <a:pt x="171" y="29"/>
                    <a:pt x="171" y="29"/>
                  </a:cubicBezTo>
                  <a:cubicBezTo>
                    <a:pt x="171" y="29"/>
                    <a:pt x="170" y="29"/>
                    <a:pt x="170" y="29"/>
                  </a:cubicBezTo>
                  <a:cubicBezTo>
                    <a:pt x="170" y="29"/>
                    <a:pt x="170" y="29"/>
                    <a:pt x="170" y="29"/>
                  </a:cubicBezTo>
                  <a:cubicBezTo>
                    <a:pt x="170" y="28"/>
                    <a:pt x="170" y="28"/>
                    <a:pt x="169" y="28"/>
                  </a:cubicBezTo>
                  <a:cubicBezTo>
                    <a:pt x="169" y="28"/>
                    <a:pt x="169" y="28"/>
                    <a:pt x="168" y="28"/>
                  </a:cubicBezTo>
                  <a:cubicBezTo>
                    <a:pt x="168" y="27"/>
                    <a:pt x="167" y="27"/>
                    <a:pt x="167" y="27"/>
                  </a:cubicBezTo>
                  <a:cubicBezTo>
                    <a:pt x="167" y="27"/>
                    <a:pt x="166" y="26"/>
                    <a:pt x="166" y="26"/>
                  </a:cubicBezTo>
                  <a:cubicBezTo>
                    <a:pt x="165" y="26"/>
                    <a:pt x="164" y="26"/>
                    <a:pt x="163" y="26"/>
                  </a:cubicBezTo>
                  <a:cubicBezTo>
                    <a:pt x="163" y="27"/>
                    <a:pt x="162" y="28"/>
                    <a:pt x="162" y="28"/>
                  </a:cubicBezTo>
                  <a:cubicBezTo>
                    <a:pt x="162" y="28"/>
                    <a:pt x="160" y="27"/>
                    <a:pt x="160" y="27"/>
                  </a:cubicBezTo>
                  <a:cubicBezTo>
                    <a:pt x="159" y="27"/>
                    <a:pt x="159" y="27"/>
                    <a:pt x="159" y="27"/>
                  </a:cubicBezTo>
                  <a:cubicBezTo>
                    <a:pt x="157" y="27"/>
                    <a:pt x="157" y="27"/>
                    <a:pt x="157" y="28"/>
                  </a:cubicBezTo>
                  <a:cubicBezTo>
                    <a:pt x="156" y="27"/>
                    <a:pt x="155" y="27"/>
                    <a:pt x="155" y="26"/>
                  </a:cubicBezTo>
                  <a:cubicBezTo>
                    <a:pt x="155" y="26"/>
                    <a:pt x="155" y="26"/>
                    <a:pt x="155" y="25"/>
                  </a:cubicBezTo>
                  <a:cubicBezTo>
                    <a:pt x="155" y="25"/>
                    <a:pt x="154" y="24"/>
                    <a:pt x="154" y="24"/>
                  </a:cubicBezTo>
                  <a:cubicBezTo>
                    <a:pt x="154" y="24"/>
                    <a:pt x="155" y="23"/>
                    <a:pt x="155" y="22"/>
                  </a:cubicBezTo>
                  <a:cubicBezTo>
                    <a:pt x="154" y="22"/>
                    <a:pt x="154" y="20"/>
                    <a:pt x="154" y="18"/>
                  </a:cubicBezTo>
                  <a:cubicBezTo>
                    <a:pt x="154" y="18"/>
                    <a:pt x="154" y="18"/>
                    <a:pt x="154" y="18"/>
                  </a:cubicBezTo>
                  <a:cubicBezTo>
                    <a:pt x="154" y="18"/>
                    <a:pt x="154" y="18"/>
                    <a:pt x="154" y="18"/>
                  </a:cubicBezTo>
                  <a:cubicBezTo>
                    <a:pt x="155" y="18"/>
                    <a:pt x="156" y="19"/>
                    <a:pt x="156" y="19"/>
                  </a:cubicBezTo>
                  <a:cubicBezTo>
                    <a:pt x="157" y="19"/>
                    <a:pt x="157" y="19"/>
                    <a:pt x="157" y="19"/>
                  </a:cubicBezTo>
                  <a:cubicBezTo>
                    <a:pt x="158" y="19"/>
                    <a:pt x="159" y="19"/>
                    <a:pt x="160" y="20"/>
                  </a:cubicBezTo>
                  <a:cubicBezTo>
                    <a:pt x="160" y="19"/>
                    <a:pt x="160" y="19"/>
                    <a:pt x="161" y="18"/>
                  </a:cubicBezTo>
                  <a:cubicBezTo>
                    <a:pt x="161" y="18"/>
                    <a:pt x="161" y="17"/>
                    <a:pt x="161" y="17"/>
                  </a:cubicBezTo>
                  <a:cubicBezTo>
                    <a:pt x="161" y="17"/>
                    <a:pt x="162" y="17"/>
                    <a:pt x="162" y="17"/>
                  </a:cubicBezTo>
                  <a:cubicBezTo>
                    <a:pt x="162" y="17"/>
                    <a:pt x="163" y="17"/>
                    <a:pt x="163" y="17"/>
                  </a:cubicBezTo>
                  <a:cubicBezTo>
                    <a:pt x="163" y="17"/>
                    <a:pt x="164" y="17"/>
                    <a:pt x="164" y="16"/>
                  </a:cubicBezTo>
                  <a:cubicBezTo>
                    <a:pt x="163" y="16"/>
                    <a:pt x="163" y="15"/>
                    <a:pt x="163" y="15"/>
                  </a:cubicBezTo>
                  <a:cubicBezTo>
                    <a:pt x="163" y="15"/>
                    <a:pt x="163" y="15"/>
                    <a:pt x="162" y="15"/>
                  </a:cubicBezTo>
                  <a:cubicBezTo>
                    <a:pt x="162" y="14"/>
                    <a:pt x="162" y="14"/>
                    <a:pt x="162" y="14"/>
                  </a:cubicBezTo>
                  <a:cubicBezTo>
                    <a:pt x="162" y="14"/>
                    <a:pt x="163" y="13"/>
                    <a:pt x="162" y="13"/>
                  </a:cubicBezTo>
                  <a:cubicBezTo>
                    <a:pt x="162" y="13"/>
                    <a:pt x="162" y="13"/>
                    <a:pt x="162" y="12"/>
                  </a:cubicBezTo>
                  <a:cubicBezTo>
                    <a:pt x="162" y="12"/>
                    <a:pt x="162" y="11"/>
                    <a:pt x="162" y="11"/>
                  </a:cubicBezTo>
                  <a:cubicBezTo>
                    <a:pt x="162" y="10"/>
                    <a:pt x="162" y="9"/>
                    <a:pt x="162" y="9"/>
                  </a:cubicBezTo>
                  <a:cubicBezTo>
                    <a:pt x="162" y="9"/>
                    <a:pt x="162" y="8"/>
                    <a:pt x="162" y="8"/>
                  </a:cubicBezTo>
                  <a:cubicBezTo>
                    <a:pt x="163" y="7"/>
                    <a:pt x="163" y="8"/>
                    <a:pt x="163" y="7"/>
                  </a:cubicBezTo>
                  <a:cubicBezTo>
                    <a:pt x="163" y="6"/>
                    <a:pt x="163" y="6"/>
                    <a:pt x="163" y="6"/>
                  </a:cubicBezTo>
                  <a:cubicBezTo>
                    <a:pt x="163" y="5"/>
                    <a:pt x="162" y="5"/>
                    <a:pt x="162" y="5"/>
                  </a:cubicBezTo>
                  <a:cubicBezTo>
                    <a:pt x="162" y="5"/>
                    <a:pt x="162" y="4"/>
                    <a:pt x="161" y="4"/>
                  </a:cubicBezTo>
                  <a:cubicBezTo>
                    <a:pt x="161" y="4"/>
                    <a:pt x="160" y="3"/>
                    <a:pt x="159" y="3"/>
                  </a:cubicBezTo>
                  <a:cubicBezTo>
                    <a:pt x="159" y="3"/>
                    <a:pt x="159" y="4"/>
                    <a:pt x="159" y="4"/>
                  </a:cubicBezTo>
                  <a:cubicBezTo>
                    <a:pt x="158" y="3"/>
                    <a:pt x="158" y="3"/>
                    <a:pt x="158" y="3"/>
                  </a:cubicBezTo>
                  <a:cubicBezTo>
                    <a:pt x="159" y="3"/>
                    <a:pt x="159" y="1"/>
                    <a:pt x="160" y="1"/>
                  </a:cubicBezTo>
                  <a:cubicBezTo>
                    <a:pt x="160" y="1"/>
                    <a:pt x="161" y="1"/>
                    <a:pt x="162" y="1"/>
                  </a:cubicBezTo>
                  <a:cubicBezTo>
                    <a:pt x="162" y="1"/>
                    <a:pt x="162" y="0"/>
                    <a:pt x="162" y="0"/>
                  </a:cubicBezTo>
                  <a:cubicBezTo>
                    <a:pt x="163" y="0"/>
                    <a:pt x="163" y="0"/>
                    <a:pt x="163" y="0"/>
                  </a:cubicBezTo>
                  <a:cubicBezTo>
                    <a:pt x="163" y="0"/>
                    <a:pt x="164" y="0"/>
                    <a:pt x="164" y="0"/>
                  </a:cubicBezTo>
                  <a:cubicBezTo>
                    <a:pt x="164" y="0"/>
                    <a:pt x="164" y="0"/>
                    <a:pt x="164" y="0"/>
                  </a:cubicBezTo>
                  <a:cubicBezTo>
                    <a:pt x="165" y="0"/>
                    <a:pt x="166" y="0"/>
                    <a:pt x="167" y="0"/>
                  </a:cubicBezTo>
                  <a:cubicBezTo>
                    <a:pt x="167" y="0"/>
                    <a:pt x="168" y="0"/>
                    <a:pt x="168" y="0"/>
                  </a:cubicBezTo>
                  <a:cubicBezTo>
                    <a:pt x="168" y="0"/>
                    <a:pt x="168" y="0"/>
                    <a:pt x="168" y="0"/>
                  </a:cubicBezTo>
                  <a:cubicBezTo>
                    <a:pt x="169" y="0"/>
                    <a:pt x="169" y="0"/>
                    <a:pt x="169" y="0"/>
                  </a:cubicBezTo>
                  <a:cubicBezTo>
                    <a:pt x="169" y="0"/>
                    <a:pt x="170" y="0"/>
                    <a:pt x="170" y="0"/>
                  </a:cubicBezTo>
                  <a:cubicBezTo>
                    <a:pt x="170" y="0"/>
                    <a:pt x="171" y="1"/>
                    <a:pt x="171" y="1"/>
                  </a:cubicBezTo>
                  <a:cubicBezTo>
                    <a:pt x="172" y="1"/>
                    <a:pt x="172" y="0"/>
                    <a:pt x="172" y="1"/>
                  </a:cubicBezTo>
                  <a:cubicBezTo>
                    <a:pt x="172" y="1"/>
                    <a:pt x="172" y="1"/>
                    <a:pt x="173" y="1"/>
                  </a:cubicBezTo>
                  <a:cubicBezTo>
                    <a:pt x="173" y="1"/>
                    <a:pt x="173" y="1"/>
                    <a:pt x="174" y="1"/>
                  </a:cubicBezTo>
                  <a:cubicBezTo>
                    <a:pt x="174" y="1"/>
                    <a:pt x="174" y="2"/>
                    <a:pt x="174" y="2"/>
                  </a:cubicBezTo>
                  <a:cubicBezTo>
                    <a:pt x="174" y="2"/>
                    <a:pt x="175" y="2"/>
                    <a:pt x="175" y="2"/>
                  </a:cubicBezTo>
                  <a:cubicBezTo>
                    <a:pt x="176" y="2"/>
                    <a:pt x="176" y="2"/>
                    <a:pt x="176" y="1"/>
                  </a:cubicBezTo>
                  <a:cubicBezTo>
                    <a:pt x="176" y="1"/>
                    <a:pt x="177" y="2"/>
                    <a:pt x="177" y="2"/>
                  </a:cubicBezTo>
                  <a:cubicBezTo>
                    <a:pt x="178" y="2"/>
                    <a:pt x="178" y="2"/>
                    <a:pt x="178" y="2"/>
                  </a:cubicBezTo>
                  <a:cubicBezTo>
                    <a:pt x="179" y="2"/>
                    <a:pt x="178" y="3"/>
                    <a:pt x="179" y="3"/>
                  </a:cubicBezTo>
                  <a:cubicBezTo>
                    <a:pt x="179" y="3"/>
                    <a:pt x="179" y="3"/>
                    <a:pt x="180" y="3"/>
                  </a:cubicBezTo>
                  <a:cubicBezTo>
                    <a:pt x="180" y="3"/>
                    <a:pt x="180" y="3"/>
                    <a:pt x="180" y="3"/>
                  </a:cubicBezTo>
                  <a:cubicBezTo>
                    <a:pt x="180" y="3"/>
                    <a:pt x="180" y="3"/>
                    <a:pt x="181" y="4"/>
                  </a:cubicBezTo>
                  <a:cubicBezTo>
                    <a:pt x="181" y="4"/>
                    <a:pt x="181" y="4"/>
                    <a:pt x="181" y="4"/>
                  </a:cubicBezTo>
                  <a:cubicBezTo>
                    <a:pt x="181" y="4"/>
                    <a:pt x="181" y="4"/>
                    <a:pt x="182" y="4"/>
                  </a:cubicBezTo>
                  <a:cubicBezTo>
                    <a:pt x="182" y="4"/>
                    <a:pt x="182" y="5"/>
                    <a:pt x="182" y="5"/>
                  </a:cubicBezTo>
                  <a:cubicBezTo>
                    <a:pt x="182" y="5"/>
                    <a:pt x="183" y="5"/>
                    <a:pt x="183" y="5"/>
                  </a:cubicBezTo>
                  <a:cubicBezTo>
                    <a:pt x="183" y="5"/>
                    <a:pt x="183" y="6"/>
                    <a:pt x="183" y="6"/>
                  </a:cubicBezTo>
                  <a:cubicBezTo>
                    <a:pt x="183" y="6"/>
                    <a:pt x="184" y="6"/>
                    <a:pt x="184" y="6"/>
                  </a:cubicBezTo>
                  <a:cubicBezTo>
                    <a:pt x="184" y="6"/>
                    <a:pt x="184" y="6"/>
                    <a:pt x="184" y="6"/>
                  </a:cubicBezTo>
                  <a:cubicBezTo>
                    <a:pt x="184" y="6"/>
                    <a:pt x="185" y="6"/>
                    <a:pt x="185" y="7"/>
                  </a:cubicBezTo>
                  <a:cubicBezTo>
                    <a:pt x="185" y="7"/>
                    <a:pt x="185" y="7"/>
                    <a:pt x="185" y="7"/>
                  </a:cubicBezTo>
                  <a:cubicBezTo>
                    <a:pt x="185" y="7"/>
                    <a:pt x="185" y="8"/>
                    <a:pt x="185" y="8"/>
                  </a:cubicBezTo>
                  <a:cubicBezTo>
                    <a:pt x="185" y="8"/>
                    <a:pt x="186" y="8"/>
                    <a:pt x="186" y="8"/>
                  </a:cubicBezTo>
                  <a:cubicBezTo>
                    <a:pt x="186" y="8"/>
                    <a:pt x="186" y="8"/>
                    <a:pt x="187" y="9"/>
                  </a:cubicBezTo>
                  <a:cubicBezTo>
                    <a:pt x="187" y="9"/>
                    <a:pt x="187" y="9"/>
                    <a:pt x="187" y="9"/>
                  </a:cubicBezTo>
                  <a:cubicBezTo>
                    <a:pt x="187" y="9"/>
                    <a:pt x="187" y="9"/>
                    <a:pt x="187" y="9"/>
                  </a:cubicBezTo>
                  <a:cubicBezTo>
                    <a:pt x="187" y="9"/>
                    <a:pt x="188" y="9"/>
                    <a:pt x="188" y="10"/>
                  </a:cubicBezTo>
                  <a:cubicBezTo>
                    <a:pt x="188" y="10"/>
                    <a:pt x="188" y="10"/>
                    <a:pt x="188" y="10"/>
                  </a:cubicBezTo>
                  <a:cubicBezTo>
                    <a:pt x="188" y="10"/>
                    <a:pt x="188" y="10"/>
                    <a:pt x="188" y="10"/>
                  </a:cubicBezTo>
                  <a:cubicBezTo>
                    <a:pt x="188" y="10"/>
                    <a:pt x="188" y="10"/>
                    <a:pt x="189" y="10"/>
                  </a:cubicBezTo>
                  <a:cubicBezTo>
                    <a:pt x="189" y="10"/>
                    <a:pt x="189" y="10"/>
                    <a:pt x="189" y="10"/>
                  </a:cubicBezTo>
                  <a:cubicBezTo>
                    <a:pt x="189" y="11"/>
                    <a:pt x="189" y="11"/>
                    <a:pt x="189" y="11"/>
                  </a:cubicBezTo>
                  <a:cubicBezTo>
                    <a:pt x="189" y="11"/>
                    <a:pt x="190" y="12"/>
                    <a:pt x="190" y="12"/>
                  </a:cubicBezTo>
                  <a:cubicBezTo>
                    <a:pt x="191" y="12"/>
                    <a:pt x="191" y="13"/>
                    <a:pt x="192" y="13"/>
                  </a:cubicBezTo>
                  <a:cubicBezTo>
                    <a:pt x="192" y="13"/>
                    <a:pt x="193" y="14"/>
                    <a:pt x="193" y="14"/>
                  </a:cubicBezTo>
                  <a:cubicBezTo>
                    <a:pt x="193" y="14"/>
                    <a:pt x="193" y="15"/>
                    <a:pt x="193" y="15"/>
                  </a:cubicBezTo>
                  <a:cubicBezTo>
                    <a:pt x="194" y="15"/>
                    <a:pt x="195" y="16"/>
                    <a:pt x="195" y="16"/>
                  </a:cubicBezTo>
                  <a:cubicBezTo>
                    <a:pt x="195" y="17"/>
                    <a:pt x="196" y="17"/>
                    <a:pt x="196" y="18"/>
                  </a:cubicBezTo>
                  <a:cubicBezTo>
                    <a:pt x="196" y="18"/>
                    <a:pt x="196" y="18"/>
                    <a:pt x="197" y="18"/>
                  </a:cubicBezTo>
                  <a:cubicBezTo>
                    <a:pt x="197" y="18"/>
                    <a:pt x="197" y="18"/>
                    <a:pt x="197" y="18"/>
                  </a:cubicBezTo>
                  <a:cubicBezTo>
                    <a:pt x="197" y="18"/>
                    <a:pt x="197" y="19"/>
                    <a:pt x="197" y="19"/>
                  </a:cubicBezTo>
                  <a:cubicBezTo>
                    <a:pt x="198" y="19"/>
                    <a:pt x="198" y="19"/>
                    <a:pt x="198" y="19"/>
                  </a:cubicBezTo>
                  <a:cubicBezTo>
                    <a:pt x="198" y="19"/>
                    <a:pt x="198" y="19"/>
                    <a:pt x="198" y="19"/>
                  </a:cubicBezTo>
                  <a:cubicBezTo>
                    <a:pt x="198" y="19"/>
                    <a:pt x="199" y="19"/>
                    <a:pt x="199" y="19"/>
                  </a:cubicBezTo>
                  <a:cubicBezTo>
                    <a:pt x="199" y="19"/>
                    <a:pt x="199" y="19"/>
                    <a:pt x="199" y="19"/>
                  </a:cubicBezTo>
                  <a:cubicBezTo>
                    <a:pt x="200" y="20"/>
                    <a:pt x="201" y="19"/>
                    <a:pt x="202" y="19"/>
                  </a:cubicBezTo>
                  <a:cubicBezTo>
                    <a:pt x="202" y="19"/>
                    <a:pt x="202" y="20"/>
                    <a:pt x="203" y="20"/>
                  </a:cubicBezTo>
                  <a:cubicBezTo>
                    <a:pt x="203" y="20"/>
                    <a:pt x="203" y="20"/>
                    <a:pt x="203" y="20"/>
                  </a:cubicBezTo>
                  <a:cubicBezTo>
                    <a:pt x="203" y="20"/>
                    <a:pt x="204" y="20"/>
                    <a:pt x="204" y="20"/>
                  </a:cubicBezTo>
                  <a:cubicBezTo>
                    <a:pt x="204" y="20"/>
                    <a:pt x="204" y="20"/>
                    <a:pt x="205" y="20"/>
                  </a:cubicBezTo>
                  <a:cubicBezTo>
                    <a:pt x="205" y="20"/>
                    <a:pt x="205" y="20"/>
                    <a:pt x="205" y="20"/>
                  </a:cubicBezTo>
                  <a:cubicBezTo>
                    <a:pt x="205" y="20"/>
                    <a:pt x="206" y="20"/>
                    <a:pt x="206" y="20"/>
                  </a:cubicBezTo>
                  <a:cubicBezTo>
                    <a:pt x="206" y="20"/>
                    <a:pt x="206" y="21"/>
                    <a:pt x="206" y="21"/>
                  </a:cubicBezTo>
                  <a:cubicBezTo>
                    <a:pt x="206" y="21"/>
                    <a:pt x="207" y="21"/>
                    <a:pt x="207" y="21"/>
                  </a:cubicBezTo>
                  <a:cubicBezTo>
                    <a:pt x="207" y="21"/>
                    <a:pt x="207" y="21"/>
                    <a:pt x="207" y="21"/>
                  </a:cubicBezTo>
                  <a:cubicBezTo>
                    <a:pt x="207" y="21"/>
                    <a:pt x="208" y="21"/>
                    <a:pt x="208" y="21"/>
                  </a:cubicBezTo>
                  <a:cubicBezTo>
                    <a:pt x="208" y="22"/>
                    <a:pt x="209" y="22"/>
                    <a:pt x="210" y="23"/>
                  </a:cubicBezTo>
                  <a:cubicBezTo>
                    <a:pt x="210" y="23"/>
                    <a:pt x="211" y="23"/>
                    <a:pt x="212" y="23"/>
                  </a:cubicBezTo>
                  <a:cubicBezTo>
                    <a:pt x="212" y="23"/>
                    <a:pt x="212" y="24"/>
                    <a:pt x="212" y="24"/>
                  </a:cubicBezTo>
                  <a:cubicBezTo>
                    <a:pt x="213" y="25"/>
                    <a:pt x="214" y="25"/>
                    <a:pt x="214" y="25"/>
                  </a:cubicBezTo>
                  <a:cubicBezTo>
                    <a:pt x="214" y="26"/>
                    <a:pt x="214" y="26"/>
                    <a:pt x="214" y="27"/>
                  </a:cubicBezTo>
                  <a:cubicBezTo>
                    <a:pt x="214" y="27"/>
                    <a:pt x="214" y="27"/>
                    <a:pt x="215" y="27"/>
                  </a:cubicBezTo>
                  <a:cubicBezTo>
                    <a:pt x="215" y="27"/>
                    <a:pt x="215" y="27"/>
                    <a:pt x="216" y="28"/>
                  </a:cubicBezTo>
                  <a:cubicBezTo>
                    <a:pt x="216" y="28"/>
                    <a:pt x="216" y="28"/>
                    <a:pt x="216" y="28"/>
                  </a:cubicBezTo>
                  <a:cubicBezTo>
                    <a:pt x="216" y="28"/>
                    <a:pt x="217" y="28"/>
                    <a:pt x="217" y="29"/>
                  </a:cubicBezTo>
                  <a:cubicBezTo>
                    <a:pt x="217" y="29"/>
                    <a:pt x="217" y="29"/>
                    <a:pt x="218" y="29"/>
                  </a:cubicBezTo>
                  <a:cubicBezTo>
                    <a:pt x="218" y="29"/>
                    <a:pt x="218" y="28"/>
                    <a:pt x="218" y="28"/>
                  </a:cubicBezTo>
                  <a:cubicBezTo>
                    <a:pt x="219" y="28"/>
                    <a:pt x="219" y="29"/>
                    <a:pt x="220" y="29"/>
                  </a:cubicBezTo>
                  <a:cubicBezTo>
                    <a:pt x="220" y="29"/>
                    <a:pt x="221" y="29"/>
                    <a:pt x="222" y="28"/>
                  </a:cubicBezTo>
                  <a:cubicBezTo>
                    <a:pt x="223" y="29"/>
                    <a:pt x="223" y="29"/>
                    <a:pt x="223" y="29"/>
                  </a:cubicBezTo>
                  <a:cubicBezTo>
                    <a:pt x="223" y="28"/>
                    <a:pt x="224" y="28"/>
                    <a:pt x="224" y="27"/>
                  </a:cubicBezTo>
                  <a:cubicBezTo>
                    <a:pt x="224" y="27"/>
                    <a:pt x="224" y="27"/>
                    <a:pt x="224" y="27"/>
                  </a:cubicBezTo>
                  <a:cubicBezTo>
                    <a:pt x="225" y="27"/>
                    <a:pt x="226" y="27"/>
                    <a:pt x="226" y="27"/>
                  </a:cubicBezTo>
                  <a:cubicBezTo>
                    <a:pt x="226" y="26"/>
                    <a:pt x="226" y="26"/>
                    <a:pt x="226" y="26"/>
                  </a:cubicBezTo>
                  <a:cubicBezTo>
                    <a:pt x="227" y="26"/>
                    <a:pt x="228" y="25"/>
                    <a:pt x="229" y="25"/>
                  </a:cubicBezTo>
                  <a:cubicBezTo>
                    <a:pt x="229" y="25"/>
                    <a:pt x="230" y="26"/>
                    <a:pt x="230" y="26"/>
                  </a:cubicBezTo>
                  <a:cubicBezTo>
                    <a:pt x="230" y="28"/>
                    <a:pt x="231" y="27"/>
                    <a:pt x="232" y="28"/>
                  </a:cubicBezTo>
                  <a:cubicBezTo>
                    <a:pt x="232" y="29"/>
                    <a:pt x="232" y="29"/>
                    <a:pt x="232" y="29"/>
                  </a:cubicBezTo>
                  <a:cubicBezTo>
                    <a:pt x="231" y="29"/>
                    <a:pt x="231" y="30"/>
                    <a:pt x="231" y="30"/>
                  </a:cubicBezTo>
                  <a:cubicBezTo>
                    <a:pt x="231" y="30"/>
                    <a:pt x="231" y="30"/>
                    <a:pt x="231" y="31"/>
                  </a:cubicBezTo>
                  <a:cubicBezTo>
                    <a:pt x="231" y="31"/>
                    <a:pt x="231" y="32"/>
                    <a:pt x="232" y="33"/>
                  </a:cubicBezTo>
                  <a:cubicBezTo>
                    <a:pt x="232" y="33"/>
                    <a:pt x="232" y="33"/>
                    <a:pt x="232" y="33"/>
                  </a:cubicBezTo>
                  <a:cubicBezTo>
                    <a:pt x="232" y="33"/>
                    <a:pt x="232" y="33"/>
                    <a:pt x="232" y="33"/>
                  </a:cubicBezTo>
                  <a:cubicBezTo>
                    <a:pt x="232" y="34"/>
                    <a:pt x="232" y="34"/>
                    <a:pt x="232" y="34"/>
                  </a:cubicBezTo>
                  <a:cubicBezTo>
                    <a:pt x="232" y="35"/>
                    <a:pt x="233" y="35"/>
                    <a:pt x="233" y="36"/>
                  </a:cubicBezTo>
                  <a:cubicBezTo>
                    <a:pt x="232" y="36"/>
                    <a:pt x="232" y="36"/>
                    <a:pt x="232" y="36"/>
                  </a:cubicBezTo>
                  <a:cubicBezTo>
                    <a:pt x="233" y="36"/>
                    <a:pt x="233" y="37"/>
                    <a:pt x="233" y="37"/>
                  </a:cubicBezTo>
                  <a:cubicBezTo>
                    <a:pt x="233" y="37"/>
                    <a:pt x="232" y="38"/>
                    <a:pt x="233" y="38"/>
                  </a:cubicBezTo>
                  <a:cubicBezTo>
                    <a:pt x="233" y="38"/>
                    <a:pt x="233" y="39"/>
                    <a:pt x="233" y="39"/>
                  </a:cubicBezTo>
                  <a:cubicBezTo>
                    <a:pt x="233" y="39"/>
                    <a:pt x="233" y="39"/>
                    <a:pt x="232" y="39"/>
                  </a:cubicBezTo>
                  <a:cubicBezTo>
                    <a:pt x="232" y="40"/>
                    <a:pt x="233" y="40"/>
                    <a:pt x="233" y="41"/>
                  </a:cubicBezTo>
                  <a:cubicBezTo>
                    <a:pt x="233" y="41"/>
                    <a:pt x="233" y="41"/>
                    <a:pt x="233" y="41"/>
                  </a:cubicBezTo>
                  <a:cubicBezTo>
                    <a:pt x="232" y="41"/>
                    <a:pt x="232" y="41"/>
                    <a:pt x="231" y="41"/>
                  </a:cubicBezTo>
                  <a:cubicBezTo>
                    <a:pt x="231" y="41"/>
                    <a:pt x="230" y="41"/>
                    <a:pt x="229" y="40"/>
                  </a:cubicBezTo>
                  <a:cubicBezTo>
                    <a:pt x="228" y="40"/>
                    <a:pt x="228" y="40"/>
                    <a:pt x="227" y="40"/>
                  </a:cubicBezTo>
                  <a:cubicBezTo>
                    <a:pt x="227" y="41"/>
                    <a:pt x="227" y="41"/>
                    <a:pt x="227" y="42"/>
                  </a:cubicBezTo>
                  <a:cubicBezTo>
                    <a:pt x="226" y="42"/>
                    <a:pt x="225" y="42"/>
                    <a:pt x="225" y="43"/>
                  </a:cubicBezTo>
                  <a:cubicBezTo>
                    <a:pt x="226" y="43"/>
                    <a:pt x="227" y="45"/>
                    <a:pt x="228" y="46"/>
                  </a:cubicBezTo>
                  <a:cubicBezTo>
                    <a:pt x="228" y="46"/>
                    <a:pt x="228" y="46"/>
                    <a:pt x="229" y="46"/>
                  </a:cubicBezTo>
                  <a:cubicBezTo>
                    <a:pt x="229" y="47"/>
                    <a:pt x="229" y="47"/>
                    <a:pt x="229" y="47"/>
                  </a:cubicBezTo>
                  <a:cubicBezTo>
                    <a:pt x="229" y="47"/>
                    <a:pt x="229" y="47"/>
                    <a:pt x="229" y="48"/>
                  </a:cubicBezTo>
                  <a:cubicBezTo>
                    <a:pt x="229" y="48"/>
                    <a:pt x="229" y="49"/>
                    <a:pt x="230" y="49"/>
                  </a:cubicBezTo>
                  <a:cubicBezTo>
                    <a:pt x="230" y="49"/>
                    <a:pt x="231" y="50"/>
                    <a:pt x="231" y="50"/>
                  </a:cubicBezTo>
                  <a:cubicBezTo>
                    <a:pt x="231" y="51"/>
                    <a:pt x="231" y="51"/>
                    <a:pt x="231" y="51"/>
                  </a:cubicBezTo>
                  <a:cubicBezTo>
                    <a:pt x="231" y="51"/>
                    <a:pt x="231" y="51"/>
                    <a:pt x="231" y="51"/>
                  </a:cubicBezTo>
                  <a:cubicBezTo>
                    <a:pt x="231" y="52"/>
                    <a:pt x="231" y="52"/>
                    <a:pt x="231" y="52"/>
                  </a:cubicBezTo>
                  <a:cubicBezTo>
                    <a:pt x="231" y="52"/>
                    <a:pt x="231" y="52"/>
                    <a:pt x="231" y="52"/>
                  </a:cubicBezTo>
                  <a:cubicBezTo>
                    <a:pt x="230" y="52"/>
                    <a:pt x="229" y="53"/>
                    <a:pt x="229" y="53"/>
                  </a:cubicBezTo>
                  <a:cubicBezTo>
                    <a:pt x="229" y="53"/>
                    <a:pt x="229" y="52"/>
                    <a:pt x="229" y="52"/>
                  </a:cubicBezTo>
                  <a:cubicBezTo>
                    <a:pt x="228" y="52"/>
                    <a:pt x="228" y="52"/>
                    <a:pt x="228" y="52"/>
                  </a:cubicBezTo>
                  <a:cubicBezTo>
                    <a:pt x="228" y="52"/>
                    <a:pt x="228" y="52"/>
                    <a:pt x="227" y="52"/>
                  </a:cubicBezTo>
                  <a:cubicBezTo>
                    <a:pt x="227" y="52"/>
                    <a:pt x="226" y="52"/>
                    <a:pt x="226" y="52"/>
                  </a:cubicBezTo>
                  <a:cubicBezTo>
                    <a:pt x="226" y="52"/>
                    <a:pt x="226" y="52"/>
                    <a:pt x="226" y="52"/>
                  </a:cubicBezTo>
                  <a:cubicBezTo>
                    <a:pt x="226" y="53"/>
                    <a:pt x="227" y="55"/>
                    <a:pt x="227" y="55"/>
                  </a:cubicBezTo>
                  <a:cubicBezTo>
                    <a:pt x="227" y="55"/>
                    <a:pt x="226" y="55"/>
                    <a:pt x="226" y="55"/>
                  </a:cubicBezTo>
                  <a:cubicBezTo>
                    <a:pt x="225" y="55"/>
                    <a:pt x="225" y="55"/>
                    <a:pt x="225" y="55"/>
                  </a:cubicBezTo>
                  <a:cubicBezTo>
                    <a:pt x="225" y="55"/>
                    <a:pt x="225" y="56"/>
                    <a:pt x="225" y="56"/>
                  </a:cubicBezTo>
                  <a:cubicBezTo>
                    <a:pt x="225" y="56"/>
                    <a:pt x="225" y="56"/>
                    <a:pt x="225" y="56"/>
                  </a:cubicBezTo>
                  <a:cubicBezTo>
                    <a:pt x="225" y="56"/>
                    <a:pt x="224" y="57"/>
                    <a:pt x="224" y="57"/>
                  </a:cubicBezTo>
                  <a:cubicBezTo>
                    <a:pt x="224" y="57"/>
                    <a:pt x="223" y="57"/>
                    <a:pt x="223" y="57"/>
                  </a:cubicBezTo>
                  <a:cubicBezTo>
                    <a:pt x="222" y="56"/>
                    <a:pt x="221" y="57"/>
                    <a:pt x="221" y="57"/>
                  </a:cubicBezTo>
                  <a:cubicBezTo>
                    <a:pt x="222" y="58"/>
                    <a:pt x="222" y="58"/>
                    <a:pt x="222" y="58"/>
                  </a:cubicBezTo>
                  <a:cubicBezTo>
                    <a:pt x="222" y="59"/>
                    <a:pt x="223" y="59"/>
                    <a:pt x="224" y="59"/>
                  </a:cubicBezTo>
                  <a:cubicBezTo>
                    <a:pt x="223" y="60"/>
                    <a:pt x="223" y="60"/>
                    <a:pt x="223" y="60"/>
                  </a:cubicBezTo>
                  <a:cubicBezTo>
                    <a:pt x="223" y="59"/>
                    <a:pt x="222" y="60"/>
                    <a:pt x="221" y="60"/>
                  </a:cubicBezTo>
                  <a:cubicBezTo>
                    <a:pt x="221" y="60"/>
                    <a:pt x="221" y="59"/>
                    <a:pt x="221" y="59"/>
                  </a:cubicBezTo>
                  <a:cubicBezTo>
                    <a:pt x="221" y="59"/>
                    <a:pt x="220" y="59"/>
                    <a:pt x="220" y="59"/>
                  </a:cubicBezTo>
                  <a:cubicBezTo>
                    <a:pt x="219" y="59"/>
                    <a:pt x="219" y="58"/>
                    <a:pt x="217" y="58"/>
                  </a:cubicBezTo>
                  <a:cubicBezTo>
                    <a:pt x="217" y="59"/>
                    <a:pt x="216" y="58"/>
                    <a:pt x="216" y="59"/>
                  </a:cubicBezTo>
                  <a:cubicBezTo>
                    <a:pt x="217" y="60"/>
                    <a:pt x="216" y="61"/>
                    <a:pt x="216" y="62"/>
                  </a:cubicBezTo>
                  <a:cubicBezTo>
                    <a:pt x="216" y="62"/>
                    <a:pt x="216" y="62"/>
                    <a:pt x="215" y="62"/>
                  </a:cubicBezTo>
                  <a:cubicBezTo>
                    <a:pt x="215" y="63"/>
                    <a:pt x="215" y="63"/>
                    <a:pt x="215" y="63"/>
                  </a:cubicBezTo>
                  <a:cubicBezTo>
                    <a:pt x="215" y="63"/>
                    <a:pt x="215" y="63"/>
                    <a:pt x="215" y="63"/>
                  </a:cubicBezTo>
                  <a:cubicBezTo>
                    <a:pt x="214" y="64"/>
                    <a:pt x="214" y="64"/>
                    <a:pt x="214" y="64"/>
                  </a:cubicBezTo>
                  <a:cubicBezTo>
                    <a:pt x="214" y="64"/>
                    <a:pt x="213" y="64"/>
                    <a:pt x="213" y="64"/>
                  </a:cubicBezTo>
                  <a:cubicBezTo>
                    <a:pt x="213" y="64"/>
                    <a:pt x="213" y="64"/>
                    <a:pt x="213" y="65"/>
                  </a:cubicBezTo>
                  <a:cubicBezTo>
                    <a:pt x="212" y="65"/>
                    <a:pt x="212" y="65"/>
                    <a:pt x="212" y="65"/>
                  </a:cubicBezTo>
                  <a:cubicBezTo>
                    <a:pt x="212" y="65"/>
                    <a:pt x="211" y="66"/>
                    <a:pt x="211" y="66"/>
                  </a:cubicBezTo>
                  <a:cubicBezTo>
                    <a:pt x="211" y="66"/>
                    <a:pt x="211" y="66"/>
                    <a:pt x="211" y="67"/>
                  </a:cubicBezTo>
                  <a:cubicBezTo>
                    <a:pt x="211" y="67"/>
                    <a:pt x="211" y="67"/>
                    <a:pt x="211" y="67"/>
                  </a:cubicBezTo>
                  <a:cubicBezTo>
                    <a:pt x="211" y="67"/>
                    <a:pt x="211" y="68"/>
                    <a:pt x="211" y="68"/>
                  </a:cubicBezTo>
                  <a:cubicBezTo>
                    <a:pt x="211" y="68"/>
                    <a:pt x="211" y="68"/>
                    <a:pt x="211" y="68"/>
                  </a:cubicBezTo>
                  <a:cubicBezTo>
                    <a:pt x="210" y="68"/>
                    <a:pt x="210" y="68"/>
                    <a:pt x="209" y="68"/>
                  </a:cubicBezTo>
                  <a:cubicBezTo>
                    <a:pt x="209" y="68"/>
                    <a:pt x="209" y="68"/>
                    <a:pt x="209" y="68"/>
                  </a:cubicBezTo>
                  <a:close/>
                  <a:moveTo>
                    <a:pt x="179" y="179"/>
                  </a:moveTo>
                  <a:cubicBezTo>
                    <a:pt x="178" y="179"/>
                    <a:pt x="178" y="179"/>
                    <a:pt x="178" y="179"/>
                  </a:cubicBezTo>
                  <a:cubicBezTo>
                    <a:pt x="177" y="179"/>
                    <a:pt x="177" y="179"/>
                    <a:pt x="177" y="179"/>
                  </a:cubicBezTo>
                  <a:cubicBezTo>
                    <a:pt x="177" y="179"/>
                    <a:pt x="176" y="178"/>
                    <a:pt x="176" y="178"/>
                  </a:cubicBezTo>
                  <a:cubicBezTo>
                    <a:pt x="176" y="178"/>
                    <a:pt x="176" y="178"/>
                    <a:pt x="176" y="178"/>
                  </a:cubicBezTo>
                  <a:cubicBezTo>
                    <a:pt x="175" y="178"/>
                    <a:pt x="175" y="178"/>
                    <a:pt x="175" y="178"/>
                  </a:cubicBezTo>
                  <a:cubicBezTo>
                    <a:pt x="175" y="178"/>
                    <a:pt x="174" y="178"/>
                    <a:pt x="174" y="177"/>
                  </a:cubicBezTo>
                  <a:cubicBezTo>
                    <a:pt x="174" y="177"/>
                    <a:pt x="174" y="177"/>
                    <a:pt x="174" y="176"/>
                  </a:cubicBezTo>
                  <a:cubicBezTo>
                    <a:pt x="174" y="176"/>
                    <a:pt x="174" y="176"/>
                    <a:pt x="174" y="176"/>
                  </a:cubicBezTo>
                  <a:cubicBezTo>
                    <a:pt x="174" y="176"/>
                    <a:pt x="174" y="175"/>
                    <a:pt x="174" y="175"/>
                  </a:cubicBezTo>
                  <a:cubicBezTo>
                    <a:pt x="174" y="175"/>
                    <a:pt x="174" y="174"/>
                    <a:pt x="174" y="174"/>
                  </a:cubicBezTo>
                  <a:cubicBezTo>
                    <a:pt x="174" y="173"/>
                    <a:pt x="175" y="172"/>
                    <a:pt x="175" y="172"/>
                  </a:cubicBezTo>
                  <a:cubicBezTo>
                    <a:pt x="176" y="172"/>
                    <a:pt x="176" y="172"/>
                    <a:pt x="176" y="172"/>
                  </a:cubicBezTo>
                  <a:cubicBezTo>
                    <a:pt x="176" y="172"/>
                    <a:pt x="176" y="171"/>
                    <a:pt x="176" y="171"/>
                  </a:cubicBezTo>
                  <a:cubicBezTo>
                    <a:pt x="176" y="171"/>
                    <a:pt x="176" y="171"/>
                    <a:pt x="176" y="171"/>
                  </a:cubicBezTo>
                  <a:cubicBezTo>
                    <a:pt x="176" y="171"/>
                    <a:pt x="176" y="171"/>
                    <a:pt x="176" y="171"/>
                  </a:cubicBezTo>
                  <a:cubicBezTo>
                    <a:pt x="176" y="171"/>
                    <a:pt x="177" y="171"/>
                    <a:pt x="177" y="171"/>
                  </a:cubicBezTo>
                  <a:cubicBezTo>
                    <a:pt x="177" y="171"/>
                    <a:pt x="177" y="170"/>
                    <a:pt x="177" y="170"/>
                  </a:cubicBezTo>
                  <a:cubicBezTo>
                    <a:pt x="178" y="170"/>
                    <a:pt x="179" y="171"/>
                    <a:pt x="179" y="171"/>
                  </a:cubicBezTo>
                  <a:cubicBezTo>
                    <a:pt x="179" y="170"/>
                    <a:pt x="180" y="170"/>
                    <a:pt x="180" y="170"/>
                  </a:cubicBezTo>
                  <a:cubicBezTo>
                    <a:pt x="180" y="170"/>
                    <a:pt x="180" y="171"/>
                    <a:pt x="181" y="171"/>
                  </a:cubicBezTo>
                  <a:cubicBezTo>
                    <a:pt x="181" y="170"/>
                    <a:pt x="181" y="170"/>
                    <a:pt x="181" y="170"/>
                  </a:cubicBezTo>
                  <a:cubicBezTo>
                    <a:pt x="181" y="170"/>
                    <a:pt x="181" y="170"/>
                    <a:pt x="182" y="171"/>
                  </a:cubicBezTo>
                  <a:cubicBezTo>
                    <a:pt x="182" y="170"/>
                    <a:pt x="182" y="170"/>
                    <a:pt x="182" y="170"/>
                  </a:cubicBezTo>
                  <a:cubicBezTo>
                    <a:pt x="182" y="170"/>
                    <a:pt x="182" y="170"/>
                    <a:pt x="182" y="170"/>
                  </a:cubicBezTo>
                  <a:cubicBezTo>
                    <a:pt x="182" y="170"/>
                    <a:pt x="182" y="170"/>
                    <a:pt x="182" y="170"/>
                  </a:cubicBezTo>
                  <a:cubicBezTo>
                    <a:pt x="182" y="170"/>
                    <a:pt x="182" y="170"/>
                    <a:pt x="183" y="170"/>
                  </a:cubicBezTo>
                  <a:cubicBezTo>
                    <a:pt x="183" y="171"/>
                    <a:pt x="183" y="171"/>
                    <a:pt x="183" y="172"/>
                  </a:cubicBezTo>
                  <a:cubicBezTo>
                    <a:pt x="183" y="172"/>
                    <a:pt x="183" y="172"/>
                    <a:pt x="183" y="172"/>
                  </a:cubicBezTo>
                  <a:cubicBezTo>
                    <a:pt x="183" y="172"/>
                    <a:pt x="183" y="172"/>
                    <a:pt x="183" y="172"/>
                  </a:cubicBezTo>
                  <a:cubicBezTo>
                    <a:pt x="183" y="172"/>
                    <a:pt x="183" y="172"/>
                    <a:pt x="183" y="172"/>
                  </a:cubicBezTo>
                  <a:cubicBezTo>
                    <a:pt x="182" y="173"/>
                    <a:pt x="182" y="173"/>
                    <a:pt x="182" y="173"/>
                  </a:cubicBezTo>
                  <a:cubicBezTo>
                    <a:pt x="182" y="173"/>
                    <a:pt x="182" y="174"/>
                    <a:pt x="182" y="174"/>
                  </a:cubicBezTo>
                  <a:cubicBezTo>
                    <a:pt x="182" y="174"/>
                    <a:pt x="182" y="174"/>
                    <a:pt x="182" y="175"/>
                  </a:cubicBezTo>
                  <a:cubicBezTo>
                    <a:pt x="182" y="175"/>
                    <a:pt x="182" y="175"/>
                    <a:pt x="182" y="175"/>
                  </a:cubicBezTo>
                  <a:cubicBezTo>
                    <a:pt x="182" y="175"/>
                    <a:pt x="182" y="176"/>
                    <a:pt x="182" y="176"/>
                  </a:cubicBezTo>
                  <a:cubicBezTo>
                    <a:pt x="181" y="177"/>
                    <a:pt x="181" y="177"/>
                    <a:pt x="181" y="177"/>
                  </a:cubicBezTo>
                  <a:cubicBezTo>
                    <a:pt x="180" y="177"/>
                    <a:pt x="180" y="178"/>
                    <a:pt x="180" y="178"/>
                  </a:cubicBezTo>
                  <a:cubicBezTo>
                    <a:pt x="180" y="178"/>
                    <a:pt x="179" y="178"/>
                    <a:pt x="179" y="178"/>
                  </a:cubicBezTo>
                  <a:cubicBezTo>
                    <a:pt x="179" y="178"/>
                    <a:pt x="179" y="178"/>
                    <a:pt x="179" y="178"/>
                  </a:cubicBezTo>
                  <a:cubicBezTo>
                    <a:pt x="179" y="179"/>
                    <a:pt x="179" y="179"/>
                    <a:pt x="179" y="179"/>
                  </a:cubicBezTo>
                  <a:close/>
                </a:path>
              </a:pathLst>
            </a:custGeom>
            <a:solidFill>
              <a:srgbClr val="0DBDBA"/>
            </a:solidFill>
            <a:ln w="9525">
              <a:no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defTabSz="2945407">
                <a:defRPr/>
              </a:pPr>
              <a:endParaRPr lang="en-US" sz="1600" kern="0">
                <a:solidFill>
                  <a:srgbClr val="0A0A0A"/>
                </a:solidFill>
                <a:cs typeface="Arial" charset="0"/>
              </a:endParaRPr>
            </a:p>
          </p:txBody>
        </p:sp>
        <p:sp>
          <p:nvSpPr>
            <p:cNvPr id="276" name="Freeform 259">
              <a:extLst>
                <a:ext uri="{FF2B5EF4-FFF2-40B4-BE49-F238E27FC236}">
                  <a16:creationId xmlns:a16="http://schemas.microsoft.com/office/drawing/2014/main" id="{38055952-8421-11FA-BCD4-6AE7BFED04DA}"/>
                </a:ext>
              </a:extLst>
            </p:cNvPr>
            <p:cNvSpPr>
              <a:spLocks noEditPoints="1"/>
            </p:cNvSpPr>
            <p:nvPr/>
          </p:nvSpPr>
          <p:spPr bwMode="auto">
            <a:xfrm>
              <a:off x="31088799" y="13115848"/>
              <a:ext cx="182044" cy="397956"/>
            </a:xfrm>
            <a:custGeom>
              <a:avLst/>
              <a:gdLst/>
              <a:ahLst/>
              <a:cxnLst>
                <a:cxn ang="0">
                  <a:pos x="1" y="1"/>
                </a:cxn>
                <a:cxn ang="0">
                  <a:pos x="2" y="1"/>
                </a:cxn>
                <a:cxn ang="0">
                  <a:pos x="2" y="1"/>
                </a:cxn>
                <a:cxn ang="0">
                  <a:pos x="3" y="1"/>
                </a:cxn>
                <a:cxn ang="0">
                  <a:pos x="4" y="3"/>
                </a:cxn>
                <a:cxn ang="0">
                  <a:pos x="4" y="3"/>
                </a:cxn>
                <a:cxn ang="0">
                  <a:pos x="4" y="3"/>
                </a:cxn>
                <a:cxn ang="0">
                  <a:pos x="4" y="4"/>
                </a:cxn>
                <a:cxn ang="0">
                  <a:pos x="5" y="4"/>
                </a:cxn>
                <a:cxn ang="0">
                  <a:pos x="6" y="5"/>
                </a:cxn>
                <a:cxn ang="0">
                  <a:pos x="6" y="6"/>
                </a:cxn>
                <a:cxn ang="0">
                  <a:pos x="7" y="7"/>
                </a:cxn>
                <a:cxn ang="0">
                  <a:pos x="7" y="9"/>
                </a:cxn>
                <a:cxn ang="0">
                  <a:pos x="8" y="9"/>
                </a:cxn>
                <a:cxn ang="0">
                  <a:pos x="8" y="10"/>
                </a:cxn>
                <a:cxn ang="0">
                  <a:pos x="8" y="10"/>
                </a:cxn>
                <a:cxn ang="0">
                  <a:pos x="8" y="10"/>
                </a:cxn>
                <a:cxn ang="0">
                  <a:pos x="8" y="11"/>
                </a:cxn>
                <a:cxn ang="0">
                  <a:pos x="9" y="12"/>
                </a:cxn>
                <a:cxn ang="0">
                  <a:pos x="9" y="12"/>
                </a:cxn>
                <a:cxn ang="0">
                  <a:pos x="9" y="12"/>
                </a:cxn>
                <a:cxn ang="0">
                  <a:pos x="9" y="13"/>
                </a:cxn>
                <a:cxn ang="0">
                  <a:pos x="8" y="17"/>
                </a:cxn>
                <a:cxn ang="0">
                  <a:pos x="8" y="17"/>
                </a:cxn>
                <a:cxn ang="0">
                  <a:pos x="7" y="18"/>
                </a:cxn>
                <a:cxn ang="0">
                  <a:pos x="6" y="18"/>
                </a:cxn>
                <a:cxn ang="0">
                  <a:pos x="6" y="18"/>
                </a:cxn>
                <a:cxn ang="0">
                  <a:pos x="5" y="18"/>
                </a:cxn>
                <a:cxn ang="0">
                  <a:pos x="4" y="19"/>
                </a:cxn>
                <a:cxn ang="0">
                  <a:pos x="3" y="19"/>
                </a:cxn>
                <a:cxn ang="0">
                  <a:pos x="1" y="17"/>
                </a:cxn>
                <a:cxn ang="0">
                  <a:pos x="1" y="16"/>
                </a:cxn>
                <a:cxn ang="0">
                  <a:pos x="0" y="15"/>
                </a:cxn>
                <a:cxn ang="0">
                  <a:pos x="0" y="14"/>
                </a:cxn>
                <a:cxn ang="0">
                  <a:pos x="0" y="13"/>
                </a:cxn>
                <a:cxn ang="0">
                  <a:pos x="0" y="12"/>
                </a:cxn>
                <a:cxn ang="0">
                  <a:pos x="0" y="11"/>
                </a:cxn>
                <a:cxn ang="0">
                  <a:pos x="0" y="10"/>
                </a:cxn>
                <a:cxn ang="0">
                  <a:pos x="0" y="9"/>
                </a:cxn>
                <a:cxn ang="0">
                  <a:pos x="0" y="7"/>
                </a:cxn>
                <a:cxn ang="0">
                  <a:pos x="0" y="6"/>
                </a:cxn>
                <a:cxn ang="0">
                  <a:pos x="0" y="4"/>
                </a:cxn>
                <a:cxn ang="0">
                  <a:pos x="1" y="3"/>
                </a:cxn>
                <a:cxn ang="0">
                  <a:pos x="1" y="2"/>
                </a:cxn>
                <a:cxn ang="0">
                  <a:pos x="1" y="2"/>
                </a:cxn>
                <a:cxn ang="0">
                  <a:pos x="1" y="1"/>
                </a:cxn>
                <a:cxn ang="0">
                  <a:pos x="0" y="0"/>
                </a:cxn>
                <a:cxn ang="0">
                  <a:pos x="1" y="0"/>
                </a:cxn>
                <a:cxn ang="0">
                  <a:pos x="1" y="0"/>
                </a:cxn>
                <a:cxn ang="0">
                  <a:pos x="0" y="0"/>
                </a:cxn>
              </a:cxnLst>
              <a:rect l="0" t="0" r="r" b="b"/>
              <a:pathLst>
                <a:path w="9" h="19">
                  <a:moveTo>
                    <a:pt x="1" y="1"/>
                  </a:moveTo>
                  <a:cubicBezTo>
                    <a:pt x="1" y="1"/>
                    <a:pt x="1" y="1"/>
                    <a:pt x="2" y="1"/>
                  </a:cubicBezTo>
                  <a:cubicBezTo>
                    <a:pt x="2" y="1"/>
                    <a:pt x="2" y="1"/>
                    <a:pt x="2" y="1"/>
                  </a:cubicBezTo>
                  <a:cubicBezTo>
                    <a:pt x="3" y="1"/>
                    <a:pt x="3" y="1"/>
                    <a:pt x="3" y="1"/>
                  </a:cubicBezTo>
                  <a:cubicBezTo>
                    <a:pt x="3" y="2"/>
                    <a:pt x="4" y="2"/>
                    <a:pt x="4" y="3"/>
                  </a:cubicBezTo>
                  <a:cubicBezTo>
                    <a:pt x="4" y="3"/>
                    <a:pt x="4" y="3"/>
                    <a:pt x="4" y="3"/>
                  </a:cubicBezTo>
                  <a:cubicBezTo>
                    <a:pt x="4" y="3"/>
                    <a:pt x="4" y="3"/>
                    <a:pt x="4" y="3"/>
                  </a:cubicBezTo>
                  <a:cubicBezTo>
                    <a:pt x="4" y="4"/>
                    <a:pt x="4" y="4"/>
                    <a:pt x="4" y="4"/>
                  </a:cubicBezTo>
                  <a:cubicBezTo>
                    <a:pt x="5" y="4"/>
                    <a:pt x="5" y="4"/>
                    <a:pt x="5" y="4"/>
                  </a:cubicBezTo>
                  <a:cubicBezTo>
                    <a:pt x="5" y="5"/>
                    <a:pt x="5" y="5"/>
                    <a:pt x="6" y="5"/>
                  </a:cubicBezTo>
                  <a:cubicBezTo>
                    <a:pt x="6" y="6"/>
                    <a:pt x="6" y="6"/>
                    <a:pt x="6" y="6"/>
                  </a:cubicBezTo>
                  <a:cubicBezTo>
                    <a:pt x="6" y="6"/>
                    <a:pt x="6" y="7"/>
                    <a:pt x="7" y="7"/>
                  </a:cubicBezTo>
                  <a:cubicBezTo>
                    <a:pt x="7" y="7"/>
                    <a:pt x="7" y="8"/>
                    <a:pt x="7" y="9"/>
                  </a:cubicBezTo>
                  <a:cubicBezTo>
                    <a:pt x="7" y="9"/>
                    <a:pt x="8" y="9"/>
                    <a:pt x="8" y="9"/>
                  </a:cubicBezTo>
                  <a:cubicBezTo>
                    <a:pt x="8" y="9"/>
                    <a:pt x="8" y="10"/>
                    <a:pt x="8" y="10"/>
                  </a:cubicBezTo>
                  <a:cubicBezTo>
                    <a:pt x="8" y="10"/>
                    <a:pt x="8" y="10"/>
                    <a:pt x="8" y="10"/>
                  </a:cubicBezTo>
                  <a:cubicBezTo>
                    <a:pt x="8" y="10"/>
                    <a:pt x="8" y="10"/>
                    <a:pt x="8" y="10"/>
                  </a:cubicBezTo>
                  <a:cubicBezTo>
                    <a:pt x="8" y="10"/>
                    <a:pt x="8" y="11"/>
                    <a:pt x="8" y="11"/>
                  </a:cubicBezTo>
                  <a:cubicBezTo>
                    <a:pt x="9" y="11"/>
                    <a:pt x="8" y="11"/>
                    <a:pt x="9" y="12"/>
                  </a:cubicBezTo>
                  <a:cubicBezTo>
                    <a:pt x="9" y="12"/>
                    <a:pt x="9" y="12"/>
                    <a:pt x="9" y="12"/>
                  </a:cubicBezTo>
                  <a:cubicBezTo>
                    <a:pt x="9" y="12"/>
                    <a:pt x="9" y="12"/>
                    <a:pt x="9" y="12"/>
                  </a:cubicBezTo>
                  <a:cubicBezTo>
                    <a:pt x="9" y="13"/>
                    <a:pt x="9" y="13"/>
                    <a:pt x="9" y="13"/>
                  </a:cubicBezTo>
                  <a:cubicBezTo>
                    <a:pt x="9" y="14"/>
                    <a:pt x="9" y="16"/>
                    <a:pt x="8" y="17"/>
                  </a:cubicBezTo>
                  <a:cubicBezTo>
                    <a:pt x="8" y="17"/>
                    <a:pt x="8" y="17"/>
                    <a:pt x="8" y="17"/>
                  </a:cubicBezTo>
                  <a:cubicBezTo>
                    <a:pt x="7" y="17"/>
                    <a:pt x="7" y="18"/>
                    <a:pt x="7" y="18"/>
                  </a:cubicBezTo>
                  <a:cubicBezTo>
                    <a:pt x="7" y="18"/>
                    <a:pt x="6" y="18"/>
                    <a:pt x="6" y="18"/>
                  </a:cubicBezTo>
                  <a:cubicBezTo>
                    <a:pt x="6" y="18"/>
                    <a:pt x="6" y="18"/>
                    <a:pt x="6" y="18"/>
                  </a:cubicBezTo>
                  <a:cubicBezTo>
                    <a:pt x="6" y="18"/>
                    <a:pt x="5" y="18"/>
                    <a:pt x="5" y="18"/>
                  </a:cubicBezTo>
                  <a:cubicBezTo>
                    <a:pt x="5" y="18"/>
                    <a:pt x="4" y="19"/>
                    <a:pt x="4" y="19"/>
                  </a:cubicBezTo>
                  <a:cubicBezTo>
                    <a:pt x="3" y="19"/>
                    <a:pt x="3" y="19"/>
                    <a:pt x="3" y="19"/>
                  </a:cubicBezTo>
                  <a:cubicBezTo>
                    <a:pt x="2" y="18"/>
                    <a:pt x="1" y="18"/>
                    <a:pt x="1" y="17"/>
                  </a:cubicBezTo>
                  <a:cubicBezTo>
                    <a:pt x="1" y="17"/>
                    <a:pt x="1" y="16"/>
                    <a:pt x="1" y="16"/>
                  </a:cubicBezTo>
                  <a:cubicBezTo>
                    <a:pt x="1" y="16"/>
                    <a:pt x="1" y="15"/>
                    <a:pt x="0" y="15"/>
                  </a:cubicBezTo>
                  <a:cubicBezTo>
                    <a:pt x="0" y="14"/>
                    <a:pt x="0" y="14"/>
                    <a:pt x="0" y="14"/>
                  </a:cubicBezTo>
                  <a:cubicBezTo>
                    <a:pt x="0" y="13"/>
                    <a:pt x="0" y="13"/>
                    <a:pt x="0" y="13"/>
                  </a:cubicBezTo>
                  <a:cubicBezTo>
                    <a:pt x="0" y="13"/>
                    <a:pt x="0" y="12"/>
                    <a:pt x="0" y="12"/>
                  </a:cubicBezTo>
                  <a:cubicBezTo>
                    <a:pt x="0" y="12"/>
                    <a:pt x="0" y="11"/>
                    <a:pt x="0" y="11"/>
                  </a:cubicBezTo>
                  <a:cubicBezTo>
                    <a:pt x="0" y="11"/>
                    <a:pt x="0" y="10"/>
                    <a:pt x="0" y="10"/>
                  </a:cubicBezTo>
                  <a:cubicBezTo>
                    <a:pt x="0" y="10"/>
                    <a:pt x="0" y="9"/>
                    <a:pt x="0" y="9"/>
                  </a:cubicBezTo>
                  <a:cubicBezTo>
                    <a:pt x="0" y="8"/>
                    <a:pt x="0" y="8"/>
                    <a:pt x="0" y="7"/>
                  </a:cubicBezTo>
                  <a:cubicBezTo>
                    <a:pt x="0" y="7"/>
                    <a:pt x="0" y="6"/>
                    <a:pt x="0" y="6"/>
                  </a:cubicBezTo>
                  <a:cubicBezTo>
                    <a:pt x="1" y="5"/>
                    <a:pt x="0" y="4"/>
                    <a:pt x="0" y="4"/>
                  </a:cubicBezTo>
                  <a:cubicBezTo>
                    <a:pt x="1" y="4"/>
                    <a:pt x="1" y="3"/>
                    <a:pt x="1" y="3"/>
                  </a:cubicBezTo>
                  <a:cubicBezTo>
                    <a:pt x="1" y="3"/>
                    <a:pt x="1" y="2"/>
                    <a:pt x="1" y="2"/>
                  </a:cubicBezTo>
                  <a:cubicBezTo>
                    <a:pt x="1" y="2"/>
                    <a:pt x="1" y="2"/>
                    <a:pt x="1" y="2"/>
                  </a:cubicBezTo>
                  <a:cubicBezTo>
                    <a:pt x="1" y="2"/>
                    <a:pt x="1" y="1"/>
                    <a:pt x="1" y="1"/>
                  </a:cubicBezTo>
                  <a:close/>
                  <a:moveTo>
                    <a:pt x="0" y="0"/>
                  </a:moveTo>
                  <a:cubicBezTo>
                    <a:pt x="1" y="0"/>
                    <a:pt x="1" y="0"/>
                    <a:pt x="1" y="0"/>
                  </a:cubicBezTo>
                  <a:cubicBezTo>
                    <a:pt x="1" y="0"/>
                    <a:pt x="1" y="0"/>
                    <a:pt x="1" y="0"/>
                  </a:cubicBezTo>
                  <a:cubicBezTo>
                    <a:pt x="1" y="0"/>
                    <a:pt x="0" y="0"/>
                    <a:pt x="0" y="0"/>
                  </a:cubicBezTo>
                  <a:close/>
                </a:path>
              </a:pathLst>
            </a:custGeom>
            <a:solidFill>
              <a:sysClr val="window" lastClr="FFFFFF">
                <a:lumMod val="75000"/>
              </a:sysClr>
            </a:solidFill>
            <a:ln w="3175">
              <a:solidFill>
                <a:schemeClr val="bg1">
                  <a:lumMod val="65000"/>
                </a:schemeClr>
              </a:solid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defTabSz="2945407">
                <a:defRPr/>
              </a:pPr>
              <a:endParaRPr lang="en-US" sz="1600" kern="0">
                <a:solidFill>
                  <a:srgbClr val="0A0A0A"/>
                </a:solidFill>
                <a:cs typeface="Arial" charset="0"/>
              </a:endParaRPr>
            </a:p>
          </p:txBody>
        </p:sp>
        <p:sp>
          <p:nvSpPr>
            <p:cNvPr id="277" name="Freeform 260">
              <a:extLst>
                <a:ext uri="{FF2B5EF4-FFF2-40B4-BE49-F238E27FC236}">
                  <a16:creationId xmlns:a16="http://schemas.microsoft.com/office/drawing/2014/main" id="{018607A5-9B97-068D-E62A-2CF94E802E67}"/>
                </a:ext>
              </a:extLst>
            </p:cNvPr>
            <p:cNvSpPr>
              <a:spLocks noEditPoints="1"/>
            </p:cNvSpPr>
            <p:nvPr/>
          </p:nvSpPr>
          <p:spPr bwMode="auto">
            <a:xfrm>
              <a:off x="29979954" y="10293994"/>
              <a:ext cx="2399734" cy="3120327"/>
            </a:xfrm>
            <a:custGeom>
              <a:avLst/>
              <a:gdLst/>
              <a:ahLst/>
              <a:cxnLst>
                <a:cxn ang="0">
                  <a:pos x="35" y="5"/>
                </a:cxn>
                <a:cxn ang="0">
                  <a:pos x="38" y="14"/>
                </a:cxn>
                <a:cxn ang="0">
                  <a:pos x="38" y="19"/>
                </a:cxn>
                <a:cxn ang="0">
                  <a:pos x="41" y="22"/>
                </a:cxn>
                <a:cxn ang="0">
                  <a:pos x="49" y="27"/>
                </a:cxn>
                <a:cxn ang="0">
                  <a:pos x="50" y="35"/>
                </a:cxn>
                <a:cxn ang="0">
                  <a:pos x="57" y="39"/>
                </a:cxn>
                <a:cxn ang="0">
                  <a:pos x="68" y="42"/>
                </a:cxn>
                <a:cxn ang="0">
                  <a:pos x="80" y="46"/>
                </a:cxn>
                <a:cxn ang="0">
                  <a:pos x="84" y="42"/>
                </a:cxn>
                <a:cxn ang="0">
                  <a:pos x="89" y="44"/>
                </a:cxn>
                <a:cxn ang="0">
                  <a:pos x="100" y="44"/>
                </a:cxn>
                <a:cxn ang="0">
                  <a:pos x="101" y="39"/>
                </a:cxn>
                <a:cxn ang="0">
                  <a:pos x="111" y="32"/>
                </a:cxn>
                <a:cxn ang="0">
                  <a:pos x="118" y="33"/>
                </a:cxn>
                <a:cxn ang="0">
                  <a:pos x="122" y="41"/>
                </a:cxn>
                <a:cxn ang="0">
                  <a:pos x="116" y="48"/>
                </a:cxn>
                <a:cxn ang="0">
                  <a:pos x="111" y="58"/>
                </a:cxn>
                <a:cxn ang="0">
                  <a:pos x="110" y="67"/>
                </a:cxn>
                <a:cxn ang="0">
                  <a:pos x="106" y="62"/>
                </a:cxn>
                <a:cxn ang="0">
                  <a:pos x="103" y="62"/>
                </a:cxn>
                <a:cxn ang="0">
                  <a:pos x="104" y="56"/>
                </a:cxn>
                <a:cxn ang="0">
                  <a:pos x="96" y="52"/>
                </a:cxn>
                <a:cxn ang="0">
                  <a:pos x="90" y="47"/>
                </a:cxn>
                <a:cxn ang="0">
                  <a:pos x="85" y="47"/>
                </a:cxn>
                <a:cxn ang="0">
                  <a:pos x="89" y="52"/>
                </a:cxn>
                <a:cxn ang="0">
                  <a:pos x="88" y="60"/>
                </a:cxn>
                <a:cxn ang="0">
                  <a:pos x="92" y="69"/>
                </a:cxn>
                <a:cxn ang="0">
                  <a:pos x="91" y="68"/>
                </a:cxn>
                <a:cxn ang="0">
                  <a:pos x="87" y="67"/>
                </a:cxn>
                <a:cxn ang="0">
                  <a:pos x="83" y="76"/>
                </a:cxn>
                <a:cxn ang="0">
                  <a:pos x="77" y="79"/>
                </a:cxn>
                <a:cxn ang="0">
                  <a:pos x="69" y="91"/>
                </a:cxn>
                <a:cxn ang="0">
                  <a:pos x="63" y="98"/>
                </a:cxn>
                <a:cxn ang="0">
                  <a:pos x="56" y="103"/>
                </a:cxn>
                <a:cxn ang="0">
                  <a:pos x="55" y="124"/>
                </a:cxn>
                <a:cxn ang="0">
                  <a:pos x="53" y="134"/>
                </a:cxn>
                <a:cxn ang="0">
                  <a:pos x="44" y="139"/>
                </a:cxn>
                <a:cxn ang="0">
                  <a:pos x="40" y="129"/>
                </a:cxn>
                <a:cxn ang="0">
                  <a:pos x="35" y="119"/>
                </a:cxn>
                <a:cxn ang="0">
                  <a:pos x="31" y="108"/>
                </a:cxn>
                <a:cxn ang="0">
                  <a:pos x="28" y="102"/>
                </a:cxn>
                <a:cxn ang="0">
                  <a:pos x="24" y="93"/>
                </a:cxn>
                <a:cxn ang="0">
                  <a:pos x="23" y="87"/>
                </a:cxn>
                <a:cxn ang="0">
                  <a:pos x="20" y="80"/>
                </a:cxn>
                <a:cxn ang="0">
                  <a:pos x="20" y="71"/>
                </a:cxn>
                <a:cxn ang="0">
                  <a:pos x="19" y="67"/>
                </a:cxn>
                <a:cxn ang="0">
                  <a:pos x="17" y="73"/>
                </a:cxn>
                <a:cxn ang="0">
                  <a:pos x="3" y="67"/>
                </a:cxn>
                <a:cxn ang="0">
                  <a:pos x="9" y="63"/>
                </a:cxn>
                <a:cxn ang="0">
                  <a:pos x="0" y="62"/>
                </a:cxn>
                <a:cxn ang="0">
                  <a:pos x="8" y="57"/>
                </a:cxn>
                <a:cxn ang="0">
                  <a:pos x="6" y="48"/>
                </a:cxn>
                <a:cxn ang="0">
                  <a:pos x="6" y="38"/>
                </a:cxn>
                <a:cxn ang="0">
                  <a:pos x="17" y="28"/>
                </a:cxn>
                <a:cxn ang="0">
                  <a:pos x="22" y="18"/>
                </a:cxn>
                <a:cxn ang="0">
                  <a:pos x="19" y="13"/>
                </a:cxn>
                <a:cxn ang="0">
                  <a:pos x="15" y="5"/>
                </a:cxn>
                <a:cxn ang="0">
                  <a:pos x="25" y="4"/>
                </a:cxn>
                <a:cxn ang="0">
                  <a:pos x="31" y="0"/>
                </a:cxn>
                <a:cxn ang="0">
                  <a:pos x="114" y="120"/>
                </a:cxn>
                <a:cxn ang="0">
                  <a:pos x="115" y="118"/>
                </a:cxn>
                <a:cxn ang="0">
                  <a:pos x="115" y="113"/>
                </a:cxn>
              </a:cxnLst>
              <a:rect l="0" t="0" r="r" b="b"/>
              <a:pathLst>
                <a:path w="123" h="146">
                  <a:moveTo>
                    <a:pt x="31" y="0"/>
                  </a:moveTo>
                  <a:cubicBezTo>
                    <a:pt x="31" y="1"/>
                    <a:pt x="32" y="1"/>
                    <a:pt x="32" y="2"/>
                  </a:cubicBezTo>
                  <a:cubicBezTo>
                    <a:pt x="32" y="2"/>
                    <a:pt x="32" y="2"/>
                    <a:pt x="32" y="2"/>
                  </a:cubicBezTo>
                  <a:cubicBezTo>
                    <a:pt x="32" y="2"/>
                    <a:pt x="32" y="2"/>
                    <a:pt x="32" y="2"/>
                  </a:cubicBezTo>
                  <a:cubicBezTo>
                    <a:pt x="32" y="3"/>
                    <a:pt x="33" y="3"/>
                    <a:pt x="33" y="3"/>
                  </a:cubicBezTo>
                  <a:cubicBezTo>
                    <a:pt x="33" y="3"/>
                    <a:pt x="33" y="3"/>
                    <a:pt x="33" y="3"/>
                  </a:cubicBezTo>
                  <a:cubicBezTo>
                    <a:pt x="33" y="3"/>
                    <a:pt x="33" y="3"/>
                    <a:pt x="33" y="4"/>
                  </a:cubicBezTo>
                  <a:cubicBezTo>
                    <a:pt x="33" y="4"/>
                    <a:pt x="33" y="4"/>
                    <a:pt x="33" y="4"/>
                  </a:cubicBezTo>
                  <a:cubicBezTo>
                    <a:pt x="33" y="4"/>
                    <a:pt x="34" y="4"/>
                    <a:pt x="34" y="4"/>
                  </a:cubicBezTo>
                  <a:cubicBezTo>
                    <a:pt x="34" y="5"/>
                    <a:pt x="35" y="4"/>
                    <a:pt x="35" y="5"/>
                  </a:cubicBezTo>
                  <a:cubicBezTo>
                    <a:pt x="35" y="5"/>
                    <a:pt x="35" y="5"/>
                    <a:pt x="35" y="5"/>
                  </a:cubicBezTo>
                  <a:cubicBezTo>
                    <a:pt x="36" y="5"/>
                    <a:pt x="36" y="5"/>
                    <a:pt x="37" y="6"/>
                  </a:cubicBezTo>
                  <a:cubicBezTo>
                    <a:pt x="36" y="6"/>
                    <a:pt x="36" y="6"/>
                    <a:pt x="36" y="7"/>
                  </a:cubicBezTo>
                  <a:cubicBezTo>
                    <a:pt x="36" y="7"/>
                    <a:pt x="36" y="8"/>
                    <a:pt x="37" y="8"/>
                  </a:cubicBezTo>
                  <a:cubicBezTo>
                    <a:pt x="37" y="9"/>
                    <a:pt x="37" y="9"/>
                    <a:pt x="37" y="10"/>
                  </a:cubicBezTo>
                  <a:cubicBezTo>
                    <a:pt x="37" y="11"/>
                    <a:pt x="39" y="11"/>
                    <a:pt x="40" y="12"/>
                  </a:cubicBezTo>
                  <a:cubicBezTo>
                    <a:pt x="40" y="13"/>
                    <a:pt x="40" y="13"/>
                    <a:pt x="41" y="14"/>
                  </a:cubicBezTo>
                  <a:cubicBezTo>
                    <a:pt x="41" y="14"/>
                    <a:pt x="41" y="14"/>
                    <a:pt x="41" y="14"/>
                  </a:cubicBezTo>
                  <a:cubicBezTo>
                    <a:pt x="41" y="14"/>
                    <a:pt x="41" y="14"/>
                    <a:pt x="41" y="14"/>
                  </a:cubicBezTo>
                  <a:cubicBezTo>
                    <a:pt x="40" y="14"/>
                    <a:pt x="39" y="14"/>
                    <a:pt x="39" y="15"/>
                  </a:cubicBezTo>
                  <a:cubicBezTo>
                    <a:pt x="39" y="15"/>
                    <a:pt x="38" y="15"/>
                    <a:pt x="38" y="14"/>
                  </a:cubicBezTo>
                  <a:cubicBezTo>
                    <a:pt x="38" y="14"/>
                    <a:pt x="38" y="14"/>
                    <a:pt x="38" y="14"/>
                  </a:cubicBezTo>
                  <a:cubicBezTo>
                    <a:pt x="38" y="14"/>
                    <a:pt x="38" y="14"/>
                    <a:pt x="37" y="14"/>
                  </a:cubicBezTo>
                  <a:cubicBezTo>
                    <a:pt x="37" y="14"/>
                    <a:pt x="37" y="14"/>
                    <a:pt x="36" y="14"/>
                  </a:cubicBezTo>
                  <a:cubicBezTo>
                    <a:pt x="36" y="14"/>
                    <a:pt x="36" y="14"/>
                    <a:pt x="36" y="14"/>
                  </a:cubicBezTo>
                  <a:cubicBezTo>
                    <a:pt x="36" y="14"/>
                    <a:pt x="36" y="15"/>
                    <a:pt x="36" y="15"/>
                  </a:cubicBezTo>
                  <a:cubicBezTo>
                    <a:pt x="36" y="15"/>
                    <a:pt x="36" y="16"/>
                    <a:pt x="37" y="16"/>
                  </a:cubicBezTo>
                  <a:cubicBezTo>
                    <a:pt x="37" y="16"/>
                    <a:pt x="37" y="16"/>
                    <a:pt x="37" y="16"/>
                  </a:cubicBezTo>
                  <a:cubicBezTo>
                    <a:pt x="37" y="17"/>
                    <a:pt x="37" y="17"/>
                    <a:pt x="37" y="17"/>
                  </a:cubicBezTo>
                  <a:cubicBezTo>
                    <a:pt x="37" y="17"/>
                    <a:pt x="37" y="17"/>
                    <a:pt x="37" y="17"/>
                  </a:cubicBezTo>
                  <a:cubicBezTo>
                    <a:pt x="38" y="17"/>
                    <a:pt x="38" y="17"/>
                    <a:pt x="38" y="18"/>
                  </a:cubicBezTo>
                  <a:cubicBezTo>
                    <a:pt x="38" y="18"/>
                    <a:pt x="38" y="18"/>
                    <a:pt x="38" y="18"/>
                  </a:cubicBezTo>
                  <a:cubicBezTo>
                    <a:pt x="38" y="18"/>
                    <a:pt x="38" y="18"/>
                    <a:pt x="38" y="19"/>
                  </a:cubicBezTo>
                  <a:cubicBezTo>
                    <a:pt x="38" y="19"/>
                    <a:pt x="38" y="19"/>
                    <a:pt x="38" y="19"/>
                  </a:cubicBezTo>
                  <a:cubicBezTo>
                    <a:pt x="38" y="19"/>
                    <a:pt x="39" y="19"/>
                    <a:pt x="39" y="19"/>
                  </a:cubicBezTo>
                  <a:cubicBezTo>
                    <a:pt x="39" y="19"/>
                    <a:pt x="39" y="19"/>
                    <a:pt x="39" y="19"/>
                  </a:cubicBezTo>
                  <a:cubicBezTo>
                    <a:pt x="39" y="20"/>
                    <a:pt x="39" y="20"/>
                    <a:pt x="39" y="20"/>
                  </a:cubicBezTo>
                  <a:cubicBezTo>
                    <a:pt x="39" y="21"/>
                    <a:pt x="39" y="21"/>
                    <a:pt x="39" y="21"/>
                  </a:cubicBezTo>
                  <a:cubicBezTo>
                    <a:pt x="39" y="21"/>
                    <a:pt x="40" y="21"/>
                    <a:pt x="40" y="21"/>
                  </a:cubicBezTo>
                  <a:cubicBezTo>
                    <a:pt x="40" y="21"/>
                    <a:pt x="40" y="21"/>
                    <a:pt x="41" y="21"/>
                  </a:cubicBezTo>
                  <a:cubicBezTo>
                    <a:pt x="41" y="21"/>
                    <a:pt x="41" y="21"/>
                    <a:pt x="41" y="21"/>
                  </a:cubicBezTo>
                  <a:cubicBezTo>
                    <a:pt x="41" y="21"/>
                    <a:pt x="41" y="21"/>
                    <a:pt x="41" y="21"/>
                  </a:cubicBezTo>
                  <a:cubicBezTo>
                    <a:pt x="41" y="21"/>
                    <a:pt x="41" y="21"/>
                    <a:pt x="41" y="21"/>
                  </a:cubicBezTo>
                  <a:cubicBezTo>
                    <a:pt x="41" y="21"/>
                    <a:pt x="41" y="22"/>
                    <a:pt x="41" y="22"/>
                  </a:cubicBezTo>
                  <a:cubicBezTo>
                    <a:pt x="41" y="22"/>
                    <a:pt x="41" y="22"/>
                    <a:pt x="41" y="22"/>
                  </a:cubicBezTo>
                  <a:cubicBezTo>
                    <a:pt x="42" y="22"/>
                    <a:pt x="42" y="22"/>
                    <a:pt x="42" y="22"/>
                  </a:cubicBezTo>
                  <a:cubicBezTo>
                    <a:pt x="42" y="23"/>
                    <a:pt x="43" y="23"/>
                    <a:pt x="43" y="23"/>
                  </a:cubicBezTo>
                  <a:cubicBezTo>
                    <a:pt x="44" y="23"/>
                    <a:pt x="44" y="23"/>
                    <a:pt x="44" y="23"/>
                  </a:cubicBezTo>
                  <a:cubicBezTo>
                    <a:pt x="44" y="23"/>
                    <a:pt x="45" y="24"/>
                    <a:pt x="45" y="24"/>
                  </a:cubicBezTo>
                  <a:cubicBezTo>
                    <a:pt x="45" y="24"/>
                    <a:pt x="45" y="24"/>
                    <a:pt x="46" y="24"/>
                  </a:cubicBezTo>
                  <a:cubicBezTo>
                    <a:pt x="46" y="24"/>
                    <a:pt x="46" y="24"/>
                    <a:pt x="46" y="24"/>
                  </a:cubicBezTo>
                  <a:cubicBezTo>
                    <a:pt x="46" y="24"/>
                    <a:pt x="46" y="25"/>
                    <a:pt x="46" y="25"/>
                  </a:cubicBezTo>
                  <a:cubicBezTo>
                    <a:pt x="47" y="25"/>
                    <a:pt x="47" y="25"/>
                    <a:pt x="48" y="25"/>
                  </a:cubicBezTo>
                  <a:cubicBezTo>
                    <a:pt x="48" y="26"/>
                    <a:pt x="49" y="26"/>
                    <a:pt x="49" y="26"/>
                  </a:cubicBezTo>
                  <a:cubicBezTo>
                    <a:pt x="49" y="27"/>
                    <a:pt x="49" y="26"/>
                    <a:pt x="49" y="27"/>
                  </a:cubicBezTo>
                  <a:cubicBezTo>
                    <a:pt x="49" y="27"/>
                    <a:pt x="49" y="27"/>
                    <a:pt x="48" y="28"/>
                  </a:cubicBezTo>
                  <a:cubicBezTo>
                    <a:pt x="48" y="28"/>
                    <a:pt x="48" y="28"/>
                    <a:pt x="48" y="28"/>
                  </a:cubicBezTo>
                  <a:cubicBezTo>
                    <a:pt x="48" y="28"/>
                    <a:pt x="47" y="29"/>
                    <a:pt x="47" y="29"/>
                  </a:cubicBezTo>
                  <a:cubicBezTo>
                    <a:pt x="47" y="29"/>
                    <a:pt x="47" y="29"/>
                    <a:pt x="47" y="29"/>
                  </a:cubicBezTo>
                  <a:cubicBezTo>
                    <a:pt x="48" y="30"/>
                    <a:pt x="47" y="30"/>
                    <a:pt x="47" y="31"/>
                  </a:cubicBezTo>
                  <a:cubicBezTo>
                    <a:pt x="47" y="31"/>
                    <a:pt x="47" y="31"/>
                    <a:pt x="48" y="32"/>
                  </a:cubicBezTo>
                  <a:cubicBezTo>
                    <a:pt x="47" y="32"/>
                    <a:pt x="47" y="32"/>
                    <a:pt x="47" y="33"/>
                  </a:cubicBezTo>
                  <a:cubicBezTo>
                    <a:pt x="47" y="33"/>
                    <a:pt x="47" y="33"/>
                    <a:pt x="47" y="34"/>
                  </a:cubicBezTo>
                  <a:cubicBezTo>
                    <a:pt x="47" y="34"/>
                    <a:pt x="48" y="35"/>
                    <a:pt x="49" y="35"/>
                  </a:cubicBezTo>
                  <a:cubicBezTo>
                    <a:pt x="49" y="35"/>
                    <a:pt x="49" y="35"/>
                    <a:pt x="50" y="35"/>
                  </a:cubicBezTo>
                  <a:cubicBezTo>
                    <a:pt x="50" y="35"/>
                    <a:pt x="50" y="35"/>
                    <a:pt x="50" y="35"/>
                  </a:cubicBezTo>
                  <a:cubicBezTo>
                    <a:pt x="50" y="35"/>
                    <a:pt x="50" y="35"/>
                    <a:pt x="50" y="35"/>
                  </a:cubicBezTo>
                  <a:cubicBezTo>
                    <a:pt x="50" y="35"/>
                    <a:pt x="51" y="35"/>
                    <a:pt x="51" y="36"/>
                  </a:cubicBezTo>
                  <a:cubicBezTo>
                    <a:pt x="51" y="36"/>
                    <a:pt x="51" y="36"/>
                    <a:pt x="51" y="36"/>
                  </a:cubicBezTo>
                  <a:cubicBezTo>
                    <a:pt x="52" y="36"/>
                    <a:pt x="52" y="36"/>
                    <a:pt x="52" y="36"/>
                  </a:cubicBezTo>
                  <a:cubicBezTo>
                    <a:pt x="53" y="36"/>
                    <a:pt x="53" y="37"/>
                    <a:pt x="53" y="37"/>
                  </a:cubicBezTo>
                  <a:cubicBezTo>
                    <a:pt x="53" y="38"/>
                    <a:pt x="53" y="37"/>
                    <a:pt x="54" y="38"/>
                  </a:cubicBezTo>
                  <a:cubicBezTo>
                    <a:pt x="54" y="38"/>
                    <a:pt x="54" y="38"/>
                    <a:pt x="54" y="38"/>
                  </a:cubicBezTo>
                  <a:cubicBezTo>
                    <a:pt x="54" y="38"/>
                    <a:pt x="55" y="38"/>
                    <a:pt x="55" y="38"/>
                  </a:cubicBezTo>
                  <a:cubicBezTo>
                    <a:pt x="55" y="39"/>
                    <a:pt x="55" y="39"/>
                    <a:pt x="56" y="39"/>
                  </a:cubicBezTo>
                  <a:cubicBezTo>
                    <a:pt x="56" y="39"/>
                    <a:pt x="56" y="39"/>
                    <a:pt x="56" y="39"/>
                  </a:cubicBezTo>
                  <a:cubicBezTo>
                    <a:pt x="56" y="39"/>
                    <a:pt x="56" y="39"/>
                    <a:pt x="57" y="39"/>
                  </a:cubicBezTo>
                  <a:cubicBezTo>
                    <a:pt x="57" y="39"/>
                    <a:pt x="58" y="40"/>
                    <a:pt x="59" y="40"/>
                  </a:cubicBezTo>
                  <a:cubicBezTo>
                    <a:pt x="59" y="40"/>
                    <a:pt x="59" y="40"/>
                    <a:pt x="60" y="40"/>
                  </a:cubicBezTo>
                  <a:cubicBezTo>
                    <a:pt x="60" y="40"/>
                    <a:pt x="60" y="41"/>
                    <a:pt x="61" y="41"/>
                  </a:cubicBezTo>
                  <a:cubicBezTo>
                    <a:pt x="61" y="41"/>
                    <a:pt x="61" y="41"/>
                    <a:pt x="62" y="41"/>
                  </a:cubicBezTo>
                  <a:cubicBezTo>
                    <a:pt x="62" y="41"/>
                    <a:pt x="62" y="42"/>
                    <a:pt x="63" y="42"/>
                  </a:cubicBezTo>
                  <a:cubicBezTo>
                    <a:pt x="63" y="41"/>
                    <a:pt x="63" y="41"/>
                    <a:pt x="64" y="41"/>
                  </a:cubicBezTo>
                  <a:cubicBezTo>
                    <a:pt x="64" y="41"/>
                    <a:pt x="65" y="41"/>
                    <a:pt x="65" y="41"/>
                  </a:cubicBezTo>
                  <a:cubicBezTo>
                    <a:pt x="66" y="41"/>
                    <a:pt x="66" y="41"/>
                    <a:pt x="66" y="41"/>
                  </a:cubicBezTo>
                  <a:cubicBezTo>
                    <a:pt x="67" y="41"/>
                    <a:pt x="67" y="41"/>
                    <a:pt x="67" y="41"/>
                  </a:cubicBezTo>
                  <a:cubicBezTo>
                    <a:pt x="68" y="41"/>
                    <a:pt x="68" y="42"/>
                    <a:pt x="68" y="42"/>
                  </a:cubicBezTo>
                  <a:cubicBezTo>
                    <a:pt x="68" y="42"/>
                    <a:pt x="68" y="42"/>
                    <a:pt x="68" y="42"/>
                  </a:cubicBezTo>
                  <a:cubicBezTo>
                    <a:pt x="69" y="42"/>
                    <a:pt x="69" y="43"/>
                    <a:pt x="69" y="43"/>
                  </a:cubicBezTo>
                  <a:cubicBezTo>
                    <a:pt x="69" y="43"/>
                    <a:pt x="70" y="43"/>
                    <a:pt x="70" y="43"/>
                  </a:cubicBezTo>
                  <a:cubicBezTo>
                    <a:pt x="70" y="43"/>
                    <a:pt x="72" y="44"/>
                    <a:pt x="72" y="44"/>
                  </a:cubicBezTo>
                  <a:cubicBezTo>
                    <a:pt x="73" y="44"/>
                    <a:pt x="73" y="44"/>
                    <a:pt x="74" y="44"/>
                  </a:cubicBezTo>
                  <a:cubicBezTo>
                    <a:pt x="74" y="44"/>
                    <a:pt x="74" y="45"/>
                    <a:pt x="74" y="45"/>
                  </a:cubicBezTo>
                  <a:cubicBezTo>
                    <a:pt x="74" y="45"/>
                    <a:pt x="74" y="45"/>
                    <a:pt x="75" y="45"/>
                  </a:cubicBezTo>
                  <a:cubicBezTo>
                    <a:pt x="75" y="45"/>
                    <a:pt x="77" y="46"/>
                    <a:pt x="78" y="46"/>
                  </a:cubicBezTo>
                  <a:cubicBezTo>
                    <a:pt x="78" y="46"/>
                    <a:pt x="78" y="46"/>
                    <a:pt x="78" y="46"/>
                  </a:cubicBezTo>
                  <a:cubicBezTo>
                    <a:pt x="79" y="46"/>
                    <a:pt x="79" y="46"/>
                    <a:pt x="79" y="46"/>
                  </a:cubicBezTo>
                  <a:cubicBezTo>
                    <a:pt x="79" y="46"/>
                    <a:pt x="80" y="46"/>
                    <a:pt x="80" y="46"/>
                  </a:cubicBezTo>
                  <a:cubicBezTo>
                    <a:pt x="80" y="46"/>
                    <a:pt x="80" y="46"/>
                    <a:pt x="80" y="46"/>
                  </a:cubicBezTo>
                  <a:cubicBezTo>
                    <a:pt x="80" y="46"/>
                    <a:pt x="80" y="46"/>
                    <a:pt x="80" y="46"/>
                  </a:cubicBezTo>
                  <a:cubicBezTo>
                    <a:pt x="80" y="46"/>
                    <a:pt x="81" y="46"/>
                    <a:pt x="81" y="46"/>
                  </a:cubicBezTo>
                  <a:cubicBezTo>
                    <a:pt x="81" y="46"/>
                    <a:pt x="81" y="47"/>
                    <a:pt x="81" y="47"/>
                  </a:cubicBezTo>
                  <a:cubicBezTo>
                    <a:pt x="81" y="47"/>
                    <a:pt x="81" y="47"/>
                    <a:pt x="82" y="47"/>
                  </a:cubicBezTo>
                  <a:cubicBezTo>
                    <a:pt x="82" y="47"/>
                    <a:pt x="82" y="47"/>
                    <a:pt x="82" y="46"/>
                  </a:cubicBezTo>
                  <a:cubicBezTo>
                    <a:pt x="83" y="46"/>
                    <a:pt x="83" y="46"/>
                    <a:pt x="84" y="46"/>
                  </a:cubicBezTo>
                  <a:cubicBezTo>
                    <a:pt x="84" y="46"/>
                    <a:pt x="84" y="47"/>
                    <a:pt x="85" y="47"/>
                  </a:cubicBezTo>
                  <a:cubicBezTo>
                    <a:pt x="85" y="46"/>
                    <a:pt x="85" y="46"/>
                    <a:pt x="85" y="46"/>
                  </a:cubicBezTo>
                  <a:cubicBezTo>
                    <a:pt x="85" y="45"/>
                    <a:pt x="85" y="45"/>
                    <a:pt x="85" y="44"/>
                  </a:cubicBezTo>
                  <a:cubicBezTo>
                    <a:pt x="85" y="43"/>
                    <a:pt x="85" y="43"/>
                    <a:pt x="84" y="42"/>
                  </a:cubicBezTo>
                  <a:cubicBezTo>
                    <a:pt x="84" y="42"/>
                    <a:pt x="84" y="42"/>
                    <a:pt x="84" y="42"/>
                  </a:cubicBezTo>
                  <a:cubicBezTo>
                    <a:pt x="84" y="41"/>
                    <a:pt x="84" y="40"/>
                    <a:pt x="84" y="39"/>
                  </a:cubicBezTo>
                  <a:cubicBezTo>
                    <a:pt x="84" y="39"/>
                    <a:pt x="84" y="39"/>
                    <a:pt x="84" y="38"/>
                  </a:cubicBezTo>
                  <a:cubicBezTo>
                    <a:pt x="84" y="38"/>
                    <a:pt x="86" y="38"/>
                    <a:pt x="86" y="38"/>
                  </a:cubicBezTo>
                  <a:cubicBezTo>
                    <a:pt x="86" y="38"/>
                    <a:pt x="86" y="38"/>
                    <a:pt x="86" y="38"/>
                  </a:cubicBezTo>
                  <a:cubicBezTo>
                    <a:pt x="87" y="39"/>
                    <a:pt x="86" y="40"/>
                    <a:pt x="86" y="40"/>
                  </a:cubicBezTo>
                  <a:cubicBezTo>
                    <a:pt x="86" y="41"/>
                    <a:pt x="87" y="41"/>
                    <a:pt x="87" y="41"/>
                  </a:cubicBezTo>
                  <a:cubicBezTo>
                    <a:pt x="87" y="42"/>
                    <a:pt x="87" y="42"/>
                    <a:pt x="87" y="42"/>
                  </a:cubicBezTo>
                  <a:cubicBezTo>
                    <a:pt x="87" y="43"/>
                    <a:pt x="87" y="43"/>
                    <a:pt x="87" y="43"/>
                  </a:cubicBezTo>
                  <a:cubicBezTo>
                    <a:pt x="87" y="43"/>
                    <a:pt x="87" y="43"/>
                    <a:pt x="87" y="43"/>
                  </a:cubicBezTo>
                  <a:cubicBezTo>
                    <a:pt x="88" y="44"/>
                    <a:pt x="88" y="44"/>
                    <a:pt x="88" y="44"/>
                  </a:cubicBezTo>
                  <a:cubicBezTo>
                    <a:pt x="88" y="44"/>
                    <a:pt x="89" y="44"/>
                    <a:pt x="89" y="44"/>
                  </a:cubicBezTo>
                  <a:cubicBezTo>
                    <a:pt x="89" y="44"/>
                    <a:pt x="89" y="44"/>
                    <a:pt x="90" y="44"/>
                  </a:cubicBezTo>
                  <a:cubicBezTo>
                    <a:pt x="90" y="44"/>
                    <a:pt x="90" y="44"/>
                    <a:pt x="91" y="44"/>
                  </a:cubicBezTo>
                  <a:cubicBezTo>
                    <a:pt x="91" y="44"/>
                    <a:pt x="91" y="45"/>
                    <a:pt x="91" y="45"/>
                  </a:cubicBezTo>
                  <a:cubicBezTo>
                    <a:pt x="91" y="45"/>
                    <a:pt x="92" y="45"/>
                    <a:pt x="92" y="45"/>
                  </a:cubicBezTo>
                  <a:cubicBezTo>
                    <a:pt x="93" y="45"/>
                    <a:pt x="93" y="45"/>
                    <a:pt x="93" y="45"/>
                  </a:cubicBezTo>
                  <a:cubicBezTo>
                    <a:pt x="93" y="45"/>
                    <a:pt x="93" y="45"/>
                    <a:pt x="93" y="45"/>
                  </a:cubicBezTo>
                  <a:cubicBezTo>
                    <a:pt x="94" y="45"/>
                    <a:pt x="94" y="44"/>
                    <a:pt x="94" y="44"/>
                  </a:cubicBezTo>
                  <a:cubicBezTo>
                    <a:pt x="95" y="44"/>
                    <a:pt x="95" y="44"/>
                    <a:pt x="95" y="44"/>
                  </a:cubicBezTo>
                  <a:cubicBezTo>
                    <a:pt x="96" y="44"/>
                    <a:pt x="96" y="44"/>
                    <a:pt x="96" y="44"/>
                  </a:cubicBezTo>
                  <a:cubicBezTo>
                    <a:pt x="96" y="45"/>
                    <a:pt x="98" y="45"/>
                    <a:pt x="98" y="44"/>
                  </a:cubicBezTo>
                  <a:cubicBezTo>
                    <a:pt x="99" y="44"/>
                    <a:pt x="99" y="44"/>
                    <a:pt x="100" y="44"/>
                  </a:cubicBezTo>
                  <a:cubicBezTo>
                    <a:pt x="100" y="44"/>
                    <a:pt x="102" y="44"/>
                    <a:pt x="102" y="44"/>
                  </a:cubicBezTo>
                  <a:cubicBezTo>
                    <a:pt x="102" y="44"/>
                    <a:pt x="102" y="44"/>
                    <a:pt x="102" y="44"/>
                  </a:cubicBezTo>
                  <a:cubicBezTo>
                    <a:pt x="102" y="44"/>
                    <a:pt x="102" y="43"/>
                    <a:pt x="102" y="43"/>
                  </a:cubicBezTo>
                  <a:cubicBezTo>
                    <a:pt x="102" y="43"/>
                    <a:pt x="102" y="43"/>
                    <a:pt x="102" y="43"/>
                  </a:cubicBezTo>
                  <a:cubicBezTo>
                    <a:pt x="102" y="43"/>
                    <a:pt x="102" y="41"/>
                    <a:pt x="102" y="41"/>
                  </a:cubicBezTo>
                  <a:cubicBezTo>
                    <a:pt x="101" y="41"/>
                    <a:pt x="101" y="40"/>
                    <a:pt x="101" y="40"/>
                  </a:cubicBezTo>
                  <a:cubicBezTo>
                    <a:pt x="101" y="40"/>
                    <a:pt x="100" y="40"/>
                    <a:pt x="100" y="40"/>
                  </a:cubicBezTo>
                  <a:cubicBezTo>
                    <a:pt x="100" y="40"/>
                    <a:pt x="100" y="40"/>
                    <a:pt x="100" y="40"/>
                  </a:cubicBezTo>
                  <a:cubicBezTo>
                    <a:pt x="99" y="40"/>
                    <a:pt x="99" y="40"/>
                    <a:pt x="99" y="40"/>
                  </a:cubicBezTo>
                  <a:cubicBezTo>
                    <a:pt x="100" y="40"/>
                    <a:pt x="100" y="40"/>
                    <a:pt x="101" y="40"/>
                  </a:cubicBezTo>
                  <a:cubicBezTo>
                    <a:pt x="101" y="39"/>
                    <a:pt x="101" y="39"/>
                    <a:pt x="101" y="39"/>
                  </a:cubicBezTo>
                  <a:cubicBezTo>
                    <a:pt x="102" y="39"/>
                    <a:pt x="102" y="39"/>
                    <a:pt x="102" y="39"/>
                  </a:cubicBezTo>
                  <a:cubicBezTo>
                    <a:pt x="103" y="39"/>
                    <a:pt x="103" y="39"/>
                    <a:pt x="104" y="38"/>
                  </a:cubicBezTo>
                  <a:cubicBezTo>
                    <a:pt x="104" y="38"/>
                    <a:pt x="104" y="38"/>
                    <a:pt x="104" y="37"/>
                  </a:cubicBezTo>
                  <a:cubicBezTo>
                    <a:pt x="104" y="37"/>
                    <a:pt x="105" y="37"/>
                    <a:pt x="105" y="36"/>
                  </a:cubicBezTo>
                  <a:cubicBezTo>
                    <a:pt x="106" y="35"/>
                    <a:pt x="105" y="35"/>
                    <a:pt x="106" y="35"/>
                  </a:cubicBezTo>
                  <a:cubicBezTo>
                    <a:pt x="107" y="35"/>
                    <a:pt x="107" y="35"/>
                    <a:pt x="108" y="34"/>
                  </a:cubicBezTo>
                  <a:cubicBezTo>
                    <a:pt x="108" y="34"/>
                    <a:pt x="108" y="34"/>
                    <a:pt x="108" y="34"/>
                  </a:cubicBezTo>
                  <a:cubicBezTo>
                    <a:pt x="108" y="34"/>
                    <a:pt x="108" y="34"/>
                    <a:pt x="109" y="34"/>
                  </a:cubicBezTo>
                  <a:cubicBezTo>
                    <a:pt x="109" y="33"/>
                    <a:pt x="109" y="33"/>
                    <a:pt x="109" y="33"/>
                  </a:cubicBezTo>
                  <a:cubicBezTo>
                    <a:pt x="109" y="33"/>
                    <a:pt x="109" y="33"/>
                    <a:pt x="109" y="32"/>
                  </a:cubicBezTo>
                  <a:cubicBezTo>
                    <a:pt x="110" y="32"/>
                    <a:pt x="110" y="32"/>
                    <a:pt x="111" y="32"/>
                  </a:cubicBezTo>
                  <a:cubicBezTo>
                    <a:pt x="111" y="32"/>
                    <a:pt x="111" y="32"/>
                    <a:pt x="111" y="32"/>
                  </a:cubicBezTo>
                  <a:cubicBezTo>
                    <a:pt x="111" y="32"/>
                    <a:pt x="112" y="32"/>
                    <a:pt x="112" y="32"/>
                  </a:cubicBezTo>
                  <a:cubicBezTo>
                    <a:pt x="112" y="32"/>
                    <a:pt x="112" y="32"/>
                    <a:pt x="112" y="32"/>
                  </a:cubicBezTo>
                  <a:cubicBezTo>
                    <a:pt x="112" y="32"/>
                    <a:pt x="113" y="32"/>
                    <a:pt x="113" y="32"/>
                  </a:cubicBezTo>
                  <a:cubicBezTo>
                    <a:pt x="114" y="33"/>
                    <a:pt x="114" y="33"/>
                    <a:pt x="115" y="33"/>
                  </a:cubicBezTo>
                  <a:cubicBezTo>
                    <a:pt x="115" y="33"/>
                    <a:pt x="115" y="32"/>
                    <a:pt x="115" y="32"/>
                  </a:cubicBezTo>
                  <a:cubicBezTo>
                    <a:pt x="115" y="31"/>
                    <a:pt x="116" y="31"/>
                    <a:pt x="117" y="31"/>
                  </a:cubicBezTo>
                  <a:cubicBezTo>
                    <a:pt x="117" y="31"/>
                    <a:pt x="117" y="32"/>
                    <a:pt x="117" y="32"/>
                  </a:cubicBezTo>
                  <a:cubicBezTo>
                    <a:pt x="117" y="32"/>
                    <a:pt x="117" y="32"/>
                    <a:pt x="117" y="33"/>
                  </a:cubicBezTo>
                  <a:cubicBezTo>
                    <a:pt x="117" y="33"/>
                    <a:pt x="117" y="33"/>
                    <a:pt x="117" y="33"/>
                  </a:cubicBezTo>
                  <a:cubicBezTo>
                    <a:pt x="118" y="33"/>
                    <a:pt x="118" y="33"/>
                    <a:pt x="118" y="33"/>
                  </a:cubicBezTo>
                  <a:cubicBezTo>
                    <a:pt x="119" y="33"/>
                    <a:pt x="118" y="33"/>
                    <a:pt x="119" y="33"/>
                  </a:cubicBezTo>
                  <a:cubicBezTo>
                    <a:pt x="119" y="33"/>
                    <a:pt x="119" y="34"/>
                    <a:pt x="119" y="34"/>
                  </a:cubicBezTo>
                  <a:cubicBezTo>
                    <a:pt x="119" y="35"/>
                    <a:pt x="118" y="34"/>
                    <a:pt x="118" y="35"/>
                  </a:cubicBezTo>
                  <a:cubicBezTo>
                    <a:pt x="119" y="35"/>
                    <a:pt x="119" y="36"/>
                    <a:pt x="119" y="36"/>
                  </a:cubicBezTo>
                  <a:cubicBezTo>
                    <a:pt x="119" y="36"/>
                    <a:pt x="119" y="36"/>
                    <a:pt x="120" y="36"/>
                  </a:cubicBezTo>
                  <a:cubicBezTo>
                    <a:pt x="120" y="36"/>
                    <a:pt x="120" y="36"/>
                    <a:pt x="120" y="36"/>
                  </a:cubicBezTo>
                  <a:cubicBezTo>
                    <a:pt x="121" y="37"/>
                    <a:pt x="122" y="36"/>
                    <a:pt x="123" y="37"/>
                  </a:cubicBezTo>
                  <a:cubicBezTo>
                    <a:pt x="123" y="37"/>
                    <a:pt x="123" y="37"/>
                    <a:pt x="123" y="38"/>
                  </a:cubicBezTo>
                  <a:cubicBezTo>
                    <a:pt x="123" y="38"/>
                    <a:pt x="123" y="38"/>
                    <a:pt x="123" y="38"/>
                  </a:cubicBezTo>
                  <a:cubicBezTo>
                    <a:pt x="123" y="39"/>
                    <a:pt x="122" y="39"/>
                    <a:pt x="122" y="40"/>
                  </a:cubicBezTo>
                  <a:cubicBezTo>
                    <a:pt x="122" y="41"/>
                    <a:pt x="122" y="41"/>
                    <a:pt x="122" y="41"/>
                  </a:cubicBezTo>
                  <a:cubicBezTo>
                    <a:pt x="121" y="41"/>
                    <a:pt x="119" y="41"/>
                    <a:pt x="119" y="42"/>
                  </a:cubicBezTo>
                  <a:cubicBezTo>
                    <a:pt x="118" y="42"/>
                    <a:pt x="119" y="42"/>
                    <a:pt x="118" y="42"/>
                  </a:cubicBezTo>
                  <a:cubicBezTo>
                    <a:pt x="118" y="42"/>
                    <a:pt x="118" y="43"/>
                    <a:pt x="118" y="43"/>
                  </a:cubicBezTo>
                  <a:cubicBezTo>
                    <a:pt x="118" y="43"/>
                    <a:pt x="118" y="43"/>
                    <a:pt x="118" y="43"/>
                  </a:cubicBezTo>
                  <a:cubicBezTo>
                    <a:pt x="117" y="43"/>
                    <a:pt x="118" y="43"/>
                    <a:pt x="117" y="44"/>
                  </a:cubicBezTo>
                  <a:cubicBezTo>
                    <a:pt x="117" y="44"/>
                    <a:pt x="117" y="44"/>
                    <a:pt x="117" y="44"/>
                  </a:cubicBezTo>
                  <a:cubicBezTo>
                    <a:pt x="117" y="44"/>
                    <a:pt x="117" y="44"/>
                    <a:pt x="116" y="44"/>
                  </a:cubicBezTo>
                  <a:cubicBezTo>
                    <a:pt x="116" y="44"/>
                    <a:pt x="116" y="44"/>
                    <a:pt x="116" y="44"/>
                  </a:cubicBezTo>
                  <a:cubicBezTo>
                    <a:pt x="115" y="45"/>
                    <a:pt x="115" y="45"/>
                    <a:pt x="115" y="46"/>
                  </a:cubicBezTo>
                  <a:cubicBezTo>
                    <a:pt x="115" y="46"/>
                    <a:pt x="115" y="47"/>
                    <a:pt x="115" y="47"/>
                  </a:cubicBezTo>
                  <a:cubicBezTo>
                    <a:pt x="115" y="47"/>
                    <a:pt x="116" y="48"/>
                    <a:pt x="116" y="48"/>
                  </a:cubicBezTo>
                  <a:cubicBezTo>
                    <a:pt x="116" y="48"/>
                    <a:pt x="115" y="48"/>
                    <a:pt x="115" y="48"/>
                  </a:cubicBezTo>
                  <a:cubicBezTo>
                    <a:pt x="115" y="49"/>
                    <a:pt x="115" y="49"/>
                    <a:pt x="115" y="49"/>
                  </a:cubicBezTo>
                  <a:cubicBezTo>
                    <a:pt x="115" y="51"/>
                    <a:pt x="114" y="50"/>
                    <a:pt x="114" y="52"/>
                  </a:cubicBezTo>
                  <a:cubicBezTo>
                    <a:pt x="114" y="53"/>
                    <a:pt x="115" y="53"/>
                    <a:pt x="115" y="53"/>
                  </a:cubicBezTo>
                  <a:cubicBezTo>
                    <a:pt x="114" y="54"/>
                    <a:pt x="115" y="54"/>
                    <a:pt x="114" y="55"/>
                  </a:cubicBezTo>
                  <a:cubicBezTo>
                    <a:pt x="114" y="55"/>
                    <a:pt x="114" y="55"/>
                    <a:pt x="114" y="55"/>
                  </a:cubicBezTo>
                  <a:cubicBezTo>
                    <a:pt x="114" y="55"/>
                    <a:pt x="114" y="56"/>
                    <a:pt x="114" y="56"/>
                  </a:cubicBezTo>
                  <a:cubicBezTo>
                    <a:pt x="114" y="56"/>
                    <a:pt x="113" y="56"/>
                    <a:pt x="113" y="57"/>
                  </a:cubicBezTo>
                  <a:cubicBezTo>
                    <a:pt x="113" y="57"/>
                    <a:pt x="113" y="57"/>
                    <a:pt x="113" y="57"/>
                  </a:cubicBezTo>
                  <a:cubicBezTo>
                    <a:pt x="113" y="58"/>
                    <a:pt x="113" y="58"/>
                    <a:pt x="113" y="59"/>
                  </a:cubicBezTo>
                  <a:cubicBezTo>
                    <a:pt x="113" y="58"/>
                    <a:pt x="111" y="58"/>
                    <a:pt x="111" y="58"/>
                  </a:cubicBezTo>
                  <a:cubicBezTo>
                    <a:pt x="111" y="58"/>
                    <a:pt x="110" y="58"/>
                    <a:pt x="110" y="58"/>
                  </a:cubicBezTo>
                  <a:cubicBezTo>
                    <a:pt x="110" y="58"/>
                    <a:pt x="110" y="58"/>
                    <a:pt x="109" y="58"/>
                  </a:cubicBezTo>
                  <a:cubicBezTo>
                    <a:pt x="109" y="58"/>
                    <a:pt x="109" y="58"/>
                    <a:pt x="109" y="59"/>
                  </a:cubicBezTo>
                  <a:cubicBezTo>
                    <a:pt x="110" y="59"/>
                    <a:pt x="110" y="60"/>
                    <a:pt x="110" y="60"/>
                  </a:cubicBezTo>
                  <a:cubicBezTo>
                    <a:pt x="110" y="61"/>
                    <a:pt x="110" y="62"/>
                    <a:pt x="110" y="62"/>
                  </a:cubicBezTo>
                  <a:cubicBezTo>
                    <a:pt x="110" y="62"/>
                    <a:pt x="110" y="63"/>
                    <a:pt x="110" y="63"/>
                  </a:cubicBezTo>
                  <a:cubicBezTo>
                    <a:pt x="110" y="63"/>
                    <a:pt x="110" y="63"/>
                    <a:pt x="109" y="63"/>
                  </a:cubicBezTo>
                  <a:cubicBezTo>
                    <a:pt x="109" y="64"/>
                    <a:pt x="109" y="65"/>
                    <a:pt x="109" y="65"/>
                  </a:cubicBezTo>
                  <a:cubicBezTo>
                    <a:pt x="109" y="65"/>
                    <a:pt x="109" y="66"/>
                    <a:pt x="109" y="66"/>
                  </a:cubicBezTo>
                  <a:cubicBezTo>
                    <a:pt x="109" y="66"/>
                    <a:pt x="109" y="66"/>
                    <a:pt x="109" y="66"/>
                  </a:cubicBezTo>
                  <a:cubicBezTo>
                    <a:pt x="110" y="67"/>
                    <a:pt x="110" y="67"/>
                    <a:pt x="110" y="67"/>
                  </a:cubicBezTo>
                  <a:cubicBezTo>
                    <a:pt x="110" y="67"/>
                    <a:pt x="110" y="67"/>
                    <a:pt x="109" y="67"/>
                  </a:cubicBezTo>
                  <a:cubicBezTo>
                    <a:pt x="109" y="68"/>
                    <a:pt x="109" y="68"/>
                    <a:pt x="109" y="68"/>
                  </a:cubicBezTo>
                  <a:cubicBezTo>
                    <a:pt x="109" y="68"/>
                    <a:pt x="109" y="68"/>
                    <a:pt x="109" y="68"/>
                  </a:cubicBezTo>
                  <a:cubicBezTo>
                    <a:pt x="109" y="68"/>
                    <a:pt x="108" y="68"/>
                    <a:pt x="108" y="67"/>
                  </a:cubicBezTo>
                  <a:cubicBezTo>
                    <a:pt x="108" y="67"/>
                    <a:pt x="108" y="66"/>
                    <a:pt x="107" y="65"/>
                  </a:cubicBezTo>
                  <a:cubicBezTo>
                    <a:pt x="107" y="65"/>
                    <a:pt x="107" y="65"/>
                    <a:pt x="107" y="64"/>
                  </a:cubicBezTo>
                  <a:cubicBezTo>
                    <a:pt x="107" y="64"/>
                    <a:pt x="107" y="64"/>
                    <a:pt x="107" y="64"/>
                  </a:cubicBezTo>
                  <a:cubicBezTo>
                    <a:pt x="107" y="64"/>
                    <a:pt x="107" y="64"/>
                    <a:pt x="107" y="64"/>
                  </a:cubicBezTo>
                  <a:cubicBezTo>
                    <a:pt x="107" y="63"/>
                    <a:pt x="107" y="63"/>
                    <a:pt x="107" y="63"/>
                  </a:cubicBezTo>
                  <a:cubicBezTo>
                    <a:pt x="107" y="63"/>
                    <a:pt x="106" y="63"/>
                    <a:pt x="106" y="63"/>
                  </a:cubicBezTo>
                  <a:cubicBezTo>
                    <a:pt x="106" y="63"/>
                    <a:pt x="106" y="62"/>
                    <a:pt x="106" y="62"/>
                  </a:cubicBezTo>
                  <a:cubicBezTo>
                    <a:pt x="106" y="62"/>
                    <a:pt x="106" y="62"/>
                    <a:pt x="106" y="62"/>
                  </a:cubicBezTo>
                  <a:cubicBezTo>
                    <a:pt x="106" y="62"/>
                    <a:pt x="106" y="61"/>
                    <a:pt x="106" y="61"/>
                  </a:cubicBezTo>
                  <a:cubicBezTo>
                    <a:pt x="106" y="61"/>
                    <a:pt x="106" y="61"/>
                    <a:pt x="106" y="61"/>
                  </a:cubicBezTo>
                  <a:cubicBezTo>
                    <a:pt x="106" y="60"/>
                    <a:pt x="106" y="60"/>
                    <a:pt x="106" y="60"/>
                  </a:cubicBezTo>
                  <a:cubicBezTo>
                    <a:pt x="105" y="60"/>
                    <a:pt x="105" y="60"/>
                    <a:pt x="105" y="60"/>
                  </a:cubicBezTo>
                  <a:cubicBezTo>
                    <a:pt x="105" y="59"/>
                    <a:pt x="104" y="59"/>
                    <a:pt x="104" y="60"/>
                  </a:cubicBezTo>
                  <a:cubicBezTo>
                    <a:pt x="104" y="60"/>
                    <a:pt x="104" y="60"/>
                    <a:pt x="104" y="60"/>
                  </a:cubicBezTo>
                  <a:cubicBezTo>
                    <a:pt x="104" y="60"/>
                    <a:pt x="104" y="59"/>
                    <a:pt x="103" y="60"/>
                  </a:cubicBezTo>
                  <a:cubicBezTo>
                    <a:pt x="103" y="60"/>
                    <a:pt x="104" y="61"/>
                    <a:pt x="104" y="61"/>
                  </a:cubicBezTo>
                  <a:cubicBezTo>
                    <a:pt x="103" y="61"/>
                    <a:pt x="103" y="61"/>
                    <a:pt x="103" y="61"/>
                  </a:cubicBezTo>
                  <a:cubicBezTo>
                    <a:pt x="103" y="61"/>
                    <a:pt x="103" y="62"/>
                    <a:pt x="103" y="62"/>
                  </a:cubicBezTo>
                  <a:cubicBezTo>
                    <a:pt x="103" y="62"/>
                    <a:pt x="103" y="63"/>
                    <a:pt x="103" y="63"/>
                  </a:cubicBezTo>
                  <a:cubicBezTo>
                    <a:pt x="103" y="63"/>
                    <a:pt x="103" y="63"/>
                    <a:pt x="103" y="63"/>
                  </a:cubicBezTo>
                  <a:cubicBezTo>
                    <a:pt x="103" y="63"/>
                    <a:pt x="103" y="63"/>
                    <a:pt x="103" y="63"/>
                  </a:cubicBezTo>
                  <a:cubicBezTo>
                    <a:pt x="103" y="63"/>
                    <a:pt x="103" y="63"/>
                    <a:pt x="103" y="63"/>
                  </a:cubicBezTo>
                  <a:cubicBezTo>
                    <a:pt x="102" y="62"/>
                    <a:pt x="102" y="62"/>
                    <a:pt x="102" y="62"/>
                  </a:cubicBezTo>
                  <a:cubicBezTo>
                    <a:pt x="101" y="61"/>
                    <a:pt x="101" y="61"/>
                    <a:pt x="101" y="60"/>
                  </a:cubicBezTo>
                  <a:cubicBezTo>
                    <a:pt x="101" y="59"/>
                    <a:pt x="101" y="59"/>
                    <a:pt x="101" y="59"/>
                  </a:cubicBezTo>
                  <a:cubicBezTo>
                    <a:pt x="101" y="59"/>
                    <a:pt x="101" y="59"/>
                    <a:pt x="101" y="58"/>
                  </a:cubicBezTo>
                  <a:cubicBezTo>
                    <a:pt x="103" y="58"/>
                    <a:pt x="102" y="58"/>
                    <a:pt x="104" y="58"/>
                  </a:cubicBezTo>
                  <a:cubicBezTo>
                    <a:pt x="104" y="58"/>
                    <a:pt x="104" y="57"/>
                    <a:pt x="104" y="57"/>
                  </a:cubicBezTo>
                  <a:cubicBezTo>
                    <a:pt x="104" y="57"/>
                    <a:pt x="104" y="57"/>
                    <a:pt x="104" y="56"/>
                  </a:cubicBezTo>
                  <a:cubicBezTo>
                    <a:pt x="104" y="56"/>
                    <a:pt x="104" y="56"/>
                    <a:pt x="104" y="56"/>
                  </a:cubicBezTo>
                  <a:cubicBezTo>
                    <a:pt x="105" y="56"/>
                    <a:pt x="105" y="55"/>
                    <a:pt x="105" y="55"/>
                  </a:cubicBezTo>
                  <a:cubicBezTo>
                    <a:pt x="105" y="54"/>
                    <a:pt x="105" y="54"/>
                    <a:pt x="106" y="54"/>
                  </a:cubicBezTo>
                  <a:cubicBezTo>
                    <a:pt x="106" y="54"/>
                    <a:pt x="106" y="54"/>
                    <a:pt x="106" y="53"/>
                  </a:cubicBezTo>
                  <a:cubicBezTo>
                    <a:pt x="105" y="53"/>
                    <a:pt x="105" y="53"/>
                    <a:pt x="105" y="53"/>
                  </a:cubicBezTo>
                  <a:cubicBezTo>
                    <a:pt x="105" y="53"/>
                    <a:pt x="105" y="53"/>
                    <a:pt x="104" y="52"/>
                  </a:cubicBezTo>
                  <a:cubicBezTo>
                    <a:pt x="104" y="52"/>
                    <a:pt x="104" y="52"/>
                    <a:pt x="103" y="52"/>
                  </a:cubicBezTo>
                  <a:cubicBezTo>
                    <a:pt x="103" y="52"/>
                    <a:pt x="102" y="52"/>
                    <a:pt x="101" y="52"/>
                  </a:cubicBezTo>
                  <a:cubicBezTo>
                    <a:pt x="100" y="52"/>
                    <a:pt x="100" y="52"/>
                    <a:pt x="99" y="52"/>
                  </a:cubicBezTo>
                  <a:cubicBezTo>
                    <a:pt x="98" y="52"/>
                    <a:pt x="98" y="52"/>
                    <a:pt x="97" y="52"/>
                  </a:cubicBezTo>
                  <a:cubicBezTo>
                    <a:pt x="96" y="52"/>
                    <a:pt x="96" y="52"/>
                    <a:pt x="96" y="52"/>
                  </a:cubicBezTo>
                  <a:cubicBezTo>
                    <a:pt x="95" y="52"/>
                    <a:pt x="94" y="52"/>
                    <a:pt x="94" y="51"/>
                  </a:cubicBezTo>
                  <a:cubicBezTo>
                    <a:pt x="93" y="51"/>
                    <a:pt x="94" y="50"/>
                    <a:pt x="94" y="50"/>
                  </a:cubicBezTo>
                  <a:cubicBezTo>
                    <a:pt x="93" y="50"/>
                    <a:pt x="93" y="49"/>
                    <a:pt x="93" y="49"/>
                  </a:cubicBezTo>
                  <a:cubicBezTo>
                    <a:pt x="93" y="49"/>
                    <a:pt x="93" y="48"/>
                    <a:pt x="93" y="48"/>
                  </a:cubicBezTo>
                  <a:cubicBezTo>
                    <a:pt x="93" y="48"/>
                    <a:pt x="92" y="47"/>
                    <a:pt x="92" y="47"/>
                  </a:cubicBezTo>
                  <a:cubicBezTo>
                    <a:pt x="92" y="47"/>
                    <a:pt x="92" y="47"/>
                    <a:pt x="92" y="47"/>
                  </a:cubicBezTo>
                  <a:cubicBezTo>
                    <a:pt x="91" y="47"/>
                    <a:pt x="91" y="47"/>
                    <a:pt x="91" y="47"/>
                  </a:cubicBezTo>
                  <a:cubicBezTo>
                    <a:pt x="91" y="47"/>
                    <a:pt x="91" y="47"/>
                    <a:pt x="91" y="48"/>
                  </a:cubicBezTo>
                  <a:cubicBezTo>
                    <a:pt x="91" y="48"/>
                    <a:pt x="91" y="48"/>
                    <a:pt x="91" y="48"/>
                  </a:cubicBezTo>
                  <a:cubicBezTo>
                    <a:pt x="91" y="48"/>
                    <a:pt x="91" y="48"/>
                    <a:pt x="91" y="48"/>
                  </a:cubicBezTo>
                  <a:cubicBezTo>
                    <a:pt x="91" y="47"/>
                    <a:pt x="90" y="47"/>
                    <a:pt x="90" y="47"/>
                  </a:cubicBezTo>
                  <a:cubicBezTo>
                    <a:pt x="90" y="47"/>
                    <a:pt x="90" y="46"/>
                    <a:pt x="90" y="46"/>
                  </a:cubicBezTo>
                  <a:cubicBezTo>
                    <a:pt x="89" y="46"/>
                    <a:pt x="89" y="46"/>
                    <a:pt x="89" y="46"/>
                  </a:cubicBezTo>
                  <a:cubicBezTo>
                    <a:pt x="89" y="46"/>
                    <a:pt x="88" y="46"/>
                    <a:pt x="88" y="46"/>
                  </a:cubicBezTo>
                  <a:cubicBezTo>
                    <a:pt x="88" y="46"/>
                    <a:pt x="88" y="46"/>
                    <a:pt x="88" y="46"/>
                  </a:cubicBezTo>
                  <a:cubicBezTo>
                    <a:pt x="88" y="46"/>
                    <a:pt x="88" y="46"/>
                    <a:pt x="88" y="46"/>
                  </a:cubicBezTo>
                  <a:cubicBezTo>
                    <a:pt x="87" y="45"/>
                    <a:pt x="86" y="45"/>
                    <a:pt x="86" y="45"/>
                  </a:cubicBezTo>
                  <a:cubicBezTo>
                    <a:pt x="85" y="45"/>
                    <a:pt x="85" y="45"/>
                    <a:pt x="85" y="45"/>
                  </a:cubicBezTo>
                  <a:cubicBezTo>
                    <a:pt x="85" y="45"/>
                    <a:pt x="85" y="46"/>
                    <a:pt x="85" y="46"/>
                  </a:cubicBezTo>
                  <a:cubicBezTo>
                    <a:pt x="86" y="46"/>
                    <a:pt x="86" y="46"/>
                    <a:pt x="86" y="46"/>
                  </a:cubicBezTo>
                  <a:cubicBezTo>
                    <a:pt x="86" y="46"/>
                    <a:pt x="86" y="46"/>
                    <a:pt x="86" y="46"/>
                  </a:cubicBezTo>
                  <a:cubicBezTo>
                    <a:pt x="86" y="46"/>
                    <a:pt x="86" y="46"/>
                    <a:pt x="85" y="47"/>
                  </a:cubicBezTo>
                  <a:cubicBezTo>
                    <a:pt x="85" y="47"/>
                    <a:pt x="85" y="47"/>
                    <a:pt x="85" y="47"/>
                  </a:cubicBezTo>
                  <a:cubicBezTo>
                    <a:pt x="85" y="47"/>
                    <a:pt x="85" y="47"/>
                    <a:pt x="85" y="48"/>
                  </a:cubicBezTo>
                  <a:cubicBezTo>
                    <a:pt x="85" y="48"/>
                    <a:pt x="85" y="49"/>
                    <a:pt x="85" y="49"/>
                  </a:cubicBezTo>
                  <a:cubicBezTo>
                    <a:pt x="85" y="49"/>
                    <a:pt x="85" y="50"/>
                    <a:pt x="85" y="50"/>
                  </a:cubicBezTo>
                  <a:cubicBezTo>
                    <a:pt x="86" y="50"/>
                    <a:pt x="86" y="50"/>
                    <a:pt x="86" y="50"/>
                  </a:cubicBezTo>
                  <a:cubicBezTo>
                    <a:pt x="86" y="50"/>
                    <a:pt x="86" y="50"/>
                    <a:pt x="86" y="50"/>
                  </a:cubicBezTo>
                  <a:cubicBezTo>
                    <a:pt x="86" y="50"/>
                    <a:pt x="86" y="50"/>
                    <a:pt x="87" y="50"/>
                  </a:cubicBezTo>
                  <a:cubicBezTo>
                    <a:pt x="87" y="50"/>
                    <a:pt x="87" y="50"/>
                    <a:pt x="87" y="51"/>
                  </a:cubicBezTo>
                  <a:cubicBezTo>
                    <a:pt x="87" y="51"/>
                    <a:pt x="87" y="51"/>
                    <a:pt x="87" y="51"/>
                  </a:cubicBezTo>
                  <a:cubicBezTo>
                    <a:pt x="88" y="51"/>
                    <a:pt x="88" y="51"/>
                    <a:pt x="88" y="51"/>
                  </a:cubicBezTo>
                  <a:cubicBezTo>
                    <a:pt x="88" y="52"/>
                    <a:pt x="89" y="52"/>
                    <a:pt x="89" y="52"/>
                  </a:cubicBezTo>
                  <a:cubicBezTo>
                    <a:pt x="88" y="52"/>
                    <a:pt x="87" y="52"/>
                    <a:pt x="87" y="52"/>
                  </a:cubicBezTo>
                  <a:cubicBezTo>
                    <a:pt x="87" y="52"/>
                    <a:pt x="87" y="53"/>
                    <a:pt x="87" y="53"/>
                  </a:cubicBezTo>
                  <a:cubicBezTo>
                    <a:pt x="87" y="53"/>
                    <a:pt x="87" y="53"/>
                    <a:pt x="87" y="54"/>
                  </a:cubicBezTo>
                  <a:cubicBezTo>
                    <a:pt x="87" y="54"/>
                    <a:pt x="87" y="53"/>
                    <a:pt x="86" y="53"/>
                  </a:cubicBezTo>
                  <a:cubicBezTo>
                    <a:pt x="86" y="54"/>
                    <a:pt x="86" y="54"/>
                    <a:pt x="86" y="55"/>
                  </a:cubicBezTo>
                  <a:cubicBezTo>
                    <a:pt x="86" y="55"/>
                    <a:pt x="86" y="56"/>
                    <a:pt x="86" y="56"/>
                  </a:cubicBezTo>
                  <a:cubicBezTo>
                    <a:pt x="87" y="56"/>
                    <a:pt x="87" y="56"/>
                    <a:pt x="88" y="57"/>
                  </a:cubicBezTo>
                  <a:cubicBezTo>
                    <a:pt x="88" y="57"/>
                    <a:pt x="88" y="57"/>
                    <a:pt x="88" y="57"/>
                  </a:cubicBezTo>
                  <a:cubicBezTo>
                    <a:pt x="88" y="57"/>
                    <a:pt x="89" y="57"/>
                    <a:pt x="89" y="57"/>
                  </a:cubicBezTo>
                  <a:cubicBezTo>
                    <a:pt x="89" y="57"/>
                    <a:pt x="89" y="58"/>
                    <a:pt x="89" y="59"/>
                  </a:cubicBezTo>
                  <a:cubicBezTo>
                    <a:pt x="88" y="59"/>
                    <a:pt x="88" y="59"/>
                    <a:pt x="88" y="60"/>
                  </a:cubicBezTo>
                  <a:cubicBezTo>
                    <a:pt x="89" y="61"/>
                    <a:pt x="89" y="61"/>
                    <a:pt x="89" y="61"/>
                  </a:cubicBezTo>
                  <a:cubicBezTo>
                    <a:pt x="89" y="61"/>
                    <a:pt x="89" y="61"/>
                    <a:pt x="90" y="61"/>
                  </a:cubicBezTo>
                  <a:cubicBezTo>
                    <a:pt x="90" y="61"/>
                    <a:pt x="90" y="62"/>
                    <a:pt x="90" y="62"/>
                  </a:cubicBezTo>
                  <a:cubicBezTo>
                    <a:pt x="89" y="62"/>
                    <a:pt x="90" y="62"/>
                    <a:pt x="90" y="63"/>
                  </a:cubicBezTo>
                  <a:cubicBezTo>
                    <a:pt x="90" y="63"/>
                    <a:pt x="90" y="63"/>
                    <a:pt x="90" y="63"/>
                  </a:cubicBezTo>
                  <a:cubicBezTo>
                    <a:pt x="90" y="63"/>
                    <a:pt x="90" y="63"/>
                    <a:pt x="90" y="64"/>
                  </a:cubicBezTo>
                  <a:cubicBezTo>
                    <a:pt x="90" y="64"/>
                    <a:pt x="91" y="64"/>
                    <a:pt x="91" y="65"/>
                  </a:cubicBezTo>
                  <a:cubicBezTo>
                    <a:pt x="91" y="65"/>
                    <a:pt x="91" y="66"/>
                    <a:pt x="91" y="66"/>
                  </a:cubicBezTo>
                  <a:cubicBezTo>
                    <a:pt x="91" y="66"/>
                    <a:pt x="91" y="66"/>
                    <a:pt x="91" y="67"/>
                  </a:cubicBezTo>
                  <a:cubicBezTo>
                    <a:pt x="91" y="67"/>
                    <a:pt x="91" y="67"/>
                    <a:pt x="91" y="67"/>
                  </a:cubicBezTo>
                  <a:cubicBezTo>
                    <a:pt x="91" y="68"/>
                    <a:pt x="92" y="68"/>
                    <a:pt x="92" y="69"/>
                  </a:cubicBezTo>
                  <a:cubicBezTo>
                    <a:pt x="91" y="69"/>
                    <a:pt x="91" y="69"/>
                    <a:pt x="91" y="69"/>
                  </a:cubicBezTo>
                  <a:cubicBezTo>
                    <a:pt x="92" y="69"/>
                    <a:pt x="92" y="70"/>
                    <a:pt x="92" y="70"/>
                  </a:cubicBezTo>
                  <a:cubicBezTo>
                    <a:pt x="92" y="70"/>
                    <a:pt x="92" y="70"/>
                    <a:pt x="92" y="70"/>
                  </a:cubicBezTo>
                  <a:cubicBezTo>
                    <a:pt x="92" y="70"/>
                    <a:pt x="92" y="70"/>
                    <a:pt x="92" y="70"/>
                  </a:cubicBezTo>
                  <a:cubicBezTo>
                    <a:pt x="92" y="70"/>
                    <a:pt x="92" y="70"/>
                    <a:pt x="92" y="70"/>
                  </a:cubicBezTo>
                  <a:cubicBezTo>
                    <a:pt x="91" y="70"/>
                    <a:pt x="91" y="70"/>
                    <a:pt x="91" y="70"/>
                  </a:cubicBezTo>
                  <a:cubicBezTo>
                    <a:pt x="91" y="70"/>
                    <a:pt x="91" y="70"/>
                    <a:pt x="91" y="70"/>
                  </a:cubicBezTo>
                  <a:cubicBezTo>
                    <a:pt x="91" y="70"/>
                    <a:pt x="91" y="70"/>
                    <a:pt x="91" y="70"/>
                  </a:cubicBezTo>
                  <a:cubicBezTo>
                    <a:pt x="91" y="70"/>
                    <a:pt x="91" y="68"/>
                    <a:pt x="91" y="68"/>
                  </a:cubicBezTo>
                  <a:cubicBezTo>
                    <a:pt x="91" y="68"/>
                    <a:pt x="91" y="68"/>
                    <a:pt x="91" y="68"/>
                  </a:cubicBezTo>
                  <a:cubicBezTo>
                    <a:pt x="91" y="68"/>
                    <a:pt x="91" y="68"/>
                    <a:pt x="91" y="68"/>
                  </a:cubicBezTo>
                  <a:cubicBezTo>
                    <a:pt x="90" y="68"/>
                    <a:pt x="90" y="68"/>
                    <a:pt x="90" y="68"/>
                  </a:cubicBezTo>
                  <a:cubicBezTo>
                    <a:pt x="90" y="68"/>
                    <a:pt x="90" y="68"/>
                    <a:pt x="90" y="68"/>
                  </a:cubicBezTo>
                  <a:cubicBezTo>
                    <a:pt x="90" y="68"/>
                    <a:pt x="90" y="69"/>
                    <a:pt x="90" y="69"/>
                  </a:cubicBezTo>
                  <a:cubicBezTo>
                    <a:pt x="90" y="69"/>
                    <a:pt x="90" y="69"/>
                    <a:pt x="89" y="69"/>
                  </a:cubicBezTo>
                  <a:cubicBezTo>
                    <a:pt x="89" y="69"/>
                    <a:pt x="89" y="70"/>
                    <a:pt x="89" y="70"/>
                  </a:cubicBezTo>
                  <a:cubicBezTo>
                    <a:pt x="89" y="70"/>
                    <a:pt x="89" y="70"/>
                    <a:pt x="89" y="70"/>
                  </a:cubicBezTo>
                  <a:cubicBezTo>
                    <a:pt x="89" y="70"/>
                    <a:pt x="89" y="69"/>
                    <a:pt x="88" y="69"/>
                  </a:cubicBezTo>
                  <a:cubicBezTo>
                    <a:pt x="88" y="69"/>
                    <a:pt x="88" y="69"/>
                    <a:pt x="88" y="69"/>
                  </a:cubicBezTo>
                  <a:cubicBezTo>
                    <a:pt x="89" y="68"/>
                    <a:pt x="88" y="68"/>
                    <a:pt x="88" y="68"/>
                  </a:cubicBezTo>
                  <a:cubicBezTo>
                    <a:pt x="88" y="68"/>
                    <a:pt x="88" y="67"/>
                    <a:pt x="88" y="67"/>
                  </a:cubicBezTo>
                  <a:cubicBezTo>
                    <a:pt x="88" y="67"/>
                    <a:pt x="88" y="67"/>
                    <a:pt x="87" y="67"/>
                  </a:cubicBezTo>
                  <a:cubicBezTo>
                    <a:pt x="87" y="67"/>
                    <a:pt x="87" y="67"/>
                    <a:pt x="87" y="67"/>
                  </a:cubicBezTo>
                  <a:cubicBezTo>
                    <a:pt x="87" y="67"/>
                    <a:pt x="87" y="67"/>
                    <a:pt x="87" y="67"/>
                  </a:cubicBezTo>
                  <a:cubicBezTo>
                    <a:pt x="87" y="68"/>
                    <a:pt x="87" y="68"/>
                    <a:pt x="88" y="68"/>
                  </a:cubicBezTo>
                  <a:cubicBezTo>
                    <a:pt x="87" y="69"/>
                    <a:pt x="87" y="70"/>
                    <a:pt x="86" y="70"/>
                  </a:cubicBezTo>
                  <a:cubicBezTo>
                    <a:pt x="86" y="70"/>
                    <a:pt x="85" y="70"/>
                    <a:pt x="85" y="70"/>
                  </a:cubicBezTo>
                  <a:cubicBezTo>
                    <a:pt x="85" y="71"/>
                    <a:pt x="85" y="71"/>
                    <a:pt x="85" y="71"/>
                  </a:cubicBezTo>
                  <a:cubicBezTo>
                    <a:pt x="85" y="71"/>
                    <a:pt x="84" y="71"/>
                    <a:pt x="84" y="71"/>
                  </a:cubicBezTo>
                  <a:cubicBezTo>
                    <a:pt x="84" y="71"/>
                    <a:pt x="83" y="71"/>
                    <a:pt x="83" y="72"/>
                  </a:cubicBezTo>
                  <a:cubicBezTo>
                    <a:pt x="82" y="73"/>
                    <a:pt x="83" y="74"/>
                    <a:pt x="83" y="75"/>
                  </a:cubicBezTo>
                  <a:cubicBezTo>
                    <a:pt x="83" y="75"/>
                    <a:pt x="83" y="76"/>
                    <a:pt x="83" y="76"/>
                  </a:cubicBezTo>
                  <a:cubicBezTo>
                    <a:pt x="83" y="76"/>
                    <a:pt x="83" y="76"/>
                    <a:pt x="83" y="76"/>
                  </a:cubicBezTo>
                  <a:cubicBezTo>
                    <a:pt x="82" y="77"/>
                    <a:pt x="83" y="77"/>
                    <a:pt x="83" y="77"/>
                  </a:cubicBezTo>
                  <a:cubicBezTo>
                    <a:pt x="82" y="78"/>
                    <a:pt x="82" y="78"/>
                    <a:pt x="82" y="78"/>
                  </a:cubicBezTo>
                  <a:cubicBezTo>
                    <a:pt x="81" y="78"/>
                    <a:pt x="82" y="79"/>
                    <a:pt x="81" y="79"/>
                  </a:cubicBezTo>
                  <a:cubicBezTo>
                    <a:pt x="81" y="78"/>
                    <a:pt x="81" y="78"/>
                    <a:pt x="80" y="78"/>
                  </a:cubicBezTo>
                  <a:cubicBezTo>
                    <a:pt x="80" y="78"/>
                    <a:pt x="80" y="78"/>
                    <a:pt x="80" y="79"/>
                  </a:cubicBezTo>
                  <a:cubicBezTo>
                    <a:pt x="80" y="79"/>
                    <a:pt x="81" y="79"/>
                    <a:pt x="81" y="79"/>
                  </a:cubicBezTo>
                  <a:cubicBezTo>
                    <a:pt x="81" y="79"/>
                    <a:pt x="81" y="79"/>
                    <a:pt x="81" y="79"/>
                  </a:cubicBezTo>
                  <a:cubicBezTo>
                    <a:pt x="81" y="79"/>
                    <a:pt x="81" y="79"/>
                    <a:pt x="81" y="79"/>
                  </a:cubicBezTo>
                  <a:cubicBezTo>
                    <a:pt x="81" y="79"/>
                    <a:pt x="78" y="80"/>
                    <a:pt x="78" y="80"/>
                  </a:cubicBezTo>
                  <a:cubicBezTo>
                    <a:pt x="78" y="80"/>
                    <a:pt x="78" y="80"/>
                    <a:pt x="78" y="79"/>
                  </a:cubicBezTo>
                  <a:cubicBezTo>
                    <a:pt x="78" y="79"/>
                    <a:pt x="77" y="79"/>
                    <a:pt x="77" y="79"/>
                  </a:cubicBezTo>
                  <a:cubicBezTo>
                    <a:pt x="77" y="80"/>
                    <a:pt x="76" y="80"/>
                    <a:pt x="76" y="82"/>
                  </a:cubicBezTo>
                  <a:cubicBezTo>
                    <a:pt x="76" y="82"/>
                    <a:pt x="75" y="83"/>
                    <a:pt x="75" y="83"/>
                  </a:cubicBezTo>
                  <a:cubicBezTo>
                    <a:pt x="75" y="83"/>
                    <a:pt x="75" y="84"/>
                    <a:pt x="74" y="84"/>
                  </a:cubicBezTo>
                  <a:cubicBezTo>
                    <a:pt x="74" y="85"/>
                    <a:pt x="74" y="86"/>
                    <a:pt x="73" y="86"/>
                  </a:cubicBezTo>
                  <a:cubicBezTo>
                    <a:pt x="73" y="86"/>
                    <a:pt x="73" y="87"/>
                    <a:pt x="72" y="87"/>
                  </a:cubicBezTo>
                  <a:cubicBezTo>
                    <a:pt x="72" y="87"/>
                    <a:pt x="72" y="87"/>
                    <a:pt x="72" y="88"/>
                  </a:cubicBezTo>
                  <a:cubicBezTo>
                    <a:pt x="72" y="88"/>
                    <a:pt x="71" y="88"/>
                    <a:pt x="70" y="89"/>
                  </a:cubicBezTo>
                  <a:cubicBezTo>
                    <a:pt x="70" y="89"/>
                    <a:pt x="69" y="90"/>
                    <a:pt x="69" y="90"/>
                  </a:cubicBezTo>
                  <a:cubicBezTo>
                    <a:pt x="69" y="90"/>
                    <a:pt x="69" y="90"/>
                    <a:pt x="69" y="90"/>
                  </a:cubicBezTo>
                  <a:cubicBezTo>
                    <a:pt x="69" y="90"/>
                    <a:pt x="69" y="91"/>
                    <a:pt x="69" y="91"/>
                  </a:cubicBezTo>
                  <a:cubicBezTo>
                    <a:pt x="69" y="91"/>
                    <a:pt x="69" y="91"/>
                    <a:pt x="69" y="91"/>
                  </a:cubicBezTo>
                  <a:cubicBezTo>
                    <a:pt x="68" y="91"/>
                    <a:pt x="68" y="91"/>
                    <a:pt x="68" y="91"/>
                  </a:cubicBezTo>
                  <a:cubicBezTo>
                    <a:pt x="68" y="92"/>
                    <a:pt x="67" y="92"/>
                    <a:pt x="67" y="92"/>
                  </a:cubicBezTo>
                  <a:cubicBezTo>
                    <a:pt x="67" y="92"/>
                    <a:pt x="67" y="92"/>
                    <a:pt x="67" y="92"/>
                  </a:cubicBezTo>
                  <a:cubicBezTo>
                    <a:pt x="66" y="92"/>
                    <a:pt x="66" y="93"/>
                    <a:pt x="66" y="93"/>
                  </a:cubicBezTo>
                  <a:cubicBezTo>
                    <a:pt x="65" y="93"/>
                    <a:pt x="65" y="94"/>
                    <a:pt x="65" y="95"/>
                  </a:cubicBezTo>
                  <a:cubicBezTo>
                    <a:pt x="65" y="95"/>
                    <a:pt x="65" y="95"/>
                    <a:pt x="65" y="96"/>
                  </a:cubicBezTo>
                  <a:cubicBezTo>
                    <a:pt x="64" y="96"/>
                    <a:pt x="64" y="96"/>
                    <a:pt x="64" y="96"/>
                  </a:cubicBezTo>
                  <a:cubicBezTo>
                    <a:pt x="64" y="96"/>
                    <a:pt x="65" y="96"/>
                    <a:pt x="65" y="96"/>
                  </a:cubicBezTo>
                  <a:cubicBezTo>
                    <a:pt x="65" y="96"/>
                    <a:pt x="65" y="96"/>
                    <a:pt x="65" y="96"/>
                  </a:cubicBezTo>
                  <a:cubicBezTo>
                    <a:pt x="65" y="96"/>
                    <a:pt x="65" y="96"/>
                    <a:pt x="65" y="96"/>
                  </a:cubicBezTo>
                  <a:cubicBezTo>
                    <a:pt x="64" y="97"/>
                    <a:pt x="63" y="98"/>
                    <a:pt x="63" y="98"/>
                  </a:cubicBezTo>
                  <a:cubicBezTo>
                    <a:pt x="62" y="98"/>
                    <a:pt x="61" y="97"/>
                    <a:pt x="61" y="98"/>
                  </a:cubicBezTo>
                  <a:cubicBezTo>
                    <a:pt x="60" y="98"/>
                    <a:pt x="60" y="98"/>
                    <a:pt x="60" y="98"/>
                  </a:cubicBezTo>
                  <a:cubicBezTo>
                    <a:pt x="60" y="99"/>
                    <a:pt x="60" y="100"/>
                    <a:pt x="59" y="100"/>
                  </a:cubicBezTo>
                  <a:cubicBezTo>
                    <a:pt x="59" y="100"/>
                    <a:pt x="59" y="99"/>
                    <a:pt x="59" y="99"/>
                  </a:cubicBezTo>
                  <a:cubicBezTo>
                    <a:pt x="59" y="100"/>
                    <a:pt x="59" y="100"/>
                    <a:pt x="59" y="100"/>
                  </a:cubicBezTo>
                  <a:cubicBezTo>
                    <a:pt x="59" y="100"/>
                    <a:pt x="59" y="100"/>
                    <a:pt x="59" y="100"/>
                  </a:cubicBezTo>
                  <a:cubicBezTo>
                    <a:pt x="59" y="100"/>
                    <a:pt x="59" y="100"/>
                    <a:pt x="59" y="100"/>
                  </a:cubicBezTo>
                  <a:cubicBezTo>
                    <a:pt x="58" y="100"/>
                    <a:pt x="57" y="100"/>
                    <a:pt x="57" y="100"/>
                  </a:cubicBezTo>
                  <a:cubicBezTo>
                    <a:pt x="57" y="100"/>
                    <a:pt x="56" y="101"/>
                    <a:pt x="56" y="101"/>
                  </a:cubicBezTo>
                  <a:cubicBezTo>
                    <a:pt x="56" y="101"/>
                    <a:pt x="56" y="102"/>
                    <a:pt x="56" y="102"/>
                  </a:cubicBezTo>
                  <a:cubicBezTo>
                    <a:pt x="56" y="102"/>
                    <a:pt x="56" y="102"/>
                    <a:pt x="56" y="103"/>
                  </a:cubicBezTo>
                  <a:cubicBezTo>
                    <a:pt x="56" y="103"/>
                    <a:pt x="56" y="103"/>
                    <a:pt x="56" y="104"/>
                  </a:cubicBezTo>
                  <a:cubicBezTo>
                    <a:pt x="55" y="105"/>
                    <a:pt x="56" y="106"/>
                    <a:pt x="56" y="107"/>
                  </a:cubicBezTo>
                  <a:cubicBezTo>
                    <a:pt x="56" y="108"/>
                    <a:pt x="56" y="108"/>
                    <a:pt x="56" y="109"/>
                  </a:cubicBezTo>
                  <a:cubicBezTo>
                    <a:pt x="56" y="109"/>
                    <a:pt x="57" y="111"/>
                    <a:pt x="57" y="111"/>
                  </a:cubicBezTo>
                  <a:cubicBezTo>
                    <a:pt x="56" y="111"/>
                    <a:pt x="56" y="111"/>
                    <a:pt x="56" y="112"/>
                  </a:cubicBezTo>
                  <a:cubicBezTo>
                    <a:pt x="56" y="113"/>
                    <a:pt x="57" y="113"/>
                    <a:pt x="57" y="114"/>
                  </a:cubicBezTo>
                  <a:cubicBezTo>
                    <a:pt x="57" y="114"/>
                    <a:pt x="57" y="116"/>
                    <a:pt x="57" y="117"/>
                  </a:cubicBezTo>
                  <a:cubicBezTo>
                    <a:pt x="57" y="118"/>
                    <a:pt x="56" y="119"/>
                    <a:pt x="56" y="120"/>
                  </a:cubicBezTo>
                  <a:cubicBezTo>
                    <a:pt x="56" y="120"/>
                    <a:pt x="56" y="121"/>
                    <a:pt x="55" y="122"/>
                  </a:cubicBezTo>
                  <a:cubicBezTo>
                    <a:pt x="55" y="122"/>
                    <a:pt x="55" y="123"/>
                    <a:pt x="56" y="123"/>
                  </a:cubicBezTo>
                  <a:cubicBezTo>
                    <a:pt x="55" y="123"/>
                    <a:pt x="55" y="123"/>
                    <a:pt x="55" y="124"/>
                  </a:cubicBezTo>
                  <a:cubicBezTo>
                    <a:pt x="55" y="124"/>
                    <a:pt x="56" y="124"/>
                    <a:pt x="56" y="124"/>
                  </a:cubicBezTo>
                  <a:cubicBezTo>
                    <a:pt x="56" y="124"/>
                    <a:pt x="56" y="124"/>
                    <a:pt x="56" y="124"/>
                  </a:cubicBezTo>
                  <a:cubicBezTo>
                    <a:pt x="56" y="125"/>
                    <a:pt x="56" y="125"/>
                    <a:pt x="56" y="126"/>
                  </a:cubicBezTo>
                  <a:cubicBezTo>
                    <a:pt x="56" y="127"/>
                    <a:pt x="56" y="128"/>
                    <a:pt x="56" y="129"/>
                  </a:cubicBezTo>
                  <a:cubicBezTo>
                    <a:pt x="56" y="129"/>
                    <a:pt x="56" y="129"/>
                    <a:pt x="56" y="129"/>
                  </a:cubicBezTo>
                  <a:cubicBezTo>
                    <a:pt x="55" y="129"/>
                    <a:pt x="55" y="129"/>
                    <a:pt x="55" y="129"/>
                  </a:cubicBezTo>
                  <a:cubicBezTo>
                    <a:pt x="55" y="129"/>
                    <a:pt x="55" y="129"/>
                    <a:pt x="55" y="128"/>
                  </a:cubicBezTo>
                  <a:cubicBezTo>
                    <a:pt x="55" y="128"/>
                    <a:pt x="54" y="129"/>
                    <a:pt x="54" y="129"/>
                  </a:cubicBezTo>
                  <a:cubicBezTo>
                    <a:pt x="53" y="129"/>
                    <a:pt x="54" y="130"/>
                    <a:pt x="54" y="130"/>
                  </a:cubicBezTo>
                  <a:cubicBezTo>
                    <a:pt x="53" y="131"/>
                    <a:pt x="52" y="132"/>
                    <a:pt x="52" y="133"/>
                  </a:cubicBezTo>
                  <a:cubicBezTo>
                    <a:pt x="52" y="134"/>
                    <a:pt x="52" y="134"/>
                    <a:pt x="53" y="134"/>
                  </a:cubicBezTo>
                  <a:cubicBezTo>
                    <a:pt x="52" y="134"/>
                    <a:pt x="51" y="135"/>
                    <a:pt x="51" y="135"/>
                  </a:cubicBezTo>
                  <a:cubicBezTo>
                    <a:pt x="50" y="135"/>
                    <a:pt x="50" y="135"/>
                    <a:pt x="50" y="135"/>
                  </a:cubicBezTo>
                  <a:cubicBezTo>
                    <a:pt x="49" y="135"/>
                    <a:pt x="49" y="136"/>
                    <a:pt x="49" y="136"/>
                  </a:cubicBezTo>
                  <a:cubicBezTo>
                    <a:pt x="49" y="136"/>
                    <a:pt x="49" y="137"/>
                    <a:pt x="49" y="137"/>
                  </a:cubicBezTo>
                  <a:cubicBezTo>
                    <a:pt x="49" y="137"/>
                    <a:pt x="49" y="137"/>
                    <a:pt x="49" y="138"/>
                  </a:cubicBezTo>
                  <a:cubicBezTo>
                    <a:pt x="49" y="138"/>
                    <a:pt x="49" y="138"/>
                    <a:pt x="49" y="138"/>
                  </a:cubicBezTo>
                  <a:cubicBezTo>
                    <a:pt x="48" y="138"/>
                    <a:pt x="48" y="139"/>
                    <a:pt x="47" y="140"/>
                  </a:cubicBezTo>
                  <a:cubicBezTo>
                    <a:pt x="47" y="140"/>
                    <a:pt x="47" y="140"/>
                    <a:pt x="47" y="140"/>
                  </a:cubicBezTo>
                  <a:cubicBezTo>
                    <a:pt x="47" y="140"/>
                    <a:pt x="46" y="140"/>
                    <a:pt x="46" y="140"/>
                  </a:cubicBezTo>
                  <a:cubicBezTo>
                    <a:pt x="46" y="140"/>
                    <a:pt x="45" y="140"/>
                    <a:pt x="45" y="139"/>
                  </a:cubicBezTo>
                  <a:cubicBezTo>
                    <a:pt x="45" y="139"/>
                    <a:pt x="45" y="139"/>
                    <a:pt x="44" y="139"/>
                  </a:cubicBezTo>
                  <a:cubicBezTo>
                    <a:pt x="44" y="139"/>
                    <a:pt x="44" y="139"/>
                    <a:pt x="44" y="139"/>
                  </a:cubicBezTo>
                  <a:cubicBezTo>
                    <a:pt x="44" y="138"/>
                    <a:pt x="43" y="137"/>
                    <a:pt x="42" y="136"/>
                  </a:cubicBezTo>
                  <a:cubicBezTo>
                    <a:pt x="42" y="136"/>
                    <a:pt x="42" y="136"/>
                    <a:pt x="42" y="136"/>
                  </a:cubicBezTo>
                  <a:cubicBezTo>
                    <a:pt x="42" y="136"/>
                    <a:pt x="42" y="136"/>
                    <a:pt x="42" y="136"/>
                  </a:cubicBezTo>
                  <a:cubicBezTo>
                    <a:pt x="42" y="135"/>
                    <a:pt x="41" y="134"/>
                    <a:pt x="41" y="133"/>
                  </a:cubicBezTo>
                  <a:cubicBezTo>
                    <a:pt x="41" y="133"/>
                    <a:pt x="41" y="133"/>
                    <a:pt x="41" y="133"/>
                  </a:cubicBezTo>
                  <a:cubicBezTo>
                    <a:pt x="41" y="133"/>
                    <a:pt x="41" y="131"/>
                    <a:pt x="41" y="131"/>
                  </a:cubicBezTo>
                  <a:cubicBezTo>
                    <a:pt x="41" y="131"/>
                    <a:pt x="41" y="131"/>
                    <a:pt x="41" y="130"/>
                  </a:cubicBezTo>
                  <a:cubicBezTo>
                    <a:pt x="40" y="130"/>
                    <a:pt x="40" y="130"/>
                    <a:pt x="40" y="130"/>
                  </a:cubicBezTo>
                  <a:cubicBezTo>
                    <a:pt x="40" y="130"/>
                    <a:pt x="40" y="130"/>
                    <a:pt x="40" y="130"/>
                  </a:cubicBezTo>
                  <a:cubicBezTo>
                    <a:pt x="40" y="130"/>
                    <a:pt x="40" y="129"/>
                    <a:pt x="40" y="129"/>
                  </a:cubicBezTo>
                  <a:cubicBezTo>
                    <a:pt x="40" y="129"/>
                    <a:pt x="40" y="129"/>
                    <a:pt x="40" y="129"/>
                  </a:cubicBezTo>
                  <a:cubicBezTo>
                    <a:pt x="40" y="128"/>
                    <a:pt x="40" y="128"/>
                    <a:pt x="39" y="128"/>
                  </a:cubicBezTo>
                  <a:cubicBezTo>
                    <a:pt x="39" y="127"/>
                    <a:pt x="39" y="126"/>
                    <a:pt x="38" y="126"/>
                  </a:cubicBezTo>
                  <a:cubicBezTo>
                    <a:pt x="38" y="126"/>
                    <a:pt x="38" y="125"/>
                    <a:pt x="38" y="125"/>
                  </a:cubicBezTo>
                  <a:cubicBezTo>
                    <a:pt x="38" y="125"/>
                    <a:pt x="38" y="124"/>
                    <a:pt x="38" y="124"/>
                  </a:cubicBezTo>
                  <a:cubicBezTo>
                    <a:pt x="38" y="123"/>
                    <a:pt x="38" y="123"/>
                    <a:pt x="38" y="123"/>
                  </a:cubicBezTo>
                  <a:cubicBezTo>
                    <a:pt x="37" y="123"/>
                    <a:pt x="37" y="123"/>
                    <a:pt x="37" y="123"/>
                  </a:cubicBezTo>
                  <a:cubicBezTo>
                    <a:pt x="37" y="122"/>
                    <a:pt x="37" y="122"/>
                    <a:pt x="37" y="121"/>
                  </a:cubicBezTo>
                  <a:cubicBezTo>
                    <a:pt x="36" y="121"/>
                    <a:pt x="36" y="121"/>
                    <a:pt x="36" y="121"/>
                  </a:cubicBezTo>
                  <a:cubicBezTo>
                    <a:pt x="36" y="121"/>
                    <a:pt x="36" y="120"/>
                    <a:pt x="36" y="120"/>
                  </a:cubicBezTo>
                  <a:cubicBezTo>
                    <a:pt x="36" y="120"/>
                    <a:pt x="35" y="120"/>
                    <a:pt x="35" y="119"/>
                  </a:cubicBezTo>
                  <a:cubicBezTo>
                    <a:pt x="35" y="119"/>
                    <a:pt x="35" y="118"/>
                    <a:pt x="34" y="118"/>
                  </a:cubicBezTo>
                  <a:cubicBezTo>
                    <a:pt x="34" y="118"/>
                    <a:pt x="34" y="117"/>
                    <a:pt x="34" y="117"/>
                  </a:cubicBezTo>
                  <a:cubicBezTo>
                    <a:pt x="33" y="116"/>
                    <a:pt x="33" y="116"/>
                    <a:pt x="33" y="116"/>
                  </a:cubicBezTo>
                  <a:cubicBezTo>
                    <a:pt x="33" y="115"/>
                    <a:pt x="33" y="115"/>
                    <a:pt x="33" y="115"/>
                  </a:cubicBezTo>
                  <a:cubicBezTo>
                    <a:pt x="33" y="115"/>
                    <a:pt x="33" y="115"/>
                    <a:pt x="33" y="114"/>
                  </a:cubicBezTo>
                  <a:cubicBezTo>
                    <a:pt x="33" y="114"/>
                    <a:pt x="32" y="113"/>
                    <a:pt x="32" y="113"/>
                  </a:cubicBezTo>
                  <a:cubicBezTo>
                    <a:pt x="32" y="112"/>
                    <a:pt x="32" y="112"/>
                    <a:pt x="32" y="112"/>
                  </a:cubicBezTo>
                  <a:cubicBezTo>
                    <a:pt x="32" y="111"/>
                    <a:pt x="32" y="110"/>
                    <a:pt x="32" y="110"/>
                  </a:cubicBezTo>
                  <a:cubicBezTo>
                    <a:pt x="32" y="110"/>
                    <a:pt x="31" y="110"/>
                    <a:pt x="31" y="109"/>
                  </a:cubicBezTo>
                  <a:cubicBezTo>
                    <a:pt x="31" y="109"/>
                    <a:pt x="31" y="108"/>
                    <a:pt x="31" y="108"/>
                  </a:cubicBezTo>
                  <a:cubicBezTo>
                    <a:pt x="31" y="108"/>
                    <a:pt x="31" y="108"/>
                    <a:pt x="31" y="108"/>
                  </a:cubicBezTo>
                  <a:cubicBezTo>
                    <a:pt x="31" y="108"/>
                    <a:pt x="31" y="108"/>
                    <a:pt x="31" y="108"/>
                  </a:cubicBezTo>
                  <a:cubicBezTo>
                    <a:pt x="31" y="107"/>
                    <a:pt x="31" y="107"/>
                    <a:pt x="30" y="107"/>
                  </a:cubicBezTo>
                  <a:cubicBezTo>
                    <a:pt x="30" y="106"/>
                    <a:pt x="30" y="106"/>
                    <a:pt x="29" y="106"/>
                  </a:cubicBezTo>
                  <a:cubicBezTo>
                    <a:pt x="30" y="106"/>
                    <a:pt x="30" y="106"/>
                    <a:pt x="30" y="105"/>
                  </a:cubicBezTo>
                  <a:cubicBezTo>
                    <a:pt x="30" y="105"/>
                    <a:pt x="29" y="105"/>
                    <a:pt x="29" y="105"/>
                  </a:cubicBezTo>
                  <a:cubicBezTo>
                    <a:pt x="29" y="105"/>
                    <a:pt x="29" y="104"/>
                    <a:pt x="28" y="104"/>
                  </a:cubicBezTo>
                  <a:cubicBezTo>
                    <a:pt x="28" y="104"/>
                    <a:pt x="28" y="104"/>
                    <a:pt x="28" y="104"/>
                  </a:cubicBezTo>
                  <a:cubicBezTo>
                    <a:pt x="28" y="103"/>
                    <a:pt x="28" y="103"/>
                    <a:pt x="28" y="103"/>
                  </a:cubicBezTo>
                  <a:cubicBezTo>
                    <a:pt x="28" y="103"/>
                    <a:pt x="28" y="103"/>
                    <a:pt x="28" y="102"/>
                  </a:cubicBezTo>
                  <a:cubicBezTo>
                    <a:pt x="28" y="102"/>
                    <a:pt x="28" y="102"/>
                    <a:pt x="28" y="102"/>
                  </a:cubicBezTo>
                  <a:cubicBezTo>
                    <a:pt x="28" y="102"/>
                    <a:pt x="28" y="102"/>
                    <a:pt x="28" y="102"/>
                  </a:cubicBezTo>
                  <a:cubicBezTo>
                    <a:pt x="28" y="102"/>
                    <a:pt x="28" y="102"/>
                    <a:pt x="27" y="102"/>
                  </a:cubicBezTo>
                  <a:cubicBezTo>
                    <a:pt x="27" y="102"/>
                    <a:pt x="27" y="101"/>
                    <a:pt x="27" y="101"/>
                  </a:cubicBezTo>
                  <a:cubicBezTo>
                    <a:pt x="27" y="101"/>
                    <a:pt x="27" y="101"/>
                    <a:pt x="27" y="101"/>
                  </a:cubicBezTo>
                  <a:cubicBezTo>
                    <a:pt x="27" y="101"/>
                    <a:pt x="27" y="100"/>
                    <a:pt x="26" y="100"/>
                  </a:cubicBezTo>
                  <a:cubicBezTo>
                    <a:pt x="26" y="100"/>
                    <a:pt x="26" y="99"/>
                    <a:pt x="26" y="99"/>
                  </a:cubicBezTo>
                  <a:cubicBezTo>
                    <a:pt x="26" y="99"/>
                    <a:pt x="26" y="99"/>
                    <a:pt x="26" y="98"/>
                  </a:cubicBezTo>
                  <a:cubicBezTo>
                    <a:pt x="26" y="98"/>
                    <a:pt x="25" y="98"/>
                    <a:pt x="25" y="98"/>
                  </a:cubicBezTo>
                  <a:cubicBezTo>
                    <a:pt x="25" y="98"/>
                    <a:pt x="25" y="98"/>
                    <a:pt x="25" y="98"/>
                  </a:cubicBezTo>
                  <a:cubicBezTo>
                    <a:pt x="25" y="97"/>
                    <a:pt x="25" y="96"/>
                    <a:pt x="25" y="95"/>
                  </a:cubicBezTo>
                  <a:cubicBezTo>
                    <a:pt x="25" y="95"/>
                    <a:pt x="25" y="95"/>
                    <a:pt x="25" y="94"/>
                  </a:cubicBezTo>
                  <a:cubicBezTo>
                    <a:pt x="25" y="94"/>
                    <a:pt x="24" y="93"/>
                    <a:pt x="24" y="93"/>
                  </a:cubicBezTo>
                  <a:cubicBezTo>
                    <a:pt x="24" y="93"/>
                    <a:pt x="24" y="93"/>
                    <a:pt x="24" y="93"/>
                  </a:cubicBezTo>
                  <a:cubicBezTo>
                    <a:pt x="24" y="92"/>
                    <a:pt x="24" y="92"/>
                    <a:pt x="24" y="92"/>
                  </a:cubicBezTo>
                  <a:cubicBezTo>
                    <a:pt x="24" y="92"/>
                    <a:pt x="24" y="92"/>
                    <a:pt x="24" y="91"/>
                  </a:cubicBezTo>
                  <a:cubicBezTo>
                    <a:pt x="24" y="91"/>
                    <a:pt x="24" y="91"/>
                    <a:pt x="24" y="91"/>
                  </a:cubicBezTo>
                  <a:cubicBezTo>
                    <a:pt x="24" y="91"/>
                    <a:pt x="24" y="90"/>
                    <a:pt x="24" y="90"/>
                  </a:cubicBezTo>
                  <a:cubicBezTo>
                    <a:pt x="23" y="90"/>
                    <a:pt x="23" y="90"/>
                    <a:pt x="23" y="89"/>
                  </a:cubicBezTo>
                  <a:cubicBezTo>
                    <a:pt x="23" y="89"/>
                    <a:pt x="23" y="88"/>
                    <a:pt x="23" y="88"/>
                  </a:cubicBezTo>
                  <a:cubicBezTo>
                    <a:pt x="23" y="88"/>
                    <a:pt x="23" y="88"/>
                    <a:pt x="23" y="88"/>
                  </a:cubicBezTo>
                  <a:cubicBezTo>
                    <a:pt x="23" y="88"/>
                    <a:pt x="23" y="88"/>
                    <a:pt x="23" y="88"/>
                  </a:cubicBezTo>
                  <a:cubicBezTo>
                    <a:pt x="23" y="88"/>
                    <a:pt x="23" y="87"/>
                    <a:pt x="22" y="87"/>
                  </a:cubicBezTo>
                  <a:cubicBezTo>
                    <a:pt x="23" y="87"/>
                    <a:pt x="23" y="87"/>
                    <a:pt x="23" y="87"/>
                  </a:cubicBezTo>
                  <a:cubicBezTo>
                    <a:pt x="23" y="86"/>
                    <a:pt x="22" y="86"/>
                    <a:pt x="22" y="86"/>
                  </a:cubicBezTo>
                  <a:cubicBezTo>
                    <a:pt x="22" y="86"/>
                    <a:pt x="22" y="86"/>
                    <a:pt x="22" y="86"/>
                  </a:cubicBezTo>
                  <a:cubicBezTo>
                    <a:pt x="22" y="85"/>
                    <a:pt x="22" y="85"/>
                    <a:pt x="22" y="85"/>
                  </a:cubicBezTo>
                  <a:cubicBezTo>
                    <a:pt x="22" y="85"/>
                    <a:pt x="22" y="85"/>
                    <a:pt x="23" y="84"/>
                  </a:cubicBezTo>
                  <a:cubicBezTo>
                    <a:pt x="23" y="84"/>
                    <a:pt x="22" y="84"/>
                    <a:pt x="22" y="83"/>
                  </a:cubicBezTo>
                  <a:cubicBezTo>
                    <a:pt x="22" y="83"/>
                    <a:pt x="23" y="83"/>
                    <a:pt x="23" y="83"/>
                  </a:cubicBezTo>
                  <a:cubicBezTo>
                    <a:pt x="22" y="82"/>
                    <a:pt x="21" y="82"/>
                    <a:pt x="21" y="82"/>
                  </a:cubicBezTo>
                  <a:cubicBezTo>
                    <a:pt x="21" y="82"/>
                    <a:pt x="21" y="82"/>
                    <a:pt x="21" y="81"/>
                  </a:cubicBezTo>
                  <a:cubicBezTo>
                    <a:pt x="21" y="81"/>
                    <a:pt x="21" y="81"/>
                    <a:pt x="21" y="81"/>
                  </a:cubicBezTo>
                  <a:cubicBezTo>
                    <a:pt x="21" y="80"/>
                    <a:pt x="21" y="80"/>
                    <a:pt x="21" y="80"/>
                  </a:cubicBezTo>
                  <a:cubicBezTo>
                    <a:pt x="21" y="80"/>
                    <a:pt x="21" y="80"/>
                    <a:pt x="20" y="80"/>
                  </a:cubicBezTo>
                  <a:cubicBezTo>
                    <a:pt x="20" y="80"/>
                    <a:pt x="21" y="79"/>
                    <a:pt x="21" y="79"/>
                  </a:cubicBezTo>
                  <a:cubicBezTo>
                    <a:pt x="21" y="78"/>
                    <a:pt x="21" y="78"/>
                    <a:pt x="21" y="78"/>
                  </a:cubicBezTo>
                  <a:cubicBezTo>
                    <a:pt x="21" y="77"/>
                    <a:pt x="21" y="77"/>
                    <a:pt x="21" y="76"/>
                  </a:cubicBezTo>
                  <a:cubicBezTo>
                    <a:pt x="21" y="75"/>
                    <a:pt x="21" y="75"/>
                    <a:pt x="21" y="75"/>
                  </a:cubicBezTo>
                  <a:cubicBezTo>
                    <a:pt x="21" y="75"/>
                    <a:pt x="21" y="74"/>
                    <a:pt x="21" y="74"/>
                  </a:cubicBezTo>
                  <a:cubicBezTo>
                    <a:pt x="21" y="74"/>
                    <a:pt x="21" y="74"/>
                    <a:pt x="21" y="74"/>
                  </a:cubicBezTo>
                  <a:cubicBezTo>
                    <a:pt x="21" y="74"/>
                    <a:pt x="21" y="74"/>
                    <a:pt x="21" y="74"/>
                  </a:cubicBezTo>
                  <a:cubicBezTo>
                    <a:pt x="21" y="74"/>
                    <a:pt x="21" y="73"/>
                    <a:pt x="21" y="73"/>
                  </a:cubicBezTo>
                  <a:cubicBezTo>
                    <a:pt x="20" y="73"/>
                    <a:pt x="20" y="73"/>
                    <a:pt x="20" y="73"/>
                  </a:cubicBezTo>
                  <a:cubicBezTo>
                    <a:pt x="20" y="73"/>
                    <a:pt x="20" y="72"/>
                    <a:pt x="20" y="72"/>
                  </a:cubicBezTo>
                  <a:cubicBezTo>
                    <a:pt x="20" y="72"/>
                    <a:pt x="20" y="72"/>
                    <a:pt x="20" y="71"/>
                  </a:cubicBezTo>
                  <a:cubicBezTo>
                    <a:pt x="20" y="71"/>
                    <a:pt x="21" y="71"/>
                    <a:pt x="21" y="70"/>
                  </a:cubicBezTo>
                  <a:cubicBezTo>
                    <a:pt x="21" y="70"/>
                    <a:pt x="22" y="70"/>
                    <a:pt x="22" y="70"/>
                  </a:cubicBezTo>
                  <a:cubicBezTo>
                    <a:pt x="22" y="70"/>
                    <a:pt x="22" y="70"/>
                    <a:pt x="22" y="70"/>
                  </a:cubicBezTo>
                  <a:cubicBezTo>
                    <a:pt x="21" y="70"/>
                    <a:pt x="20" y="70"/>
                    <a:pt x="19" y="70"/>
                  </a:cubicBezTo>
                  <a:cubicBezTo>
                    <a:pt x="19" y="70"/>
                    <a:pt x="19" y="70"/>
                    <a:pt x="19" y="70"/>
                  </a:cubicBezTo>
                  <a:cubicBezTo>
                    <a:pt x="19" y="69"/>
                    <a:pt x="20" y="69"/>
                    <a:pt x="20" y="69"/>
                  </a:cubicBezTo>
                  <a:cubicBezTo>
                    <a:pt x="19" y="69"/>
                    <a:pt x="19" y="69"/>
                    <a:pt x="19" y="69"/>
                  </a:cubicBezTo>
                  <a:cubicBezTo>
                    <a:pt x="19" y="69"/>
                    <a:pt x="19" y="69"/>
                    <a:pt x="19" y="68"/>
                  </a:cubicBezTo>
                  <a:cubicBezTo>
                    <a:pt x="19" y="68"/>
                    <a:pt x="19" y="68"/>
                    <a:pt x="19" y="68"/>
                  </a:cubicBezTo>
                  <a:cubicBezTo>
                    <a:pt x="20" y="68"/>
                    <a:pt x="20" y="68"/>
                    <a:pt x="20" y="67"/>
                  </a:cubicBezTo>
                  <a:cubicBezTo>
                    <a:pt x="20" y="67"/>
                    <a:pt x="19" y="67"/>
                    <a:pt x="19" y="67"/>
                  </a:cubicBezTo>
                  <a:cubicBezTo>
                    <a:pt x="19" y="67"/>
                    <a:pt x="19" y="67"/>
                    <a:pt x="18" y="67"/>
                  </a:cubicBezTo>
                  <a:cubicBezTo>
                    <a:pt x="18" y="67"/>
                    <a:pt x="18" y="67"/>
                    <a:pt x="18" y="67"/>
                  </a:cubicBezTo>
                  <a:cubicBezTo>
                    <a:pt x="18" y="67"/>
                    <a:pt x="18" y="67"/>
                    <a:pt x="18" y="67"/>
                  </a:cubicBezTo>
                  <a:cubicBezTo>
                    <a:pt x="17" y="67"/>
                    <a:pt x="17" y="67"/>
                    <a:pt x="17" y="67"/>
                  </a:cubicBezTo>
                  <a:cubicBezTo>
                    <a:pt x="17" y="67"/>
                    <a:pt x="17" y="67"/>
                    <a:pt x="17" y="68"/>
                  </a:cubicBezTo>
                  <a:cubicBezTo>
                    <a:pt x="17" y="68"/>
                    <a:pt x="17" y="68"/>
                    <a:pt x="17" y="68"/>
                  </a:cubicBezTo>
                  <a:cubicBezTo>
                    <a:pt x="17" y="68"/>
                    <a:pt x="17" y="69"/>
                    <a:pt x="17" y="69"/>
                  </a:cubicBezTo>
                  <a:cubicBezTo>
                    <a:pt x="16" y="69"/>
                    <a:pt x="16" y="69"/>
                    <a:pt x="16" y="70"/>
                  </a:cubicBezTo>
                  <a:cubicBezTo>
                    <a:pt x="17" y="70"/>
                    <a:pt x="17" y="70"/>
                    <a:pt x="18" y="71"/>
                  </a:cubicBezTo>
                  <a:cubicBezTo>
                    <a:pt x="17" y="71"/>
                    <a:pt x="17" y="71"/>
                    <a:pt x="17" y="72"/>
                  </a:cubicBezTo>
                  <a:cubicBezTo>
                    <a:pt x="17" y="72"/>
                    <a:pt x="17" y="72"/>
                    <a:pt x="17" y="73"/>
                  </a:cubicBezTo>
                  <a:cubicBezTo>
                    <a:pt x="17" y="73"/>
                    <a:pt x="16" y="73"/>
                    <a:pt x="15" y="73"/>
                  </a:cubicBezTo>
                  <a:cubicBezTo>
                    <a:pt x="15" y="74"/>
                    <a:pt x="13" y="75"/>
                    <a:pt x="12" y="75"/>
                  </a:cubicBezTo>
                  <a:cubicBezTo>
                    <a:pt x="12" y="75"/>
                    <a:pt x="11" y="75"/>
                    <a:pt x="11" y="75"/>
                  </a:cubicBezTo>
                  <a:cubicBezTo>
                    <a:pt x="10" y="74"/>
                    <a:pt x="9" y="74"/>
                    <a:pt x="9" y="73"/>
                  </a:cubicBezTo>
                  <a:cubicBezTo>
                    <a:pt x="8" y="73"/>
                    <a:pt x="8" y="73"/>
                    <a:pt x="8" y="72"/>
                  </a:cubicBezTo>
                  <a:cubicBezTo>
                    <a:pt x="7" y="72"/>
                    <a:pt x="7" y="71"/>
                    <a:pt x="6" y="70"/>
                  </a:cubicBezTo>
                  <a:cubicBezTo>
                    <a:pt x="6" y="70"/>
                    <a:pt x="5" y="70"/>
                    <a:pt x="5" y="70"/>
                  </a:cubicBezTo>
                  <a:cubicBezTo>
                    <a:pt x="5" y="69"/>
                    <a:pt x="5" y="69"/>
                    <a:pt x="5" y="69"/>
                  </a:cubicBezTo>
                  <a:cubicBezTo>
                    <a:pt x="5" y="69"/>
                    <a:pt x="5" y="69"/>
                    <a:pt x="5" y="69"/>
                  </a:cubicBezTo>
                  <a:cubicBezTo>
                    <a:pt x="4" y="69"/>
                    <a:pt x="3" y="67"/>
                    <a:pt x="3" y="67"/>
                  </a:cubicBezTo>
                  <a:cubicBezTo>
                    <a:pt x="3" y="67"/>
                    <a:pt x="3" y="67"/>
                    <a:pt x="3" y="67"/>
                  </a:cubicBezTo>
                  <a:cubicBezTo>
                    <a:pt x="3" y="67"/>
                    <a:pt x="3" y="67"/>
                    <a:pt x="3" y="67"/>
                  </a:cubicBezTo>
                  <a:cubicBezTo>
                    <a:pt x="3" y="67"/>
                    <a:pt x="3" y="67"/>
                    <a:pt x="4" y="67"/>
                  </a:cubicBezTo>
                  <a:cubicBezTo>
                    <a:pt x="4" y="68"/>
                    <a:pt x="5" y="67"/>
                    <a:pt x="5" y="67"/>
                  </a:cubicBezTo>
                  <a:cubicBezTo>
                    <a:pt x="5" y="67"/>
                    <a:pt x="6" y="67"/>
                    <a:pt x="6" y="67"/>
                  </a:cubicBezTo>
                  <a:cubicBezTo>
                    <a:pt x="6" y="67"/>
                    <a:pt x="6" y="67"/>
                    <a:pt x="6" y="67"/>
                  </a:cubicBezTo>
                  <a:cubicBezTo>
                    <a:pt x="6" y="67"/>
                    <a:pt x="6" y="67"/>
                    <a:pt x="7" y="67"/>
                  </a:cubicBezTo>
                  <a:cubicBezTo>
                    <a:pt x="7" y="67"/>
                    <a:pt x="7" y="66"/>
                    <a:pt x="7" y="66"/>
                  </a:cubicBezTo>
                  <a:cubicBezTo>
                    <a:pt x="7" y="66"/>
                    <a:pt x="8" y="66"/>
                    <a:pt x="8" y="66"/>
                  </a:cubicBezTo>
                  <a:cubicBezTo>
                    <a:pt x="9" y="65"/>
                    <a:pt x="9" y="65"/>
                    <a:pt x="9" y="64"/>
                  </a:cubicBezTo>
                  <a:cubicBezTo>
                    <a:pt x="9" y="64"/>
                    <a:pt x="9" y="64"/>
                    <a:pt x="9" y="63"/>
                  </a:cubicBezTo>
                  <a:cubicBezTo>
                    <a:pt x="9" y="63"/>
                    <a:pt x="9" y="63"/>
                    <a:pt x="9" y="63"/>
                  </a:cubicBezTo>
                  <a:cubicBezTo>
                    <a:pt x="9" y="63"/>
                    <a:pt x="9" y="63"/>
                    <a:pt x="9" y="63"/>
                  </a:cubicBezTo>
                  <a:cubicBezTo>
                    <a:pt x="9" y="63"/>
                    <a:pt x="9" y="63"/>
                    <a:pt x="8" y="64"/>
                  </a:cubicBezTo>
                  <a:cubicBezTo>
                    <a:pt x="8" y="64"/>
                    <a:pt x="8" y="64"/>
                    <a:pt x="7" y="64"/>
                  </a:cubicBezTo>
                  <a:cubicBezTo>
                    <a:pt x="7" y="64"/>
                    <a:pt x="7" y="64"/>
                    <a:pt x="7" y="64"/>
                  </a:cubicBezTo>
                  <a:cubicBezTo>
                    <a:pt x="7" y="64"/>
                    <a:pt x="6" y="64"/>
                    <a:pt x="6" y="64"/>
                  </a:cubicBezTo>
                  <a:cubicBezTo>
                    <a:pt x="6" y="64"/>
                    <a:pt x="6" y="65"/>
                    <a:pt x="6" y="65"/>
                  </a:cubicBezTo>
                  <a:cubicBezTo>
                    <a:pt x="5" y="64"/>
                    <a:pt x="4" y="64"/>
                    <a:pt x="3" y="64"/>
                  </a:cubicBezTo>
                  <a:cubicBezTo>
                    <a:pt x="3" y="64"/>
                    <a:pt x="3" y="64"/>
                    <a:pt x="3" y="64"/>
                  </a:cubicBezTo>
                  <a:cubicBezTo>
                    <a:pt x="2" y="63"/>
                    <a:pt x="1" y="63"/>
                    <a:pt x="1" y="62"/>
                  </a:cubicBezTo>
                  <a:cubicBezTo>
                    <a:pt x="1" y="62"/>
                    <a:pt x="1" y="62"/>
                    <a:pt x="1" y="62"/>
                  </a:cubicBezTo>
                  <a:cubicBezTo>
                    <a:pt x="1" y="62"/>
                    <a:pt x="1" y="62"/>
                    <a:pt x="0" y="62"/>
                  </a:cubicBezTo>
                  <a:cubicBezTo>
                    <a:pt x="0" y="61"/>
                    <a:pt x="0" y="61"/>
                    <a:pt x="0" y="60"/>
                  </a:cubicBezTo>
                  <a:cubicBezTo>
                    <a:pt x="1" y="60"/>
                    <a:pt x="1" y="60"/>
                    <a:pt x="1" y="59"/>
                  </a:cubicBezTo>
                  <a:cubicBezTo>
                    <a:pt x="1" y="59"/>
                    <a:pt x="1" y="59"/>
                    <a:pt x="1" y="59"/>
                  </a:cubicBezTo>
                  <a:cubicBezTo>
                    <a:pt x="1" y="59"/>
                    <a:pt x="1" y="59"/>
                    <a:pt x="1" y="58"/>
                  </a:cubicBezTo>
                  <a:cubicBezTo>
                    <a:pt x="1" y="58"/>
                    <a:pt x="1" y="58"/>
                    <a:pt x="1" y="57"/>
                  </a:cubicBezTo>
                  <a:cubicBezTo>
                    <a:pt x="1" y="57"/>
                    <a:pt x="1" y="57"/>
                    <a:pt x="2" y="57"/>
                  </a:cubicBezTo>
                  <a:cubicBezTo>
                    <a:pt x="2" y="58"/>
                    <a:pt x="3" y="57"/>
                    <a:pt x="4" y="57"/>
                  </a:cubicBezTo>
                  <a:cubicBezTo>
                    <a:pt x="4" y="57"/>
                    <a:pt x="4" y="58"/>
                    <a:pt x="5" y="58"/>
                  </a:cubicBezTo>
                  <a:cubicBezTo>
                    <a:pt x="5" y="58"/>
                    <a:pt x="7" y="58"/>
                    <a:pt x="7" y="58"/>
                  </a:cubicBezTo>
                  <a:cubicBezTo>
                    <a:pt x="7" y="58"/>
                    <a:pt x="7" y="57"/>
                    <a:pt x="7" y="57"/>
                  </a:cubicBezTo>
                  <a:cubicBezTo>
                    <a:pt x="7" y="57"/>
                    <a:pt x="8" y="57"/>
                    <a:pt x="8" y="57"/>
                  </a:cubicBezTo>
                  <a:cubicBezTo>
                    <a:pt x="9" y="57"/>
                    <a:pt x="9" y="57"/>
                    <a:pt x="9" y="57"/>
                  </a:cubicBezTo>
                  <a:cubicBezTo>
                    <a:pt x="9" y="58"/>
                    <a:pt x="10" y="58"/>
                    <a:pt x="10" y="58"/>
                  </a:cubicBezTo>
                  <a:cubicBezTo>
                    <a:pt x="11" y="57"/>
                    <a:pt x="11" y="57"/>
                    <a:pt x="11" y="56"/>
                  </a:cubicBezTo>
                  <a:cubicBezTo>
                    <a:pt x="11" y="56"/>
                    <a:pt x="11" y="56"/>
                    <a:pt x="11" y="55"/>
                  </a:cubicBezTo>
                  <a:cubicBezTo>
                    <a:pt x="11" y="55"/>
                    <a:pt x="11" y="54"/>
                    <a:pt x="11" y="54"/>
                  </a:cubicBezTo>
                  <a:cubicBezTo>
                    <a:pt x="11" y="54"/>
                    <a:pt x="10" y="53"/>
                    <a:pt x="10" y="53"/>
                  </a:cubicBezTo>
                  <a:cubicBezTo>
                    <a:pt x="10" y="53"/>
                    <a:pt x="10" y="52"/>
                    <a:pt x="10" y="52"/>
                  </a:cubicBezTo>
                  <a:cubicBezTo>
                    <a:pt x="10" y="52"/>
                    <a:pt x="9" y="51"/>
                    <a:pt x="9" y="51"/>
                  </a:cubicBezTo>
                  <a:cubicBezTo>
                    <a:pt x="9" y="50"/>
                    <a:pt x="9" y="50"/>
                    <a:pt x="9" y="49"/>
                  </a:cubicBezTo>
                  <a:cubicBezTo>
                    <a:pt x="8" y="49"/>
                    <a:pt x="7" y="49"/>
                    <a:pt x="7" y="49"/>
                  </a:cubicBezTo>
                  <a:cubicBezTo>
                    <a:pt x="7" y="49"/>
                    <a:pt x="6" y="48"/>
                    <a:pt x="6" y="48"/>
                  </a:cubicBezTo>
                  <a:cubicBezTo>
                    <a:pt x="6" y="48"/>
                    <a:pt x="6" y="48"/>
                    <a:pt x="6" y="47"/>
                  </a:cubicBezTo>
                  <a:cubicBezTo>
                    <a:pt x="6" y="47"/>
                    <a:pt x="6" y="46"/>
                    <a:pt x="6" y="45"/>
                  </a:cubicBezTo>
                  <a:cubicBezTo>
                    <a:pt x="6" y="45"/>
                    <a:pt x="6" y="45"/>
                    <a:pt x="5" y="45"/>
                  </a:cubicBezTo>
                  <a:cubicBezTo>
                    <a:pt x="5" y="45"/>
                    <a:pt x="5" y="45"/>
                    <a:pt x="4" y="45"/>
                  </a:cubicBezTo>
                  <a:cubicBezTo>
                    <a:pt x="4" y="45"/>
                    <a:pt x="3" y="44"/>
                    <a:pt x="3" y="44"/>
                  </a:cubicBezTo>
                  <a:cubicBezTo>
                    <a:pt x="3" y="43"/>
                    <a:pt x="3" y="43"/>
                    <a:pt x="3" y="43"/>
                  </a:cubicBezTo>
                  <a:cubicBezTo>
                    <a:pt x="3" y="43"/>
                    <a:pt x="3" y="42"/>
                    <a:pt x="3" y="42"/>
                  </a:cubicBezTo>
                  <a:cubicBezTo>
                    <a:pt x="3" y="42"/>
                    <a:pt x="3" y="42"/>
                    <a:pt x="4" y="42"/>
                  </a:cubicBezTo>
                  <a:cubicBezTo>
                    <a:pt x="4" y="41"/>
                    <a:pt x="4" y="41"/>
                    <a:pt x="5" y="40"/>
                  </a:cubicBezTo>
                  <a:cubicBezTo>
                    <a:pt x="5" y="40"/>
                    <a:pt x="5" y="39"/>
                    <a:pt x="5" y="39"/>
                  </a:cubicBezTo>
                  <a:cubicBezTo>
                    <a:pt x="5" y="39"/>
                    <a:pt x="6" y="38"/>
                    <a:pt x="6" y="38"/>
                  </a:cubicBezTo>
                  <a:cubicBezTo>
                    <a:pt x="6" y="38"/>
                    <a:pt x="7" y="39"/>
                    <a:pt x="7" y="40"/>
                  </a:cubicBezTo>
                  <a:cubicBezTo>
                    <a:pt x="9" y="40"/>
                    <a:pt x="9" y="39"/>
                    <a:pt x="10" y="39"/>
                  </a:cubicBezTo>
                  <a:cubicBezTo>
                    <a:pt x="10" y="39"/>
                    <a:pt x="11" y="39"/>
                    <a:pt x="11" y="39"/>
                  </a:cubicBezTo>
                  <a:cubicBezTo>
                    <a:pt x="12" y="39"/>
                    <a:pt x="12" y="39"/>
                    <a:pt x="12" y="39"/>
                  </a:cubicBezTo>
                  <a:cubicBezTo>
                    <a:pt x="12" y="38"/>
                    <a:pt x="12" y="38"/>
                    <a:pt x="13" y="38"/>
                  </a:cubicBezTo>
                  <a:cubicBezTo>
                    <a:pt x="13" y="38"/>
                    <a:pt x="13" y="37"/>
                    <a:pt x="13" y="37"/>
                  </a:cubicBezTo>
                  <a:cubicBezTo>
                    <a:pt x="13" y="37"/>
                    <a:pt x="13" y="37"/>
                    <a:pt x="13" y="37"/>
                  </a:cubicBezTo>
                  <a:cubicBezTo>
                    <a:pt x="14" y="36"/>
                    <a:pt x="14" y="35"/>
                    <a:pt x="14" y="35"/>
                  </a:cubicBezTo>
                  <a:cubicBezTo>
                    <a:pt x="14" y="34"/>
                    <a:pt x="15" y="34"/>
                    <a:pt x="15" y="33"/>
                  </a:cubicBezTo>
                  <a:cubicBezTo>
                    <a:pt x="15" y="33"/>
                    <a:pt x="16" y="33"/>
                    <a:pt x="16" y="33"/>
                  </a:cubicBezTo>
                  <a:cubicBezTo>
                    <a:pt x="17" y="32"/>
                    <a:pt x="17" y="30"/>
                    <a:pt x="17" y="28"/>
                  </a:cubicBezTo>
                  <a:cubicBezTo>
                    <a:pt x="18" y="28"/>
                    <a:pt x="18" y="28"/>
                    <a:pt x="18" y="28"/>
                  </a:cubicBezTo>
                  <a:cubicBezTo>
                    <a:pt x="19" y="27"/>
                    <a:pt x="20" y="28"/>
                    <a:pt x="20" y="26"/>
                  </a:cubicBezTo>
                  <a:cubicBezTo>
                    <a:pt x="20" y="26"/>
                    <a:pt x="20" y="26"/>
                    <a:pt x="20" y="25"/>
                  </a:cubicBezTo>
                  <a:cubicBezTo>
                    <a:pt x="20" y="25"/>
                    <a:pt x="20" y="25"/>
                    <a:pt x="20" y="25"/>
                  </a:cubicBezTo>
                  <a:cubicBezTo>
                    <a:pt x="20" y="24"/>
                    <a:pt x="20" y="24"/>
                    <a:pt x="21" y="24"/>
                  </a:cubicBezTo>
                  <a:cubicBezTo>
                    <a:pt x="21" y="24"/>
                    <a:pt x="21" y="24"/>
                    <a:pt x="21" y="24"/>
                  </a:cubicBezTo>
                  <a:cubicBezTo>
                    <a:pt x="21" y="24"/>
                    <a:pt x="22" y="23"/>
                    <a:pt x="22" y="23"/>
                  </a:cubicBezTo>
                  <a:cubicBezTo>
                    <a:pt x="22" y="22"/>
                    <a:pt x="22" y="22"/>
                    <a:pt x="22" y="22"/>
                  </a:cubicBezTo>
                  <a:cubicBezTo>
                    <a:pt x="22" y="22"/>
                    <a:pt x="21" y="21"/>
                    <a:pt x="21" y="21"/>
                  </a:cubicBezTo>
                  <a:cubicBezTo>
                    <a:pt x="22" y="20"/>
                    <a:pt x="21" y="19"/>
                    <a:pt x="21" y="18"/>
                  </a:cubicBezTo>
                  <a:cubicBezTo>
                    <a:pt x="21" y="18"/>
                    <a:pt x="21" y="18"/>
                    <a:pt x="22" y="18"/>
                  </a:cubicBezTo>
                  <a:cubicBezTo>
                    <a:pt x="22" y="18"/>
                    <a:pt x="22" y="17"/>
                    <a:pt x="22" y="17"/>
                  </a:cubicBezTo>
                  <a:cubicBezTo>
                    <a:pt x="22" y="17"/>
                    <a:pt x="23" y="17"/>
                    <a:pt x="23" y="17"/>
                  </a:cubicBezTo>
                  <a:cubicBezTo>
                    <a:pt x="23" y="17"/>
                    <a:pt x="24" y="17"/>
                    <a:pt x="24" y="17"/>
                  </a:cubicBezTo>
                  <a:cubicBezTo>
                    <a:pt x="24" y="16"/>
                    <a:pt x="24" y="16"/>
                    <a:pt x="24" y="16"/>
                  </a:cubicBezTo>
                  <a:cubicBezTo>
                    <a:pt x="24" y="16"/>
                    <a:pt x="24" y="15"/>
                    <a:pt x="24" y="15"/>
                  </a:cubicBezTo>
                  <a:cubicBezTo>
                    <a:pt x="24" y="15"/>
                    <a:pt x="22" y="15"/>
                    <a:pt x="22" y="14"/>
                  </a:cubicBezTo>
                  <a:cubicBezTo>
                    <a:pt x="22" y="14"/>
                    <a:pt x="21" y="15"/>
                    <a:pt x="21" y="14"/>
                  </a:cubicBezTo>
                  <a:cubicBezTo>
                    <a:pt x="20" y="14"/>
                    <a:pt x="21" y="13"/>
                    <a:pt x="20" y="13"/>
                  </a:cubicBezTo>
                  <a:cubicBezTo>
                    <a:pt x="20" y="12"/>
                    <a:pt x="20" y="13"/>
                    <a:pt x="20" y="13"/>
                  </a:cubicBezTo>
                  <a:cubicBezTo>
                    <a:pt x="20" y="13"/>
                    <a:pt x="20" y="13"/>
                    <a:pt x="20" y="13"/>
                  </a:cubicBezTo>
                  <a:cubicBezTo>
                    <a:pt x="19" y="13"/>
                    <a:pt x="19" y="13"/>
                    <a:pt x="19" y="13"/>
                  </a:cubicBezTo>
                  <a:cubicBezTo>
                    <a:pt x="19" y="13"/>
                    <a:pt x="18" y="13"/>
                    <a:pt x="18" y="12"/>
                  </a:cubicBezTo>
                  <a:cubicBezTo>
                    <a:pt x="18" y="12"/>
                    <a:pt x="18" y="12"/>
                    <a:pt x="18" y="11"/>
                  </a:cubicBezTo>
                  <a:cubicBezTo>
                    <a:pt x="18" y="11"/>
                    <a:pt x="17" y="11"/>
                    <a:pt x="17" y="11"/>
                  </a:cubicBezTo>
                  <a:cubicBezTo>
                    <a:pt x="18" y="10"/>
                    <a:pt x="17" y="10"/>
                    <a:pt x="17" y="9"/>
                  </a:cubicBezTo>
                  <a:cubicBezTo>
                    <a:pt x="17" y="9"/>
                    <a:pt x="17" y="9"/>
                    <a:pt x="17" y="8"/>
                  </a:cubicBezTo>
                  <a:cubicBezTo>
                    <a:pt x="17" y="8"/>
                    <a:pt x="18" y="8"/>
                    <a:pt x="18" y="7"/>
                  </a:cubicBezTo>
                  <a:cubicBezTo>
                    <a:pt x="17" y="7"/>
                    <a:pt x="17" y="7"/>
                    <a:pt x="17" y="7"/>
                  </a:cubicBezTo>
                  <a:cubicBezTo>
                    <a:pt x="17" y="6"/>
                    <a:pt x="16" y="6"/>
                    <a:pt x="16" y="6"/>
                  </a:cubicBezTo>
                  <a:cubicBezTo>
                    <a:pt x="16" y="6"/>
                    <a:pt x="16" y="6"/>
                    <a:pt x="16" y="5"/>
                  </a:cubicBezTo>
                  <a:cubicBezTo>
                    <a:pt x="16" y="5"/>
                    <a:pt x="16" y="5"/>
                    <a:pt x="16" y="5"/>
                  </a:cubicBezTo>
                  <a:cubicBezTo>
                    <a:pt x="16" y="5"/>
                    <a:pt x="15" y="5"/>
                    <a:pt x="15" y="5"/>
                  </a:cubicBezTo>
                  <a:cubicBezTo>
                    <a:pt x="15" y="5"/>
                    <a:pt x="15" y="4"/>
                    <a:pt x="15" y="4"/>
                  </a:cubicBezTo>
                  <a:cubicBezTo>
                    <a:pt x="15" y="4"/>
                    <a:pt x="16" y="4"/>
                    <a:pt x="16" y="4"/>
                  </a:cubicBezTo>
                  <a:cubicBezTo>
                    <a:pt x="16" y="4"/>
                    <a:pt x="16" y="3"/>
                    <a:pt x="17" y="3"/>
                  </a:cubicBezTo>
                  <a:cubicBezTo>
                    <a:pt x="17" y="3"/>
                    <a:pt x="18" y="4"/>
                    <a:pt x="18" y="4"/>
                  </a:cubicBezTo>
                  <a:cubicBezTo>
                    <a:pt x="19" y="4"/>
                    <a:pt x="20" y="4"/>
                    <a:pt x="20" y="4"/>
                  </a:cubicBezTo>
                  <a:cubicBezTo>
                    <a:pt x="20" y="4"/>
                    <a:pt x="20" y="4"/>
                    <a:pt x="20" y="4"/>
                  </a:cubicBezTo>
                  <a:cubicBezTo>
                    <a:pt x="21" y="4"/>
                    <a:pt x="21" y="4"/>
                    <a:pt x="21" y="5"/>
                  </a:cubicBezTo>
                  <a:cubicBezTo>
                    <a:pt x="22" y="5"/>
                    <a:pt x="23" y="5"/>
                    <a:pt x="23" y="5"/>
                  </a:cubicBezTo>
                  <a:cubicBezTo>
                    <a:pt x="23" y="5"/>
                    <a:pt x="23" y="4"/>
                    <a:pt x="23" y="4"/>
                  </a:cubicBezTo>
                  <a:cubicBezTo>
                    <a:pt x="24" y="4"/>
                    <a:pt x="24" y="4"/>
                    <a:pt x="24" y="4"/>
                  </a:cubicBezTo>
                  <a:cubicBezTo>
                    <a:pt x="24" y="4"/>
                    <a:pt x="25" y="4"/>
                    <a:pt x="25" y="4"/>
                  </a:cubicBezTo>
                  <a:cubicBezTo>
                    <a:pt x="25" y="4"/>
                    <a:pt x="26" y="3"/>
                    <a:pt x="26" y="3"/>
                  </a:cubicBezTo>
                  <a:cubicBezTo>
                    <a:pt x="26" y="3"/>
                    <a:pt x="26" y="3"/>
                    <a:pt x="26" y="3"/>
                  </a:cubicBezTo>
                  <a:cubicBezTo>
                    <a:pt x="27" y="3"/>
                    <a:pt x="27" y="3"/>
                    <a:pt x="27" y="3"/>
                  </a:cubicBezTo>
                  <a:cubicBezTo>
                    <a:pt x="27" y="3"/>
                    <a:pt x="27" y="3"/>
                    <a:pt x="27" y="3"/>
                  </a:cubicBezTo>
                  <a:cubicBezTo>
                    <a:pt x="27" y="3"/>
                    <a:pt x="27" y="3"/>
                    <a:pt x="27" y="3"/>
                  </a:cubicBezTo>
                  <a:cubicBezTo>
                    <a:pt x="27" y="3"/>
                    <a:pt x="27" y="3"/>
                    <a:pt x="27" y="2"/>
                  </a:cubicBezTo>
                  <a:cubicBezTo>
                    <a:pt x="29" y="3"/>
                    <a:pt x="28" y="2"/>
                    <a:pt x="28" y="1"/>
                  </a:cubicBezTo>
                  <a:cubicBezTo>
                    <a:pt x="28" y="1"/>
                    <a:pt x="29" y="1"/>
                    <a:pt x="29" y="1"/>
                  </a:cubicBezTo>
                  <a:cubicBezTo>
                    <a:pt x="29" y="0"/>
                    <a:pt x="29" y="1"/>
                    <a:pt x="29" y="0"/>
                  </a:cubicBezTo>
                  <a:cubicBezTo>
                    <a:pt x="30" y="0"/>
                    <a:pt x="30" y="0"/>
                    <a:pt x="30" y="0"/>
                  </a:cubicBezTo>
                  <a:cubicBezTo>
                    <a:pt x="30" y="0"/>
                    <a:pt x="31" y="0"/>
                    <a:pt x="31" y="0"/>
                  </a:cubicBezTo>
                  <a:close/>
                  <a:moveTo>
                    <a:pt x="120" y="145"/>
                  </a:moveTo>
                  <a:cubicBezTo>
                    <a:pt x="120" y="145"/>
                    <a:pt x="120" y="145"/>
                    <a:pt x="120" y="145"/>
                  </a:cubicBezTo>
                  <a:cubicBezTo>
                    <a:pt x="121" y="146"/>
                    <a:pt x="121" y="146"/>
                    <a:pt x="121" y="146"/>
                  </a:cubicBezTo>
                  <a:cubicBezTo>
                    <a:pt x="121" y="146"/>
                    <a:pt x="121" y="146"/>
                    <a:pt x="120" y="146"/>
                  </a:cubicBezTo>
                  <a:cubicBezTo>
                    <a:pt x="120" y="146"/>
                    <a:pt x="120" y="146"/>
                    <a:pt x="120" y="146"/>
                  </a:cubicBezTo>
                  <a:cubicBezTo>
                    <a:pt x="120" y="146"/>
                    <a:pt x="120" y="145"/>
                    <a:pt x="120" y="145"/>
                  </a:cubicBezTo>
                  <a:close/>
                  <a:moveTo>
                    <a:pt x="113" y="126"/>
                  </a:moveTo>
                  <a:cubicBezTo>
                    <a:pt x="113" y="126"/>
                    <a:pt x="113" y="126"/>
                    <a:pt x="113" y="127"/>
                  </a:cubicBezTo>
                  <a:cubicBezTo>
                    <a:pt x="113" y="127"/>
                    <a:pt x="113" y="127"/>
                    <a:pt x="113" y="127"/>
                  </a:cubicBezTo>
                  <a:cubicBezTo>
                    <a:pt x="114" y="127"/>
                    <a:pt x="114" y="127"/>
                    <a:pt x="113" y="126"/>
                  </a:cubicBezTo>
                  <a:close/>
                  <a:moveTo>
                    <a:pt x="114" y="120"/>
                  </a:moveTo>
                  <a:cubicBezTo>
                    <a:pt x="114" y="120"/>
                    <a:pt x="114" y="120"/>
                    <a:pt x="114" y="121"/>
                  </a:cubicBezTo>
                  <a:cubicBezTo>
                    <a:pt x="114" y="121"/>
                    <a:pt x="114" y="121"/>
                    <a:pt x="114" y="122"/>
                  </a:cubicBezTo>
                  <a:cubicBezTo>
                    <a:pt x="114" y="122"/>
                    <a:pt x="114" y="122"/>
                    <a:pt x="114" y="122"/>
                  </a:cubicBezTo>
                  <a:cubicBezTo>
                    <a:pt x="114" y="122"/>
                    <a:pt x="114" y="122"/>
                    <a:pt x="114" y="121"/>
                  </a:cubicBezTo>
                  <a:cubicBezTo>
                    <a:pt x="114" y="121"/>
                    <a:pt x="114" y="120"/>
                    <a:pt x="114" y="120"/>
                  </a:cubicBezTo>
                  <a:cubicBezTo>
                    <a:pt x="114" y="120"/>
                    <a:pt x="114" y="120"/>
                    <a:pt x="114" y="120"/>
                  </a:cubicBezTo>
                  <a:close/>
                  <a:moveTo>
                    <a:pt x="114" y="116"/>
                  </a:moveTo>
                  <a:cubicBezTo>
                    <a:pt x="114" y="116"/>
                    <a:pt x="114" y="118"/>
                    <a:pt x="114" y="118"/>
                  </a:cubicBezTo>
                  <a:cubicBezTo>
                    <a:pt x="114" y="118"/>
                    <a:pt x="114" y="118"/>
                    <a:pt x="114" y="118"/>
                  </a:cubicBezTo>
                  <a:cubicBezTo>
                    <a:pt x="114" y="118"/>
                    <a:pt x="114" y="118"/>
                    <a:pt x="114" y="118"/>
                  </a:cubicBezTo>
                  <a:cubicBezTo>
                    <a:pt x="114" y="118"/>
                    <a:pt x="114" y="118"/>
                    <a:pt x="115" y="118"/>
                  </a:cubicBezTo>
                  <a:cubicBezTo>
                    <a:pt x="115" y="117"/>
                    <a:pt x="115" y="117"/>
                    <a:pt x="115" y="117"/>
                  </a:cubicBezTo>
                  <a:cubicBezTo>
                    <a:pt x="115" y="116"/>
                    <a:pt x="114" y="116"/>
                    <a:pt x="114" y="116"/>
                  </a:cubicBezTo>
                  <a:close/>
                  <a:moveTo>
                    <a:pt x="114" y="113"/>
                  </a:moveTo>
                  <a:cubicBezTo>
                    <a:pt x="114" y="114"/>
                    <a:pt x="114" y="115"/>
                    <a:pt x="114" y="115"/>
                  </a:cubicBezTo>
                  <a:cubicBezTo>
                    <a:pt x="114" y="115"/>
                    <a:pt x="114" y="115"/>
                    <a:pt x="114" y="115"/>
                  </a:cubicBezTo>
                  <a:cubicBezTo>
                    <a:pt x="114" y="115"/>
                    <a:pt x="114" y="115"/>
                    <a:pt x="114" y="115"/>
                  </a:cubicBezTo>
                  <a:cubicBezTo>
                    <a:pt x="114" y="115"/>
                    <a:pt x="114" y="115"/>
                    <a:pt x="114" y="114"/>
                  </a:cubicBezTo>
                  <a:cubicBezTo>
                    <a:pt x="114" y="114"/>
                    <a:pt x="115" y="114"/>
                    <a:pt x="115" y="114"/>
                  </a:cubicBezTo>
                  <a:cubicBezTo>
                    <a:pt x="115" y="114"/>
                    <a:pt x="115" y="114"/>
                    <a:pt x="114" y="114"/>
                  </a:cubicBezTo>
                  <a:cubicBezTo>
                    <a:pt x="114" y="113"/>
                    <a:pt x="114" y="113"/>
                    <a:pt x="114" y="113"/>
                  </a:cubicBezTo>
                  <a:close/>
                  <a:moveTo>
                    <a:pt x="115" y="113"/>
                  </a:moveTo>
                  <a:cubicBezTo>
                    <a:pt x="115" y="113"/>
                    <a:pt x="114" y="113"/>
                    <a:pt x="114" y="113"/>
                  </a:cubicBezTo>
                  <a:cubicBezTo>
                    <a:pt x="114" y="113"/>
                    <a:pt x="114" y="113"/>
                    <a:pt x="114" y="113"/>
                  </a:cubicBezTo>
                  <a:cubicBezTo>
                    <a:pt x="114" y="113"/>
                    <a:pt x="114" y="113"/>
                    <a:pt x="114" y="113"/>
                  </a:cubicBezTo>
                  <a:cubicBezTo>
                    <a:pt x="115" y="113"/>
                    <a:pt x="115" y="113"/>
                    <a:pt x="115" y="113"/>
                  </a:cubicBezTo>
                  <a:cubicBezTo>
                    <a:pt x="115" y="113"/>
                    <a:pt x="115" y="113"/>
                    <a:pt x="115" y="113"/>
                  </a:cubicBezTo>
                  <a:close/>
                </a:path>
              </a:pathLst>
            </a:custGeom>
            <a:solidFill>
              <a:sysClr val="window" lastClr="FFFFFF">
                <a:lumMod val="75000"/>
              </a:sysClr>
            </a:solidFill>
            <a:ln w="3175">
              <a:solidFill>
                <a:schemeClr val="bg1">
                  <a:lumMod val="65000"/>
                </a:schemeClr>
              </a:solid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defTabSz="2945407">
                <a:defRPr/>
              </a:pPr>
              <a:endParaRPr lang="en-US" sz="1600" kern="0">
                <a:solidFill>
                  <a:srgbClr val="0A0A0A"/>
                </a:solidFill>
                <a:cs typeface="Arial" charset="0"/>
              </a:endParaRPr>
            </a:p>
          </p:txBody>
        </p:sp>
        <p:sp>
          <p:nvSpPr>
            <p:cNvPr id="278" name="Freeform 261">
              <a:extLst>
                <a:ext uri="{FF2B5EF4-FFF2-40B4-BE49-F238E27FC236}">
                  <a16:creationId xmlns:a16="http://schemas.microsoft.com/office/drawing/2014/main" id="{B1DFB7D6-6F27-8799-85E4-76890103DD77}"/>
                </a:ext>
              </a:extLst>
            </p:cNvPr>
            <p:cNvSpPr>
              <a:spLocks noEditPoints="1"/>
            </p:cNvSpPr>
            <p:nvPr/>
          </p:nvSpPr>
          <p:spPr bwMode="auto">
            <a:xfrm>
              <a:off x="32561749" y="11940071"/>
              <a:ext cx="736471" cy="1600870"/>
            </a:xfrm>
            <a:custGeom>
              <a:avLst/>
              <a:gdLst/>
              <a:ahLst/>
              <a:cxnLst>
                <a:cxn ang="0">
                  <a:pos x="30" y="13"/>
                </a:cxn>
                <a:cxn ang="0">
                  <a:pos x="33" y="18"/>
                </a:cxn>
                <a:cxn ang="0">
                  <a:pos x="36" y="23"/>
                </a:cxn>
                <a:cxn ang="0">
                  <a:pos x="38" y="27"/>
                </a:cxn>
                <a:cxn ang="0">
                  <a:pos x="36" y="30"/>
                </a:cxn>
                <a:cxn ang="0">
                  <a:pos x="32" y="31"/>
                </a:cxn>
                <a:cxn ang="0">
                  <a:pos x="27" y="32"/>
                </a:cxn>
                <a:cxn ang="0">
                  <a:pos x="25" y="35"/>
                </a:cxn>
                <a:cxn ang="0">
                  <a:pos x="25" y="40"/>
                </a:cxn>
                <a:cxn ang="0">
                  <a:pos x="25" y="41"/>
                </a:cxn>
                <a:cxn ang="0">
                  <a:pos x="24" y="40"/>
                </a:cxn>
                <a:cxn ang="0">
                  <a:pos x="19" y="40"/>
                </a:cxn>
                <a:cxn ang="0">
                  <a:pos x="18" y="35"/>
                </a:cxn>
                <a:cxn ang="0">
                  <a:pos x="16" y="35"/>
                </a:cxn>
                <a:cxn ang="0">
                  <a:pos x="14" y="37"/>
                </a:cxn>
                <a:cxn ang="0">
                  <a:pos x="14" y="43"/>
                </a:cxn>
                <a:cxn ang="0">
                  <a:pos x="13" y="42"/>
                </a:cxn>
                <a:cxn ang="0">
                  <a:pos x="11" y="38"/>
                </a:cxn>
                <a:cxn ang="0">
                  <a:pos x="11" y="34"/>
                </a:cxn>
                <a:cxn ang="0">
                  <a:pos x="8" y="31"/>
                </a:cxn>
                <a:cxn ang="0">
                  <a:pos x="6" y="27"/>
                </a:cxn>
                <a:cxn ang="0">
                  <a:pos x="7" y="26"/>
                </a:cxn>
                <a:cxn ang="0">
                  <a:pos x="7" y="20"/>
                </a:cxn>
                <a:cxn ang="0">
                  <a:pos x="4" y="16"/>
                </a:cxn>
                <a:cxn ang="0">
                  <a:pos x="1" y="11"/>
                </a:cxn>
                <a:cxn ang="0">
                  <a:pos x="1" y="8"/>
                </a:cxn>
                <a:cxn ang="0">
                  <a:pos x="2" y="4"/>
                </a:cxn>
                <a:cxn ang="0">
                  <a:pos x="6" y="2"/>
                </a:cxn>
                <a:cxn ang="0">
                  <a:pos x="11" y="1"/>
                </a:cxn>
                <a:cxn ang="0">
                  <a:pos x="12" y="4"/>
                </a:cxn>
                <a:cxn ang="0">
                  <a:pos x="16" y="5"/>
                </a:cxn>
                <a:cxn ang="0">
                  <a:pos x="16" y="7"/>
                </a:cxn>
                <a:cxn ang="0">
                  <a:pos x="17" y="15"/>
                </a:cxn>
                <a:cxn ang="0">
                  <a:pos x="21" y="12"/>
                </a:cxn>
                <a:cxn ang="0">
                  <a:pos x="25" y="13"/>
                </a:cxn>
                <a:cxn ang="0">
                  <a:pos x="26" y="10"/>
                </a:cxn>
                <a:cxn ang="0">
                  <a:pos x="18" y="67"/>
                </a:cxn>
                <a:cxn ang="0">
                  <a:pos x="25" y="72"/>
                </a:cxn>
                <a:cxn ang="0">
                  <a:pos x="24" y="74"/>
                </a:cxn>
                <a:cxn ang="0">
                  <a:pos x="22" y="72"/>
                </a:cxn>
                <a:cxn ang="0">
                  <a:pos x="18" y="70"/>
                </a:cxn>
                <a:cxn ang="0">
                  <a:pos x="17" y="71"/>
                </a:cxn>
                <a:cxn ang="0">
                  <a:pos x="15" y="68"/>
                </a:cxn>
                <a:cxn ang="0">
                  <a:pos x="14" y="67"/>
                </a:cxn>
                <a:cxn ang="0">
                  <a:pos x="12" y="64"/>
                </a:cxn>
                <a:cxn ang="0">
                  <a:pos x="10" y="62"/>
                </a:cxn>
                <a:cxn ang="0">
                  <a:pos x="8" y="60"/>
                </a:cxn>
                <a:cxn ang="0">
                  <a:pos x="10" y="54"/>
                </a:cxn>
                <a:cxn ang="0">
                  <a:pos x="10" y="51"/>
                </a:cxn>
                <a:cxn ang="0">
                  <a:pos x="12" y="48"/>
                </a:cxn>
                <a:cxn ang="0">
                  <a:pos x="13" y="45"/>
                </a:cxn>
                <a:cxn ang="0">
                  <a:pos x="13" y="49"/>
                </a:cxn>
                <a:cxn ang="0">
                  <a:pos x="12" y="56"/>
                </a:cxn>
                <a:cxn ang="0">
                  <a:pos x="16" y="62"/>
                </a:cxn>
              </a:cxnLst>
              <a:rect l="0" t="0" r="r" b="b"/>
              <a:pathLst>
                <a:path w="38" h="75">
                  <a:moveTo>
                    <a:pt x="26" y="10"/>
                  </a:moveTo>
                  <a:cubicBezTo>
                    <a:pt x="27" y="10"/>
                    <a:pt x="27" y="11"/>
                    <a:pt x="28" y="11"/>
                  </a:cubicBezTo>
                  <a:cubicBezTo>
                    <a:pt x="28" y="11"/>
                    <a:pt x="29" y="11"/>
                    <a:pt x="29" y="11"/>
                  </a:cubicBezTo>
                  <a:cubicBezTo>
                    <a:pt x="29" y="12"/>
                    <a:pt x="30" y="12"/>
                    <a:pt x="30" y="13"/>
                  </a:cubicBezTo>
                  <a:cubicBezTo>
                    <a:pt x="30" y="13"/>
                    <a:pt x="30" y="13"/>
                    <a:pt x="30" y="13"/>
                  </a:cubicBezTo>
                  <a:cubicBezTo>
                    <a:pt x="31" y="14"/>
                    <a:pt x="31" y="14"/>
                    <a:pt x="31" y="14"/>
                  </a:cubicBezTo>
                  <a:cubicBezTo>
                    <a:pt x="31" y="14"/>
                    <a:pt x="31" y="14"/>
                    <a:pt x="32" y="15"/>
                  </a:cubicBezTo>
                  <a:cubicBezTo>
                    <a:pt x="32" y="15"/>
                    <a:pt x="32" y="15"/>
                    <a:pt x="33" y="15"/>
                  </a:cubicBezTo>
                  <a:cubicBezTo>
                    <a:pt x="33" y="15"/>
                    <a:pt x="33" y="16"/>
                    <a:pt x="33" y="16"/>
                  </a:cubicBezTo>
                  <a:cubicBezTo>
                    <a:pt x="34" y="16"/>
                    <a:pt x="33" y="17"/>
                    <a:pt x="33" y="18"/>
                  </a:cubicBezTo>
                  <a:cubicBezTo>
                    <a:pt x="33" y="18"/>
                    <a:pt x="33" y="18"/>
                    <a:pt x="33" y="19"/>
                  </a:cubicBezTo>
                  <a:cubicBezTo>
                    <a:pt x="33" y="19"/>
                    <a:pt x="33" y="20"/>
                    <a:pt x="33" y="20"/>
                  </a:cubicBezTo>
                  <a:cubicBezTo>
                    <a:pt x="34" y="21"/>
                    <a:pt x="34" y="21"/>
                    <a:pt x="35" y="22"/>
                  </a:cubicBezTo>
                  <a:cubicBezTo>
                    <a:pt x="35" y="22"/>
                    <a:pt x="35" y="22"/>
                    <a:pt x="35" y="22"/>
                  </a:cubicBezTo>
                  <a:cubicBezTo>
                    <a:pt x="36" y="23"/>
                    <a:pt x="36" y="23"/>
                    <a:pt x="36" y="23"/>
                  </a:cubicBezTo>
                  <a:cubicBezTo>
                    <a:pt x="37" y="23"/>
                    <a:pt x="37" y="24"/>
                    <a:pt x="37" y="24"/>
                  </a:cubicBezTo>
                  <a:cubicBezTo>
                    <a:pt x="37" y="24"/>
                    <a:pt x="38" y="24"/>
                    <a:pt x="38" y="25"/>
                  </a:cubicBezTo>
                  <a:cubicBezTo>
                    <a:pt x="38" y="25"/>
                    <a:pt x="38" y="25"/>
                    <a:pt x="38" y="25"/>
                  </a:cubicBezTo>
                  <a:cubicBezTo>
                    <a:pt x="38" y="25"/>
                    <a:pt x="38" y="25"/>
                    <a:pt x="38" y="26"/>
                  </a:cubicBezTo>
                  <a:cubicBezTo>
                    <a:pt x="38" y="26"/>
                    <a:pt x="38" y="27"/>
                    <a:pt x="38" y="27"/>
                  </a:cubicBezTo>
                  <a:cubicBezTo>
                    <a:pt x="38" y="28"/>
                    <a:pt x="38" y="28"/>
                    <a:pt x="38" y="28"/>
                  </a:cubicBezTo>
                  <a:cubicBezTo>
                    <a:pt x="38" y="29"/>
                    <a:pt x="38" y="29"/>
                    <a:pt x="38" y="30"/>
                  </a:cubicBezTo>
                  <a:cubicBezTo>
                    <a:pt x="38" y="30"/>
                    <a:pt x="37" y="31"/>
                    <a:pt x="37" y="31"/>
                  </a:cubicBezTo>
                  <a:cubicBezTo>
                    <a:pt x="37" y="31"/>
                    <a:pt x="37" y="31"/>
                    <a:pt x="36" y="31"/>
                  </a:cubicBezTo>
                  <a:cubicBezTo>
                    <a:pt x="36" y="30"/>
                    <a:pt x="36" y="30"/>
                    <a:pt x="36" y="30"/>
                  </a:cubicBezTo>
                  <a:cubicBezTo>
                    <a:pt x="35" y="30"/>
                    <a:pt x="35" y="30"/>
                    <a:pt x="34" y="30"/>
                  </a:cubicBezTo>
                  <a:cubicBezTo>
                    <a:pt x="34" y="30"/>
                    <a:pt x="34" y="31"/>
                    <a:pt x="34" y="31"/>
                  </a:cubicBezTo>
                  <a:cubicBezTo>
                    <a:pt x="34" y="31"/>
                    <a:pt x="33" y="30"/>
                    <a:pt x="33" y="30"/>
                  </a:cubicBezTo>
                  <a:cubicBezTo>
                    <a:pt x="33" y="30"/>
                    <a:pt x="32" y="30"/>
                    <a:pt x="32" y="31"/>
                  </a:cubicBezTo>
                  <a:cubicBezTo>
                    <a:pt x="32" y="31"/>
                    <a:pt x="32" y="31"/>
                    <a:pt x="32" y="31"/>
                  </a:cubicBezTo>
                  <a:cubicBezTo>
                    <a:pt x="32" y="31"/>
                    <a:pt x="31" y="31"/>
                    <a:pt x="31" y="31"/>
                  </a:cubicBezTo>
                  <a:cubicBezTo>
                    <a:pt x="31" y="31"/>
                    <a:pt x="31" y="30"/>
                    <a:pt x="31" y="30"/>
                  </a:cubicBezTo>
                  <a:cubicBezTo>
                    <a:pt x="30" y="30"/>
                    <a:pt x="29" y="31"/>
                    <a:pt x="29" y="31"/>
                  </a:cubicBezTo>
                  <a:cubicBezTo>
                    <a:pt x="28" y="31"/>
                    <a:pt x="28" y="31"/>
                    <a:pt x="28" y="31"/>
                  </a:cubicBezTo>
                  <a:cubicBezTo>
                    <a:pt x="28" y="31"/>
                    <a:pt x="27" y="32"/>
                    <a:pt x="27" y="32"/>
                  </a:cubicBezTo>
                  <a:cubicBezTo>
                    <a:pt x="27" y="32"/>
                    <a:pt x="27" y="32"/>
                    <a:pt x="27" y="33"/>
                  </a:cubicBezTo>
                  <a:cubicBezTo>
                    <a:pt x="26" y="33"/>
                    <a:pt x="26" y="33"/>
                    <a:pt x="26" y="33"/>
                  </a:cubicBezTo>
                  <a:cubicBezTo>
                    <a:pt x="26" y="33"/>
                    <a:pt x="26" y="33"/>
                    <a:pt x="26" y="34"/>
                  </a:cubicBezTo>
                  <a:cubicBezTo>
                    <a:pt x="26" y="34"/>
                    <a:pt x="25" y="34"/>
                    <a:pt x="25" y="34"/>
                  </a:cubicBezTo>
                  <a:cubicBezTo>
                    <a:pt x="25" y="35"/>
                    <a:pt x="25" y="35"/>
                    <a:pt x="25" y="35"/>
                  </a:cubicBezTo>
                  <a:cubicBezTo>
                    <a:pt x="25" y="35"/>
                    <a:pt x="25" y="35"/>
                    <a:pt x="24" y="35"/>
                  </a:cubicBezTo>
                  <a:cubicBezTo>
                    <a:pt x="24" y="35"/>
                    <a:pt x="24" y="35"/>
                    <a:pt x="24" y="35"/>
                  </a:cubicBezTo>
                  <a:cubicBezTo>
                    <a:pt x="25" y="36"/>
                    <a:pt x="24" y="36"/>
                    <a:pt x="24" y="37"/>
                  </a:cubicBezTo>
                  <a:cubicBezTo>
                    <a:pt x="25" y="37"/>
                    <a:pt x="25" y="38"/>
                    <a:pt x="25" y="38"/>
                  </a:cubicBezTo>
                  <a:cubicBezTo>
                    <a:pt x="25" y="39"/>
                    <a:pt x="25" y="39"/>
                    <a:pt x="25" y="40"/>
                  </a:cubicBezTo>
                  <a:cubicBezTo>
                    <a:pt x="26" y="40"/>
                    <a:pt x="27" y="40"/>
                    <a:pt x="27" y="42"/>
                  </a:cubicBezTo>
                  <a:cubicBezTo>
                    <a:pt x="27" y="42"/>
                    <a:pt x="27" y="42"/>
                    <a:pt x="27" y="42"/>
                  </a:cubicBezTo>
                  <a:cubicBezTo>
                    <a:pt x="26" y="42"/>
                    <a:pt x="26" y="42"/>
                    <a:pt x="25" y="42"/>
                  </a:cubicBezTo>
                  <a:cubicBezTo>
                    <a:pt x="25" y="42"/>
                    <a:pt x="25" y="42"/>
                    <a:pt x="25" y="42"/>
                  </a:cubicBezTo>
                  <a:cubicBezTo>
                    <a:pt x="25" y="42"/>
                    <a:pt x="25" y="42"/>
                    <a:pt x="25" y="41"/>
                  </a:cubicBezTo>
                  <a:cubicBezTo>
                    <a:pt x="25" y="41"/>
                    <a:pt x="25" y="41"/>
                    <a:pt x="25" y="41"/>
                  </a:cubicBezTo>
                  <a:cubicBezTo>
                    <a:pt x="25" y="41"/>
                    <a:pt x="25" y="41"/>
                    <a:pt x="24" y="41"/>
                  </a:cubicBezTo>
                  <a:cubicBezTo>
                    <a:pt x="24" y="41"/>
                    <a:pt x="24" y="41"/>
                    <a:pt x="24" y="40"/>
                  </a:cubicBezTo>
                  <a:cubicBezTo>
                    <a:pt x="24" y="40"/>
                    <a:pt x="24" y="40"/>
                    <a:pt x="24" y="40"/>
                  </a:cubicBezTo>
                  <a:cubicBezTo>
                    <a:pt x="24" y="40"/>
                    <a:pt x="24" y="40"/>
                    <a:pt x="24" y="40"/>
                  </a:cubicBezTo>
                  <a:cubicBezTo>
                    <a:pt x="24" y="40"/>
                    <a:pt x="23" y="40"/>
                    <a:pt x="23" y="40"/>
                  </a:cubicBezTo>
                  <a:cubicBezTo>
                    <a:pt x="23" y="40"/>
                    <a:pt x="23" y="40"/>
                    <a:pt x="23" y="40"/>
                  </a:cubicBezTo>
                  <a:cubicBezTo>
                    <a:pt x="23" y="39"/>
                    <a:pt x="23" y="39"/>
                    <a:pt x="22" y="39"/>
                  </a:cubicBezTo>
                  <a:cubicBezTo>
                    <a:pt x="22" y="40"/>
                    <a:pt x="21" y="40"/>
                    <a:pt x="20" y="40"/>
                  </a:cubicBezTo>
                  <a:cubicBezTo>
                    <a:pt x="20" y="39"/>
                    <a:pt x="19" y="40"/>
                    <a:pt x="19" y="40"/>
                  </a:cubicBezTo>
                  <a:cubicBezTo>
                    <a:pt x="19" y="39"/>
                    <a:pt x="19" y="38"/>
                    <a:pt x="19" y="38"/>
                  </a:cubicBezTo>
                  <a:cubicBezTo>
                    <a:pt x="19" y="37"/>
                    <a:pt x="19" y="37"/>
                    <a:pt x="19" y="37"/>
                  </a:cubicBezTo>
                  <a:cubicBezTo>
                    <a:pt x="19" y="36"/>
                    <a:pt x="19" y="36"/>
                    <a:pt x="19" y="36"/>
                  </a:cubicBezTo>
                  <a:cubicBezTo>
                    <a:pt x="19" y="36"/>
                    <a:pt x="19" y="36"/>
                    <a:pt x="19" y="35"/>
                  </a:cubicBezTo>
                  <a:cubicBezTo>
                    <a:pt x="19" y="35"/>
                    <a:pt x="19" y="35"/>
                    <a:pt x="18" y="35"/>
                  </a:cubicBezTo>
                  <a:cubicBezTo>
                    <a:pt x="18" y="35"/>
                    <a:pt x="18" y="35"/>
                    <a:pt x="17" y="35"/>
                  </a:cubicBezTo>
                  <a:cubicBezTo>
                    <a:pt x="17" y="35"/>
                    <a:pt x="17" y="35"/>
                    <a:pt x="17" y="35"/>
                  </a:cubicBezTo>
                  <a:cubicBezTo>
                    <a:pt x="17" y="35"/>
                    <a:pt x="17" y="35"/>
                    <a:pt x="17" y="35"/>
                  </a:cubicBezTo>
                  <a:cubicBezTo>
                    <a:pt x="17" y="35"/>
                    <a:pt x="16" y="35"/>
                    <a:pt x="16" y="35"/>
                  </a:cubicBezTo>
                  <a:cubicBezTo>
                    <a:pt x="16" y="35"/>
                    <a:pt x="16" y="35"/>
                    <a:pt x="16" y="35"/>
                  </a:cubicBezTo>
                  <a:cubicBezTo>
                    <a:pt x="16" y="35"/>
                    <a:pt x="16" y="35"/>
                    <a:pt x="16" y="35"/>
                  </a:cubicBezTo>
                  <a:cubicBezTo>
                    <a:pt x="16" y="35"/>
                    <a:pt x="15" y="35"/>
                    <a:pt x="15" y="35"/>
                  </a:cubicBezTo>
                  <a:cubicBezTo>
                    <a:pt x="15" y="35"/>
                    <a:pt x="15" y="35"/>
                    <a:pt x="15" y="35"/>
                  </a:cubicBezTo>
                  <a:cubicBezTo>
                    <a:pt x="15" y="36"/>
                    <a:pt x="15" y="36"/>
                    <a:pt x="14" y="36"/>
                  </a:cubicBezTo>
                  <a:cubicBezTo>
                    <a:pt x="14" y="36"/>
                    <a:pt x="14" y="36"/>
                    <a:pt x="14" y="37"/>
                  </a:cubicBezTo>
                  <a:cubicBezTo>
                    <a:pt x="14" y="37"/>
                    <a:pt x="14" y="37"/>
                    <a:pt x="15" y="38"/>
                  </a:cubicBezTo>
                  <a:cubicBezTo>
                    <a:pt x="15" y="38"/>
                    <a:pt x="14" y="39"/>
                    <a:pt x="14" y="40"/>
                  </a:cubicBezTo>
                  <a:cubicBezTo>
                    <a:pt x="14" y="40"/>
                    <a:pt x="14" y="41"/>
                    <a:pt x="14" y="41"/>
                  </a:cubicBezTo>
                  <a:cubicBezTo>
                    <a:pt x="14" y="41"/>
                    <a:pt x="15" y="42"/>
                    <a:pt x="15" y="42"/>
                  </a:cubicBezTo>
                  <a:cubicBezTo>
                    <a:pt x="15" y="43"/>
                    <a:pt x="14" y="43"/>
                    <a:pt x="14" y="43"/>
                  </a:cubicBezTo>
                  <a:cubicBezTo>
                    <a:pt x="14" y="44"/>
                    <a:pt x="14" y="44"/>
                    <a:pt x="14" y="44"/>
                  </a:cubicBezTo>
                  <a:cubicBezTo>
                    <a:pt x="14" y="44"/>
                    <a:pt x="13" y="44"/>
                    <a:pt x="13" y="43"/>
                  </a:cubicBezTo>
                  <a:cubicBezTo>
                    <a:pt x="13" y="43"/>
                    <a:pt x="13" y="43"/>
                    <a:pt x="13" y="43"/>
                  </a:cubicBezTo>
                  <a:cubicBezTo>
                    <a:pt x="13" y="43"/>
                    <a:pt x="13" y="43"/>
                    <a:pt x="13" y="43"/>
                  </a:cubicBezTo>
                  <a:cubicBezTo>
                    <a:pt x="13" y="42"/>
                    <a:pt x="13" y="42"/>
                    <a:pt x="13" y="42"/>
                  </a:cubicBezTo>
                  <a:cubicBezTo>
                    <a:pt x="13" y="42"/>
                    <a:pt x="13" y="42"/>
                    <a:pt x="13" y="41"/>
                  </a:cubicBezTo>
                  <a:cubicBezTo>
                    <a:pt x="12" y="41"/>
                    <a:pt x="13" y="40"/>
                    <a:pt x="12" y="40"/>
                  </a:cubicBezTo>
                  <a:cubicBezTo>
                    <a:pt x="12" y="40"/>
                    <a:pt x="12" y="39"/>
                    <a:pt x="11" y="39"/>
                  </a:cubicBezTo>
                  <a:cubicBezTo>
                    <a:pt x="11" y="39"/>
                    <a:pt x="11" y="38"/>
                    <a:pt x="11" y="38"/>
                  </a:cubicBezTo>
                  <a:cubicBezTo>
                    <a:pt x="11" y="38"/>
                    <a:pt x="11" y="38"/>
                    <a:pt x="11" y="38"/>
                  </a:cubicBezTo>
                  <a:cubicBezTo>
                    <a:pt x="11" y="38"/>
                    <a:pt x="11" y="38"/>
                    <a:pt x="11" y="38"/>
                  </a:cubicBezTo>
                  <a:cubicBezTo>
                    <a:pt x="11" y="37"/>
                    <a:pt x="11" y="37"/>
                    <a:pt x="11" y="37"/>
                  </a:cubicBezTo>
                  <a:cubicBezTo>
                    <a:pt x="11" y="37"/>
                    <a:pt x="11" y="36"/>
                    <a:pt x="11" y="36"/>
                  </a:cubicBezTo>
                  <a:cubicBezTo>
                    <a:pt x="11" y="35"/>
                    <a:pt x="11" y="35"/>
                    <a:pt x="11" y="35"/>
                  </a:cubicBezTo>
                  <a:cubicBezTo>
                    <a:pt x="11" y="35"/>
                    <a:pt x="11" y="34"/>
                    <a:pt x="11" y="34"/>
                  </a:cubicBezTo>
                  <a:cubicBezTo>
                    <a:pt x="11" y="34"/>
                    <a:pt x="10" y="33"/>
                    <a:pt x="10" y="33"/>
                  </a:cubicBezTo>
                  <a:cubicBezTo>
                    <a:pt x="10" y="33"/>
                    <a:pt x="10" y="32"/>
                    <a:pt x="10" y="32"/>
                  </a:cubicBezTo>
                  <a:cubicBezTo>
                    <a:pt x="9" y="32"/>
                    <a:pt x="9" y="32"/>
                    <a:pt x="9" y="32"/>
                  </a:cubicBezTo>
                  <a:cubicBezTo>
                    <a:pt x="9" y="31"/>
                    <a:pt x="8" y="31"/>
                    <a:pt x="8" y="31"/>
                  </a:cubicBezTo>
                  <a:cubicBezTo>
                    <a:pt x="8" y="31"/>
                    <a:pt x="8" y="31"/>
                    <a:pt x="8" y="31"/>
                  </a:cubicBezTo>
                  <a:cubicBezTo>
                    <a:pt x="8" y="31"/>
                    <a:pt x="8" y="30"/>
                    <a:pt x="7" y="30"/>
                  </a:cubicBezTo>
                  <a:cubicBezTo>
                    <a:pt x="7" y="29"/>
                    <a:pt x="6" y="29"/>
                    <a:pt x="6" y="29"/>
                  </a:cubicBezTo>
                  <a:cubicBezTo>
                    <a:pt x="6" y="28"/>
                    <a:pt x="6" y="28"/>
                    <a:pt x="6" y="28"/>
                  </a:cubicBezTo>
                  <a:cubicBezTo>
                    <a:pt x="6" y="28"/>
                    <a:pt x="6" y="28"/>
                    <a:pt x="6" y="28"/>
                  </a:cubicBezTo>
                  <a:cubicBezTo>
                    <a:pt x="6" y="28"/>
                    <a:pt x="6" y="27"/>
                    <a:pt x="6" y="27"/>
                  </a:cubicBezTo>
                  <a:cubicBezTo>
                    <a:pt x="6" y="27"/>
                    <a:pt x="6" y="27"/>
                    <a:pt x="6" y="27"/>
                  </a:cubicBezTo>
                  <a:cubicBezTo>
                    <a:pt x="6" y="27"/>
                    <a:pt x="6" y="27"/>
                    <a:pt x="6" y="27"/>
                  </a:cubicBezTo>
                  <a:cubicBezTo>
                    <a:pt x="6" y="27"/>
                    <a:pt x="6" y="27"/>
                    <a:pt x="6" y="27"/>
                  </a:cubicBezTo>
                  <a:cubicBezTo>
                    <a:pt x="6" y="27"/>
                    <a:pt x="6" y="26"/>
                    <a:pt x="6" y="26"/>
                  </a:cubicBezTo>
                  <a:cubicBezTo>
                    <a:pt x="7" y="26"/>
                    <a:pt x="7" y="26"/>
                    <a:pt x="7" y="26"/>
                  </a:cubicBezTo>
                  <a:cubicBezTo>
                    <a:pt x="7" y="26"/>
                    <a:pt x="7" y="25"/>
                    <a:pt x="7" y="25"/>
                  </a:cubicBezTo>
                  <a:cubicBezTo>
                    <a:pt x="7" y="24"/>
                    <a:pt x="7" y="23"/>
                    <a:pt x="7" y="22"/>
                  </a:cubicBezTo>
                  <a:cubicBezTo>
                    <a:pt x="8" y="22"/>
                    <a:pt x="8" y="22"/>
                    <a:pt x="8" y="20"/>
                  </a:cubicBezTo>
                  <a:cubicBezTo>
                    <a:pt x="8" y="20"/>
                    <a:pt x="8" y="20"/>
                    <a:pt x="7" y="20"/>
                  </a:cubicBezTo>
                  <a:cubicBezTo>
                    <a:pt x="7" y="20"/>
                    <a:pt x="7" y="20"/>
                    <a:pt x="7" y="20"/>
                  </a:cubicBezTo>
                  <a:cubicBezTo>
                    <a:pt x="7" y="20"/>
                    <a:pt x="7" y="20"/>
                    <a:pt x="7" y="20"/>
                  </a:cubicBezTo>
                  <a:cubicBezTo>
                    <a:pt x="7" y="20"/>
                    <a:pt x="6" y="19"/>
                    <a:pt x="6" y="19"/>
                  </a:cubicBezTo>
                  <a:cubicBezTo>
                    <a:pt x="6" y="18"/>
                    <a:pt x="6" y="18"/>
                    <a:pt x="6" y="17"/>
                  </a:cubicBezTo>
                  <a:cubicBezTo>
                    <a:pt x="6" y="17"/>
                    <a:pt x="5" y="17"/>
                    <a:pt x="5" y="17"/>
                  </a:cubicBezTo>
                  <a:cubicBezTo>
                    <a:pt x="5" y="16"/>
                    <a:pt x="4" y="16"/>
                    <a:pt x="4" y="16"/>
                  </a:cubicBezTo>
                  <a:cubicBezTo>
                    <a:pt x="4" y="15"/>
                    <a:pt x="4" y="15"/>
                    <a:pt x="4" y="15"/>
                  </a:cubicBezTo>
                  <a:cubicBezTo>
                    <a:pt x="4" y="15"/>
                    <a:pt x="4" y="15"/>
                    <a:pt x="3" y="15"/>
                  </a:cubicBezTo>
                  <a:cubicBezTo>
                    <a:pt x="3" y="14"/>
                    <a:pt x="3" y="14"/>
                    <a:pt x="2" y="13"/>
                  </a:cubicBezTo>
                  <a:cubicBezTo>
                    <a:pt x="2" y="13"/>
                    <a:pt x="2" y="13"/>
                    <a:pt x="2" y="12"/>
                  </a:cubicBezTo>
                  <a:cubicBezTo>
                    <a:pt x="2" y="12"/>
                    <a:pt x="1" y="11"/>
                    <a:pt x="1" y="11"/>
                  </a:cubicBezTo>
                  <a:cubicBezTo>
                    <a:pt x="1" y="11"/>
                    <a:pt x="1" y="11"/>
                    <a:pt x="1" y="11"/>
                  </a:cubicBezTo>
                  <a:cubicBezTo>
                    <a:pt x="1" y="10"/>
                    <a:pt x="0" y="11"/>
                    <a:pt x="0" y="10"/>
                  </a:cubicBezTo>
                  <a:cubicBezTo>
                    <a:pt x="0" y="10"/>
                    <a:pt x="0" y="10"/>
                    <a:pt x="0" y="10"/>
                  </a:cubicBezTo>
                  <a:cubicBezTo>
                    <a:pt x="1" y="10"/>
                    <a:pt x="1" y="10"/>
                    <a:pt x="2" y="10"/>
                  </a:cubicBezTo>
                  <a:cubicBezTo>
                    <a:pt x="2" y="9"/>
                    <a:pt x="2" y="8"/>
                    <a:pt x="1" y="8"/>
                  </a:cubicBezTo>
                  <a:cubicBezTo>
                    <a:pt x="1" y="8"/>
                    <a:pt x="1" y="8"/>
                    <a:pt x="1" y="8"/>
                  </a:cubicBezTo>
                  <a:cubicBezTo>
                    <a:pt x="1" y="7"/>
                    <a:pt x="1" y="7"/>
                    <a:pt x="2" y="7"/>
                  </a:cubicBezTo>
                  <a:cubicBezTo>
                    <a:pt x="2" y="6"/>
                    <a:pt x="1" y="6"/>
                    <a:pt x="1" y="5"/>
                  </a:cubicBezTo>
                  <a:cubicBezTo>
                    <a:pt x="1" y="5"/>
                    <a:pt x="1" y="5"/>
                    <a:pt x="1" y="5"/>
                  </a:cubicBezTo>
                  <a:cubicBezTo>
                    <a:pt x="2" y="4"/>
                    <a:pt x="2" y="4"/>
                    <a:pt x="2" y="4"/>
                  </a:cubicBezTo>
                  <a:cubicBezTo>
                    <a:pt x="3" y="4"/>
                    <a:pt x="3" y="4"/>
                    <a:pt x="4" y="4"/>
                  </a:cubicBezTo>
                  <a:cubicBezTo>
                    <a:pt x="4" y="4"/>
                    <a:pt x="4" y="4"/>
                    <a:pt x="4" y="4"/>
                  </a:cubicBezTo>
                  <a:cubicBezTo>
                    <a:pt x="5" y="4"/>
                    <a:pt x="5" y="4"/>
                    <a:pt x="5" y="4"/>
                  </a:cubicBezTo>
                  <a:cubicBezTo>
                    <a:pt x="5" y="3"/>
                    <a:pt x="6" y="4"/>
                    <a:pt x="6" y="4"/>
                  </a:cubicBezTo>
                  <a:cubicBezTo>
                    <a:pt x="6" y="3"/>
                    <a:pt x="6" y="3"/>
                    <a:pt x="6" y="2"/>
                  </a:cubicBezTo>
                  <a:cubicBezTo>
                    <a:pt x="6" y="2"/>
                    <a:pt x="6" y="2"/>
                    <a:pt x="6" y="2"/>
                  </a:cubicBezTo>
                  <a:cubicBezTo>
                    <a:pt x="7" y="2"/>
                    <a:pt x="8" y="2"/>
                    <a:pt x="8" y="2"/>
                  </a:cubicBezTo>
                  <a:cubicBezTo>
                    <a:pt x="8" y="1"/>
                    <a:pt x="8" y="1"/>
                    <a:pt x="8" y="1"/>
                  </a:cubicBezTo>
                  <a:cubicBezTo>
                    <a:pt x="9" y="0"/>
                    <a:pt x="9" y="1"/>
                    <a:pt x="10" y="0"/>
                  </a:cubicBezTo>
                  <a:cubicBezTo>
                    <a:pt x="10" y="1"/>
                    <a:pt x="10" y="1"/>
                    <a:pt x="11" y="1"/>
                  </a:cubicBezTo>
                  <a:cubicBezTo>
                    <a:pt x="11" y="1"/>
                    <a:pt x="11" y="1"/>
                    <a:pt x="11" y="1"/>
                  </a:cubicBezTo>
                  <a:cubicBezTo>
                    <a:pt x="12" y="1"/>
                    <a:pt x="12" y="1"/>
                    <a:pt x="12" y="1"/>
                  </a:cubicBezTo>
                  <a:cubicBezTo>
                    <a:pt x="12" y="1"/>
                    <a:pt x="12" y="1"/>
                    <a:pt x="12" y="2"/>
                  </a:cubicBezTo>
                  <a:cubicBezTo>
                    <a:pt x="12" y="2"/>
                    <a:pt x="12" y="2"/>
                    <a:pt x="12" y="2"/>
                  </a:cubicBezTo>
                  <a:cubicBezTo>
                    <a:pt x="12" y="2"/>
                    <a:pt x="12" y="3"/>
                    <a:pt x="12" y="4"/>
                  </a:cubicBezTo>
                  <a:cubicBezTo>
                    <a:pt x="12" y="4"/>
                    <a:pt x="12" y="5"/>
                    <a:pt x="13" y="5"/>
                  </a:cubicBezTo>
                  <a:cubicBezTo>
                    <a:pt x="14" y="5"/>
                    <a:pt x="14" y="5"/>
                    <a:pt x="14" y="5"/>
                  </a:cubicBezTo>
                  <a:cubicBezTo>
                    <a:pt x="14" y="5"/>
                    <a:pt x="15" y="5"/>
                    <a:pt x="15" y="4"/>
                  </a:cubicBezTo>
                  <a:cubicBezTo>
                    <a:pt x="15" y="4"/>
                    <a:pt x="15" y="4"/>
                    <a:pt x="16" y="4"/>
                  </a:cubicBezTo>
                  <a:cubicBezTo>
                    <a:pt x="16" y="5"/>
                    <a:pt x="16" y="5"/>
                    <a:pt x="16" y="5"/>
                  </a:cubicBezTo>
                  <a:cubicBezTo>
                    <a:pt x="16" y="5"/>
                    <a:pt x="16" y="5"/>
                    <a:pt x="16" y="5"/>
                  </a:cubicBezTo>
                  <a:cubicBezTo>
                    <a:pt x="16" y="5"/>
                    <a:pt x="16" y="6"/>
                    <a:pt x="16" y="6"/>
                  </a:cubicBezTo>
                  <a:cubicBezTo>
                    <a:pt x="16" y="6"/>
                    <a:pt x="16" y="6"/>
                    <a:pt x="16" y="7"/>
                  </a:cubicBezTo>
                  <a:cubicBezTo>
                    <a:pt x="16" y="7"/>
                    <a:pt x="16" y="7"/>
                    <a:pt x="16" y="7"/>
                  </a:cubicBezTo>
                  <a:cubicBezTo>
                    <a:pt x="16" y="7"/>
                    <a:pt x="16" y="7"/>
                    <a:pt x="16" y="7"/>
                  </a:cubicBezTo>
                  <a:cubicBezTo>
                    <a:pt x="16" y="8"/>
                    <a:pt x="16" y="8"/>
                    <a:pt x="16" y="9"/>
                  </a:cubicBezTo>
                  <a:cubicBezTo>
                    <a:pt x="16" y="9"/>
                    <a:pt x="16" y="9"/>
                    <a:pt x="16" y="9"/>
                  </a:cubicBezTo>
                  <a:cubicBezTo>
                    <a:pt x="16" y="10"/>
                    <a:pt x="16" y="10"/>
                    <a:pt x="16" y="10"/>
                  </a:cubicBezTo>
                  <a:cubicBezTo>
                    <a:pt x="17" y="11"/>
                    <a:pt x="16" y="13"/>
                    <a:pt x="16" y="15"/>
                  </a:cubicBezTo>
                  <a:cubicBezTo>
                    <a:pt x="16" y="15"/>
                    <a:pt x="17" y="15"/>
                    <a:pt x="17" y="15"/>
                  </a:cubicBezTo>
                  <a:cubicBezTo>
                    <a:pt x="18" y="15"/>
                    <a:pt x="19" y="14"/>
                    <a:pt x="19" y="13"/>
                  </a:cubicBezTo>
                  <a:cubicBezTo>
                    <a:pt x="20" y="13"/>
                    <a:pt x="20" y="12"/>
                    <a:pt x="20" y="12"/>
                  </a:cubicBezTo>
                  <a:cubicBezTo>
                    <a:pt x="20" y="12"/>
                    <a:pt x="20" y="12"/>
                    <a:pt x="20" y="12"/>
                  </a:cubicBezTo>
                  <a:cubicBezTo>
                    <a:pt x="21" y="12"/>
                    <a:pt x="21" y="12"/>
                    <a:pt x="21" y="12"/>
                  </a:cubicBezTo>
                  <a:cubicBezTo>
                    <a:pt x="21" y="12"/>
                    <a:pt x="21" y="12"/>
                    <a:pt x="21" y="12"/>
                  </a:cubicBezTo>
                  <a:cubicBezTo>
                    <a:pt x="21" y="12"/>
                    <a:pt x="22" y="13"/>
                    <a:pt x="22" y="13"/>
                  </a:cubicBezTo>
                  <a:cubicBezTo>
                    <a:pt x="22" y="13"/>
                    <a:pt x="23" y="13"/>
                    <a:pt x="23" y="13"/>
                  </a:cubicBezTo>
                  <a:cubicBezTo>
                    <a:pt x="23" y="13"/>
                    <a:pt x="23" y="13"/>
                    <a:pt x="23" y="13"/>
                  </a:cubicBezTo>
                  <a:cubicBezTo>
                    <a:pt x="23" y="13"/>
                    <a:pt x="24" y="13"/>
                    <a:pt x="24" y="13"/>
                  </a:cubicBezTo>
                  <a:cubicBezTo>
                    <a:pt x="24" y="13"/>
                    <a:pt x="25" y="13"/>
                    <a:pt x="25" y="13"/>
                  </a:cubicBezTo>
                  <a:cubicBezTo>
                    <a:pt x="25" y="13"/>
                    <a:pt x="25" y="13"/>
                    <a:pt x="26" y="13"/>
                  </a:cubicBezTo>
                  <a:cubicBezTo>
                    <a:pt x="26" y="12"/>
                    <a:pt x="26" y="12"/>
                    <a:pt x="26" y="12"/>
                  </a:cubicBezTo>
                  <a:cubicBezTo>
                    <a:pt x="26" y="12"/>
                    <a:pt x="26" y="12"/>
                    <a:pt x="26" y="12"/>
                  </a:cubicBezTo>
                  <a:cubicBezTo>
                    <a:pt x="26" y="12"/>
                    <a:pt x="26" y="11"/>
                    <a:pt x="26" y="11"/>
                  </a:cubicBezTo>
                  <a:cubicBezTo>
                    <a:pt x="26" y="11"/>
                    <a:pt x="26" y="12"/>
                    <a:pt x="26" y="10"/>
                  </a:cubicBezTo>
                  <a:close/>
                  <a:moveTo>
                    <a:pt x="18" y="65"/>
                  </a:moveTo>
                  <a:cubicBezTo>
                    <a:pt x="17" y="65"/>
                    <a:pt x="17" y="65"/>
                    <a:pt x="17" y="65"/>
                  </a:cubicBezTo>
                  <a:cubicBezTo>
                    <a:pt x="17" y="65"/>
                    <a:pt x="17" y="65"/>
                    <a:pt x="17" y="65"/>
                  </a:cubicBezTo>
                  <a:cubicBezTo>
                    <a:pt x="16" y="66"/>
                    <a:pt x="17" y="67"/>
                    <a:pt x="17" y="67"/>
                  </a:cubicBezTo>
                  <a:cubicBezTo>
                    <a:pt x="18" y="67"/>
                    <a:pt x="18" y="67"/>
                    <a:pt x="18" y="67"/>
                  </a:cubicBezTo>
                  <a:cubicBezTo>
                    <a:pt x="18" y="68"/>
                    <a:pt x="18" y="68"/>
                    <a:pt x="18" y="68"/>
                  </a:cubicBezTo>
                  <a:cubicBezTo>
                    <a:pt x="19" y="68"/>
                    <a:pt x="19" y="68"/>
                    <a:pt x="19" y="68"/>
                  </a:cubicBezTo>
                  <a:cubicBezTo>
                    <a:pt x="19" y="69"/>
                    <a:pt x="20" y="69"/>
                    <a:pt x="21" y="70"/>
                  </a:cubicBezTo>
                  <a:cubicBezTo>
                    <a:pt x="21" y="70"/>
                    <a:pt x="23" y="70"/>
                    <a:pt x="23" y="70"/>
                  </a:cubicBezTo>
                  <a:cubicBezTo>
                    <a:pt x="24" y="70"/>
                    <a:pt x="24" y="71"/>
                    <a:pt x="25" y="72"/>
                  </a:cubicBezTo>
                  <a:cubicBezTo>
                    <a:pt x="25" y="72"/>
                    <a:pt x="26" y="73"/>
                    <a:pt x="26" y="73"/>
                  </a:cubicBezTo>
                  <a:cubicBezTo>
                    <a:pt x="25" y="74"/>
                    <a:pt x="25" y="74"/>
                    <a:pt x="25" y="75"/>
                  </a:cubicBezTo>
                  <a:cubicBezTo>
                    <a:pt x="25" y="75"/>
                    <a:pt x="25" y="75"/>
                    <a:pt x="25" y="75"/>
                  </a:cubicBezTo>
                  <a:cubicBezTo>
                    <a:pt x="25" y="75"/>
                    <a:pt x="25" y="75"/>
                    <a:pt x="25" y="75"/>
                  </a:cubicBezTo>
                  <a:cubicBezTo>
                    <a:pt x="24" y="74"/>
                    <a:pt x="24" y="74"/>
                    <a:pt x="24" y="74"/>
                  </a:cubicBezTo>
                  <a:cubicBezTo>
                    <a:pt x="23" y="75"/>
                    <a:pt x="22" y="74"/>
                    <a:pt x="22" y="75"/>
                  </a:cubicBezTo>
                  <a:cubicBezTo>
                    <a:pt x="22" y="75"/>
                    <a:pt x="22" y="75"/>
                    <a:pt x="22" y="75"/>
                  </a:cubicBezTo>
                  <a:cubicBezTo>
                    <a:pt x="22" y="75"/>
                    <a:pt x="22" y="75"/>
                    <a:pt x="22" y="75"/>
                  </a:cubicBezTo>
                  <a:cubicBezTo>
                    <a:pt x="22" y="75"/>
                    <a:pt x="22" y="75"/>
                    <a:pt x="22" y="75"/>
                  </a:cubicBezTo>
                  <a:cubicBezTo>
                    <a:pt x="22" y="74"/>
                    <a:pt x="22" y="73"/>
                    <a:pt x="22" y="72"/>
                  </a:cubicBezTo>
                  <a:cubicBezTo>
                    <a:pt x="22" y="72"/>
                    <a:pt x="21" y="72"/>
                    <a:pt x="21" y="72"/>
                  </a:cubicBezTo>
                  <a:cubicBezTo>
                    <a:pt x="21" y="72"/>
                    <a:pt x="21" y="71"/>
                    <a:pt x="20" y="71"/>
                  </a:cubicBezTo>
                  <a:cubicBezTo>
                    <a:pt x="20" y="71"/>
                    <a:pt x="20" y="71"/>
                    <a:pt x="19" y="71"/>
                  </a:cubicBezTo>
                  <a:cubicBezTo>
                    <a:pt x="19" y="71"/>
                    <a:pt x="19" y="71"/>
                    <a:pt x="19" y="71"/>
                  </a:cubicBezTo>
                  <a:cubicBezTo>
                    <a:pt x="18" y="71"/>
                    <a:pt x="18" y="70"/>
                    <a:pt x="18" y="70"/>
                  </a:cubicBezTo>
                  <a:cubicBezTo>
                    <a:pt x="18" y="70"/>
                    <a:pt x="17" y="70"/>
                    <a:pt x="17" y="70"/>
                  </a:cubicBezTo>
                  <a:cubicBezTo>
                    <a:pt x="17" y="70"/>
                    <a:pt x="17" y="70"/>
                    <a:pt x="17" y="70"/>
                  </a:cubicBezTo>
                  <a:cubicBezTo>
                    <a:pt x="17" y="70"/>
                    <a:pt x="17" y="70"/>
                    <a:pt x="17" y="70"/>
                  </a:cubicBezTo>
                  <a:cubicBezTo>
                    <a:pt x="17" y="70"/>
                    <a:pt x="17" y="71"/>
                    <a:pt x="17" y="71"/>
                  </a:cubicBezTo>
                  <a:cubicBezTo>
                    <a:pt x="17" y="71"/>
                    <a:pt x="17" y="71"/>
                    <a:pt x="17" y="71"/>
                  </a:cubicBezTo>
                  <a:cubicBezTo>
                    <a:pt x="17" y="71"/>
                    <a:pt x="17" y="71"/>
                    <a:pt x="17" y="70"/>
                  </a:cubicBezTo>
                  <a:cubicBezTo>
                    <a:pt x="16" y="70"/>
                    <a:pt x="16" y="70"/>
                    <a:pt x="16" y="70"/>
                  </a:cubicBezTo>
                  <a:cubicBezTo>
                    <a:pt x="16" y="70"/>
                    <a:pt x="16" y="69"/>
                    <a:pt x="15" y="69"/>
                  </a:cubicBezTo>
                  <a:cubicBezTo>
                    <a:pt x="15" y="69"/>
                    <a:pt x="15" y="69"/>
                    <a:pt x="15" y="69"/>
                  </a:cubicBezTo>
                  <a:cubicBezTo>
                    <a:pt x="15" y="68"/>
                    <a:pt x="15" y="68"/>
                    <a:pt x="15" y="68"/>
                  </a:cubicBezTo>
                  <a:cubicBezTo>
                    <a:pt x="15" y="68"/>
                    <a:pt x="15" y="68"/>
                    <a:pt x="15" y="68"/>
                  </a:cubicBezTo>
                  <a:cubicBezTo>
                    <a:pt x="14" y="67"/>
                    <a:pt x="15" y="67"/>
                    <a:pt x="14" y="67"/>
                  </a:cubicBezTo>
                  <a:cubicBezTo>
                    <a:pt x="14" y="67"/>
                    <a:pt x="14" y="67"/>
                    <a:pt x="14" y="67"/>
                  </a:cubicBezTo>
                  <a:cubicBezTo>
                    <a:pt x="14" y="67"/>
                    <a:pt x="14" y="67"/>
                    <a:pt x="14" y="67"/>
                  </a:cubicBezTo>
                  <a:cubicBezTo>
                    <a:pt x="14" y="67"/>
                    <a:pt x="14" y="67"/>
                    <a:pt x="14" y="67"/>
                  </a:cubicBezTo>
                  <a:cubicBezTo>
                    <a:pt x="14" y="66"/>
                    <a:pt x="13" y="65"/>
                    <a:pt x="13" y="65"/>
                  </a:cubicBezTo>
                  <a:cubicBezTo>
                    <a:pt x="13" y="65"/>
                    <a:pt x="12" y="65"/>
                    <a:pt x="12" y="65"/>
                  </a:cubicBezTo>
                  <a:cubicBezTo>
                    <a:pt x="12" y="65"/>
                    <a:pt x="12" y="64"/>
                    <a:pt x="12" y="64"/>
                  </a:cubicBezTo>
                  <a:cubicBezTo>
                    <a:pt x="12" y="64"/>
                    <a:pt x="12" y="64"/>
                    <a:pt x="12" y="64"/>
                  </a:cubicBezTo>
                  <a:cubicBezTo>
                    <a:pt x="12" y="64"/>
                    <a:pt x="12" y="64"/>
                    <a:pt x="12" y="64"/>
                  </a:cubicBezTo>
                  <a:cubicBezTo>
                    <a:pt x="12" y="64"/>
                    <a:pt x="12" y="64"/>
                    <a:pt x="12" y="63"/>
                  </a:cubicBezTo>
                  <a:cubicBezTo>
                    <a:pt x="12" y="63"/>
                    <a:pt x="12" y="63"/>
                    <a:pt x="12" y="63"/>
                  </a:cubicBezTo>
                  <a:cubicBezTo>
                    <a:pt x="12" y="63"/>
                    <a:pt x="11" y="63"/>
                    <a:pt x="11" y="63"/>
                  </a:cubicBezTo>
                  <a:cubicBezTo>
                    <a:pt x="11" y="63"/>
                    <a:pt x="11" y="63"/>
                    <a:pt x="11" y="63"/>
                  </a:cubicBezTo>
                  <a:cubicBezTo>
                    <a:pt x="11" y="63"/>
                    <a:pt x="11" y="62"/>
                    <a:pt x="10" y="62"/>
                  </a:cubicBezTo>
                  <a:cubicBezTo>
                    <a:pt x="10" y="61"/>
                    <a:pt x="9" y="62"/>
                    <a:pt x="9" y="62"/>
                  </a:cubicBezTo>
                  <a:cubicBezTo>
                    <a:pt x="9" y="62"/>
                    <a:pt x="9" y="62"/>
                    <a:pt x="9" y="63"/>
                  </a:cubicBezTo>
                  <a:cubicBezTo>
                    <a:pt x="9" y="63"/>
                    <a:pt x="9" y="63"/>
                    <a:pt x="9" y="63"/>
                  </a:cubicBezTo>
                  <a:cubicBezTo>
                    <a:pt x="9" y="62"/>
                    <a:pt x="8" y="61"/>
                    <a:pt x="8" y="61"/>
                  </a:cubicBezTo>
                  <a:cubicBezTo>
                    <a:pt x="8" y="61"/>
                    <a:pt x="8" y="60"/>
                    <a:pt x="8" y="60"/>
                  </a:cubicBezTo>
                  <a:cubicBezTo>
                    <a:pt x="8" y="59"/>
                    <a:pt x="8" y="59"/>
                    <a:pt x="9" y="58"/>
                  </a:cubicBezTo>
                  <a:cubicBezTo>
                    <a:pt x="9" y="58"/>
                    <a:pt x="9" y="58"/>
                    <a:pt x="9" y="57"/>
                  </a:cubicBezTo>
                  <a:cubicBezTo>
                    <a:pt x="9" y="57"/>
                    <a:pt x="9" y="56"/>
                    <a:pt x="9" y="55"/>
                  </a:cubicBezTo>
                  <a:cubicBezTo>
                    <a:pt x="9" y="55"/>
                    <a:pt x="9" y="55"/>
                    <a:pt x="9" y="54"/>
                  </a:cubicBezTo>
                  <a:cubicBezTo>
                    <a:pt x="9" y="54"/>
                    <a:pt x="10" y="54"/>
                    <a:pt x="10" y="54"/>
                  </a:cubicBezTo>
                  <a:cubicBezTo>
                    <a:pt x="10" y="54"/>
                    <a:pt x="10" y="54"/>
                    <a:pt x="10" y="53"/>
                  </a:cubicBezTo>
                  <a:cubicBezTo>
                    <a:pt x="10" y="53"/>
                    <a:pt x="10" y="53"/>
                    <a:pt x="10" y="53"/>
                  </a:cubicBezTo>
                  <a:cubicBezTo>
                    <a:pt x="10" y="52"/>
                    <a:pt x="10" y="52"/>
                    <a:pt x="10" y="52"/>
                  </a:cubicBezTo>
                  <a:cubicBezTo>
                    <a:pt x="10" y="52"/>
                    <a:pt x="10" y="52"/>
                    <a:pt x="10" y="52"/>
                  </a:cubicBezTo>
                  <a:cubicBezTo>
                    <a:pt x="10" y="52"/>
                    <a:pt x="10" y="52"/>
                    <a:pt x="10" y="51"/>
                  </a:cubicBezTo>
                  <a:cubicBezTo>
                    <a:pt x="10" y="51"/>
                    <a:pt x="10" y="51"/>
                    <a:pt x="10" y="51"/>
                  </a:cubicBezTo>
                  <a:cubicBezTo>
                    <a:pt x="11" y="51"/>
                    <a:pt x="10" y="50"/>
                    <a:pt x="10" y="50"/>
                  </a:cubicBezTo>
                  <a:cubicBezTo>
                    <a:pt x="11" y="50"/>
                    <a:pt x="11" y="50"/>
                    <a:pt x="11" y="49"/>
                  </a:cubicBezTo>
                  <a:cubicBezTo>
                    <a:pt x="11" y="49"/>
                    <a:pt x="11" y="49"/>
                    <a:pt x="11" y="49"/>
                  </a:cubicBezTo>
                  <a:cubicBezTo>
                    <a:pt x="12" y="48"/>
                    <a:pt x="12" y="48"/>
                    <a:pt x="12" y="48"/>
                  </a:cubicBezTo>
                  <a:cubicBezTo>
                    <a:pt x="12" y="48"/>
                    <a:pt x="12" y="48"/>
                    <a:pt x="12" y="48"/>
                  </a:cubicBezTo>
                  <a:cubicBezTo>
                    <a:pt x="12" y="47"/>
                    <a:pt x="13" y="47"/>
                    <a:pt x="13" y="47"/>
                  </a:cubicBezTo>
                  <a:cubicBezTo>
                    <a:pt x="13" y="46"/>
                    <a:pt x="13" y="46"/>
                    <a:pt x="13" y="46"/>
                  </a:cubicBezTo>
                  <a:cubicBezTo>
                    <a:pt x="13" y="46"/>
                    <a:pt x="13" y="46"/>
                    <a:pt x="13" y="45"/>
                  </a:cubicBezTo>
                  <a:cubicBezTo>
                    <a:pt x="13" y="45"/>
                    <a:pt x="13" y="45"/>
                    <a:pt x="13" y="45"/>
                  </a:cubicBezTo>
                  <a:cubicBezTo>
                    <a:pt x="13" y="46"/>
                    <a:pt x="13" y="46"/>
                    <a:pt x="13" y="46"/>
                  </a:cubicBezTo>
                  <a:cubicBezTo>
                    <a:pt x="13" y="46"/>
                    <a:pt x="13" y="47"/>
                    <a:pt x="13" y="48"/>
                  </a:cubicBezTo>
                  <a:cubicBezTo>
                    <a:pt x="13" y="48"/>
                    <a:pt x="13" y="48"/>
                    <a:pt x="13" y="48"/>
                  </a:cubicBezTo>
                  <a:cubicBezTo>
                    <a:pt x="13" y="48"/>
                    <a:pt x="13" y="49"/>
                    <a:pt x="13" y="49"/>
                  </a:cubicBezTo>
                  <a:cubicBezTo>
                    <a:pt x="13" y="49"/>
                    <a:pt x="13" y="49"/>
                    <a:pt x="13" y="49"/>
                  </a:cubicBezTo>
                  <a:cubicBezTo>
                    <a:pt x="12" y="50"/>
                    <a:pt x="12" y="50"/>
                    <a:pt x="12" y="50"/>
                  </a:cubicBezTo>
                  <a:cubicBezTo>
                    <a:pt x="12" y="51"/>
                    <a:pt x="12" y="51"/>
                    <a:pt x="12" y="51"/>
                  </a:cubicBezTo>
                  <a:cubicBezTo>
                    <a:pt x="12" y="52"/>
                    <a:pt x="12" y="51"/>
                    <a:pt x="12" y="52"/>
                  </a:cubicBezTo>
                  <a:cubicBezTo>
                    <a:pt x="12" y="52"/>
                    <a:pt x="11" y="54"/>
                    <a:pt x="12" y="55"/>
                  </a:cubicBezTo>
                  <a:cubicBezTo>
                    <a:pt x="12" y="55"/>
                    <a:pt x="12" y="56"/>
                    <a:pt x="12" y="56"/>
                  </a:cubicBezTo>
                  <a:cubicBezTo>
                    <a:pt x="12" y="57"/>
                    <a:pt x="12" y="57"/>
                    <a:pt x="13" y="58"/>
                  </a:cubicBezTo>
                  <a:cubicBezTo>
                    <a:pt x="13" y="58"/>
                    <a:pt x="14" y="57"/>
                    <a:pt x="15" y="57"/>
                  </a:cubicBezTo>
                  <a:cubicBezTo>
                    <a:pt x="15" y="57"/>
                    <a:pt x="15" y="57"/>
                    <a:pt x="15" y="57"/>
                  </a:cubicBezTo>
                  <a:cubicBezTo>
                    <a:pt x="16" y="58"/>
                    <a:pt x="15" y="60"/>
                    <a:pt x="16" y="61"/>
                  </a:cubicBezTo>
                  <a:cubicBezTo>
                    <a:pt x="16" y="61"/>
                    <a:pt x="16" y="61"/>
                    <a:pt x="16" y="62"/>
                  </a:cubicBezTo>
                  <a:cubicBezTo>
                    <a:pt x="17" y="62"/>
                    <a:pt x="17" y="62"/>
                    <a:pt x="17" y="62"/>
                  </a:cubicBezTo>
                  <a:cubicBezTo>
                    <a:pt x="17" y="62"/>
                    <a:pt x="18" y="64"/>
                    <a:pt x="18" y="65"/>
                  </a:cubicBezTo>
                  <a:close/>
                </a:path>
              </a:pathLst>
            </a:custGeom>
            <a:solidFill>
              <a:srgbClr val="BFBFBF"/>
            </a:solidFill>
            <a:ln w="3175">
              <a:solidFill>
                <a:schemeClr val="bg1">
                  <a:lumMod val="65000"/>
                </a:schemeClr>
              </a:solid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defTabSz="2945407">
                <a:defRPr/>
              </a:pPr>
              <a:endParaRPr lang="en-US" sz="1600" kern="0">
                <a:solidFill>
                  <a:srgbClr val="0A0A0A"/>
                </a:solidFill>
                <a:cs typeface="Arial" charset="0"/>
              </a:endParaRPr>
            </a:p>
          </p:txBody>
        </p:sp>
        <p:sp>
          <p:nvSpPr>
            <p:cNvPr id="279" name="Freeform 262">
              <a:extLst>
                <a:ext uri="{FF2B5EF4-FFF2-40B4-BE49-F238E27FC236}">
                  <a16:creationId xmlns:a16="http://schemas.microsoft.com/office/drawing/2014/main" id="{33EEE0A5-1F32-B4E4-84CC-DCA8654D199A}"/>
                </a:ext>
              </a:extLst>
            </p:cNvPr>
            <p:cNvSpPr>
              <a:spLocks noEditPoints="1"/>
            </p:cNvSpPr>
            <p:nvPr/>
          </p:nvSpPr>
          <p:spPr bwMode="auto">
            <a:xfrm>
              <a:off x="32867919" y="13450490"/>
              <a:ext cx="413744" cy="578845"/>
            </a:xfrm>
            <a:custGeom>
              <a:avLst/>
              <a:gdLst/>
              <a:ahLst/>
              <a:cxnLst>
                <a:cxn ang="0">
                  <a:pos x="19" y="26"/>
                </a:cxn>
                <a:cxn ang="0">
                  <a:pos x="17" y="27"/>
                </a:cxn>
                <a:cxn ang="0">
                  <a:pos x="16" y="25"/>
                </a:cxn>
                <a:cxn ang="0">
                  <a:pos x="15" y="25"/>
                </a:cxn>
                <a:cxn ang="0">
                  <a:pos x="14" y="24"/>
                </a:cxn>
                <a:cxn ang="0">
                  <a:pos x="11" y="22"/>
                </a:cxn>
                <a:cxn ang="0">
                  <a:pos x="10" y="21"/>
                </a:cxn>
                <a:cxn ang="0">
                  <a:pos x="9" y="20"/>
                </a:cxn>
                <a:cxn ang="0">
                  <a:pos x="7" y="17"/>
                </a:cxn>
                <a:cxn ang="0">
                  <a:pos x="7" y="16"/>
                </a:cxn>
                <a:cxn ang="0">
                  <a:pos x="5" y="15"/>
                </a:cxn>
                <a:cxn ang="0">
                  <a:pos x="5" y="14"/>
                </a:cxn>
                <a:cxn ang="0">
                  <a:pos x="5" y="13"/>
                </a:cxn>
                <a:cxn ang="0">
                  <a:pos x="4" y="12"/>
                </a:cxn>
                <a:cxn ang="0">
                  <a:pos x="4" y="9"/>
                </a:cxn>
                <a:cxn ang="0">
                  <a:pos x="3" y="6"/>
                </a:cxn>
                <a:cxn ang="0">
                  <a:pos x="3" y="5"/>
                </a:cxn>
                <a:cxn ang="0">
                  <a:pos x="3" y="3"/>
                </a:cxn>
                <a:cxn ang="0">
                  <a:pos x="2" y="1"/>
                </a:cxn>
                <a:cxn ang="0">
                  <a:pos x="4" y="1"/>
                </a:cxn>
                <a:cxn ang="0">
                  <a:pos x="5" y="2"/>
                </a:cxn>
                <a:cxn ang="0">
                  <a:pos x="5" y="4"/>
                </a:cxn>
                <a:cxn ang="0">
                  <a:pos x="8" y="4"/>
                </a:cxn>
                <a:cxn ang="0">
                  <a:pos x="9" y="5"/>
                </a:cxn>
                <a:cxn ang="0">
                  <a:pos x="10" y="3"/>
                </a:cxn>
                <a:cxn ang="0">
                  <a:pos x="11" y="2"/>
                </a:cxn>
                <a:cxn ang="0">
                  <a:pos x="12" y="3"/>
                </a:cxn>
                <a:cxn ang="0">
                  <a:pos x="12" y="4"/>
                </a:cxn>
                <a:cxn ang="0">
                  <a:pos x="15" y="6"/>
                </a:cxn>
                <a:cxn ang="0">
                  <a:pos x="16" y="8"/>
                </a:cxn>
                <a:cxn ang="0">
                  <a:pos x="17" y="12"/>
                </a:cxn>
                <a:cxn ang="0">
                  <a:pos x="16" y="13"/>
                </a:cxn>
                <a:cxn ang="0">
                  <a:pos x="17" y="16"/>
                </a:cxn>
                <a:cxn ang="0">
                  <a:pos x="17" y="17"/>
                </a:cxn>
                <a:cxn ang="0">
                  <a:pos x="18" y="20"/>
                </a:cxn>
                <a:cxn ang="0">
                  <a:pos x="19" y="21"/>
                </a:cxn>
                <a:cxn ang="0">
                  <a:pos x="19" y="23"/>
                </a:cxn>
                <a:cxn ang="0">
                  <a:pos x="20" y="24"/>
                </a:cxn>
                <a:cxn ang="0">
                  <a:pos x="21" y="26"/>
                </a:cxn>
                <a:cxn ang="0">
                  <a:pos x="20" y="27"/>
                </a:cxn>
                <a:cxn ang="0">
                  <a:pos x="20" y="26"/>
                </a:cxn>
                <a:cxn ang="0">
                  <a:pos x="0" y="1"/>
                </a:cxn>
                <a:cxn ang="0">
                  <a:pos x="0" y="1"/>
                </a:cxn>
                <a:cxn ang="0">
                  <a:pos x="2" y="6"/>
                </a:cxn>
                <a:cxn ang="0">
                  <a:pos x="2" y="7"/>
                </a:cxn>
                <a:cxn ang="0">
                  <a:pos x="2" y="6"/>
                </a:cxn>
              </a:cxnLst>
              <a:rect l="0" t="0" r="r" b="b"/>
              <a:pathLst>
                <a:path w="21" h="27">
                  <a:moveTo>
                    <a:pt x="19" y="25"/>
                  </a:moveTo>
                  <a:cubicBezTo>
                    <a:pt x="19" y="26"/>
                    <a:pt x="19" y="26"/>
                    <a:pt x="19" y="26"/>
                  </a:cubicBezTo>
                  <a:cubicBezTo>
                    <a:pt x="19" y="26"/>
                    <a:pt x="19" y="26"/>
                    <a:pt x="19" y="26"/>
                  </a:cubicBezTo>
                  <a:cubicBezTo>
                    <a:pt x="18" y="26"/>
                    <a:pt x="18" y="27"/>
                    <a:pt x="17" y="27"/>
                  </a:cubicBezTo>
                  <a:cubicBezTo>
                    <a:pt x="17" y="26"/>
                    <a:pt x="17" y="26"/>
                    <a:pt x="17" y="26"/>
                  </a:cubicBezTo>
                  <a:cubicBezTo>
                    <a:pt x="17" y="26"/>
                    <a:pt x="16" y="26"/>
                    <a:pt x="16" y="25"/>
                  </a:cubicBezTo>
                  <a:cubicBezTo>
                    <a:pt x="16" y="25"/>
                    <a:pt x="16" y="25"/>
                    <a:pt x="16" y="25"/>
                  </a:cubicBezTo>
                  <a:cubicBezTo>
                    <a:pt x="16" y="25"/>
                    <a:pt x="15" y="25"/>
                    <a:pt x="15" y="25"/>
                  </a:cubicBezTo>
                  <a:cubicBezTo>
                    <a:pt x="15" y="25"/>
                    <a:pt x="15" y="24"/>
                    <a:pt x="14" y="24"/>
                  </a:cubicBezTo>
                  <a:cubicBezTo>
                    <a:pt x="14" y="24"/>
                    <a:pt x="14" y="24"/>
                    <a:pt x="14" y="24"/>
                  </a:cubicBezTo>
                  <a:cubicBezTo>
                    <a:pt x="14" y="24"/>
                    <a:pt x="13" y="23"/>
                    <a:pt x="13" y="23"/>
                  </a:cubicBezTo>
                  <a:cubicBezTo>
                    <a:pt x="12" y="23"/>
                    <a:pt x="12" y="23"/>
                    <a:pt x="11" y="22"/>
                  </a:cubicBezTo>
                  <a:cubicBezTo>
                    <a:pt x="11" y="22"/>
                    <a:pt x="11" y="22"/>
                    <a:pt x="10" y="21"/>
                  </a:cubicBezTo>
                  <a:cubicBezTo>
                    <a:pt x="10" y="21"/>
                    <a:pt x="10" y="21"/>
                    <a:pt x="10" y="21"/>
                  </a:cubicBezTo>
                  <a:cubicBezTo>
                    <a:pt x="10" y="21"/>
                    <a:pt x="10" y="20"/>
                    <a:pt x="10" y="20"/>
                  </a:cubicBezTo>
                  <a:cubicBezTo>
                    <a:pt x="9" y="20"/>
                    <a:pt x="9" y="20"/>
                    <a:pt x="9" y="20"/>
                  </a:cubicBezTo>
                  <a:cubicBezTo>
                    <a:pt x="9" y="20"/>
                    <a:pt x="8" y="19"/>
                    <a:pt x="7" y="19"/>
                  </a:cubicBezTo>
                  <a:cubicBezTo>
                    <a:pt x="8" y="18"/>
                    <a:pt x="7" y="18"/>
                    <a:pt x="7" y="17"/>
                  </a:cubicBezTo>
                  <a:cubicBezTo>
                    <a:pt x="7" y="17"/>
                    <a:pt x="7" y="17"/>
                    <a:pt x="7" y="17"/>
                  </a:cubicBezTo>
                  <a:cubicBezTo>
                    <a:pt x="7" y="17"/>
                    <a:pt x="7" y="16"/>
                    <a:pt x="7" y="16"/>
                  </a:cubicBezTo>
                  <a:cubicBezTo>
                    <a:pt x="6" y="16"/>
                    <a:pt x="6" y="16"/>
                    <a:pt x="6" y="15"/>
                  </a:cubicBezTo>
                  <a:cubicBezTo>
                    <a:pt x="6" y="15"/>
                    <a:pt x="6" y="15"/>
                    <a:pt x="5" y="15"/>
                  </a:cubicBezTo>
                  <a:cubicBezTo>
                    <a:pt x="5" y="14"/>
                    <a:pt x="5" y="14"/>
                    <a:pt x="5" y="14"/>
                  </a:cubicBezTo>
                  <a:cubicBezTo>
                    <a:pt x="5" y="14"/>
                    <a:pt x="5" y="14"/>
                    <a:pt x="5" y="14"/>
                  </a:cubicBezTo>
                  <a:cubicBezTo>
                    <a:pt x="5" y="13"/>
                    <a:pt x="5" y="13"/>
                    <a:pt x="5" y="13"/>
                  </a:cubicBezTo>
                  <a:cubicBezTo>
                    <a:pt x="5" y="13"/>
                    <a:pt x="5" y="13"/>
                    <a:pt x="5" y="13"/>
                  </a:cubicBezTo>
                  <a:cubicBezTo>
                    <a:pt x="5" y="13"/>
                    <a:pt x="5" y="13"/>
                    <a:pt x="5" y="13"/>
                  </a:cubicBezTo>
                  <a:cubicBezTo>
                    <a:pt x="5" y="12"/>
                    <a:pt x="4" y="12"/>
                    <a:pt x="4" y="12"/>
                  </a:cubicBezTo>
                  <a:cubicBezTo>
                    <a:pt x="4" y="12"/>
                    <a:pt x="4" y="12"/>
                    <a:pt x="4" y="12"/>
                  </a:cubicBezTo>
                  <a:cubicBezTo>
                    <a:pt x="4" y="11"/>
                    <a:pt x="4" y="9"/>
                    <a:pt x="4" y="9"/>
                  </a:cubicBezTo>
                  <a:cubicBezTo>
                    <a:pt x="3" y="8"/>
                    <a:pt x="3" y="8"/>
                    <a:pt x="3" y="8"/>
                  </a:cubicBezTo>
                  <a:cubicBezTo>
                    <a:pt x="3" y="7"/>
                    <a:pt x="3" y="7"/>
                    <a:pt x="3" y="6"/>
                  </a:cubicBezTo>
                  <a:cubicBezTo>
                    <a:pt x="3" y="6"/>
                    <a:pt x="3" y="6"/>
                    <a:pt x="3" y="6"/>
                  </a:cubicBezTo>
                  <a:cubicBezTo>
                    <a:pt x="3" y="6"/>
                    <a:pt x="3" y="6"/>
                    <a:pt x="3" y="5"/>
                  </a:cubicBezTo>
                  <a:cubicBezTo>
                    <a:pt x="3" y="5"/>
                    <a:pt x="3" y="5"/>
                    <a:pt x="3" y="5"/>
                  </a:cubicBezTo>
                  <a:cubicBezTo>
                    <a:pt x="3" y="5"/>
                    <a:pt x="3" y="4"/>
                    <a:pt x="3" y="3"/>
                  </a:cubicBezTo>
                  <a:cubicBezTo>
                    <a:pt x="3" y="3"/>
                    <a:pt x="2" y="2"/>
                    <a:pt x="2" y="2"/>
                  </a:cubicBezTo>
                  <a:cubicBezTo>
                    <a:pt x="2" y="2"/>
                    <a:pt x="1" y="1"/>
                    <a:pt x="2" y="1"/>
                  </a:cubicBezTo>
                  <a:cubicBezTo>
                    <a:pt x="2" y="1"/>
                    <a:pt x="2" y="0"/>
                    <a:pt x="2" y="0"/>
                  </a:cubicBezTo>
                  <a:cubicBezTo>
                    <a:pt x="2" y="1"/>
                    <a:pt x="3" y="1"/>
                    <a:pt x="4" y="1"/>
                  </a:cubicBezTo>
                  <a:cubicBezTo>
                    <a:pt x="4" y="2"/>
                    <a:pt x="4" y="2"/>
                    <a:pt x="5" y="2"/>
                  </a:cubicBezTo>
                  <a:cubicBezTo>
                    <a:pt x="5" y="2"/>
                    <a:pt x="5" y="2"/>
                    <a:pt x="5" y="2"/>
                  </a:cubicBezTo>
                  <a:cubicBezTo>
                    <a:pt x="5" y="2"/>
                    <a:pt x="5" y="3"/>
                    <a:pt x="5" y="3"/>
                  </a:cubicBezTo>
                  <a:cubicBezTo>
                    <a:pt x="5" y="3"/>
                    <a:pt x="5" y="3"/>
                    <a:pt x="5" y="4"/>
                  </a:cubicBezTo>
                  <a:cubicBezTo>
                    <a:pt x="5" y="5"/>
                    <a:pt x="6" y="5"/>
                    <a:pt x="7" y="5"/>
                  </a:cubicBezTo>
                  <a:cubicBezTo>
                    <a:pt x="7" y="5"/>
                    <a:pt x="7" y="4"/>
                    <a:pt x="8" y="4"/>
                  </a:cubicBezTo>
                  <a:cubicBezTo>
                    <a:pt x="8" y="4"/>
                    <a:pt x="8" y="5"/>
                    <a:pt x="9" y="5"/>
                  </a:cubicBezTo>
                  <a:cubicBezTo>
                    <a:pt x="9" y="5"/>
                    <a:pt x="9" y="5"/>
                    <a:pt x="9" y="5"/>
                  </a:cubicBezTo>
                  <a:cubicBezTo>
                    <a:pt x="9" y="4"/>
                    <a:pt x="10" y="4"/>
                    <a:pt x="10" y="4"/>
                  </a:cubicBezTo>
                  <a:cubicBezTo>
                    <a:pt x="10" y="4"/>
                    <a:pt x="10" y="3"/>
                    <a:pt x="10" y="3"/>
                  </a:cubicBezTo>
                  <a:cubicBezTo>
                    <a:pt x="10" y="3"/>
                    <a:pt x="10" y="3"/>
                    <a:pt x="10" y="3"/>
                  </a:cubicBezTo>
                  <a:cubicBezTo>
                    <a:pt x="11" y="2"/>
                    <a:pt x="10" y="2"/>
                    <a:pt x="11" y="2"/>
                  </a:cubicBezTo>
                  <a:cubicBezTo>
                    <a:pt x="11" y="2"/>
                    <a:pt x="11" y="2"/>
                    <a:pt x="11" y="2"/>
                  </a:cubicBezTo>
                  <a:cubicBezTo>
                    <a:pt x="11" y="2"/>
                    <a:pt x="11" y="3"/>
                    <a:pt x="12" y="3"/>
                  </a:cubicBezTo>
                  <a:cubicBezTo>
                    <a:pt x="12" y="3"/>
                    <a:pt x="12" y="3"/>
                    <a:pt x="12" y="4"/>
                  </a:cubicBezTo>
                  <a:cubicBezTo>
                    <a:pt x="12" y="4"/>
                    <a:pt x="12" y="4"/>
                    <a:pt x="12" y="4"/>
                  </a:cubicBezTo>
                  <a:cubicBezTo>
                    <a:pt x="13" y="4"/>
                    <a:pt x="13" y="5"/>
                    <a:pt x="13" y="5"/>
                  </a:cubicBezTo>
                  <a:cubicBezTo>
                    <a:pt x="14" y="5"/>
                    <a:pt x="14" y="6"/>
                    <a:pt x="15" y="6"/>
                  </a:cubicBezTo>
                  <a:cubicBezTo>
                    <a:pt x="15" y="6"/>
                    <a:pt x="15" y="7"/>
                    <a:pt x="15" y="7"/>
                  </a:cubicBezTo>
                  <a:cubicBezTo>
                    <a:pt x="16" y="8"/>
                    <a:pt x="15" y="8"/>
                    <a:pt x="16" y="8"/>
                  </a:cubicBezTo>
                  <a:cubicBezTo>
                    <a:pt x="16" y="8"/>
                    <a:pt x="16" y="9"/>
                    <a:pt x="16" y="10"/>
                  </a:cubicBezTo>
                  <a:cubicBezTo>
                    <a:pt x="16" y="10"/>
                    <a:pt x="17" y="11"/>
                    <a:pt x="17" y="12"/>
                  </a:cubicBezTo>
                  <a:cubicBezTo>
                    <a:pt x="17" y="12"/>
                    <a:pt x="16" y="13"/>
                    <a:pt x="16" y="13"/>
                  </a:cubicBezTo>
                  <a:cubicBezTo>
                    <a:pt x="16" y="13"/>
                    <a:pt x="16" y="13"/>
                    <a:pt x="16" y="13"/>
                  </a:cubicBezTo>
                  <a:cubicBezTo>
                    <a:pt x="16" y="14"/>
                    <a:pt x="16" y="14"/>
                    <a:pt x="16" y="14"/>
                  </a:cubicBezTo>
                  <a:cubicBezTo>
                    <a:pt x="16" y="15"/>
                    <a:pt x="17" y="15"/>
                    <a:pt x="17" y="16"/>
                  </a:cubicBezTo>
                  <a:cubicBezTo>
                    <a:pt x="17" y="16"/>
                    <a:pt x="16" y="17"/>
                    <a:pt x="17" y="17"/>
                  </a:cubicBezTo>
                  <a:cubicBezTo>
                    <a:pt x="17" y="17"/>
                    <a:pt x="17" y="17"/>
                    <a:pt x="17" y="17"/>
                  </a:cubicBezTo>
                  <a:cubicBezTo>
                    <a:pt x="17" y="18"/>
                    <a:pt x="17" y="18"/>
                    <a:pt x="17" y="19"/>
                  </a:cubicBezTo>
                  <a:cubicBezTo>
                    <a:pt x="17" y="19"/>
                    <a:pt x="17" y="20"/>
                    <a:pt x="18" y="20"/>
                  </a:cubicBezTo>
                  <a:cubicBezTo>
                    <a:pt x="18" y="20"/>
                    <a:pt x="18" y="20"/>
                    <a:pt x="18" y="21"/>
                  </a:cubicBezTo>
                  <a:cubicBezTo>
                    <a:pt x="19" y="21"/>
                    <a:pt x="18" y="21"/>
                    <a:pt x="19" y="21"/>
                  </a:cubicBezTo>
                  <a:cubicBezTo>
                    <a:pt x="19" y="22"/>
                    <a:pt x="19" y="22"/>
                    <a:pt x="19" y="22"/>
                  </a:cubicBezTo>
                  <a:cubicBezTo>
                    <a:pt x="19" y="22"/>
                    <a:pt x="19" y="22"/>
                    <a:pt x="19" y="23"/>
                  </a:cubicBezTo>
                  <a:cubicBezTo>
                    <a:pt x="19" y="23"/>
                    <a:pt x="20" y="23"/>
                    <a:pt x="20" y="24"/>
                  </a:cubicBezTo>
                  <a:cubicBezTo>
                    <a:pt x="20" y="24"/>
                    <a:pt x="20" y="24"/>
                    <a:pt x="20" y="24"/>
                  </a:cubicBezTo>
                  <a:cubicBezTo>
                    <a:pt x="20" y="24"/>
                    <a:pt x="20" y="24"/>
                    <a:pt x="20" y="25"/>
                  </a:cubicBezTo>
                  <a:cubicBezTo>
                    <a:pt x="20" y="25"/>
                    <a:pt x="21" y="26"/>
                    <a:pt x="21" y="26"/>
                  </a:cubicBezTo>
                  <a:cubicBezTo>
                    <a:pt x="21" y="26"/>
                    <a:pt x="21" y="27"/>
                    <a:pt x="21" y="27"/>
                  </a:cubicBezTo>
                  <a:cubicBezTo>
                    <a:pt x="20" y="27"/>
                    <a:pt x="20" y="27"/>
                    <a:pt x="20" y="27"/>
                  </a:cubicBezTo>
                  <a:cubicBezTo>
                    <a:pt x="20" y="26"/>
                    <a:pt x="20" y="26"/>
                    <a:pt x="20" y="26"/>
                  </a:cubicBezTo>
                  <a:cubicBezTo>
                    <a:pt x="20" y="26"/>
                    <a:pt x="20" y="26"/>
                    <a:pt x="20" y="26"/>
                  </a:cubicBezTo>
                  <a:cubicBezTo>
                    <a:pt x="20" y="26"/>
                    <a:pt x="20" y="25"/>
                    <a:pt x="19" y="25"/>
                  </a:cubicBezTo>
                  <a:close/>
                  <a:moveTo>
                    <a:pt x="0" y="1"/>
                  </a:moveTo>
                  <a:cubicBezTo>
                    <a:pt x="0" y="1"/>
                    <a:pt x="0" y="1"/>
                    <a:pt x="0" y="1"/>
                  </a:cubicBezTo>
                  <a:cubicBezTo>
                    <a:pt x="0" y="1"/>
                    <a:pt x="0" y="1"/>
                    <a:pt x="0" y="1"/>
                  </a:cubicBezTo>
                  <a:cubicBezTo>
                    <a:pt x="0" y="1"/>
                    <a:pt x="0" y="1"/>
                    <a:pt x="0" y="1"/>
                  </a:cubicBezTo>
                  <a:close/>
                  <a:moveTo>
                    <a:pt x="2" y="6"/>
                  </a:moveTo>
                  <a:cubicBezTo>
                    <a:pt x="2" y="6"/>
                    <a:pt x="2" y="6"/>
                    <a:pt x="2" y="7"/>
                  </a:cubicBezTo>
                  <a:cubicBezTo>
                    <a:pt x="2" y="7"/>
                    <a:pt x="2" y="7"/>
                    <a:pt x="2" y="7"/>
                  </a:cubicBezTo>
                  <a:cubicBezTo>
                    <a:pt x="2" y="6"/>
                    <a:pt x="2" y="6"/>
                    <a:pt x="2" y="6"/>
                  </a:cubicBezTo>
                  <a:cubicBezTo>
                    <a:pt x="2" y="6"/>
                    <a:pt x="2" y="6"/>
                    <a:pt x="2" y="6"/>
                  </a:cubicBezTo>
                  <a:cubicBezTo>
                    <a:pt x="2" y="6"/>
                    <a:pt x="2" y="6"/>
                    <a:pt x="2" y="6"/>
                  </a:cubicBezTo>
                  <a:close/>
                </a:path>
              </a:pathLst>
            </a:custGeom>
            <a:solidFill>
              <a:sysClr val="window" lastClr="FFFFFF">
                <a:lumMod val="75000"/>
              </a:sysClr>
            </a:solidFill>
            <a:ln w="3175">
              <a:solidFill>
                <a:schemeClr val="bg1">
                  <a:lumMod val="65000"/>
                </a:schemeClr>
              </a:solid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defTabSz="2945407">
                <a:defRPr/>
              </a:pPr>
              <a:endParaRPr lang="en-US" sz="1600" kern="0">
                <a:solidFill>
                  <a:srgbClr val="0A0A0A"/>
                </a:solidFill>
                <a:cs typeface="Arial" charset="0"/>
              </a:endParaRPr>
            </a:p>
          </p:txBody>
        </p:sp>
        <p:sp>
          <p:nvSpPr>
            <p:cNvPr id="280" name="Freeform 263">
              <a:extLst>
                <a:ext uri="{FF2B5EF4-FFF2-40B4-BE49-F238E27FC236}">
                  <a16:creationId xmlns:a16="http://schemas.microsoft.com/office/drawing/2014/main" id="{7A946DE9-9568-D8E7-7058-A82B5F32A63E}"/>
                </a:ext>
              </a:extLst>
            </p:cNvPr>
            <p:cNvSpPr>
              <a:spLocks noEditPoints="1"/>
            </p:cNvSpPr>
            <p:nvPr/>
          </p:nvSpPr>
          <p:spPr bwMode="auto">
            <a:xfrm>
              <a:off x="35002838" y="15096579"/>
              <a:ext cx="273074" cy="108537"/>
            </a:xfrm>
            <a:custGeom>
              <a:avLst/>
              <a:gdLst/>
              <a:ahLst/>
              <a:cxnLst>
                <a:cxn ang="0">
                  <a:pos x="14" y="0"/>
                </a:cxn>
                <a:cxn ang="0">
                  <a:pos x="14" y="0"/>
                </a:cxn>
                <a:cxn ang="0">
                  <a:pos x="13" y="1"/>
                </a:cxn>
                <a:cxn ang="0">
                  <a:pos x="12" y="2"/>
                </a:cxn>
                <a:cxn ang="0">
                  <a:pos x="11" y="2"/>
                </a:cxn>
                <a:cxn ang="0">
                  <a:pos x="10" y="3"/>
                </a:cxn>
                <a:cxn ang="0">
                  <a:pos x="9" y="3"/>
                </a:cxn>
                <a:cxn ang="0">
                  <a:pos x="8" y="3"/>
                </a:cxn>
                <a:cxn ang="0">
                  <a:pos x="7" y="4"/>
                </a:cxn>
                <a:cxn ang="0">
                  <a:pos x="7" y="4"/>
                </a:cxn>
                <a:cxn ang="0">
                  <a:pos x="6" y="4"/>
                </a:cxn>
                <a:cxn ang="0">
                  <a:pos x="5" y="5"/>
                </a:cxn>
                <a:cxn ang="0">
                  <a:pos x="5" y="4"/>
                </a:cxn>
                <a:cxn ang="0">
                  <a:pos x="5" y="3"/>
                </a:cxn>
                <a:cxn ang="0">
                  <a:pos x="5" y="2"/>
                </a:cxn>
                <a:cxn ang="0">
                  <a:pos x="5" y="1"/>
                </a:cxn>
                <a:cxn ang="0">
                  <a:pos x="7" y="1"/>
                </a:cxn>
                <a:cxn ang="0">
                  <a:pos x="8" y="1"/>
                </a:cxn>
                <a:cxn ang="0">
                  <a:pos x="9" y="1"/>
                </a:cxn>
                <a:cxn ang="0">
                  <a:pos x="10" y="1"/>
                </a:cxn>
                <a:cxn ang="0">
                  <a:pos x="10" y="0"/>
                </a:cxn>
                <a:cxn ang="0">
                  <a:pos x="11" y="1"/>
                </a:cxn>
                <a:cxn ang="0">
                  <a:pos x="13" y="0"/>
                </a:cxn>
                <a:cxn ang="0">
                  <a:pos x="13" y="0"/>
                </a:cxn>
                <a:cxn ang="0">
                  <a:pos x="14" y="0"/>
                </a:cxn>
                <a:cxn ang="0">
                  <a:pos x="1" y="4"/>
                </a:cxn>
                <a:cxn ang="0">
                  <a:pos x="1" y="5"/>
                </a:cxn>
                <a:cxn ang="0">
                  <a:pos x="0" y="5"/>
                </a:cxn>
                <a:cxn ang="0">
                  <a:pos x="0" y="5"/>
                </a:cxn>
                <a:cxn ang="0">
                  <a:pos x="0" y="5"/>
                </a:cxn>
                <a:cxn ang="0">
                  <a:pos x="1" y="4"/>
                </a:cxn>
              </a:cxnLst>
              <a:rect l="0" t="0" r="r" b="b"/>
              <a:pathLst>
                <a:path w="14" h="5">
                  <a:moveTo>
                    <a:pt x="14" y="0"/>
                  </a:moveTo>
                  <a:cubicBezTo>
                    <a:pt x="14" y="0"/>
                    <a:pt x="14" y="0"/>
                    <a:pt x="14" y="0"/>
                  </a:cubicBezTo>
                  <a:cubicBezTo>
                    <a:pt x="14" y="1"/>
                    <a:pt x="13" y="1"/>
                    <a:pt x="13" y="1"/>
                  </a:cubicBezTo>
                  <a:cubicBezTo>
                    <a:pt x="13" y="1"/>
                    <a:pt x="12" y="2"/>
                    <a:pt x="12" y="2"/>
                  </a:cubicBezTo>
                  <a:cubicBezTo>
                    <a:pt x="12" y="2"/>
                    <a:pt x="12" y="2"/>
                    <a:pt x="11" y="2"/>
                  </a:cubicBezTo>
                  <a:cubicBezTo>
                    <a:pt x="11" y="2"/>
                    <a:pt x="11" y="3"/>
                    <a:pt x="10" y="3"/>
                  </a:cubicBezTo>
                  <a:cubicBezTo>
                    <a:pt x="10" y="3"/>
                    <a:pt x="9" y="3"/>
                    <a:pt x="9" y="3"/>
                  </a:cubicBezTo>
                  <a:cubicBezTo>
                    <a:pt x="9" y="3"/>
                    <a:pt x="9" y="3"/>
                    <a:pt x="8" y="3"/>
                  </a:cubicBezTo>
                  <a:cubicBezTo>
                    <a:pt x="8" y="4"/>
                    <a:pt x="8" y="4"/>
                    <a:pt x="7" y="4"/>
                  </a:cubicBezTo>
                  <a:cubicBezTo>
                    <a:pt x="7" y="4"/>
                    <a:pt x="7" y="4"/>
                    <a:pt x="7" y="4"/>
                  </a:cubicBezTo>
                  <a:cubicBezTo>
                    <a:pt x="7" y="4"/>
                    <a:pt x="6" y="4"/>
                    <a:pt x="6" y="4"/>
                  </a:cubicBezTo>
                  <a:cubicBezTo>
                    <a:pt x="6" y="4"/>
                    <a:pt x="5" y="5"/>
                    <a:pt x="5" y="5"/>
                  </a:cubicBezTo>
                  <a:cubicBezTo>
                    <a:pt x="5" y="5"/>
                    <a:pt x="5" y="5"/>
                    <a:pt x="5" y="4"/>
                  </a:cubicBezTo>
                  <a:cubicBezTo>
                    <a:pt x="5" y="4"/>
                    <a:pt x="5" y="4"/>
                    <a:pt x="5" y="3"/>
                  </a:cubicBezTo>
                  <a:cubicBezTo>
                    <a:pt x="5" y="3"/>
                    <a:pt x="5" y="2"/>
                    <a:pt x="5" y="2"/>
                  </a:cubicBezTo>
                  <a:cubicBezTo>
                    <a:pt x="5" y="2"/>
                    <a:pt x="5" y="1"/>
                    <a:pt x="5" y="1"/>
                  </a:cubicBezTo>
                  <a:cubicBezTo>
                    <a:pt x="6" y="1"/>
                    <a:pt x="7" y="1"/>
                    <a:pt x="7" y="1"/>
                  </a:cubicBezTo>
                  <a:cubicBezTo>
                    <a:pt x="8" y="1"/>
                    <a:pt x="8" y="1"/>
                    <a:pt x="8" y="1"/>
                  </a:cubicBezTo>
                  <a:cubicBezTo>
                    <a:pt x="9" y="1"/>
                    <a:pt x="9" y="1"/>
                    <a:pt x="9" y="1"/>
                  </a:cubicBezTo>
                  <a:cubicBezTo>
                    <a:pt x="10" y="1"/>
                    <a:pt x="10" y="1"/>
                    <a:pt x="10" y="1"/>
                  </a:cubicBezTo>
                  <a:cubicBezTo>
                    <a:pt x="10" y="1"/>
                    <a:pt x="10" y="0"/>
                    <a:pt x="10" y="0"/>
                  </a:cubicBezTo>
                  <a:cubicBezTo>
                    <a:pt x="11" y="0"/>
                    <a:pt x="11" y="1"/>
                    <a:pt x="11" y="1"/>
                  </a:cubicBezTo>
                  <a:cubicBezTo>
                    <a:pt x="12" y="0"/>
                    <a:pt x="13" y="0"/>
                    <a:pt x="13" y="0"/>
                  </a:cubicBezTo>
                  <a:cubicBezTo>
                    <a:pt x="13" y="0"/>
                    <a:pt x="13" y="0"/>
                    <a:pt x="13" y="0"/>
                  </a:cubicBezTo>
                  <a:cubicBezTo>
                    <a:pt x="14" y="0"/>
                    <a:pt x="14" y="0"/>
                    <a:pt x="14" y="0"/>
                  </a:cubicBezTo>
                  <a:close/>
                  <a:moveTo>
                    <a:pt x="1" y="4"/>
                  </a:moveTo>
                  <a:cubicBezTo>
                    <a:pt x="1" y="4"/>
                    <a:pt x="1" y="4"/>
                    <a:pt x="1" y="5"/>
                  </a:cubicBezTo>
                  <a:cubicBezTo>
                    <a:pt x="1" y="5"/>
                    <a:pt x="0" y="5"/>
                    <a:pt x="0" y="5"/>
                  </a:cubicBezTo>
                  <a:cubicBezTo>
                    <a:pt x="0" y="5"/>
                    <a:pt x="0" y="5"/>
                    <a:pt x="0" y="5"/>
                  </a:cubicBezTo>
                  <a:cubicBezTo>
                    <a:pt x="0" y="5"/>
                    <a:pt x="0" y="5"/>
                    <a:pt x="0" y="5"/>
                  </a:cubicBezTo>
                  <a:cubicBezTo>
                    <a:pt x="0" y="5"/>
                    <a:pt x="1" y="5"/>
                    <a:pt x="1" y="4"/>
                  </a:cubicBezTo>
                  <a:close/>
                </a:path>
              </a:pathLst>
            </a:custGeom>
            <a:solidFill>
              <a:sysClr val="window" lastClr="FFFFFF">
                <a:lumMod val="75000"/>
              </a:sysClr>
            </a:solidFill>
            <a:ln w="3175">
              <a:solidFill>
                <a:schemeClr val="bg1">
                  <a:lumMod val="65000"/>
                </a:schemeClr>
              </a:solid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defTabSz="2945407">
                <a:defRPr/>
              </a:pPr>
              <a:endParaRPr lang="en-US" sz="1600" kern="0">
                <a:solidFill>
                  <a:srgbClr val="0A0A0A"/>
                </a:solidFill>
                <a:cs typeface="Arial" charset="0"/>
              </a:endParaRPr>
            </a:p>
          </p:txBody>
        </p:sp>
        <p:sp>
          <p:nvSpPr>
            <p:cNvPr id="281" name="Freeform 264">
              <a:extLst>
                <a:ext uri="{FF2B5EF4-FFF2-40B4-BE49-F238E27FC236}">
                  <a16:creationId xmlns:a16="http://schemas.microsoft.com/office/drawing/2014/main" id="{22A2075A-9F86-5F77-5B61-5301428FDC71}"/>
                </a:ext>
              </a:extLst>
            </p:cNvPr>
            <p:cNvSpPr>
              <a:spLocks noEditPoints="1"/>
            </p:cNvSpPr>
            <p:nvPr/>
          </p:nvSpPr>
          <p:spPr bwMode="auto">
            <a:xfrm>
              <a:off x="33728496" y="15358830"/>
              <a:ext cx="3541664" cy="3608729"/>
            </a:xfrm>
            <a:custGeom>
              <a:avLst/>
              <a:gdLst/>
              <a:ahLst/>
              <a:cxnLst>
                <a:cxn ang="0">
                  <a:pos x="144" y="7"/>
                </a:cxn>
                <a:cxn ang="0">
                  <a:pos x="141" y="17"/>
                </a:cxn>
                <a:cxn ang="0">
                  <a:pos x="130" y="35"/>
                </a:cxn>
                <a:cxn ang="0">
                  <a:pos x="116" y="25"/>
                </a:cxn>
                <a:cxn ang="0">
                  <a:pos x="117" y="13"/>
                </a:cxn>
                <a:cxn ang="0">
                  <a:pos x="119" y="8"/>
                </a:cxn>
                <a:cxn ang="0">
                  <a:pos x="111" y="7"/>
                </a:cxn>
                <a:cxn ang="0">
                  <a:pos x="102" y="3"/>
                </a:cxn>
                <a:cxn ang="0">
                  <a:pos x="101" y="8"/>
                </a:cxn>
                <a:cxn ang="0">
                  <a:pos x="92" y="10"/>
                </a:cxn>
                <a:cxn ang="0">
                  <a:pos x="88" y="21"/>
                </a:cxn>
                <a:cxn ang="0">
                  <a:pos x="80" y="22"/>
                </a:cxn>
                <a:cxn ang="0">
                  <a:pos x="78" y="18"/>
                </a:cxn>
                <a:cxn ang="0">
                  <a:pos x="70" y="20"/>
                </a:cxn>
                <a:cxn ang="0">
                  <a:pos x="66" y="22"/>
                </a:cxn>
                <a:cxn ang="0">
                  <a:pos x="63" y="27"/>
                </a:cxn>
                <a:cxn ang="0">
                  <a:pos x="59" y="31"/>
                </a:cxn>
                <a:cxn ang="0">
                  <a:pos x="55" y="31"/>
                </a:cxn>
                <a:cxn ang="0">
                  <a:pos x="51" y="38"/>
                </a:cxn>
                <a:cxn ang="0">
                  <a:pos x="31" y="50"/>
                </a:cxn>
                <a:cxn ang="0">
                  <a:pos x="14" y="58"/>
                </a:cxn>
                <a:cxn ang="0">
                  <a:pos x="6" y="70"/>
                </a:cxn>
                <a:cxn ang="0">
                  <a:pos x="6" y="86"/>
                </a:cxn>
                <a:cxn ang="0">
                  <a:pos x="7" y="110"/>
                </a:cxn>
                <a:cxn ang="0">
                  <a:pos x="8" y="125"/>
                </a:cxn>
                <a:cxn ang="0">
                  <a:pos x="23" y="119"/>
                </a:cxn>
                <a:cxn ang="0">
                  <a:pos x="42" y="114"/>
                </a:cxn>
                <a:cxn ang="0">
                  <a:pos x="61" y="109"/>
                </a:cxn>
                <a:cxn ang="0">
                  <a:pos x="84" y="110"/>
                </a:cxn>
                <a:cxn ang="0">
                  <a:pos x="89" y="122"/>
                </a:cxn>
                <a:cxn ang="0">
                  <a:pos x="100" y="113"/>
                </a:cxn>
                <a:cxn ang="0">
                  <a:pos x="96" y="122"/>
                </a:cxn>
                <a:cxn ang="0">
                  <a:pos x="100" y="124"/>
                </a:cxn>
                <a:cxn ang="0">
                  <a:pos x="101" y="129"/>
                </a:cxn>
                <a:cxn ang="0">
                  <a:pos x="106" y="142"/>
                </a:cxn>
                <a:cxn ang="0">
                  <a:pos x="119" y="141"/>
                </a:cxn>
                <a:cxn ang="0">
                  <a:pos x="125" y="143"/>
                </a:cxn>
                <a:cxn ang="0">
                  <a:pos x="144" y="133"/>
                </a:cxn>
                <a:cxn ang="0">
                  <a:pos x="151" y="125"/>
                </a:cxn>
                <a:cxn ang="0">
                  <a:pos x="161" y="114"/>
                </a:cxn>
                <a:cxn ang="0">
                  <a:pos x="169" y="105"/>
                </a:cxn>
                <a:cxn ang="0">
                  <a:pos x="178" y="89"/>
                </a:cxn>
                <a:cxn ang="0">
                  <a:pos x="180" y="76"/>
                </a:cxn>
                <a:cxn ang="0">
                  <a:pos x="173" y="63"/>
                </a:cxn>
                <a:cxn ang="0">
                  <a:pos x="168" y="55"/>
                </a:cxn>
                <a:cxn ang="0">
                  <a:pos x="163" y="47"/>
                </a:cxn>
                <a:cxn ang="0">
                  <a:pos x="158" y="36"/>
                </a:cxn>
                <a:cxn ang="0">
                  <a:pos x="156" y="21"/>
                </a:cxn>
                <a:cxn ang="0">
                  <a:pos x="150" y="11"/>
                </a:cxn>
                <a:cxn ang="0">
                  <a:pos x="4" y="80"/>
                </a:cxn>
                <a:cxn ang="0">
                  <a:pos x="116" y="166"/>
                </a:cxn>
                <a:cxn ang="0">
                  <a:pos x="111" y="154"/>
                </a:cxn>
                <a:cxn ang="0">
                  <a:pos x="108" y="167"/>
                </a:cxn>
                <a:cxn ang="0">
                  <a:pos x="117" y="165"/>
                </a:cxn>
                <a:cxn ang="0">
                  <a:pos x="124" y="156"/>
                </a:cxn>
                <a:cxn ang="0">
                  <a:pos x="126" y="152"/>
                </a:cxn>
                <a:cxn ang="0">
                  <a:pos x="110" y="149"/>
                </a:cxn>
                <a:cxn ang="0">
                  <a:pos x="118" y="142"/>
                </a:cxn>
                <a:cxn ang="0">
                  <a:pos x="92" y="128"/>
                </a:cxn>
                <a:cxn ang="0">
                  <a:pos x="119" y="18"/>
                </a:cxn>
                <a:cxn ang="0">
                  <a:pos x="92" y="5"/>
                </a:cxn>
                <a:cxn ang="0">
                  <a:pos x="95" y="5"/>
                </a:cxn>
                <a:cxn ang="0">
                  <a:pos x="181" y="75"/>
                </a:cxn>
              </a:cxnLst>
              <a:rect l="0" t="0" r="r" b="b"/>
              <a:pathLst>
                <a:path w="181" h="169">
                  <a:moveTo>
                    <a:pt x="59" y="28"/>
                  </a:moveTo>
                  <a:cubicBezTo>
                    <a:pt x="59" y="28"/>
                    <a:pt x="59" y="28"/>
                    <a:pt x="59" y="28"/>
                  </a:cubicBezTo>
                  <a:cubicBezTo>
                    <a:pt x="59" y="28"/>
                    <a:pt x="59" y="28"/>
                    <a:pt x="59" y="28"/>
                  </a:cubicBezTo>
                  <a:cubicBezTo>
                    <a:pt x="59" y="28"/>
                    <a:pt x="59" y="28"/>
                    <a:pt x="59" y="28"/>
                  </a:cubicBezTo>
                  <a:cubicBezTo>
                    <a:pt x="59" y="28"/>
                    <a:pt x="59" y="28"/>
                    <a:pt x="59" y="28"/>
                  </a:cubicBezTo>
                  <a:close/>
                  <a:moveTo>
                    <a:pt x="147" y="1"/>
                  </a:moveTo>
                  <a:cubicBezTo>
                    <a:pt x="147" y="1"/>
                    <a:pt x="147" y="1"/>
                    <a:pt x="147" y="1"/>
                  </a:cubicBezTo>
                  <a:cubicBezTo>
                    <a:pt x="147" y="1"/>
                    <a:pt x="147" y="1"/>
                    <a:pt x="147" y="1"/>
                  </a:cubicBezTo>
                  <a:cubicBezTo>
                    <a:pt x="147" y="0"/>
                    <a:pt x="147" y="0"/>
                    <a:pt x="147" y="0"/>
                  </a:cubicBezTo>
                  <a:cubicBezTo>
                    <a:pt x="147" y="0"/>
                    <a:pt x="147" y="0"/>
                    <a:pt x="147" y="1"/>
                  </a:cubicBezTo>
                  <a:cubicBezTo>
                    <a:pt x="147" y="1"/>
                    <a:pt x="147" y="1"/>
                    <a:pt x="147" y="1"/>
                  </a:cubicBezTo>
                  <a:cubicBezTo>
                    <a:pt x="146" y="1"/>
                    <a:pt x="146" y="1"/>
                    <a:pt x="146" y="1"/>
                  </a:cubicBezTo>
                  <a:cubicBezTo>
                    <a:pt x="146" y="2"/>
                    <a:pt x="146" y="3"/>
                    <a:pt x="146" y="3"/>
                  </a:cubicBezTo>
                  <a:cubicBezTo>
                    <a:pt x="145" y="5"/>
                    <a:pt x="144" y="5"/>
                    <a:pt x="145" y="7"/>
                  </a:cubicBezTo>
                  <a:cubicBezTo>
                    <a:pt x="144" y="7"/>
                    <a:pt x="144" y="7"/>
                    <a:pt x="144" y="7"/>
                  </a:cubicBezTo>
                  <a:cubicBezTo>
                    <a:pt x="144" y="7"/>
                    <a:pt x="144" y="7"/>
                    <a:pt x="144" y="7"/>
                  </a:cubicBezTo>
                  <a:cubicBezTo>
                    <a:pt x="144" y="7"/>
                    <a:pt x="144" y="7"/>
                    <a:pt x="143" y="7"/>
                  </a:cubicBezTo>
                  <a:cubicBezTo>
                    <a:pt x="144" y="8"/>
                    <a:pt x="143" y="8"/>
                    <a:pt x="143" y="8"/>
                  </a:cubicBezTo>
                  <a:cubicBezTo>
                    <a:pt x="143" y="8"/>
                    <a:pt x="143" y="9"/>
                    <a:pt x="143" y="9"/>
                  </a:cubicBezTo>
                  <a:cubicBezTo>
                    <a:pt x="143" y="9"/>
                    <a:pt x="143" y="9"/>
                    <a:pt x="144" y="9"/>
                  </a:cubicBezTo>
                  <a:cubicBezTo>
                    <a:pt x="144" y="9"/>
                    <a:pt x="144" y="9"/>
                    <a:pt x="144" y="9"/>
                  </a:cubicBezTo>
                  <a:cubicBezTo>
                    <a:pt x="144" y="10"/>
                    <a:pt x="144" y="10"/>
                    <a:pt x="144" y="10"/>
                  </a:cubicBezTo>
                  <a:cubicBezTo>
                    <a:pt x="144" y="11"/>
                    <a:pt x="144" y="11"/>
                    <a:pt x="144" y="11"/>
                  </a:cubicBezTo>
                  <a:cubicBezTo>
                    <a:pt x="144" y="11"/>
                    <a:pt x="144" y="11"/>
                    <a:pt x="144" y="11"/>
                  </a:cubicBezTo>
                  <a:cubicBezTo>
                    <a:pt x="143" y="11"/>
                    <a:pt x="143" y="11"/>
                    <a:pt x="143" y="11"/>
                  </a:cubicBezTo>
                  <a:cubicBezTo>
                    <a:pt x="143" y="11"/>
                    <a:pt x="143" y="11"/>
                    <a:pt x="143" y="11"/>
                  </a:cubicBezTo>
                  <a:cubicBezTo>
                    <a:pt x="143" y="11"/>
                    <a:pt x="142" y="11"/>
                    <a:pt x="142" y="12"/>
                  </a:cubicBezTo>
                  <a:cubicBezTo>
                    <a:pt x="142" y="12"/>
                    <a:pt x="142" y="12"/>
                    <a:pt x="142" y="12"/>
                  </a:cubicBezTo>
                  <a:cubicBezTo>
                    <a:pt x="142" y="12"/>
                    <a:pt x="142" y="13"/>
                    <a:pt x="142" y="13"/>
                  </a:cubicBezTo>
                  <a:cubicBezTo>
                    <a:pt x="142" y="14"/>
                    <a:pt x="142" y="14"/>
                    <a:pt x="142" y="14"/>
                  </a:cubicBezTo>
                  <a:cubicBezTo>
                    <a:pt x="141" y="15"/>
                    <a:pt x="141" y="16"/>
                    <a:pt x="141" y="16"/>
                  </a:cubicBezTo>
                  <a:cubicBezTo>
                    <a:pt x="141" y="17"/>
                    <a:pt x="141" y="17"/>
                    <a:pt x="141" y="17"/>
                  </a:cubicBezTo>
                  <a:cubicBezTo>
                    <a:pt x="142" y="18"/>
                    <a:pt x="141" y="19"/>
                    <a:pt x="141" y="19"/>
                  </a:cubicBezTo>
                  <a:cubicBezTo>
                    <a:pt x="140" y="20"/>
                    <a:pt x="141" y="22"/>
                    <a:pt x="141" y="22"/>
                  </a:cubicBezTo>
                  <a:cubicBezTo>
                    <a:pt x="141" y="23"/>
                    <a:pt x="141" y="23"/>
                    <a:pt x="141" y="23"/>
                  </a:cubicBezTo>
                  <a:cubicBezTo>
                    <a:pt x="141" y="23"/>
                    <a:pt x="141" y="23"/>
                    <a:pt x="141" y="23"/>
                  </a:cubicBezTo>
                  <a:cubicBezTo>
                    <a:pt x="140" y="23"/>
                    <a:pt x="140" y="23"/>
                    <a:pt x="140" y="23"/>
                  </a:cubicBezTo>
                  <a:cubicBezTo>
                    <a:pt x="140" y="23"/>
                    <a:pt x="140" y="24"/>
                    <a:pt x="140" y="24"/>
                  </a:cubicBezTo>
                  <a:cubicBezTo>
                    <a:pt x="140" y="24"/>
                    <a:pt x="140" y="25"/>
                    <a:pt x="140" y="25"/>
                  </a:cubicBezTo>
                  <a:cubicBezTo>
                    <a:pt x="139" y="25"/>
                    <a:pt x="139" y="27"/>
                    <a:pt x="139" y="27"/>
                  </a:cubicBezTo>
                  <a:cubicBezTo>
                    <a:pt x="139" y="27"/>
                    <a:pt x="139" y="28"/>
                    <a:pt x="139" y="28"/>
                  </a:cubicBezTo>
                  <a:cubicBezTo>
                    <a:pt x="139" y="28"/>
                    <a:pt x="139" y="28"/>
                    <a:pt x="139" y="28"/>
                  </a:cubicBezTo>
                  <a:cubicBezTo>
                    <a:pt x="138" y="29"/>
                    <a:pt x="138" y="30"/>
                    <a:pt x="137" y="31"/>
                  </a:cubicBezTo>
                  <a:cubicBezTo>
                    <a:pt x="137" y="31"/>
                    <a:pt x="137" y="32"/>
                    <a:pt x="136" y="32"/>
                  </a:cubicBezTo>
                  <a:cubicBezTo>
                    <a:pt x="136" y="33"/>
                    <a:pt x="136" y="34"/>
                    <a:pt x="135" y="35"/>
                  </a:cubicBezTo>
                  <a:cubicBezTo>
                    <a:pt x="135" y="35"/>
                    <a:pt x="134" y="35"/>
                    <a:pt x="133" y="36"/>
                  </a:cubicBezTo>
                  <a:cubicBezTo>
                    <a:pt x="133" y="36"/>
                    <a:pt x="131" y="36"/>
                    <a:pt x="131" y="36"/>
                  </a:cubicBezTo>
                  <a:cubicBezTo>
                    <a:pt x="130" y="36"/>
                    <a:pt x="131" y="36"/>
                    <a:pt x="130" y="35"/>
                  </a:cubicBezTo>
                  <a:cubicBezTo>
                    <a:pt x="130" y="35"/>
                    <a:pt x="129" y="35"/>
                    <a:pt x="129" y="35"/>
                  </a:cubicBezTo>
                  <a:cubicBezTo>
                    <a:pt x="129" y="35"/>
                    <a:pt x="129" y="35"/>
                    <a:pt x="129" y="35"/>
                  </a:cubicBezTo>
                  <a:cubicBezTo>
                    <a:pt x="128" y="34"/>
                    <a:pt x="128" y="34"/>
                    <a:pt x="128" y="34"/>
                  </a:cubicBezTo>
                  <a:cubicBezTo>
                    <a:pt x="127" y="33"/>
                    <a:pt x="128" y="33"/>
                    <a:pt x="127" y="32"/>
                  </a:cubicBezTo>
                  <a:cubicBezTo>
                    <a:pt x="127" y="32"/>
                    <a:pt x="127" y="32"/>
                    <a:pt x="126" y="32"/>
                  </a:cubicBezTo>
                  <a:cubicBezTo>
                    <a:pt x="126" y="32"/>
                    <a:pt x="126" y="31"/>
                    <a:pt x="126" y="31"/>
                  </a:cubicBezTo>
                  <a:cubicBezTo>
                    <a:pt x="125" y="31"/>
                    <a:pt x="124" y="31"/>
                    <a:pt x="124" y="31"/>
                  </a:cubicBezTo>
                  <a:cubicBezTo>
                    <a:pt x="124" y="31"/>
                    <a:pt x="122" y="30"/>
                    <a:pt x="122" y="30"/>
                  </a:cubicBezTo>
                  <a:cubicBezTo>
                    <a:pt x="122" y="29"/>
                    <a:pt x="122" y="29"/>
                    <a:pt x="122" y="29"/>
                  </a:cubicBezTo>
                  <a:cubicBezTo>
                    <a:pt x="121" y="28"/>
                    <a:pt x="121" y="28"/>
                    <a:pt x="121" y="28"/>
                  </a:cubicBezTo>
                  <a:cubicBezTo>
                    <a:pt x="121" y="28"/>
                    <a:pt x="121" y="28"/>
                    <a:pt x="121" y="28"/>
                  </a:cubicBezTo>
                  <a:cubicBezTo>
                    <a:pt x="120" y="28"/>
                    <a:pt x="119" y="27"/>
                    <a:pt x="119" y="27"/>
                  </a:cubicBezTo>
                  <a:cubicBezTo>
                    <a:pt x="119" y="27"/>
                    <a:pt x="118" y="27"/>
                    <a:pt x="117" y="27"/>
                  </a:cubicBezTo>
                  <a:cubicBezTo>
                    <a:pt x="117" y="26"/>
                    <a:pt x="117" y="26"/>
                    <a:pt x="116" y="26"/>
                  </a:cubicBezTo>
                  <a:cubicBezTo>
                    <a:pt x="116" y="25"/>
                    <a:pt x="116" y="25"/>
                    <a:pt x="116" y="25"/>
                  </a:cubicBezTo>
                  <a:cubicBezTo>
                    <a:pt x="116" y="25"/>
                    <a:pt x="116" y="25"/>
                    <a:pt x="116" y="25"/>
                  </a:cubicBezTo>
                  <a:cubicBezTo>
                    <a:pt x="116" y="25"/>
                    <a:pt x="116" y="25"/>
                    <a:pt x="116" y="24"/>
                  </a:cubicBezTo>
                  <a:cubicBezTo>
                    <a:pt x="116" y="24"/>
                    <a:pt x="116" y="24"/>
                    <a:pt x="116" y="24"/>
                  </a:cubicBezTo>
                  <a:cubicBezTo>
                    <a:pt x="115" y="24"/>
                    <a:pt x="115" y="24"/>
                    <a:pt x="115" y="23"/>
                  </a:cubicBezTo>
                  <a:cubicBezTo>
                    <a:pt x="114" y="23"/>
                    <a:pt x="114" y="23"/>
                    <a:pt x="114" y="23"/>
                  </a:cubicBezTo>
                  <a:cubicBezTo>
                    <a:pt x="114" y="23"/>
                    <a:pt x="113" y="22"/>
                    <a:pt x="113" y="22"/>
                  </a:cubicBezTo>
                  <a:cubicBezTo>
                    <a:pt x="113" y="22"/>
                    <a:pt x="113" y="21"/>
                    <a:pt x="112" y="21"/>
                  </a:cubicBezTo>
                  <a:cubicBezTo>
                    <a:pt x="112" y="20"/>
                    <a:pt x="113" y="21"/>
                    <a:pt x="113" y="20"/>
                  </a:cubicBezTo>
                  <a:cubicBezTo>
                    <a:pt x="113" y="20"/>
                    <a:pt x="113" y="19"/>
                    <a:pt x="113" y="19"/>
                  </a:cubicBezTo>
                  <a:cubicBezTo>
                    <a:pt x="114" y="19"/>
                    <a:pt x="114" y="19"/>
                    <a:pt x="114" y="18"/>
                  </a:cubicBezTo>
                  <a:cubicBezTo>
                    <a:pt x="114" y="18"/>
                    <a:pt x="114" y="18"/>
                    <a:pt x="114" y="18"/>
                  </a:cubicBezTo>
                  <a:cubicBezTo>
                    <a:pt x="115" y="18"/>
                    <a:pt x="115" y="18"/>
                    <a:pt x="115" y="18"/>
                  </a:cubicBezTo>
                  <a:cubicBezTo>
                    <a:pt x="115" y="17"/>
                    <a:pt x="115" y="17"/>
                    <a:pt x="115" y="17"/>
                  </a:cubicBezTo>
                  <a:cubicBezTo>
                    <a:pt x="115" y="16"/>
                    <a:pt x="116" y="16"/>
                    <a:pt x="116" y="16"/>
                  </a:cubicBezTo>
                  <a:cubicBezTo>
                    <a:pt x="116" y="16"/>
                    <a:pt x="116" y="15"/>
                    <a:pt x="115" y="15"/>
                  </a:cubicBezTo>
                  <a:cubicBezTo>
                    <a:pt x="115" y="15"/>
                    <a:pt x="115" y="14"/>
                    <a:pt x="116" y="13"/>
                  </a:cubicBezTo>
                  <a:cubicBezTo>
                    <a:pt x="116" y="13"/>
                    <a:pt x="116" y="13"/>
                    <a:pt x="117" y="13"/>
                  </a:cubicBezTo>
                  <a:cubicBezTo>
                    <a:pt x="117" y="13"/>
                    <a:pt x="117" y="12"/>
                    <a:pt x="117" y="12"/>
                  </a:cubicBezTo>
                  <a:cubicBezTo>
                    <a:pt x="117" y="12"/>
                    <a:pt x="117" y="12"/>
                    <a:pt x="118" y="12"/>
                  </a:cubicBezTo>
                  <a:cubicBezTo>
                    <a:pt x="118" y="12"/>
                    <a:pt x="118" y="12"/>
                    <a:pt x="118" y="12"/>
                  </a:cubicBezTo>
                  <a:cubicBezTo>
                    <a:pt x="118" y="12"/>
                    <a:pt x="118" y="12"/>
                    <a:pt x="118" y="12"/>
                  </a:cubicBezTo>
                  <a:cubicBezTo>
                    <a:pt x="119" y="12"/>
                    <a:pt x="119" y="12"/>
                    <a:pt x="119" y="12"/>
                  </a:cubicBezTo>
                  <a:cubicBezTo>
                    <a:pt x="119" y="12"/>
                    <a:pt x="119" y="12"/>
                    <a:pt x="119" y="11"/>
                  </a:cubicBezTo>
                  <a:cubicBezTo>
                    <a:pt x="119" y="11"/>
                    <a:pt x="119" y="11"/>
                    <a:pt x="119" y="11"/>
                  </a:cubicBezTo>
                  <a:cubicBezTo>
                    <a:pt x="119" y="10"/>
                    <a:pt x="119" y="10"/>
                    <a:pt x="120" y="10"/>
                  </a:cubicBezTo>
                  <a:cubicBezTo>
                    <a:pt x="120" y="10"/>
                    <a:pt x="120" y="10"/>
                    <a:pt x="120" y="9"/>
                  </a:cubicBezTo>
                  <a:cubicBezTo>
                    <a:pt x="120" y="9"/>
                    <a:pt x="121" y="8"/>
                    <a:pt x="121" y="8"/>
                  </a:cubicBezTo>
                  <a:cubicBezTo>
                    <a:pt x="121" y="8"/>
                    <a:pt x="121" y="8"/>
                    <a:pt x="121" y="8"/>
                  </a:cubicBezTo>
                  <a:cubicBezTo>
                    <a:pt x="121" y="8"/>
                    <a:pt x="121" y="8"/>
                    <a:pt x="121" y="8"/>
                  </a:cubicBezTo>
                  <a:cubicBezTo>
                    <a:pt x="120" y="8"/>
                    <a:pt x="120" y="8"/>
                    <a:pt x="120" y="8"/>
                  </a:cubicBezTo>
                  <a:cubicBezTo>
                    <a:pt x="120" y="8"/>
                    <a:pt x="120" y="7"/>
                    <a:pt x="119" y="7"/>
                  </a:cubicBezTo>
                  <a:cubicBezTo>
                    <a:pt x="119" y="7"/>
                    <a:pt x="119" y="7"/>
                    <a:pt x="119" y="7"/>
                  </a:cubicBezTo>
                  <a:cubicBezTo>
                    <a:pt x="119" y="7"/>
                    <a:pt x="119" y="7"/>
                    <a:pt x="119" y="8"/>
                  </a:cubicBezTo>
                  <a:cubicBezTo>
                    <a:pt x="119" y="8"/>
                    <a:pt x="119" y="8"/>
                    <a:pt x="119" y="8"/>
                  </a:cubicBezTo>
                  <a:cubicBezTo>
                    <a:pt x="119" y="8"/>
                    <a:pt x="119" y="8"/>
                    <a:pt x="119" y="9"/>
                  </a:cubicBezTo>
                  <a:cubicBezTo>
                    <a:pt x="118" y="9"/>
                    <a:pt x="118" y="9"/>
                    <a:pt x="117" y="9"/>
                  </a:cubicBezTo>
                  <a:cubicBezTo>
                    <a:pt x="117" y="9"/>
                    <a:pt x="117" y="8"/>
                    <a:pt x="117" y="8"/>
                  </a:cubicBezTo>
                  <a:cubicBezTo>
                    <a:pt x="117" y="8"/>
                    <a:pt x="117" y="8"/>
                    <a:pt x="117" y="8"/>
                  </a:cubicBezTo>
                  <a:cubicBezTo>
                    <a:pt x="116" y="8"/>
                    <a:pt x="116" y="8"/>
                    <a:pt x="116" y="8"/>
                  </a:cubicBezTo>
                  <a:cubicBezTo>
                    <a:pt x="116" y="8"/>
                    <a:pt x="116" y="8"/>
                    <a:pt x="116" y="8"/>
                  </a:cubicBezTo>
                  <a:cubicBezTo>
                    <a:pt x="116" y="8"/>
                    <a:pt x="116" y="8"/>
                    <a:pt x="116" y="7"/>
                  </a:cubicBezTo>
                  <a:cubicBezTo>
                    <a:pt x="115" y="7"/>
                    <a:pt x="115" y="7"/>
                    <a:pt x="115" y="7"/>
                  </a:cubicBezTo>
                  <a:cubicBezTo>
                    <a:pt x="115" y="7"/>
                    <a:pt x="115" y="7"/>
                    <a:pt x="114" y="7"/>
                  </a:cubicBezTo>
                  <a:cubicBezTo>
                    <a:pt x="114" y="8"/>
                    <a:pt x="114" y="8"/>
                    <a:pt x="114" y="8"/>
                  </a:cubicBezTo>
                  <a:cubicBezTo>
                    <a:pt x="114" y="8"/>
                    <a:pt x="113" y="8"/>
                    <a:pt x="113" y="8"/>
                  </a:cubicBezTo>
                  <a:cubicBezTo>
                    <a:pt x="112" y="8"/>
                    <a:pt x="113" y="8"/>
                    <a:pt x="112" y="7"/>
                  </a:cubicBezTo>
                  <a:cubicBezTo>
                    <a:pt x="112" y="7"/>
                    <a:pt x="112" y="7"/>
                    <a:pt x="112" y="7"/>
                  </a:cubicBezTo>
                  <a:cubicBezTo>
                    <a:pt x="112" y="7"/>
                    <a:pt x="112" y="7"/>
                    <a:pt x="112" y="7"/>
                  </a:cubicBezTo>
                  <a:cubicBezTo>
                    <a:pt x="111" y="7"/>
                    <a:pt x="111" y="7"/>
                    <a:pt x="111" y="7"/>
                  </a:cubicBezTo>
                  <a:cubicBezTo>
                    <a:pt x="110" y="7"/>
                    <a:pt x="110" y="7"/>
                    <a:pt x="110" y="7"/>
                  </a:cubicBezTo>
                  <a:cubicBezTo>
                    <a:pt x="109" y="7"/>
                    <a:pt x="109" y="7"/>
                    <a:pt x="109" y="7"/>
                  </a:cubicBezTo>
                  <a:cubicBezTo>
                    <a:pt x="109" y="7"/>
                    <a:pt x="109" y="7"/>
                    <a:pt x="109" y="7"/>
                  </a:cubicBezTo>
                  <a:cubicBezTo>
                    <a:pt x="109" y="7"/>
                    <a:pt x="109" y="7"/>
                    <a:pt x="109" y="7"/>
                  </a:cubicBezTo>
                  <a:cubicBezTo>
                    <a:pt x="109" y="6"/>
                    <a:pt x="109" y="6"/>
                    <a:pt x="108" y="6"/>
                  </a:cubicBezTo>
                  <a:cubicBezTo>
                    <a:pt x="108" y="6"/>
                    <a:pt x="108" y="6"/>
                    <a:pt x="108" y="6"/>
                  </a:cubicBezTo>
                  <a:cubicBezTo>
                    <a:pt x="108" y="6"/>
                    <a:pt x="108" y="6"/>
                    <a:pt x="108" y="6"/>
                  </a:cubicBezTo>
                  <a:cubicBezTo>
                    <a:pt x="108" y="6"/>
                    <a:pt x="108" y="6"/>
                    <a:pt x="108" y="6"/>
                  </a:cubicBezTo>
                  <a:cubicBezTo>
                    <a:pt x="107" y="6"/>
                    <a:pt x="107" y="6"/>
                    <a:pt x="106" y="6"/>
                  </a:cubicBezTo>
                  <a:cubicBezTo>
                    <a:pt x="106" y="6"/>
                    <a:pt x="106" y="6"/>
                    <a:pt x="106" y="6"/>
                  </a:cubicBezTo>
                  <a:cubicBezTo>
                    <a:pt x="106" y="5"/>
                    <a:pt x="105" y="6"/>
                    <a:pt x="105" y="5"/>
                  </a:cubicBezTo>
                  <a:cubicBezTo>
                    <a:pt x="104" y="5"/>
                    <a:pt x="104" y="4"/>
                    <a:pt x="104" y="4"/>
                  </a:cubicBezTo>
                  <a:cubicBezTo>
                    <a:pt x="103" y="4"/>
                    <a:pt x="103" y="4"/>
                    <a:pt x="103" y="4"/>
                  </a:cubicBezTo>
                  <a:cubicBezTo>
                    <a:pt x="102" y="4"/>
                    <a:pt x="102" y="4"/>
                    <a:pt x="102" y="4"/>
                  </a:cubicBezTo>
                  <a:cubicBezTo>
                    <a:pt x="102" y="3"/>
                    <a:pt x="102" y="3"/>
                    <a:pt x="102" y="3"/>
                  </a:cubicBezTo>
                  <a:cubicBezTo>
                    <a:pt x="102" y="3"/>
                    <a:pt x="102" y="3"/>
                    <a:pt x="102" y="3"/>
                  </a:cubicBezTo>
                  <a:cubicBezTo>
                    <a:pt x="102" y="3"/>
                    <a:pt x="101" y="3"/>
                    <a:pt x="101" y="3"/>
                  </a:cubicBezTo>
                  <a:cubicBezTo>
                    <a:pt x="101" y="3"/>
                    <a:pt x="101" y="3"/>
                    <a:pt x="101" y="3"/>
                  </a:cubicBezTo>
                  <a:cubicBezTo>
                    <a:pt x="100" y="3"/>
                    <a:pt x="101" y="4"/>
                    <a:pt x="100" y="3"/>
                  </a:cubicBezTo>
                  <a:cubicBezTo>
                    <a:pt x="100" y="3"/>
                    <a:pt x="100" y="3"/>
                    <a:pt x="100" y="3"/>
                  </a:cubicBezTo>
                  <a:cubicBezTo>
                    <a:pt x="100" y="3"/>
                    <a:pt x="100" y="3"/>
                    <a:pt x="99" y="3"/>
                  </a:cubicBezTo>
                  <a:cubicBezTo>
                    <a:pt x="99" y="3"/>
                    <a:pt x="100" y="3"/>
                    <a:pt x="100" y="3"/>
                  </a:cubicBezTo>
                  <a:cubicBezTo>
                    <a:pt x="100" y="3"/>
                    <a:pt x="100" y="3"/>
                    <a:pt x="100" y="3"/>
                  </a:cubicBezTo>
                  <a:cubicBezTo>
                    <a:pt x="100" y="3"/>
                    <a:pt x="100" y="4"/>
                    <a:pt x="100" y="4"/>
                  </a:cubicBezTo>
                  <a:cubicBezTo>
                    <a:pt x="100" y="4"/>
                    <a:pt x="101" y="3"/>
                    <a:pt x="101" y="3"/>
                  </a:cubicBezTo>
                  <a:cubicBezTo>
                    <a:pt x="102" y="4"/>
                    <a:pt x="102" y="4"/>
                    <a:pt x="103" y="5"/>
                  </a:cubicBezTo>
                  <a:cubicBezTo>
                    <a:pt x="103" y="5"/>
                    <a:pt x="102" y="6"/>
                    <a:pt x="102" y="6"/>
                  </a:cubicBezTo>
                  <a:cubicBezTo>
                    <a:pt x="102" y="7"/>
                    <a:pt x="102" y="7"/>
                    <a:pt x="102" y="7"/>
                  </a:cubicBezTo>
                  <a:cubicBezTo>
                    <a:pt x="102" y="7"/>
                    <a:pt x="102" y="7"/>
                    <a:pt x="102" y="7"/>
                  </a:cubicBezTo>
                  <a:cubicBezTo>
                    <a:pt x="102" y="7"/>
                    <a:pt x="102" y="8"/>
                    <a:pt x="101" y="8"/>
                  </a:cubicBezTo>
                  <a:cubicBezTo>
                    <a:pt x="101" y="8"/>
                    <a:pt x="101" y="8"/>
                    <a:pt x="101" y="8"/>
                  </a:cubicBezTo>
                  <a:cubicBezTo>
                    <a:pt x="101" y="8"/>
                    <a:pt x="101" y="8"/>
                    <a:pt x="101" y="8"/>
                  </a:cubicBezTo>
                  <a:cubicBezTo>
                    <a:pt x="100" y="8"/>
                    <a:pt x="100" y="8"/>
                    <a:pt x="100" y="8"/>
                  </a:cubicBezTo>
                  <a:cubicBezTo>
                    <a:pt x="99" y="8"/>
                    <a:pt x="98" y="8"/>
                    <a:pt x="97" y="8"/>
                  </a:cubicBezTo>
                  <a:cubicBezTo>
                    <a:pt x="97" y="8"/>
                    <a:pt x="97" y="8"/>
                    <a:pt x="96" y="8"/>
                  </a:cubicBezTo>
                  <a:cubicBezTo>
                    <a:pt x="96" y="8"/>
                    <a:pt x="96" y="8"/>
                    <a:pt x="96" y="8"/>
                  </a:cubicBezTo>
                  <a:cubicBezTo>
                    <a:pt x="95" y="8"/>
                    <a:pt x="95" y="8"/>
                    <a:pt x="95" y="8"/>
                  </a:cubicBezTo>
                  <a:cubicBezTo>
                    <a:pt x="95" y="8"/>
                    <a:pt x="95" y="8"/>
                    <a:pt x="95" y="8"/>
                  </a:cubicBezTo>
                  <a:cubicBezTo>
                    <a:pt x="95" y="9"/>
                    <a:pt x="94" y="9"/>
                    <a:pt x="94" y="9"/>
                  </a:cubicBezTo>
                  <a:cubicBezTo>
                    <a:pt x="94" y="9"/>
                    <a:pt x="94" y="9"/>
                    <a:pt x="94" y="9"/>
                  </a:cubicBezTo>
                  <a:cubicBezTo>
                    <a:pt x="94" y="10"/>
                    <a:pt x="94" y="10"/>
                    <a:pt x="94" y="10"/>
                  </a:cubicBezTo>
                  <a:cubicBezTo>
                    <a:pt x="93" y="10"/>
                    <a:pt x="93" y="9"/>
                    <a:pt x="93" y="9"/>
                  </a:cubicBezTo>
                  <a:cubicBezTo>
                    <a:pt x="93" y="9"/>
                    <a:pt x="93" y="9"/>
                    <a:pt x="93" y="9"/>
                  </a:cubicBezTo>
                  <a:cubicBezTo>
                    <a:pt x="93" y="9"/>
                    <a:pt x="93" y="9"/>
                    <a:pt x="93" y="9"/>
                  </a:cubicBezTo>
                  <a:cubicBezTo>
                    <a:pt x="93" y="9"/>
                    <a:pt x="93" y="9"/>
                    <a:pt x="93" y="10"/>
                  </a:cubicBezTo>
                  <a:cubicBezTo>
                    <a:pt x="93" y="10"/>
                    <a:pt x="93" y="10"/>
                    <a:pt x="93" y="10"/>
                  </a:cubicBezTo>
                  <a:cubicBezTo>
                    <a:pt x="93" y="10"/>
                    <a:pt x="93" y="10"/>
                    <a:pt x="93" y="10"/>
                  </a:cubicBezTo>
                  <a:cubicBezTo>
                    <a:pt x="92" y="10"/>
                    <a:pt x="92" y="10"/>
                    <a:pt x="92" y="10"/>
                  </a:cubicBezTo>
                  <a:cubicBezTo>
                    <a:pt x="92" y="10"/>
                    <a:pt x="91" y="11"/>
                    <a:pt x="91" y="11"/>
                  </a:cubicBezTo>
                  <a:cubicBezTo>
                    <a:pt x="91" y="11"/>
                    <a:pt x="91" y="12"/>
                    <a:pt x="90" y="12"/>
                  </a:cubicBezTo>
                  <a:cubicBezTo>
                    <a:pt x="90" y="13"/>
                    <a:pt x="91" y="13"/>
                    <a:pt x="91" y="14"/>
                  </a:cubicBezTo>
                  <a:cubicBezTo>
                    <a:pt x="90" y="14"/>
                    <a:pt x="90" y="14"/>
                    <a:pt x="90" y="15"/>
                  </a:cubicBezTo>
                  <a:cubicBezTo>
                    <a:pt x="89" y="15"/>
                    <a:pt x="89" y="15"/>
                    <a:pt x="89" y="15"/>
                  </a:cubicBezTo>
                  <a:cubicBezTo>
                    <a:pt x="88" y="15"/>
                    <a:pt x="89" y="15"/>
                    <a:pt x="88" y="16"/>
                  </a:cubicBezTo>
                  <a:cubicBezTo>
                    <a:pt x="88" y="16"/>
                    <a:pt x="88" y="16"/>
                    <a:pt x="88" y="16"/>
                  </a:cubicBezTo>
                  <a:cubicBezTo>
                    <a:pt x="88" y="16"/>
                    <a:pt x="88" y="17"/>
                    <a:pt x="88" y="17"/>
                  </a:cubicBezTo>
                  <a:cubicBezTo>
                    <a:pt x="88" y="17"/>
                    <a:pt x="87" y="17"/>
                    <a:pt x="87" y="17"/>
                  </a:cubicBezTo>
                  <a:cubicBezTo>
                    <a:pt x="87" y="18"/>
                    <a:pt x="86" y="18"/>
                    <a:pt x="86" y="19"/>
                  </a:cubicBezTo>
                  <a:cubicBezTo>
                    <a:pt x="86" y="19"/>
                    <a:pt x="87" y="19"/>
                    <a:pt x="87" y="19"/>
                  </a:cubicBezTo>
                  <a:cubicBezTo>
                    <a:pt x="87" y="20"/>
                    <a:pt x="87" y="20"/>
                    <a:pt x="88" y="20"/>
                  </a:cubicBezTo>
                  <a:cubicBezTo>
                    <a:pt x="88" y="20"/>
                    <a:pt x="88" y="20"/>
                    <a:pt x="88" y="20"/>
                  </a:cubicBezTo>
                  <a:cubicBezTo>
                    <a:pt x="88" y="20"/>
                    <a:pt x="87" y="20"/>
                    <a:pt x="87" y="20"/>
                  </a:cubicBezTo>
                  <a:cubicBezTo>
                    <a:pt x="87" y="20"/>
                    <a:pt x="87" y="21"/>
                    <a:pt x="87" y="21"/>
                  </a:cubicBezTo>
                  <a:cubicBezTo>
                    <a:pt x="88" y="21"/>
                    <a:pt x="88" y="21"/>
                    <a:pt x="88" y="21"/>
                  </a:cubicBezTo>
                  <a:cubicBezTo>
                    <a:pt x="88" y="21"/>
                    <a:pt x="88" y="21"/>
                    <a:pt x="88" y="21"/>
                  </a:cubicBezTo>
                  <a:cubicBezTo>
                    <a:pt x="88" y="22"/>
                    <a:pt x="88" y="21"/>
                    <a:pt x="87" y="21"/>
                  </a:cubicBezTo>
                  <a:cubicBezTo>
                    <a:pt x="87" y="22"/>
                    <a:pt x="87" y="22"/>
                    <a:pt x="87" y="23"/>
                  </a:cubicBezTo>
                  <a:cubicBezTo>
                    <a:pt x="87" y="23"/>
                    <a:pt x="87" y="23"/>
                    <a:pt x="87" y="23"/>
                  </a:cubicBezTo>
                  <a:cubicBezTo>
                    <a:pt x="87" y="23"/>
                    <a:pt x="86" y="23"/>
                    <a:pt x="86" y="23"/>
                  </a:cubicBezTo>
                  <a:cubicBezTo>
                    <a:pt x="86" y="23"/>
                    <a:pt x="86" y="23"/>
                    <a:pt x="86" y="22"/>
                  </a:cubicBezTo>
                  <a:cubicBezTo>
                    <a:pt x="86" y="22"/>
                    <a:pt x="86" y="22"/>
                    <a:pt x="86" y="22"/>
                  </a:cubicBezTo>
                  <a:cubicBezTo>
                    <a:pt x="85" y="22"/>
                    <a:pt x="85" y="22"/>
                    <a:pt x="85" y="22"/>
                  </a:cubicBezTo>
                  <a:cubicBezTo>
                    <a:pt x="85" y="22"/>
                    <a:pt x="85" y="22"/>
                    <a:pt x="85" y="23"/>
                  </a:cubicBezTo>
                  <a:cubicBezTo>
                    <a:pt x="85" y="23"/>
                    <a:pt x="85" y="23"/>
                    <a:pt x="85" y="23"/>
                  </a:cubicBezTo>
                  <a:cubicBezTo>
                    <a:pt x="85" y="23"/>
                    <a:pt x="85" y="23"/>
                    <a:pt x="84" y="23"/>
                  </a:cubicBezTo>
                  <a:cubicBezTo>
                    <a:pt x="84" y="23"/>
                    <a:pt x="84" y="22"/>
                    <a:pt x="84" y="22"/>
                  </a:cubicBezTo>
                  <a:cubicBezTo>
                    <a:pt x="84" y="21"/>
                    <a:pt x="83" y="21"/>
                    <a:pt x="82" y="21"/>
                  </a:cubicBezTo>
                  <a:cubicBezTo>
                    <a:pt x="82" y="21"/>
                    <a:pt x="82" y="21"/>
                    <a:pt x="81" y="21"/>
                  </a:cubicBezTo>
                  <a:cubicBezTo>
                    <a:pt x="81" y="22"/>
                    <a:pt x="81" y="22"/>
                    <a:pt x="82" y="22"/>
                  </a:cubicBezTo>
                  <a:cubicBezTo>
                    <a:pt x="82" y="23"/>
                    <a:pt x="81" y="22"/>
                    <a:pt x="80" y="22"/>
                  </a:cubicBezTo>
                  <a:cubicBezTo>
                    <a:pt x="80" y="22"/>
                    <a:pt x="80" y="22"/>
                    <a:pt x="80" y="22"/>
                  </a:cubicBezTo>
                  <a:cubicBezTo>
                    <a:pt x="80" y="22"/>
                    <a:pt x="80" y="22"/>
                    <a:pt x="80" y="22"/>
                  </a:cubicBezTo>
                  <a:cubicBezTo>
                    <a:pt x="80" y="23"/>
                    <a:pt x="81" y="24"/>
                    <a:pt x="81" y="24"/>
                  </a:cubicBezTo>
                  <a:cubicBezTo>
                    <a:pt x="81" y="24"/>
                    <a:pt x="81" y="24"/>
                    <a:pt x="81" y="24"/>
                  </a:cubicBezTo>
                  <a:cubicBezTo>
                    <a:pt x="80" y="24"/>
                    <a:pt x="80" y="24"/>
                    <a:pt x="80" y="24"/>
                  </a:cubicBezTo>
                  <a:cubicBezTo>
                    <a:pt x="80" y="24"/>
                    <a:pt x="80" y="24"/>
                    <a:pt x="80" y="24"/>
                  </a:cubicBezTo>
                  <a:cubicBezTo>
                    <a:pt x="80" y="24"/>
                    <a:pt x="80" y="24"/>
                    <a:pt x="80" y="24"/>
                  </a:cubicBezTo>
                  <a:cubicBezTo>
                    <a:pt x="80" y="24"/>
                    <a:pt x="79" y="24"/>
                    <a:pt x="79" y="25"/>
                  </a:cubicBezTo>
                  <a:cubicBezTo>
                    <a:pt x="79" y="25"/>
                    <a:pt x="79" y="25"/>
                    <a:pt x="79" y="25"/>
                  </a:cubicBezTo>
                  <a:cubicBezTo>
                    <a:pt x="79" y="24"/>
                    <a:pt x="79" y="24"/>
                    <a:pt x="79" y="24"/>
                  </a:cubicBezTo>
                  <a:cubicBezTo>
                    <a:pt x="79" y="24"/>
                    <a:pt x="79" y="24"/>
                    <a:pt x="79" y="23"/>
                  </a:cubicBezTo>
                  <a:cubicBezTo>
                    <a:pt x="79" y="23"/>
                    <a:pt x="79" y="23"/>
                    <a:pt x="79" y="23"/>
                  </a:cubicBezTo>
                  <a:cubicBezTo>
                    <a:pt x="79" y="22"/>
                    <a:pt x="79" y="22"/>
                    <a:pt x="80" y="21"/>
                  </a:cubicBezTo>
                  <a:cubicBezTo>
                    <a:pt x="80" y="21"/>
                    <a:pt x="80" y="21"/>
                    <a:pt x="80" y="21"/>
                  </a:cubicBezTo>
                  <a:cubicBezTo>
                    <a:pt x="80" y="20"/>
                    <a:pt x="79" y="20"/>
                    <a:pt x="79" y="19"/>
                  </a:cubicBezTo>
                  <a:cubicBezTo>
                    <a:pt x="78" y="19"/>
                    <a:pt x="78" y="18"/>
                    <a:pt x="78" y="18"/>
                  </a:cubicBezTo>
                  <a:cubicBezTo>
                    <a:pt x="78" y="18"/>
                    <a:pt x="78" y="18"/>
                    <a:pt x="78" y="18"/>
                  </a:cubicBezTo>
                  <a:cubicBezTo>
                    <a:pt x="77" y="17"/>
                    <a:pt x="77" y="17"/>
                    <a:pt x="77" y="17"/>
                  </a:cubicBezTo>
                  <a:cubicBezTo>
                    <a:pt x="77" y="17"/>
                    <a:pt x="76" y="17"/>
                    <a:pt x="76" y="17"/>
                  </a:cubicBezTo>
                  <a:cubicBezTo>
                    <a:pt x="76" y="17"/>
                    <a:pt x="76" y="16"/>
                    <a:pt x="75" y="16"/>
                  </a:cubicBezTo>
                  <a:cubicBezTo>
                    <a:pt x="75" y="16"/>
                    <a:pt x="75" y="16"/>
                    <a:pt x="75" y="16"/>
                  </a:cubicBezTo>
                  <a:cubicBezTo>
                    <a:pt x="75" y="16"/>
                    <a:pt x="75" y="16"/>
                    <a:pt x="75" y="16"/>
                  </a:cubicBezTo>
                  <a:cubicBezTo>
                    <a:pt x="75" y="16"/>
                    <a:pt x="75" y="16"/>
                    <a:pt x="75" y="16"/>
                  </a:cubicBezTo>
                  <a:cubicBezTo>
                    <a:pt x="75" y="17"/>
                    <a:pt x="74" y="17"/>
                    <a:pt x="74" y="18"/>
                  </a:cubicBezTo>
                  <a:cubicBezTo>
                    <a:pt x="73" y="18"/>
                    <a:pt x="73" y="18"/>
                    <a:pt x="73" y="17"/>
                  </a:cubicBezTo>
                  <a:cubicBezTo>
                    <a:pt x="73" y="17"/>
                    <a:pt x="73" y="18"/>
                    <a:pt x="72" y="18"/>
                  </a:cubicBezTo>
                  <a:cubicBezTo>
                    <a:pt x="72" y="18"/>
                    <a:pt x="72" y="18"/>
                    <a:pt x="72" y="18"/>
                  </a:cubicBezTo>
                  <a:cubicBezTo>
                    <a:pt x="71" y="18"/>
                    <a:pt x="72" y="18"/>
                    <a:pt x="71" y="19"/>
                  </a:cubicBezTo>
                  <a:cubicBezTo>
                    <a:pt x="71" y="19"/>
                    <a:pt x="71" y="19"/>
                    <a:pt x="71" y="19"/>
                  </a:cubicBezTo>
                  <a:cubicBezTo>
                    <a:pt x="71" y="19"/>
                    <a:pt x="71" y="20"/>
                    <a:pt x="71" y="20"/>
                  </a:cubicBezTo>
                  <a:cubicBezTo>
                    <a:pt x="71" y="20"/>
                    <a:pt x="70" y="20"/>
                    <a:pt x="70" y="20"/>
                  </a:cubicBezTo>
                  <a:cubicBezTo>
                    <a:pt x="70" y="20"/>
                    <a:pt x="70" y="20"/>
                    <a:pt x="70" y="20"/>
                  </a:cubicBezTo>
                  <a:cubicBezTo>
                    <a:pt x="70" y="20"/>
                    <a:pt x="70" y="19"/>
                    <a:pt x="70" y="19"/>
                  </a:cubicBezTo>
                  <a:cubicBezTo>
                    <a:pt x="69" y="20"/>
                    <a:pt x="69" y="20"/>
                    <a:pt x="69" y="20"/>
                  </a:cubicBezTo>
                  <a:cubicBezTo>
                    <a:pt x="69" y="20"/>
                    <a:pt x="69" y="20"/>
                    <a:pt x="69" y="20"/>
                  </a:cubicBezTo>
                  <a:cubicBezTo>
                    <a:pt x="68" y="20"/>
                    <a:pt x="68" y="20"/>
                    <a:pt x="68" y="20"/>
                  </a:cubicBezTo>
                  <a:cubicBezTo>
                    <a:pt x="68" y="20"/>
                    <a:pt x="68" y="20"/>
                    <a:pt x="68" y="20"/>
                  </a:cubicBezTo>
                  <a:cubicBezTo>
                    <a:pt x="68" y="20"/>
                    <a:pt x="68" y="20"/>
                    <a:pt x="68" y="20"/>
                  </a:cubicBezTo>
                  <a:cubicBezTo>
                    <a:pt x="67" y="20"/>
                    <a:pt x="67" y="20"/>
                    <a:pt x="67" y="21"/>
                  </a:cubicBezTo>
                  <a:cubicBezTo>
                    <a:pt x="67" y="21"/>
                    <a:pt x="67" y="21"/>
                    <a:pt x="67" y="21"/>
                  </a:cubicBezTo>
                  <a:cubicBezTo>
                    <a:pt x="67" y="21"/>
                    <a:pt x="67" y="21"/>
                    <a:pt x="67" y="21"/>
                  </a:cubicBezTo>
                  <a:cubicBezTo>
                    <a:pt x="67" y="21"/>
                    <a:pt x="67" y="22"/>
                    <a:pt x="67" y="22"/>
                  </a:cubicBezTo>
                  <a:cubicBezTo>
                    <a:pt x="67" y="22"/>
                    <a:pt x="68" y="22"/>
                    <a:pt x="68" y="23"/>
                  </a:cubicBezTo>
                  <a:cubicBezTo>
                    <a:pt x="67" y="23"/>
                    <a:pt x="67" y="23"/>
                    <a:pt x="67" y="23"/>
                  </a:cubicBezTo>
                  <a:cubicBezTo>
                    <a:pt x="67" y="23"/>
                    <a:pt x="67" y="23"/>
                    <a:pt x="67" y="23"/>
                  </a:cubicBezTo>
                  <a:cubicBezTo>
                    <a:pt x="67" y="23"/>
                    <a:pt x="66" y="23"/>
                    <a:pt x="66" y="23"/>
                  </a:cubicBezTo>
                  <a:cubicBezTo>
                    <a:pt x="66" y="23"/>
                    <a:pt x="66" y="23"/>
                    <a:pt x="66" y="22"/>
                  </a:cubicBezTo>
                  <a:cubicBezTo>
                    <a:pt x="66" y="22"/>
                    <a:pt x="66" y="22"/>
                    <a:pt x="66" y="22"/>
                  </a:cubicBezTo>
                  <a:cubicBezTo>
                    <a:pt x="66" y="22"/>
                    <a:pt x="66" y="23"/>
                    <a:pt x="66" y="23"/>
                  </a:cubicBezTo>
                  <a:cubicBezTo>
                    <a:pt x="66" y="23"/>
                    <a:pt x="66" y="23"/>
                    <a:pt x="66" y="23"/>
                  </a:cubicBezTo>
                  <a:cubicBezTo>
                    <a:pt x="66" y="23"/>
                    <a:pt x="66" y="23"/>
                    <a:pt x="66" y="23"/>
                  </a:cubicBezTo>
                  <a:cubicBezTo>
                    <a:pt x="66" y="23"/>
                    <a:pt x="66" y="23"/>
                    <a:pt x="66" y="23"/>
                  </a:cubicBezTo>
                  <a:cubicBezTo>
                    <a:pt x="66" y="23"/>
                    <a:pt x="66" y="23"/>
                    <a:pt x="66" y="23"/>
                  </a:cubicBezTo>
                  <a:cubicBezTo>
                    <a:pt x="66" y="24"/>
                    <a:pt x="66" y="24"/>
                    <a:pt x="66" y="25"/>
                  </a:cubicBezTo>
                  <a:cubicBezTo>
                    <a:pt x="66" y="25"/>
                    <a:pt x="66" y="25"/>
                    <a:pt x="66" y="25"/>
                  </a:cubicBezTo>
                  <a:cubicBezTo>
                    <a:pt x="65" y="25"/>
                    <a:pt x="65" y="24"/>
                    <a:pt x="65" y="24"/>
                  </a:cubicBezTo>
                  <a:cubicBezTo>
                    <a:pt x="64" y="24"/>
                    <a:pt x="64" y="25"/>
                    <a:pt x="64" y="25"/>
                  </a:cubicBezTo>
                  <a:cubicBezTo>
                    <a:pt x="63" y="25"/>
                    <a:pt x="63" y="25"/>
                    <a:pt x="63" y="25"/>
                  </a:cubicBezTo>
                  <a:cubicBezTo>
                    <a:pt x="63" y="25"/>
                    <a:pt x="63" y="25"/>
                    <a:pt x="63" y="26"/>
                  </a:cubicBezTo>
                  <a:cubicBezTo>
                    <a:pt x="63" y="26"/>
                    <a:pt x="63" y="26"/>
                    <a:pt x="63" y="26"/>
                  </a:cubicBezTo>
                  <a:cubicBezTo>
                    <a:pt x="63" y="26"/>
                    <a:pt x="64" y="26"/>
                    <a:pt x="64" y="26"/>
                  </a:cubicBezTo>
                  <a:cubicBezTo>
                    <a:pt x="64" y="26"/>
                    <a:pt x="64" y="26"/>
                    <a:pt x="64" y="26"/>
                  </a:cubicBezTo>
                  <a:cubicBezTo>
                    <a:pt x="64" y="27"/>
                    <a:pt x="64" y="27"/>
                    <a:pt x="63" y="27"/>
                  </a:cubicBezTo>
                  <a:cubicBezTo>
                    <a:pt x="63" y="27"/>
                    <a:pt x="63" y="27"/>
                    <a:pt x="63" y="27"/>
                  </a:cubicBezTo>
                  <a:cubicBezTo>
                    <a:pt x="63" y="28"/>
                    <a:pt x="63" y="28"/>
                    <a:pt x="63" y="28"/>
                  </a:cubicBezTo>
                  <a:cubicBezTo>
                    <a:pt x="62" y="28"/>
                    <a:pt x="62" y="28"/>
                    <a:pt x="62" y="29"/>
                  </a:cubicBezTo>
                  <a:cubicBezTo>
                    <a:pt x="63" y="29"/>
                    <a:pt x="63" y="28"/>
                    <a:pt x="64" y="29"/>
                  </a:cubicBezTo>
                  <a:cubicBezTo>
                    <a:pt x="64" y="29"/>
                    <a:pt x="64" y="29"/>
                    <a:pt x="64" y="29"/>
                  </a:cubicBezTo>
                  <a:cubicBezTo>
                    <a:pt x="64" y="29"/>
                    <a:pt x="64" y="29"/>
                    <a:pt x="64" y="29"/>
                  </a:cubicBezTo>
                  <a:cubicBezTo>
                    <a:pt x="63" y="29"/>
                    <a:pt x="63" y="29"/>
                    <a:pt x="62" y="29"/>
                  </a:cubicBezTo>
                  <a:cubicBezTo>
                    <a:pt x="62" y="29"/>
                    <a:pt x="62" y="30"/>
                    <a:pt x="61" y="29"/>
                  </a:cubicBezTo>
                  <a:cubicBezTo>
                    <a:pt x="61" y="29"/>
                    <a:pt x="61" y="29"/>
                    <a:pt x="61" y="29"/>
                  </a:cubicBezTo>
                  <a:cubicBezTo>
                    <a:pt x="61" y="29"/>
                    <a:pt x="61" y="29"/>
                    <a:pt x="60" y="29"/>
                  </a:cubicBezTo>
                  <a:cubicBezTo>
                    <a:pt x="60" y="29"/>
                    <a:pt x="60" y="29"/>
                    <a:pt x="60" y="29"/>
                  </a:cubicBezTo>
                  <a:cubicBezTo>
                    <a:pt x="60" y="29"/>
                    <a:pt x="60" y="29"/>
                    <a:pt x="59" y="29"/>
                  </a:cubicBezTo>
                  <a:cubicBezTo>
                    <a:pt x="59" y="29"/>
                    <a:pt x="59" y="29"/>
                    <a:pt x="59" y="29"/>
                  </a:cubicBezTo>
                  <a:cubicBezTo>
                    <a:pt x="59" y="29"/>
                    <a:pt x="59" y="29"/>
                    <a:pt x="59" y="29"/>
                  </a:cubicBezTo>
                  <a:cubicBezTo>
                    <a:pt x="59" y="29"/>
                    <a:pt x="59" y="30"/>
                    <a:pt x="58" y="30"/>
                  </a:cubicBezTo>
                  <a:cubicBezTo>
                    <a:pt x="58" y="30"/>
                    <a:pt x="58" y="30"/>
                    <a:pt x="59" y="30"/>
                  </a:cubicBezTo>
                  <a:cubicBezTo>
                    <a:pt x="59" y="31"/>
                    <a:pt x="59" y="31"/>
                    <a:pt x="59" y="31"/>
                  </a:cubicBezTo>
                  <a:cubicBezTo>
                    <a:pt x="59" y="31"/>
                    <a:pt x="60" y="31"/>
                    <a:pt x="60" y="31"/>
                  </a:cubicBezTo>
                  <a:cubicBezTo>
                    <a:pt x="60" y="32"/>
                    <a:pt x="59" y="32"/>
                    <a:pt x="59" y="32"/>
                  </a:cubicBezTo>
                  <a:cubicBezTo>
                    <a:pt x="59" y="33"/>
                    <a:pt x="59" y="33"/>
                    <a:pt x="59" y="33"/>
                  </a:cubicBezTo>
                  <a:cubicBezTo>
                    <a:pt x="59" y="33"/>
                    <a:pt x="59" y="33"/>
                    <a:pt x="58" y="33"/>
                  </a:cubicBezTo>
                  <a:cubicBezTo>
                    <a:pt x="58" y="33"/>
                    <a:pt x="58" y="33"/>
                    <a:pt x="58" y="33"/>
                  </a:cubicBezTo>
                  <a:cubicBezTo>
                    <a:pt x="58" y="33"/>
                    <a:pt x="58" y="33"/>
                    <a:pt x="58" y="33"/>
                  </a:cubicBezTo>
                  <a:cubicBezTo>
                    <a:pt x="58" y="34"/>
                    <a:pt x="58" y="34"/>
                    <a:pt x="58" y="34"/>
                  </a:cubicBezTo>
                  <a:cubicBezTo>
                    <a:pt x="58" y="35"/>
                    <a:pt x="58" y="35"/>
                    <a:pt x="58" y="35"/>
                  </a:cubicBezTo>
                  <a:cubicBezTo>
                    <a:pt x="58" y="35"/>
                    <a:pt x="58" y="35"/>
                    <a:pt x="58" y="35"/>
                  </a:cubicBezTo>
                  <a:cubicBezTo>
                    <a:pt x="57" y="35"/>
                    <a:pt x="57" y="35"/>
                    <a:pt x="57" y="34"/>
                  </a:cubicBezTo>
                  <a:cubicBezTo>
                    <a:pt x="57" y="34"/>
                    <a:pt x="57" y="34"/>
                    <a:pt x="57" y="34"/>
                  </a:cubicBezTo>
                  <a:cubicBezTo>
                    <a:pt x="57" y="34"/>
                    <a:pt x="56" y="33"/>
                    <a:pt x="56" y="33"/>
                  </a:cubicBezTo>
                  <a:cubicBezTo>
                    <a:pt x="56" y="33"/>
                    <a:pt x="56" y="33"/>
                    <a:pt x="56" y="32"/>
                  </a:cubicBezTo>
                  <a:cubicBezTo>
                    <a:pt x="56" y="32"/>
                    <a:pt x="56" y="32"/>
                    <a:pt x="56" y="32"/>
                  </a:cubicBezTo>
                  <a:cubicBezTo>
                    <a:pt x="56" y="31"/>
                    <a:pt x="56" y="31"/>
                    <a:pt x="56" y="31"/>
                  </a:cubicBezTo>
                  <a:cubicBezTo>
                    <a:pt x="56" y="31"/>
                    <a:pt x="56" y="31"/>
                    <a:pt x="55" y="31"/>
                  </a:cubicBezTo>
                  <a:cubicBezTo>
                    <a:pt x="55" y="31"/>
                    <a:pt x="55" y="30"/>
                    <a:pt x="55" y="30"/>
                  </a:cubicBezTo>
                  <a:cubicBezTo>
                    <a:pt x="55" y="30"/>
                    <a:pt x="55" y="30"/>
                    <a:pt x="55" y="30"/>
                  </a:cubicBezTo>
                  <a:cubicBezTo>
                    <a:pt x="55" y="30"/>
                    <a:pt x="55" y="30"/>
                    <a:pt x="55" y="30"/>
                  </a:cubicBezTo>
                  <a:cubicBezTo>
                    <a:pt x="55" y="30"/>
                    <a:pt x="55" y="31"/>
                    <a:pt x="55" y="31"/>
                  </a:cubicBezTo>
                  <a:cubicBezTo>
                    <a:pt x="54" y="31"/>
                    <a:pt x="54" y="31"/>
                    <a:pt x="54" y="31"/>
                  </a:cubicBezTo>
                  <a:cubicBezTo>
                    <a:pt x="54" y="31"/>
                    <a:pt x="54" y="31"/>
                    <a:pt x="54" y="31"/>
                  </a:cubicBezTo>
                  <a:cubicBezTo>
                    <a:pt x="54" y="31"/>
                    <a:pt x="54" y="31"/>
                    <a:pt x="54" y="31"/>
                  </a:cubicBezTo>
                  <a:cubicBezTo>
                    <a:pt x="54" y="32"/>
                    <a:pt x="54" y="32"/>
                    <a:pt x="54" y="32"/>
                  </a:cubicBezTo>
                  <a:cubicBezTo>
                    <a:pt x="53" y="32"/>
                    <a:pt x="53" y="32"/>
                    <a:pt x="53" y="32"/>
                  </a:cubicBezTo>
                  <a:cubicBezTo>
                    <a:pt x="53" y="32"/>
                    <a:pt x="53" y="32"/>
                    <a:pt x="53" y="33"/>
                  </a:cubicBezTo>
                  <a:cubicBezTo>
                    <a:pt x="52" y="33"/>
                    <a:pt x="52" y="34"/>
                    <a:pt x="51" y="34"/>
                  </a:cubicBezTo>
                  <a:cubicBezTo>
                    <a:pt x="51" y="35"/>
                    <a:pt x="52" y="36"/>
                    <a:pt x="51" y="36"/>
                  </a:cubicBezTo>
                  <a:cubicBezTo>
                    <a:pt x="51" y="37"/>
                    <a:pt x="51" y="37"/>
                    <a:pt x="52" y="37"/>
                  </a:cubicBezTo>
                  <a:cubicBezTo>
                    <a:pt x="52" y="37"/>
                    <a:pt x="52" y="38"/>
                    <a:pt x="52" y="38"/>
                  </a:cubicBezTo>
                  <a:cubicBezTo>
                    <a:pt x="52" y="38"/>
                    <a:pt x="52" y="38"/>
                    <a:pt x="52" y="38"/>
                  </a:cubicBezTo>
                  <a:cubicBezTo>
                    <a:pt x="51" y="38"/>
                    <a:pt x="51" y="38"/>
                    <a:pt x="51" y="38"/>
                  </a:cubicBezTo>
                  <a:cubicBezTo>
                    <a:pt x="51" y="39"/>
                    <a:pt x="51" y="39"/>
                    <a:pt x="51" y="39"/>
                  </a:cubicBezTo>
                  <a:cubicBezTo>
                    <a:pt x="51" y="39"/>
                    <a:pt x="50" y="39"/>
                    <a:pt x="50" y="39"/>
                  </a:cubicBezTo>
                  <a:cubicBezTo>
                    <a:pt x="50" y="39"/>
                    <a:pt x="50" y="40"/>
                    <a:pt x="50" y="40"/>
                  </a:cubicBezTo>
                  <a:cubicBezTo>
                    <a:pt x="49" y="40"/>
                    <a:pt x="49" y="40"/>
                    <a:pt x="49" y="40"/>
                  </a:cubicBezTo>
                  <a:cubicBezTo>
                    <a:pt x="49" y="41"/>
                    <a:pt x="49" y="41"/>
                    <a:pt x="49" y="41"/>
                  </a:cubicBezTo>
                  <a:cubicBezTo>
                    <a:pt x="48" y="41"/>
                    <a:pt x="48" y="41"/>
                    <a:pt x="48" y="41"/>
                  </a:cubicBezTo>
                  <a:cubicBezTo>
                    <a:pt x="47" y="43"/>
                    <a:pt x="46" y="45"/>
                    <a:pt x="45" y="46"/>
                  </a:cubicBezTo>
                  <a:cubicBezTo>
                    <a:pt x="44" y="46"/>
                    <a:pt x="44" y="46"/>
                    <a:pt x="43" y="46"/>
                  </a:cubicBezTo>
                  <a:cubicBezTo>
                    <a:pt x="42" y="47"/>
                    <a:pt x="42" y="47"/>
                    <a:pt x="41" y="47"/>
                  </a:cubicBezTo>
                  <a:cubicBezTo>
                    <a:pt x="40" y="48"/>
                    <a:pt x="40" y="47"/>
                    <a:pt x="39" y="48"/>
                  </a:cubicBezTo>
                  <a:cubicBezTo>
                    <a:pt x="39" y="48"/>
                    <a:pt x="38" y="48"/>
                    <a:pt x="38" y="48"/>
                  </a:cubicBezTo>
                  <a:cubicBezTo>
                    <a:pt x="37" y="48"/>
                    <a:pt x="37" y="48"/>
                    <a:pt x="36" y="48"/>
                  </a:cubicBezTo>
                  <a:cubicBezTo>
                    <a:pt x="35" y="48"/>
                    <a:pt x="35" y="49"/>
                    <a:pt x="34" y="49"/>
                  </a:cubicBezTo>
                  <a:cubicBezTo>
                    <a:pt x="33" y="50"/>
                    <a:pt x="32" y="50"/>
                    <a:pt x="31" y="50"/>
                  </a:cubicBezTo>
                  <a:cubicBezTo>
                    <a:pt x="31" y="50"/>
                    <a:pt x="31" y="50"/>
                    <a:pt x="31" y="50"/>
                  </a:cubicBezTo>
                  <a:cubicBezTo>
                    <a:pt x="31" y="50"/>
                    <a:pt x="31" y="50"/>
                    <a:pt x="31" y="50"/>
                  </a:cubicBezTo>
                  <a:cubicBezTo>
                    <a:pt x="30" y="50"/>
                    <a:pt x="30" y="50"/>
                    <a:pt x="30" y="50"/>
                  </a:cubicBezTo>
                  <a:cubicBezTo>
                    <a:pt x="30" y="51"/>
                    <a:pt x="30" y="51"/>
                    <a:pt x="29" y="51"/>
                  </a:cubicBezTo>
                  <a:cubicBezTo>
                    <a:pt x="29" y="51"/>
                    <a:pt x="29" y="51"/>
                    <a:pt x="28" y="51"/>
                  </a:cubicBezTo>
                  <a:cubicBezTo>
                    <a:pt x="28" y="51"/>
                    <a:pt x="28" y="51"/>
                    <a:pt x="28" y="52"/>
                  </a:cubicBezTo>
                  <a:cubicBezTo>
                    <a:pt x="27" y="52"/>
                    <a:pt x="27" y="52"/>
                    <a:pt x="26" y="51"/>
                  </a:cubicBezTo>
                  <a:cubicBezTo>
                    <a:pt x="26" y="51"/>
                    <a:pt x="26" y="51"/>
                    <a:pt x="26" y="51"/>
                  </a:cubicBezTo>
                  <a:cubicBezTo>
                    <a:pt x="26" y="51"/>
                    <a:pt x="25" y="51"/>
                    <a:pt x="25" y="52"/>
                  </a:cubicBezTo>
                  <a:cubicBezTo>
                    <a:pt x="25" y="52"/>
                    <a:pt x="25" y="51"/>
                    <a:pt x="24" y="51"/>
                  </a:cubicBezTo>
                  <a:cubicBezTo>
                    <a:pt x="24" y="52"/>
                    <a:pt x="23" y="52"/>
                    <a:pt x="22" y="52"/>
                  </a:cubicBezTo>
                  <a:cubicBezTo>
                    <a:pt x="22" y="53"/>
                    <a:pt x="22" y="53"/>
                    <a:pt x="22" y="53"/>
                  </a:cubicBezTo>
                  <a:cubicBezTo>
                    <a:pt x="22" y="53"/>
                    <a:pt x="21" y="53"/>
                    <a:pt x="20" y="53"/>
                  </a:cubicBezTo>
                  <a:cubicBezTo>
                    <a:pt x="20" y="54"/>
                    <a:pt x="20" y="54"/>
                    <a:pt x="20" y="54"/>
                  </a:cubicBezTo>
                  <a:cubicBezTo>
                    <a:pt x="19" y="55"/>
                    <a:pt x="19" y="55"/>
                    <a:pt x="19" y="55"/>
                  </a:cubicBezTo>
                  <a:cubicBezTo>
                    <a:pt x="19" y="55"/>
                    <a:pt x="18" y="55"/>
                    <a:pt x="18" y="56"/>
                  </a:cubicBezTo>
                  <a:cubicBezTo>
                    <a:pt x="17" y="56"/>
                    <a:pt x="16" y="56"/>
                    <a:pt x="15" y="57"/>
                  </a:cubicBezTo>
                  <a:cubicBezTo>
                    <a:pt x="14" y="57"/>
                    <a:pt x="14" y="58"/>
                    <a:pt x="14" y="58"/>
                  </a:cubicBezTo>
                  <a:cubicBezTo>
                    <a:pt x="14" y="58"/>
                    <a:pt x="14" y="58"/>
                    <a:pt x="14" y="58"/>
                  </a:cubicBezTo>
                  <a:cubicBezTo>
                    <a:pt x="14" y="58"/>
                    <a:pt x="13" y="58"/>
                    <a:pt x="13" y="58"/>
                  </a:cubicBezTo>
                  <a:cubicBezTo>
                    <a:pt x="13" y="59"/>
                    <a:pt x="13" y="59"/>
                    <a:pt x="13" y="59"/>
                  </a:cubicBezTo>
                  <a:cubicBezTo>
                    <a:pt x="13" y="59"/>
                    <a:pt x="13" y="60"/>
                    <a:pt x="13" y="60"/>
                  </a:cubicBezTo>
                  <a:cubicBezTo>
                    <a:pt x="13" y="60"/>
                    <a:pt x="12" y="60"/>
                    <a:pt x="12" y="61"/>
                  </a:cubicBezTo>
                  <a:cubicBezTo>
                    <a:pt x="12" y="61"/>
                    <a:pt x="11" y="61"/>
                    <a:pt x="11" y="61"/>
                  </a:cubicBezTo>
                  <a:cubicBezTo>
                    <a:pt x="11" y="60"/>
                    <a:pt x="11" y="58"/>
                    <a:pt x="11" y="58"/>
                  </a:cubicBezTo>
                  <a:cubicBezTo>
                    <a:pt x="11" y="58"/>
                    <a:pt x="11" y="58"/>
                    <a:pt x="11" y="57"/>
                  </a:cubicBezTo>
                  <a:cubicBezTo>
                    <a:pt x="11" y="57"/>
                    <a:pt x="11" y="57"/>
                    <a:pt x="11" y="57"/>
                  </a:cubicBezTo>
                  <a:cubicBezTo>
                    <a:pt x="11" y="58"/>
                    <a:pt x="11" y="58"/>
                    <a:pt x="10" y="59"/>
                  </a:cubicBezTo>
                  <a:cubicBezTo>
                    <a:pt x="10" y="60"/>
                    <a:pt x="10" y="61"/>
                    <a:pt x="9" y="61"/>
                  </a:cubicBezTo>
                  <a:cubicBezTo>
                    <a:pt x="9" y="61"/>
                    <a:pt x="9" y="62"/>
                    <a:pt x="10" y="62"/>
                  </a:cubicBezTo>
                  <a:cubicBezTo>
                    <a:pt x="10" y="63"/>
                    <a:pt x="9" y="64"/>
                    <a:pt x="9" y="64"/>
                  </a:cubicBezTo>
                  <a:cubicBezTo>
                    <a:pt x="9" y="64"/>
                    <a:pt x="9" y="65"/>
                    <a:pt x="9" y="66"/>
                  </a:cubicBezTo>
                  <a:cubicBezTo>
                    <a:pt x="9" y="66"/>
                    <a:pt x="8" y="67"/>
                    <a:pt x="8" y="67"/>
                  </a:cubicBezTo>
                  <a:cubicBezTo>
                    <a:pt x="7" y="68"/>
                    <a:pt x="7" y="69"/>
                    <a:pt x="6" y="70"/>
                  </a:cubicBezTo>
                  <a:cubicBezTo>
                    <a:pt x="6" y="71"/>
                    <a:pt x="7" y="71"/>
                    <a:pt x="7" y="72"/>
                  </a:cubicBezTo>
                  <a:cubicBezTo>
                    <a:pt x="7" y="72"/>
                    <a:pt x="7" y="73"/>
                    <a:pt x="7" y="73"/>
                  </a:cubicBezTo>
                  <a:cubicBezTo>
                    <a:pt x="7" y="73"/>
                    <a:pt x="7" y="74"/>
                    <a:pt x="7" y="74"/>
                  </a:cubicBezTo>
                  <a:cubicBezTo>
                    <a:pt x="7" y="74"/>
                    <a:pt x="7" y="74"/>
                    <a:pt x="8" y="74"/>
                  </a:cubicBezTo>
                  <a:cubicBezTo>
                    <a:pt x="8" y="75"/>
                    <a:pt x="8" y="75"/>
                    <a:pt x="8" y="76"/>
                  </a:cubicBezTo>
                  <a:cubicBezTo>
                    <a:pt x="8" y="76"/>
                    <a:pt x="8" y="77"/>
                    <a:pt x="8" y="77"/>
                  </a:cubicBezTo>
                  <a:cubicBezTo>
                    <a:pt x="8" y="77"/>
                    <a:pt x="8" y="77"/>
                    <a:pt x="8" y="77"/>
                  </a:cubicBezTo>
                  <a:cubicBezTo>
                    <a:pt x="8" y="77"/>
                    <a:pt x="9" y="78"/>
                    <a:pt x="9" y="78"/>
                  </a:cubicBezTo>
                  <a:cubicBezTo>
                    <a:pt x="9" y="79"/>
                    <a:pt x="8" y="79"/>
                    <a:pt x="8" y="80"/>
                  </a:cubicBezTo>
                  <a:cubicBezTo>
                    <a:pt x="8" y="81"/>
                    <a:pt x="8" y="81"/>
                    <a:pt x="7" y="81"/>
                  </a:cubicBezTo>
                  <a:cubicBezTo>
                    <a:pt x="7" y="81"/>
                    <a:pt x="7" y="81"/>
                    <a:pt x="7" y="80"/>
                  </a:cubicBezTo>
                  <a:cubicBezTo>
                    <a:pt x="6" y="81"/>
                    <a:pt x="6" y="81"/>
                    <a:pt x="6" y="81"/>
                  </a:cubicBezTo>
                  <a:cubicBezTo>
                    <a:pt x="6" y="81"/>
                    <a:pt x="6" y="81"/>
                    <a:pt x="6" y="82"/>
                  </a:cubicBezTo>
                  <a:cubicBezTo>
                    <a:pt x="6" y="82"/>
                    <a:pt x="5" y="82"/>
                    <a:pt x="5" y="82"/>
                  </a:cubicBezTo>
                  <a:cubicBezTo>
                    <a:pt x="5" y="82"/>
                    <a:pt x="5" y="83"/>
                    <a:pt x="5" y="83"/>
                  </a:cubicBezTo>
                  <a:cubicBezTo>
                    <a:pt x="6" y="84"/>
                    <a:pt x="6" y="85"/>
                    <a:pt x="6" y="86"/>
                  </a:cubicBezTo>
                  <a:cubicBezTo>
                    <a:pt x="6" y="86"/>
                    <a:pt x="6" y="87"/>
                    <a:pt x="6" y="88"/>
                  </a:cubicBezTo>
                  <a:cubicBezTo>
                    <a:pt x="6" y="88"/>
                    <a:pt x="5" y="88"/>
                    <a:pt x="6" y="89"/>
                  </a:cubicBezTo>
                  <a:cubicBezTo>
                    <a:pt x="6" y="90"/>
                    <a:pt x="6" y="90"/>
                    <a:pt x="6" y="90"/>
                  </a:cubicBezTo>
                  <a:cubicBezTo>
                    <a:pt x="6" y="90"/>
                    <a:pt x="6" y="90"/>
                    <a:pt x="6" y="91"/>
                  </a:cubicBezTo>
                  <a:cubicBezTo>
                    <a:pt x="6" y="91"/>
                    <a:pt x="7" y="91"/>
                    <a:pt x="7" y="91"/>
                  </a:cubicBezTo>
                  <a:cubicBezTo>
                    <a:pt x="7" y="92"/>
                    <a:pt x="7" y="93"/>
                    <a:pt x="7" y="93"/>
                  </a:cubicBezTo>
                  <a:cubicBezTo>
                    <a:pt x="7" y="93"/>
                    <a:pt x="7" y="94"/>
                    <a:pt x="7" y="94"/>
                  </a:cubicBezTo>
                  <a:cubicBezTo>
                    <a:pt x="7" y="95"/>
                    <a:pt x="7" y="96"/>
                    <a:pt x="7" y="97"/>
                  </a:cubicBezTo>
                  <a:cubicBezTo>
                    <a:pt x="7" y="97"/>
                    <a:pt x="7" y="98"/>
                    <a:pt x="7" y="98"/>
                  </a:cubicBezTo>
                  <a:cubicBezTo>
                    <a:pt x="7" y="98"/>
                    <a:pt x="7" y="98"/>
                    <a:pt x="7" y="99"/>
                  </a:cubicBezTo>
                  <a:cubicBezTo>
                    <a:pt x="7" y="99"/>
                    <a:pt x="6" y="100"/>
                    <a:pt x="6" y="100"/>
                  </a:cubicBezTo>
                  <a:cubicBezTo>
                    <a:pt x="6" y="101"/>
                    <a:pt x="6" y="103"/>
                    <a:pt x="6" y="103"/>
                  </a:cubicBezTo>
                  <a:cubicBezTo>
                    <a:pt x="6" y="103"/>
                    <a:pt x="7" y="104"/>
                    <a:pt x="7" y="104"/>
                  </a:cubicBezTo>
                  <a:cubicBezTo>
                    <a:pt x="7" y="105"/>
                    <a:pt x="7" y="105"/>
                    <a:pt x="7" y="106"/>
                  </a:cubicBezTo>
                  <a:cubicBezTo>
                    <a:pt x="7" y="106"/>
                    <a:pt x="7" y="107"/>
                    <a:pt x="7" y="107"/>
                  </a:cubicBezTo>
                  <a:cubicBezTo>
                    <a:pt x="7" y="108"/>
                    <a:pt x="7" y="109"/>
                    <a:pt x="7" y="110"/>
                  </a:cubicBezTo>
                  <a:cubicBezTo>
                    <a:pt x="7" y="110"/>
                    <a:pt x="7" y="110"/>
                    <a:pt x="7" y="111"/>
                  </a:cubicBezTo>
                  <a:cubicBezTo>
                    <a:pt x="6" y="111"/>
                    <a:pt x="6" y="111"/>
                    <a:pt x="6" y="111"/>
                  </a:cubicBezTo>
                  <a:cubicBezTo>
                    <a:pt x="6" y="111"/>
                    <a:pt x="6" y="111"/>
                    <a:pt x="6" y="112"/>
                  </a:cubicBezTo>
                  <a:cubicBezTo>
                    <a:pt x="6" y="112"/>
                    <a:pt x="6" y="112"/>
                    <a:pt x="6" y="113"/>
                  </a:cubicBezTo>
                  <a:cubicBezTo>
                    <a:pt x="5" y="113"/>
                    <a:pt x="5" y="113"/>
                    <a:pt x="5" y="113"/>
                  </a:cubicBezTo>
                  <a:cubicBezTo>
                    <a:pt x="5" y="114"/>
                    <a:pt x="5" y="116"/>
                    <a:pt x="5" y="116"/>
                  </a:cubicBezTo>
                  <a:cubicBezTo>
                    <a:pt x="4" y="116"/>
                    <a:pt x="3" y="117"/>
                    <a:pt x="3" y="118"/>
                  </a:cubicBezTo>
                  <a:cubicBezTo>
                    <a:pt x="3" y="118"/>
                    <a:pt x="2" y="118"/>
                    <a:pt x="1" y="118"/>
                  </a:cubicBezTo>
                  <a:cubicBezTo>
                    <a:pt x="0" y="118"/>
                    <a:pt x="0" y="120"/>
                    <a:pt x="0" y="121"/>
                  </a:cubicBezTo>
                  <a:cubicBezTo>
                    <a:pt x="0" y="121"/>
                    <a:pt x="0" y="121"/>
                    <a:pt x="0" y="121"/>
                  </a:cubicBezTo>
                  <a:cubicBezTo>
                    <a:pt x="0" y="121"/>
                    <a:pt x="1" y="121"/>
                    <a:pt x="1" y="121"/>
                  </a:cubicBezTo>
                  <a:cubicBezTo>
                    <a:pt x="2" y="121"/>
                    <a:pt x="3" y="123"/>
                    <a:pt x="3" y="124"/>
                  </a:cubicBezTo>
                  <a:cubicBezTo>
                    <a:pt x="4" y="124"/>
                    <a:pt x="4" y="124"/>
                    <a:pt x="5" y="124"/>
                  </a:cubicBezTo>
                  <a:cubicBezTo>
                    <a:pt x="5" y="124"/>
                    <a:pt x="5" y="124"/>
                    <a:pt x="5" y="125"/>
                  </a:cubicBezTo>
                  <a:cubicBezTo>
                    <a:pt x="6" y="125"/>
                    <a:pt x="6" y="125"/>
                    <a:pt x="7" y="125"/>
                  </a:cubicBezTo>
                  <a:cubicBezTo>
                    <a:pt x="7" y="125"/>
                    <a:pt x="8" y="125"/>
                    <a:pt x="8" y="125"/>
                  </a:cubicBezTo>
                  <a:cubicBezTo>
                    <a:pt x="9" y="125"/>
                    <a:pt x="9" y="125"/>
                    <a:pt x="10" y="125"/>
                  </a:cubicBezTo>
                  <a:cubicBezTo>
                    <a:pt x="10" y="125"/>
                    <a:pt x="10" y="125"/>
                    <a:pt x="10" y="125"/>
                  </a:cubicBezTo>
                  <a:cubicBezTo>
                    <a:pt x="10" y="125"/>
                    <a:pt x="10" y="125"/>
                    <a:pt x="10" y="125"/>
                  </a:cubicBezTo>
                  <a:cubicBezTo>
                    <a:pt x="11" y="125"/>
                    <a:pt x="11" y="125"/>
                    <a:pt x="12" y="125"/>
                  </a:cubicBezTo>
                  <a:cubicBezTo>
                    <a:pt x="12" y="125"/>
                    <a:pt x="12" y="124"/>
                    <a:pt x="12" y="124"/>
                  </a:cubicBezTo>
                  <a:cubicBezTo>
                    <a:pt x="12" y="124"/>
                    <a:pt x="12" y="124"/>
                    <a:pt x="13" y="124"/>
                  </a:cubicBezTo>
                  <a:cubicBezTo>
                    <a:pt x="13" y="124"/>
                    <a:pt x="13" y="123"/>
                    <a:pt x="14" y="123"/>
                  </a:cubicBezTo>
                  <a:cubicBezTo>
                    <a:pt x="14" y="123"/>
                    <a:pt x="14" y="123"/>
                    <a:pt x="14" y="123"/>
                  </a:cubicBezTo>
                  <a:cubicBezTo>
                    <a:pt x="14" y="123"/>
                    <a:pt x="16" y="122"/>
                    <a:pt x="16" y="122"/>
                  </a:cubicBezTo>
                  <a:cubicBezTo>
                    <a:pt x="17" y="122"/>
                    <a:pt x="17" y="122"/>
                    <a:pt x="18" y="122"/>
                  </a:cubicBezTo>
                  <a:cubicBezTo>
                    <a:pt x="18" y="122"/>
                    <a:pt x="18" y="122"/>
                    <a:pt x="18" y="122"/>
                  </a:cubicBezTo>
                  <a:cubicBezTo>
                    <a:pt x="18" y="122"/>
                    <a:pt x="18" y="121"/>
                    <a:pt x="18" y="121"/>
                  </a:cubicBezTo>
                  <a:cubicBezTo>
                    <a:pt x="19" y="121"/>
                    <a:pt x="19" y="121"/>
                    <a:pt x="19" y="121"/>
                  </a:cubicBezTo>
                  <a:cubicBezTo>
                    <a:pt x="19" y="120"/>
                    <a:pt x="20" y="120"/>
                    <a:pt x="20" y="120"/>
                  </a:cubicBezTo>
                  <a:cubicBezTo>
                    <a:pt x="20" y="120"/>
                    <a:pt x="20" y="119"/>
                    <a:pt x="21" y="119"/>
                  </a:cubicBezTo>
                  <a:cubicBezTo>
                    <a:pt x="21" y="119"/>
                    <a:pt x="23" y="119"/>
                    <a:pt x="23" y="119"/>
                  </a:cubicBezTo>
                  <a:cubicBezTo>
                    <a:pt x="23" y="119"/>
                    <a:pt x="23" y="119"/>
                    <a:pt x="24" y="119"/>
                  </a:cubicBezTo>
                  <a:cubicBezTo>
                    <a:pt x="24" y="119"/>
                    <a:pt x="24" y="119"/>
                    <a:pt x="24" y="119"/>
                  </a:cubicBezTo>
                  <a:cubicBezTo>
                    <a:pt x="24" y="119"/>
                    <a:pt x="25" y="119"/>
                    <a:pt x="25" y="119"/>
                  </a:cubicBezTo>
                  <a:cubicBezTo>
                    <a:pt x="26" y="119"/>
                    <a:pt x="27" y="119"/>
                    <a:pt x="28" y="118"/>
                  </a:cubicBezTo>
                  <a:cubicBezTo>
                    <a:pt x="28" y="118"/>
                    <a:pt x="29" y="119"/>
                    <a:pt x="30" y="119"/>
                  </a:cubicBezTo>
                  <a:cubicBezTo>
                    <a:pt x="31" y="119"/>
                    <a:pt x="31" y="119"/>
                    <a:pt x="31" y="119"/>
                  </a:cubicBezTo>
                  <a:cubicBezTo>
                    <a:pt x="31" y="119"/>
                    <a:pt x="31" y="119"/>
                    <a:pt x="31" y="119"/>
                  </a:cubicBezTo>
                  <a:cubicBezTo>
                    <a:pt x="32" y="119"/>
                    <a:pt x="32" y="119"/>
                    <a:pt x="33" y="119"/>
                  </a:cubicBezTo>
                  <a:cubicBezTo>
                    <a:pt x="33" y="119"/>
                    <a:pt x="33" y="119"/>
                    <a:pt x="33" y="119"/>
                  </a:cubicBezTo>
                  <a:cubicBezTo>
                    <a:pt x="33" y="119"/>
                    <a:pt x="34" y="119"/>
                    <a:pt x="34" y="119"/>
                  </a:cubicBezTo>
                  <a:cubicBezTo>
                    <a:pt x="35" y="119"/>
                    <a:pt x="35" y="119"/>
                    <a:pt x="35" y="119"/>
                  </a:cubicBezTo>
                  <a:cubicBezTo>
                    <a:pt x="36" y="119"/>
                    <a:pt x="36" y="119"/>
                    <a:pt x="36" y="119"/>
                  </a:cubicBezTo>
                  <a:cubicBezTo>
                    <a:pt x="37" y="119"/>
                    <a:pt x="37" y="119"/>
                    <a:pt x="37" y="119"/>
                  </a:cubicBezTo>
                  <a:cubicBezTo>
                    <a:pt x="38" y="119"/>
                    <a:pt x="38" y="118"/>
                    <a:pt x="38" y="118"/>
                  </a:cubicBezTo>
                  <a:cubicBezTo>
                    <a:pt x="39" y="117"/>
                    <a:pt x="39" y="117"/>
                    <a:pt x="39" y="117"/>
                  </a:cubicBezTo>
                  <a:cubicBezTo>
                    <a:pt x="40" y="116"/>
                    <a:pt x="41" y="115"/>
                    <a:pt x="42" y="114"/>
                  </a:cubicBezTo>
                  <a:cubicBezTo>
                    <a:pt x="43" y="114"/>
                    <a:pt x="43" y="114"/>
                    <a:pt x="44" y="114"/>
                  </a:cubicBezTo>
                  <a:cubicBezTo>
                    <a:pt x="44" y="114"/>
                    <a:pt x="45" y="113"/>
                    <a:pt x="45" y="113"/>
                  </a:cubicBezTo>
                  <a:cubicBezTo>
                    <a:pt x="46" y="113"/>
                    <a:pt x="46" y="113"/>
                    <a:pt x="47" y="112"/>
                  </a:cubicBezTo>
                  <a:cubicBezTo>
                    <a:pt x="47" y="112"/>
                    <a:pt x="47" y="112"/>
                    <a:pt x="47" y="112"/>
                  </a:cubicBezTo>
                  <a:cubicBezTo>
                    <a:pt x="47" y="112"/>
                    <a:pt x="47" y="112"/>
                    <a:pt x="48" y="112"/>
                  </a:cubicBezTo>
                  <a:cubicBezTo>
                    <a:pt x="48" y="112"/>
                    <a:pt x="48" y="112"/>
                    <a:pt x="48" y="112"/>
                  </a:cubicBezTo>
                  <a:cubicBezTo>
                    <a:pt x="49" y="111"/>
                    <a:pt x="49" y="111"/>
                    <a:pt x="49" y="111"/>
                  </a:cubicBezTo>
                  <a:cubicBezTo>
                    <a:pt x="49" y="111"/>
                    <a:pt x="49" y="111"/>
                    <a:pt x="49" y="111"/>
                  </a:cubicBezTo>
                  <a:cubicBezTo>
                    <a:pt x="50" y="111"/>
                    <a:pt x="50" y="111"/>
                    <a:pt x="51" y="111"/>
                  </a:cubicBezTo>
                  <a:cubicBezTo>
                    <a:pt x="51" y="111"/>
                    <a:pt x="51" y="110"/>
                    <a:pt x="51" y="110"/>
                  </a:cubicBezTo>
                  <a:cubicBezTo>
                    <a:pt x="52" y="110"/>
                    <a:pt x="53" y="111"/>
                    <a:pt x="53" y="111"/>
                  </a:cubicBezTo>
                  <a:cubicBezTo>
                    <a:pt x="54" y="111"/>
                    <a:pt x="56" y="111"/>
                    <a:pt x="57" y="110"/>
                  </a:cubicBezTo>
                  <a:cubicBezTo>
                    <a:pt x="57" y="110"/>
                    <a:pt x="58" y="110"/>
                    <a:pt x="58" y="110"/>
                  </a:cubicBezTo>
                  <a:cubicBezTo>
                    <a:pt x="59" y="110"/>
                    <a:pt x="59" y="110"/>
                    <a:pt x="60" y="110"/>
                  </a:cubicBezTo>
                  <a:cubicBezTo>
                    <a:pt x="60" y="110"/>
                    <a:pt x="60" y="109"/>
                    <a:pt x="61" y="109"/>
                  </a:cubicBezTo>
                  <a:cubicBezTo>
                    <a:pt x="61" y="109"/>
                    <a:pt x="61" y="109"/>
                    <a:pt x="61" y="109"/>
                  </a:cubicBezTo>
                  <a:cubicBezTo>
                    <a:pt x="62" y="109"/>
                    <a:pt x="63" y="108"/>
                    <a:pt x="64" y="108"/>
                  </a:cubicBezTo>
                  <a:cubicBezTo>
                    <a:pt x="65" y="107"/>
                    <a:pt x="66" y="107"/>
                    <a:pt x="67" y="107"/>
                  </a:cubicBezTo>
                  <a:cubicBezTo>
                    <a:pt x="67" y="107"/>
                    <a:pt x="68" y="107"/>
                    <a:pt x="68" y="107"/>
                  </a:cubicBezTo>
                  <a:cubicBezTo>
                    <a:pt x="69" y="107"/>
                    <a:pt x="71" y="107"/>
                    <a:pt x="72" y="107"/>
                  </a:cubicBezTo>
                  <a:cubicBezTo>
                    <a:pt x="73" y="107"/>
                    <a:pt x="73" y="107"/>
                    <a:pt x="74" y="106"/>
                  </a:cubicBezTo>
                  <a:cubicBezTo>
                    <a:pt x="75" y="106"/>
                    <a:pt x="75" y="107"/>
                    <a:pt x="75" y="107"/>
                  </a:cubicBezTo>
                  <a:cubicBezTo>
                    <a:pt x="76" y="107"/>
                    <a:pt x="78" y="108"/>
                    <a:pt x="78" y="109"/>
                  </a:cubicBezTo>
                  <a:cubicBezTo>
                    <a:pt x="78" y="109"/>
                    <a:pt x="79" y="109"/>
                    <a:pt x="79" y="109"/>
                  </a:cubicBezTo>
                  <a:cubicBezTo>
                    <a:pt x="79" y="109"/>
                    <a:pt x="79" y="109"/>
                    <a:pt x="79" y="109"/>
                  </a:cubicBezTo>
                  <a:cubicBezTo>
                    <a:pt x="79" y="109"/>
                    <a:pt x="80" y="109"/>
                    <a:pt x="81" y="109"/>
                  </a:cubicBezTo>
                  <a:cubicBezTo>
                    <a:pt x="81" y="109"/>
                    <a:pt x="81" y="109"/>
                    <a:pt x="81" y="110"/>
                  </a:cubicBezTo>
                  <a:cubicBezTo>
                    <a:pt x="82" y="110"/>
                    <a:pt x="82" y="110"/>
                    <a:pt x="82" y="110"/>
                  </a:cubicBezTo>
                  <a:cubicBezTo>
                    <a:pt x="83" y="110"/>
                    <a:pt x="83" y="110"/>
                    <a:pt x="83" y="110"/>
                  </a:cubicBezTo>
                  <a:cubicBezTo>
                    <a:pt x="83" y="110"/>
                    <a:pt x="84" y="110"/>
                    <a:pt x="84" y="110"/>
                  </a:cubicBezTo>
                  <a:cubicBezTo>
                    <a:pt x="84" y="110"/>
                    <a:pt x="84" y="110"/>
                    <a:pt x="84" y="110"/>
                  </a:cubicBezTo>
                  <a:cubicBezTo>
                    <a:pt x="85" y="110"/>
                    <a:pt x="84" y="110"/>
                    <a:pt x="84" y="110"/>
                  </a:cubicBezTo>
                  <a:cubicBezTo>
                    <a:pt x="85" y="110"/>
                    <a:pt x="85" y="110"/>
                    <a:pt x="85" y="110"/>
                  </a:cubicBezTo>
                  <a:cubicBezTo>
                    <a:pt x="85" y="111"/>
                    <a:pt x="85" y="111"/>
                    <a:pt x="85" y="112"/>
                  </a:cubicBezTo>
                  <a:cubicBezTo>
                    <a:pt x="86" y="111"/>
                    <a:pt x="86" y="111"/>
                    <a:pt x="86" y="112"/>
                  </a:cubicBezTo>
                  <a:cubicBezTo>
                    <a:pt x="86" y="112"/>
                    <a:pt x="86" y="113"/>
                    <a:pt x="86" y="113"/>
                  </a:cubicBezTo>
                  <a:cubicBezTo>
                    <a:pt x="86" y="114"/>
                    <a:pt x="85" y="114"/>
                    <a:pt x="85" y="114"/>
                  </a:cubicBezTo>
                  <a:cubicBezTo>
                    <a:pt x="85" y="114"/>
                    <a:pt x="85" y="114"/>
                    <a:pt x="85" y="115"/>
                  </a:cubicBezTo>
                  <a:cubicBezTo>
                    <a:pt x="85" y="115"/>
                    <a:pt x="85" y="115"/>
                    <a:pt x="85" y="115"/>
                  </a:cubicBezTo>
                  <a:cubicBezTo>
                    <a:pt x="85" y="115"/>
                    <a:pt x="85" y="115"/>
                    <a:pt x="85" y="115"/>
                  </a:cubicBezTo>
                  <a:cubicBezTo>
                    <a:pt x="86" y="115"/>
                    <a:pt x="86" y="115"/>
                    <a:pt x="87" y="115"/>
                  </a:cubicBezTo>
                  <a:cubicBezTo>
                    <a:pt x="87" y="116"/>
                    <a:pt x="87" y="117"/>
                    <a:pt x="87" y="118"/>
                  </a:cubicBezTo>
                  <a:cubicBezTo>
                    <a:pt x="87" y="118"/>
                    <a:pt x="87" y="119"/>
                    <a:pt x="87" y="119"/>
                  </a:cubicBezTo>
                  <a:cubicBezTo>
                    <a:pt x="88" y="120"/>
                    <a:pt x="87" y="122"/>
                    <a:pt x="87" y="123"/>
                  </a:cubicBezTo>
                  <a:cubicBezTo>
                    <a:pt x="87" y="123"/>
                    <a:pt x="87" y="123"/>
                    <a:pt x="86" y="123"/>
                  </a:cubicBezTo>
                  <a:cubicBezTo>
                    <a:pt x="86" y="123"/>
                    <a:pt x="87" y="124"/>
                    <a:pt x="87" y="124"/>
                  </a:cubicBezTo>
                  <a:cubicBezTo>
                    <a:pt x="87" y="124"/>
                    <a:pt x="87" y="124"/>
                    <a:pt x="88" y="124"/>
                  </a:cubicBezTo>
                  <a:cubicBezTo>
                    <a:pt x="88" y="123"/>
                    <a:pt x="88" y="122"/>
                    <a:pt x="89" y="122"/>
                  </a:cubicBezTo>
                  <a:cubicBezTo>
                    <a:pt x="89" y="122"/>
                    <a:pt x="89" y="122"/>
                    <a:pt x="90" y="122"/>
                  </a:cubicBezTo>
                  <a:cubicBezTo>
                    <a:pt x="90" y="122"/>
                    <a:pt x="90" y="121"/>
                    <a:pt x="90" y="121"/>
                  </a:cubicBezTo>
                  <a:cubicBezTo>
                    <a:pt x="90" y="121"/>
                    <a:pt x="90" y="121"/>
                    <a:pt x="90" y="121"/>
                  </a:cubicBezTo>
                  <a:cubicBezTo>
                    <a:pt x="91" y="121"/>
                    <a:pt x="91" y="120"/>
                    <a:pt x="91" y="120"/>
                  </a:cubicBezTo>
                  <a:cubicBezTo>
                    <a:pt x="92" y="120"/>
                    <a:pt x="92" y="120"/>
                    <a:pt x="92" y="119"/>
                  </a:cubicBezTo>
                  <a:cubicBezTo>
                    <a:pt x="93" y="119"/>
                    <a:pt x="93" y="119"/>
                    <a:pt x="93" y="119"/>
                  </a:cubicBezTo>
                  <a:cubicBezTo>
                    <a:pt x="93" y="119"/>
                    <a:pt x="93" y="119"/>
                    <a:pt x="93" y="119"/>
                  </a:cubicBezTo>
                  <a:cubicBezTo>
                    <a:pt x="94" y="119"/>
                    <a:pt x="95" y="118"/>
                    <a:pt x="95" y="118"/>
                  </a:cubicBezTo>
                  <a:cubicBezTo>
                    <a:pt x="95" y="118"/>
                    <a:pt x="95" y="118"/>
                    <a:pt x="95" y="118"/>
                  </a:cubicBezTo>
                  <a:cubicBezTo>
                    <a:pt x="96" y="118"/>
                    <a:pt x="96" y="117"/>
                    <a:pt x="97" y="117"/>
                  </a:cubicBezTo>
                  <a:cubicBezTo>
                    <a:pt x="97" y="117"/>
                    <a:pt x="97" y="117"/>
                    <a:pt x="97" y="116"/>
                  </a:cubicBezTo>
                  <a:cubicBezTo>
                    <a:pt x="98" y="116"/>
                    <a:pt x="98" y="116"/>
                    <a:pt x="98" y="116"/>
                  </a:cubicBezTo>
                  <a:cubicBezTo>
                    <a:pt x="98" y="115"/>
                    <a:pt x="98" y="115"/>
                    <a:pt x="99" y="115"/>
                  </a:cubicBezTo>
                  <a:cubicBezTo>
                    <a:pt x="99" y="115"/>
                    <a:pt x="99" y="114"/>
                    <a:pt x="99" y="114"/>
                  </a:cubicBezTo>
                  <a:cubicBezTo>
                    <a:pt x="99" y="114"/>
                    <a:pt x="99" y="114"/>
                    <a:pt x="100" y="114"/>
                  </a:cubicBezTo>
                  <a:cubicBezTo>
                    <a:pt x="100" y="114"/>
                    <a:pt x="100" y="114"/>
                    <a:pt x="100" y="113"/>
                  </a:cubicBezTo>
                  <a:cubicBezTo>
                    <a:pt x="101" y="113"/>
                    <a:pt x="101" y="112"/>
                    <a:pt x="101" y="112"/>
                  </a:cubicBezTo>
                  <a:cubicBezTo>
                    <a:pt x="101" y="112"/>
                    <a:pt x="101" y="112"/>
                    <a:pt x="101" y="112"/>
                  </a:cubicBezTo>
                  <a:cubicBezTo>
                    <a:pt x="101" y="112"/>
                    <a:pt x="101" y="112"/>
                    <a:pt x="101" y="113"/>
                  </a:cubicBezTo>
                  <a:cubicBezTo>
                    <a:pt x="101" y="113"/>
                    <a:pt x="102" y="113"/>
                    <a:pt x="102" y="113"/>
                  </a:cubicBezTo>
                  <a:cubicBezTo>
                    <a:pt x="101" y="114"/>
                    <a:pt x="101" y="114"/>
                    <a:pt x="101" y="115"/>
                  </a:cubicBezTo>
                  <a:cubicBezTo>
                    <a:pt x="101" y="115"/>
                    <a:pt x="101" y="115"/>
                    <a:pt x="100" y="116"/>
                  </a:cubicBezTo>
                  <a:cubicBezTo>
                    <a:pt x="100" y="116"/>
                    <a:pt x="100" y="116"/>
                    <a:pt x="100" y="116"/>
                  </a:cubicBezTo>
                  <a:cubicBezTo>
                    <a:pt x="100" y="116"/>
                    <a:pt x="100" y="117"/>
                    <a:pt x="100" y="118"/>
                  </a:cubicBezTo>
                  <a:cubicBezTo>
                    <a:pt x="100" y="118"/>
                    <a:pt x="99" y="118"/>
                    <a:pt x="99" y="118"/>
                  </a:cubicBezTo>
                  <a:cubicBezTo>
                    <a:pt x="99" y="118"/>
                    <a:pt x="99" y="119"/>
                    <a:pt x="98" y="119"/>
                  </a:cubicBezTo>
                  <a:cubicBezTo>
                    <a:pt x="98" y="119"/>
                    <a:pt x="98" y="119"/>
                    <a:pt x="98" y="119"/>
                  </a:cubicBezTo>
                  <a:cubicBezTo>
                    <a:pt x="98" y="119"/>
                    <a:pt x="98" y="119"/>
                    <a:pt x="98" y="120"/>
                  </a:cubicBezTo>
                  <a:cubicBezTo>
                    <a:pt x="98" y="120"/>
                    <a:pt x="97" y="120"/>
                    <a:pt x="97" y="120"/>
                  </a:cubicBezTo>
                  <a:cubicBezTo>
                    <a:pt x="97" y="120"/>
                    <a:pt x="97" y="120"/>
                    <a:pt x="97" y="120"/>
                  </a:cubicBezTo>
                  <a:cubicBezTo>
                    <a:pt x="97" y="121"/>
                    <a:pt x="97" y="121"/>
                    <a:pt x="96" y="121"/>
                  </a:cubicBezTo>
                  <a:cubicBezTo>
                    <a:pt x="96" y="121"/>
                    <a:pt x="96" y="121"/>
                    <a:pt x="96" y="122"/>
                  </a:cubicBezTo>
                  <a:cubicBezTo>
                    <a:pt x="96" y="122"/>
                    <a:pt x="96" y="122"/>
                    <a:pt x="96" y="122"/>
                  </a:cubicBezTo>
                  <a:cubicBezTo>
                    <a:pt x="96" y="122"/>
                    <a:pt x="96" y="123"/>
                    <a:pt x="96" y="123"/>
                  </a:cubicBezTo>
                  <a:cubicBezTo>
                    <a:pt x="95" y="124"/>
                    <a:pt x="95" y="124"/>
                    <a:pt x="95" y="125"/>
                  </a:cubicBezTo>
                  <a:cubicBezTo>
                    <a:pt x="94" y="125"/>
                    <a:pt x="94" y="125"/>
                    <a:pt x="94" y="125"/>
                  </a:cubicBezTo>
                  <a:cubicBezTo>
                    <a:pt x="93" y="125"/>
                    <a:pt x="92" y="125"/>
                    <a:pt x="92" y="126"/>
                  </a:cubicBezTo>
                  <a:cubicBezTo>
                    <a:pt x="92" y="126"/>
                    <a:pt x="92" y="126"/>
                    <a:pt x="92" y="126"/>
                  </a:cubicBezTo>
                  <a:cubicBezTo>
                    <a:pt x="93" y="126"/>
                    <a:pt x="94" y="125"/>
                    <a:pt x="95" y="125"/>
                  </a:cubicBezTo>
                  <a:cubicBezTo>
                    <a:pt x="95" y="125"/>
                    <a:pt x="95" y="125"/>
                    <a:pt x="96" y="124"/>
                  </a:cubicBezTo>
                  <a:cubicBezTo>
                    <a:pt x="96" y="124"/>
                    <a:pt x="97" y="123"/>
                    <a:pt x="97" y="123"/>
                  </a:cubicBezTo>
                  <a:cubicBezTo>
                    <a:pt x="97" y="122"/>
                    <a:pt x="97" y="122"/>
                    <a:pt x="97" y="122"/>
                  </a:cubicBezTo>
                  <a:cubicBezTo>
                    <a:pt x="98" y="122"/>
                    <a:pt x="98" y="121"/>
                    <a:pt x="98" y="121"/>
                  </a:cubicBezTo>
                  <a:cubicBezTo>
                    <a:pt x="98" y="121"/>
                    <a:pt x="98" y="121"/>
                    <a:pt x="98" y="120"/>
                  </a:cubicBezTo>
                  <a:cubicBezTo>
                    <a:pt x="98" y="120"/>
                    <a:pt x="99" y="120"/>
                    <a:pt x="99" y="120"/>
                  </a:cubicBezTo>
                  <a:cubicBezTo>
                    <a:pt x="99" y="120"/>
                    <a:pt x="99" y="120"/>
                    <a:pt x="99" y="120"/>
                  </a:cubicBezTo>
                  <a:cubicBezTo>
                    <a:pt x="99" y="121"/>
                    <a:pt x="99" y="122"/>
                    <a:pt x="99" y="122"/>
                  </a:cubicBezTo>
                  <a:cubicBezTo>
                    <a:pt x="99" y="122"/>
                    <a:pt x="100" y="123"/>
                    <a:pt x="100" y="124"/>
                  </a:cubicBezTo>
                  <a:cubicBezTo>
                    <a:pt x="100" y="124"/>
                    <a:pt x="99" y="124"/>
                    <a:pt x="99" y="124"/>
                  </a:cubicBezTo>
                  <a:cubicBezTo>
                    <a:pt x="99" y="124"/>
                    <a:pt x="99" y="125"/>
                    <a:pt x="99" y="125"/>
                  </a:cubicBezTo>
                  <a:cubicBezTo>
                    <a:pt x="99" y="125"/>
                    <a:pt x="99" y="126"/>
                    <a:pt x="99" y="126"/>
                  </a:cubicBezTo>
                  <a:cubicBezTo>
                    <a:pt x="98" y="126"/>
                    <a:pt x="98" y="126"/>
                    <a:pt x="98" y="127"/>
                  </a:cubicBezTo>
                  <a:cubicBezTo>
                    <a:pt x="98" y="127"/>
                    <a:pt x="97" y="127"/>
                    <a:pt x="96" y="128"/>
                  </a:cubicBezTo>
                  <a:cubicBezTo>
                    <a:pt x="96" y="128"/>
                    <a:pt x="96" y="128"/>
                    <a:pt x="96" y="128"/>
                  </a:cubicBezTo>
                  <a:cubicBezTo>
                    <a:pt x="96" y="128"/>
                    <a:pt x="96" y="128"/>
                    <a:pt x="96" y="128"/>
                  </a:cubicBezTo>
                  <a:cubicBezTo>
                    <a:pt x="97" y="128"/>
                    <a:pt x="97" y="128"/>
                    <a:pt x="97" y="128"/>
                  </a:cubicBezTo>
                  <a:cubicBezTo>
                    <a:pt x="98" y="128"/>
                    <a:pt x="98" y="127"/>
                    <a:pt x="98" y="127"/>
                  </a:cubicBezTo>
                  <a:cubicBezTo>
                    <a:pt x="99" y="127"/>
                    <a:pt x="99" y="127"/>
                    <a:pt x="100" y="127"/>
                  </a:cubicBezTo>
                  <a:cubicBezTo>
                    <a:pt x="100" y="127"/>
                    <a:pt x="100" y="127"/>
                    <a:pt x="100" y="127"/>
                  </a:cubicBezTo>
                  <a:cubicBezTo>
                    <a:pt x="100" y="126"/>
                    <a:pt x="101" y="127"/>
                    <a:pt x="101" y="126"/>
                  </a:cubicBezTo>
                  <a:cubicBezTo>
                    <a:pt x="101" y="126"/>
                    <a:pt x="101" y="126"/>
                    <a:pt x="102" y="126"/>
                  </a:cubicBezTo>
                  <a:cubicBezTo>
                    <a:pt x="102" y="127"/>
                    <a:pt x="102" y="127"/>
                    <a:pt x="102" y="127"/>
                  </a:cubicBezTo>
                  <a:cubicBezTo>
                    <a:pt x="102" y="127"/>
                    <a:pt x="101" y="127"/>
                    <a:pt x="101" y="128"/>
                  </a:cubicBezTo>
                  <a:cubicBezTo>
                    <a:pt x="101" y="128"/>
                    <a:pt x="102" y="128"/>
                    <a:pt x="101" y="129"/>
                  </a:cubicBezTo>
                  <a:cubicBezTo>
                    <a:pt x="101" y="129"/>
                    <a:pt x="101" y="129"/>
                    <a:pt x="101" y="130"/>
                  </a:cubicBezTo>
                  <a:cubicBezTo>
                    <a:pt x="102" y="130"/>
                    <a:pt x="101" y="131"/>
                    <a:pt x="101" y="131"/>
                  </a:cubicBezTo>
                  <a:cubicBezTo>
                    <a:pt x="101" y="132"/>
                    <a:pt x="101" y="132"/>
                    <a:pt x="101" y="133"/>
                  </a:cubicBezTo>
                  <a:cubicBezTo>
                    <a:pt x="101" y="133"/>
                    <a:pt x="101" y="134"/>
                    <a:pt x="101" y="135"/>
                  </a:cubicBezTo>
                  <a:cubicBezTo>
                    <a:pt x="100" y="135"/>
                    <a:pt x="100" y="135"/>
                    <a:pt x="100" y="135"/>
                  </a:cubicBezTo>
                  <a:cubicBezTo>
                    <a:pt x="100" y="135"/>
                    <a:pt x="100" y="135"/>
                    <a:pt x="100" y="136"/>
                  </a:cubicBezTo>
                  <a:cubicBezTo>
                    <a:pt x="99" y="136"/>
                    <a:pt x="99" y="137"/>
                    <a:pt x="100" y="137"/>
                  </a:cubicBezTo>
                  <a:cubicBezTo>
                    <a:pt x="100" y="137"/>
                    <a:pt x="100" y="137"/>
                    <a:pt x="100" y="137"/>
                  </a:cubicBezTo>
                  <a:cubicBezTo>
                    <a:pt x="100" y="137"/>
                    <a:pt x="100" y="137"/>
                    <a:pt x="100" y="137"/>
                  </a:cubicBezTo>
                  <a:cubicBezTo>
                    <a:pt x="100" y="138"/>
                    <a:pt x="100" y="138"/>
                    <a:pt x="100" y="138"/>
                  </a:cubicBezTo>
                  <a:cubicBezTo>
                    <a:pt x="100" y="139"/>
                    <a:pt x="100" y="139"/>
                    <a:pt x="100" y="139"/>
                  </a:cubicBezTo>
                  <a:cubicBezTo>
                    <a:pt x="100" y="140"/>
                    <a:pt x="101" y="140"/>
                    <a:pt x="101" y="140"/>
                  </a:cubicBezTo>
                  <a:cubicBezTo>
                    <a:pt x="101" y="140"/>
                    <a:pt x="102" y="140"/>
                    <a:pt x="102" y="140"/>
                  </a:cubicBezTo>
                  <a:cubicBezTo>
                    <a:pt x="103" y="141"/>
                    <a:pt x="103" y="141"/>
                    <a:pt x="103" y="142"/>
                  </a:cubicBezTo>
                  <a:cubicBezTo>
                    <a:pt x="104" y="142"/>
                    <a:pt x="104" y="141"/>
                    <a:pt x="105" y="141"/>
                  </a:cubicBezTo>
                  <a:cubicBezTo>
                    <a:pt x="106" y="141"/>
                    <a:pt x="106" y="142"/>
                    <a:pt x="106" y="142"/>
                  </a:cubicBezTo>
                  <a:cubicBezTo>
                    <a:pt x="107" y="142"/>
                    <a:pt x="107" y="142"/>
                    <a:pt x="108" y="142"/>
                  </a:cubicBezTo>
                  <a:cubicBezTo>
                    <a:pt x="108" y="142"/>
                    <a:pt x="108" y="143"/>
                    <a:pt x="109" y="143"/>
                  </a:cubicBezTo>
                  <a:cubicBezTo>
                    <a:pt x="109" y="143"/>
                    <a:pt x="109" y="143"/>
                    <a:pt x="109" y="143"/>
                  </a:cubicBezTo>
                  <a:cubicBezTo>
                    <a:pt x="110" y="143"/>
                    <a:pt x="110" y="144"/>
                    <a:pt x="110" y="144"/>
                  </a:cubicBezTo>
                  <a:cubicBezTo>
                    <a:pt x="110" y="144"/>
                    <a:pt x="111" y="144"/>
                    <a:pt x="111" y="144"/>
                  </a:cubicBezTo>
                  <a:cubicBezTo>
                    <a:pt x="112" y="144"/>
                    <a:pt x="113" y="143"/>
                    <a:pt x="113" y="143"/>
                  </a:cubicBezTo>
                  <a:cubicBezTo>
                    <a:pt x="113" y="143"/>
                    <a:pt x="113" y="143"/>
                    <a:pt x="114" y="143"/>
                  </a:cubicBezTo>
                  <a:cubicBezTo>
                    <a:pt x="114" y="142"/>
                    <a:pt x="114" y="142"/>
                    <a:pt x="115" y="142"/>
                  </a:cubicBezTo>
                  <a:cubicBezTo>
                    <a:pt x="115" y="142"/>
                    <a:pt x="116" y="141"/>
                    <a:pt x="116" y="141"/>
                  </a:cubicBezTo>
                  <a:cubicBezTo>
                    <a:pt x="116" y="141"/>
                    <a:pt x="116" y="141"/>
                    <a:pt x="116" y="141"/>
                  </a:cubicBezTo>
                  <a:cubicBezTo>
                    <a:pt x="116" y="141"/>
                    <a:pt x="116" y="141"/>
                    <a:pt x="116" y="141"/>
                  </a:cubicBezTo>
                  <a:cubicBezTo>
                    <a:pt x="116" y="141"/>
                    <a:pt x="117" y="141"/>
                    <a:pt x="117" y="140"/>
                  </a:cubicBezTo>
                  <a:cubicBezTo>
                    <a:pt x="117" y="140"/>
                    <a:pt x="118" y="140"/>
                    <a:pt x="118" y="140"/>
                  </a:cubicBezTo>
                  <a:cubicBezTo>
                    <a:pt x="118" y="140"/>
                    <a:pt x="118" y="139"/>
                    <a:pt x="119" y="139"/>
                  </a:cubicBezTo>
                  <a:cubicBezTo>
                    <a:pt x="119" y="139"/>
                    <a:pt x="119" y="139"/>
                    <a:pt x="119" y="139"/>
                  </a:cubicBezTo>
                  <a:cubicBezTo>
                    <a:pt x="120" y="140"/>
                    <a:pt x="120" y="141"/>
                    <a:pt x="119" y="141"/>
                  </a:cubicBezTo>
                  <a:cubicBezTo>
                    <a:pt x="119" y="141"/>
                    <a:pt x="119" y="141"/>
                    <a:pt x="119" y="141"/>
                  </a:cubicBezTo>
                  <a:cubicBezTo>
                    <a:pt x="120" y="141"/>
                    <a:pt x="120" y="141"/>
                    <a:pt x="120" y="141"/>
                  </a:cubicBezTo>
                  <a:cubicBezTo>
                    <a:pt x="120" y="141"/>
                    <a:pt x="121" y="141"/>
                    <a:pt x="121" y="141"/>
                  </a:cubicBezTo>
                  <a:cubicBezTo>
                    <a:pt x="121" y="142"/>
                    <a:pt x="121" y="142"/>
                    <a:pt x="121" y="142"/>
                  </a:cubicBezTo>
                  <a:cubicBezTo>
                    <a:pt x="120" y="142"/>
                    <a:pt x="120" y="142"/>
                    <a:pt x="120" y="143"/>
                  </a:cubicBezTo>
                  <a:cubicBezTo>
                    <a:pt x="120" y="143"/>
                    <a:pt x="120" y="143"/>
                    <a:pt x="120" y="143"/>
                  </a:cubicBezTo>
                  <a:cubicBezTo>
                    <a:pt x="120" y="143"/>
                    <a:pt x="120" y="143"/>
                    <a:pt x="120" y="143"/>
                  </a:cubicBezTo>
                  <a:cubicBezTo>
                    <a:pt x="120" y="143"/>
                    <a:pt x="120" y="143"/>
                    <a:pt x="120" y="143"/>
                  </a:cubicBezTo>
                  <a:cubicBezTo>
                    <a:pt x="120" y="143"/>
                    <a:pt x="121" y="143"/>
                    <a:pt x="121" y="143"/>
                  </a:cubicBezTo>
                  <a:cubicBezTo>
                    <a:pt x="121" y="144"/>
                    <a:pt x="121" y="144"/>
                    <a:pt x="121" y="144"/>
                  </a:cubicBezTo>
                  <a:cubicBezTo>
                    <a:pt x="121" y="144"/>
                    <a:pt x="121" y="144"/>
                    <a:pt x="121" y="144"/>
                  </a:cubicBezTo>
                  <a:cubicBezTo>
                    <a:pt x="122" y="144"/>
                    <a:pt x="122" y="144"/>
                    <a:pt x="122" y="144"/>
                  </a:cubicBezTo>
                  <a:cubicBezTo>
                    <a:pt x="122" y="144"/>
                    <a:pt x="122" y="144"/>
                    <a:pt x="122" y="144"/>
                  </a:cubicBezTo>
                  <a:cubicBezTo>
                    <a:pt x="122" y="144"/>
                    <a:pt x="122" y="144"/>
                    <a:pt x="122" y="144"/>
                  </a:cubicBezTo>
                  <a:cubicBezTo>
                    <a:pt x="122" y="144"/>
                    <a:pt x="122" y="144"/>
                    <a:pt x="122" y="144"/>
                  </a:cubicBezTo>
                  <a:cubicBezTo>
                    <a:pt x="123" y="144"/>
                    <a:pt x="124" y="144"/>
                    <a:pt x="125" y="143"/>
                  </a:cubicBezTo>
                  <a:cubicBezTo>
                    <a:pt x="125" y="143"/>
                    <a:pt x="125" y="143"/>
                    <a:pt x="125" y="143"/>
                  </a:cubicBezTo>
                  <a:cubicBezTo>
                    <a:pt x="126" y="143"/>
                    <a:pt x="126" y="142"/>
                    <a:pt x="127" y="142"/>
                  </a:cubicBezTo>
                  <a:cubicBezTo>
                    <a:pt x="128" y="141"/>
                    <a:pt x="130" y="140"/>
                    <a:pt x="132" y="139"/>
                  </a:cubicBezTo>
                  <a:cubicBezTo>
                    <a:pt x="133" y="139"/>
                    <a:pt x="135" y="139"/>
                    <a:pt x="136" y="139"/>
                  </a:cubicBezTo>
                  <a:cubicBezTo>
                    <a:pt x="137" y="139"/>
                    <a:pt x="137" y="139"/>
                    <a:pt x="138" y="139"/>
                  </a:cubicBezTo>
                  <a:cubicBezTo>
                    <a:pt x="139" y="139"/>
                    <a:pt x="139" y="139"/>
                    <a:pt x="140" y="138"/>
                  </a:cubicBezTo>
                  <a:cubicBezTo>
                    <a:pt x="140" y="138"/>
                    <a:pt x="140" y="138"/>
                    <a:pt x="140" y="138"/>
                  </a:cubicBezTo>
                  <a:cubicBezTo>
                    <a:pt x="141" y="137"/>
                    <a:pt x="141" y="138"/>
                    <a:pt x="141" y="138"/>
                  </a:cubicBezTo>
                  <a:cubicBezTo>
                    <a:pt x="141" y="137"/>
                    <a:pt x="142" y="136"/>
                    <a:pt x="142" y="136"/>
                  </a:cubicBezTo>
                  <a:cubicBezTo>
                    <a:pt x="142" y="136"/>
                    <a:pt x="142" y="136"/>
                    <a:pt x="142" y="136"/>
                  </a:cubicBezTo>
                  <a:cubicBezTo>
                    <a:pt x="142" y="136"/>
                    <a:pt x="142" y="136"/>
                    <a:pt x="142" y="136"/>
                  </a:cubicBezTo>
                  <a:cubicBezTo>
                    <a:pt x="142" y="135"/>
                    <a:pt x="142" y="135"/>
                    <a:pt x="143" y="135"/>
                  </a:cubicBezTo>
                  <a:cubicBezTo>
                    <a:pt x="143" y="135"/>
                    <a:pt x="143" y="134"/>
                    <a:pt x="143" y="134"/>
                  </a:cubicBezTo>
                  <a:cubicBezTo>
                    <a:pt x="143" y="134"/>
                    <a:pt x="143" y="134"/>
                    <a:pt x="143" y="134"/>
                  </a:cubicBezTo>
                  <a:cubicBezTo>
                    <a:pt x="143" y="134"/>
                    <a:pt x="143" y="134"/>
                    <a:pt x="143" y="133"/>
                  </a:cubicBezTo>
                  <a:cubicBezTo>
                    <a:pt x="144" y="133"/>
                    <a:pt x="144" y="133"/>
                    <a:pt x="144" y="133"/>
                  </a:cubicBezTo>
                  <a:cubicBezTo>
                    <a:pt x="144" y="133"/>
                    <a:pt x="144" y="132"/>
                    <a:pt x="144" y="132"/>
                  </a:cubicBezTo>
                  <a:cubicBezTo>
                    <a:pt x="145" y="132"/>
                    <a:pt x="145" y="132"/>
                    <a:pt x="145" y="131"/>
                  </a:cubicBezTo>
                  <a:cubicBezTo>
                    <a:pt x="146" y="131"/>
                    <a:pt x="146" y="130"/>
                    <a:pt x="146" y="130"/>
                  </a:cubicBezTo>
                  <a:cubicBezTo>
                    <a:pt x="146" y="130"/>
                    <a:pt x="146" y="130"/>
                    <a:pt x="146" y="130"/>
                  </a:cubicBezTo>
                  <a:cubicBezTo>
                    <a:pt x="146" y="130"/>
                    <a:pt x="146" y="129"/>
                    <a:pt x="146" y="129"/>
                  </a:cubicBezTo>
                  <a:cubicBezTo>
                    <a:pt x="147" y="129"/>
                    <a:pt x="147" y="129"/>
                    <a:pt x="147" y="129"/>
                  </a:cubicBezTo>
                  <a:cubicBezTo>
                    <a:pt x="147" y="129"/>
                    <a:pt x="147" y="129"/>
                    <a:pt x="147" y="129"/>
                  </a:cubicBezTo>
                  <a:cubicBezTo>
                    <a:pt x="147" y="128"/>
                    <a:pt x="147" y="128"/>
                    <a:pt x="147" y="128"/>
                  </a:cubicBezTo>
                  <a:cubicBezTo>
                    <a:pt x="148" y="128"/>
                    <a:pt x="148" y="128"/>
                    <a:pt x="148" y="128"/>
                  </a:cubicBezTo>
                  <a:cubicBezTo>
                    <a:pt x="148" y="128"/>
                    <a:pt x="148" y="128"/>
                    <a:pt x="148" y="127"/>
                  </a:cubicBezTo>
                  <a:cubicBezTo>
                    <a:pt x="148" y="127"/>
                    <a:pt x="148" y="127"/>
                    <a:pt x="148" y="127"/>
                  </a:cubicBezTo>
                  <a:cubicBezTo>
                    <a:pt x="149" y="127"/>
                    <a:pt x="149" y="127"/>
                    <a:pt x="149" y="127"/>
                  </a:cubicBezTo>
                  <a:cubicBezTo>
                    <a:pt x="149" y="126"/>
                    <a:pt x="149" y="126"/>
                    <a:pt x="150" y="126"/>
                  </a:cubicBezTo>
                  <a:cubicBezTo>
                    <a:pt x="150" y="126"/>
                    <a:pt x="150" y="126"/>
                    <a:pt x="151" y="125"/>
                  </a:cubicBezTo>
                  <a:cubicBezTo>
                    <a:pt x="151" y="125"/>
                    <a:pt x="151" y="125"/>
                    <a:pt x="151" y="125"/>
                  </a:cubicBezTo>
                  <a:cubicBezTo>
                    <a:pt x="151" y="125"/>
                    <a:pt x="151" y="125"/>
                    <a:pt x="151" y="125"/>
                  </a:cubicBezTo>
                  <a:cubicBezTo>
                    <a:pt x="151" y="124"/>
                    <a:pt x="151" y="124"/>
                    <a:pt x="152" y="124"/>
                  </a:cubicBezTo>
                  <a:cubicBezTo>
                    <a:pt x="152" y="124"/>
                    <a:pt x="152" y="124"/>
                    <a:pt x="152" y="123"/>
                  </a:cubicBezTo>
                  <a:cubicBezTo>
                    <a:pt x="152" y="123"/>
                    <a:pt x="152" y="123"/>
                    <a:pt x="153" y="123"/>
                  </a:cubicBezTo>
                  <a:cubicBezTo>
                    <a:pt x="153" y="122"/>
                    <a:pt x="153" y="122"/>
                    <a:pt x="153" y="122"/>
                  </a:cubicBezTo>
                  <a:cubicBezTo>
                    <a:pt x="153" y="122"/>
                    <a:pt x="153" y="122"/>
                    <a:pt x="153" y="122"/>
                  </a:cubicBezTo>
                  <a:cubicBezTo>
                    <a:pt x="153" y="122"/>
                    <a:pt x="154" y="121"/>
                    <a:pt x="154" y="121"/>
                  </a:cubicBezTo>
                  <a:cubicBezTo>
                    <a:pt x="154" y="120"/>
                    <a:pt x="155" y="120"/>
                    <a:pt x="155" y="120"/>
                  </a:cubicBezTo>
                  <a:cubicBezTo>
                    <a:pt x="155" y="120"/>
                    <a:pt x="155" y="120"/>
                    <a:pt x="155" y="119"/>
                  </a:cubicBezTo>
                  <a:cubicBezTo>
                    <a:pt x="156" y="119"/>
                    <a:pt x="156" y="119"/>
                    <a:pt x="156" y="119"/>
                  </a:cubicBezTo>
                  <a:cubicBezTo>
                    <a:pt x="156" y="119"/>
                    <a:pt x="157" y="118"/>
                    <a:pt x="157" y="117"/>
                  </a:cubicBezTo>
                  <a:cubicBezTo>
                    <a:pt x="157" y="117"/>
                    <a:pt x="157" y="117"/>
                    <a:pt x="158" y="117"/>
                  </a:cubicBezTo>
                  <a:cubicBezTo>
                    <a:pt x="158" y="117"/>
                    <a:pt x="158" y="117"/>
                    <a:pt x="158" y="117"/>
                  </a:cubicBezTo>
                  <a:cubicBezTo>
                    <a:pt x="158" y="116"/>
                    <a:pt x="158" y="116"/>
                    <a:pt x="158" y="116"/>
                  </a:cubicBezTo>
                  <a:cubicBezTo>
                    <a:pt x="158" y="116"/>
                    <a:pt x="159" y="116"/>
                    <a:pt x="159" y="116"/>
                  </a:cubicBezTo>
                  <a:cubicBezTo>
                    <a:pt x="159" y="115"/>
                    <a:pt x="159" y="115"/>
                    <a:pt x="159" y="115"/>
                  </a:cubicBezTo>
                  <a:cubicBezTo>
                    <a:pt x="160" y="115"/>
                    <a:pt x="161" y="114"/>
                    <a:pt x="161" y="114"/>
                  </a:cubicBezTo>
                  <a:cubicBezTo>
                    <a:pt x="161" y="114"/>
                    <a:pt x="161" y="113"/>
                    <a:pt x="162" y="113"/>
                  </a:cubicBezTo>
                  <a:cubicBezTo>
                    <a:pt x="162" y="113"/>
                    <a:pt x="162" y="113"/>
                    <a:pt x="162" y="113"/>
                  </a:cubicBezTo>
                  <a:cubicBezTo>
                    <a:pt x="162" y="113"/>
                    <a:pt x="162" y="113"/>
                    <a:pt x="162" y="113"/>
                  </a:cubicBezTo>
                  <a:cubicBezTo>
                    <a:pt x="163" y="113"/>
                    <a:pt x="163" y="113"/>
                    <a:pt x="163" y="113"/>
                  </a:cubicBezTo>
                  <a:cubicBezTo>
                    <a:pt x="163" y="113"/>
                    <a:pt x="163" y="112"/>
                    <a:pt x="163" y="112"/>
                  </a:cubicBezTo>
                  <a:cubicBezTo>
                    <a:pt x="163" y="112"/>
                    <a:pt x="165" y="111"/>
                    <a:pt x="165" y="111"/>
                  </a:cubicBezTo>
                  <a:cubicBezTo>
                    <a:pt x="165" y="111"/>
                    <a:pt x="165" y="111"/>
                    <a:pt x="165" y="111"/>
                  </a:cubicBezTo>
                  <a:cubicBezTo>
                    <a:pt x="165" y="111"/>
                    <a:pt x="165" y="110"/>
                    <a:pt x="166" y="110"/>
                  </a:cubicBezTo>
                  <a:cubicBezTo>
                    <a:pt x="166" y="110"/>
                    <a:pt x="166" y="110"/>
                    <a:pt x="166" y="110"/>
                  </a:cubicBezTo>
                  <a:cubicBezTo>
                    <a:pt x="166" y="109"/>
                    <a:pt x="167" y="108"/>
                    <a:pt x="168" y="108"/>
                  </a:cubicBezTo>
                  <a:cubicBezTo>
                    <a:pt x="168" y="108"/>
                    <a:pt x="168" y="107"/>
                    <a:pt x="168" y="107"/>
                  </a:cubicBezTo>
                  <a:cubicBezTo>
                    <a:pt x="168" y="107"/>
                    <a:pt x="168" y="107"/>
                    <a:pt x="168" y="107"/>
                  </a:cubicBezTo>
                  <a:cubicBezTo>
                    <a:pt x="168" y="107"/>
                    <a:pt x="169" y="107"/>
                    <a:pt x="169" y="107"/>
                  </a:cubicBezTo>
                  <a:cubicBezTo>
                    <a:pt x="169" y="106"/>
                    <a:pt x="169" y="106"/>
                    <a:pt x="169" y="106"/>
                  </a:cubicBezTo>
                  <a:cubicBezTo>
                    <a:pt x="169" y="106"/>
                    <a:pt x="169" y="106"/>
                    <a:pt x="169" y="106"/>
                  </a:cubicBezTo>
                  <a:cubicBezTo>
                    <a:pt x="169" y="105"/>
                    <a:pt x="169" y="105"/>
                    <a:pt x="169" y="105"/>
                  </a:cubicBezTo>
                  <a:cubicBezTo>
                    <a:pt x="170" y="105"/>
                    <a:pt x="170" y="105"/>
                    <a:pt x="170" y="104"/>
                  </a:cubicBezTo>
                  <a:cubicBezTo>
                    <a:pt x="171" y="104"/>
                    <a:pt x="170" y="103"/>
                    <a:pt x="170" y="103"/>
                  </a:cubicBezTo>
                  <a:cubicBezTo>
                    <a:pt x="171" y="103"/>
                    <a:pt x="171" y="102"/>
                    <a:pt x="171" y="102"/>
                  </a:cubicBezTo>
                  <a:cubicBezTo>
                    <a:pt x="171" y="101"/>
                    <a:pt x="172" y="101"/>
                    <a:pt x="172" y="100"/>
                  </a:cubicBezTo>
                  <a:cubicBezTo>
                    <a:pt x="172" y="100"/>
                    <a:pt x="173" y="99"/>
                    <a:pt x="173" y="99"/>
                  </a:cubicBezTo>
                  <a:cubicBezTo>
                    <a:pt x="173" y="99"/>
                    <a:pt x="173" y="99"/>
                    <a:pt x="174" y="98"/>
                  </a:cubicBezTo>
                  <a:cubicBezTo>
                    <a:pt x="174" y="98"/>
                    <a:pt x="174" y="98"/>
                    <a:pt x="174" y="97"/>
                  </a:cubicBezTo>
                  <a:cubicBezTo>
                    <a:pt x="174" y="97"/>
                    <a:pt x="175" y="96"/>
                    <a:pt x="175" y="96"/>
                  </a:cubicBezTo>
                  <a:cubicBezTo>
                    <a:pt x="175" y="96"/>
                    <a:pt x="175" y="95"/>
                    <a:pt x="175" y="95"/>
                  </a:cubicBezTo>
                  <a:cubicBezTo>
                    <a:pt x="175" y="95"/>
                    <a:pt x="175" y="95"/>
                    <a:pt x="176" y="95"/>
                  </a:cubicBezTo>
                  <a:cubicBezTo>
                    <a:pt x="176" y="94"/>
                    <a:pt x="176" y="94"/>
                    <a:pt x="176" y="94"/>
                  </a:cubicBezTo>
                  <a:cubicBezTo>
                    <a:pt x="176" y="94"/>
                    <a:pt x="176" y="93"/>
                    <a:pt x="177" y="93"/>
                  </a:cubicBezTo>
                  <a:cubicBezTo>
                    <a:pt x="177" y="93"/>
                    <a:pt x="177" y="92"/>
                    <a:pt x="177" y="92"/>
                  </a:cubicBezTo>
                  <a:cubicBezTo>
                    <a:pt x="177" y="92"/>
                    <a:pt x="177" y="92"/>
                    <a:pt x="177" y="91"/>
                  </a:cubicBezTo>
                  <a:cubicBezTo>
                    <a:pt x="177" y="91"/>
                    <a:pt x="178" y="91"/>
                    <a:pt x="178" y="90"/>
                  </a:cubicBezTo>
                  <a:cubicBezTo>
                    <a:pt x="178" y="90"/>
                    <a:pt x="177" y="90"/>
                    <a:pt x="178" y="89"/>
                  </a:cubicBezTo>
                  <a:cubicBezTo>
                    <a:pt x="178" y="89"/>
                    <a:pt x="178" y="88"/>
                    <a:pt x="178" y="88"/>
                  </a:cubicBezTo>
                  <a:cubicBezTo>
                    <a:pt x="178" y="88"/>
                    <a:pt x="178" y="87"/>
                    <a:pt x="178" y="87"/>
                  </a:cubicBezTo>
                  <a:cubicBezTo>
                    <a:pt x="178" y="87"/>
                    <a:pt x="178" y="87"/>
                    <a:pt x="178" y="86"/>
                  </a:cubicBezTo>
                  <a:cubicBezTo>
                    <a:pt x="178" y="86"/>
                    <a:pt x="177" y="86"/>
                    <a:pt x="177" y="86"/>
                  </a:cubicBezTo>
                  <a:cubicBezTo>
                    <a:pt x="177" y="85"/>
                    <a:pt x="177" y="85"/>
                    <a:pt x="177" y="85"/>
                  </a:cubicBezTo>
                  <a:cubicBezTo>
                    <a:pt x="177" y="84"/>
                    <a:pt x="178" y="84"/>
                    <a:pt x="178" y="84"/>
                  </a:cubicBezTo>
                  <a:cubicBezTo>
                    <a:pt x="178" y="84"/>
                    <a:pt x="178" y="82"/>
                    <a:pt x="178" y="82"/>
                  </a:cubicBezTo>
                  <a:cubicBezTo>
                    <a:pt x="178" y="82"/>
                    <a:pt x="178" y="82"/>
                    <a:pt x="178" y="82"/>
                  </a:cubicBezTo>
                  <a:cubicBezTo>
                    <a:pt x="178" y="81"/>
                    <a:pt x="179" y="81"/>
                    <a:pt x="179" y="80"/>
                  </a:cubicBezTo>
                  <a:cubicBezTo>
                    <a:pt x="179" y="80"/>
                    <a:pt x="179" y="80"/>
                    <a:pt x="179" y="80"/>
                  </a:cubicBezTo>
                  <a:cubicBezTo>
                    <a:pt x="179" y="79"/>
                    <a:pt x="179" y="79"/>
                    <a:pt x="180" y="79"/>
                  </a:cubicBezTo>
                  <a:cubicBezTo>
                    <a:pt x="180" y="79"/>
                    <a:pt x="180" y="78"/>
                    <a:pt x="180" y="78"/>
                  </a:cubicBezTo>
                  <a:cubicBezTo>
                    <a:pt x="179" y="78"/>
                    <a:pt x="179" y="78"/>
                    <a:pt x="179" y="78"/>
                  </a:cubicBezTo>
                  <a:cubicBezTo>
                    <a:pt x="179" y="78"/>
                    <a:pt x="179" y="78"/>
                    <a:pt x="179" y="78"/>
                  </a:cubicBezTo>
                  <a:cubicBezTo>
                    <a:pt x="179" y="78"/>
                    <a:pt x="179" y="77"/>
                    <a:pt x="179" y="77"/>
                  </a:cubicBezTo>
                  <a:cubicBezTo>
                    <a:pt x="179" y="77"/>
                    <a:pt x="179" y="76"/>
                    <a:pt x="180" y="76"/>
                  </a:cubicBezTo>
                  <a:cubicBezTo>
                    <a:pt x="180" y="76"/>
                    <a:pt x="180" y="75"/>
                    <a:pt x="179" y="75"/>
                  </a:cubicBezTo>
                  <a:cubicBezTo>
                    <a:pt x="179" y="75"/>
                    <a:pt x="179" y="75"/>
                    <a:pt x="179" y="75"/>
                  </a:cubicBezTo>
                  <a:cubicBezTo>
                    <a:pt x="178" y="74"/>
                    <a:pt x="179" y="73"/>
                    <a:pt x="178" y="73"/>
                  </a:cubicBezTo>
                  <a:cubicBezTo>
                    <a:pt x="178" y="72"/>
                    <a:pt x="178" y="72"/>
                    <a:pt x="177" y="72"/>
                  </a:cubicBezTo>
                  <a:cubicBezTo>
                    <a:pt x="177" y="71"/>
                    <a:pt x="177" y="71"/>
                    <a:pt x="177" y="71"/>
                  </a:cubicBezTo>
                  <a:cubicBezTo>
                    <a:pt x="177" y="70"/>
                    <a:pt x="177" y="70"/>
                    <a:pt x="177" y="69"/>
                  </a:cubicBezTo>
                  <a:cubicBezTo>
                    <a:pt x="177" y="69"/>
                    <a:pt x="176" y="69"/>
                    <a:pt x="176" y="69"/>
                  </a:cubicBezTo>
                  <a:cubicBezTo>
                    <a:pt x="176" y="69"/>
                    <a:pt x="175" y="69"/>
                    <a:pt x="175" y="68"/>
                  </a:cubicBezTo>
                  <a:cubicBezTo>
                    <a:pt x="175" y="68"/>
                    <a:pt x="175" y="68"/>
                    <a:pt x="175" y="68"/>
                  </a:cubicBezTo>
                  <a:cubicBezTo>
                    <a:pt x="174" y="68"/>
                    <a:pt x="174" y="67"/>
                    <a:pt x="174" y="67"/>
                  </a:cubicBezTo>
                  <a:cubicBezTo>
                    <a:pt x="174" y="67"/>
                    <a:pt x="174" y="67"/>
                    <a:pt x="174" y="66"/>
                  </a:cubicBezTo>
                  <a:cubicBezTo>
                    <a:pt x="174" y="66"/>
                    <a:pt x="173" y="66"/>
                    <a:pt x="173" y="66"/>
                  </a:cubicBezTo>
                  <a:cubicBezTo>
                    <a:pt x="173" y="66"/>
                    <a:pt x="173" y="65"/>
                    <a:pt x="173" y="65"/>
                  </a:cubicBezTo>
                  <a:cubicBezTo>
                    <a:pt x="173" y="65"/>
                    <a:pt x="173" y="65"/>
                    <a:pt x="173" y="65"/>
                  </a:cubicBezTo>
                  <a:cubicBezTo>
                    <a:pt x="173" y="64"/>
                    <a:pt x="173" y="64"/>
                    <a:pt x="173" y="64"/>
                  </a:cubicBezTo>
                  <a:cubicBezTo>
                    <a:pt x="173" y="64"/>
                    <a:pt x="173" y="63"/>
                    <a:pt x="173" y="63"/>
                  </a:cubicBezTo>
                  <a:cubicBezTo>
                    <a:pt x="173" y="62"/>
                    <a:pt x="174" y="62"/>
                    <a:pt x="173" y="61"/>
                  </a:cubicBezTo>
                  <a:cubicBezTo>
                    <a:pt x="173" y="61"/>
                    <a:pt x="174" y="60"/>
                    <a:pt x="173" y="60"/>
                  </a:cubicBezTo>
                  <a:cubicBezTo>
                    <a:pt x="173" y="60"/>
                    <a:pt x="173" y="60"/>
                    <a:pt x="173" y="60"/>
                  </a:cubicBezTo>
                  <a:cubicBezTo>
                    <a:pt x="173" y="60"/>
                    <a:pt x="173" y="60"/>
                    <a:pt x="173" y="60"/>
                  </a:cubicBezTo>
                  <a:cubicBezTo>
                    <a:pt x="173" y="60"/>
                    <a:pt x="173" y="61"/>
                    <a:pt x="173" y="61"/>
                  </a:cubicBezTo>
                  <a:cubicBezTo>
                    <a:pt x="172" y="61"/>
                    <a:pt x="172" y="60"/>
                    <a:pt x="171" y="59"/>
                  </a:cubicBezTo>
                  <a:cubicBezTo>
                    <a:pt x="171" y="59"/>
                    <a:pt x="171" y="59"/>
                    <a:pt x="171" y="59"/>
                  </a:cubicBezTo>
                  <a:cubicBezTo>
                    <a:pt x="171" y="59"/>
                    <a:pt x="171" y="59"/>
                    <a:pt x="171" y="59"/>
                  </a:cubicBezTo>
                  <a:cubicBezTo>
                    <a:pt x="171" y="60"/>
                    <a:pt x="171" y="60"/>
                    <a:pt x="171" y="60"/>
                  </a:cubicBezTo>
                  <a:cubicBezTo>
                    <a:pt x="171" y="60"/>
                    <a:pt x="171" y="61"/>
                    <a:pt x="171" y="61"/>
                  </a:cubicBezTo>
                  <a:cubicBezTo>
                    <a:pt x="170" y="61"/>
                    <a:pt x="170" y="61"/>
                    <a:pt x="170" y="60"/>
                  </a:cubicBezTo>
                  <a:cubicBezTo>
                    <a:pt x="169" y="61"/>
                    <a:pt x="169" y="61"/>
                    <a:pt x="169" y="61"/>
                  </a:cubicBezTo>
                  <a:cubicBezTo>
                    <a:pt x="169" y="60"/>
                    <a:pt x="169" y="59"/>
                    <a:pt x="169" y="59"/>
                  </a:cubicBezTo>
                  <a:cubicBezTo>
                    <a:pt x="169" y="58"/>
                    <a:pt x="169" y="58"/>
                    <a:pt x="169" y="57"/>
                  </a:cubicBezTo>
                  <a:cubicBezTo>
                    <a:pt x="168" y="57"/>
                    <a:pt x="169" y="56"/>
                    <a:pt x="169" y="56"/>
                  </a:cubicBezTo>
                  <a:cubicBezTo>
                    <a:pt x="169" y="56"/>
                    <a:pt x="169" y="56"/>
                    <a:pt x="168" y="55"/>
                  </a:cubicBezTo>
                  <a:cubicBezTo>
                    <a:pt x="168" y="55"/>
                    <a:pt x="168" y="55"/>
                    <a:pt x="168" y="54"/>
                  </a:cubicBezTo>
                  <a:cubicBezTo>
                    <a:pt x="168" y="54"/>
                    <a:pt x="168" y="54"/>
                    <a:pt x="168" y="54"/>
                  </a:cubicBezTo>
                  <a:cubicBezTo>
                    <a:pt x="168" y="54"/>
                    <a:pt x="168" y="53"/>
                    <a:pt x="168" y="53"/>
                  </a:cubicBezTo>
                  <a:cubicBezTo>
                    <a:pt x="168" y="53"/>
                    <a:pt x="168" y="53"/>
                    <a:pt x="168" y="53"/>
                  </a:cubicBezTo>
                  <a:cubicBezTo>
                    <a:pt x="167" y="52"/>
                    <a:pt x="167" y="53"/>
                    <a:pt x="167" y="52"/>
                  </a:cubicBezTo>
                  <a:cubicBezTo>
                    <a:pt x="167" y="52"/>
                    <a:pt x="166" y="50"/>
                    <a:pt x="167" y="50"/>
                  </a:cubicBezTo>
                  <a:cubicBezTo>
                    <a:pt x="167" y="50"/>
                    <a:pt x="167" y="50"/>
                    <a:pt x="167" y="50"/>
                  </a:cubicBezTo>
                  <a:cubicBezTo>
                    <a:pt x="167" y="49"/>
                    <a:pt x="167" y="49"/>
                    <a:pt x="167" y="49"/>
                  </a:cubicBezTo>
                  <a:cubicBezTo>
                    <a:pt x="166" y="49"/>
                    <a:pt x="166" y="49"/>
                    <a:pt x="166" y="49"/>
                  </a:cubicBezTo>
                  <a:cubicBezTo>
                    <a:pt x="166" y="49"/>
                    <a:pt x="165" y="49"/>
                    <a:pt x="165" y="48"/>
                  </a:cubicBezTo>
                  <a:cubicBezTo>
                    <a:pt x="165" y="48"/>
                    <a:pt x="165" y="48"/>
                    <a:pt x="165" y="48"/>
                  </a:cubicBezTo>
                  <a:cubicBezTo>
                    <a:pt x="165" y="48"/>
                    <a:pt x="165" y="47"/>
                    <a:pt x="164" y="47"/>
                  </a:cubicBezTo>
                  <a:cubicBezTo>
                    <a:pt x="164" y="47"/>
                    <a:pt x="164" y="47"/>
                    <a:pt x="164" y="47"/>
                  </a:cubicBezTo>
                  <a:cubicBezTo>
                    <a:pt x="164" y="47"/>
                    <a:pt x="164" y="47"/>
                    <a:pt x="164" y="47"/>
                  </a:cubicBezTo>
                  <a:cubicBezTo>
                    <a:pt x="164" y="47"/>
                    <a:pt x="163" y="47"/>
                    <a:pt x="163" y="47"/>
                  </a:cubicBezTo>
                  <a:cubicBezTo>
                    <a:pt x="163" y="47"/>
                    <a:pt x="163" y="47"/>
                    <a:pt x="163" y="47"/>
                  </a:cubicBezTo>
                  <a:cubicBezTo>
                    <a:pt x="163" y="46"/>
                    <a:pt x="163" y="46"/>
                    <a:pt x="163" y="45"/>
                  </a:cubicBezTo>
                  <a:cubicBezTo>
                    <a:pt x="162" y="45"/>
                    <a:pt x="162" y="45"/>
                    <a:pt x="162" y="45"/>
                  </a:cubicBezTo>
                  <a:cubicBezTo>
                    <a:pt x="162" y="45"/>
                    <a:pt x="161" y="45"/>
                    <a:pt x="161" y="45"/>
                  </a:cubicBezTo>
                  <a:cubicBezTo>
                    <a:pt x="161" y="45"/>
                    <a:pt x="161" y="44"/>
                    <a:pt x="161" y="44"/>
                  </a:cubicBezTo>
                  <a:cubicBezTo>
                    <a:pt x="160" y="44"/>
                    <a:pt x="160" y="44"/>
                    <a:pt x="160" y="44"/>
                  </a:cubicBezTo>
                  <a:cubicBezTo>
                    <a:pt x="160" y="44"/>
                    <a:pt x="160" y="44"/>
                    <a:pt x="159" y="44"/>
                  </a:cubicBezTo>
                  <a:cubicBezTo>
                    <a:pt x="159" y="44"/>
                    <a:pt x="159" y="44"/>
                    <a:pt x="159" y="44"/>
                  </a:cubicBezTo>
                  <a:cubicBezTo>
                    <a:pt x="158" y="43"/>
                    <a:pt x="158" y="43"/>
                    <a:pt x="158" y="42"/>
                  </a:cubicBezTo>
                  <a:cubicBezTo>
                    <a:pt x="158" y="42"/>
                    <a:pt x="158" y="41"/>
                    <a:pt x="158" y="41"/>
                  </a:cubicBezTo>
                  <a:cubicBezTo>
                    <a:pt x="158" y="40"/>
                    <a:pt x="158" y="40"/>
                    <a:pt x="158" y="40"/>
                  </a:cubicBezTo>
                  <a:cubicBezTo>
                    <a:pt x="158" y="40"/>
                    <a:pt x="158" y="40"/>
                    <a:pt x="158" y="40"/>
                  </a:cubicBezTo>
                  <a:cubicBezTo>
                    <a:pt x="158" y="40"/>
                    <a:pt x="157" y="39"/>
                    <a:pt x="157" y="39"/>
                  </a:cubicBezTo>
                  <a:cubicBezTo>
                    <a:pt x="157" y="38"/>
                    <a:pt x="157" y="38"/>
                    <a:pt x="157" y="37"/>
                  </a:cubicBezTo>
                  <a:cubicBezTo>
                    <a:pt x="158" y="37"/>
                    <a:pt x="158" y="37"/>
                    <a:pt x="158" y="37"/>
                  </a:cubicBezTo>
                  <a:cubicBezTo>
                    <a:pt x="158" y="37"/>
                    <a:pt x="158" y="36"/>
                    <a:pt x="158" y="36"/>
                  </a:cubicBezTo>
                  <a:cubicBezTo>
                    <a:pt x="158" y="36"/>
                    <a:pt x="158" y="36"/>
                    <a:pt x="158" y="36"/>
                  </a:cubicBezTo>
                  <a:cubicBezTo>
                    <a:pt x="158" y="35"/>
                    <a:pt x="158" y="35"/>
                    <a:pt x="158" y="35"/>
                  </a:cubicBezTo>
                  <a:cubicBezTo>
                    <a:pt x="158" y="35"/>
                    <a:pt x="158" y="35"/>
                    <a:pt x="158" y="34"/>
                  </a:cubicBezTo>
                  <a:cubicBezTo>
                    <a:pt x="158" y="34"/>
                    <a:pt x="158" y="33"/>
                    <a:pt x="158" y="32"/>
                  </a:cubicBezTo>
                  <a:cubicBezTo>
                    <a:pt x="158" y="32"/>
                    <a:pt x="158" y="32"/>
                    <a:pt x="158" y="32"/>
                  </a:cubicBezTo>
                  <a:cubicBezTo>
                    <a:pt x="158" y="32"/>
                    <a:pt x="157" y="32"/>
                    <a:pt x="157" y="32"/>
                  </a:cubicBezTo>
                  <a:cubicBezTo>
                    <a:pt x="157" y="31"/>
                    <a:pt x="156" y="30"/>
                    <a:pt x="156" y="30"/>
                  </a:cubicBezTo>
                  <a:cubicBezTo>
                    <a:pt x="156" y="29"/>
                    <a:pt x="156" y="29"/>
                    <a:pt x="156" y="28"/>
                  </a:cubicBezTo>
                  <a:cubicBezTo>
                    <a:pt x="156" y="28"/>
                    <a:pt x="156" y="28"/>
                    <a:pt x="156" y="28"/>
                  </a:cubicBezTo>
                  <a:cubicBezTo>
                    <a:pt x="156" y="28"/>
                    <a:pt x="157" y="28"/>
                    <a:pt x="157" y="27"/>
                  </a:cubicBezTo>
                  <a:cubicBezTo>
                    <a:pt x="157" y="27"/>
                    <a:pt x="156" y="27"/>
                    <a:pt x="156" y="27"/>
                  </a:cubicBezTo>
                  <a:cubicBezTo>
                    <a:pt x="156" y="26"/>
                    <a:pt x="157" y="26"/>
                    <a:pt x="157" y="26"/>
                  </a:cubicBezTo>
                  <a:cubicBezTo>
                    <a:pt x="156" y="24"/>
                    <a:pt x="156" y="24"/>
                    <a:pt x="157" y="23"/>
                  </a:cubicBezTo>
                  <a:cubicBezTo>
                    <a:pt x="157" y="23"/>
                    <a:pt x="156" y="23"/>
                    <a:pt x="156" y="23"/>
                  </a:cubicBezTo>
                  <a:cubicBezTo>
                    <a:pt x="156" y="23"/>
                    <a:pt x="157" y="22"/>
                    <a:pt x="157" y="22"/>
                  </a:cubicBezTo>
                  <a:cubicBezTo>
                    <a:pt x="157" y="22"/>
                    <a:pt x="157" y="22"/>
                    <a:pt x="157" y="21"/>
                  </a:cubicBezTo>
                  <a:cubicBezTo>
                    <a:pt x="156" y="21"/>
                    <a:pt x="156" y="21"/>
                    <a:pt x="156" y="21"/>
                  </a:cubicBezTo>
                  <a:cubicBezTo>
                    <a:pt x="156" y="21"/>
                    <a:pt x="156" y="21"/>
                    <a:pt x="155" y="21"/>
                  </a:cubicBezTo>
                  <a:cubicBezTo>
                    <a:pt x="155" y="20"/>
                    <a:pt x="155" y="20"/>
                    <a:pt x="154" y="20"/>
                  </a:cubicBezTo>
                  <a:cubicBezTo>
                    <a:pt x="154" y="19"/>
                    <a:pt x="154" y="19"/>
                    <a:pt x="154" y="18"/>
                  </a:cubicBezTo>
                  <a:cubicBezTo>
                    <a:pt x="154" y="18"/>
                    <a:pt x="154" y="19"/>
                    <a:pt x="153" y="19"/>
                  </a:cubicBezTo>
                  <a:cubicBezTo>
                    <a:pt x="153" y="19"/>
                    <a:pt x="153" y="19"/>
                    <a:pt x="153" y="19"/>
                  </a:cubicBezTo>
                  <a:cubicBezTo>
                    <a:pt x="153" y="19"/>
                    <a:pt x="153" y="19"/>
                    <a:pt x="153" y="19"/>
                  </a:cubicBezTo>
                  <a:cubicBezTo>
                    <a:pt x="153" y="19"/>
                    <a:pt x="152" y="19"/>
                    <a:pt x="152" y="19"/>
                  </a:cubicBezTo>
                  <a:cubicBezTo>
                    <a:pt x="152" y="20"/>
                    <a:pt x="151" y="20"/>
                    <a:pt x="151" y="19"/>
                  </a:cubicBezTo>
                  <a:cubicBezTo>
                    <a:pt x="150" y="19"/>
                    <a:pt x="150" y="18"/>
                    <a:pt x="150" y="18"/>
                  </a:cubicBezTo>
                  <a:cubicBezTo>
                    <a:pt x="150" y="18"/>
                    <a:pt x="150" y="17"/>
                    <a:pt x="150" y="17"/>
                  </a:cubicBezTo>
                  <a:cubicBezTo>
                    <a:pt x="150" y="17"/>
                    <a:pt x="150" y="16"/>
                    <a:pt x="150" y="16"/>
                  </a:cubicBezTo>
                  <a:cubicBezTo>
                    <a:pt x="150" y="15"/>
                    <a:pt x="150" y="14"/>
                    <a:pt x="150" y="14"/>
                  </a:cubicBezTo>
                  <a:cubicBezTo>
                    <a:pt x="150" y="14"/>
                    <a:pt x="150" y="14"/>
                    <a:pt x="150" y="13"/>
                  </a:cubicBezTo>
                  <a:cubicBezTo>
                    <a:pt x="150" y="13"/>
                    <a:pt x="150" y="12"/>
                    <a:pt x="150" y="11"/>
                  </a:cubicBezTo>
                  <a:cubicBezTo>
                    <a:pt x="150" y="11"/>
                    <a:pt x="150" y="11"/>
                    <a:pt x="150" y="11"/>
                  </a:cubicBezTo>
                  <a:cubicBezTo>
                    <a:pt x="150" y="11"/>
                    <a:pt x="150" y="11"/>
                    <a:pt x="150" y="11"/>
                  </a:cubicBezTo>
                  <a:cubicBezTo>
                    <a:pt x="150" y="10"/>
                    <a:pt x="150" y="10"/>
                    <a:pt x="150" y="10"/>
                  </a:cubicBezTo>
                  <a:cubicBezTo>
                    <a:pt x="149" y="9"/>
                    <a:pt x="150" y="9"/>
                    <a:pt x="149" y="8"/>
                  </a:cubicBezTo>
                  <a:cubicBezTo>
                    <a:pt x="149" y="8"/>
                    <a:pt x="149" y="7"/>
                    <a:pt x="149" y="7"/>
                  </a:cubicBezTo>
                  <a:cubicBezTo>
                    <a:pt x="149" y="6"/>
                    <a:pt x="149" y="6"/>
                    <a:pt x="148" y="6"/>
                  </a:cubicBezTo>
                  <a:cubicBezTo>
                    <a:pt x="148" y="6"/>
                    <a:pt x="148" y="6"/>
                    <a:pt x="148" y="6"/>
                  </a:cubicBezTo>
                  <a:cubicBezTo>
                    <a:pt x="148" y="5"/>
                    <a:pt x="148" y="3"/>
                    <a:pt x="148" y="3"/>
                  </a:cubicBezTo>
                  <a:cubicBezTo>
                    <a:pt x="148" y="2"/>
                    <a:pt x="148" y="2"/>
                    <a:pt x="148" y="2"/>
                  </a:cubicBezTo>
                  <a:cubicBezTo>
                    <a:pt x="148" y="2"/>
                    <a:pt x="148" y="2"/>
                    <a:pt x="148" y="1"/>
                  </a:cubicBezTo>
                  <a:cubicBezTo>
                    <a:pt x="148" y="1"/>
                    <a:pt x="147" y="1"/>
                    <a:pt x="147" y="1"/>
                  </a:cubicBezTo>
                  <a:close/>
                  <a:moveTo>
                    <a:pt x="4" y="80"/>
                  </a:moveTo>
                  <a:cubicBezTo>
                    <a:pt x="5" y="80"/>
                    <a:pt x="4" y="80"/>
                    <a:pt x="4" y="81"/>
                  </a:cubicBezTo>
                  <a:cubicBezTo>
                    <a:pt x="4" y="81"/>
                    <a:pt x="4" y="80"/>
                    <a:pt x="5" y="81"/>
                  </a:cubicBezTo>
                  <a:cubicBezTo>
                    <a:pt x="4" y="81"/>
                    <a:pt x="4" y="81"/>
                    <a:pt x="4" y="81"/>
                  </a:cubicBezTo>
                  <a:cubicBezTo>
                    <a:pt x="4" y="81"/>
                    <a:pt x="4" y="81"/>
                    <a:pt x="4" y="81"/>
                  </a:cubicBezTo>
                  <a:cubicBezTo>
                    <a:pt x="4" y="81"/>
                    <a:pt x="4" y="81"/>
                    <a:pt x="4" y="80"/>
                  </a:cubicBezTo>
                  <a:cubicBezTo>
                    <a:pt x="4" y="80"/>
                    <a:pt x="4" y="80"/>
                    <a:pt x="4" y="80"/>
                  </a:cubicBezTo>
                  <a:cubicBezTo>
                    <a:pt x="4" y="80"/>
                    <a:pt x="4" y="80"/>
                    <a:pt x="4" y="80"/>
                  </a:cubicBezTo>
                  <a:cubicBezTo>
                    <a:pt x="4" y="80"/>
                    <a:pt x="4" y="80"/>
                    <a:pt x="4" y="80"/>
                  </a:cubicBezTo>
                  <a:close/>
                  <a:moveTo>
                    <a:pt x="6" y="80"/>
                  </a:moveTo>
                  <a:cubicBezTo>
                    <a:pt x="6" y="80"/>
                    <a:pt x="6" y="80"/>
                    <a:pt x="6" y="80"/>
                  </a:cubicBezTo>
                  <a:cubicBezTo>
                    <a:pt x="6" y="80"/>
                    <a:pt x="6" y="80"/>
                    <a:pt x="6" y="80"/>
                  </a:cubicBezTo>
                  <a:cubicBezTo>
                    <a:pt x="6" y="80"/>
                    <a:pt x="6" y="80"/>
                    <a:pt x="6" y="80"/>
                  </a:cubicBezTo>
                  <a:cubicBezTo>
                    <a:pt x="6" y="80"/>
                    <a:pt x="6" y="80"/>
                    <a:pt x="6" y="80"/>
                  </a:cubicBezTo>
                  <a:cubicBezTo>
                    <a:pt x="6" y="80"/>
                    <a:pt x="6" y="80"/>
                    <a:pt x="6" y="80"/>
                  </a:cubicBezTo>
                  <a:close/>
                  <a:moveTo>
                    <a:pt x="5" y="77"/>
                  </a:moveTo>
                  <a:cubicBezTo>
                    <a:pt x="5" y="77"/>
                    <a:pt x="6" y="78"/>
                    <a:pt x="6" y="78"/>
                  </a:cubicBezTo>
                  <a:cubicBezTo>
                    <a:pt x="6" y="78"/>
                    <a:pt x="6" y="78"/>
                    <a:pt x="6" y="79"/>
                  </a:cubicBezTo>
                  <a:cubicBezTo>
                    <a:pt x="6" y="79"/>
                    <a:pt x="5" y="79"/>
                    <a:pt x="5" y="79"/>
                  </a:cubicBezTo>
                  <a:cubicBezTo>
                    <a:pt x="5" y="78"/>
                    <a:pt x="5" y="77"/>
                    <a:pt x="5" y="77"/>
                  </a:cubicBezTo>
                  <a:close/>
                  <a:moveTo>
                    <a:pt x="116" y="166"/>
                  </a:moveTo>
                  <a:cubicBezTo>
                    <a:pt x="116" y="166"/>
                    <a:pt x="116" y="166"/>
                    <a:pt x="116" y="166"/>
                  </a:cubicBezTo>
                  <a:cubicBezTo>
                    <a:pt x="116" y="166"/>
                    <a:pt x="116" y="166"/>
                    <a:pt x="116" y="166"/>
                  </a:cubicBezTo>
                  <a:cubicBezTo>
                    <a:pt x="116" y="166"/>
                    <a:pt x="116" y="166"/>
                    <a:pt x="116" y="166"/>
                  </a:cubicBezTo>
                  <a:close/>
                  <a:moveTo>
                    <a:pt x="117" y="165"/>
                  </a:moveTo>
                  <a:cubicBezTo>
                    <a:pt x="117" y="165"/>
                    <a:pt x="117" y="165"/>
                    <a:pt x="117" y="165"/>
                  </a:cubicBezTo>
                  <a:cubicBezTo>
                    <a:pt x="117" y="165"/>
                    <a:pt x="117" y="165"/>
                    <a:pt x="117" y="165"/>
                  </a:cubicBezTo>
                  <a:cubicBezTo>
                    <a:pt x="117" y="165"/>
                    <a:pt x="117" y="165"/>
                    <a:pt x="117" y="165"/>
                  </a:cubicBezTo>
                  <a:close/>
                  <a:moveTo>
                    <a:pt x="118" y="156"/>
                  </a:moveTo>
                  <a:cubicBezTo>
                    <a:pt x="117" y="156"/>
                    <a:pt x="116" y="157"/>
                    <a:pt x="115" y="157"/>
                  </a:cubicBezTo>
                  <a:cubicBezTo>
                    <a:pt x="115" y="157"/>
                    <a:pt x="115" y="156"/>
                    <a:pt x="115" y="156"/>
                  </a:cubicBezTo>
                  <a:cubicBezTo>
                    <a:pt x="115" y="156"/>
                    <a:pt x="115" y="156"/>
                    <a:pt x="115" y="156"/>
                  </a:cubicBezTo>
                  <a:cubicBezTo>
                    <a:pt x="114" y="156"/>
                    <a:pt x="114" y="156"/>
                    <a:pt x="114" y="156"/>
                  </a:cubicBezTo>
                  <a:cubicBezTo>
                    <a:pt x="114" y="156"/>
                    <a:pt x="114" y="156"/>
                    <a:pt x="114" y="155"/>
                  </a:cubicBezTo>
                  <a:cubicBezTo>
                    <a:pt x="113" y="155"/>
                    <a:pt x="113" y="155"/>
                    <a:pt x="113" y="155"/>
                  </a:cubicBezTo>
                  <a:cubicBezTo>
                    <a:pt x="113" y="155"/>
                    <a:pt x="113" y="155"/>
                    <a:pt x="113" y="155"/>
                  </a:cubicBezTo>
                  <a:cubicBezTo>
                    <a:pt x="112" y="155"/>
                    <a:pt x="112" y="155"/>
                    <a:pt x="112" y="155"/>
                  </a:cubicBezTo>
                  <a:cubicBezTo>
                    <a:pt x="112" y="155"/>
                    <a:pt x="111" y="154"/>
                    <a:pt x="111" y="154"/>
                  </a:cubicBezTo>
                  <a:cubicBezTo>
                    <a:pt x="111" y="154"/>
                    <a:pt x="111" y="154"/>
                    <a:pt x="111" y="154"/>
                  </a:cubicBezTo>
                  <a:cubicBezTo>
                    <a:pt x="111" y="154"/>
                    <a:pt x="111" y="155"/>
                    <a:pt x="110" y="155"/>
                  </a:cubicBezTo>
                  <a:cubicBezTo>
                    <a:pt x="110" y="155"/>
                    <a:pt x="110" y="155"/>
                    <a:pt x="110" y="156"/>
                  </a:cubicBezTo>
                  <a:cubicBezTo>
                    <a:pt x="110" y="156"/>
                    <a:pt x="109" y="156"/>
                    <a:pt x="109" y="156"/>
                  </a:cubicBezTo>
                  <a:cubicBezTo>
                    <a:pt x="109" y="157"/>
                    <a:pt x="109" y="159"/>
                    <a:pt x="109" y="160"/>
                  </a:cubicBezTo>
                  <a:cubicBezTo>
                    <a:pt x="109" y="160"/>
                    <a:pt x="109" y="160"/>
                    <a:pt x="109" y="160"/>
                  </a:cubicBezTo>
                  <a:cubicBezTo>
                    <a:pt x="109" y="161"/>
                    <a:pt x="109" y="161"/>
                    <a:pt x="109" y="162"/>
                  </a:cubicBezTo>
                  <a:cubicBezTo>
                    <a:pt x="109" y="163"/>
                    <a:pt x="109" y="163"/>
                    <a:pt x="109" y="163"/>
                  </a:cubicBezTo>
                  <a:cubicBezTo>
                    <a:pt x="108" y="163"/>
                    <a:pt x="108" y="163"/>
                    <a:pt x="108" y="163"/>
                  </a:cubicBezTo>
                  <a:cubicBezTo>
                    <a:pt x="108" y="163"/>
                    <a:pt x="108" y="163"/>
                    <a:pt x="108" y="162"/>
                  </a:cubicBezTo>
                  <a:cubicBezTo>
                    <a:pt x="108" y="162"/>
                    <a:pt x="108" y="162"/>
                    <a:pt x="108" y="162"/>
                  </a:cubicBezTo>
                  <a:cubicBezTo>
                    <a:pt x="108" y="162"/>
                    <a:pt x="108" y="162"/>
                    <a:pt x="108" y="162"/>
                  </a:cubicBezTo>
                  <a:cubicBezTo>
                    <a:pt x="108" y="163"/>
                    <a:pt x="108" y="163"/>
                    <a:pt x="107" y="164"/>
                  </a:cubicBezTo>
                  <a:cubicBezTo>
                    <a:pt x="107" y="164"/>
                    <a:pt x="107" y="164"/>
                    <a:pt x="107" y="164"/>
                  </a:cubicBezTo>
                  <a:cubicBezTo>
                    <a:pt x="107" y="165"/>
                    <a:pt x="107" y="165"/>
                    <a:pt x="107" y="165"/>
                  </a:cubicBezTo>
                  <a:cubicBezTo>
                    <a:pt x="107" y="165"/>
                    <a:pt x="107" y="165"/>
                    <a:pt x="108" y="165"/>
                  </a:cubicBezTo>
                  <a:cubicBezTo>
                    <a:pt x="108" y="166"/>
                    <a:pt x="107" y="166"/>
                    <a:pt x="108" y="167"/>
                  </a:cubicBezTo>
                  <a:cubicBezTo>
                    <a:pt x="108" y="167"/>
                    <a:pt x="108" y="167"/>
                    <a:pt x="109" y="167"/>
                  </a:cubicBezTo>
                  <a:cubicBezTo>
                    <a:pt x="109" y="167"/>
                    <a:pt x="109" y="168"/>
                    <a:pt x="109" y="168"/>
                  </a:cubicBezTo>
                  <a:cubicBezTo>
                    <a:pt x="109" y="168"/>
                    <a:pt x="109" y="168"/>
                    <a:pt x="109" y="168"/>
                  </a:cubicBezTo>
                  <a:cubicBezTo>
                    <a:pt x="109" y="168"/>
                    <a:pt x="109" y="168"/>
                    <a:pt x="109" y="168"/>
                  </a:cubicBezTo>
                  <a:cubicBezTo>
                    <a:pt x="110" y="168"/>
                    <a:pt x="110" y="168"/>
                    <a:pt x="110" y="169"/>
                  </a:cubicBezTo>
                  <a:cubicBezTo>
                    <a:pt x="110" y="169"/>
                    <a:pt x="111" y="168"/>
                    <a:pt x="112" y="167"/>
                  </a:cubicBezTo>
                  <a:cubicBezTo>
                    <a:pt x="112" y="167"/>
                    <a:pt x="112" y="167"/>
                    <a:pt x="112" y="167"/>
                  </a:cubicBezTo>
                  <a:cubicBezTo>
                    <a:pt x="112" y="167"/>
                    <a:pt x="112" y="167"/>
                    <a:pt x="112" y="167"/>
                  </a:cubicBezTo>
                  <a:cubicBezTo>
                    <a:pt x="112" y="167"/>
                    <a:pt x="112" y="166"/>
                    <a:pt x="112" y="166"/>
                  </a:cubicBezTo>
                  <a:cubicBezTo>
                    <a:pt x="113" y="166"/>
                    <a:pt x="113" y="166"/>
                    <a:pt x="113" y="167"/>
                  </a:cubicBezTo>
                  <a:cubicBezTo>
                    <a:pt x="113" y="166"/>
                    <a:pt x="114" y="166"/>
                    <a:pt x="115" y="165"/>
                  </a:cubicBezTo>
                  <a:cubicBezTo>
                    <a:pt x="115" y="165"/>
                    <a:pt x="115" y="165"/>
                    <a:pt x="115" y="165"/>
                  </a:cubicBezTo>
                  <a:cubicBezTo>
                    <a:pt x="115" y="165"/>
                    <a:pt x="115" y="165"/>
                    <a:pt x="115" y="165"/>
                  </a:cubicBezTo>
                  <a:cubicBezTo>
                    <a:pt x="115" y="165"/>
                    <a:pt x="115" y="165"/>
                    <a:pt x="115" y="165"/>
                  </a:cubicBezTo>
                  <a:cubicBezTo>
                    <a:pt x="115" y="165"/>
                    <a:pt x="116" y="165"/>
                    <a:pt x="116" y="165"/>
                  </a:cubicBezTo>
                  <a:cubicBezTo>
                    <a:pt x="116" y="165"/>
                    <a:pt x="117" y="165"/>
                    <a:pt x="117" y="165"/>
                  </a:cubicBezTo>
                  <a:cubicBezTo>
                    <a:pt x="117" y="165"/>
                    <a:pt x="117" y="165"/>
                    <a:pt x="117" y="164"/>
                  </a:cubicBezTo>
                  <a:cubicBezTo>
                    <a:pt x="117" y="164"/>
                    <a:pt x="117" y="164"/>
                    <a:pt x="117" y="164"/>
                  </a:cubicBezTo>
                  <a:cubicBezTo>
                    <a:pt x="117" y="164"/>
                    <a:pt x="118" y="164"/>
                    <a:pt x="118" y="164"/>
                  </a:cubicBezTo>
                  <a:cubicBezTo>
                    <a:pt x="118" y="164"/>
                    <a:pt x="118" y="163"/>
                    <a:pt x="118" y="163"/>
                  </a:cubicBezTo>
                  <a:cubicBezTo>
                    <a:pt x="118" y="163"/>
                    <a:pt x="118" y="163"/>
                    <a:pt x="118" y="163"/>
                  </a:cubicBezTo>
                  <a:cubicBezTo>
                    <a:pt x="118" y="163"/>
                    <a:pt x="119" y="163"/>
                    <a:pt x="119" y="163"/>
                  </a:cubicBezTo>
                  <a:cubicBezTo>
                    <a:pt x="119" y="162"/>
                    <a:pt x="119" y="162"/>
                    <a:pt x="119" y="162"/>
                  </a:cubicBezTo>
                  <a:cubicBezTo>
                    <a:pt x="119" y="162"/>
                    <a:pt x="120" y="161"/>
                    <a:pt x="120" y="161"/>
                  </a:cubicBezTo>
                  <a:cubicBezTo>
                    <a:pt x="120" y="161"/>
                    <a:pt x="120" y="161"/>
                    <a:pt x="120" y="161"/>
                  </a:cubicBezTo>
                  <a:cubicBezTo>
                    <a:pt x="120" y="161"/>
                    <a:pt x="120" y="161"/>
                    <a:pt x="121" y="160"/>
                  </a:cubicBezTo>
                  <a:cubicBezTo>
                    <a:pt x="121" y="160"/>
                    <a:pt x="121" y="160"/>
                    <a:pt x="121" y="161"/>
                  </a:cubicBezTo>
                  <a:cubicBezTo>
                    <a:pt x="122" y="160"/>
                    <a:pt x="122" y="160"/>
                    <a:pt x="122" y="159"/>
                  </a:cubicBezTo>
                  <a:cubicBezTo>
                    <a:pt x="122" y="159"/>
                    <a:pt x="122" y="159"/>
                    <a:pt x="123" y="159"/>
                  </a:cubicBezTo>
                  <a:cubicBezTo>
                    <a:pt x="123" y="158"/>
                    <a:pt x="123" y="158"/>
                    <a:pt x="123" y="158"/>
                  </a:cubicBezTo>
                  <a:cubicBezTo>
                    <a:pt x="123" y="157"/>
                    <a:pt x="123" y="157"/>
                    <a:pt x="124" y="157"/>
                  </a:cubicBezTo>
                  <a:cubicBezTo>
                    <a:pt x="124" y="157"/>
                    <a:pt x="124" y="156"/>
                    <a:pt x="124" y="156"/>
                  </a:cubicBezTo>
                  <a:cubicBezTo>
                    <a:pt x="124" y="156"/>
                    <a:pt x="124" y="156"/>
                    <a:pt x="125" y="155"/>
                  </a:cubicBezTo>
                  <a:cubicBezTo>
                    <a:pt x="125" y="155"/>
                    <a:pt x="125" y="155"/>
                    <a:pt x="125" y="155"/>
                  </a:cubicBezTo>
                  <a:cubicBezTo>
                    <a:pt x="125" y="155"/>
                    <a:pt x="125" y="155"/>
                    <a:pt x="125" y="155"/>
                  </a:cubicBezTo>
                  <a:cubicBezTo>
                    <a:pt x="124" y="155"/>
                    <a:pt x="124" y="155"/>
                    <a:pt x="124" y="155"/>
                  </a:cubicBezTo>
                  <a:cubicBezTo>
                    <a:pt x="124" y="155"/>
                    <a:pt x="124" y="155"/>
                    <a:pt x="123" y="155"/>
                  </a:cubicBezTo>
                  <a:cubicBezTo>
                    <a:pt x="123" y="155"/>
                    <a:pt x="123" y="155"/>
                    <a:pt x="122" y="155"/>
                  </a:cubicBezTo>
                  <a:cubicBezTo>
                    <a:pt x="122" y="155"/>
                    <a:pt x="122" y="156"/>
                    <a:pt x="121" y="156"/>
                  </a:cubicBezTo>
                  <a:cubicBezTo>
                    <a:pt x="121" y="156"/>
                    <a:pt x="121" y="156"/>
                    <a:pt x="120" y="156"/>
                  </a:cubicBezTo>
                  <a:cubicBezTo>
                    <a:pt x="120" y="156"/>
                    <a:pt x="120" y="156"/>
                    <a:pt x="119" y="156"/>
                  </a:cubicBezTo>
                  <a:cubicBezTo>
                    <a:pt x="119" y="156"/>
                    <a:pt x="119" y="156"/>
                    <a:pt x="119" y="156"/>
                  </a:cubicBezTo>
                  <a:cubicBezTo>
                    <a:pt x="119" y="156"/>
                    <a:pt x="119" y="156"/>
                    <a:pt x="119" y="156"/>
                  </a:cubicBezTo>
                  <a:cubicBezTo>
                    <a:pt x="119" y="156"/>
                    <a:pt x="119" y="156"/>
                    <a:pt x="119" y="156"/>
                  </a:cubicBezTo>
                  <a:cubicBezTo>
                    <a:pt x="119" y="157"/>
                    <a:pt x="119" y="157"/>
                    <a:pt x="119" y="157"/>
                  </a:cubicBezTo>
                  <a:cubicBezTo>
                    <a:pt x="118" y="157"/>
                    <a:pt x="118" y="157"/>
                    <a:pt x="118" y="157"/>
                  </a:cubicBezTo>
                  <a:cubicBezTo>
                    <a:pt x="118" y="156"/>
                    <a:pt x="118" y="156"/>
                    <a:pt x="118" y="156"/>
                  </a:cubicBezTo>
                  <a:close/>
                  <a:moveTo>
                    <a:pt x="126" y="152"/>
                  </a:moveTo>
                  <a:cubicBezTo>
                    <a:pt x="127" y="152"/>
                    <a:pt x="127" y="153"/>
                    <a:pt x="126" y="153"/>
                  </a:cubicBezTo>
                  <a:cubicBezTo>
                    <a:pt x="126" y="153"/>
                    <a:pt x="126" y="153"/>
                    <a:pt x="126" y="152"/>
                  </a:cubicBezTo>
                  <a:cubicBezTo>
                    <a:pt x="126" y="152"/>
                    <a:pt x="126" y="152"/>
                    <a:pt x="126" y="152"/>
                  </a:cubicBezTo>
                  <a:close/>
                  <a:moveTo>
                    <a:pt x="126" y="151"/>
                  </a:moveTo>
                  <a:cubicBezTo>
                    <a:pt x="126" y="151"/>
                    <a:pt x="126" y="149"/>
                    <a:pt x="127" y="150"/>
                  </a:cubicBezTo>
                  <a:cubicBezTo>
                    <a:pt x="127" y="150"/>
                    <a:pt x="127" y="150"/>
                    <a:pt x="127" y="150"/>
                  </a:cubicBezTo>
                  <a:cubicBezTo>
                    <a:pt x="127" y="151"/>
                    <a:pt x="127" y="151"/>
                    <a:pt x="127" y="151"/>
                  </a:cubicBezTo>
                  <a:cubicBezTo>
                    <a:pt x="127" y="151"/>
                    <a:pt x="127" y="151"/>
                    <a:pt x="126" y="151"/>
                  </a:cubicBezTo>
                  <a:close/>
                  <a:moveTo>
                    <a:pt x="110" y="149"/>
                  </a:moveTo>
                  <a:cubicBezTo>
                    <a:pt x="111" y="149"/>
                    <a:pt x="111" y="149"/>
                    <a:pt x="111" y="149"/>
                  </a:cubicBezTo>
                  <a:cubicBezTo>
                    <a:pt x="111" y="149"/>
                    <a:pt x="110" y="149"/>
                    <a:pt x="110" y="150"/>
                  </a:cubicBezTo>
                  <a:cubicBezTo>
                    <a:pt x="110" y="150"/>
                    <a:pt x="110" y="150"/>
                    <a:pt x="110" y="150"/>
                  </a:cubicBezTo>
                  <a:cubicBezTo>
                    <a:pt x="110" y="150"/>
                    <a:pt x="110" y="150"/>
                    <a:pt x="110" y="150"/>
                  </a:cubicBezTo>
                  <a:cubicBezTo>
                    <a:pt x="109" y="150"/>
                    <a:pt x="109" y="150"/>
                    <a:pt x="109" y="150"/>
                  </a:cubicBezTo>
                  <a:cubicBezTo>
                    <a:pt x="109" y="150"/>
                    <a:pt x="109" y="150"/>
                    <a:pt x="109" y="150"/>
                  </a:cubicBezTo>
                  <a:cubicBezTo>
                    <a:pt x="109" y="150"/>
                    <a:pt x="110" y="149"/>
                    <a:pt x="110" y="149"/>
                  </a:cubicBezTo>
                  <a:close/>
                  <a:moveTo>
                    <a:pt x="122" y="145"/>
                  </a:moveTo>
                  <a:cubicBezTo>
                    <a:pt x="122" y="145"/>
                    <a:pt x="122" y="145"/>
                    <a:pt x="122" y="145"/>
                  </a:cubicBezTo>
                  <a:cubicBezTo>
                    <a:pt x="122" y="145"/>
                    <a:pt x="122" y="145"/>
                    <a:pt x="122" y="145"/>
                  </a:cubicBezTo>
                  <a:cubicBezTo>
                    <a:pt x="122" y="145"/>
                    <a:pt x="122" y="145"/>
                    <a:pt x="122" y="145"/>
                  </a:cubicBezTo>
                  <a:cubicBezTo>
                    <a:pt x="122" y="145"/>
                    <a:pt x="122" y="145"/>
                    <a:pt x="122" y="145"/>
                  </a:cubicBezTo>
                  <a:close/>
                  <a:moveTo>
                    <a:pt x="118" y="142"/>
                  </a:moveTo>
                  <a:cubicBezTo>
                    <a:pt x="118" y="142"/>
                    <a:pt x="118" y="142"/>
                    <a:pt x="118" y="142"/>
                  </a:cubicBezTo>
                  <a:cubicBezTo>
                    <a:pt x="118" y="142"/>
                    <a:pt x="118" y="142"/>
                    <a:pt x="118" y="142"/>
                  </a:cubicBezTo>
                  <a:cubicBezTo>
                    <a:pt x="118" y="142"/>
                    <a:pt x="118" y="142"/>
                    <a:pt x="118" y="142"/>
                  </a:cubicBezTo>
                  <a:cubicBezTo>
                    <a:pt x="118" y="143"/>
                    <a:pt x="118" y="143"/>
                    <a:pt x="118" y="142"/>
                  </a:cubicBezTo>
                  <a:close/>
                  <a:moveTo>
                    <a:pt x="119" y="142"/>
                  </a:moveTo>
                  <a:cubicBezTo>
                    <a:pt x="119" y="142"/>
                    <a:pt x="119" y="142"/>
                    <a:pt x="119" y="142"/>
                  </a:cubicBezTo>
                  <a:cubicBezTo>
                    <a:pt x="119" y="142"/>
                    <a:pt x="119" y="142"/>
                    <a:pt x="119" y="142"/>
                  </a:cubicBezTo>
                  <a:cubicBezTo>
                    <a:pt x="119" y="142"/>
                    <a:pt x="119" y="142"/>
                    <a:pt x="118" y="142"/>
                  </a:cubicBezTo>
                  <a:cubicBezTo>
                    <a:pt x="118" y="142"/>
                    <a:pt x="118" y="142"/>
                    <a:pt x="118" y="142"/>
                  </a:cubicBezTo>
                  <a:cubicBezTo>
                    <a:pt x="118" y="142"/>
                    <a:pt x="118" y="142"/>
                    <a:pt x="118" y="142"/>
                  </a:cubicBezTo>
                  <a:cubicBezTo>
                    <a:pt x="118" y="142"/>
                    <a:pt x="119" y="142"/>
                    <a:pt x="119" y="142"/>
                  </a:cubicBezTo>
                  <a:close/>
                  <a:moveTo>
                    <a:pt x="95" y="129"/>
                  </a:moveTo>
                  <a:cubicBezTo>
                    <a:pt x="95" y="129"/>
                    <a:pt x="95" y="129"/>
                    <a:pt x="95" y="129"/>
                  </a:cubicBezTo>
                  <a:cubicBezTo>
                    <a:pt x="95" y="129"/>
                    <a:pt x="95" y="129"/>
                    <a:pt x="95" y="129"/>
                  </a:cubicBezTo>
                  <a:cubicBezTo>
                    <a:pt x="95" y="129"/>
                    <a:pt x="95" y="129"/>
                    <a:pt x="95" y="129"/>
                  </a:cubicBezTo>
                  <a:cubicBezTo>
                    <a:pt x="95" y="129"/>
                    <a:pt x="95" y="129"/>
                    <a:pt x="95" y="129"/>
                  </a:cubicBezTo>
                  <a:close/>
                  <a:moveTo>
                    <a:pt x="93" y="129"/>
                  </a:moveTo>
                  <a:cubicBezTo>
                    <a:pt x="93" y="129"/>
                    <a:pt x="94" y="129"/>
                    <a:pt x="94" y="129"/>
                  </a:cubicBezTo>
                  <a:cubicBezTo>
                    <a:pt x="94" y="129"/>
                    <a:pt x="94" y="129"/>
                    <a:pt x="94" y="129"/>
                  </a:cubicBezTo>
                  <a:cubicBezTo>
                    <a:pt x="94" y="129"/>
                    <a:pt x="93" y="129"/>
                    <a:pt x="93" y="129"/>
                  </a:cubicBezTo>
                  <a:cubicBezTo>
                    <a:pt x="93" y="129"/>
                    <a:pt x="93" y="130"/>
                    <a:pt x="92" y="130"/>
                  </a:cubicBezTo>
                  <a:cubicBezTo>
                    <a:pt x="92" y="130"/>
                    <a:pt x="92" y="130"/>
                    <a:pt x="91" y="130"/>
                  </a:cubicBezTo>
                  <a:cubicBezTo>
                    <a:pt x="90" y="130"/>
                    <a:pt x="90" y="130"/>
                    <a:pt x="89" y="130"/>
                  </a:cubicBezTo>
                  <a:cubicBezTo>
                    <a:pt x="89" y="130"/>
                    <a:pt x="89" y="130"/>
                    <a:pt x="89" y="129"/>
                  </a:cubicBezTo>
                  <a:cubicBezTo>
                    <a:pt x="89" y="129"/>
                    <a:pt x="89" y="129"/>
                    <a:pt x="89" y="129"/>
                  </a:cubicBezTo>
                  <a:cubicBezTo>
                    <a:pt x="90" y="129"/>
                    <a:pt x="91" y="129"/>
                    <a:pt x="92" y="128"/>
                  </a:cubicBezTo>
                  <a:cubicBezTo>
                    <a:pt x="92" y="128"/>
                    <a:pt x="92" y="128"/>
                    <a:pt x="93" y="128"/>
                  </a:cubicBezTo>
                  <a:cubicBezTo>
                    <a:pt x="93" y="128"/>
                    <a:pt x="93" y="129"/>
                    <a:pt x="93" y="129"/>
                  </a:cubicBezTo>
                  <a:close/>
                  <a:moveTo>
                    <a:pt x="88" y="124"/>
                  </a:moveTo>
                  <a:cubicBezTo>
                    <a:pt x="88" y="124"/>
                    <a:pt x="88" y="124"/>
                    <a:pt x="88" y="124"/>
                  </a:cubicBezTo>
                  <a:cubicBezTo>
                    <a:pt x="88" y="124"/>
                    <a:pt x="88" y="124"/>
                    <a:pt x="88" y="124"/>
                  </a:cubicBezTo>
                  <a:close/>
                  <a:moveTo>
                    <a:pt x="129" y="30"/>
                  </a:moveTo>
                  <a:cubicBezTo>
                    <a:pt x="130" y="30"/>
                    <a:pt x="129" y="30"/>
                    <a:pt x="129" y="30"/>
                  </a:cubicBezTo>
                  <a:cubicBezTo>
                    <a:pt x="129" y="30"/>
                    <a:pt x="129" y="30"/>
                    <a:pt x="128" y="31"/>
                  </a:cubicBezTo>
                  <a:cubicBezTo>
                    <a:pt x="128" y="31"/>
                    <a:pt x="128" y="30"/>
                    <a:pt x="128" y="30"/>
                  </a:cubicBezTo>
                  <a:cubicBezTo>
                    <a:pt x="128" y="30"/>
                    <a:pt x="128" y="30"/>
                    <a:pt x="128" y="30"/>
                  </a:cubicBezTo>
                  <a:cubicBezTo>
                    <a:pt x="128" y="30"/>
                    <a:pt x="128" y="30"/>
                    <a:pt x="128" y="30"/>
                  </a:cubicBezTo>
                  <a:cubicBezTo>
                    <a:pt x="129" y="30"/>
                    <a:pt x="129" y="30"/>
                    <a:pt x="129" y="30"/>
                  </a:cubicBezTo>
                  <a:close/>
                  <a:moveTo>
                    <a:pt x="119" y="16"/>
                  </a:moveTo>
                  <a:cubicBezTo>
                    <a:pt x="119" y="16"/>
                    <a:pt x="119" y="16"/>
                    <a:pt x="119" y="16"/>
                  </a:cubicBezTo>
                  <a:cubicBezTo>
                    <a:pt x="119" y="16"/>
                    <a:pt x="119" y="16"/>
                    <a:pt x="119" y="17"/>
                  </a:cubicBezTo>
                  <a:cubicBezTo>
                    <a:pt x="119" y="17"/>
                    <a:pt x="119" y="17"/>
                    <a:pt x="119" y="18"/>
                  </a:cubicBezTo>
                  <a:cubicBezTo>
                    <a:pt x="119" y="18"/>
                    <a:pt x="119" y="18"/>
                    <a:pt x="119" y="18"/>
                  </a:cubicBezTo>
                  <a:cubicBezTo>
                    <a:pt x="119" y="18"/>
                    <a:pt x="119" y="18"/>
                    <a:pt x="119" y="18"/>
                  </a:cubicBezTo>
                  <a:cubicBezTo>
                    <a:pt x="118" y="18"/>
                    <a:pt x="118" y="18"/>
                    <a:pt x="118" y="18"/>
                  </a:cubicBezTo>
                  <a:cubicBezTo>
                    <a:pt x="118" y="18"/>
                    <a:pt x="118" y="18"/>
                    <a:pt x="118" y="18"/>
                  </a:cubicBezTo>
                  <a:cubicBezTo>
                    <a:pt x="118" y="18"/>
                    <a:pt x="118" y="18"/>
                    <a:pt x="118" y="18"/>
                  </a:cubicBezTo>
                  <a:cubicBezTo>
                    <a:pt x="118" y="17"/>
                    <a:pt x="118" y="17"/>
                    <a:pt x="118" y="16"/>
                  </a:cubicBezTo>
                  <a:cubicBezTo>
                    <a:pt x="118" y="16"/>
                    <a:pt x="119" y="16"/>
                    <a:pt x="119" y="16"/>
                  </a:cubicBezTo>
                  <a:close/>
                  <a:moveTo>
                    <a:pt x="116" y="6"/>
                  </a:moveTo>
                  <a:cubicBezTo>
                    <a:pt x="116" y="7"/>
                    <a:pt x="116" y="6"/>
                    <a:pt x="116" y="7"/>
                  </a:cubicBezTo>
                  <a:cubicBezTo>
                    <a:pt x="116" y="7"/>
                    <a:pt x="116" y="7"/>
                    <a:pt x="116" y="7"/>
                  </a:cubicBezTo>
                  <a:cubicBezTo>
                    <a:pt x="116" y="7"/>
                    <a:pt x="116" y="7"/>
                    <a:pt x="116" y="6"/>
                  </a:cubicBezTo>
                  <a:close/>
                  <a:moveTo>
                    <a:pt x="92" y="3"/>
                  </a:moveTo>
                  <a:cubicBezTo>
                    <a:pt x="92" y="3"/>
                    <a:pt x="92" y="3"/>
                    <a:pt x="92" y="3"/>
                  </a:cubicBezTo>
                  <a:cubicBezTo>
                    <a:pt x="92" y="4"/>
                    <a:pt x="92" y="4"/>
                    <a:pt x="92" y="4"/>
                  </a:cubicBezTo>
                  <a:cubicBezTo>
                    <a:pt x="92" y="4"/>
                    <a:pt x="92" y="4"/>
                    <a:pt x="92" y="5"/>
                  </a:cubicBezTo>
                  <a:cubicBezTo>
                    <a:pt x="92" y="5"/>
                    <a:pt x="92" y="5"/>
                    <a:pt x="92" y="5"/>
                  </a:cubicBezTo>
                  <a:cubicBezTo>
                    <a:pt x="92" y="5"/>
                    <a:pt x="93" y="5"/>
                    <a:pt x="93" y="5"/>
                  </a:cubicBezTo>
                  <a:cubicBezTo>
                    <a:pt x="93" y="5"/>
                    <a:pt x="93" y="5"/>
                    <a:pt x="93" y="5"/>
                  </a:cubicBezTo>
                  <a:cubicBezTo>
                    <a:pt x="93" y="5"/>
                    <a:pt x="93" y="5"/>
                    <a:pt x="93" y="5"/>
                  </a:cubicBezTo>
                  <a:cubicBezTo>
                    <a:pt x="93" y="5"/>
                    <a:pt x="93" y="5"/>
                    <a:pt x="92" y="5"/>
                  </a:cubicBezTo>
                  <a:cubicBezTo>
                    <a:pt x="92" y="5"/>
                    <a:pt x="92" y="5"/>
                    <a:pt x="91" y="5"/>
                  </a:cubicBezTo>
                  <a:cubicBezTo>
                    <a:pt x="92" y="5"/>
                    <a:pt x="91" y="4"/>
                    <a:pt x="92" y="4"/>
                  </a:cubicBezTo>
                  <a:cubicBezTo>
                    <a:pt x="92" y="4"/>
                    <a:pt x="92" y="4"/>
                    <a:pt x="92" y="3"/>
                  </a:cubicBezTo>
                  <a:close/>
                  <a:moveTo>
                    <a:pt x="96" y="3"/>
                  </a:moveTo>
                  <a:cubicBezTo>
                    <a:pt x="96" y="3"/>
                    <a:pt x="96" y="3"/>
                    <a:pt x="96" y="3"/>
                  </a:cubicBezTo>
                  <a:cubicBezTo>
                    <a:pt x="96" y="3"/>
                    <a:pt x="96" y="3"/>
                    <a:pt x="97" y="3"/>
                  </a:cubicBezTo>
                  <a:cubicBezTo>
                    <a:pt x="97" y="3"/>
                    <a:pt x="97" y="3"/>
                    <a:pt x="97" y="3"/>
                  </a:cubicBezTo>
                  <a:cubicBezTo>
                    <a:pt x="97" y="3"/>
                    <a:pt x="97" y="3"/>
                    <a:pt x="97" y="4"/>
                  </a:cubicBezTo>
                  <a:cubicBezTo>
                    <a:pt x="97" y="4"/>
                    <a:pt x="97" y="4"/>
                    <a:pt x="97" y="4"/>
                  </a:cubicBezTo>
                  <a:cubicBezTo>
                    <a:pt x="97" y="4"/>
                    <a:pt x="96" y="4"/>
                    <a:pt x="96" y="4"/>
                  </a:cubicBezTo>
                  <a:cubicBezTo>
                    <a:pt x="96" y="5"/>
                    <a:pt x="96" y="5"/>
                    <a:pt x="96" y="5"/>
                  </a:cubicBezTo>
                  <a:cubicBezTo>
                    <a:pt x="96" y="5"/>
                    <a:pt x="95" y="5"/>
                    <a:pt x="95" y="5"/>
                  </a:cubicBezTo>
                  <a:cubicBezTo>
                    <a:pt x="95" y="5"/>
                    <a:pt x="95" y="6"/>
                    <a:pt x="94" y="6"/>
                  </a:cubicBezTo>
                  <a:cubicBezTo>
                    <a:pt x="94" y="5"/>
                    <a:pt x="93" y="5"/>
                    <a:pt x="93" y="4"/>
                  </a:cubicBezTo>
                  <a:cubicBezTo>
                    <a:pt x="93" y="4"/>
                    <a:pt x="93" y="4"/>
                    <a:pt x="93" y="3"/>
                  </a:cubicBezTo>
                  <a:cubicBezTo>
                    <a:pt x="93" y="3"/>
                    <a:pt x="93" y="3"/>
                    <a:pt x="93" y="3"/>
                  </a:cubicBezTo>
                  <a:cubicBezTo>
                    <a:pt x="93" y="3"/>
                    <a:pt x="93" y="3"/>
                    <a:pt x="93" y="3"/>
                  </a:cubicBezTo>
                  <a:cubicBezTo>
                    <a:pt x="94" y="4"/>
                    <a:pt x="94" y="3"/>
                    <a:pt x="95" y="3"/>
                  </a:cubicBezTo>
                  <a:cubicBezTo>
                    <a:pt x="95" y="3"/>
                    <a:pt x="95" y="4"/>
                    <a:pt x="95" y="4"/>
                  </a:cubicBezTo>
                  <a:cubicBezTo>
                    <a:pt x="95" y="3"/>
                    <a:pt x="96" y="3"/>
                    <a:pt x="96" y="3"/>
                  </a:cubicBezTo>
                  <a:cubicBezTo>
                    <a:pt x="96" y="3"/>
                    <a:pt x="96" y="3"/>
                    <a:pt x="96" y="3"/>
                  </a:cubicBezTo>
                  <a:cubicBezTo>
                    <a:pt x="96" y="3"/>
                    <a:pt x="96" y="3"/>
                    <a:pt x="96" y="3"/>
                  </a:cubicBezTo>
                  <a:cubicBezTo>
                    <a:pt x="96" y="3"/>
                    <a:pt x="96" y="3"/>
                    <a:pt x="96" y="3"/>
                  </a:cubicBezTo>
                  <a:close/>
                  <a:moveTo>
                    <a:pt x="181" y="74"/>
                  </a:moveTo>
                  <a:cubicBezTo>
                    <a:pt x="181" y="74"/>
                    <a:pt x="181" y="74"/>
                    <a:pt x="181" y="74"/>
                  </a:cubicBezTo>
                  <a:cubicBezTo>
                    <a:pt x="181" y="74"/>
                    <a:pt x="181" y="75"/>
                    <a:pt x="181" y="75"/>
                  </a:cubicBezTo>
                  <a:cubicBezTo>
                    <a:pt x="181" y="75"/>
                    <a:pt x="181" y="75"/>
                    <a:pt x="181" y="75"/>
                  </a:cubicBezTo>
                  <a:cubicBezTo>
                    <a:pt x="181" y="75"/>
                    <a:pt x="181" y="75"/>
                    <a:pt x="181" y="75"/>
                  </a:cubicBezTo>
                  <a:cubicBezTo>
                    <a:pt x="181" y="75"/>
                    <a:pt x="181" y="75"/>
                    <a:pt x="181" y="74"/>
                  </a:cubicBezTo>
                  <a:cubicBezTo>
                    <a:pt x="181" y="74"/>
                    <a:pt x="181" y="74"/>
                    <a:pt x="181" y="74"/>
                  </a:cubicBezTo>
                  <a:close/>
                  <a:moveTo>
                    <a:pt x="174" y="66"/>
                  </a:moveTo>
                  <a:cubicBezTo>
                    <a:pt x="174" y="66"/>
                    <a:pt x="174" y="66"/>
                    <a:pt x="174" y="66"/>
                  </a:cubicBezTo>
                  <a:cubicBezTo>
                    <a:pt x="174" y="66"/>
                    <a:pt x="174" y="66"/>
                    <a:pt x="174" y="66"/>
                  </a:cubicBezTo>
                  <a:cubicBezTo>
                    <a:pt x="174" y="66"/>
                    <a:pt x="174" y="66"/>
                    <a:pt x="174" y="66"/>
                  </a:cubicBezTo>
                  <a:cubicBezTo>
                    <a:pt x="174" y="66"/>
                    <a:pt x="174" y="66"/>
                    <a:pt x="174" y="66"/>
                  </a:cubicBezTo>
                  <a:close/>
                </a:path>
              </a:pathLst>
            </a:custGeom>
            <a:solidFill>
              <a:srgbClr val="F49C34"/>
            </a:solidFill>
            <a:ln w="9525">
              <a:noFill/>
              <a:round/>
              <a:headEnd/>
              <a:tailEnd/>
            </a:ln>
            <a:effectLst/>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defTabSz="2945407">
                <a:defRPr/>
              </a:pPr>
              <a:endParaRPr lang="en-US" sz="1600" kern="0">
                <a:solidFill>
                  <a:srgbClr val="0A0A0A"/>
                </a:solidFill>
                <a:cs typeface="Arial" charset="0"/>
              </a:endParaRPr>
            </a:p>
          </p:txBody>
        </p:sp>
        <p:sp>
          <p:nvSpPr>
            <p:cNvPr id="282" name="Freeform 265">
              <a:extLst>
                <a:ext uri="{FF2B5EF4-FFF2-40B4-BE49-F238E27FC236}">
                  <a16:creationId xmlns:a16="http://schemas.microsoft.com/office/drawing/2014/main" id="{CA3A4C29-7C5F-129E-72AD-77A3F272CA8B}"/>
                </a:ext>
              </a:extLst>
            </p:cNvPr>
            <p:cNvSpPr>
              <a:spLocks noEditPoints="1"/>
            </p:cNvSpPr>
            <p:nvPr/>
          </p:nvSpPr>
          <p:spPr bwMode="auto">
            <a:xfrm>
              <a:off x="37286704" y="17963630"/>
              <a:ext cx="1563971" cy="1383807"/>
            </a:xfrm>
            <a:custGeom>
              <a:avLst/>
              <a:gdLst/>
              <a:ahLst/>
              <a:cxnLst>
                <a:cxn ang="0">
                  <a:pos x="67" y="3"/>
                </a:cxn>
                <a:cxn ang="0">
                  <a:pos x="69" y="5"/>
                </a:cxn>
                <a:cxn ang="0">
                  <a:pos x="68" y="6"/>
                </a:cxn>
                <a:cxn ang="0">
                  <a:pos x="68" y="10"/>
                </a:cxn>
                <a:cxn ang="0">
                  <a:pos x="67" y="12"/>
                </a:cxn>
                <a:cxn ang="0">
                  <a:pos x="66" y="11"/>
                </a:cxn>
                <a:cxn ang="0">
                  <a:pos x="67" y="10"/>
                </a:cxn>
                <a:cxn ang="0">
                  <a:pos x="65" y="6"/>
                </a:cxn>
                <a:cxn ang="0">
                  <a:pos x="65" y="5"/>
                </a:cxn>
                <a:cxn ang="0">
                  <a:pos x="66" y="0"/>
                </a:cxn>
                <a:cxn ang="0">
                  <a:pos x="2" y="64"/>
                </a:cxn>
                <a:cxn ang="0">
                  <a:pos x="2" y="63"/>
                </a:cxn>
                <a:cxn ang="0">
                  <a:pos x="2" y="63"/>
                </a:cxn>
                <a:cxn ang="0">
                  <a:pos x="48" y="35"/>
                </a:cxn>
                <a:cxn ang="0">
                  <a:pos x="48" y="37"/>
                </a:cxn>
                <a:cxn ang="0">
                  <a:pos x="43" y="40"/>
                </a:cxn>
                <a:cxn ang="0">
                  <a:pos x="40" y="43"/>
                </a:cxn>
                <a:cxn ang="0">
                  <a:pos x="35" y="45"/>
                </a:cxn>
                <a:cxn ang="0">
                  <a:pos x="35" y="47"/>
                </a:cxn>
                <a:cxn ang="0">
                  <a:pos x="31" y="48"/>
                </a:cxn>
                <a:cxn ang="0">
                  <a:pos x="26" y="50"/>
                </a:cxn>
                <a:cxn ang="0">
                  <a:pos x="19" y="56"/>
                </a:cxn>
                <a:cxn ang="0">
                  <a:pos x="17" y="58"/>
                </a:cxn>
                <a:cxn ang="0">
                  <a:pos x="14" y="59"/>
                </a:cxn>
                <a:cxn ang="0">
                  <a:pos x="10" y="62"/>
                </a:cxn>
                <a:cxn ang="0">
                  <a:pos x="5" y="60"/>
                </a:cxn>
                <a:cxn ang="0">
                  <a:pos x="3" y="59"/>
                </a:cxn>
                <a:cxn ang="0">
                  <a:pos x="2" y="58"/>
                </a:cxn>
                <a:cxn ang="0">
                  <a:pos x="3" y="58"/>
                </a:cxn>
                <a:cxn ang="0">
                  <a:pos x="5" y="56"/>
                </a:cxn>
                <a:cxn ang="0">
                  <a:pos x="6" y="55"/>
                </a:cxn>
                <a:cxn ang="0">
                  <a:pos x="8" y="53"/>
                </a:cxn>
                <a:cxn ang="0">
                  <a:pos x="11" y="52"/>
                </a:cxn>
                <a:cxn ang="0">
                  <a:pos x="14" y="50"/>
                </a:cxn>
                <a:cxn ang="0">
                  <a:pos x="17" y="49"/>
                </a:cxn>
                <a:cxn ang="0">
                  <a:pos x="24" y="46"/>
                </a:cxn>
                <a:cxn ang="0">
                  <a:pos x="28" y="44"/>
                </a:cxn>
                <a:cxn ang="0">
                  <a:pos x="33" y="41"/>
                </a:cxn>
                <a:cxn ang="0">
                  <a:pos x="38" y="37"/>
                </a:cxn>
                <a:cxn ang="0">
                  <a:pos x="45" y="32"/>
                </a:cxn>
                <a:cxn ang="0">
                  <a:pos x="45" y="35"/>
                </a:cxn>
                <a:cxn ang="0">
                  <a:pos x="48" y="35"/>
                </a:cxn>
                <a:cxn ang="0">
                  <a:pos x="70" y="13"/>
                </a:cxn>
                <a:cxn ang="0">
                  <a:pos x="68" y="13"/>
                </a:cxn>
                <a:cxn ang="0">
                  <a:pos x="65" y="14"/>
                </a:cxn>
                <a:cxn ang="0">
                  <a:pos x="65" y="16"/>
                </a:cxn>
                <a:cxn ang="0">
                  <a:pos x="62" y="20"/>
                </a:cxn>
                <a:cxn ang="0">
                  <a:pos x="58" y="23"/>
                </a:cxn>
                <a:cxn ang="0">
                  <a:pos x="56" y="27"/>
                </a:cxn>
                <a:cxn ang="0">
                  <a:pos x="52" y="35"/>
                </a:cxn>
                <a:cxn ang="0">
                  <a:pos x="55" y="35"/>
                </a:cxn>
                <a:cxn ang="0">
                  <a:pos x="59" y="33"/>
                </a:cxn>
                <a:cxn ang="0">
                  <a:pos x="63" y="30"/>
                </a:cxn>
                <a:cxn ang="0">
                  <a:pos x="68" y="25"/>
                </a:cxn>
                <a:cxn ang="0">
                  <a:pos x="73" y="23"/>
                </a:cxn>
                <a:cxn ang="0">
                  <a:pos x="76" y="21"/>
                </a:cxn>
                <a:cxn ang="0">
                  <a:pos x="80" y="17"/>
                </a:cxn>
                <a:cxn ang="0">
                  <a:pos x="74" y="18"/>
                </a:cxn>
                <a:cxn ang="0">
                  <a:pos x="71" y="17"/>
                </a:cxn>
                <a:cxn ang="0">
                  <a:pos x="71" y="12"/>
                </a:cxn>
                <a:cxn ang="0">
                  <a:pos x="65" y="9"/>
                </a:cxn>
                <a:cxn ang="0">
                  <a:pos x="71" y="9"/>
                </a:cxn>
              </a:cxnLst>
              <a:rect l="0" t="0" r="r" b="b"/>
              <a:pathLst>
                <a:path w="80" h="65">
                  <a:moveTo>
                    <a:pt x="66" y="3"/>
                  </a:moveTo>
                  <a:cubicBezTo>
                    <a:pt x="66" y="3"/>
                    <a:pt x="66" y="3"/>
                    <a:pt x="66" y="3"/>
                  </a:cubicBezTo>
                  <a:cubicBezTo>
                    <a:pt x="67" y="3"/>
                    <a:pt x="67" y="3"/>
                    <a:pt x="67" y="3"/>
                  </a:cubicBezTo>
                  <a:cubicBezTo>
                    <a:pt x="67" y="3"/>
                    <a:pt x="67" y="3"/>
                    <a:pt x="67" y="3"/>
                  </a:cubicBezTo>
                  <a:cubicBezTo>
                    <a:pt x="67" y="3"/>
                    <a:pt x="67" y="3"/>
                    <a:pt x="67" y="3"/>
                  </a:cubicBezTo>
                  <a:cubicBezTo>
                    <a:pt x="68" y="3"/>
                    <a:pt x="68" y="3"/>
                    <a:pt x="68" y="3"/>
                  </a:cubicBezTo>
                  <a:cubicBezTo>
                    <a:pt x="68" y="4"/>
                    <a:pt x="68" y="4"/>
                    <a:pt x="68" y="5"/>
                  </a:cubicBezTo>
                  <a:cubicBezTo>
                    <a:pt x="68" y="5"/>
                    <a:pt x="68" y="5"/>
                    <a:pt x="68" y="5"/>
                  </a:cubicBezTo>
                  <a:cubicBezTo>
                    <a:pt x="68" y="5"/>
                    <a:pt x="68" y="5"/>
                    <a:pt x="68" y="5"/>
                  </a:cubicBezTo>
                  <a:cubicBezTo>
                    <a:pt x="69" y="5"/>
                    <a:pt x="69" y="5"/>
                    <a:pt x="69" y="5"/>
                  </a:cubicBezTo>
                  <a:cubicBezTo>
                    <a:pt x="69" y="5"/>
                    <a:pt x="69" y="5"/>
                    <a:pt x="69" y="5"/>
                  </a:cubicBezTo>
                  <a:cubicBezTo>
                    <a:pt x="69" y="6"/>
                    <a:pt x="69" y="6"/>
                    <a:pt x="69" y="6"/>
                  </a:cubicBezTo>
                  <a:cubicBezTo>
                    <a:pt x="69" y="6"/>
                    <a:pt x="69" y="6"/>
                    <a:pt x="69" y="7"/>
                  </a:cubicBezTo>
                  <a:cubicBezTo>
                    <a:pt x="69" y="7"/>
                    <a:pt x="69" y="7"/>
                    <a:pt x="69" y="7"/>
                  </a:cubicBezTo>
                  <a:cubicBezTo>
                    <a:pt x="69" y="7"/>
                    <a:pt x="68" y="6"/>
                    <a:pt x="68" y="6"/>
                  </a:cubicBezTo>
                  <a:cubicBezTo>
                    <a:pt x="68" y="7"/>
                    <a:pt x="68" y="7"/>
                    <a:pt x="68" y="7"/>
                  </a:cubicBezTo>
                  <a:cubicBezTo>
                    <a:pt x="68" y="7"/>
                    <a:pt x="68" y="7"/>
                    <a:pt x="68" y="7"/>
                  </a:cubicBezTo>
                  <a:cubicBezTo>
                    <a:pt x="68" y="7"/>
                    <a:pt x="68" y="9"/>
                    <a:pt x="68" y="9"/>
                  </a:cubicBezTo>
                  <a:cubicBezTo>
                    <a:pt x="68" y="9"/>
                    <a:pt x="68" y="9"/>
                    <a:pt x="68" y="10"/>
                  </a:cubicBezTo>
                  <a:cubicBezTo>
                    <a:pt x="68" y="10"/>
                    <a:pt x="68" y="10"/>
                    <a:pt x="68" y="10"/>
                  </a:cubicBezTo>
                  <a:cubicBezTo>
                    <a:pt x="68" y="10"/>
                    <a:pt x="68" y="10"/>
                    <a:pt x="68" y="10"/>
                  </a:cubicBezTo>
                  <a:cubicBezTo>
                    <a:pt x="68" y="10"/>
                    <a:pt x="67" y="10"/>
                    <a:pt x="67" y="10"/>
                  </a:cubicBezTo>
                  <a:cubicBezTo>
                    <a:pt x="67" y="11"/>
                    <a:pt x="67" y="11"/>
                    <a:pt x="67" y="11"/>
                  </a:cubicBezTo>
                  <a:cubicBezTo>
                    <a:pt x="67" y="11"/>
                    <a:pt x="67" y="11"/>
                    <a:pt x="67" y="11"/>
                  </a:cubicBezTo>
                  <a:cubicBezTo>
                    <a:pt x="67" y="11"/>
                    <a:pt x="67" y="12"/>
                    <a:pt x="67" y="12"/>
                  </a:cubicBezTo>
                  <a:cubicBezTo>
                    <a:pt x="66" y="12"/>
                    <a:pt x="66" y="12"/>
                    <a:pt x="66" y="12"/>
                  </a:cubicBezTo>
                  <a:cubicBezTo>
                    <a:pt x="66" y="12"/>
                    <a:pt x="66" y="12"/>
                    <a:pt x="66" y="13"/>
                  </a:cubicBezTo>
                  <a:cubicBezTo>
                    <a:pt x="66" y="13"/>
                    <a:pt x="66" y="13"/>
                    <a:pt x="65" y="13"/>
                  </a:cubicBezTo>
                  <a:cubicBezTo>
                    <a:pt x="65" y="13"/>
                    <a:pt x="65" y="13"/>
                    <a:pt x="65" y="12"/>
                  </a:cubicBezTo>
                  <a:cubicBezTo>
                    <a:pt x="66" y="12"/>
                    <a:pt x="66" y="12"/>
                    <a:pt x="66" y="11"/>
                  </a:cubicBezTo>
                  <a:cubicBezTo>
                    <a:pt x="66" y="11"/>
                    <a:pt x="66" y="11"/>
                    <a:pt x="66" y="11"/>
                  </a:cubicBezTo>
                  <a:cubicBezTo>
                    <a:pt x="66" y="11"/>
                    <a:pt x="66" y="11"/>
                    <a:pt x="66" y="11"/>
                  </a:cubicBezTo>
                  <a:cubicBezTo>
                    <a:pt x="66" y="11"/>
                    <a:pt x="67" y="10"/>
                    <a:pt x="67" y="10"/>
                  </a:cubicBezTo>
                  <a:cubicBezTo>
                    <a:pt x="67" y="10"/>
                    <a:pt x="67" y="10"/>
                    <a:pt x="67" y="10"/>
                  </a:cubicBezTo>
                  <a:cubicBezTo>
                    <a:pt x="67" y="10"/>
                    <a:pt x="67" y="10"/>
                    <a:pt x="67" y="10"/>
                  </a:cubicBezTo>
                  <a:cubicBezTo>
                    <a:pt x="67" y="10"/>
                    <a:pt x="67" y="10"/>
                    <a:pt x="67" y="10"/>
                  </a:cubicBezTo>
                  <a:cubicBezTo>
                    <a:pt x="67" y="9"/>
                    <a:pt x="67" y="9"/>
                    <a:pt x="67" y="8"/>
                  </a:cubicBezTo>
                  <a:cubicBezTo>
                    <a:pt x="67" y="8"/>
                    <a:pt x="67" y="9"/>
                    <a:pt x="66" y="9"/>
                  </a:cubicBezTo>
                  <a:cubicBezTo>
                    <a:pt x="66" y="8"/>
                    <a:pt x="66" y="8"/>
                    <a:pt x="65" y="8"/>
                  </a:cubicBezTo>
                  <a:cubicBezTo>
                    <a:pt x="65" y="7"/>
                    <a:pt x="65" y="7"/>
                    <a:pt x="65" y="6"/>
                  </a:cubicBezTo>
                  <a:cubicBezTo>
                    <a:pt x="65" y="6"/>
                    <a:pt x="65" y="5"/>
                    <a:pt x="65" y="5"/>
                  </a:cubicBezTo>
                  <a:cubicBezTo>
                    <a:pt x="66" y="5"/>
                    <a:pt x="66" y="5"/>
                    <a:pt x="66" y="5"/>
                  </a:cubicBezTo>
                  <a:cubicBezTo>
                    <a:pt x="66" y="5"/>
                    <a:pt x="66" y="4"/>
                    <a:pt x="66" y="4"/>
                  </a:cubicBezTo>
                  <a:cubicBezTo>
                    <a:pt x="66" y="4"/>
                    <a:pt x="66" y="4"/>
                    <a:pt x="66" y="4"/>
                  </a:cubicBezTo>
                  <a:cubicBezTo>
                    <a:pt x="65" y="5"/>
                    <a:pt x="65" y="5"/>
                    <a:pt x="65" y="5"/>
                  </a:cubicBezTo>
                  <a:cubicBezTo>
                    <a:pt x="65" y="4"/>
                    <a:pt x="65" y="4"/>
                    <a:pt x="65" y="4"/>
                  </a:cubicBezTo>
                  <a:cubicBezTo>
                    <a:pt x="66" y="4"/>
                    <a:pt x="65" y="1"/>
                    <a:pt x="65" y="0"/>
                  </a:cubicBezTo>
                  <a:cubicBezTo>
                    <a:pt x="65" y="0"/>
                    <a:pt x="65" y="0"/>
                    <a:pt x="65" y="0"/>
                  </a:cubicBezTo>
                  <a:cubicBezTo>
                    <a:pt x="65" y="0"/>
                    <a:pt x="65" y="0"/>
                    <a:pt x="65" y="0"/>
                  </a:cubicBezTo>
                  <a:cubicBezTo>
                    <a:pt x="65" y="0"/>
                    <a:pt x="66" y="0"/>
                    <a:pt x="66" y="0"/>
                  </a:cubicBezTo>
                  <a:cubicBezTo>
                    <a:pt x="66" y="1"/>
                    <a:pt x="66" y="2"/>
                    <a:pt x="66" y="3"/>
                  </a:cubicBezTo>
                  <a:close/>
                  <a:moveTo>
                    <a:pt x="2" y="64"/>
                  </a:moveTo>
                  <a:cubicBezTo>
                    <a:pt x="2" y="64"/>
                    <a:pt x="2" y="64"/>
                    <a:pt x="2" y="64"/>
                  </a:cubicBezTo>
                  <a:cubicBezTo>
                    <a:pt x="2" y="64"/>
                    <a:pt x="2" y="64"/>
                    <a:pt x="2" y="64"/>
                  </a:cubicBezTo>
                  <a:cubicBezTo>
                    <a:pt x="2" y="64"/>
                    <a:pt x="2" y="64"/>
                    <a:pt x="2" y="64"/>
                  </a:cubicBezTo>
                  <a:cubicBezTo>
                    <a:pt x="2" y="64"/>
                    <a:pt x="1" y="65"/>
                    <a:pt x="0" y="65"/>
                  </a:cubicBezTo>
                  <a:cubicBezTo>
                    <a:pt x="0" y="64"/>
                    <a:pt x="0" y="64"/>
                    <a:pt x="0" y="64"/>
                  </a:cubicBezTo>
                  <a:cubicBezTo>
                    <a:pt x="1" y="64"/>
                    <a:pt x="1" y="64"/>
                    <a:pt x="2" y="64"/>
                  </a:cubicBezTo>
                  <a:cubicBezTo>
                    <a:pt x="2" y="64"/>
                    <a:pt x="2" y="64"/>
                    <a:pt x="2" y="64"/>
                  </a:cubicBezTo>
                  <a:close/>
                  <a:moveTo>
                    <a:pt x="2" y="63"/>
                  </a:moveTo>
                  <a:cubicBezTo>
                    <a:pt x="2" y="63"/>
                    <a:pt x="3" y="63"/>
                    <a:pt x="3" y="63"/>
                  </a:cubicBezTo>
                  <a:cubicBezTo>
                    <a:pt x="3" y="63"/>
                    <a:pt x="3" y="63"/>
                    <a:pt x="3" y="63"/>
                  </a:cubicBezTo>
                  <a:cubicBezTo>
                    <a:pt x="3" y="63"/>
                    <a:pt x="3" y="63"/>
                    <a:pt x="3" y="63"/>
                  </a:cubicBezTo>
                  <a:cubicBezTo>
                    <a:pt x="3" y="63"/>
                    <a:pt x="2" y="63"/>
                    <a:pt x="2" y="63"/>
                  </a:cubicBezTo>
                  <a:cubicBezTo>
                    <a:pt x="2" y="63"/>
                    <a:pt x="2" y="63"/>
                    <a:pt x="2" y="63"/>
                  </a:cubicBezTo>
                  <a:cubicBezTo>
                    <a:pt x="2" y="63"/>
                    <a:pt x="2" y="63"/>
                    <a:pt x="2" y="63"/>
                  </a:cubicBezTo>
                  <a:close/>
                  <a:moveTo>
                    <a:pt x="50" y="34"/>
                  </a:moveTo>
                  <a:cubicBezTo>
                    <a:pt x="50" y="34"/>
                    <a:pt x="50" y="34"/>
                    <a:pt x="50" y="34"/>
                  </a:cubicBezTo>
                  <a:cubicBezTo>
                    <a:pt x="50" y="34"/>
                    <a:pt x="50" y="34"/>
                    <a:pt x="50" y="34"/>
                  </a:cubicBezTo>
                  <a:close/>
                  <a:moveTo>
                    <a:pt x="48" y="35"/>
                  </a:moveTo>
                  <a:cubicBezTo>
                    <a:pt x="48" y="35"/>
                    <a:pt x="48" y="35"/>
                    <a:pt x="49" y="35"/>
                  </a:cubicBezTo>
                  <a:cubicBezTo>
                    <a:pt x="49" y="35"/>
                    <a:pt x="49" y="35"/>
                    <a:pt x="49" y="35"/>
                  </a:cubicBezTo>
                  <a:cubicBezTo>
                    <a:pt x="48" y="35"/>
                    <a:pt x="48" y="36"/>
                    <a:pt x="48" y="36"/>
                  </a:cubicBezTo>
                  <a:cubicBezTo>
                    <a:pt x="48" y="36"/>
                    <a:pt x="48" y="37"/>
                    <a:pt x="48" y="37"/>
                  </a:cubicBezTo>
                  <a:cubicBezTo>
                    <a:pt x="48" y="37"/>
                    <a:pt x="48" y="37"/>
                    <a:pt x="48" y="37"/>
                  </a:cubicBezTo>
                  <a:cubicBezTo>
                    <a:pt x="47" y="37"/>
                    <a:pt x="47" y="38"/>
                    <a:pt x="47" y="38"/>
                  </a:cubicBezTo>
                  <a:cubicBezTo>
                    <a:pt x="46" y="38"/>
                    <a:pt x="46" y="38"/>
                    <a:pt x="46" y="39"/>
                  </a:cubicBezTo>
                  <a:cubicBezTo>
                    <a:pt x="45" y="39"/>
                    <a:pt x="45" y="39"/>
                    <a:pt x="45" y="39"/>
                  </a:cubicBezTo>
                  <a:cubicBezTo>
                    <a:pt x="45" y="39"/>
                    <a:pt x="44" y="39"/>
                    <a:pt x="44" y="40"/>
                  </a:cubicBezTo>
                  <a:cubicBezTo>
                    <a:pt x="44" y="40"/>
                    <a:pt x="43" y="40"/>
                    <a:pt x="43" y="40"/>
                  </a:cubicBezTo>
                  <a:cubicBezTo>
                    <a:pt x="43" y="41"/>
                    <a:pt x="42" y="41"/>
                    <a:pt x="42" y="41"/>
                  </a:cubicBezTo>
                  <a:cubicBezTo>
                    <a:pt x="42" y="41"/>
                    <a:pt x="42" y="41"/>
                    <a:pt x="41" y="42"/>
                  </a:cubicBezTo>
                  <a:cubicBezTo>
                    <a:pt x="41" y="42"/>
                    <a:pt x="41" y="42"/>
                    <a:pt x="41" y="42"/>
                  </a:cubicBezTo>
                  <a:cubicBezTo>
                    <a:pt x="41" y="42"/>
                    <a:pt x="40" y="42"/>
                    <a:pt x="40" y="42"/>
                  </a:cubicBezTo>
                  <a:cubicBezTo>
                    <a:pt x="40" y="43"/>
                    <a:pt x="40" y="43"/>
                    <a:pt x="40" y="43"/>
                  </a:cubicBezTo>
                  <a:cubicBezTo>
                    <a:pt x="40" y="43"/>
                    <a:pt x="40" y="43"/>
                    <a:pt x="39" y="43"/>
                  </a:cubicBezTo>
                  <a:cubicBezTo>
                    <a:pt x="39" y="43"/>
                    <a:pt x="39" y="43"/>
                    <a:pt x="39" y="43"/>
                  </a:cubicBezTo>
                  <a:cubicBezTo>
                    <a:pt x="39" y="43"/>
                    <a:pt x="38" y="44"/>
                    <a:pt x="37" y="44"/>
                  </a:cubicBezTo>
                  <a:cubicBezTo>
                    <a:pt x="37" y="44"/>
                    <a:pt x="37" y="44"/>
                    <a:pt x="37" y="44"/>
                  </a:cubicBezTo>
                  <a:cubicBezTo>
                    <a:pt x="36" y="44"/>
                    <a:pt x="35" y="45"/>
                    <a:pt x="35" y="45"/>
                  </a:cubicBezTo>
                  <a:cubicBezTo>
                    <a:pt x="35" y="46"/>
                    <a:pt x="35" y="46"/>
                    <a:pt x="35" y="46"/>
                  </a:cubicBezTo>
                  <a:cubicBezTo>
                    <a:pt x="35" y="46"/>
                    <a:pt x="34" y="46"/>
                    <a:pt x="34" y="47"/>
                  </a:cubicBezTo>
                  <a:cubicBezTo>
                    <a:pt x="35" y="47"/>
                    <a:pt x="35" y="47"/>
                    <a:pt x="35" y="47"/>
                  </a:cubicBezTo>
                  <a:cubicBezTo>
                    <a:pt x="35" y="47"/>
                    <a:pt x="35" y="47"/>
                    <a:pt x="35" y="47"/>
                  </a:cubicBezTo>
                  <a:cubicBezTo>
                    <a:pt x="35" y="47"/>
                    <a:pt x="35" y="47"/>
                    <a:pt x="35" y="47"/>
                  </a:cubicBezTo>
                  <a:cubicBezTo>
                    <a:pt x="35" y="48"/>
                    <a:pt x="35" y="48"/>
                    <a:pt x="34" y="48"/>
                  </a:cubicBezTo>
                  <a:cubicBezTo>
                    <a:pt x="34" y="48"/>
                    <a:pt x="34" y="48"/>
                    <a:pt x="34" y="48"/>
                  </a:cubicBezTo>
                  <a:cubicBezTo>
                    <a:pt x="34" y="47"/>
                    <a:pt x="34" y="47"/>
                    <a:pt x="33" y="47"/>
                  </a:cubicBezTo>
                  <a:cubicBezTo>
                    <a:pt x="33" y="47"/>
                    <a:pt x="33" y="47"/>
                    <a:pt x="33" y="47"/>
                  </a:cubicBezTo>
                  <a:cubicBezTo>
                    <a:pt x="32" y="47"/>
                    <a:pt x="32" y="48"/>
                    <a:pt x="31" y="48"/>
                  </a:cubicBezTo>
                  <a:cubicBezTo>
                    <a:pt x="31" y="48"/>
                    <a:pt x="31" y="48"/>
                    <a:pt x="31" y="48"/>
                  </a:cubicBezTo>
                  <a:cubicBezTo>
                    <a:pt x="30" y="48"/>
                    <a:pt x="30" y="49"/>
                    <a:pt x="29" y="49"/>
                  </a:cubicBezTo>
                  <a:cubicBezTo>
                    <a:pt x="29" y="49"/>
                    <a:pt x="28" y="49"/>
                    <a:pt x="27" y="49"/>
                  </a:cubicBezTo>
                  <a:cubicBezTo>
                    <a:pt x="27" y="49"/>
                    <a:pt x="27" y="50"/>
                    <a:pt x="26" y="50"/>
                  </a:cubicBezTo>
                  <a:cubicBezTo>
                    <a:pt x="26" y="50"/>
                    <a:pt x="26" y="50"/>
                    <a:pt x="26" y="50"/>
                  </a:cubicBezTo>
                  <a:cubicBezTo>
                    <a:pt x="26" y="50"/>
                    <a:pt x="25" y="51"/>
                    <a:pt x="25" y="51"/>
                  </a:cubicBezTo>
                  <a:cubicBezTo>
                    <a:pt x="25" y="51"/>
                    <a:pt x="24" y="51"/>
                    <a:pt x="24" y="52"/>
                  </a:cubicBezTo>
                  <a:cubicBezTo>
                    <a:pt x="24" y="52"/>
                    <a:pt x="23" y="53"/>
                    <a:pt x="23" y="53"/>
                  </a:cubicBezTo>
                  <a:cubicBezTo>
                    <a:pt x="22" y="54"/>
                    <a:pt x="21" y="54"/>
                    <a:pt x="20" y="55"/>
                  </a:cubicBezTo>
                  <a:cubicBezTo>
                    <a:pt x="20" y="55"/>
                    <a:pt x="19" y="56"/>
                    <a:pt x="19" y="56"/>
                  </a:cubicBezTo>
                  <a:cubicBezTo>
                    <a:pt x="19" y="56"/>
                    <a:pt x="19" y="56"/>
                    <a:pt x="19" y="56"/>
                  </a:cubicBezTo>
                  <a:cubicBezTo>
                    <a:pt x="19" y="56"/>
                    <a:pt x="19" y="56"/>
                    <a:pt x="18" y="57"/>
                  </a:cubicBezTo>
                  <a:cubicBezTo>
                    <a:pt x="18" y="57"/>
                    <a:pt x="18" y="57"/>
                    <a:pt x="18" y="57"/>
                  </a:cubicBezTo>
                  <a:cubicBezTo>
                    <a:pt x="18" y="57"/>
                    <a:pt x="18" y="58"/>
                    <a:pt x="17" y="58"/>
                  </a:cubicBezTo>
                  <a:cubicBezTo>
                    <a:pt x="17" y="58"/>
                    <a:pt x="17" y="58"/>
                    <a:pt x="17" y="58"/>
                  </a:cubicBezTo>
                  <a:cubicBezTo>
                    <a:pt x="17" y="58"/>
                    <a:pt x="17" y="58"/>
                    <a:pt x="17" y="58"/>
                  </a:cubicBezTo>
                  <a:cubicBezTo>
                    <a:pt x="16" y="58"/>
                    <a:pt x="16" y="58"/>
                    <a:pt x="16" y="58"/>
                  </a:cubicBezTo>
                  <a:cubicBezTo>
                    <a:pt x="16" y="58"/>
                    <a:pt x="15" y="59"/>
                    <a:pt x="14" y="59"/>
                  </a:cubicBezTo>
                  <a:cubicBezTo>
                    <a:pt x="14" y="59"/>
                    <a:pt x="14" y="59"/>
                    <a:pt x="14" y="59"/>
                  </a:cubicBezTo>
                  <a:cubicBezTo>
                    <a:pt x="14" y="59"/>
                    <a:pt x="14" y="59"/>
                    <a:pt x="14" y="59"/>
                  </a:cubicBezTo>
                  <a:cubicBezTo>
                    <a:pt x="13" y="60"/>
                    <a:pt x="13" y="60"/>
                    <a:pt x="13" y="60"/>
                  </a:cubicBezTo>
                  <a:cubicBezTo>
                    <a:pt x="13" y="60"/>
                    <a:pt x="12" y="60"/>
                    <a:pt x="11" y="60"/>
                  </a:cubicBezTo>
                  <a:cubicBezTo>
                    <a:pt x="11" y="61"/>
                    <a:pt x="11" y="61"/>
                    <a:pt x="11" y="61"/>
                  </a:cubicBezTo>
                  <a:cubicBezTo>
                    <a:pt x="11" y="61"/>
                    <a:pt x="11" y="61"/>
                    <a:pt x="11" y="61"/>
                  </a:cubicBezTo>
                  <a:cubicBezTo>
                    <a:pt x="10" y="61"/>
                    <a:pt x="10" y="61"/>
                    <a:pt x="10" y="62"/>
                  </a:cubicBezTo>
                  <a:cubicBezTo>
                    <a:pt x="10" y="62"/>
                    <a:pt x="9" y="62"/>
                    <a:pt x="9" y="62"/>
                  </a:cubicBezTo>
                  <a:cubicBezTo>
                    <a:pt x="9" y="62"/>
                    <a:pt x="8" y="62"/>
                    <a:pt x="7" y="62"/>
                  </a:cubicBezTo>
                  <a:cubicBezTo>
                    <a:pt x="7" y="61"/>
                    <a:pt x="6" y="62"/>
                    <a:pt x="6" y="62"/>
                  </a:cubicBezTo>
                  <a:cubicBezTo>
                    <a:pt x="6" y="61"/>
                    <a:pt x="6" y="61"/>
                    <a:pt x="5" y="61"/>
                  </a:cubicBezTo>
                  <a:cubicBezTo>
                    <a:pt x="5" y="61"/>
                    <a:pt x="5" y="61"/>
                    <a:pt x="5" y="60"/>
                  </a:cubicBezTo>
                  <a:cubicBezTo>
                    <a:pt x="5" y="60"/>
                    <a:pt x="4" y="61"/>
                    <a:pt x="4" y="61"/>
                  </a:cubicBezTo>
                  <a:cubicBezTo>
                    <a:pt x="4" y="61"/>
                    <a:pt x="4" y="61"/>
                    <a:pt x="4" y="60"/>
                  </a:cubicBezTo>
                  <a:cubicBezTo>
                    <a:pt x="4" y="60"/>
                    <a:pt x="4" y="60"/>
                    <a:pt x="4" y="60"/>
                  </a:cubicBezTo>
                  <a:cubicBezTo>
                    <a:pt x="4" y="60"/>
                    <a:pt x="4" y="60"/>
                    <a:pt x="4" y="60"/>
                  </a:cubicBezTo>
                  <a:cubicBezTo>
                    <a:pt x="4" y="59"/>
                    <a:pt x="3" y="59"/>
                    <a:pt x="3" y="59"/>
                  </a:cubicBezTo>
                  <a:cubicBezTo>
                    <a:pt x="2" y="60"/>
                    <a:pt x="1" y="60"/>
                    <a:pt x="0" y="60"/>
                  </a:cubicBezTo>
                  <a:cubicBezTo>
                    <a:pt x="0" y="60"/>
                    <a:pt x="0" y="60"/>
                    <a:pt x="0" y="60"/>
                  </a:cubicBezTo>
                  <a:cubicBezTo>
                    <a:pt x="0" y="60"/>
                    <a:pt x="0" y="60"/>
                    <a:pt x="0" y="60"/>
                  </a:cubicBezTo>
                  <a:cubicBezTo>
                    <a:pt x="1" y="59"/>
                    <a:pt x="1" y="59"/>
                    <a:pt x="2" y="59"/>
                  </a:cubicBezTo>
                  <a:cubicBezTo>
                    <a:pt x="2" y="59"/>
                    <a:pt x="2" y="59"/>
                    <a:pt x="2" y="58"/>
                  </a:cubicBezTo>
                  <a:cubicBezTo>
                    <a:pt x="1" y="58"/>
                    <a:pt x="2" y="58"/>
                    <a:pt x="1" y="58"/>
                  </a:cubicBezTo>
                  <a:cubicBezTo>
                    <a:pt x="1" y="58"/>
                    <a:pt x="1" y="58"/>
                    <a:pt x="1" y="58"/>
                  </a:cubicBezTo>
                  <a:cubicBezTo>
                    <a:pt x="1" y="58"/>
                    <a:pt x="1" y="58"/>
                    <a:pt x="1" y="58"/>
                  </a:cubicBezTo>
                  <a:cubicBezTo>
                    <a:pt x="1" y="58"/>
                    <a:pt x="1" y="58"/>
                    <a:pt x="1" y="58"/>
                  </a:cubicBezTo>
                  <a:cubicBezTo>
                    <a:pt x="2" y="58"/>
                    <a:pt x="2" y="58"/>
                    <a:pt x="3" y="58"/>
                  </a:cubicBezTo>
                  <a:cubicBezTo>
                    <a:pt x="3" y="57"/>
                    <a:pt x="3" y="57"/>
                    <a:pt x="3" y="57"/>
                  </a:cubicBezTo>
                  <a:cubicBezTo>
                    <a:pt x="3" y="57"/>
                    <a:pt x="3" y="57"/>
                    <a:pt x="4" y="57"/>
                  </a:cubicBezTo>
                  <a:cubicBezTo>
                    <a:pt x="4" y="57"/>
                    <a:pt x="4" y="57"/>
                    <a:pt x="4" y="57"/>
                  </a:cubicBezTo>
                  <a:cubicBezTo>
                    <a:pt x="4" y="56"/>
                    <a:pt x="4" y="56"/>
                    <a:pt x="4" y="56"/>
                  </a:cubicBezTo>
                  <a:cubicBezTo>
                    <a:pt x="4" y="56"/>
                    <a:pt x="4" y="56"/>
                    <a:pt x="5" y="56"/>
                  </a:cubicBezTo>
                  <a:cubicBezTo>
                    <a:pt x="5" y="56"/>
                    <a:pt x="5" y="56"/>
                    <a:pt x="5" y="56"/>
                  </a:cubicBezTo>
                  <a:cubicBezTo>
                    <a:pt x="5" y="56"/>
                    <a:pt x="5" y="56"/>
                    <a:pt x="5" y="55"/>
                  </a:cubicBezTo>
                  <a:cubicBezTo>
                    <a:pt x="5" y="55"/>
                    <a:pt x="5" y="55"/>
                    <a:pt x="5" y="55"/>
                  </a:cubicBezTo>
                  <a:cubicBezTo>
                    <a:pt x="5" y="55"/>
                    <a:pt x="5" y="55"/>
                    <a:pt x="5" y="55"/>
                  </a:cubicBezTo>
                  <a:cubicBezTo>
                    <a:pt x="6" y="55"/>
                    <a:pt x="6" y="55"/>
                    <a:pt x="6" y="55"/>
                  </a:cubicBezTo>
                  <a:cubicBezTo>
                    <a:pt x="6" y="55"/>
                    <a:pt x="6" y="54"/>
                    <a:pt x="6" y="54"/>
                  </a:cubicBezTo>
                  <a:cubicBezTo>
                    <a:pt x="7" y="54"/>
                    <a:pt x="7" y="54"/>
                    <a:pt x="7" y="54"/>
                  </a:cubicBezTo>
                  <a:cubicBezTo>
                    <a:pt x="7" y="54"/>
                    <a:pt x="7" y="54"/>
                    <a:pt x="7" y="54"/>
                  </a:cubicBezTo>
                  <a:cubicBezTo>
                    <a:pt x="7" y="54"/>
                    <a:pt x="8" y="54"/>
                    <a:pt x="8" y="54"/>
                  </a:cubicBezTo>
                  <a:cubicBezTo>
                    <a:pt x="8" y="54"/>
                    <a:pt x="8" y="53"/>
                    <a:pt x="8" y="53"/>
                  </a:cubicBezTo>
                  <a:cubicBezTo>
                    <a:pt x="9" y="53"/>
                    <a:pt x="9" y="53"/>
                    <a:pt x="9" y="53"/>
                  </a:cubicBezTo>
                  <a:cubicBezTo>
                    <a:pt x="9" y="53"/>
                    <a:pt x="9" y="53"/>
                    <a:pt x="10" y="52"/>
                  </a:cubicBezTo>
                  <a:cubicBezTo>
                    <a:pt x="10" y="52"/>
                    <a:pt x="10" y="52"/>
                    <a:pt x="10" y="52"/>
                  </a:cubicBezTo>
                  <a:cubicBezTo>
                    <a:pt x="11" y="52"/>
                    <a:pt x="11" y="52"/>
                    <a:pt x="11" y="52"/>
                  </a:cubicBezTo>
                  <a:cubicBezTo>
                    <a:pt x="11" y="52"/>
                    <a:pt x="11" y="52"/>
                    <a:pt x="11" y="52"/>
                  </a:cubicBezTo>
                  <a:cubicBezTo>
                    <a:pt x="11" y="52"/>
                    <a:pt x="11" y="51"/>
                    <a:pt x="12" y="51"/>
                  </a:cubicBezTo>
                  <a:cubicBezTo>
                    <a:pt x="12" y="51"/>
                    <a:pt x="13" y="51"/>
                    <a:pt x="13" y="51"/>
                  </a:cubicBezTo>
                  <a:cubicBezTo>
                    <a:pt x="13" y="50"/>
                    <a:pt x="13" y="50"/>
                    <a:pt x="13" y="50"/>
                  </a:cubicBezTo>
                  <a:cubicBezTo>
                    <a:pt x="14" y="50"/>
                    <a:pt x="14" y="50"/>
                    <a:pt x="14" y="50"/>
                  </a:cubicBezTo>
                  <a:cubicBezTo>
                    <a:pt x="14" y="50"/>
                    <a:pt x="14" y="50"/>
                    <a:pt x="14" y="50"/>
                  </a:cubicBezTo>
                  <a:cubicBezTo>
                    <a:pt x="14" y="50"/>
                    <a:pt x="14" y="50"/>
                    <a:pt x="15" y="50"/>
                  </a:cubicBezTo>
                  <a:cubicBezTo>
                    <a:pt x="15" y="49"/>
                    <a:pt x="15" y="49"/>
                    <a:pt x="15" y="49"/>
                  </a:cubicBezTo>
                  <a:cubicBezTo>
                    <a:pt x="16" y="49"/>
                    <a:pt x="16" y="49"/>
                    <a:pt x="16" y="49"/>
                  </a:cubicBezTo>
                  <a:cubicBezTo>
                    <a:pt x="16" y="49"/>
                    <a:pt x="16" y="49"/>
                    <a:pt x="16" y="49"/>
                  </a:cubicBezTo>
                  <a:cubicBezTo>
                    <a:pt x="16" y="49"/>
                    <a:pt x="16" y="49"/>
                    <a:pt x="17" y="49"/>
                  </a:cubicBezTo>
                  <a:cubicBezTo>
                    <a:pt x="17" y="49"/>
                    <a:pt x="17" y="49"/>
                    <a:pt x="18" y="49"/>
                  </a:cubicBezTo>
                  <a:cubicBezTo>
                    <a:pt x="19" y="48"/>
                    <a:pt x="20" y="48"/>
                    <a:pt x="21" y="47"/>
                  </a:cubicBezTo>
                  <a:cubicBezTo>
                    <a:pt x="21" y="47"/>
                    <a:pt x="22" y="47"/>
                    <a:pt x="22" y="47"/>
                  </a:cubicBezTo>
                  <a:cubicBezTo>
                    <a:pt x="23" y="47"/>
                    <a:pt x="23" y="46"/>
                    <a:pt x="24" y="46"/>
                  </a:cubicBezTo>
                  <a:cubicBezTo>
                    <a:pt x="24" y="46"/>
                    <a:pt x="24" y="46"/>
                    <a:pt x="24" y="46"/>
                  </a:cubicBezTo>
                  <a:cubicBezTo>
                    <a:pt x="25" y="46"/>
                    <a:pt x="25" y="45"/>
                    <a:pt x="25" y="45"/>
                  </a:cubicBezTo>
                  <a:cubicBezTo>
                    <a:pt x="26" y="45"/>
                    <a:pt x="26" y="45"/>
                    <a:pt x="26" y="45"/>
                  </a:cubicBezTo>
                  <a:cubicBezTo>
                    <a:pt x="26" y="45"/>
                    <a:pt x="26" y="45"/>
                    <a:pt x="26" y="44"/>
                  </a:cubicBezTo>
                  <a:cubicBezTo>
                    <a:pt x="27" y="44"/>
                    <a:pt x="27" y="44"/>
                    <a:pt x="27" y="44"/>
                  </a:cubicBezTo>
                  <a:cubicBezTo>
                    <a:pt x="27" y="44"/>
                    <a:pt x="27" y="44"/>
                    <a:pt x="28" y="44"/>
                  </a:cubicBezTo>
                  <a:cubicBezTo>
                    <a:pt x="28" y="44"/>
                    <a:pt x="28" y="44"/>
                    <a:pt x="29" y="44"/>
                  </a:cubicBezTo>
                  <a:cubicBezTo>
                    <a:pt x="29" y="43"/>
                    <a:pt x="30" y="43"/>
                    <a:pt x="31" y="43"/>
                  </a:cubicBezTo>
                  <a:cubicBezTo>
                    <a:pt x="31" y="43"/>
                    <a:pt x="31" y="42"/>
                    <a:pt x="31" y="42"/>
                  </a:cubicBezTo>
                  <a:cubicBezTo>
                    <a:pt x="31" y="42"/>
                    <a:pt x="32" y="42"/>
                    <a:pt x="32" y="42"/>
                  </a:cubicBezTo>
                  <a:cubicBezTo>
                    <a:pt x="32" y="42"/>
                    <a:pt x="33" y="41"/>
                    <a:pt x="33" y="41"/>
                  </a:cubicBezTo>
                  <a:cubicBezTo>
                    <a:pt x="33" y="41"/>
                    <a:pt x="33" y="41"/>
                    <a:pt x="34" y="41"/>
                  </a:cubicBezTo>
                  <a:cubicBezTo>
                    <a:pt x="34" y="40"/>
                    <a:pt x="35" y="39"/>
                    <a:pt x="35" y="39"/>
                  </a:cubicBezTo>
                  <a:cubicBezTo>
                    <a:pt x="36" y="38"/>
                    <a:pt x="36" y="38"/>
                    <a:pt x="36" y="38"/>
                  </a:cubicBezTo>
                  <a:cubicBezTo>
                    <a:pt x="36" y="38"/>
                    <a:pt x="36" y="38"/>
                    <a:pt x="37" y="38"/>
                  </a:cubicBezTo>
                  <a:cubicBezTo>
                    <a:pt x="37" y="37"/>
                    <a:pt x="37" y="37"/>
                    <a:pt x="38" y="37"/>
                  </a:cubicBezTo>
                  <a:cubicBezTo>
                    <a:pt x="39" y="37"/>
                    <a:pt x="40" y="36"/>
                    <a:pt x="41" y="35"/>
                  </a:cubicBezTo>
                  <a:cubicBezTo>
                    <a:pt x="41" y="35"/>
                    <a:pt x="41" y="35"/>
                    <a:pt x="41" y="34"/>
                  </a:cubicBezTo>
                  <a:cubicBezTo>
                    <a:pt x="42" y="34"/>
                    <a:pt x="42" y="34"/>
                    <a:pt x="42" y="34"/>
                  </a:cubicBezTo>
                  <a:cubicBezTo>
                    <a:pt x="42" y="34"/>
                    <a:pt x="42" y="33"/>
                    <a:pt x="42" y="33"/>
                  </a:cubicBezTo>
                  <a:cubicBezTo>
                    <a:pt x="43" y="33"/>
                    <a:pt x="45" y="32"/>
                    <a:pt x="45" y="32"/>
                  </a:cubicBezTo>
                  <a:cubicBezTo>
                    <a:pt x="45" y="32"/>
                    <a:pt x="45" y="32"/>
                    <a:pt x="45" y="32"/>
                  </a:cubicBezTo>
                  <a:cubicBezTo>
                    <a:pt x="45" y="32"/>
                    <a:pt x="45" y="32"/>
                    <a:pt x="45" y="33"/>
                  </a:cubicBezTo>
                  <a:cubicBezTo>
                    <a:pt x="45" y="33"/>
                    <a:pt x="46" y="33"/>
                    <a:pt x="46" y="33"/>
                  </a:cubicBezTo>
                  <a:cubicBezTo>
                    <a:pt x="45" y="33"/>
                    <a:pt x="45" y="34"/>
                    <a:pt x="45" y="35"/>
                  </a:cubicBezTo>
                  <a:cubicBezTo>
                    <a:pt x="45" y="35"/>
                    <a:pt x="45" y="35"/>
                    <a:pt x="45" y="35"/>
                  </a:cubicBezTo>
                  <a:cubicBezTo>
                    <a:pt x="46" y="35"/>
                    <a:pt x="46" y="35"/>
                    <a:pt x="46" y="35"/>
                  </a:cubicBezTo>
                  <a:cubicBezTo>
                    <a:pt x="47" y="35"/>
                    <a:pt x="47" y="35"/>
                    <a:pt x="47" y="34"/>
                  </a:cubicBezTo>
                  <a:cubicBezTo>
                    <a:pt x="48" y="34"/>
                    <a:pt x="48" y="34"/>
                    <a:pt x="48" y="34"/>
                  </a:cubicBezTo>
                  <a:cubicBezTo>
                    <a:pt x="48" y="34"/>
                    <a:pt x="48" y="34"/>
                    <a:pt x="48" y="34"/>
                  </a:cubicBezTo>
                  <a:cubicBezTo>
                    <a:pt x="48" y="34"/>
                    <a:pt x="48" y="34"/>
                    <a:pt x="48" y="35"/>
                  </a:cubicBezTo>
                  <a:close/>
                  <a:moveTo>
                    <a:pt x="70" y="12"/>
                  </a:moveTo>
                  <a:cubicBezTo>
                    <a:pt x="70" y="12"/>
                    <a:pt x="70" y="12"/>
                    <a:pt x="70" y="12"/>
                  </a:cubicBezTo>
                  <a:cubicBezTo>
                    <a:pt x="70" y="12"/>
                    <a:pt x="70" y="12"/>
                    <a:pt x="70" y="12"/>
                  </a:cubicBezTo>
                  <a:cubicBezTo>
                    <a:pt x="70" y="12"/>
                    <a:pt x="70" y="12"/>
                    <a:pt x="70" y="12"/>
                  </a:cubicBezTo>
                  <a:cubicBezTo>
                    <a:pt x="70" y="12"/>
                    <a:pt x="70" y="12"/>
                    <a:pt x="70" y="13"/>
                  </a:cubicBezTo>
                  <a:cubicBezTo>
                    <a:pt x="70" y="13"/>
                    <a:pt x="70" y="13"/>
                    <a:pt x="70" y="13"/>
                  </a:cubicBezTo>
                  <a:cubicBezTo>
                    <a:pt x="70" y="13"/>
                    <a:pt x="69" y="14"/>
                    <a:pt x="69" y="14"/>
                  </a:cubicBezTo>
                  <a:cubicBezTo>
                    <a:pt x="69" y="14"/>
                    <a:pt x="69" y="14"/>
                    <a:pt x="69" y="14"/>
                  </a:cubicBezTo>
                  <a:cubicBezTo>
                    <a:pt x="69" y="14"/>
                    <a:pt x="68" y="14"/>
                    <a:pt x="68" y="14"/>
                  </a:cubicBezTo>
                  <a:cubicBezTo>
                    <a:pt x="68" y="14"/>
                    <a:pt x="68" y="13"/>
                    <a:pt x="68" y="13"/>
                  </a:cubicBezTo>
                  <a:cubicBezTo>
                    <a:pt x="68" y="13"/>
                    <a:pt x="67" y="13"/>
                    <a:pt x="67" y="12"/>
                  </a:cubicBezTo>
                  <a:cubicBezTo>
                    <a:pt x="67" y="12"/>
                    <a:pt x="67" y="12"/>
                    <a:pt x="67" y="13"/>
                  </a:cubicBezTo>
                  <a:cubicBezTo>
                    <a:pt x="67" y="13"/>
                    <a:pt x="67" y="13"/>
                    <a:pt x="67" y="13"/>
                  </a:cubicBezTo>
                  <a:cubicBezTo>
                    <a:pt x="67" y="13"/>
                    <a:pt x="67" y="13"/>
                    <a:pt x="66" y="14"/>
                  </a:cubicBezTo>
                  <a:cubicBezTo>
                    <a:pt x="66" y="14"/>
                    <a:pt x="66" y="14"/>
                    <a:pt x="65" y="14"/>
                  </a:cubicBezTo>
                  <a:cubicBezTo>
                    <a:pt x="65" y="14"/>
                    <a:pt x="65" y="14"/>
                    <a:pt x="65" y="14"/>
                  </a:cubicBezTo>
                  <a:cubicBezTo>
                    <a:pt x="65" y="14"/>
                    <a:pt x="65" y="14"/>
                    <a:pt x="65" y="15"/>
                  </a:cubicBezTo>
                  <a:cubicBezTo>
                    <a:pt x="65" y="15"/>
                    <a:pt x="65" y="15"/>
                    <a:pt x="65" y="15"/>
                  </a:cubicBezTo>
                  <a:cubicBezTo>
                    <a:pt x="65" y="15"/>
                    <a:pt x="65" y="16"/>
                    <a:pt x="65" y="16"/>
                  </a:cubicBezTo>
                  <a:cubicBezTo>
                    <a:pt x="65" y="16"/>
                    <a:pt x="65" y="16"/>
                    <a:pt x="65" y="16"/>
                  </a:cubicBezTo>
                  <a:cubicBezTo>
                    <a:pt x="64" y="16"/>
                    <a:pt x="64" y="17"/>
                    <a:pt x="64" y="17"/>
                  </a:cubicBezTo>
                  <a:cubicBezTo>
                    <a:pt x="64" y="17"/>
                    <a:pt x="64" y="17"/>
                    <a:pt x="64" y="17"/>
                  </a:cubicBezTo>
                  <a:cubicBezTo>
                    <a:pt x="64" y="18"/>
                    <a:pt x="63" y="18"/>
                    <a:pt x="63" y="19"/>
                  </a:cubicBezTo>
                  <a:cubicBezTo>
                    <a:pt x="63" y="19"/>
                    <a:pt x="63" y="19"/>
                    <a:pt x="63" y="19"/>
                  </a:cubicBezTo>
                  <a:cubicBezTo>
                    <a:pt x="62" y="19"/>
                    <a:pt x="62" y="20"/>
                    <a:pt x="62" y="20"/>
                  </a:cubicBezTo>
                  <a:cubicBezTo>
                    <a:pt x="62" y="20"/>
                    <a:pt x="62" y="20"/>
                    <a:pt x="62" y="20"/>
                  </a:cubicBezTo>
                  <a:cubicBezTo>
                    <a:pt x="61" y="21"/>
                    <a:pt x="61" y="21"/>
                    <a:pt x="61" y="21"/>
                  </a:cubicBezTo>
                  <a:cubicBezTo>
                    <a:pt x="60" y="22"/>
                    <a:pt x="60" y="22"/>
                    <a:pt x="60" y="22"/>
                  </a:cubicBezTo>
                  <a:cubicBezTo>
                    <a:pt x="60" y="23"/>
                    <a:pt x="59" y="23"/>
                    <a:pt x="58" y="23"/>
                  </a:cubicBezTo>
                  <a:cubicBezTo>
                    <a:pt x="58" y="23"/>
                    <a:pt x="58" y="23"/>
                    <a:pt x="58" y="23"/>
                  </a:cubicBezTo>
                  <a:cubicBezTo>
                    <a:pt x="57" y="23"/>
                    <a:pt x="57" y="24"/>
                    <a:pt x="57" y="24"/>
                  </a:cubicBezTo>
                  <a:cubicBezTo>
                    <a:pt x="56" y="24"/>
                    <a:pt x="55" y="24"/>
                    <a:pt x="55" y="25"/>
                  </a:cubicBezTo>
                  <a:cubicBezTo>
                    <a:pt x="55" y="25"/>
                    <a:pt x="55" y="25"/>
                    <a:pt x="55" y="25"/>
                  </a:cubicBezTo>
                  <a:cubicBezTo>
                    <a:pt x="55" y="26"/>
                    <a:pt x="55" y="26"/>
                    <a:pt x="56" y="26"/>
                  </a:cubicBezTo>
                  <a:cubicBezTo>
                    <a:pt x="56" y="26"/>
                    <a:pt x="56" y="27"/>
                    <a:pt x="56" y="27"/>
                  </a:cubicBezTo>
                  <a:cubicBezTo>
                    <a:pt x="56" y="27"/>
                    <a:pt x="57" y="28"/>
                    <a:pt x="58" y="28"/>
                  </a:cubicBezTo>
                  <a:cubicBezTo>
                    <a:pt x="58" y="28"/>
                    <a:pt x="58" y="29"/>
                    <a:pt x="58" y="29"/>
                  </a:cubicBezTo>
                  <a:cubicBezTo>
                    <a:pt x="57" y="31"/>
                    <a:pt x="56" y="32"/>
                    <a:pt x="55" y="33"/>
                  </a:cubicBezTo>
                  <a:cubicBezTo>
                    <a:pt x="54" y="33"/>
                    <a:pt x="54" y="33"/>
                    <a:pt x="54" y="33"/>
                  </a:cubicBezTo>
                  <a:cubicBezTo>
                    <a:pt x="54" y="34"/>
                    <a:pt x="53" y="34"/>
                    <a:pt x="52" y="35"/>
                  </a:cubicBezTo>
                  <a:cubicBezTo>
                    <a:pt x="52" y="35"/>
                    <a:pt x="52" y="35"/>
                    <a:pt x="52" y="35"/>
                  </a:cubicBezTo>
                  <a:cubicBezTo>
                    <a:pt x="53" y="35"/>
                    <a:pt x="53" y="35"/>
                    <a:pt x="53" y="35"/>
                  </a:cubicBezTo>
                  <a:cubicBezTo>
                    <a:pt x="53" y="35"/>
                    <a:pt x="53" y="35"/>
                    <a:pt x="53" y="35"/>
                  </a:cubicBezTo>
                  <a:cubicBezTo>
                    <a:pt x="53" y="36"/>
                    <a:pt x="53" y="36"/>
                    <a:pt x="53" y="36"/>
                  </a:cubicBezTo>
                  <a:cubicBezTo>
                    <a:pt x="54" y="36"/>
                    <a:pt x="54" y="36"/>
                    <a:pt x="55" y="35"/>
                  </a:cubicBezTo>
                  <a:cubicBezTo>
                    <a:pt x="55" y="35"/>
                    <a:pt x="55" y="35"/>
                    <a:pt x="56" y="35"/>
                  </a:cubicBezTo>
                  <a:cubicBezTo>
                    <a:pt x="56" y="35"/>
                    <a:pt x="56" y="35"/>
                    <a:pt x="56" y="35"/>
                  </a:cubicBezTo>
                  <a:cubicBezTo>
                    <a:pt x="56" y="35"/>
                    <a:pt x="57" y="35"/>
                    <a:pt x="57" y="35"/>
                  </a:cubicBezTo>
                  <a:cubicBezTo>
                    <a:pt x="57" y="34"/>
                    <a:pt x="57" y="34"/>
                    <a:pt x="57" y="34"/>
                  </a:cubicBezTo>
                  <a:cubicBezTo>
                    <a:pt x="58" y="34"/>
                    <a:pt x="59" y="33"/>
                    <a:pt x="59" y="33"/>
                  </a:cubicBezTo>
                  <a:cubicBezTo>
                    <a:pt x="60" y="32"/>
                    <a:pt x="60" y="32"/>
                    <a:pt x="60" y="32"/>
                  </a:cubicBezTo>
                  <a:cubicBezTo>
                    <a:pt x="60" y="32"/>
                    <a:pt x="61" y="32"/>
                    <a:pt x="61" y="31"/>
                  </a:cubicBezTo>
                  <a:cubicBezTo>
                    <a:pt x="61" y="31"/>
                    <a:pt x="61" y="31"/>
                    <a:pt x="61" y="31"/>
                  </a:cubicBezTo>
                  <a:cubicBezTo>
                    <a:pt x="62" y="31"/>
                    <a:pt x="62" y="31"/>
                    <a:pt x="62" y="31"/>
                  </a:cubicBezTo>
                  <a:cubicBezTo>
                    <a:pt x="63" y="31"/>
                    <a:pt x="63" y="30"/>
                    <a:pt x="63" y="30"/>
                  </a:cubicBezTo>
                  <a:cubicBezTo>
                    <a:pt x="63" y="30"/>
                    <a:pt x="64" y="29"/>
                    <a:pt x="64" y="29"/>
                  </a:cubicBezTo>
                  <a:cubicBezTo>
                    <a:pt x="64" y="29"/>
                    <a:pt x="65" y="29"/>
                    <a:pt x="65" y="29"/>
                  </a:cubicBezTo>
                  <a:cubicBezTo>
                    <a:pt x="65" y="28"/>
                    <a:pt x="66" y="27"/>
                    <a:pt x="67" y="27"/>
                  </a:cubicBezTo>
                  <a:cubicBezTo>
                    <a:pt x="67" y="26"/>
                    <a:pt x="67" y="26"/>
                    <a:pt x="67" y="26"/>
                  </a:cubicBezTo>
                  <a:cubicBezTo>
                    <a:pt x="67" y="25"/>
                    <a:pt x="68" y="25"/>
                    <a:pt x="68" y="25"/>
                  </a:cubicBezTo>
                  <a:cubicBezTo>
                    <a:pt x="68" y="24"/>
                    <a:pt x="68" y="24"/>
                    <a:pt x="69" y="24"/>
                  </a:cubicBezTo>
                  <a:cubicBezTo>
                    <a:pt x="69" y="23"/>
                    <a:pt x="71" y="23"/>
                    <a:pt x="72" y="23"/>
                  </a:cubicBezTo>
                  <a:cubicBezTo>
                    <a:pt x="72" y="24"/>
                    <a:pt x="72" y="24"/>
                    <a:pt x="72" y="24"/>
                  </a:cubicBezTo>
                  <a:cubicBezTo>
                    <a:pt x="72" y="24"/>
                    <a:pt x="73" y="24"/>
                    <a:pt x="73" y="24"/>
                  </a:cubicBezTo>
                  <a:cubicBezTo>
                    <a:pt x="73" y="24"/>
                    <a:pt x="73" y="23"/>
                    <a:pt x="73" y="23"/>
                  </a:cubicBezTo>
                  <a:cubicBezTo>
                    <a:pt x="73" y="23"/>
                    <a:pt x="73" y="22"/>
                    <a:pt x="74" y="22"/>
                  </a:cubicBezTo>
                  <a:cubicBezTo>
                    <a:pt x="74" y="22"/>
                    <a:pt x="74" y="22"/>
                    <a:pt x="74" y="22"/>
                  </a:cubicBezTo>
                  <a:cubicBezTo>
                    <a:pt x="74" y="22"/>
                    <a:pt x="74" y="22"/>
                    <a:pt x="75" y="22"/>
                  </a:cubicBezTo>
                  <a:cubicBezTo>
                    <a:pt x="75" y="21"/>
                    <a:pt x="75" y="21"/>
                    <a:pt x="75" y="21"/>
                  </a:cubicBezTo>
                  <a:cubicBezTo>
                    <a:pt x="75" y="21"/>
                    <a:pt x="76" y="21"/>
                    <a:pt x="76" y="21"/>
                  </a:cubicBezTo>
                  <a:cubicBezTo>
                    <a:pt x="76" y="20"/>
                    <a:pt x="77" y="20"/>
                    <a:pt x="77" y="19"/>
                  </a:cubicBezTo>
                  <a:cubicBezTo>
                    <a:pt x="77" y="19"/>
                    <a:pt x="78" y="19"/>
                    <a:pt x="78" y="19"/>
                  </a:cubicBezTo>
                  <a:cubicBezTo>
                    <a:pt x="78" y="18"/>
                    <a:pt x="79" y="17"/>
                    <a:pt x="79" y="17"/>
                  </a:cubicBezTo>
                  <a:cubicBezTo>
                    <a:pt x="79" y="17"/>
                    <a:pt x="79" y="17"/>
                    <a:pt x="80" y="17"/>
                  </a:cubicBezTo>
                  <a:cubicBezTo>
                    <a:pt x="80" y="17"/>
                    <a:pt x="80" y="17"/>
                    <a:pt x="80" y="17"/>
                  </a:cubicBezTo>
                  <a:cubicBezTo>
                    <a:pt x="80" y="17"/>
                    <a:pt x="80" y="17"/>
                    <a:pt x="80" y="16"/>
                  </a:cubicBezTo>
                  <a:cubicBezTo>
                    <a:pt x="79" y="16"/>
                    <a:pt x="79" y="16"/>
                    <a:pt x="79" y="16"/>
                  </a:cubicBezTo>
                  <a:cubicBezTo>
                    <a:pt x="78" y="16"/>
                    <a:pt x="77" y="17"/>
                    <a:pt x="76" y="17"/>
                  </a:cubicBezTo>
                  <a:cubicBezTo>
                    <a:pt x="76" y="17"/>
                    <a:pt x="76" y="18"/>
                    <a:pt x="76" y="18"/>
                  </a:cubicBezTo>
                  <a:cubicBezTo>
                    <a:pt x="75" y="18"/>
                    <a:pt x="75" y="18"/>
                    <a:pt x="74" y="18"/>
                  </a:cubicBezTo>
                  <a:cubicBezTo>
                    <a:pt x="74" y="18"/>
                    <a:pt x="74" y="18"/>
                    <a:pt x="74" y="18"/>
                  </a:cubicBezTo>
                  <a:cubicBezTo>
                    <a:pt x="73" y="18"/>
                    <a:pt x="73" y="18"/>
                    <a:pt x="73" y="18"/>
                  </a:cubicBezTo>
                  <a:cubicBezTo>
                    <a:pt x="73" y="18"/>
                    <a:pt x="73" y="18"/>
                    <a:pt x="72" y="18"/>
                  </a:cubicBezTo>
                  <a:cubicBezTo>
                    <a:pt x="72" y="18"/>
                    <a:pt x="72" y="18"/>
                    <a:pt x="71" y="18"/>
                  </a:cubicBezTo>
                  <a:cubicBezTo>
                    <a:pt x="71" y="17"/>
                    <a:pt x="71" y="17"/>
                    <a:pt x="71" y="17"/>
                  </a:cubicBezTo>
                  <a:cubicBezTo>
                    <a:pt x="71" y="17"/>
                    <a:pt x="70" y="17"/>
                    <a:pt x="70" y="17"/>
                  </a:cubicBezTo>
                  <a:cubicBezTo>
                    <a:pt x="70" y="17"/>
                    <a:pt x="69" y="16"/>
                    <a:pt x="69" y="16"/>
                  </a:cubicBezTo>
                  <a:cubicBezTo>
                    <a:pt x="69" y="16"/>
                    <a:pt x="69" y="16"/>
                    <a:pt x="70" y="15"/>
                  </a:cubicBezTo>
                  <a:cubicBezTo>
                    <a:pt x="70" y="15"/>
                    <a:pt x="70" y="14"/>
                    <a:pt x="70" y="14"/>
                  </a:cubicBezTo>
                  <a:cubicBezTo>
                    <a:pt x="70" y="13"/>
                    <a:pt x="71" y="13"/>
                    <a:pt x="71" y="12"/>
                  </a:cubicBezTo>
                  <a:cubicBezTo>
                    <a:pt x="71" y="12"/>
                    <a:pt x="71" y="12"/>
                    <a:pt x="70" y="12"/>
                  </a:cubicBezTo>
                  <a:close/>
                  <a:moveTo>
                    <a:pt x="65" y="9"/>
                  </a:moveTo>
                  <a:cubicBezTo>
                    <a:pt x="65" y="9"/>
                    <a:pt x="65" y="9"/>
                    <a:pt x="65" y="9"/>
                  </a:cubicBezTo>
                  <a:cubicBezTo>
                    <a:pt x="65" y="9"/>
                    <a:pt x="65" y="9"/>
                    <a:pt x="65" y="9"/>
                  </a:cubicBezTo>
                  <a:cubicBezTo>
                    <a:pt x="65" y="9"/>
                    <a:pt x="65" y="9"/>
                    <a:pt x="65" y="9"/>
                  </a:cubicBezTo>
                  <a:close/>
                  <a:moveTo>
                    <a:pt x="71" y="9"/>
                  </a:moveTo>
                  <a:cubicBezTo>
                    <a:pt x="71" y="9"/>
                    <a:pt x="71" y="9"/>
                    <a:pt x="71" y="9"/>
                  </a:cubicBezTo>
                  <a:cubicBezTo>
                    <a:pt x="71" y="9"/>
                    <a:pt x="71" y="9"/>
                    <a:pt x="71" y="9"/>
                  </a:cubicBezTo>
                  <a:cubicBezTo>
                    <a:pt x="71" y="9"/>
                    <a:pt x="71" y="9"/>
                    <a:pt x="71" y="9"/>
                  </a:cubicBezTo>
                  <a:cubicBezTo>
                    <a:pt x="71" y="9"/>
                    <a:pt x="71" y="9"/>
                    <a:pt x="71" y="9"/>
                  </a:cubicBezTo>
                  <a:close/>
                  <a:moveTo>
                    <a:pt x="69" y="4"/>
                  </a:moveTo>
                  <a:cubicBezTo>
                    <a:pt x="69" y="4"/>
                    <a:pt x="69" y="4"/>
                    <a:pt x="69" y="4"/>
                  </a:cubicBezTo>
                  <a:cubicBezTo>
                    <a:pt x="69" y="4"/>
                    <a:pt x="69" y="4"/>
                    <a:pt x="69" y="4"/>
                  </a:cubicBezTo>
                  <a:cubicBezTo>
                    <a:pt x="69" y="4"/>
                    <a:pt x="69" y="4"/>
                    <a:pt x="69" y="4"/>
                  </a:cubicBezTo>
                  <a:close/>
                </a:path>
              </a:pathLst>
            </a:custGeom>
            <a:solidFill>
              <a:sysClr val="window" lastClr="FFFFFF">
                <a:lumMod val="75000"/>
              </a:sysClr>
            </a:solidFill>
            <a:ln w="3175">
              <a:solidFill>
                <a:schemeClr val="bg1">
                  <a:lumMod val="65000"/>
                </a:schemeClr>
              </a:solid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defTabSz="2945407">
                <a:defRPr/>
              </a:pPr>
              <a:endParaRPr lang="en-US" sz="1600" kern="0">
                <a:solidFill>
                  <a:srgbClr val="0A0A0A"/>
                </a:solidFill>
                <a:cs typeface="Arial" charset="0"/>
              </a:endParaRPr>
            </a:p>
          </p:txBody>
        </p:sp>
        <p:sp>
          <p:nvSpPr>
            <p:cNvPr id="283" name="Freeform 266">
              <a:extLst>
                <a:ext uri="{FF2B5EF4-FFF2-40B4-BE49-F238E27FC236}">
                  <a16:creationId xmlns:a16="http://schemas.microsoft.com/office/drawing/2014/main" id="{5D5596C6-769F-906A-F6DA-389C66714303}"/>
                </a:ext>
              </a:extLst>
            </p:cNvPr>
            <p:cNvSpPr>
              <a:spLocks noEditPoints="1"/>
            </p:cNvSpPr>
            <p:nvPr/>
          </p:nvSpPr>
          <p:spPr bwMode="auto">
            <a:xfrm>
              <a:off x="38676898" y="15693488"/>
              <a:ext cx="140678" cy="624061"/>
            </a:xfrm>
            <a:custGeom>
              <a:avLst/>
              <a:gdLst/>
              <a:ahLst/>
              <a:cxnLst>
                <a:cxn ang="0">
                  <a:pos x="5" y="0"/>
                </a:cxn>
                <a:cxn ang="0">
                  <a:pos x="5" y="0"/>
                </a:cxn>
                <a:cxn ang="0">
                  <a:pos x="5" y="0"/>
                </a:cxn>
                <a:cxn ang="0">
                  <a:pos x="7" y="29"/>
                </a:cxn>
                <a:cxn ang="0">
                  <a:pos x="7" y="29"/>
                </a:cxn>
                <a:cxn ang="0">
                  <a:pos x="7" y="29"/>
                </a:cxn>
                <a:cxn ang="0">
                  <a:pos x="7" y="29"/>
                </a:cxn>
                <a:cxn ang="0">
                  <a:pos x="7" y="29"/>
                </a:cxn>
                <a:cxn ang="0">
                  <a:pos x="7" y="29"/>
                </a:cxn>
                <a:cxn ang="0">
                  <a:pos x="7" y="25"/>
                </a:cxn>
                <a:cxn ang="0">
                  <a:pos x="7" y="25"/>
                </a:cxn>
                <a:cxn ang="0">
                  <a:pos x="7" y="26"/>
                </a:cxn>
                <a:cxn ang="0">
                  <a:pos x="7" y="26"/>
                </a:cxn>
                <a:cxn ang="0">
                  <a:pos x="7" y="26"/>
                </a:cxn>
                <a:cxn ang="0">
                  <a:pos x="7" y="25"/>
                </a:cxn>
                <a:cxn ang="0">
                  <a:pos x="7" y="25"/>
                </a:cxn>
                <a:cxn ang="0">
                  <a:pos x="5" y="15"/>
                </a:cxn>
                <a:cxn ang="0">
                  <a:pos x="5" y="15"/>
                </a:cxn>
                <a:cxn ang="0">
                  <a:pos x="5" y="15"/>
                </a:cxn>
                <a:cxn ang="0">
                  <a:pos x="6" y="13"/>
                </a:cxn>
                <a:cxn ang="0">
                  <a:pos x="5" y="13"/>
                </a:cxn>
                <a:cxn ang="0">
                  <a:pos x="5" y="12"/>
                </a:cxn>
                <a:cxn ang="0">
                  <a:pos x="6" y="12"/>
                </a:cxn>
                <a:cxn ang="0">
                  <a:pos x="6" y="13"/>
                </a:cxn>
                <a:cxn ang="0">
                  <a:pos x="2" y="14"/>
                </a:cxn>
                <a:cxn ang="0">
                  <a:pos x="2" y="12"/>
                </a:cxn>
                <a:cxn ang="0">
                  <a:pos x="2" y="12"/>
                </a:cxn>
                <a:cxn ang="0">
                  <a:pos x="4" y="13"/>
                </a:cxn>
                <a:cxn ang="0">
                  <a:pos x="3" y="13"/>
                </a:cxn>
                <a:cxn ang="0">
                  <a:pos x="2" y="14"/>
                </a:cxn>
                <a:cxn ang="0">
                  <a:pos x="2" y="12"/>
                </a:cxn>
                <a:cxn ang="0">
                  <a:pos x="2" y="11"/>
                </a:cxn>
                <a:cxn ang="0">
                  <a:pos x="2" y="11"/>
                </a:cxn>
                <a:cxn ang="0">
                  <a:pos x="2" y="11"/>
                </a:cxn>
                <a:cxn ang="0">
                  <a:pos x="2" y="11"/>
                </a:cxn>
                <a:cxn ang="0">
                  <a:pos x="2" y="12"/>
                </a:cxn>
                <a:cxn ang="0">
                  <a:pos x="0" y="7"/>
                </a:cxn>
                <a:cxn ang="0">
                  <a:pos x="2" y="7"/>
                </a:cxn>
                <a:cxn ang="0">
                  <a:pos x="2" y="7"/>
                </a:cxn>
                <a:cxn ang="0">
                  <a:pos x="2" y="8"/>
                </a:cxn>
                <a:cxn ang="0">
                  <a:pos x="1" y="9"/>
                </a:cxn>
                <a:cxn ang="0">
                  <a:pos x="1" y="9"/>
                </a:cxn>
                <a:cxn ang="0">
                  <a:pos x="0" y="9"/>
                </a:cxn>
                <a:cxn ang="0">
                  <a:pos x="0" y="8"/>
                </a:cxn>
                <a:cxn ang="0">
                  <a:pos x="0" y="7"/>
                </a:cxn>
                <a:cxn ang="0">
                  <a:pos x="0" y="5"/>
                </a:cxn>
                <a:cxn ang="0">
                  <a:pos x="0" y="5"/>
                </a:cxn>
                <a:cxn ang="0">
                  <a:pos x="0" y="5"/>
                </a:cxn>
                <a:cxn ang="0">
                  <a:pos x="0" y="7"/>
                </a:cxn>
              </a:cxnLst>
              <a:rect l="0" t="0" r="r" b="b"/>
              <a:pathLst>
                <a:path w="7" h="29">
                  <a:moveTo>
                    <a:pt x="5" y="0"/>
                  </a:moveTo>
                  <a:cubicBezTo>
                    <a:pt x="5" y="0"/>
                    <a:pt x="5" y="0"/>
                    <a:pt x="5" y="0"/>
                  </a:cubicBezTo>
                  <a:cubicBezTo>
                    <a:pt x="5" y="0"/>
                    <a:pt x="5" y="0"/>
                    <a:pt x="5" y="0"/>
                  </a:cubicBezTo>
                  <a:close/>
                  <a:moveTo>
                    <a:pt x="7" y="29"/>
                  </a:moveTo>
                  <a:cubicBezTo>
                    <a:pt x="7" y="29"/>
                    <a:pt x="7" y="29"/>
                    <a:pt x="7" y="29"/>
                  </a:cubicBezTo>
                  <a:cubicBezTo>
                    <a:pt x="7" y="29"/>
                    <a:pt x="7" y="29"/>
                    <a:pt x="7" y="29"/>
                  </a:cubicBezTo>
                  <a:cubicBezTo>
                    <a:pt x="7" y="29"/>
                    <a:pt x="7" y="29"/>
                    <a:pt x="7" y="29"/>
                  </a:cubicBezTo>
                  <a:cubicBezTo>
                    <a:pt x="7" y="29"/>
                    <a:pt x="7" y="29"/>
                    <a:pt x="7" y="29"/>
                  </a:cubicBezTo>
                  <a:cubicBezTo>
                    <a:pt x="7" y="29"/>
                    <a:pt x="7" y="29"/>
                    <a:pt x="7" y="29"/>
                  </a:cubicBezTo>
                  <a:close/>
                  <a:moveTo>
                    <a:pt x="7" y="25"/>
                  </a:moveTo>
                  <a:cubicBezTo>
                    <a:pt x="7" y="25"/>
                    <a:pt x="7" y="25"/>
                    <a:pt x="7" y="25"/>
                  </a:cubicBezTo>
                  <a:cubicBezTo>
                    <a:pt x="7" y="25"/>
                    <a:pt x="7" y="25"/>
                    <a:pt x="7" y="26"/>
                  </a:cubicBezTo>
                  <a:cubicBezTo>
                    <a:pt x="7" y="26"/>
                    <a:pt x="7" y="26"/>
                    <a:pt x="7" y="26"/>
                  </a:cubicBezTo>
                  <a:cubicBezTo>
                    <a:pt x="7" y="26"/>
                    <a:pt x="7" y="26"/>
                    <a:pt x="7" y="26"/>
                  </a:cubicBezTo>
                  <a:cubicBezTo>
                    <a:pt x="7" y="26"/>
                    <a:pt x="7" y="26"/>
                    <a:pt x="7" y="25"/>
                  </a:cubicBezTo>
                  <a:cubicBezTo>
                    <a:pt x="7" y="25"/>
                    <a:pt x="7" y="25"/>
                    <a:pt x="7" y="25"/>
                  </a:cubicBezTo>
                  <a:close/>
                  <a:moveTo>
                    <a:pt x="5" y="15"/>
                  </a:moveTo>
                  <a:cubicBezTo>
                    <a:pt x="5" y="15"/>
                    <a:pt x="5" y="15"/>
                    <a:pt x="5" y="15"/>
                  </a:cubicBezTo>
                  <a:cubicBezTo>
                    <a:pt x="5" y="15"/>
                    <a:pt x="5" y="15"/>
                    <a:pt x="5" y="15"/>
                  </a:cubicBezTo>
                  <a:close/>
                  <a:moveTo>
                    <a:pt x="6" y="13"/>
                  </a:moveTo>
                  <a:cubicBezTo>
                    <a:pt x="5" y="13"/>
                    <a:pt x="5" y="13"/>
                    <a:pt x="5" y="13"/>
                  </a:cubicBezTo>
                  <a:cubicBezTo>
                    <a:pt x="5" y="12"/>
                    <a:pt x="5" y="12"/>
                    <a:pt x="5" y="12"/>
                  </a:cubicBezTo>
                  <a:cubicBezTo>
                    <a:pt x="5" y="12"/>
                    <a:pt x="6" y="12"/>
                    <a:pt x="6" y="12"/>
                  </a:cubicBezTo>
                  <a:cubicBezTo>
                    <a:pt x="6" y="12"/>
                    <a:pt x="6" y="12"/>
                    <a:pt x="6" y="13"/>
                  </a:cubicBezTo>
                  <a:close/>
                  <a:moveTo>
                    <a:pt x="2" y="14"/>
                  </a:moveTo>
                  <a:cubicBezTo>
                    <a:pt x="2" y="13"/>
                    <a:pt x="2" y="12"/>
                    <a:pt x="2" y="12"/>
                  </a:cubicBezTo>
                  <a:cubicBezTo>
                    <a:pt x="2" y="12"/>
                    <a:pt x="2" y="12"/>
                    <a:pt x="2" y="12"/>
                  </a:cubicBezTo>
                  <a:cubicBezTo>
                    <a:pt x="3" y="12"/>
                    <a:pt x="4" y="13"/>
                    <a:pt x="4" y="13"/>
                  </a:cubicBezTo>
                  <a:cubicBezTo>
                    <a:pt x="3" y="14"/>
                    <a:pt x="3" y="14"/>
                    <a:pt x="3" y="13"/>
                  </a:cubicBezTo>
                  <a:cubicBezTo>
                    <a:pt x="3" y="14"/>
                    <a:pt x="3" y="14"/>
                    <a:pt x="2" y="14"/>
                  </a:cubicBezTo>
                  <a:close/>
                  <a:moveTo>
                    <a:pt x="2" y="12"/>
                  </a:moveTo>
                  <a:cubicBezTo>
                    <a:pt x="2" y="11"/>
                    <a:pt x="2" y="11"/>
                    <a:pt x="2" y="11"/>
                  </a:cubicBezTo>
                  <a:cubicBezTo>
                    <a:pt x="2" y="11"/>
                    <a:pt x="2" y="11"/>
                    <a:pt x="2" y="11"/>
                  </a:cubicBezTo>
                  <a:cubicBezTo>
                    <a:pt x="2" y="11"/>
                    <a:pt x="2" y="11"/>
                    <a:pt x="2" y="11"/>
                  </a:cubicBezTo>
                  <a:cubicBezTo>
                    <a:pt x="2" y="11"/>
                    <a:pt x="2" y="11"/>
                    <a:pt x="2" y="11"/>
                  </a:cubicBezTo>
                  <a:cubicBezTo>
                    <a:pt x="2" y="12"/>
                    <a:pt x="2" y="12"/>
                    <a:pt x="2" y="12"/>
                  </a:cubicBezTo>
                  <a:close/>
                  <a:moveTo>
                    <a:pt x="0" y="7"/>
                  </a:moveTo>
                  <a:cubicBezTo>
                    <a:pt x="2" y="7"/>
                    <a:pt x="1" y="7"/>
                    <a:pt x="2" y="7"/>
                  </a:cubicBezTo>
                  <a:cubicBezTo>
                    <a:pt x="2" y="7"/>
                    <a:pt x="2" y="7"/>
                    <a:pt x="2" y="7"/>
                  </a:cubicBezTo>
                  <a:cubicBezTo>
                    <a:pt x="2" y="7"/>
                    <a:pt x="2" y="8"/>
                    <a:pt x="2" y="8"/>
                  </a:cubicBezTo>
                  <a:cubicBezTo>
                    <a:pt x="2" y="8"/>
                    <a:pt x="1" y="9"/>
                    <a:pt x="1" y="9"/>
                  </a:cubicBezTo>
                  <a:cubicBezTo>
                    <a:pt x="1" y="9"/>
                    <a:pt x="1" y="9"/>
                    <a:pt x="1" y="9"/>
                  </a:cubicBezTo>
                  <a:cubicBezTo>
                    <a:pt x="0" y="9"/>
                    <a:pt x="0" y="9"/>
                    <a:pt x="0" y="9"/>
                  </a:cubicBezTo>
                  <a:cubicBezTo>
                    <a:pt x="0" y="9"/>
                    <a:pt x="0" y="8"/>
                    <a:pt x="0" y="8"/>
                  </a:cubicBezTo>
                  <a:cubicBezTo>
                    <a:pt x="0" y="8"/>
                    <a:pt x="0" y="8"/>
                    <a:pt x="0" y="7"/>
                  </a:cubicBezTo>
                  <a:cubicBezTo>
                    <a:pt x="0" y="6"/>
                    <a:pt x="0" y="5"/>
                    <a:pt x="0" y="5"/>
                  </a:cubicBezTo>
                  <a:cubicBezTo>
                    <a:pt x="0" y="5"/>
                    <a:pt x="0" y="5"/>
                    <a:pt x="0" y="5"/>
                  </a:cubicBezTo>
                  <a:cubicBezTo>
                    <a:pt x="0" y="5"/>
                    <a:pt x="0" y="5"/>
                    <a:pt x="0" y="5"/>
                  </a:cubicBezTo>
                  <a:cubicBezTo>
                    <a:pt x="0" y="6"/>
                    <a:pt x="0" y="6"/>
                    <a:pt x="0" y="7"/>
                  </a:cubicBezTo>
                  <a:close/>
                </a:path>
              </a:pathLst>
            </a:custGeom>
            <a:solidFill>
              <a:sysClr val="window" lastClr="FFFFFF">
                <a:lumMod val="75000"/>
              </a:sysClr>
            </a:solidFill>
            <a:ln w="3175">
              <a:solidFill>
                <a:schemeClr val="bg1">
                  <a:lumMod val="65000"/>
                </a:schemeClr>
              </a:solid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defTabSz="2945407">
                <a:defRPr/>
              </a:pPr>
              <a:endParaRPr lang="en-US" sz="1600" kern="0">
                <a:solidFill>
                  <a:srgbClr val="0A0A0A"/>
                </a:solidFill>
                <a:cs typeface="Arial" charset="0"/>
              </a:endParaRPr>
            </a:p>
          </p:txBody>
        </p:sp>
        <p:sp>
          <p:nvSpPr>
            <p:cNvPr id="284" name="Freeform 267">
              <a:extLst>
                <a:ext uri="{FF2B5EF4-FFF2-40B4-BE49-F238E27FC236}">
                  <a16:creationId xmlns:a16="http://schemas.microsoft.com/office/drawing/2014/main" id="{F2B2BD76-3968-53EF-1B91-0191BD4A5FDD}"/>
                </a:ext>
              </a:extLst>
            </p:cNvPr>
            <p:cNvSpPr>
              <a:spLocks noEditPoints="1"/>
            </p:cNvSpPr>
            <p:nvPr/>
          </p:nvSpPr>
          <p:spPr bwMode="auto">
            <a:xfrm>
              <a:off x="38345909" y="16398973"/>
              <a:ext cx="314444" cy="235146"/>
            </a:xfrm>
            <a:custGeom>
              <a:avLst/>
              <a:gdLst/>
              <a:ahLst/>
              <a:cxnLst>
                <a:cxn ang="0">
                  <a:pos x="0" y="0"/>
                </a:cxn>
                <a:cxn ang="0">
                  <a:pos x="1" y="0"/>
                </a:cxn>
                <a:cxn ang="0">
                  <a:pos x="3" y="2"/>
                </a:cxn>
                <a:cxn ang="0">
                  <a:pos x="4" y="3"/>
                </a:cxn>
                <a:cxn ang="0">
                  <a:pos x="5" y="4"/>
                </a:cxn>
                <a:cxn ang="0">
                  <a:pos x="5" y="4"/>
                </a:cxn>
                <a:cxn ang="0">
                  <a:pos x="5" y="5"/>
                </a:cxn>
                <a:cxn ang="0">
                  <a:pos x="5" y="5"/>
                </a:cxn>
                <a:cxn ang="0">
                  <a:pos x="6" y="6"/>
                </a:cxn>
                <a:cxn ang="0">
                  <a:pos x="6" y="6"/>
                </a:cxn>
                <a:cxn ang="0">
                  <a:pos x="7" y="6"/>
                </a:cxn>
                <a:cxn ang="0">
                  <a:pos x="8" y="8"/>
                </a:cxn>
                <a:cxn ang="0">
                  <a:pos x="8" y="8"/>
                </a:cxn>
                <a:cxn ang="0">
                  <a:pos x="9" y="9"/>
                </a:cxn>
                <a:cxn ang="0">
                  <a:pos x="10" y="9"/>
                </a:cxn>
                <a:cxn ang="0">
                  <a:pos x="10" y="10"/>
                </a:cxn>
                <a:cxn ang="0">
                  <a:pos x="10" y="10"/>
                </a:cxn>
                <a:cxn ang="0">
                  <a:pos x="10" y="10"/>
                </a:cxn>
                <a:cxn ang="0">
                  <a:pos x="9" y="11"/>
                </a:cxn>
                <a:cxn ang="0">
                  <a:pos x="9" y="10"/>
                </a:cxn>
                <a:cxn ang="0">
                  <a:pos x="8" y="10"/>
                </a:cxn>
                <a:cxn ang="0">
                  <a:pos x="8" y="10"/>
                </a:cxn>
                <a:cxn ang="0">
                  <a:pos x="7" y="10"/>
                </a:cxn>
                <a:cxn ang="0">
                  <a:pos x="7" y="9"/>
                </a:cxn>
                <a:cxn ang="0">
                  <a:pos x="7" y="9"/>
                </a:cxn>
                <a:cxn ang="0">
                  <a:pos x="6" y="8"/>
                </a:cxn>
                <a:cxn ang="0">
                  <a:pos x="6" y="8"/>
                </a:cxn>
                <a:cxn ang="0">
                  <a:pos x="5" y="7"/>
                </a:cxn>
                <a:cxn ang="0">
                  <a:pos x="5" y="7"/>
                </a:cxn>
                <a:cxn ang="0">
                  <a:pos x="4" y="7"/>
                </a:cxn>
                <a:cxn ang="0">
                  <a:pos x="3" y="6"/>
                </a:cxn>
                <a:cxn ang="0">
                  <a:pos x="2" y="5"/>
                </a:cxn>
                <a:cxn ang="0">
                  <a:pos x="2" y="5"/>
                </a:cxn>
                <a:cxn ang="0">
                  <a:pos x="2" y="4"/>
                </a:cxn>
                <a:cxn ang="0">
                  <a:pos x="2" y="4"/>
                </a:cxn>
                <a:cxn ang="0">
                  <a:pos x="2" y="3"/>
                </a:cxn>
                <a:cxn ang="0">
                  <a:pos x="1" y="3"/>
                </a:cxn>
                <a:cxn ang="0">
                  <a:pos x="1" y="2"/>
                </a:cxn>
                <a:cxn ang="0">
                  <a:pos x="0" y="1"/>
                </a:cxn>
                <a:cxn ang="0">
                  <a:pos x="0" y="0"/>
                </a:cxn>
                <a:cxn ang="0">
                  <a:pos x="15" y="6"/>
                </a:cxn>
                <a:cxn ang="0">
                  <a:pos x="16" y="6"/>
                </a:cxn>
                <a:cxn ang="0">
                  <a:pos x="16" y="7"/>
                </a:cxn>
                <a:cxn ang="0">
                  <a:pos x="16" y="7"/>
                </a:cxn>
                <a:cxn ang="0">
                  <a:pos x="16" y="7"/>
                </a:cxn>
                <a:cxn ang="0">
                  <a:pos x="15" y="6"/>
                </a:cxn>
                <a:cxn ang="0">
                  <a:pos x="15" y="6"/>
                </a:cxn>
                <a:cxn ang="0">
                  <a:pos x="15" y="6"/>
                </a:cxn>
                <a:cxn ang="0">
                  <a:pos x="13" y="3"/>
                </a:cxn>
                <a:cxn ang="0">
                  <a:pos x="13" y="4"/>
                </a:cxn>
                <a:cxn ang="0">
                  <a:pos x="13" y="4"/>
                </a:cxn>
                <a:cxn ang="0">
                  <a:pos x="13" y="4"/>
                </a:cxn>
                <a:cxn ang="0">
                  <a:pos x="12" y="4"/>
                </a:cxn>
                <a:cxn ang="0">
                  <a:pos x="13" y="3"/>
                </a:cxn>
              </a:cxnLst>
              <a:rect l="0" t="0" r="r" b="b"/>
              <a:pathLst>
                <a:path w="16" h="11">
                  <a:moveTo>
                    <a:pt x="0" y="0"/>
                  </a:moveTo>
                  <a:cubicBezTo>
                    <a:pt x="0" y="0"/>
                    <a:pt x="1" y="0"/>
                    <a:pt x="1" y="0"/>
                  </a:cubicBezTo>
                  <a:cubicBezTo>
                    <a:pt x="2" y="0"/>
                    <a:pt x="2" y="2"/>
                    <a:pt x="3" y="2"/>
                  </a:cubicBezTo>
                  <a:cubicBezTo>
                    <a:pt x="3" y="2"/>
                    <a:pt x="4" y="3"/>
                    <a:pt x="4" y="3"/>
                  </a:cubicBezTo>
                  <a:cubicBezTo>
                    <a:pt x="4" y="4"/>
                    <a:pt x="4" y="4"/>
                    <a:pt x="5" y="4"/>
                  </a:cubicBezTo>
                  <a:cubicBezTo>
                    <a:pt x="5" y="4"/>
                    <a:pt x="5" y="4"/>
                    <a:pt x="5" y="4"/>
                  </a:cubicBezTo>
                  <a:cubicBezTo>
                    <a:pt x="5" y="5"/>
                    <a:pt x="5" y="5"/>
                    <a:pt x="5" y="5"/>
                  </a:cubicBezTo>
                  <a:cubicBezTo>
                    <a:pt x="5" y="5"/>
                    <a:pt x="5" y="5"/>
                    <a:pt x="5" y="5"/>
                  </a:cubicBezTo>
                  <a:cubicBezTo>
                    <a:pt x="5" y="5"/>
                    <a:pt x="6" y="6"/>
                    <a:pt x="6" y="6"/>
                  </a:cubicBezTo>
                  <a:cubicBezTo>
                    <a:pt x="6" y="6"/>
                    <a:pt x="6" y="6"/>
                    <a:pt x="6" y="6"/>
                  </a:cubicBezTo>
                  <a:cubicBezTo>
                    <a:pt x="6" y="6"/>
                    <a:pt x="7" y="6"/>
                    <a:pt x="7" y="6"/>
                  </a:cubicBezTo>
                  <a:cubicBezTo>
                    <a:pt x="7" y="7"/>
                    <a:pt x="8" y="7"/>
                    <a:pt x="8" y="8"/>
                  </a:cubicBezTo>
                  <a:cubicBezTo>
                    <a:pt x="8" y="8"/>
                    <a:pt x="8" y="8"/>
                    <a:pt x="8" y="8"/>
                  </a:cubicBezTo>
                  <a:cubicBezTo>
                    <a:pt x="9" y="8"/>
                    <a:pt x="9" y="8"/>
                    <a:pt x="9" y="9"/>
                  </a:cubicBezTo>
                  <a:cubicBezTo>
                    <a:pt x="9" y="9"/>
                    <a:pt x="9" y="9"/>
                    <a:pt x="10" y="9"/>
                  </a:cubicBezTo>
                  <a:cubicBezTo>
                    <a:pt x="10" y="9"/>
                    <a:pt x="10" y="10"/>
                    <a:pt x="10" y="10"/>
                  </a:cubicBezTo>
                  <a:cubicBezTo>
                    <a:pt x="10" y="10"/>
                    <a:pt x="10" y="10"/>
                    <a:pt x="10" y="10"/>
                  </a:cubicBezTo>
                  <a:cubicBezTo>
                    <a:pt x="10" y="10"/>
                    <a:pt x="10" y="10"/>
                    <a:pt x="10" y="10"/>
                  </a:cubicBezTo>
                  <a:cubicBezTo>
                    <a:pt x="10" y="11"/>
                    <a:pt x="9" y="11"/>
                    <a:pt x="9" y="11"/>
                  </a:cubicBezTo>
                  <a:cubicBezTo>
                    <a:pt x="9" y="10"/>
                    <a:pt x="9" y="10"/>
                    <a:pt x="9" y="10"/>
                  </a:cubicBezTo>
                  <a:cubicBezTo>
                    <a:pt x="8" y="10"/>
                    <a:pt x="8" y="10"/>
                    <a:pt x="8" y="10"/>
                  </a:cubicBezTo>
                  <a:cubicBezTo>
                    <a:pt x="8" y="10"/>
                    <a:pt x="8" y="10"/>
                    <a:pt x="8" y="10"/>
                  </a:cubicBezTo>
                  <a:cubicBezTo>
                    <a:pt x="8" y="10"/>
                    <a:pt x="8" y="10"/>
                    <a:pt x="7" y="10"/>
                  </a:cubicBezTo>
                  <a:cubicBezTo>
                    <a:pt x="7" y="10"/>
                    <a:pt x="7" y="9"/>
                    <a:pt x="7" y="9"/>
                  </a:cubicBezTo>
                  <a:cubicBezTo>
                    <a:pt x="7" y="9"/>
                    <a:pt x="7" y="9"/>
                    <a:pt x="7" y="9"/>
                  </a:cubicBezTo>
                  <a:cubicBezTo>
                    <a:pt x="7" y="9"/>
                    <a:pt x="6" y="9"/>
                    <a:pt x="6" y="8"/>
                  </a:cubicBezTo>
                  <a:cubicBezTo>
                    <a:pt x="6" y="8"/>
                    <a:pt x="6" y="8"/>
                    <a:pt x="6" y="8"/>
                  </a:cubicBezTo>
                  <a:cubicBezTo>
                    <a:pt x="5" y="8"/>
                    <a:pt x="5" y="8"/>
                    <a:pt x="5" y="7"/>
                  </a:cubicBezTo>
                  <a:cubicBezTo>
                    <a:pt x="5" y="7"/>
                    <a:pt x="5" y="7"/>
                    <a:pt x="5" y="7"/>
                  </a:cubicBezTo>
                  <a:cubicBezTo>
                    <a:pt x="4" y="7"/>
                    <a:pt x="4" y="7"/>
                    <a:pt x="4" y="7"/>
                  </a:cubicBezTo>
                  <a:cubicBezTo>
                    <a:pt x="3" y="6"/>
                    <a:pt x="3" y="6"/>
                    <a:pt x="3" y="6"/>
                  </a:cubicBezTo>
                  <a:cubicBezTo>
                    <a:pt x="3" y="5"/>
                    <a:pt x="3" y="5"/>
                    <a:pt x="2" y="5"/>
                  </a:cubicBezTo>
                  <a:cubicBezTo>
                    <a:pt x="2" y="5"/>
                    <a:pt x="2" y="5"/>
                    <a:pt x="2" y="5"/>
                  </a:cubicBezTo>
                  <a:cubicBezTo>
                    <a:pt x="2" y="4"/>
                    <a:pt x="2" y="4"/>
                    <a:pt x="2" y="4"/>
                  </a:cubicBezTo>
                  <a:cubicBezTo>
                    <a:pt x="2" y="4"/>
                    <a:pt x="2" y="4"/>
                    <a:pt x="2" y="4"/>
                  </a:cubicBezTo>
                  <a:cubicBezTo>
                    <a:pt x="2" y="4"/>
                    <a:pt x="2" y="4"/>
                    <a:pt x="2" y="3"/>
                  </a:cubicBezTo>
                  <a:cubicBezTo>
                    <a:pt x="1" y="3"/>
                    <a:pt x="1" y="3"/>
                    <a:pt x="1" y="3"/>
                  </a:cubicBezTo>
                  <a:cubicBezTo>
                    <a:pt x="1" y="3"/>
                    <a:pt x="1" y="2"/>
                    <a:pt x="1" y="2"/>
                  </a:cubicBezTo>
                  <a:cubicBezTo>
                    <a:pt x="1" y="2"/>
                    <a:pt x="0" y="1"/>
                    <a:pt x="0" y="1"/>
                  </a:cubicBezTo>
                  <a:cubicBezTo>
                    <a:pt x="0" y="1"/>
                    <a:pt x="0" y="1"/>
                    <a:pt x="0" y="0"/>
                  </a:cubicBezTo>
                  <a:close/>
                  <a:moveTo>
                    <a:pt x="15" y="6"/>
                  </a:moveTo>
                  <a:cubicBezTo>
                    <a:pt x="16" y="6"/>
                    <a:pt x="16" y="6"/>
                    <a:pt x="16" y="6"/>
                  </a:cubicBezTo>
                  <a:cubicBezTo>
                    <a:pt x="16" y="7"/>
                    <a:pt x="16" y="7"/>
                    <a:pt x="16" y="7"/>
                  </a:cubicBezTo>
                  <a:cubicBezTo>
                    <a:pt x="16" y="7"/>
                    <a:pt x="16" y="7"/>
                    <a:pt x="16" y="7"/>
                  </a:cubicBezTo>
                  <a:cubicBezTo>
                    <a:pt x="16" y="7"/>
                    <a:pt x="16" y="7"/>
                    <a:pt x="16" y="7"/>
                  </a:cubicBezTo>
                  <a:cubicBezTo>
                    <a:pt x="15" y="7"/>
                    <a:pt x="15" y="7"/>
                    <a:pt x="15" y="6"/>
                  </a:cubicBezTo>
                  <a:cubicBezTo>
                    <a:pt x="15" y="6"/>
                    <a:pt x="15" y="6"/>
                    <a:pt x="15" y="6"/>
                  </a:cubicBezTo>
                  <a:cubicBezTo>
                    <a:pt x="15" y="6"/>
                    <a:pt x="15" y="6"/>
                    <a:pt x="15" y="6"/>
                  </a:cubicBezTo>
                  <a:close/>
                  <a:moveTo>
                    <a:pt x="13" y="3"/>
                  </a:moveTo>
                  <a:cubicBezTo>
                    <a:pt x="13" y="3"/>
                    <a:pt x="13" y="3"/>
                    <a:pt x="13" y="4"/>
                  </a:cubicBezTo>
                  <a:cubicBezTo>
                    <a:pt x="13" y="4"/>
                    <a:pt x="13" y="4"/>
                    <a:pt x="13" y="4"/>
                  </a:cubicBezTo>
                  <a:cubicBezTo>
                    <a:pt x="13" y="4"/>
                    <a:pt x="13" y="4"/>
                    <a:pt x="13" y="4"/>
                  </a:cubicBezTo>
                  <a:cubicBezTo>
                    <a:pt x="13" y="4"/>
                    <a:pt x="13" y="4"/>
                    <a:pt x="12" y="4"/>
                  </a:cubicBezTo>
                  <a:cubicBezTo>
                    <a:pt x="13" y="3"/>
                    <a:pt x="13" y="3"/>
                    <a:pt x="13" y="3"/>
                  </a:cubicBezTo>
                  <a:close/>
                </a:path>
              </a:pathLst>
            </a:custGeom>
            <a:solidFill>
              <a:sysClr val="window" lastClr="FFFFFF">
                <a:lumMod val="75000"/>
              </a:sysClr>
            </a:solidFill>
            <a:ln w="3175">
              <a:solidFill>
                <a:schemeClr val="bg1">
                  <a:lumMod val="65000"/>
                </a:schemeClr>
              </a:solid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defTabSz="2945407">
                <a:defRPr/>
              </a:pPr>
              <a:endParaRPr lang="en-US" sz="1600" kern="0">
                <a:solidFill>
                  <a:srgbClr val="0A0A0A"/>
                </a:solidFill>
                <a:cs typeface="Arial" charset="0"/>
              </a:endParaRPr>
            </a:p>
          </p:txBody>
        </p:sp>
        <p:sp>
          <p:nvSpPr>
            <p:cNvPr id="285" name="Freeform 268">
              <a:extLst>
                <a:ext uri="{FF2B5EF4-FFF2-40B4-BE49-F238E27FC236}">
                  <a16:creationId xmlns:a16="http://schemas.microsoft.com/office/drawing/2014/main" id="{1062B1B9-EE20-7ACC-6C5E-E4F50150F901}"/>
                </a:ext>
              </a:extLst>
            </p:cNvPr>
            <p:cNvSpPr>
              <a:spLocks noEditPoints="1"/>
            </p:cNvSpPr>
            <p:nvPr/>
          </p:nvSpPr>
          <p:spPr bwMode="auto">
            <a:xfrm>
              <a:off x="32462433" y="13559028"/>
              <a:ext cx="4062990" cy="1817929"/>
            </a:xfrm>
            <a:custGeom>
              <a:avLst/>
              <a:gdLst/>
              <a:ahLst/>
              <a:cxnLst>
                <a:cxn ang="0">
                  <a:pos x="40" y="29"/>
                </a:cxn>
                <a:cxn ang="0">
                  <a:pos x="48" y="41"/>
                </a:cxn>
                <a:cxn ang="0">
                  <a:pos x="41" y="58"/>
                </a:cxn>
                <a:cxn ang="0">
                  <a:pos x="25" y="36"/>
                </a:cxn>
                <a:cxn ang="0">
                  <a:pos x="14" y="17"/>
                </a:cxn>
                <a:cxn ang="0">
                  <a:pos x="7" y="2"/>
                </a:cxn>
                <a:cxn ang="0">
                  <a:pos x="23" y="16"/>
                </a:cxn>
                <a:cxn ang="0">
                  <a:pos x="112" y="81"/>
                </a:cxn>
                <a:cxn ang="0">
                  <a:pos x="99" y="75"/>
                </a:cxn>
                <a:cxn ang="0">
                  <a:pos x="89" y="72"/>
                </a:cxn>
                <a:cxn ang="0">
                  <a:pos x="47" y="63"/>
                </a:cxn>
                <a:cxn ang="0">
                  <a:pos x="74" y="71"/>
                </a:cxn>
                <a:cxn ang="0">
                  <a:pos x="78" y="65"/>
                </a:cxn>
                <a:cxn ang="0">
                  <a:pos x="55" y="61"/>
                </a:cxn>
                <a:cxn ang="0">
                  <a:pos x="123" y="73"/>
                </a:cxn>
                <a:cxn ang="0">
                  <a:pos x="112" y="72"/>
                </a:cxn>
                <a:cxn ang="0">
                  <a:pos x="115" y="72"/>
                </a:cxn>
                <a:cxn ang="0">
                  <a:pos x="102" y="71"/>
                </a:cxn>
                <a:cxn ang="0">
                  <a:pos x="142" y="68"/>
                </a:cxn>
                <a:cxn ang="0">
                  <a:pos x="179" y="62"/>
                </a:cxn>
                <a:cxn ang="0">
                  <a:pos x="179" y="60"/>
                </a:cxn>
                <a:cxn ang="0">
                  <a:pos x="127" y="53"/>
                </a:cxn>
                <a:cxn ang="0">
                  <a:pos x="150" y="47"/>
                </a:cxn>
                <a:cxn ang="0">
                  <a:pos x="161" y="45"/>
                </a:cxn>
                <a:cxn ang="0">
                  <a:pos x="139" y="38"/>
                </a:cxn>
                <a:cxn ang="0">
                  <a:pos x="135" y="38"/>
                </a:cxn>
                <a:cxn ang="0">
                  <a:pos x="128" y="35"/>
                </a:cxn>
                <a:cxn ang="0">
                  <a:pos x="184" y="33"/>
                </a:cxn>
                <a:cxn ang="0">
                  <a:pos x="161" y="29"/>
                </a:cxn>
                <a:cxn ang="0">
                  <a:pos x="148" y="27"/>
                </a:cxn>
                <a:cxn ang="0">
                  <a:pos x="115" y="34"/>
                </a:cxn>
                <a:cxn ang="0">
                  <a:pos x="136" y="20"/>
                </a:cxn>
                <a:cxn ang="0">
                  <a:pos x="114" y="26"/>
                </a:cxn>
                <a:cxn ang="0">
                  <a:pos x="110" y="46"/>
                </a:cxn>
                <a:cxn ang="0">
                  <a:pos x="116" y="42"/>
                </a:cxn>
                <a:cxn ang="0">
                  <a:pos x="125" y="50"/>
                </a:cxn>
                <a:cxn ang="0">
                  <a:pos x="125" y="35"/>
                </a:cxn>
                <a:cxn ang="0">
                  <a:pos x="151" y="18"/>
                </a:cxn>
                <a:cxn ang="0">
                  <a:pos x="131" y="77"/>
                </a:cxn>
                <a:cxn ang="0">
                  <a:pos x="206" y="75"/>
                </a:cxn>
                <a:cxn ang="0">
                  <a:pos x="201" y="40"/>
                </a:cxn>
                <a:cxn ang="0">
                  <a:pos x="179" y="42"/>
                </a:cxn>
                <a:cxn ang="0">
                  <a:pos x="165" y="36"/>
                </a:cxn>
                <a:cxn ang="0">
                  <a:pos x="174" y="43"/>
                </a:cxn>
                <a:cxn ang="0">
                  <a:pos x="175" y="46"/>
                </a:cxn>
                <a:cxn ang="0">
                  <a:pos x="187" y="53"/>
                </a:cxn>
                <a:cxn ang="0">
                  <a:pos x="197" y="63"/>
                </a:cxn>
                <a:cxn ang="0">
                  <a:pos x="203" y="69"/>
                </a:cxn>
                <a:cxn ang="0">
                  <a:pos x="90" y="18"/>
                </a:cxn>
                <a:cxn ang="0">
                  <a:pos x="69" y="24"/>
                </a:cxn>
                <a:cxn ang="0">
                  <a:pos x="65" y="32"/>
                </a:cxn>
                <a:cxn ang="0">
                  <a:pos x="75" y="44"/>
                </a:cxn>
                <a:cxn ang="0">
                  <a:pos x="88" y="46"/>
                </a:cxn>
                <a:cxn ang="0">
                  <a:pos x="96" y="40"/>
                </a:cxn>
                <a:cxn ang="0">
                  <a:pos x="108" y="24"/>
                </a:cxn>
                <a:cxn ang="0">
                  <a:pos x="100" y="11"/>
                </a:cxn>
                <a:cxn ang="0">
                  <a:pos x="49" y="38"/>
                </a:cxn>
                <a:cxn ang="0">
                  <a:pos x="42" y="32"/>
                </a:cxn>
                <a:cxn ang="0">
                  <a:pos x="33" y="23"/>
                </a:cxn>
                <a:cxn ang="0">
                  <a:pos x="43" y="24"/>
                </a:cxn>
                <a:cxn ang="0">
                  <a:pos x="6" y="16"/>
                </a:cxn>
                <a:cxn ang="0">
                  <a:pos x="15" y="32"/>
                </a:cxn>
              </a:cxnLst>
              <a:rect l="0" t="0" r="r" b="b"/>
              <a:pathLst>
                <a:path w="208" h="85">
                  <a:moveTo>
                    <a:pt x="27" y="20"/>
                  </a:moveTo>
                  <a:cubicBezTo>
                    <a:pt x="27" y="19"/>
                    <a:pt x="26" y="18"/>
                    <a:pt x="26" y="17"/>
                  </a:cubicBezTo>
                  <a:cubicBezTo>
                    <a:pt x="26" y="17"/>
                    <a:pt x="26" y="17"/>
                    <a:pt x="26" y="17"/>
                  </a:cubicBezTo>
                  <a:cubicBezTo>
                    <a:pt x="27" y="17"/>
                    <a:pt x="27" y="17"/>
                    <a:pt x="27" y="17"/>
                  </a:cubicBezTo>
                  <a:cubicBezTo>
                    <a:pt x="27" y="18"/>
                    <a:pt x="28" y="18"/>
                    <a:pt x="28" y="19"/>
                  </a:cubicBezTo>
                  <a:cubicBezTo>
                    <a:pt x="28" y="19"/>
                    <a:pt x="29" y="20"/>
                    <a:pt x="29" y="20"/>
                  </a:cubicBezTo>
                  <a:cubicBezTo>
                    <a:pt x="29" y="20"/>
                    <a:pt x="29" y="20"/>
                    <a:pt x="29" y="21"/>
                  </a:cubicBezTo>
                  <a:cubicBezTo>
                    <a:pt x="30" y="21"/>
                    <a:pt x="30" y="20"/>
                    <a:pt x="30" y="20"/>
                  </a:cubicBezTo>
                  <a:cubicBezTo>
                    <a:pt x="30" y="21"/>
                    <a:pt x="31" y="21"/>
                    <a:pt x="31" y="21"/>
                  </a:cubicBezTo>
                  <a:cubicBezTo>
                    <a:pt x="31" y="21"/>
                    <a:pt x="32" y="22"/>
                    <a:pt x="32" y="22"/>
                  </a:cubicBezTo>
                  <a:cubicBezTo>
                    <a:pt x="32" y="23"/>
                    <a:pt x="32" y="23"/>
                    <a:pt x="32" y="24"/>
                  </a:cubicBezTo>
                  <a:cubicBezTo>
                    <a:pt x="32" y="24"/>
                    <a:pt x="33" y="25"/>
                    <a:pt x="33" y="25"/>
                  </a:cubicBezTo>
                  <a:cubicBezTo>
                    <a:pt x="34" y="25"/>
                    <a:pt x="35" y="25"/>
                    <a:pt x="35" y="25"/>
                  </a:cubicBezTo>
                  <a:cubicBezTo>
                    <a:pt x="36" y="25"/>
                    <a:pt x="36" y="26"/>
                    <a:pt x="36" y="26"/>
                  </a:cubicBezTo>
                  <a:cubicBezTo>
                    <a:pt x="36" y="26"/>
                    <a:pt x="36" y="26"/>
                    <a:pt x="36" y="26"/>
                  </a:cubicBezTo>
                  <a:cubicBezTo>
                    <a:pt x="36" y="27"/>
                    <a:pt x="35" y="27"/>
                    <a:pt x="34" y="28"/>
                  </a:cubicBezTo>
                  <a:cubicBezTo>
                    <a:pt x="34" y="28"/>
                    <a:pt x="34" y="27"/>
                    <a:pt x="33" y="27"/>
                  </a:cubicBezTo>
                  <a:cubicBezTo>
                    <a:pt x="33" y="27"/>
                    <a:pt x="33" y="28"/>
                    <a:pt x="33" y="28"/>
                  </a:cubicBezTo>
                  <a:cubicBezTo>
                    <a:pt x="34" y="28"/>
                    <a:pt x="34" y="28"/>
                    <a:pt x="35" y="28"/>
                  </a:cubicBezTo>
                  <a:cubicBezTo>
                    <a:pt x="35" y="28"/>
                    <a:pt x="35" y="28"/>
                    <a:pt x="35" y="28"/>
                  </a:cubicBezTo>
                  <a:cubicBezTo>
                    <a:pt x="36" y="28"/>
                    <a:pt x="36" y="28"/>
                    <a:pt x="36" y="28"/>
                  </a:cubicBezTo>
                  <a:cubicBezTo>
                    <a:pt x="36" y="28"/>
                    <a:pt x="36" y="27"/>
                    <a:pt x="36" y="27"/>
                  </a:cubicBezTo>
                  <a:cubicBezTo>
                    <a:pt x="37" y="27"/>
                    <a:pt x="37" y="27"/>
                    <a:pt x="38" y="26"/>
                  </a:cubicBezTo>
                  <a:cubicBezTo>
                    <a:pt x="38" y="26"/>
                    <a:pt x="38" y="26"/>
                    <a:pt x="38" y="26"/>
                  </a:cubicBezTo>
                  <a:cubicBezTo>
                    <a:pt x="38" y="27"/>
                    <a:pt x="38" y="27"/>
                    <a:pt x="38" y="27"/>
                  </a:cubicBezTo>
                  <a:cubicBezTo>
                    <a:pt x="39" y="27"/>
                    <a:pt x="39" y="28"/>
                    <a:pt x="40" y="29"/>
                  </a:cubicBezTo>
                  <a:cubicBezTo>
                    <a:pt x="39" y="29"/>
                    <a:pt x="38" y="29"/>
                    <a:pt x="38" y="29"/>
                  </a:cubicBezTo>
                  <a:cubicBezTo>
                    <a:pt x="38" y="30"/>
                    <a:pt x="38" y="30"/>
                    <a:pt x="38" y="30"/>
                  </a:cubicBezTo>
                  <a:cubicBezTo>
                    <a:pt x="38" y="30"/>
                    <a:pt x="37" y="30"/>
                    <a:pt x="37" y="30"/>
                  </a:cubicBezTo>
                  <a:cubicBezTo>
                    <a:pt x="38" y="31"/>
                    <a:pt x="38" y="33"/>
                    <a:pt x="38" y="33"/>
                  </a:cubicBezTo>
                  <a:cubicBezTo>
                    <a:pt x="39" y="34"/>
                    <a:pt x="39" y="34"/>
                    <a:pt x="40" y="34"/>
                  </a:cubicBezTo>
                  <a:cubicBezTo>
                    <a:pt x="40" y="34"/>
                    <a:pt x="40" y="34"/>
                    <a:pt x="40" y="34"/>
                  </a:cubicBezTo>
                  <a:cubicBezTo>
                    <a:pt x="41" y="34"/>
                    <a:pt x="41" y="34"/>
                    <a:pt x="41" y="35"/>
                  </a:cubicBezTo>
                  <a:cubicBezTo>
                    <a:pt x="42" y="35"/>
                    <a:pt x="42" y="34"/>
                    <a:pt x="42" y="34"/>
                  </a:cubicBezTo>
                  <a:cubicBezTo>
                    <a:pt x="42" y="35"/>
                    <a:pt x="42" y="35"/>
                    <a:pt x="42" y="35"/>
                  </a:cubicBezTo>
                  <a:cubicBezTo>
                    <a:pt x="42" y="35"/>
                    <a:pt x="42" y="36"/>
                    <a:pt x="42" y="36"/>
                  </a:cubicBezTo>
                  <a:cubicBezTo>
                    <a:pt x="42" y="36"/>
                    <a:pt x="42" y="37"/>
                    <a:pt x="42" y="37"/>
                  </a:cubicBezTo>
                  <a:cubicBezTo>
                    <a:pt x="43" y="37"/>
                    <a:pt x="43" y="38"/>
                    <a:pt x="43" y="38"/>
                  </a:cubicBezTo>
                  <a:cubicBezTo>
                    <a:pt x="43" y="38"/>
                    <a:pt x="43" y="38"/>
                    <a:pt x="43" y="39"/>
                  </a:cubicBezTo>
                  <a:cubicBezTo>
                    <a:pt x="43" y="39"/>
                    <a:pt x="43" y="39"/>
                    <a:pt x="43" y="39"/>
                  </a:cubicBezTo>
                  <a:cubicBezTo>
                    <a:pt x="44" y="39"/>
                    <a:pt x="44" y="39"/>
                    <a:pt x="44" y="39"/>
                  </a:cubicBezTo>
                  <a:cubicBezTo>
                    <a:pt x="44" y="40"/>
                    <a:pt x="44" y="40"/>
                    <a:pt x="44" y="40"/>
                  </a:cubicBezTo>
                  <a:cubicBezTo>
                    <a:pt x="44" y="40"/>
                    <a:pt x="44" y="41"/>
                    <a:pt x="44" y="41"/>
                  </a:cubicBezTo>
                  <a:cubicBezTo>
                    <a:pt x="43" y="41"/>
                    <a:pt x="43" y="41"/>
                    <a:pt x="43" y="41"/>
                  </a:cubicBezTo>
                  <a:cubicBezTo>
                    <a:pt x="43" y="41"/>
                    <a:pt x="43" y="41"/>
                    <a:pt x="43" y="41"/>
                  </a:cubicBezTo>
                  <a:cubicBezTo>
                    <a:pt x="43" y="41"/>
                    <a:pt x="43" y="41"/>
                    <a:pt x="44" y="41"/>
                  </a:cubicBezTo>
                  <a:cubicBezTo>
                    <a:pt x="43" y="42"/>
                    <a:pt x="43" y="42"/>
                    <a:pt x="43" y="43"/>
                  </a:cubicBezTo>
                  <a:cubicBezTo>
                    <a:pt x="43" y="43"/>
                    <a:pt x="43" y="43"/>
                    <a:pt x="43" y="43"/>
                  </a:cubicBezTo>
                  <a:cubicBezTo>
                    <a:pt x="44" y="43"/>
                    <a:pt x="44" y="42"/>
                    <a:pt x="44" y="42"/>
                  </a:cubicBezTo>
                  <a:cubicBezTo>
                    <a:pt x="44" y="42"/>
                    <a:pt x="44" y="41"/>
                    <a:pt x="44" y="41"/>
                  </a:cubicBezTo>
                  <a:cubicBezTo>
                    <a:pt x="45" y="41"/>
                    <a:pt x="46" y="41"/>
                    <a:pt x="46" y="41"/>
                  </a:cubicBezTo>
                  <a:cubicBezTo>
                    <a:pt x="46" y="41"/>
                    <a:pt x="47" y="41"/>
                    <a:pt x="48" y="41"/>
                  </a:cubicBezTo>
                  <a:cubicBezTo>
                    <a:pt x="48" y="42"/>
                    <a:pt x="47" y="42"/>
                    <a:pt x="48" y="42"/>
                  </a:cubicBezTo>
                  <a:cubicBezTo>
                    <a:pt x="48" y="43"/>
                    <a:pt x="48" y="43"/>
                    <a:pt x="48" y="43"/>
                  </a:cubicBezTo>
                  <a:cubicBezTo>
                    <a:pt x="48" y="43"/>
                    <a:pt x="48" y="44"/>
                    <a:pt x="49" y="44"/>
                  </a:cubicBezTo>
                  <a:cubicBezTo>
                    <a:pt x="49" y="44"/>
                    <a:pt x="49" y="44"/>
                    <a:pt x="49" y="45"/>
                  </a:cubicBezTo>
                  <a:cubicBezTo>
                    <a:pt x="50" y="45"/>
                    <a:pt x="50" y="45"/>
                    <a:pt x="50" y="45"/>
                  </a:cubicBezTo>
                  <a:cubicBezTo>
                    <a:pt x="49" y="46"/>
                    <a:pt x="49" y="46"/>
                    <a:pt x="49" y="46"/>
                  </a:cubicBezTo>
                  <a:cubicBezTo>
                    <a:pt x="49" y="46"/>
                    <a:pt x="48" y="48"/>
                    <a:pt x="49" y="48"/>
                  </a:cubicBezTo>
                  <a:cubicBezTo>
                    <a:pt x="49" y="48"/>
                    <a:pt x="49" y="48"/>
                    <a:pt x="49" y="49"/>
                  </a:cubicBezTo>
                  <a:cubicBezTo>
                    <a:pt x="49" y="49"/>
                    <a:pt x="48" y="50"/>
                    <a:pt x="48" y="51"/>
                  </a:cubicBezTo>
                  <a:cubicBezTo>
                    <a:pt x="48" y="52"/>
                    <a:pt x="49" y="52"/>
                    <a:pt x="49" y="53"/>
                  </a:cubicBezTo>
                  <a:cubicBezTo>
                    <a:pt x="49" y="53"/>
                    <a:pt x="48" y="53"/>
                    <a:pt x="48" y="53"/>
                  </a:cubicBezTo>
                  <a:cubicBezTo>
                    <a:pt x="48" y="54"/>
                    <a:pt x="48" y="54"/>
                    <a:pt x="48" y="54"/>
                  </a:cubicBezTo>
                  <a:cubicBezTo>
                    <a:pt x="48" y="56"/>
                    <a:pt x="48" y="57"/>
                    <a:pt x="48" y="59"/>
                  </a:cubicBezTo>
                  <a:cubicBezTo>
                    <a:pt x="48" y="59"/>
                    <a:pt x="48" y="59"/>
                    <a:pt x="48" y="59"/>
                  </a:cubicBezTo>
                  <a:cubicBezTo>
                    <a:pt x="48" y="59"/>
                    <a:pt x="48" y="59"/>
                    <a:pt x="48" y="58"/>
                  </a:cubicBezTo>
                  <a:cubicBezTo>
                    <a:pt x="47" y="58"/>
                    <a:pt x="47" y="58"/>
                    <a:pt x="47" y="58"/>
                  </a:cubicBezTo>
                  <a:cubicBezTo>
                    <a:pt x="47" y="58"/>
                    <a:pt x="47" y="58"/>
                    <a:pt x="47" y="58"/>
                  </a:cubicBezTo>
                  <a:cubicBezTo>
                    <a:pt x="46" y="57"/>
                    <a:pt x="46" y="57"/>
                    <a:pt x="45" y="57"/>
                  </a:cubicBezTo>
                  <a:cubicBezTo>
                    <a:pt x="45" y="57"/>
                    <a:pt x="45" y="57"/>
                    <a:pt x="45" y="58"/>
                  </a:cubicBezTo>
                  <a:cubicBezTo>
                    <a:pt x="45" y="58"/>
                    <a:pt x="45" y="58"/>
                    <a:pt x="45" y="58"/>
                  </a:cubicBezTo>
                  <a:cubicBezTo>
                    <a:pt x="45" y="58"/>
                    <a:pt x="45" y="58"/>
                    <a:pt x="45" y="58"/>
                  </a:cubicBezTo>
                  <a:cubicBezTo>
                    <a:pt x="44" y="58"/>
                    <a:pt x="44" y="57"/>
                    <a:pt x="42" y="57"/>
                  </a:cubicBezTo>
                  <a:cubicBezTo>
                    <a:pt x="42" y="57"/>
                    <a:pt x="42" y="57"/>
                    <a:pt x="42" y="58"/>
                  </a:cubicBezTo>
                  <a:cubicBezTo>
                    <a:pt x="42" y="58"/>
                    <a:pt x="43" y="59"/>
                    <a:pt x="43" y="59"/>
                  </a:cubicBezTo>
                  <a:cubicBezTo>
                    <a:pt x="43" y="59"/>
                    <a:pt x="43" y="59"/>
                    <a:pt x="43" y="59"/>
                  </a:cubicBezTo>
                  <a:cubicBezTo>
                    <a:pt x="42" y="58"/>
                    <a:pt x="42" y="58"/>
                    <a:pt x="41" y="58"/>
                  </a:cubicBezTo>
                  <a:cubicBezTo>
                    <a:pt x="41" y="58"/>
                    <a:pt x="41" y="57"/>
                    <a:pt x="41" y="57"/>
                  </a:cubicBezTo>
                  <a:cubicBezTo>
                    <a:pt x="41" y="57"/>
                    <a:pt x="41" y="57"/>
                    <a:pt x="41" y="57"/>
                  </a:cubicBezTo>
                  <a:cubicBezTo>
                    <a:pt x="41" y="57"/>
                    <a:pt x="41" y="57"/>
                    <a:pt x="41" y="57"/>
                  </a:cubicBezTo>
                  <a:cubicBezTo>
                    <a:pt x="40" y="56"/>
                    <a:pt x="40" y="56"/>
                    <a:pt x="40" y="56"/>
                  </a:cubicBezTo>
                  <a:cubicBezTo>
                    <a:pt x="40" y="56"/>
                    <a:pt x="40" y="56"/>
                    <a:pt x="40" y="56"/>
                  </a:cubicBezTo>
                  <a:cubicBezTo>
                    <a:pt x="40" y="56"/>
                    <a:pt x="40" y="55"/>
                    <a:pt x="40" y="55"/>
                  </a:cubicBezTo>
                  <a:cubicBezTo>
                    <a:pt x="40" y="55"/>
                    <a:pt x="40" y="55"/>
                    <a:pt x="40" y="55"/>
                  </a:cubicBezTo>
                  <a:cubicBezTo>
                    <a:pt x="39" y="54"/>
                    <a:pt x="39" y="54"/>
                    <a:pt x="39" y="54"/>
                  </a:cubicBezTo>
                  <a:cubicBezTo>
                    <a:pt x="39" y="54"/>
                    <a:pt x="38" y="54"/>
                    <a:pt x="38" y="53"/>
                  </a:cubicBezTo>
                  <a:cubicBezTo>
                    <a:pt x="37" y="53"/>
                    <a:pt x="37" y="53"/>
                    <a:pt x="37" y="52"/>
                  </a:cubicBezTo>
                  <a:cubicBezTo>
                    <a:pt x="36" y="52"/>
                    <a:pt x="35" y="52"/>
                    <a:pt x="35" y="51"/>
                  </a:cubicBezTo>
                  <a:cubicBezTo>
                    <a:pt x="35" y="51"/>
                    <a:pt x="35" y="51"/>
                    <a:pt x="34" y="50"/>
                  </a:cubicBezTo>
                  <a:cubicBezTo>
                    <a:pt x="34" y="50"/>
                    <a:pt x="33" y="50"/>
                    <a:pt x="33" y="49"/>
                  </a:cubicBezTo>
                  <a:cubicBezTo>
                    <a:pt x="33" y="49"/>
                    <a:pt x="33" y="49"/>
                    <a:pt x="33" y="49"/>
                  </a:cubicBezTo>
                  <a:cubicBezTo>
                    <a:pt x="33" y="48"/>
                    <a:pt x="33" y="48"/>
                    <a:pt x="33" y="48"/>
                  </a:cubicBezTo>
                  <a:cubicBezTo>
                    <a:pt x="32" y="48"/>
                    <a:pt x="33" y="48"/>
                    <a:pt x="32" y="47"/>
                  </a:cubicBezTo>
                  <a:cubicBezTo>
                    <a:pt x="32" y="47"/>
                    <a:pt x="32" y="47"/>
                    <a:pt x="32" y="47"/>
                  </a:cubicBezTo>
                  <a:cubicBezTo>
                    <a:pt x="31" y="46"/>
                    <a:pt x="30" y="46"/>
                    <a:pt x="30" y="45"/>
                  </a:cubicBezTo>
                  <a:cubicBezTo>
                    <a:pt x="29" y="44"/>
                    <a:pt x="29" y="44"/>
                    <a:pt x="29" y="43"/>
                  </a:cubicBezTo>
                  <a:cubicBezTo>
                    <a:pt x="29" y="43"/>
                    <a:pt x="28" y="43"/>
                    <a:pt x="28" y="43"/>
                  </a:cubicBezTo>
                  <a:cubicBezTo>
                    <a:pt x="28" y="42"/>
                    <a:pt x="28" y="42"/>
                    <a:pt x="28" y="42"/>
                  </a:cubicBezTo>
                  <a:cubicBezTo>
                    <a:pt x="27" y="42"/>
                    <a:pt x="27" y="41"/>
                    <a:pt x="26" y="40"/>
                  </a:cubicBezTo>
                  <a:cubicBezTo>
                    <a:pt x="26" y="40"/>
                    <a:pt x="27" y="39"/>
                    <a:pt x="26" y="38"/>
                  </a:cubicBezTo>
                  <a:cubicBezTo>
                    <a:pt x="26" y="38"/>
                    <a:pt x="26" y="38"/>
                    <a:pt x="26" y="38"/>
                  </a:cubicBezTo>
                  <a:cubicBezTo>
                    <a:pt x="26" y="38"/>
                    <a:pt x="26" y="37"/>
                    <a:pt x="26" y="37"/>
                  </a:cubicBezTo>
                  <a:cubicBezTo>
                    <a:pt x="26" y="37"/>
                    <a:pt x="25" y="36"/>
                    <a:pt x="25" y="36"/>
                  </a:cubicBezTo>
                  <a:cubicBezTo>
                    <a:pt x="25" y="36"/>
                    <a:pt x="25" y="36"/>
                    <a:pt x="25" y="36"/>
                  </a:cubicBezTo>
                  <a:cubicBezTo>
                    <a:pt x="25" y="35"/>
                    <a:pt x="25" y="35"/>
                    <a:pt x="24" y="35"/>
                  </a:cubicBezTo>
                  <a:cubicBezTo>
                    <a:pt x="24" y="34"/>
                    <a:pt x="25" y="34"/>
                    <a:pt x="25" y="34"/>
                  </a:cubicBezTo>
                  <a:cubicBezTo>
                    <a:pt x="24" y="34"/>
                    <a:pt x="24" y="34"/>
                    <a:pt x="24" y="34"/>
                  </a:cubicBezTo>
                  <a:cubicBezTo>
                    <a:pt x="24" y="33"/>
                    <a:pt x="24" y="33"/>
                    <a:pt x="24" y="33"/>
                  </a:cubicBezTo>
                  <a:cubicBezTo>
                    <a:pt x="24" y="32"/>
                    <a:pt x="23" y="32"/>
                    <a:pt x="23" y="32"/>
                  </a:cubicBezTo>
                  <a:cubicBezTo>
                    <a:pt x="23" y="32"/>
                    <a:pt x="23" y="31"/>
                    <a:pt x="23" y="31"/>
                  </a:cubicBezTo>
                  <a:cubicBezTo>
                    <a:pt x="23" y="31"/>
                    <a:pt x="22" y="31"/>
                    <a:pt x="22" y="30"/>
                  </a:cubicBezTo>
                  <a:cubicBezTo>
                    <a:pt x="21" y="30"/>
                    <a:pt x="22" y="29"/>
                    <a:pt x="21" y="28"/>
                  </a:cubicBezTo>
                  <a:cubicBezTo>
                    <a:pt x="21" y="28"/>
                    <a:pt x="20" y="28"/>
                    <a:pt x="20" y="28"/>
                  </a:cubicBezTo>
                  <a:cubicBezTo>
                    <a:pt x="20" y="28"/>
                    <a:pt x="20" y="28"/>
                    <a:pt x="20" y="27"/>
                  </a:cubicBezTo>
                  <a:cubicBezTo>
                    <a:pt x="19" y="27"/>
                    <a:pt x="19" y="28"/>
                    <a:pt x="19" y="27"/>
                  </a:cubicBezTo>
                  <a:cubicBezTo>
                    <a:pt x="19" y="27"/>
                    <a:pt x="19" y="27"/>
                    <a:pt x="19" y="26"/>
                  </a:cubicBezTo>
                  <a:cubicBezTo>
                    <a:pt x="19" y="26"/>
                    <a:pt x="19" y="26"/>
                    <a:pt x="19" y="26"/>
                  </a:cubicBezTo>
                  <a:cubicBezTo>
                    <a:pt x="19" y="25"/>
                    <a:pt x="18" y="25"/>
                    <a:pt x="18" y="25"/>
                  </a:cubicBezTo>
                  <a:cubicBezTo>
                    <a:pt x="18" y="25"/>
                    <a:pt x="18" y="25"/>
                    <a:pt x="18" y="25"/>
                  </a:cubicBezTo>
                  <a:cubicBezTo>
                    <a:pt x="18" y="25"/>
                    <a:pt x="18" y="24"/>
                    <a:pt x="18" y="24"/>
                  </a:cubicBezTo>
                  <a:cubicBezTo>
                    <a:pt x="18" y="24"/>
                    <a:pt x="18" y="24"/>
                    <a:pt x="18" y="23"/>
                  </a:cubicBezTo>
                  <a:cubicBezTo>
                    <a:pt x="18" y="23"/>
                    <a:pt x="18" y="23"/>
                    <a:pt x="17" y="22"/>
                  </a:cubicBezTo>
                  <a:cubicBezTo>
                    <a:pt x="17" y="22"/>
                    <a:pt x="17" y="22"/>
                    <a:pt x="17" y="22"/>
                  </a:cubicBezTo>
                  <a:cubicBezTo>
                    <a:pt x="17" y="21"/>
                    <a:pt x="17" y="21"/>
                    <a:pt x="17" y="21"/>
                  </a:cubicBezTo>
                  <a:cubicBezTo>
                    <a:pt x="17" y="21"/>
                    <a:pt x="17" y="21"/>
                    <a:pt x="17" y="20"/>
                  </a:cubicBezTo>
                  <a:cubicBezTo>
                    <a:pt x="17" y="20"/>
                    <a:pt x="17" y="20"/>
                    <a:pt x="17" y="20"/>
                  </a:cubicBezTo>
                  <a:cubicBezTo>
                    <a:pt x="16" y="20"/>
                    <a:pt x="16" y="19"/>
                    <a:pt x="16" y="18"/>
                  </a:cubicBezTo>
                  <a:cubicBezTo>
                    <a:pt x="15" y="18"/>
                    <a:pt x="15" y="18"/>
                    <a:pt x="15" y="18"/>
                  </a:cubicBezTo>
                  <a:cubicBezTo>
                    <a:pt x="15" y="18"/>
                    <a:pt x="14" y="18"/>
                    <a:pt x="14" y="17"/>
                  </a:cubicBezTo>
                  <a:cubicBezTo>
                    <a:pt x="14" y="17"/>
                    <a:pt x="13" y="17"/>
                    <a:pt x="12" y="17"/>
                  </a:cubicBezTo>
                  <a:cubicBezTo>
                    <a:pt x="12" y="17"/>
                    <a:pt x="12" y="17"/>
                    <a:pt x="12" y="16"/>
                  </a:cubicBezTo>
                  <a:cubicBezTo>
                    <a:pt x="12" y="16"/>
                    <a:pt x="12" y="15"/>
                    <a:pt x="12" y="14"/>
                  </a:cubicBezTo>
                  <a:cubicBezTo>
                    <a:pt x="11" y="14"/>
                    <a:pt x="10" y="13"/>
                    <a:pt x="10" y="13"/>
                  </a:cubicBezTo>
                  <a:cubicBezTo>
                    <a:pt x="10" y="13"/>
                    <a:pt x="10" y="13"/>
                    <a:pt x="10" y="12"/>
                  </a:cubicBezTo>
                  <a:cubicBezTo>
                    <a:pt x="10" y="12"/>
                    <a:pt x="10" y="12"/>
                    <a:pt x="10" y="12"/>
                  </a:cubicBezTo>
                  <a:cubicBezTo>
                    <a:pt x="9" y="12"/>
                    <a:pt x="9" y="11"/>
                    <a:pt x="9" y="11"/>
                  </a:cubicBezTo>
                  <a:cubicBezTo>
                    <a:pt x="9" y="11"/>
                    <a:pt x="9" y="10"/>
                    <a:pt x="8" y="10"/>
                  </a:cubicBezTo>
                  <a:cubicBezTo>
                    <a:pt x="8" y="10"/>
                    <a:pt x="8" y="10"/>
                    <a:pt x="8" y="10"/>
                  </a:cubicBezTo>
                  <a:cubicBezTo>
                    <a:pt x="8" y="9"/>
                    <a:pt x="7" y="10"/>
                    <a:pt x="6" y="9"/>
                  </a:cubicBezTo>
                  <a:cubicBezTo>
                    <a:pt x="6" y="9"/>
                    <a:pt x="6" y="8"/>
                    <a:pt x="5" y="8"/>
                  </a:cubicBezTo>
                  <a:cubicBezTo>
                    <a:pt x="5" y="7"/>
                    <a:pt x="5" y="7"/>
                    <a:pt x="5" y="7"/>
                  </a:cubicBezTo>
                  <a:cubicBezTo>
                    <a:pt x="5" y="7"/>
                    <a:pt x="4" y="7"/>
                    <a:pt x="4" y="7"/>
                  </a:cubicBezTo>
                  <a:cubicBezTo>
                    <a:pt x="4" y="7"/>
                    <a:pt x="3" y="6"/>
                    <a:pt x="3" y="5"/>
                  </a:cubicBezTo>
                  <a:cubicBezTo>
                    <a:pt x="3" y="5"/>
                    <a:pt x="2" y="5"/>
                    <a:pt x="2" y="5"/>
                  </a:cubicBezTo>
                  <a:cubicBezTo>
                    <a:pt x="2" y="4"/>
                    <a:pt x="1" y="4"/>
                    <a:pt x="1" y="3"/>
                  </a:cubicBezTo>
                  <a:cubicBezTo>
                    <a:pt x="1" y="3"/>
                    <a:pt x="1" y="3"/>
                    <a:pt x="1" y="2"/>
                  </a:cubicBezTo>
                  <a:cubicBezTo>
                    <a:pt x="1" y="2"/>
                    <a:pt x="1" y="2"/>
                    <a:pt x="0" y="2"/>
                  </a:cubicBezTo>
                  <a:cubicBezTo>
                    <a:pt x="0" y="1"/>
                    <a:pt x="0" y="1"/>
                    <a:pt x="0" y="0"/>
                  </a:cubicBezTo>
                  <a:cubicBezTo>
                    <a:pt x="1" y="0"/>
                    <a:pt x="1" y="0"/>
                    <a:pt x="1" y="0"/>
                  </a:cubicBezTo>
                  <a:cubicBezTo>
                    <a:pt x="1" y="0"/>
                    <a:pt x="2" y="0"/>
                    <a:pt x="2" y="0"/>
                  </a:cubicBezTo>
                  <a:cubicBezTo>
                    <a:pt x="2" y="0"/>
                    <a:pt x="3" y="1"/>
                    <a:pt x="3" y="1"/>
                  </a:cubicBezTo>
                  <a:cubicBezTo>
                    <a:pt x="3" y="1"/>
                    <a:pt x="3" y="1"/>
                    <a:pt x="3" y="1"/>
                  </a:cubicBezTo>
                  <a:cubicBezTo>
                    <a:pt x="3" y="1"/>
                    <a:pt x="4" y="2"/>
                    <a:pt x="4" y="2"/>
                  </a:cubicBezTo>
                  <a:cubicBezTo>
                    <a:pt x="4" y="2"/>
                    <a:pt x="5" y="2"/>
                    <a:pt x="5" y="2"/>
                  </a:cubicBezTo>
                  <a:cubicBezTo>
                    <a:pt x="5" y="2"/>
                    <a:pt x="6" y="2"/>
                    <a:pt x="7" y="2"/>
                  </a:cubicBezTo>
                  <a:cubicBezTo>
                    <a:pt x="7" y="2"/>
                    <a:pt x="7" y="2"/>
                    <a:pt x="7" y="2"/>
                  </a:cubicBezTo>
                  <a:cubicBezTo>
                    <a:pt x="8" y="2"/>
                    <a:pt x="8" y="2"/>
                    <a:pt x="8" y="2"/>
                  </a:cubicBezTo>
                  <a:cubicBezTo>
                    <a:pt x="9" y="2"/>
                    <a:pt x="9" y="3"/>
                    <a:pt x="10" y="2"/>
                  </a:cubicBezTo>
                  <a:cubicBezTo>
                    <a:pt x="10" y="2"/>
                    <a:pt x="10" y="2"/>
                    <a:pt x="10" y="2"/>
                  </a:cubicBezTo>
                  <a:cubicBezTo>
                    <a:pt x="11" y="2"/>
                    <a:pt x="11" y="3"/>
                    <a:pt x="11" y="3"/>
                  </a:cubicBezTo>
                  <a:cubicBezTo>
                    <a:pt x="11" y="3"/>
                    <a:pt x="12" y="4"/>
                    <a:pt x="13" y="4"/>
                  </a:cubicBezTo>
                  <a:cubicBezTo>
                    <a:pt x="13" y="5"/>
                    <a:pt x="13" y="5"/>
                    <a:pt x="13" y="5"/>
                  </a:cubicBezTo>
                  <a:cubicBezTo>
                    <a:pt x="13" y="6"/>
                    <a:pt x="14" y="6"/>
                    <a:pt x="14" y="6"/>
                  </a:cubicBezTo>
                  <a:cubicBezTo>
                    <a:pt x="14" y="7"/>
                    <a:pt x="14" y="8"/>
                    <a:pt x="14" y="8"/>
                  </a:cubicBezTo>
                  <a:cubicBezTo>
                    <a:pt x="14" y="8"/>
                    <a:pt x="14" y="8"/>
                    <a:pt x="15" y="8"/>
                  </a:cubicBezTo>
                  <a:cubicBezTo>
                    <a:pt x="15" y="8"/>
                    <a:pt x="15" y="9"/>
                    <a:pt x="15" y="9"/>
                  </a:cubicBezTo>
                  <a:cubicBezTo>
                    <a:pt x="16" y="9"/>
                    <a:pt x="16" y="9"/>
                    <a:pt x="16" y="9"/>
                  </a:cubicBezTo>
                  <a:cubicBezTo>
                    <a:pt x="16" y="9"/>
                    <a:pt x="16" y="9"/>
                    <a:pt x="16" y="9"/>
                  </a:cubicBezTo>
                  <a:cubicBezTo>
                    <a:pt x="16" y="10"/>
                    <a:pt x="17" y="10"/>
                    <a:pt x="17" y="10"/>
                  </a:cubicBezTo>
                  <a:cubicBezTo>
                    <a:pt x="17" y="10"/>
                    <a:pt x="18" y="10"/>
                    <a:pt x="18" y="11"/>
                  </a:cubicBezTo>
                  <a:cubicBezTo>
                    <a:pt x="19" y="11"/>
                    <a:pt x="19" y="11"/>
                    <a:pt x="19" y="11"/>
                  </a:cubicBezTo>
                  <a:cubicBezTo>
                    <a:pt x="19" y="12"/>
                    <a:pt x="20" y="12"/>
                    <a:pt x="20" y="12"/>
                  </a:cubicBezTo>
                  <a:cubicBezTo>
                    <a:pt x="20" y="12"/>
                    <a:pt x="20" y="12"/>
                    <a:pt x="20" y="12"/>
                  </a:cubicBezTo>
                  <a:cubicBezTo>
                    <a:pt x="20" y="13"/>
                    <a:pt x="21" y="13"/>
                    <a:pt x="21" y="13"/>
                  </a:cubicBezTo>
                  <a:cubicBezTo>
                    <a:pt x="21" y="13"/>
                    <a:pt x="21" y="13"/>
                    <a:pt x="21" y="13"/>
                  </a:cubicBezTo>
                  <a:cubicBezTo>
                    <a:pt x="22" y="14"/>
                    <a:pt x="22" y="14"/>
                    <a:pt x="22" y="14"/>
                  </a:cubicBezTo>
                  <a:cubicBezTo>
                    <a:pt x="22" y="14"/>
                    <a:pt x="22" y="15"/>
                    <a:pt x="22" y="15"/>
                  </a:cubicBezTo>
                  <a:cubicBezTo>
                    <a:pt x="22" y="15"/>
                    <a:pt x="22" y="15"/>
                    <a:pt x="22" y="15"/>
                  </a:cubicBezTo>
                  <a:cubicBezTo>
                    <a:pt x="22" y="15"/>
                    <a:pt x="22" y="15"/>
                    <a:pt x="22" y="15"/>
                  </a:cubicBezTo>
                  <a:cubicBezTo>
                    <a:pt x="23" y="16"/>
                    <a:pt x="22" y="16"/>
                    <a:pt x="23" y="16"/>
                  </a:cubicBezTo>
                  <a:cubicBezTo>
                    <a:pt x="23" y="16"/>
                    <a:pt x="23" y="16"/>
                    <a:pt x="23" y="16"/>
                  </a:cubicBezTo>
                  <a:cubicBezTo>
                    <a:pt x="23" y="16"/>
                    <a:pt x="23" y="16"/>
                    <a:pt x="23" y="16"/>
                  </a:cubicBezTo>
                  <a:cubicBezTo>
                    <a:pt x="23" y="16"/>
                    <a:pt x="23" y="16"/>
                    <a:pt x="23" y="15"/>
                  </a:cubicBezTo>
                  <a:cubicBezTo>
                    <a:pt x="23" y="15"/>
                    <a:pt x="23" y="15"/>
                    <a:pt x="23" y="16"/>
                  </a:cubicBezTo>
                  <a:cubicBezTo>
                    <a:pt x="24" y="16"/>
                    <a:pt x="24" y="17"/>
                    <a:pt x="24" y="17"/>
                  </a:cubicBezTo>
                  <a:cubicBezTo>
                    <a:pt x="25" y="18"/>
                    <a:pt x="25" y="18"/>
                    <a:pt x="26" y="19"/>
                  </a:cubicBezTo>
                  <a:cubicBezTo>
                    <a:pt x="26" y="19"/>
                    <a:pt x="26" y="20"/>
                    <a:pt x="27" y="20"/>
                  </a:cubicBezTo>
                  <a:close/>
                  <a:moveTo>
                    <a:pt x="197" y="71"/>
                  </a:moveTo>
                  <a:cubicBezTo>
                    <a:pt x="197" y="71"/>
                    <a:pt x="197" y="72"/>
                    <a:pt x="197" y="72"/>
                  </a:cubicBezTo>
                  <a:cubicBezTo>
                    <a:pt x="197" y="72"/>
                    <a:pt x="197" y="72"/>
                    <a:pt x="196" y="72"/>
                  </a:cubicBezTo>
                  <a:cubicBezTo>
                    <a:pt x="196" y="72"/>
                    <a:pt x="196" y="72"/>
                    <a:pt x="196" y="72"/>
                  </a:cubicBezTo>
                  <a:cubicBezTo>
                    <a:pt x="196" y="72"/>
                    <a:pt x="196" y="72"/>
                    <a:pt x="196" y="71"/>
                  </a:cubicBezTo>
                  <a:cubicBezTo>
                    <a:pt x="196" y="71"/>
                    <a:pt x="196" y="71"/>
                    <a:pt x="197" y="71"/>
                  </a:cubicBezTo>
                  <a:close/>
                  <a:moveTo>
                    <a:pt x="96" y="46"/>
                  </a:moveTo>
                  <a:cubicBezTo>
                    <a:pt x="96" y="47"/>
                    <a:pt x="96" y="48"/>
                    <a:pt x="96" y="49"/>
                  </a:cubicBezTo>
                  <a:cubicBezTo>
                    <a:pt x="96" y="49"/>
                    <a:pt x="96" y="49"/>
                    <a:pt x="95" y="49"/>
                  </a:cubicBezTo>
                  <a:cubicBezTo>
                    <a:pt x="95" y="48"/>
                    <a:pt x="95" y="48"/>
                    <a:pt x="95" y="47"/>
                  </a:cubicBezTo>
                  <a:cubicBezTo>
                    <a:pt x="96" y="46"/>
                    <a:pt x="95" y="46"/>
                    <a:pt x="96" y="46"/>
                  </a:cubicBezTo>
                  <a:close/>
                  <a:moveTo>
                    <a:pt x="111" y="77"/>
                  </a:moveTo>
                  <a:cubicBezTo>
                    <a:pt x="111" y="77"/>
                    <a:pt x="111" y="77"/>
                    <a:pt x="111" y="78"/>
                  </a:cubicBezTo>
                  <a:cubicBezTo>
                    <a:pt x="112" y="78"/>
                    <a:pt x="112" y="78"/>
                    <a:pt x="112" y="78"/>
                  </a:cubicBezTo>
                  <a:cubicBezTo>
                    <a:pt x="112" y="78"/>
                    <a:pt x="112" y="79"/>
                    <a:pt x="112" y="79"/>
                  </a:cubicBezTo>
                  <a:cubicBezTo>
                    <a:pt x="113" y="79"/>
                    <a:pt x="113" y="79"/>
                    <a:pt x="113" y="79"/>
                  </a:cubicBezTo>
                  <a:cubicBezTo>
                    <a:pt x="114" y="79"/>
                    <a:pt x="114" y="79"/>
                    <a:pt x="114" y="80"/>
                  </a:cubicBezTo>
                  <a:cubicBezTo>
                    <a:pt x="114" y="80"/>
                    <a:pt x="114" y="80"/>
                    <a:pt x="114" y="80"/>
                  </a:cubicBezTo>
                  <a:cubicBezTo>
                    <a:pt x="115" y="81"/>
                    <a:pt x="114" y="80"/>
                    <a:pt x="114" y="81"/>
                  </a:cubicBezTo>
                  <a:cubicBezTo>
                    <a:pt x="114" y="81"/>
                    <a:pt x="113" y="82"/>
                    <a:pt x="112" y="81"/>
                  </a:cubicBezTo>
                  <a:cubicBezTo>
                    <a:pt x="111" y="81"/>
                    <a:pt x="112" y="81"/>
                    <a:pt x="111" y="80"/>
                  </a:cubicBezTo>
                  <a:cubicBezTo>
                    <a:pt x="111" y="80"/>
                    <a:pt x="111" y="80"/>
                    <a:pt x="110" y="80"/>
                  </a:cubicBezTo>
                  <a:cubicBezTo>
                    <a:pt x="110" y="79"/>
                    <a:pt x="110" y="79"/>
                    <a:pt x="109" y="79"/>
                  </a:cubicBezTo>
                  <a:cubicBezTo>
                    <a:pt x="109" y="79"/>
                    <a:pt x="109" y="79"/>
                    <a:pt x="108" y="79"/>
                  </a:cubicBezTo>
                  <a:cubicBezTo>
                    <a:pt x="108" y="79"/>
                    <a:pt x="107" y="79"/>
                    <a:pt x="107" y="78"/>
                  </a:cubicBezTo>
                  <a:cubicBezTo>
                    <a:pt x="107" y="78"/>
                    <a:pt x="107" y="78"/>
                    <a:pt x="107" y="78"/>
                  </a:cubicBezTo>
                  <a:cubicBezTo>
                    <a:pt x="108" y="77"/>
                    <a:pt x="109" y="77"/>
                    <a:pt x="109" y="77"/>
                  </a:cubicBezTo>
                  <a:cubicBezTo>
                    <a:pt x="110" y="77"/>
                    <a:pt x="111" y="77"/>
                    <a:pt x="111" y="77"/>
                  </a:cubicBezTo>
                  <a:close/>
                  <a:moveTo>
                    <a:pt x="86" y="73"/>
                  </a:moveTo>
                  <a:cubicBezTo>
                    <a:pt x="86" y="73"/>
                    <a:pt x="87" y="73"/>
                    <a:pt x="87" y="74"/>
                  </a:cubicBezTo>
                  <a:cubicBezTo>
                    <a:pt x="87" y="74"/>
                    <a:pt x="87" y="74"/>
                    <a:pt x="87" y="74"/>
                  </a:cubicBezTo>
                  <a:cubicBezTo>
                    <a:pt x="87" y="74"/>
                    <a:pt x="86" y="74"/>
                    <a:pt x="86" y="74"/>
                  </a:cubicBezTo>
                  <a:cubicBezTo>
                    <a:pt x="86" y="73"/>
                    <a:pt x="86" y="73"/>
                    <a:pt x="86" y="73"/>
                  </a:cubicBezTo>
                  <a:close/>
                  <a:moveTo>
                    <a:pt x="99" y="72"/>
                  </a:moveTo>
                  <a:cubicBezTo>
                    <a:pt x="99" y="72"/>
                    <a:pt x="99" y="72"/>
                    <a:pt x="99" y="72"/>
                  </a:cubicBezTo>
                  <a:cubicBezTo>
                    <a:pt x="100" y="72"/>
                    <a:pt x="100" y="72"/>
                    <a:pt x="100" y="72"/>
                  </a:cubicBezTo>
                  <a:cubicBezTo>
                    <a:pt x="101" y="73"/>
                    <a:pt x="101" y="73"/>
                    <a:pt x="101" y="74"/>
                  </a:cubicBezTo>
                  <a:cubicBezTo>
                    <a:pt x="102" y="74"/>
                    <a:pt x="102" y="74"/>
                    <a:pt x="103" y="74"/>
                  </a:cubicBezTo>
                  <a:cubicBezTo>
                    <a:pt x="103" y="74"/>
                    <a:pt x="103" y="74"/>
                    <a:pt x="104" y="74"/>
                  </a:cubicBezTo>
                  <a:cubicBezTo>
                    <a:pt x="104" y="74"/>
                    <a:pt x="104" y="74"/>
                    <a:pt x="104" y="74"/>
                  </a:cubicBezTo>
                  <a:cubicBezTo>
                    <a:pt x="103" y="74"/>
                    <a:pt x="103" y="74"/>
                    <a:pt x="103" y="74"/>
                  </a:cubicBezTo>
                  <a:cubicBezTo>
                    <a:pt x="103" y="74"/>
                    <a:pt x="103" y="74"/>
                    <a:pt x="103" y="74"/>
                  </a:cubicBezTo>
                  <a:cubicBezTo>
                    <a:pt x="102" y="74"/>
                    <a:pt x="102" y="74"/>
                    <a:pt x="102" y="74"/>
                  </a:cubicBezTo>
                  <a:cubicBezTo>
                    <a:pt x="102" y="74"/>
                    <a:pt x="101" y="74"/>
                    <a:pt x="101" y="74"/>
                  </a:cubicBezTo>
                  <a:cubicBezTo>
                    <a:pt x="101" y="75"/>
                    <a:pt x="100" y="75"/>
                    <a:pt x="100" y="75"/>
                  </a:cubicBezTo>
                  <a:cubicBezTo>
                    <a:pt x="99" y="75"/>
                    <a:pt x="99" y="75"/>
                    <a:pt x="99" y="75"/>
                  </a:cubicBezTo>
                  <a:cubicBezTo>
                    <a:pt x="98" y="75"/>
                    <a:pt x="98" y="75"/>
                    <a:pt x="98" y="75"/>
                  </a:cubicBezTo>
                  <a:cubicBezTo>
                    <a:pt x="98" y="75"/>
                    <a:pt x="98" y="75"/>
                    <a:pt x="97" y="75"/>
                  </a:cubicBezTo>
                  <a:cubicBezTo>
                    <a:pt x="97" y="75"/>
                    <a:pt x="97" y="75"/>
                    <a:pt x="97" y="75"/>
                  </a:cubicBezTo>
                  <a:cubicBezTo>
                    <a:pt x="97" y="75"/>
                    <a:pt x="97" y="74"/>
                    <a:pt x="97" y="74"/>
                  </a:cubicBezTo>
                  <a:cubicBezTo>
                    <a:pt x="97" y="74"/>
                    <a:pt x="97" y="74"/>
                    <a:pt x="97" y="73"/>
                  </a:cubicBezTo>
                  <a:cubicBezTo>
                    <a:pt x="98" y="73"/>
                    <a:pt x="98" y="73"/>
                    <a:pt x="99" y="72"/>
                  </a:cubicBezTo>
                  <a:close/>
                  <a:moveTo>
                    <a:pt x="95" y="71"/>
                  </a:moveTo>
                  <a:cubicBezTo>
                    <a:pt x="96" y="71"/>
                    <a:pt x="96" y="72"/>
                    <a:pt x="97" y="72"/>
                  </a:cubicBezTo>
                  <a:cubicBezTo>
                    <a:pt x="96" y="72"/>
                    <a:pt x="96" y="72"/>
                    <a:pt x="96" y="73"/>
                  </a:cubicBezTo>
                  <a:cubicBezTo>
                    <a:pt x="96" y="73"/>
                    <a:pt x="96" y="74"/>
                    <a:pt x="95" y="74"/>
                  </a:cubicBezTo>
                  <a:cubicBezTo>
                    <a:pt x="95" y="74"/>
                    <a:pt x="95" y="74"/>
                    <a:pt x="95" y="75"/>
                  </a:cubicBezTo>
                  <a:cubicBezTo>
                    <a:pt x="95" y="74"/>
                    <a:pt x="94" y="74"/>
                    <a:pt x="94" y="74"/>
                  </a:cubicBezTo>
                  <a:cubicBezTo>
                    <a:pt x="94" y="74"/>
                    <a:pt x="94" y="74"/>
                    <a:pt x="94" y="74"/>
                  </a:cubicBezTo>
                  <a:cubicBezTo>
                    <a:pt x="94" y="74"/>
                    <a:pt x="94" y="74"/>
                    <a:pt x="94" y="74"/>
                  </a:cubicBezTo>
                  <a:cubicBezTo>
                    <a:pt x="94" y="74"/>
                    <a:pt x="94" y="73"/>
                    <a:pt x="94" y="72"/>
                  </a:cubicBezTo>
                  <a:cubicBezTo>
                    <a:pt x="94" y="72"/>
                    <a:pt x="95" y="72"/>
                    <a:pt x="95" y="71"/>
                  </a:cubicBezTo>
                  <a:close/>
                  <a:moveTo>
                    <a:pt x="87" y="71"/>
                  </a:moveTo>
                  <a:cubicBezTo>
                    <a:pt x="88" y="71"/>
                    <a:pt x="88" y="71"/>
                    <a:pt x="89" y="71"/>
                  </a:cubicBezTo>
                  <a:cubicBezTo>
                    <a:pt x="90" y="71"/>
                    <a:pt x="90" y="71"/>
                    <a:pt x="90" y="71"/>
                  </a:cubicBezTo>
                  <a:cubicBezTo>
                    <a:pt x="90" y="71"/>
                    <a:pt x="90" y="71"/>
                    <a:pt x="91" y="71"/>
                  </a:cubicBezTo>
                  <a:cubicBezTo>
                    <a:pt x="91" y="71"/>
                    <a:pt x="92" y="71"/>
                    <a:pt x="92" y="72"/>
                  </a:cubicBezTo>
                  <a:cubicBezTo>
                    <a:pt x="92" y="72"/>
                    <a:pt x="92" y="72"/>
                    <a:pt x="92" y="72"/>
                  </a:cubicBezTo>
                  <a:cubicBezTo>
                    <a:pt x="91" y="73"/>
                    <a:pt x="90" y="73"/>
                    <a:pt x="90" y="73"/>
                  </a:cubicBezTo>
                  <a:cubicBezTo>
                    <a:pt x="90" y="73"/>
                    <a:pt x="90" y="73"/>
                    <a:pt x="90" y="73"/>
                  </a:cubicBezTo>
                  <a:cubicBezTo>
                    <a:pt x="90" y="73"/>
                    <a:pt x="90" y="73"/>
                    <a:pt x="90" y="73"/>
                  </a:cubicBezTo>
                  <a:cubicBezTo>
                    <a:pt x="89" y="73"/>
                    <a:pt x="89" y="72"/>
                    <a:pt x="89" y="72"/>
                  </a:cubicBezTo>
                  <a:cubicBezTo>
                    <a:pt x="88" y="72"/>
                    <a:pt x="87" y="72"/>
                    <a:pt x="87" y="71"/>
                  </a:cubicBezTo>
                  <a:close/>
                  <a:moveTo>
                    <a:pt x="86" y="65"/>
                  </a:moveTo>
                  <a:cubicBezTo>
                    <a:pt x="87" y="65"/>
                    <a:pt x="87" y="65"/>
                    <a:pt x="86" y="66"/>
                  </a:cubicBezTo>
                  <a:cubicBezTo>
                    <a:pt x="86" y="65"/>
                    <a:pt x="86" y="65"/>
                    <a:pt x="86" y="65"/>
                  </a:cubicBezTo>
                  <a:cubicBezTo>
                    <a:pt x="86" y="65"/>
                    <a:pt x="86" y="65"/>
                    <a:pt x="86" y="65"/>
                  </a:cubicBezTo>
                  <a:close/>
                  <a:moveTo>
                    <a:pt x="81" y="65"/>
                  </a:moveTo>
                  <a:cubicBezTo>
                    <a:pt x="81" y="66"/>
                    <a:pt x="81" y="66"/>
                    <a:pt x="81" y="66"/>
                  </a:cubicBezTo>
                  <a:cubicBezTo>
                    <a:pt x="80" y="66"/>
                    <a:pt x="80" y="66"/>
                    <a:pt x="79" y="65"/>
                  </a:cubicBezTo>
                  <a:cubicBezTo>
                    <a:pt x="79" y="65"/>
                    <a:pt x="79" y="65"/>
                    <a:pt x="79" y="65"/>
                  </a:cubicBezTo>
                  <a:cubicBezTo>
                    <a:pt x="80" y="65"/>
                    <a:pt x="80" y="65"/>
                    <a:pt x="80" y="64"/>
                  </a:cubicBezTo>
                  <a:cubicBezTo>
                    <a:pt x="81" y="64"/>
                    <a:pt x="82" y="65"/>
                    <a:pt x="83" y="64"/>
                  </a:cubicBezTo>
                  <a:cubicBezTo>
                    <a:pt x="84" y="64"/>
                    <a:pt x="84" y="64"/>
                    <a:pt x="85" y="65"/>
                  </a:cubicBezTo>
                  <a:cubicBezTo>
                    <a:pt x="85" y="65"/>
                    <a:pt x="85" y="65"/>
                    <a:pt x="85" y="65"/>
                  </a:cubicBezTo>
                  <a:cubicBezTo>
                    <a:pt x="85" y="65"/>
                    <a:pt x="85" y="65"/>
                    <a:pt x="85" y="65"/>
                  </a:cubicBezTo>
                  <a:cubicBezTo>
                    <a:pt x="85" y="65"/>
                    <a:pt x="84" y="65"/>
                    <a:pt x="84" y="65"/>
                  </a:cubicBezTo>
                  <a:cubicBezTo>
                    <a:pt x="84" y="65"/>
                    <a:pt x="84" y="65"/>
                    <a:pt x="84" y="65"/>
                  </a:cubicBezTo>
                  <a:cubicBezTo>
                    <a:pt x="84" y="65"/>
                    <a:pt x="83" y="65"/>
                    <a:pt x="83" y="65"/>
                  </a:cubicBezTo>
                  <a:cubicBezTo>
                    <a:pt x="83" y="65"/>
                    <a:pt x="83" y="66"/>
                    <a:pt x="82" y="66"/>
                  </a:cubicBezTo>
                  <a:cubicBezTo>
                    <a:pt x="82" y="66"/>
                    <a:pt x="82" y="66"/>
                    <a:pt x="81" y="66"/>
                  </a:cubicBezTo>
                  <a:cubicBezTo>
                    <a:pt x="81" y="66"/>
                    <a:pt x="81" y="65"/>
                    <a:pt x="81" y="65"/>
                  </a:cubicBezTo>
                  <a:close/>
                  <a:moveTo>
                    <a:pt x="49" y="60"/>
                  </a:moveTo>
                  <a:cubicBezTo>
                    <a:pt x="49" y="60"/>
                    <a:pt x="49" y="60"/>
                    <a:pt x="49" y="60"/>
                  </a:cubicBezTo>
                  <a:cubicBezTo>
                    <a:pt x="49" y="60"/>
                    <a:pt x="49" y="60"/>
                    <a:pt x="49" y="60"/>
                  </a:cubicBezTo>
                  <a:cubicBezTo>
                    <a:pt x="49" y="60"/>
                    <a:pt x="48" y="60"/>
                    <a:pt x="48" y="61"/>
                  </a:cubicBezTo>
                  <a:cubicBezTo>
                    <a:pt x="48" y="61"/>
                    <a:pt x="48" y="61"/>
                    <a:pt x="48" y="62"/>
                  </a:cubicBezTo>
                  <a:cubicBezTo>
                    <a:pt x="48" y="62"/>
                    <a:pt x="48" y="62"/>
                    <a:pt x="47" y="63"/>
                  </a:cubicBezTo>
                  <a:cubicBezTo>
                    <a:pt x="47" y="63"/>
                    <a:pt x="47" y="63"/>
                    <a:pt x="47" y="63"/>
                  </a:cubicBezTo>
                  <a:cubicBezTo>
                    <a:pt x="47" y="63"/>
                    <a:pt x="47" y="63"/>
                    <a:pt x="47" y="64"/>
                  </a:cubicBezTo>
                  <a:cubicBezTo>
                    <a:pt x="47" y="64"/>
                    <a:pt x="48" y="64"/>
                    <a:pt x="49" y="64"/>
                  </a:cubicBezTo>
                  <a:cubicBezTo>
                    <a:pt x="49" y="64"/>
                    <a:pt x="50" y="64"/>
                    <a:pt x="50" y="65"/>
                  </a:cubicBezTo>
                  <a:cubicBezTo>
                    <a:pt x="50" y="65"/>
                    <a:pt x="51" y="65"/>
                    <a:pt x="51" y="65"/>
                  </a:cubicBezTo>
                  <a:cubicBezTo>
                    <a:pt x="51" y="65"/>
                    <a:pt x="51" y="65"/>
                    <a:pt x="51" y="65"/>
                  </a:cubicBezTo>
                  <a:cubicBezTo>
                    <a:pt x="51" y="65"/>
                    <a:pt x="51" y="66"/>
                    <a:pt x="51" y="66"/>
                  </a:cubicBezTo>
                  <a:cubicBezTo>
                    <a:pt x="51" y="67"/>
                    <a:pt x="52" y="67"/>
                    <a:pt x="53" y="67"/>
                  </a:cubicBezTo>
                  <a:cubicBezTo>
                    <a:pt x="54" y="67"/>
                    <a:pt x="54" y="67"/>
                    <a:pt x="54" y="67"/>
                  </a:cubicBezTo>
                  <a:cubicBezTo>
                    <a:pt x="55" y="67"/>
                    <a:pt x="55" y="67"/>
                    <a:pt x="55" y="67"/>
                  </a:cubicBezTo>
                  <a:cubicBezTo>
                    <a:pt x="56" y="67"/>
                    <a:pt x="57" y="68"/>
                    <a:pt x="57" y="68"/>
                  </a:cubicBezTo>
                  <a:cubicBezTo>
                    <a:pt x="57" y="68"/>
                    <a:pt x="58" y="68"/>
                    <a:pt x="58" y="68"/>
                  </a:cubicBezTo>
                  <a:cubicBezTo>
                    <a:pt x="58" y="68"/>
                    <a:pt x="58" y="69"/>
                    <a:pt x="58" y="69"/>
                  </a:cubicBezTo>
                  <a:cubicBezTo>
                    <a:pt x="59" y="69"/>
                    <a:pt x="59" y="69"/>
                    <a:pt x="59" y="69"/>
                  </a:cubicBezTo>
                  <a:cubicBezTo>
                    <a:pt x="59" y="69"/>
                    <a:pt x="60" y="69"/>
                    <a:pt x="60" y="68"/>
                  </a:cubicBezTo>
                  <a:cubicBezTo>
                    <a:pt x="61" y="68"/>
                    <a:pt x="61" y="68"/>
                    <a:pt x="62" y="68"/>
                  </a:cubicBezTo>
                  <a:cubicBezTo>
                    <a:pt x="62" y="68"/>
                    <a:pt x="63" y="68"/>
                    <a:pt x="64" y="68"/>
                  </a:cubicBezTo>
                  <a:cubicBezTo>
                    <a:pt x="64" y="68"/>
                    <a:pt x="64" y="69"/>
                    <a:pt x="65" y="69"/>
                  </a:cubicBezTo>
                  <a:cubicBezTo>
                    <a:pt x="65" y="69"/>
                    <a:pt x="66" y="69"/>
                    <a:pt x="67" y="69"/>
                  </a:cubicBezTo>
                  <a:cubicBezTo>
                    <a:pt x="68" y="70"/>
                    <a:pt x="68" y="70"/>
                    <a:pt x="69" y="71"/>
                  </a:cubicBezTo>
                  <a:cubicBezTo>
                    <a:pt x="70" y="71"/>
                    <a:pt x="70" y="71"/>
                    <a:pt x="71" y="71"/>
                  </a:cubicBezTo>
                  <a:cubicBezTo>
                    <a:pt x="71" y="71"/>
                    <a:pt x="71" y="71"/>
                    <a:pt x="71" y="71"/>
                  </a:cubicBezTo>
                  <a:cubicBezTo>
                    <a:pt x="71" y="71"/>
                    <a:pt x="71" y="71"/>
                    <a:pt x="72" y="71"/>
                  </a:cubicBezTo>
                  <a:cubicBezTo>
                    <a:pt x="72" y="71"/>
                    <a:pt x="72" y="71"/>
                    <a:pt x="72" y="71"/>
                  </a:cubicBezTo>
                  <a:cubicBezTo>
                    <a:pt x="73" y="71"/>
                    <a:pt x="73" y="71"/>
                    <a:pt x="73" y="71"/>
                  </a:cubicBezTo>
                  <a:cubicBezTo>
                    <a:pt x="73" y="71"/>
                    <a:pt x="74" y="72"/>
                    <a:pt x="74" y="71"/>
                  </a:cubicBezTo>
                  <a:cubicBezTo>
                    <a:pt x="74" y="71"/>
                    <a:pt x="74" y="71"/>
                    <a:pt x="74" y="71"/>
                  </a:cubicBezTo>
                  <a:cubicBezTo>
                    <a:pt x="75" y="71"/>
                    <a:pt x="75" y="71"/>
                    <a:pt x="75" y="71"/>
                  </a:cubicBezTo>
                  <a:cubicBezTo>
                    <a:pt x="76" y="71"/>
                    <a:pt x="76" y="71"/>
                    <a:pt x="76" y="71"/>
                  </a:cubicBezTo>
                  <a:cubicBezTo>
                    <a:pt x="77" y="72"/>
                    <a:pt x="77" y="72"/>
                    <a:pt x="78" y="72"/>
                  </a:cubicBezTo>
                  <a:cubicBezTo>
                    <a:pt x="78" y="72"/>
                    <a:pt x="78" y="72"/>
                    <a:pt x="78" y="72"/>
                  </a:cubicBezTo>
                  <a:cubicBezTo>
                    <a:pt x="78" y="72"/>
                    <a:pt x="79" y="72"/>
                    <a:pt x="79" y="72"/>
                  </a:cubicBezTo>
                  <a:cubicBezTo>
                    <a:pt x="79" y="72"/>
                    <a:pt x="79" y="72"/>
                    <a:pt x="79" y="72"/>
                  </a:cubicBezTo>
                  <a:cubicBezTo>
                    <a:pt x="80" y="72"/>
                    <a:pt x="80" y="71"/>
                    <a:pt x="81" y="71"/>
                  </a:cubicBezTo>
                  <a:cubicBezTo>
                    <a:pt x="81" y="71"/>
                    <a:pt x="82" y="71"/>
                    <a:pt x="82" y="72"/>
                  </a:cubicBezTo>
                  <a:cubicBezTo>
                    <a:pt x="82" y="72"/>
                    <a:pt x="82" y="72"/>
                    <a:pt x="83" y="72"/>
                  </a:cubicBezTo>
                  <a:cubicBezTo>
                    <a:pt x="83" y="72"/>
                    <a:pt x="83" y="72"/>
                    <a:pt x="83" y="72"/>
                  </a:cubicBezTo>
                  <a:cubicBezTo>
                    <a:pt x="83" y="72"/>
                    <a:pt x="83" y="72"/>
                    <a:pt x="84" y="72"/>
                  </a:cubicBezTo>
                  <a:cubicBezTo>
                    <a:pt x="84" y="73"/>
                    <a:pt x="84" y="73"/>
                    <a:pt x="84" y="73"/>
                  </a:cubicBezTo>
                  <a:cubicBezTo>
                    <a:pt x="85" y="73"/>
                    <a:pt x="86" y="73"/>
                    <a:pt x="86" y="73"/>
                  </a:cubicBezTo>
                  <a:cubicBezTo>
                    <a:pt x="86" y="73"/>
                    <a:pt x="86" y="73"/>
                    <a:pt x="86" y="73"/>
                  </a:cubicBezTo>
                  <a:cubicBezTo>
                    <a:pt x="86" y="72"/>
                    <a:pt x="86" y="72"/>
                    <a:pt x="86" y="72"/>
                  </a:cubicBezTo>
                  <a:cubicBezTo>
                    <a:pt x="86" y="71"/>
                    <a:pt x="87" y="70"/>
                    <a:pt x="86" y="69"/>
                  </a:cubicBezTo>
                  <a:cubicBezTo>
                    <a:pt x="86" y="69"/>
                    <a:pt x="86" y="69"/>
                    <a:pt x="85" y="69"/>
                  </a:cubicBezTo>
                  <a:cubicBezTo>
                    <a:pt x="85" y="69"/>
                    <a:pt x="85" y="68"/>
                    <a:pt x="85" y="68"/>
                  </a:cubicBezTo>
                  <a:cubicBezTo>
                    <a:pt x="85" y="68"/>
                    <a:pt x="84" y="69"/>
                    <a:pt x="84" y="69"/>
                  </a:cubicBezTo>
                  <a:cubicBezTo>
                    <a:pt x="84" y="69"/>
                    <a:pt x="83" y="69"/>
                    <a:pt x="82" y="69"/>
                  </a:cubicBezTo>
                  <a:cubicBezTo>
                    <a:pt x="82" y="69"/>
                    <a:pt x="82" y="69"/>
                    <a:pt x="81" y="69"/>
                  </a:cubicBezTo>
                  <a:cubicBezTo>
                    <a:pt x="80" y="69"/>
                    <a:pt x="80" y="68"/>
                    <a:pt x="79" y="68"/>
                  </a:cubicBezTo>
                  <a:cubicBezTo>
                    <a:pt x="79" y="67"/>
                    <a:pt x="79" y="67"/>
                    <a:pt x="79" y="66"/>
                  </a:cubicBezTo>
                  <a:cubicBezTo>
                    <a:pt x="79" y="66"/>
                    <a:pt x="79" y="66"/>
                    <a:pt x="79" y="66"/>
                  </a:cubicBezTo>
                  <a:cubicBezTo>
                    <a:pt x="79" y="66"/>
                    <a:pt x="78" y="65"/>
                    <a:pt x="78" y="65"/>
                  </a:cubicBezTo>
                  <a:cubicBezTo>
                    <a:pt x="78" y="65"/>
                    <a:pt x="78" y="65"/>
                    <a:pt x="78" y="65"/>
                  </a:cubicBezTo>
                  <a:cubicBezTo>
                    <a:pt x="78" y="65"/>
                    <a:pt x="78" y="64"/>
                    <a:pt x="78" y="64"/>
                  </a:cubicBezTo>
                  <a:cubicBezTo>
                    <a:pt x="78" y="64"/>
                    <a:pt x="78" y="64"/>
                    <a:pt x="77" y="64"/>
                  </a:cubicBezTo>
                  <a:cubicBezTo>
                    <a:pt x="77" y="64"/>
                    <a:pt x="77" y="65"/>
                    <a:pt x="76" y="65"/>
                  </a:cubicBezTo>
                  <a:cubicBezTo>
                    <a:pt x="76" y="64"/>
                    <a:pt x="76" y="64"/>
                    <a:pt x="75" y="64"/>
                  </a:cubicBezTo>
                  <a:cubicBezTo>
                    <a:pt x="75" y="64"/>
                    <a:pt x="75" y="64"/>
                    <a:pt x="74" y="64"/>
                  </a:cubicBezTo>
                  <a:cubicBezTo>
                    <a:pt x="74" y="64"/>
                    <a:pt x="74" y="63"/>
                    <a:pt x="74" y="63"/>
                  </a:cubicBezTo>
                  <a:cubicBezTo>
                    <a:pt x="74" y="63"/>
                    <a:pt x="73" y="64"/>
                    <a:pt x="72" y="63"/>
                  </a:cubicBezTo>
                  <a:cubicBezTo>
                    <a:pt x="72" y="63"/>
                    <a:pt x="71" y="62"/>
                    <a:pt x="71" y="62"/>
                  </a:cubicBezTo>
                  <a:cubicBezTo>
                    <a:pt x="71" y="62"/>
                    <a:pt x="71" y="62"/>
                    <a:pt x="71" y="62"/>
                  </a:cubicBezTo>
                  <a:cubicBezTo>
                    <a:pt x="70" y="62"/>
                    <a:pt x="70" y="64"/>
                    <a:pt x="69" y="65"/>
                  </a:cubicBezTo>
                  <a:cubicBezTo>
                    <a:pt x="68" y="65"/>
                    <a:pt x="68" y="64"/>
                    <a:pt x="67" y="64"/>
                  </a:cubicBezTo>
                  <a:cubicBezTo>
                    <a:pt x="67" y="65"/>
                    <a:pt x="67" y="65"/>
                    <a:pt x="67" y="65"/>
                  </a:cubicBezTo>
                  <a:cubicBezTo>
                    <a:pt x="66" y="65"/>
                    <a:pt x="66" y="64"/>
                    <a:pt x="65" y="64"/>
                  </a:cubicBezTo>
                  <a:cubicBezTo>
                    <a:pt x="64" y="64"/>
                    <a:pt x="64" y="65"/>
                    <a:pt x="63" y="64"/>
                  </a:cubicBezTo>
                  <a:cubicBezTo>
                    <a:pt x="63" y="64"/>
                    <a:pt x="63" y="64"/>
                    <a:pt x="63" y="64"/>
                  </a:cubicBezTo>
                  <a:cubicBezTo>
                    <a:pt x="63" y="64"/>
                    <a:pt x="62" y="64"/>
                    <a:pt x="62" y="64"/>
                  </a:cubicBezTo>
                  <a:cubicBezTo>
                    <a:pt x="62" y="64"/>
                    <a:pt x="62" y="64"/>
                    <a:pt x="62" y="64"/>
                  </a:cubicBezTo>
                  <a:cubicBezTo>
                    <a:pt x="62" y="64"/>
                    <a:pt x="61" y="64"/>
                    <a:pt x="60" y="64"/>
                  </a:cubicBezTo>
                  <a:cubicBezTo>
                    <a:pt x="60" y="64"/>
                    <a:pt x="60" y="62"/>
                    <a:pt x="60" y="62"/>
                  </a:cubicBezTo>
                  <a:cubicBezTo>
                    <a:pt x="60" y="62"/>
                    <a:pt x="60" y="62"/>
                    <a:pt x="60" y="62"/>
                  </a:cubicBezTo>
                  <a:cubicBezTo>
                    <a:pt x="59" y="62"/>
                    <a:pt x="59" y="62"/>
                    <a:pt x="59" y="61"/>
                  </a:cubicBezTo>
                  <a:cubicBezTo>
                    <a:pt x="59" y="61"/>
                    <a:pt x="59" y="62"/>
                    <a:pt x="58" y="62"/>
                  </a:cubicBezTo>
                  <a:cubicBezTo>
                    <a:pt x="58" y="62"/>
                    <a:pt x="57" y="61"/>
                    <a:pt x="57" y="61"/>
                  </a:cubicBezTo>
                  <a:cubicBezTo>
                    <a:pt x="57" y="61"/>
                    <a:pt x="57" y="61"/>
                    <a:pt x="56" y="61"/>
                  </a:cubicBezTo>
                  <a:cubicBezTo>
                    <a:pt x="56" y="61"/>
                    <a:pt x="56" y="61"/>
                    <a:pt x="55" y="61"/>
                  </a:cubicBezTo>
                  <a:cubicBezTo>
                    <a:pt x="55" y="60"/>
                    <a:pt x="55" y="60"/>
                    <a:pt x="55" y="60"/>
                  </a:cubicBezTo>
                  <a:cubicBezTo>
                    <a:pt x="55" y="60"/>
                    <a:pt x="54" y="60"/>
                    <a:pt x="54" y="60"/>
                  </a:cubicBezTo>
                  <a:cubicBezTo>
                    <a:pt x="54" y="60"/>
                    <a:pt x="54" y="60"/>
                    <a:pt x="53" y="60"/>
                  </a:cubicBezTo>
                  <a:cubicBezTo>
                    <a:pt x="53" y="60"/>
                    <a:pt x="53" y="60"/>
                    <a:pt x="52" y="60"/>
                  </a:cubicBezTo>
                  <a:cubicBezTo>
                    <a:pt x="52" y="60"/>
                    <a:pt x="52" y="60"/>
                    <a:pt x="52" y="60"/>
                  </a:cubicBezTo>
                  <a:cubicBezTo>
                    <a:pt x="51" y="60"/>
                    <a:pt x="51" y="60"/>
                    <a:pt x="51" y="60"/>
                  </a:cubicBezTo>
                  <a:cubicBezTo>
                    <a:pt x="50" y="60"/>
                    <a:pt x="50" y="60"/>
                    <a:pt x="50" y="60"/>
                  </a:cubicBezTo>
                  <a:cubicBezTo>
                    <a:pt x="50" y="60"/>
                    <a:pt x="50" y="60"/>
                    <a:pt x="49" y="60"/>
                  </a:cubicBezTo>
                  <a:close/>
                  <a:moveTo>
                    <a:pt x="192" y="72"/>
                  </a:moveTo>
                  <a:cubicBezTo>
                    <a:pt x="192" y="72"/>
                    <a:pt x="194" y="72"/>
                    <a:pt x="194" y="72"/>
                  </a:cubicBezTo>
                  <a:cubicBezTo>
                    <a:pt x="195" y="72"/>
                    <a:pt x="195" y="71"/>
                    <a:pt x="196" y="71"/>
                  </a:cubicBezTo>
                  <a:cubicBezTo>
                    <a:pt x="196" y="71"/>
                    <a:pt x="196" y="71"/>
                    <a:pt x="196" y="71"/>
                  </a:cubicBezTo>
                  <a:cubicBezTo>
                    <a:pt x="197" y="70"/>
                    <a:pt x="197" y="70"/>
                    <a:pt x="197" y="70"/>
                  </a:cubicBezTo>
                  <a:cubicBezTo>
                    <a:pt x="197" y="70"/>
                    <a:pt x="197" y="69"/>
                    <a:pt x="197" y="69"/>
                  </a:cubicBezTo>
                  <a:cubicBezTo>
                    <a:pt x="197" y="69"/>
                    <a:pt x="197" y="69"/>
                    <a:pt x="198" y="69"/>
                  </a:cubicBezTo>
                  <a:cubicBezTo>
                    <a:pt x="198" y="69"/>
                    <a:pt x="198" y="68"/>
                    <a:pt x="198" y="68"/>
                  </a:cubicBezTo>
                  <a:cubicBezTo>
                    <a:pt x="197" y="68"/>
                    <a:pt x="197" y="67"/>
                    <a:pt x="197" y="67"/>
                  </a:cubicBezTo>
                  <a:cubicBezTo>
                    <a:pt x="196" y="67"/>
                    <a:pt x="195" y="67"/>
                    <a:pt x="195" y="67"/>
                  </a:cubicBezTo>
                  <a:cubicBezTo>
                    <a:pt x="195" y="68"/>
                    <a:pt x="194" y="68"/>
                    <a:pt x="194" y="68"/>
                  </a:cubicBezTo>
                  <a:cubicBezTo>
                    <a:pt x="194" y="68"/>
                    <a:pt x="194" y="68"/>
                    <a:pt x="193" y="69"/>
                  </a:cubicBezTo>
                  <a:cubicBezTo>
                    <a:pt x="193" y="69"/>
                    <a:pt x="193" y="69"/>
                    <a:pt x="193" y="69"/>
                  </a:cubicBezTo>
                  <a:cubicBezTo>
                    <a:pt x="193" y="70"/>
                    <a:pt x="192" y="71"/>
                    <a:pt x="192" y="72"/>
                  </a:cubicBezTo>
                  <a:close/>
                  <a:moveTo>
                    <a:pt x="123" y="73"/>
                  </a:moveTo>
                  <a:cubicBezTo>
                    <a:pt x="123" y="73"/>
                    <a:pt x="123" y="73"/>
                    <a:pt x="123" y="73"/>
                  </a:cubicBezTo>
                  <a:cubicBezTo>
                    <a:pt x="123" y="73"/>
                    <a:pt x="123" y="73"/>
                    <a:pt x="123" y="73"/>
                  </a:cubicBezTo>
                  <a:cubicBezTo>
                    <a:pt x="123" y="73"/>
                    <a:pt x="123" y="73"/>
                    <a:pt x="123" y="73"/>
                  </a:cubicBezTo>
                  <a:cubicBezTo>
                    <a:pt x="123" y="73"/>
                    <a:pt x="124" y="72"/>
                    <a:pt x="124" y="72"/>
                  </a:cubicBezTo>
                  <a:cubicBezTo>
                    <a:pt x="124" y="72"/>
                    <a:pt x="124" y="72"/>
                    <a:pt x="124" y="73"/>
                  </a:cubicBezTo>
                  <a:cubicBezTo>
                    <a:pt x="124" y="73"/>
                    <a:pt x="124" y="73"/>
                    <a:pt x="124" y="73"/>
                  </a:cubicBezTo>
                  <a:cubicBezTo>
                    <a:pt x="124" y="73"/>
                    <a:pt x="123" y="73"/>
                    <a:pt x="123" y="73"/>
                  </a:cubicBezTo>
                  <a:cubicBezTo>
                    <a:pt x="123" y="73"/>
                    <a:pt x="123" y="73"/>
                    <a:pt x="123" y="73"/>
                  </a:cubicBezTo>
                  <a:cubicBezTo>
                    <a:pt x="123" y="73"/>
                    <a:pt x="123" y="73"/>
                    <a:pt x="123" y="73"/>
                  </a:cubicBezTo>
                  <a:close/>
                  <a:moveTo>
                    <a:pt x="109" y="73"/>
                  </a:moveTo>
                  <a:cubicBezTo>
                    <a:pt x="109" y="73"/>
                    <a:pt x="109" y="73"/>
                    <a:pt x="109" y="73"/>
                  </a:cubicBezTo>
                  <a:cubicBezTo>
                    <a:pt x="109" y="73"/>
                    <a:pt x="109" y="73"/>
                    <a:pt x="109" y="73"/>
                  </a:cubicBezTo>
                  <a:cubicBezTo>
                    <a:pt x="109" y="73"/>
                    <a:pt x="109" y="73"/>
                    <a:pt x="109" y="73"/>
                  </a:cubicBezTo>
                  <a:cubicBezTo>
                    <a:pt x="109" y="73"/>
                    <a:pt x="109" y="73"/>
                    <a:pt x="109" y="73"/>
                  </a:cubicBezTo>
                  <a:cubicBezTo>
                    <a:pt x="109" y="73"/>
                    <a:pt x="109" y="73"/>
                    <a:pt x="109" y="73"/>
                  </a:cubicBezTo>
                  <a:close/>
                  <a:moveTo>
                    <a:pt x="128" y="72"/>
                  </a:moveTo>
                  <a:cubicBezTo>
                    <a:pt x="128" y="72"/>
                    <a:pt x="128" y="72"/>
                    <a:pt x="128" y="72"/>
                  </a:cubicBezTo>
                  <a:cubicBezTo>
                    <a:pt x="128" y="72"/>
                    <a:pt x="128" y="73"/>
                    <a:pt x="128" y="73"/>
                  </a:cubicBezTo>
                  <a:cubicBezTo>
                    <a:pt x="127" y="73"/>
                    <a:pt x="127" y="73"/>
                    <a:pt x="127" y="73"/>
                  </a:cubicBezTo>
                  <a:cubicBezTo>
                    <a:pt x="127" y="73"/>
                    <a:pt x="127" y="73"/>
                    <a:pt x="127" y="73"/>
                  </a:cubicBezTo>
                  <a:cubicBezTo>
                    <a:pt x="127" y="73"/>
                    <a:pt x="127" y="73"/>
                    <a:pt x="127" y="73"/>
                  </a:cubicBezTo>
                  <a:cubicBezTo>
                    <a:pt x="127" y="72"/>
                    <a:pt x="127" y="72"/>
                    <a:pt x="128" y="72"/>
                  </a:cubicBezTo>
                  <a:close/>
                  <a:moveTo>
                    <a:pt x="131" y="72"/>
                  </a:moveTo>
                  <a:cubicBezTo>
                    <a:pt x="131" y="72"/>
                    <a:pt x="130" y="72"/>
                    <a:pt x="130" y="72"/>
                  </a:cubicBezTo>
                  <a:cubicBezTo>
                    <a:pt x="130" y="72"/>
                    <a:pt x="130" y="72"/>
                    <a:pt x="130" y="72"/>
                  </a:cubicBezTo>
                  <a:cubicBezTo>
                    <a:pt x="130" y="72"/>
                    <a:pt x="130" y="72"/>
                    <a:pt x="130" y="72"/>
                  </a:cubicBezTo>
                  <a:cubicBezTo>
                    <a:pt x="130" y="72"/>
                    <a:pt x="130" y="72"/>
                    <a:pt x="131" y="72"/>
                  </a:cubicBezTo>
                  <a:close/>
                  <a:moveTo>
                    <a:pt x="113" y="72"/>
                  </a:moveTo>
                  <a:cubicBezTo>
                    <a:pt x="113" y="72"/>
                    <a:pt x="112" y="72"/>
                    <a:pt x="112" y="72"/>
                  </a:cubicBezTo>
                  <a:cubicBezTo>
                    <a:pt x="112" y="73"/>
                    <a:pt x="111" y="72"/>
                    <a:pt x="111" y="72"/>
                  </a:cubicBezTo>
                  <a:cubicBezTo>
                    <a:pt x="111" y="73"/>
                    <a:pt x="111" y="73"/>
                    <a:pt x="111" y="73"/>
                  </a:cubicBezTo>
                  <a:cubicBezTo>
                    <a:pt x="111" y="74"/>
                    <a:pt x="111" y="74"/>
                    <a:pt x="111" y="74"/>
                  </a:cubicBezTo>
                  <a:cubicBezTo>
                    <a:pt x="111" y="74"/>
                    <a:pt x="112" y="74"/>
                    <a:pt x="112" y="74"/>
                  </a:cubicBezTo>
                  <a:cubicBezTo>
                    <a:pt x="112" y="74"/>
                    <a:pt x="113" y="74"/>
                    <a:pt x="113" y="74"/>
                  </a:cubicBezTo>
                  <a:cubicBezTo>
                    <a:pt x="114" y="74"/>
                    <a:pt x="114" y="74"/>
                    <a:pt x="115" y="74"/>
                  </a:cubicBezTo>
                  <a:cubicBezTo>
                    <a:pt x="115" y="74"/>
                    <a:pt x="115" y="74"/>
                    <a:pt x="115" y="74"/>
                  </a:cubicBezTo>
                  <a:cubicBezTo>
                    <a:pt x="116" y="74"/>
                    <a:pt x="116" y="74"/>
                    <a:pt x="116" y="75"/>
                  </a:cubicBezTo>
                  <a:cubicBezTo>
                    <a:pt x="116" y="75"/>
                    <a:pt x="117" y="74"/>
                    <a:pt x="117" y="74"/>
                  </a:cubicBezTo>
                  <a:cubicBezTo>
                    <a:pt x="117" y="74"/>
                    <a:pt x="118" y="74"/>
                    <a:pt x="118" y="74"/>
                  </a:cubicBezTo>
                  <a:cubicBezTo>
                    <a:pt x="118" y="74"/>
                    <a:pt x="118" y="74"/>
                    <a:pt x="118" y="74"/>
                  </a:cubicBezTo>
                  <a:cubicBezTo>
                    <a:pt x="119" y="74"/>
                    <a:pt x="119" y="74"/>
                    <a:pt x="119" y="74"/>
                  </a:cubicBezTo>
                  <a:cubicBezTo>
                    <a:pt x="119" y="74"/>
                    <a:pt x="120" y="74"/>
                    <a:pt x="121" y="74"/>
                  </a:cubicBezTo>
                  <a:cubicBezTo>
                    <a:pt x="121" y="74"/>
                    <a:pt x="121" y="74"/>
                    <a:pt x="121" y="74"/>
                  </a:cubicBezTo>
                  <a:cubicBezTo>
                    <a:pt x="121" y="73"/>
                    <a:pt x="122" y="74"/>
                    <a:pt x="123" y="73"/>
                  </a:cubicBezTo>
                  <a:cubicBezTo>
                    <a:pt x="123" y="73"/>
                    <a:pt x="123" y="73"/>
                    <a:pt x="123" y="73"/>
                  </a:cubicBezTo>
                  <a:cubicBezTo>
                    <a:pt x="123" y="73"/>
                    <a:pt x="123" y="73"/>
                    <a:pt x="123" y="73"/>
                  </a:cubicBezTo>
                  <a:cubicBezTo>
                    <a:pt x="123" y="73"/>
                    <a:pt x="122" y="73"/>
                    <a:pt x="122" y="73"/>
                  </a:cubicBezTo>
                  <a:cubicBezTo>
                    <a:pt x="121" y="73"/>
                    <a:pt x="121" y="73"/>
                    <a:pt x="121" y="73"/>
                  </a:cubicBezTo>
                  <a:cubicBezTo>
                    <a:pt x="120" y="73"/>
                    <a:pt x="120" y="73"/>
                    <a:pt x="120" y="73"/>
                  </a:cubicBezTo>
                  <a:cubicBezTo>
                    <a:pt x="119" y="73"/>
                    <a:pt x="119" y="73"/>
                    <a:pt x="119" y="73"/>
                  </a:cubicBezTo>
                  <a:cubicBezTo>
                    <a:pt x="118" y="73"/>
                    <a:pt x="118" y="73"/>
                    <a:pt x="117" y="73"/>
                  </a:cubicBezTo>
                  <a:cubicBezTo>
                    <a:pt x="117" y="73"/>
                    <a:pt x="117" y="73"/>
                    <a:pt x="117" y="72"/>
                  </a:cubicBezTo>
                  <a:cubicBezTo>
                    <a:pt x="117" y="72"/>
                    <a:pt x="116" y="72"/>
                    <a:pt x="116" y="72"/>
                  </a:cubicBezTo>
                  <a:cubicBezTo>
                    <a:pt x="116" y="72"/>
                    <a:pt x="116" y="72"/>
                    <a:pt x="116" y="72"/>
                  </a:cubicBezTo>
                  <a:cubicBezTo>
                    <a:pt x="116" y="72"/>
                    <a:pt x="115" y="72"/>
                    <a:pt x="115" y="72"/>
                  </a:cubicBezTo>
                  <a:cubicBezTo>
                    <a:pt x="115" y="72"/>
                    <a:pt x="114" y="72"/>
                    <a:pt x="113" y="72"/>
                  </a:cubicBezTo>
                  <a:close/>
                  <a:moveTo>
                    <a:pt x="126" y="72"/>
                  </a:moveTo>
                  <a:cubicBezTo>
                    <a:pt x="126" y="72"/>
                    <a:pt x="126" y="72"/>
                    <a:pt x="126" y="72"/>
                  </a:cubicBezTo>
                  <a:cubicBezTo>
                    <a:pt x="126" y="72"/>
                    <a:pt x="126" y="72"/>
                    <a:pt x="126" y="72"/>
                  </a:cubicBezTo>
                  <a:cubicBezTo>
                    <a:pt x="126" y="71"/>
                    <a:pt x="126" y="71"/>
                    <a:pt x="126" y="72"/>
                  </a:cubicBezTo>
                  <a:cubicBezTo>
                    <a:pt x="126" y="72"/>
                    <a:pt x="126" y="72"/>
                    <a:pt x="126" y="72"/>
                  </a:cubicBezTo>
                  <a:cubicBezTo>
                    <a:pt x="126" y="72"/>
                    <a:pt x="126" y="72"/>
                    <a:pt x="126" y="72"/>
                  </a:cubicBezTo>
                  <a:cubicBezTo>
                    <a:pt x="126" y="72"/>
                    <a:pt x="126" y="72"/>
                    <a:pt x="126" y="72"/>
                  </a:cubicBezTo>
                  <a:close/>
                  <a:moveTo>
                    <a:pt x="128" y="71"/>
                  </a:moveTo>
                  <a:cubicBezTo>
                    <a:pt x="129" y="71"/>
                    <a:pt x="129" y="71"/>
                    <a:pt x="129" y="71"/>
                  </a:cubicBezTo>
                  <a:cubicBezTo>
                    <a:pt x="129" y="71"/>
                    <a:pt x="129" y="71"/>
                    <a:pt x="129" y="71"/>
                  </a:cubicBezTo>
                  <a:cubicBezTo>
                    <a:pt x="129" y="72"/>
                    <a:pt x="128" y="72"/>
                    <a:pt x="128" y="72"/>
                  </a:cubicBezTo>
                  <a:cubicBezTo>
                    <a:pt x="128" y="71"/>
                    <a:pt x="128" y="71"/>
                    <a:pt x="128" y="71"/>
                  </a:cubicBezTo>
                  <a:close/>
                  <a:moveTo>
                    <a:pt x="132" y="71"/>
                  </a:moveTo>
                  <a:cubicBezTo>
                    <a:pt x="133" y="71"/>
                    <a:pt x="134" y="71"/>
                    <a:pt x="134" y="71"/>
                  </a:cubicBezTo>
                  <a:cubicBezTo>
                    <a:pt x="135" y="71"/>
                    <a:pt x="135" y="71"/>
                    <a:pt x="135" y="71"/>
                  </a:cubicBezTo>
                  <a:cubicBezTo>
                    <a:pt x="134" y="72"/>
                    <a:pt x="132" y="72"/>
                    <a:pt x="132" y="72"/>
                  </a:cubicBezTo>
                  <a:cubicBezTo>
                    <a:pt x="132" y="72"/>
                    <a:pt x="132" y="72"/>
                    <a:pt x="132" y="72"/>
                  </a:cubicBezTo>
                  <a:cubicBezTo>
                    <a:pt x="132" y="72"/>
                    <a:pt x="132" y="72"/>
                    <a:pt x="132" y="71"/>
                  </a:cubicBezTo>
                  <a:cubicBezTo>
                    <a:pt x="132" y="71"/>
                    <a:pt x="132" y="71"/>
                    <a:pt x="132" y="71"/>
                  </a:cubicBezTo>
                  <a:close/>
                  <a:moveTo>
                    <a:pt x="106" y="73"/>
                  </a:moveTo>
                  <a:cubicBezTo>
                    <a:pt x="106" y="72"/>
                    <a:pt x="106" y="72"/>
                    <a:pt x="105" y="72"/>
                  </a:cubicBezTo>
                  <a:cubicBezTo>
                    <a:pt x="105" y="72"/>
                    <a:pt x="105" y="72"/>
                    <a:pt x="105" y="72"/>
                  </a:cubicBezTo>
                  <a:cubicBezTo>
                    <a:pt x="105" y="72"/>
                    <a:pt x="104" y="72"/>
                    <a:pt x="104" y="72"/>
                  </a:cubicBezTo>
                  <a:cubicBezTo>
                    <a:pt x="103" y="72"/>
                    <a:pt x="103" y="71"/>
                    <a:pt x="103" y="71"/>
                  </a:cubicBezTo>
                  <a:cubicBezTo>
                    <a:pt x="102" y="70"/>
                    <a:pt x="102" y="71"/>
                    <a:pt x="102" y="71"/>
                  </a:cubicBezTo>
                  <a:cubicBezTo>
                    <a:pt x="102" y="71"/>
                    <a:pt x="102" y="71"/>
                    <a:pt x="102" y="71"/>
                  </a:cubicBezTo>
                  <a:cubicBezTo>
                    <a:pt x="102" y="72"/>
                    <a:pt x="102" y="72"/>
                    <a:pt x="103" y="72"/>
                  </a:cubicBezTo>
                  <a:cubicBezTo>
                    <a:pt x="103" y="72"/>
                    <a:pt x="103" y="72"/>
                    <a:pt x="103" y="72"/>
                  </a:cubicBezTo>
                  <a:cubicBezTo>
                    <a:pt x="103" y="72"/>
                    <a:pt x="104" y="73"/>
                    <a:pt x="104" y="73"/>
                  </a:cubicBezTo>
                  <a:cubicBezTo>
                    <a:pt x="104" y="73"/>
                    <a:pt x="104" y="73"/>
                    <a:pt x="104" y="73"/>
                  </a:cubicBezTo>
                  <a:cubicBezTo>
                    <a:pt x="104" y="73"/>
                    <a:pt x="104" y="73"/>
                    <a:pt x="105" y="73"/>
                  </a:cubicBezTo>
                  <a:cubicBezTo>
                    <a:pt x="105" y="73"/>
                    <a:pt x="104" y="74"/>
                    <a:pt x="105" y="74"/>
                  </a:cubicBezTo>
                  <a:cubicBezTo>
                    <a:pt x="105" y="74"/>
                    <a:pt x="105" y="74"/>
                    <a:pt x="105" y="74"/>
                  </a:cubicBezTo>
                  <a:cubicBezTo>
                    <a:pt x="106" y="74"/>
                    <a:pt x="106" y="74"/>
                    <a:pt x="106" y="74"/>
                  </a:cubicBezTo>
                  <a:cubicBezTo>
                    <a:pt x="106" y="73"/>
                    <a:pt x="107" y="73"/>
                    <a:pt x="107" y="74"/>
                  </a:cubicBezTo>
                  <a:cubicBezTo>
                    <a:pt x="107" y="74"/>
                    <a:pt x="107" y="74"/>
                    <a:pt x="107" y="74"/>
                  </a:cubicBezTo>
                  <a:cubicBezTo>
                    <a:pt x="107" y="73"/>
                    <a:pt x="107" y="73"/>
                    <a:pt x="107" y="73"/>
                  </a:cubicBezTo>
                  <a:cubicBezTo>
                    <a:pt x="107" y="73"/>
                    <a:pt x="107" y="72"/>
                    <a:pt x="107" y="72"/>
                  </a:cubicBezTo>
                  <a:cubicBezTo>
                    <a:pt x="107" y="72"/>
                    <a:pt x="107" y="72"/>
                    <a:pt x="107" y="72"/>
                  </a:cubicBezTo>
                  <a:cubicBezTo>
                    <a:pt x="107" y="72"/>
                    <a:pt x="106" y="72"/>
                    <a:pt x="106" y="72"/>
                  </a:cubicBezTo>
                  <a:cubicBezTo>
                    <a:pt x="106" y="72"/>
                    <a:pt x="106" y="72"/>
                    <a:pt x="106" y="73"/>
                  </a:cubicBezTo>
                  <a:cubicBezTo>
                    <a:pt x="106" y="73"/>
                    <a:pt x="106" y="73"/>
                    <a:pt x="106" y="73"/>
                  </a:cubicBezTo>
                  <a:close/>
                  <a:moveTo>
                    <a:pt x="156" y="69"/>
                  </a:moveTo>
                  <a:cubicBezTo>
                    <a:pt x="156" y="69"/>
                    <a:pt x="156" y="69"/>
                    <a:pt x="156" y="69"/>
                  </a:cubicBezTo>
                  <a:cubicBezTo>
                    <a:pt x="156" y="69"/>
                    <a:pt x="156" y="69"/>
                    <a:pt x="156" y="69"/>
                  </a:cubicBezTo>
                  <a:cubicBezTo>
                    <a:pt x="156" y="70"/>
                    <a:pt x="156" y="70"/>
                    <a:pt x="156" y="70"/>
                  </a:cubicBezTo>
                  <a:cubicBezTo>
                    <a:pt x="156" y="70"/>
                    <a:pt x="156" y="70"/>
                    <a:pt x="156" y="70"/>
                  </a:cubicBezTo>
                  <a:cubicBezTo>
                    <a:pt x="156" y="70"/>
                    <a:pt x="156" y="70"/>
                    <a:pt x="155" y="69"/>
                  </a:cubicBezTo>
                  <a:cubicBezTo>
                    <a:pt x="156" y="69"/>
                    <a:pt x="156" y="69"/>
                    <a:pt x="156" y="69"/>
                  </a:cubicBezTo>
                  <a:close/>
                  <a:moveTo>
                    <a:pt x="142" y="68"/>
                  </a:moveTo>
                  <a:cubicBezTo>
                    <a:pt x="142" y="68"/>
                    <a:pt x="142" y="68"/>
                    <a:pt x="142" y="68"/>
                  </a:cubicBezTo>
                  <a:cubicBezTo>
                    <a:pt x="142" y="69"/>
                    <a:pt x="142" y="68"/>
                    <a:pt x="142" y="69"/>
                  </a:cubicBezTo>
                  <a:cubicBezTo>
                    <a:pt x="142" y="69"/>
                    <a:pt x="141" y="69"/>
                    <a:pt x="141" y="69"/>
                  </a:cubicBezTo>
                  <a:cubicBezTo>
                    <a:pt x="140" y="69"/>
                    <a:pt x="139" y="69"/>
                    <a:pt x="138" y="69"/>
                  </a:cubicBezTo>
                  <a:cubicBezTo>
                    <a:pt x="138" y="69"/>
                    <a:pt x="138" y="69"/>
                    <a:pt x="138" y="69"/>
                  </a:cubicBezTo>
                  <a:cubicBezTo>
                    <a:pt x="139" y="69"/>
                    <a:pt x="139" y="69"/>
                    <a:pt x="139" y="69"/>
                  </a:cubicBezTo>
                  <a:cubicBezTo>
                    <a:pt x="140" y="69"/>
                    <a:pt x="141" y="68"/>
                    <a:pt x="142" y="68"/>
                  </a:cubicBezTo>
                  <a:close/>
                  <a:moveTo>
                    <a:pt x="165" y="66"/>
                  </a:moveTo>
                  <a:cubicBezTo>
                    <a:pt x="165" y="67"/>
                    <a:pt x="164" y="68"/>
                    <a:pt x="164" y="69"/>
                  </a:cubicBezTo>
                  <a:cubicBezTo>
                    <a:pt x="164" y="69"/>
                    <a:pt x="163" y="69"/>
                    <a:pt x="163" y="69"/>
                  </a:cubicBezTo>
                  <a:cubicBezTo>
                    <a:pt x="163" y="69"/>
                    <a:pt x="163" y="70"/>
                    <a:pt x="163" y="70"/>
                  </a:cubicBezTo>
                  <a:cubicBezTo>
                    <a:pt x="162" y="70"/>
                    <a:pt x="162" y="70"/>
                    <a:pt x="162" y="69"/>
                  </a:cubicBezTo>
                  <a:cubicBezTo>
                    <a:pt x="162" y="69"/>
                    <a:pt x="162" y="69"/>
                    <a:pt x="163" y="69"/>
                  </a:cubicBezTo>
                  <a:cubicBezTo>
                    <a:pt x="163" y="69"/>
                    <a:pt x="163" y="69"/>
                    <a:pt x="163" y="69"/>
                  </a:cubicBezTo>
                  <a:cubicBezTo>
                    <a:pt x="163" y="68"/>
                    <a:pt x="163" y="68"/>
                    <a:pt x="163" y="68"/>
                  </a:cubicBezTo>
                  <a:cubicBezTo>
                    <a:pt x="163" y="68"/>
                    <a:pt x="164" y="66"/>
                    <a:pt x="165" y="66"/>
                  </a:cubicBezTo>
                  <a:close/>
                  <a:moveTo>
                    <a:pt x="165" y="66"/>
                  </a:moveTo>
                  <a:cubicBezTo>
                    <a:pt x="165" y="66"/>
                    <a:pt x="165" y="66"/>
                    <a:pt x="165" y="66"/>
                  </a:cubicBezTo>
                  <a:cubicBezTo>
                    <a:pt x="165" y="66"/>
                    <a:pt x="165" y="66"/>
                    <a:pt x="165" y="66"/>
                  </a:cubicBezTo>
                  <a:cubicBezTo>
                    <a:pt x="165" y="66"/>
                    <a:pt x="165" y="66"/>
                    <a:pt x="165" y="66"/>
                  </a:cubicBezTo>
                  <a:cubicBezTo>
                    <a:pt x="165" y="66"/>
                    <a:pt x="165" y="66"/>
                    <a:pt x="165" y="66"/>
                  </a:cubicBezTo>
                  <a:cubicBezTo>
                    <a:pt x="165" y="66"/>
                    <a:pt x="165" y="66"/>
                    <a:pt x="165" y="66"/>
                  </a:cubicBezTo>
                  <a:close/>
                  <a:moveTo>
                    <a:pt x="179" y="62"/>
                  </a:moveTo>
                  <a:cubicBezTo>
                    <a:pt x="179" y="62"/>
                    <a:pt x="179" y="62"/>
                    <a:pt x="179" y="62"/>
                  </a:cubicBezTo>
                  <a:cubicBezTo>
                    <a:pt x="179" y="62"/>
                    <a:pt x="179" y="62"/>
                    <a:pt x="179" y="62"/>
                  </a:cubicBezTo>
                  <a:cubicBezTo>
                    <a:pt x="179" y="62"/>
                    <a:pt x="179" y="62"/>
                    <a:pt x="179" y="62"/>
                  </a:cubicBezTo>
                  <a:cubicBezTo>
                    <a:pt x="179" y="62"/>
                    <a:pt x="179" y="62"/>
                    <a:pt x="179" y="62"/>
                  </a:cubicBezTo>
                  <a:cubicBezTo>
                    <a:pt x="179" y="62"/>
                    <a:pt x="179" y="62"/>
                    <a:pt x="179" y="62"/>
                  </a:cubicBezTo>
                  <a:close/>
                  <a:moveTo>
                    <a:pt x="176" y="61"/>
                  </a:moveTo>
                  <a:cubicBezTo>
                    <a:pt x="177" y="61"/>
                    <a:pt x="178" y="62"/>
                    <a:pt x="178" y="63"/>
                  </a:cubicBezTo>
                  <a:cubicBezTo>
                    <a:pt x="177" y="63"/>
                    <a:pt x="177" y="64"/>
                    <a:pt x="176" y="64"/>
                  </a:cubicBezTo>
                  <a:cubicBezTo>
                    <a:pt x="176" y="64"/>
                    <a:pt x="176" y="64"/>
                    <a:pt x="176" y="63"/>
                  </a:cubicBezTo>
                  <a:cubicBezTo>
                    <a:pt x="176" y="63"/>
                    <a:pt x="176" y="63"/>
                    <a:pt x="176" y="63"/>
                  </a:cubicBezTo>
                  <a:cubicBezTo>
                    <a:pt x="177" y="62"/>
                    <a:pt x="177" y="62"/>
                    <a:pt x="177" y="62"/>
                  </a:cubicBezTo>
                  <a:cubicBezTo>
                    <a:pt x="177" y="62"/>
                    <a:pt x="176" y="62"/>
                    <a:pt x="176" y="61"/>
                  </a:cubicBezTo>
                  <a:close/>
                  <a:moveTo>
                    <a:pt x="115" y="60"/>
                  </a:moveTo>
                  <a:cubicBezTo>
                    <a:pt x="115" y="60"/>
                    <a:pt x="115" y="60"/>
                    <a:pt x="115" y="60"/>
                  </a:cubicBezTo>
                  <a:cubicBezTo>
                    <a:pt x="115" y="60"/>
                    <a:pt x="115" y="60"/>
                    <a:pt x="115" y="60"/>
                  </a:cubicBezTo>
                  <a:cubicBezTo>
                    <a:pt x="115" y="60"/>
                    <a:pt x="115" y="60"/>
                    <a:pt x="115" y="60"/>
                  </a:cubicBezTo>
                  <a:close/>
                  <a:moveTo>
                    <a:pt x="170" y="59"/>
                  </a:moveTo>
                  <a:cubicBezTo>
                    <a:pt x="170" y="59"/>
                    <a:pt x="170" y="59"/>
                    <a:pt x="170" y="59"/>
                  </a:cubicBezTo>
                  <a:cubicBezTo>
                    <a:pt x="170" y="59"/>
                    <a:pt x="170" y="59"/>
                    <a:pt x="170" y="59"/>
                  </a:cubicBezTo>
                  <a:cubicBezTo>
                    <a:pt x="170" y="59"/>
                    <a:pt x="170" y="59"/>
                    <a:pt x="170" y="59"/>
                  </a:cubicBezTo>
                  <a:cubicBezTo>
                    <a:pt x="170" y="59"/>
                    <a:pt x="170" y="59"/>
                    <a:pt x="170" y="59"/>
                  </a:cubicBezTo>
                  <a:close/>
                  <a:moveTo>
                    <a:pt x="178" y="57"/>
                  </a:moveTo>
                  <a:cubicBezTo>
                    <a:pt x="178" y="58"/>
                    <a:pt x="178" y="58"/>
                    <a:pt x="178" y="58"/>
                  </a:cubicBezTo>
                  <a:cubicBezTo>
                    <a:pt x="178" y="58"/>
                    <a:pt x="178" y="58"/>
                    <a:pt x="178" y="58"/>
                  </a:cubicBezTo>
                  <a:cubicBezTo>
                    <a:pt x="178" y="58"/>
                    <a:pt x="178" y="59"/>
                    <a:pt x="178" y="59"/>
                  </a:cubicBezTo>
                  <a:cubicBezTo>
                    <a:pt x="178" y="59"/>
                    <a:pt x="178" y="59"/>
                    <a:pt x="178" y="59"/>
                  </a:cubicBezTo>
                  <a:cubicBezTo>
                    <a:pt x="177" y="60"/>
                    <a:pt x="178" y="60"/>
                    <a:pt x="177" y="60"/>
                  </a:cubicBezTo>
                  <a:cubicBezTo>
                    <a:pt x="178" y="61"/>
                    <a:pt x="178" y="61"/>
                    <a:pt x="178" y="61"/>
                  </a:cubicBezTo>
                  <a:cubicBezTo>
                    <a:pt x="179" y="61"/>
                    <a:pt x="179" y="61"/>
                    <a:pt x="179" y="61"/>
                  </a:cubicBezTo>
                  <a:cubicBezTo>
                    <a:pt x="179" y="61"/>
                    <a:pt x="179" y="60"/>
                    <a:pt x="179" y="60"/>
                  </a:cubicBezTo>
                  <a:cubicBezTo>
                    <a:pt x="179" y="60"/>
                    <a:pt x="179" y="60"/>
                    <a:pt x="179" y="59"/>
                  </a:cubicBezTo>
                  <a:cubicBezTo>
                    <a:pt x="179" y="59"/>
                    <a:pt x="179" y="58"/>
                    <a:pt x="179" y="58"/>
                  </a:cubicBezTo>
                  <a:cubicBezTo>
                    <a:pt x="179" y="58"/>
                    <a:pt x="179" y="58"/>
                    <a:pt x="179" y="58"/>
                  </a:cubicBezTo>
                  <a:cubicBezTo>
                    <a:pt x="179" y="58"/>
                    <a:pt x="179" y="57"/>
                    <a:pt x="179" y="57"/>
                  </a:cubicBezTo>
                  <a:cubicBezTo>
                    <a:pt x="179" y="57"/>
                    <a:pt x="179" y="57"/>
                    <a:pt x="178" y="57"/>
                  </a:cubicBezTo>
                  <a:close/>
                  <a:moveTo>
                    <a:pt x="121" y="55"/>
                  </a:moveTo>
                  <a:cubicBezTo>
                    <a:pt x="122" y="56"/>
                    <a:pt x="122" y="56"/>
                    <a:pt x="122" y="57"/>
                  </a:cubicBezTo>
                  <a:cubicBezTo>
                    <a:pt x="121" y="57"/>
                    <a:pt x="121" y="57"/>
                    <a:pt x="121" y="57"/>
                  </a:cubicBezTo>
                  <a:cubicBezTo>
                    <a:pt x="121" y="56"/>
                    <a:pt x="121" y="56"/>
                    <a:pt x="121" y="56"/>
                  </a:cubicBezTo>
                  <a:cubicBezTo>
                    <a:pt x="121" y="56"/>
                    <a:pt x="121" y="55"/>
                    <a:pt x="121" y="55"/>
                  </a:cubicBezTo>
                  <a:close/>
                  <a:moveTo>
                    <a:pt x="125" y="53"/>
                  </a:moveTo>
                  <a:cubicBezTo>
                    <a:pt x="125" y="53"/>
                    <a:pt x="125" y="54"/>
                    <a:pt x="125" y="54"/>
                  </a:cubicBezTo>
                  <a:cubicBezTo>
                    <a:pt x="125" y="54"/>
                    <a:pt x="124" y="55"/>
                    <a:pt x="124" y="55"/>
                  </a:cubicBezTo>
                  <a:cubicBezTo>
                    <a:pt x="124" y="56"/>
                    <a:pt x="124" y="56"/>
                    <a:pt x="124" y="56"/>
                  </a:cubicBezTo>
                  <a:cubicBezTo>
                    <a:pt x="124" y="56"/>
                    <a:pt x="124" y="56"/>
                    <a:pt x="123" y="56"/>
                  </a:cubicBezTo>
                  <a:cubicBezTo>
                    <a:pt x="123" y="56"/>
                    <a:pt x="123" y="56"/>
                    <a:pt x="123" y="56"/>
                  </a:cubicBezTo>
                  <a:cubicBezTo>
                    <a:pt x="124" y="55"/>
                    <a:pt x="123" y="54"/>
                    <a:pt x="124" y="54"/>
                  </a:cubicBezTo>
                  <a:cubicBezTo>
                    <a:pt x="124" y="53"/>
                    <a:pt x="125" y="53"/>
                    <a:pt x="125" y="53"/>
                  </a:cubicBezTo>
                  <a:close/>
                  <a:moveTo>
                    <a:pt x="126" y="57"/>
                  </a:moveTo>
                  <a:cubicBezTo>
                    <a:pt x="126" y="57"/>
                    <a:pt x="126" y="56"/>
                    <a:pt x="126" y="56"/>
                  </a:cubicBezTo>
                  <a:cubicBezTo>
                    <a:pt x="127" y="56"/>
                    <a:pt x="127" y="56"/>
                    <a:pt x="126" y="56"/>
                  </a:cubicBezTo>
                  <a:cubicBezTo>
                    <a:pt x="126" y="56"/>
                    <a:pt x="126" y="56"/>
                    <a:pt x="126" y="56"/>
                  </a:cubicBezTo>
                  <a:cubicBezTo>
                    <a:pt x="126" y="56"/>
                    <a:pt x="126" y="56"/>
                    <a:pt x="126" y="56"/>
                  </a:cubicBezTo>
                  <a:cubicBezTo>
                    <a:pt x="126" y="56"/>
                    <a:pt x="126" y="56"/>
                    <a:pt x="126" y="56"/>
                  </a:cubicBezTo>
                  <a:cubicBezTo>
                    <a:pt x="126" y="55"/>
                    <a:pt x="126" y="54"/>
                    <a:pt x="126" y="53"/>
                  </a:cubicBezTo>
                  <a:cubicBezTo>
                    <a:pt x="126" y="53"/>
                    <a:pt x="127" y="53"/>
                    <a:pt x="127" y="53"/>
                  </a:cubicBezTo>
                  <a:cubicBezTo>
                    <a:pt x="127" y="53"/>
                    <a:pt x="127" y="53"/>
                    <a:pt x="127" y="53"/>
                  </a:cubicBezTo>
                  <a:cubicBezTo>
                    <a:pt x="127" y="53"/>
                    <a:pt x="127" y="53"/>
                    <a:pt x="127" y="53"/>
                  </a:cubicBezTo>
                  <a:cubicBezTo>
                    <a:pt x="127" y="52"/>
                    <a:pt x="127" y="52"/>
                    <a:pt x="127" y="52"/>
                  </a:cubicBezTo>
                  <a:cubicBezTo>
                    <a:pt x="127" y="52"/>
                    <a:pt x="126" y="52"/>
                    <a:pt x="126" y="52"/>
                  </a:cubicBezTo>
                  <a:cubicBezTo>
                    <a:pt x="126" y="52"/>
                    <a:pt x="126" y="52"/>
                    <a:pt x="126" y="52"/>
                  </a:cubicBezTo>
                  <a:cubicBezTo>
                    <a:pt x="126" y="52"/>
                    <a:pt x="126" y="53"/>
                    <a:pt x="126" y="54"/>
                  </a:cubicBezTo>
                  <a:cubicBezTo>
                    <a:pt x="126" y="54"/>
                    <a:pt x="126" y="54"/>
                    <a:pt x="126" y="54"/>
                  </a:cubicBezTo>
                  <a:cubicBezTo>
                    <a:pt x="126" y="54"/>
                    <a:pt x="126" y="54"/>
                    <a:pt x="126" y="54"/>
                  </a:cubicBezTo>
                  <a:cubicBezTo>
                    <a:pt x="126" y="54"/>
                    <a:pt x="125" y="55"/>
                    <a:pt x="125" y="55"/>
                  </a:cubicBezTo>
                  <a:cubicBezTo>
                    <a:pt x="125" y="55"/>
                    <a:pt x="125" y="55"/>
                    <a:pt x="125" y="56"/>
                  </a:cubicBezTo>
                  <a:cubicBezTo>
                    <a:pt x="125" y="56"/>
                    <a:pt x="125" y="56"/>
                    <a:pt x="125" y="56"/>
                  </a:cubicBezTo>
                  <a:cubicBezTo>
                    <a:pt x="125" y="57"/>
                    <a:pt x="125" y="57"/>
                    <a:pt x="124" y="57"/>
                  </a:cubicBezTo>
                  <a:cubicBezTo>
                    <a:pt x="125" y="57"/>
                    <a:pt x="125" y="57"/>
                    <a:pt x="125" y="58"/>
                  </a:cubicBezTo>
                  <a:cubicBezTo>
                    <a:pt x="125" y="58"/>
                    <a:pt x="126" y="57"/>
                    <a:pt x="126" y="57"/>
                  </a:cubicBezTo>
                  <a:close/>
                  <a:moveTo>
                    <a:pt x="127" y="50"/>
                  </a:moveTo>
                  <a:cubicBezTo>
                    <a:pt x="127" y="50"/>
                    <a:pt x="127" y="50"/>
                    <a:pt x="127" y="50"/>
                  </a:cubicBezTo>
                  <a:cubicBezTo>
                    <a:pt x="127" y="50"/>
                    <a:pt x="127" y="50"/>
                    <a:pt x="127" y="50"/>
                  </a:cubicBezTo>
                  <a:cubicBezTo>
                    <a:pt x="127" y="50"/>
                    <a:pt x="127" y="50"/>
                    <a:pt x="127" y="50"/>
                  </a:cubicBezTo>
                  <a:cubicBezTo>
                    <a:pt x="127" y="50"/>
                    <a:pt x="127" y="50"/>
                    <a:pt x="127" y="50"/>
                  </a:cubicBezTo>
                  <a:cubicBezTo>
                    <a:pt x="127" y="50"/>
                    <a:pt x="127" y="50"/>
                    <a:pt x="127" y="50"/>
                  </a:cubicBezTo>
                  <a:cubicBezTo>
                    <a:pt x="127" y="50"/>
                    <a:pt x="127" y="50"/>
                    <a:pt x="127" y="50"/>
                  </a:cubicBezTo>
                  <a:close/>
                  <a:moveTo>
                    <a:pt x="150" y="47"/>
                  </a:moveTo>
                  <a:cubicBezTo>
                    <a:pt x="150" y="47"/>
                    <a:pt x="150" y="47"/>
                    <a:pt x="150" y="47"/>
                  </a:cubicBezTo>
                  <a:cubicBezTo>
                    <a:pt x="150" y="47"/>
                    <a:pt x="150" y="47"/>
                    <a:pt x="150" y="47"/>
                  </a:cubicBezTo>
                  <a:cubicBezTo>
                    <a:pt x="150" y="47"/>
                    <a:pt x="150" y="47"/>
                    <a:pt x="150" y="47"/>
                  </a:cubicBezTo>
                  <a:cubicBezTo>
                    <a:pt x="150" y="47"/>
                    <a:pt x="150" y="47"/>
                    <a:pt x="150" y="47"/>
                  </a:cubicBezTo>
                  <a:close/>
                  <a:moveTo>
                    <a:pt x="149" y="45"/>
                  </a:moveTo>
                  <a:cubicBezTo>
                    <a:pt x="149" y="45"/>
                    <a:pt x="149" y="45"/>
                    <a:pt x="149" y="45"/>
                  </a:cubicBezTo>
                  <a:cubicBezTo>
                    <a:pt x="149" y="45"/>
                    <a:pt x="149" y="46"/>
                    <a:pt x="149" y="46"/>
                  </a:cubicBezTo>
                  <a:cubicBezTo>
                    <a:pt x="149" y="46"/>
                    <a:pt x="149" y="46"/>
                    <a:pt x="149" y="46"/>
                  </a:cubicBezTo>
                  <a:cubicBezTo>
                    <a:pt x="149" y="45"/>
                    <a:pt x="149" y="45"/>
                    <a:pt x="149" y="45"/>
                  </a:cubicBezTo>
                  <a:close/>
                  <a:moveTo>
                    <a:pt x="145" y="46"/>
                  </a:moveTo>
                  <a:cubicBezTo>
                    <a:pt x="145" y="46"/>
                    <a:pt x="145" y="46"/>
                    <a:pt x="146" y="46"/>
                  </a:cubicBezTo>
                  <a:cubicBezTo>
                    <a:pt x="146" y="46"/>
                    <a:pt x="146" y="47"/>
                    <a:pt x="146" y="47"/>
                  </a:cubicBezTo>
                  <a:cubicBezTo>
                    <a:pt x="146" y="47"/>
                    <a:pt x="146" y="47"/>
                    <a:pt x="146" y="47"/>
                  </a:cubicBezTo>
                  <a:cubicBezTo>
                    <a:pt x="145" y="48"/>
                    <a:pt x="144" y="48"/>
                    <a:pt x="143" y="48"/>
                  </a:cubicBezTo>
                  <a:cubicBezTo>
                    <a:pt x="143" y="48"/>
                    <a:pt x="142" y="48"/>
                    <a:pt x="142" y="48"/>
                  </a:cubicBezTo>
                  <a:cubicBezTo>
                    <a:pt x="141" y="47"/>
                    <a:pt x="140" y="47"/>
                    <a:pt x="141" y="45"/>
                  </a:cubicBezTo>
                  <a:cubicBezTo>
                    <a:pt x="141" y="45"/>
                    <a:pt x="141" y="45"/>
                    <a:pt x="141" y="45"/>
                  </a:cubicBezTo>
                  <a:cubicBezTo>
                    <a:pt x="142" y="45"/>
                    <a:pt x="142" y="45"/>
                    <a:pt x="142" y="45"/>
                  </a:cubicBezTo>
                  <a:cubicBezTo>
                    <a:pt x="143" y="45"/>
                    <a:pt x="144" y="45"/>
                    <a:pt x="144" y="45"/>
                  </a:cubicBezTo>
                  <a:cubicBezTo>
                    <a:pt x="145" y="45"/>
                    <a:pt x="145" y="45"/>
                    <a:pt x="145" y="46"/>
                  </a:cubicBezTo>
                  <a:cubicBezTo>
                    <a:pt x="145" y="46"/>
                    <a:pt x="145" y="46"/>
                    <a:pt x="145" y="46"/>
                  </a:cubicBezTo>
                  <a:close/>
                  <a:moveTo>
                    <a:pt x="156" y="46"/>
                  </a:moveTo>
                  <a:cubicBezTo>
                    <a:pt x="157" y="46"/>
                    <a:pt x="157" y="46"/>
                    <a:pt x="158" y="46"/>
                  </a:cubicBezTo>
                  <a:cubicBezTo>
                    <a:pt x="159" y="46"/>
                    <a:pt x="158" y="46"/>
                    <a:pt x="159" y="47"/>
                  </a:cubicBezTo>
                  <a:cubicBezTo>
                    <a:pt x="159" y="47"/>
                    <a:pt x="160" y="47"/>
                    <a:pt x="161" y="47"/>
                  </a:cubicBezTo>
                  <a:cubicBezTo>
                    <a:pt x="161" y="48"/>
                    <a:pt x="161" y="48"/>
                    <a:pt x="162" y="48"/>
                  </a:cubicBezTo>
                  <a:cubicBezTo>
                    <a:pt x="162" y="48"/>
                    <a:pt x="162" y="48"/>
                    <a:pt x="162" y="47"/>
                  </a:cubicBezTo>
                  <a:cubicBezTo>
                    <a:pt x="162" y="47"/>
                    <a:pt x="162" y="47"/>
                    <a:pt x="162" y="47"/>
                  </a:cubicBezTo>
                  <a:cubicBezTo>
                    <a:pt x="161" y="47"/>
                    <a:pt x="161" y="46"/>
                    <a:pt x="161" y="46"/>
                  </a:cubicBezTo>
                  <a:cubicBezTo>
                    <a:pt x="161" y="46"/>
                    <a:pt x="161" y="45"/>
                    <a:pt x="161" y="45"/>
                  </a:cubicBezTo>
                  <a:cubicBezTo>
                    <a:pt x="161" y="45"/>
                    <a:pt x="160" y="45"/>
                    <a:pt x="160" y="44"/>
                  </a:cubicBezTo>
                  <a:cubicBezTo>
                    <a:pt x="159" y="44"/>
                    <a:pt x="159" y="45"/>
                    <a:pt x="158" y="44"/>
                  </a:cubicBezTo>
                  <a:cubicBezTo>
                    <a:pt x="158" y="44"/>
                    <a:pt x="158" y="44"/>
                    <a:pt x="157" y="44"/>
                  </a:cubicBezTo>
                  <a:cubicBezTo>
                    <a:pt x="157" y="44"/>
                    <a:pt x="157" y="44"/>
                    <a:pt x="156" y="43"/>
                  </a:cubicBezTo>
                  <a:cubicBezTo>
                    <a:pt x="156" y="43"/>
                    <a:pt x="155" y="44"/>
                    <a:pt x="155" y="44"/>
                  </a:cubicBezTo>
                  <a:cubicBezTo>
                    <a:pt x="154" y="44"/>
                    <a:pt x="154" y="44"/>
                    <a:pt x="154" y="44"/>
                  </a:cubicBezTo>
                  <a:cubicBezTo>
                    <a:pt x="154" y="44"/>
                    <a:pt x="153" y="44"/>
                    <a:pt x="153" y="44"/>
                  </a:cubicBezTo>
                  <a:cubicBezTo>
                    <a:pt x="152" y="44"/>
                    <a:pt x="151" y="44"/>
                    <a:pt x="150" y="44"/>
                  </a:cubicBezTo>
                  <a:cubicBezTo>
                    <a:pt x="150" y="44"/>
                    <a:pt x="150" y="44"/>
                    <a:pt x="150" y="45"/>
                  </a:cubicBezTo>
                  <a:cubicBezTo>
                    <a:pt x="150" y="45"/>
                    <a:pt x="150" y="45"/>
                    <a:pt x="150" y="45"/>
                  </a:cubicBezTo>
                  <a:cubicBezTo>
                    <a:pt x="150" y="45"/>
                    <a:pt x="150" y="45"/>
                    <a:pt x="150" y="45"/>
                  </a:cubicBezTo>
                  <a:cubicBezTo>
                    <a:pt x="150" y="45"/>
                    <a:pt x="151" y="45"/>
                    <a:pt x="151" y="46"/>
                  </a:cubicBezTo>
                  <a:cubicBezTo>
                    <a:pt x="151" y="46"/>
                    <a:pt x="151" y="46"/>
                    <a:pt x="151" y="46"/>
                  </a:cubicBezTo>
                  <a:cubicBezTo>
                    <a:pt x="152" y="46"/>
                    <a:pt x="153" y="46"/>
                    <a:pt x="153" y="45"/>
                  </a:cubicBezTo>
                  <a:cubicBezTo>
                    <a:pt x="154" y="45"/>
                    <a:pt x="154" y="45"/>
                    <a:pt x="154" y="46"/>
                  </a:cubicBezTo>
                  <a:cubicBezTo>
                    <a:pt x="154" y="46"/>
                    <a:pt x="155" y="46"/>
                    <a:pt x="155" y="46"/>
                  </a:cubicBezTo>
                  <a:cubicBezTo>
                    <a:pt x="155" y="46"/>
                    <a:pt x="156" y="46"/>
                    <a:pt x="156" y="46"/>
                  </a:cubicBezTo>
                  <a:cubicBezTo>
                    <a:pt x="156" y="46"/>
                    <a:pt x="156" y="46"/>
                    <a:pt x="156" y="46"/>
                  </a:cubicBezTo>
                  <a:cubicBezTo>
                    <a:pt x="156" y="46"/>
                    <a:pt x="156" y="46"/>
                    <a:pt x="156" y="46"/>
                  </a:cubicBezTo>
                  <a:close/>
                  <a:moveTo>
                    <a:pt x="140" y="38"/>
                  </a:moveTo>
                  <a:cubicBezTo>
                    <a:pt x="140" y="38"/>
                    <a:pt x="140" y="38"/>
                    <a:pt x="140" y="38"/>
                  </a:cubicBezTo>
                  <a:cubicBezTo>
                    <a:pt x="140" y="38"/>
                    <a:pt x="140" y="38"/>
                    <a:pt x="140" y="38"/>
                  </a:cubicBezTo>
                  <a:cubicBezTo>
                    <a:pt x="140" y="38"/>
                    <a:pt x="140" y="38"/>
                    <a:pt x="140" y="38"/>
                  </a:cubicBezTo>
                  <a:cubicBezTo>
                    <a:pt x="140" y="39"/>
                    <a:pt x="139" y="39"/>
                    <a:pt x="138" y="39"/>
                  </a:cubicBezTo>
                  <a:cubicBezTo>
                    <a:pt x="138" y="38"/>
                    <a:pt x="138" y="38"/>
                    <a:pt x="138" y="38"/>
                  </a:cubicBezTo>
                  <a:cubicBezTo>
                    <a:pt x="138" y="38"/>
                    <a:pt x="138" y="38"/>
                    <a:pt x="139" y="38"/>
                  </a:cubicBezTo>
                  <a:cubicBezTo>
                    <a:pt x="139" y="38"/>
                    <a:pt x="140" y="38"/>
                    <a:pt x="140" y="38"/>
                  </a:cubicBezTo>
                  <a:close/>
                  <a:moveTo>
                    <a:pt x="160" y="38"/>
                  </a:moveTo>
                  <a:cubicBezTo>
                    <a:pt x="160" y="38"/>
                    <a:pt x="160" y="38"/>
                    <a:pt x="160" y="38"/>
                  </a:cubicBezTo>
                  <a:cubicBezTo>
                    <a:pt x="160" y="38"/>
                    <a:pt x="160" y="38"/>
                    <a:pt x="160" y="38"/>
                  </a:cubicBezTo>
                  <a:cubicBezTo>
                    <a:pt x="160" y="38"/>
                    <a:pt x="160" y="38"/>
                    <a:pt x="160" y="38"/>
                  </a:cubicBezTo>
                  <a:cubicBezTo>
                    <a:pt x="160" y="38"/>
                    <a:pt x="160" y="38"/>
                    <a:pt x="160" y="38"/>
                  </a:cubicBezTo>
                  <a:cubicBezTo>
                    <a:pt x="160" y="39"/>
                    <a:pt x="160" y="39"/>
                    <a:pt x="160" y="39"/>
                  </a:cubicBezTo>
                  <a:cubicBezTo>
                    <a:pt x="160" y="39"/>
                    <a:pt x="160" y="39"/>
                    <a:pt x="159" y="39"/>
                  </a:cubicBezTo>
                  <a:cubicBezTo>
                    <a:pt x="159" y="39"/>
                    <a:pt x="158" y="39"/>
                    <a:pt x="158" y="38"/>
                  </a:cubicBezTo>
                  <a:cubicBezTo>
                    <a:pt x="159" y="38"/>
                    <a:pt x="159" y="38"/>
                    <a:pt x="159" y="38"/>
                  </a:cubicBezTo>
                  <a:cubicBezTo>
                    <a:pt x="159" y="38"/>
                    <a:pt x="160" y="38"/>
                    <a:pt x="160" y="38"/>
                  </a:cubicBezTo>
                  <a:close/>
                  <a:moveTo>
                    <a:pt x="185" y="37"/>
                  </a:moveTo>
                  <a:cubicBezTo>
                    <a:pt x="186" y="37"/>
                    <a:pt x="186" y="37"/>
                    <a:pt x="187" y="38"/>
                  </a:cubicBezTo>
                  <a:cubicBezTo>
                    <a:pt x="187" y="38"/>
                    <a:pt x="187" y="38"/>
                    <a:pt x="187" y="38"/>
                  </a:cubicBezTo>
                  <a:cubicBezTo>
                    <a:pt x="188" y="38"/>
                    <a:pt x="189" y="38"/>
                    <a:pt x="189" y="38"/>
                  </a:cubicBezTo>
                  <a:cubicBezTo>
                    <a:pt x="189" y="38"/>
                    <a:pt x="189" y="38"/>
                    <a:pt x="189" y="38"/>
                  </a:cubicBezTo>
                  <a:cubicBezTo>
                    <a:pt x="189" y="38"/>
                    <a:pt x="188" y="38"/>
                    <a:pt x="188" y="38"/>
                  </a:cubicBezTo>
                  <a:cubicBezTo>
                    <a:pt x="188" y="39"/>
                    <a:pt x="186" y="38"/>
                    <a:pt x="185" y="37"/>
                  </a:cubicBezTo>
                  <a:close/>
                  <a:moveTo>
                    <a:pt x="134" y="37"/>
                  </a:moveTo>
                  <a:cubicBezTo>
                    <a:pt x="134" y="38"/>
                    <a:pt x="135" y="38"/>
                    <a:pt x="135" y="38"/>
                  </a:cubicBezTo>
                  <a:cubicBezTo>
                    <a:pt x="135" y="38"/>
                    <a:pt x="135" y="38"/>
                    <a:pt x="136" y="38"/>
                  </a:cubicBezTo>
                  <a:cubicBezTo>
                    <a:pt x="136" y="38"/>
                    <a:pt x="136" y="38"/>
                    <a:pt x="136" y="38"/>
                  </a:cubicBezTo>
                  <a:cubicBezTo>
                    <a:pt x="136" y="38"/>
                    <a:pt x="137" y="38"/>
                    <a:pt x="137" y="38"/>
                  </a:cubicBezTo>
                  <a:cubicBezTo>
                    <a:pt x="137" y="38"/>
                    <a:pt x="137" y="38"/>
                    <a:pt x="137" y="38"/>
                  </a:cubicBezTo>
                  <a:cubicBezTo>
                    <a:pt x="136" y="38"/>
                    <a:pt x="136" y="38"/>
                    <a:pt x="136" y="39"/>
                  </a:cubicBezTo>
                  <a:cubicBezTo>
                    <a:pt x="136" y="39"/>
                    <a:pt x="135" y="38"/>
                    <a:pt x="135" y="38"/>
                  </a:cubicBezTo>
                  <a:cubicBezTo>
                    <a:pt x="134" y="39"/>
                    <a:pt x="134" y="39"/>
                    <a:pt x="133" y="39"/>
                  </a:cubicBezTo>
                  <a:cubicBezTo>
                    <a:pt x="133" y="39"/>
                    <a:pt x="133" y="39"/>
                    <a:pt x="133" y="39"/>
                  </a:cubicBezTo>
                  <a:cubicBezTo>
                    <a:pt x="133" y="39"/>
                    <a:pt x="133" y="39"/>
                    <a:pt x="133" y="39"/>
                  </a:cubicBezTo>
                  <a:cubicBezTo>
                    <a:pt x="133" y="38"/>
                    <a:pt x="133" y="38"/>
                    <a:pt x="133" y="38"/>
                  </a:cubicBezTo>
                  <a:cubicBezTo>
                    <a:pt x="133" y="38"/>
                    <a:pt x="133" y="38"/>
                    <a:pt x="134" y="37"/>
                  </a:cubicBezTo>
                  <a:cubicBezTo>
                    <a:pt x="134" y="37"/>
                    <a:pt x="134" y="37"/>
                    <a:pt x="134" y="37"/>
                  </a:cubicBezTo>
                  <a:close/>
                  <a:moveTo>
                    <a:pt x="148" y="36"/>
                  </a:moveTo>
                  <a:cubicBezTo>
                    <a:pt x="148" y="36"/>
                    <a:pt x="150" y="37"/>
                    <a:pt x="150" y="37"/>
                  </a:cubicBezTo>
                  <a:cubicBezTo>
                    <a:pt x="150" y="37"/>
                    <a:pt x="150" y="37"/>
                    <a:pt x="150" y="37"/>
                  </a:cubicBezTo>
                  <a:cubicBezTo>
                    <a:pt x="150" y="37"/>
                    <a:pt x="147" y="37"/>
                    <a:pt x="147" y="37"/>
                  </a:cubicBezTo>
                  <a:cubicBezTo>
                    <a:pt x="147" y="37"/>
                    <a:pt x="147" y="37"/>
                    <a:pt x="147" y="37"/>
                  </a:cubicBezTo>
                  <a:cubicBezTo>
                    <a:pt x="147" y="37"/>
                    <a:pt x="147" y="37"/>
                    <a:pt x="147" y="37"/>
                  </a:cubicBezTo>
                  <a:cubicBezTo>
                    <a:pt x="147" y="36"/>
                    <a:pt x="148" y="36"/>
                    <a:pt x="148" y="36"/>
                  </a:cubicBezTo>
                  <a:close/>
                  <a:moveTo>
                    <a:pt x="129" y="35"/>
                  </a:moveTo>
                  <a:cubicBezTo>
                    <a:pt x="129" y="35"/>
                    <a:pt x="129" y="35"/>
                    <a:pt x="129" y="36"/>
                  </a:cubicBezTo>
                  <a:cubicBezTo>
                    <a:pt x="129" y="36"/>
                    <a:pt x="129" y="36"/>
                    <a:pt x="129" y="36"/>
                  </a:cubicBezTo>
                  <a:cubicBezTo>
                    <a:pt x="129" y="36"/>
                    <a:pt x="129" y="36"/>
                    <a:pt x="129" y="36"/>
                  </a:cubicBezTo>
                  <a:cubicBezTo>
                    <a:pt x="128" y="36"/>
                    <a:pt x="128" y="36"/>
                    <a:pt x="128" y="36"/>
                  </a:cubicBezTo>
                  <a:cubicBezTo>
                    <a:pt x="128" y="36"/>
                    <a:pt x="128" y="36"/>
                    <a:pt x="128" y="36"/>
                  </a:cubicBezTo>
                  <a:cubicBezTo>
                    <a:pt x="128" y="36"/>
                    <a:pt x="128" y="36"/>
                    <a:pt x="128" y="36"/>
                  </a:cubicBezTo>
                  <a:cubicBezTo>
                    <a:pt x="128" y="36"/>
                    <a:pt x="129" y="36"/>
                    <a:pt x="129" y="35"/>
                  </a:cubicBezTo>
                  <a:close/>
                  <a:moveTo>
                    <a:pt x="128" y="36"/>
                  </a:moveTo>
                  <a:cubicBezTo>
                    <a:pt x="127" y="36"/>
                    <a:pt x="127" y="36"/>
                    <a:pt x="127" y="36"/>
                  </a:cubicBezTo>
                  <a:cubicBezTo>
                    <a:pt x="127" y="36"/>
                    <a:pt x="127" y="36"/>
                    <a:pt x="126" y="37"/>
                  </a:cubicBezTo>
                  <a:cubicBezTo>
                    <a:pt x="126" y="36"/>
                    <a:pt x="126" y="35"/>
                    <a:pt x="127" y="35"/>
                  </a:cubicBezTo>
                  <a:cubicBezTo>
                    <a:pt x="127" y="35"/>
                    <a:pt x="127" y="35"/>
                    <a:pt x="128" y="35"/>
                  </a:cubicBezTo>
                  <a:cubicBezTo>
                    <a:pt x="128" y="35"/>
                    <a:pt x="128" y="35"/>
                    <a:pt x="128" y="36"/>
                  </a:cubicBezTo>
                  <a:close/>
                  <a:moveTo>
                    <a:pt x="181" y="34"/>
                  </a:moveTo>
                  <a:cubicBezTo>
                    <a:pt x="181" y="34"/>
                    <a:pt x="181" y="34"/>
                    <a:pt x="181" y="34"/>
                  </a:cubicBezTo>
                  <a:cubicBezTo>
                    <a:pt x="181" y="34"/>
                    <a:pt x="181" y="34"/>
                    <a:pt x="181" y="34"/>
                  </a:cubicBezTo>
                  <a:cubicBezTo>
                    <a:pt x="181" y="34"/>
                    <a:pt x="181" y="34"/>
                    <a:pt x="181" y="34"/>
                  </a:cubicBezTo>
                  <a:close/>
                  <a:moveTo>
                    <a:pt x="163" y="34"/>
                  </a:moveTo>
                  <a:cubicBezTo>
                    <a:pt x="163" y="34"/>
                    <a:pt x="163" y="34"/>
                    <a:pt x="163" y="34"/>
                  </a:cubicBezTo>
                  <a:cubicBezTo>
                    <a:pt x="163" y="34"/>
                    <a:pt x="163" y="34"/>
                    <a:pt x="163" y="35"/>
                  </a:cubicBezTo>
                  <a:cubicBezTo>
                    <a:pt x="163" y="35"/>
                    <a:pt x="163" y="35"/>
                    <a:pt x="163" y="36"/>
                  </a:cubicBezTo>
                  <a:cubicBezTo>
                    <a:pt x="163" y="36"/>
                    <a:pt x="163" y="36"/>
                    <a:pt x="163" y="36"/>
                  </a:cubicBezTo>
                  <a:cubicBezTo>
                    <a:pt x="163" y="36"/>
                    <a:pt x="163" y="35"/>
                    <a:pt x="163" y="35"/>
                  </a:cubicBezTo>
                  <a:cubicBezTo>
                    <a:pt x="162" y="35"/>
                    <a:pt x="162" y="35"/>
                    <a:pt x="162" y="34"/>
                  </a:cubicBezTo>
                  <a:cubicBezTo>
                    <a:pt x="162" y="34"/>
                    <a:pt x="162" y="34"/>
                    <a:pt x="163" y="34"/>
                  </a:cubicBezTo>
                  <a:close/>
                  <a:moveTo>
                    <a:pt x="161" y="33"/>
                  </a:moveTo>
                  <a:cubicBezTo>
                    <a:pt x="161" y="33"/>
                    <a:pt x="161" y="33"/>
                    <a:pt x="161" y="33"/>
                  </a:cubicBezTo>
                  <a:cubicBezTo>
                    <a:pt x="161" y="33"/>
                    <a:pt x="161" y="33"/>
                    <a:pt x="161" y="33"/>
                  </a:cubicBezTo>
                  <a:cubicBezTo>
                    <a:pt x="161" y="33"/>
                    <a:pt x="161" y="33"/>
                    <a:pt x="161" y="33"/>
                  </a:cubicBezTo>
                  <a:cubicBezTo>
                    <a:pt x="161" y="33"/>
                    <a:pt x="161" y="33"/>
                    <a:pt x="161" y="33"/>
                  </a:cubicBezTo>
                  <a:close/>
                  <a:moveTo>
                    <a:pt x="148" y="33"/>
                  </a:moveTo>
                  <a:cubicBezTo>
                    <a:pt x="149" y="33"/>
                    <a:pt x="149" y="33"/>
                    <a:pt x="149" y="33"/>
                  </a:cubicBezTo>
                  <a:cubicBezTo>
                    <a:pt x="149" y="33"/>
                    <a:pt x="149" y="33"/>
                    <a:pt x="149" y="33"/>
                  </a:cubicBezTo>
                  <a:cubicBezTo>
                    <a:pt x="149" y="33"/>
                    <a:pt x="149" y="33"/>
                    <a:pt x="148" y="33"/>
                  </a:cubicBezTo>
                  <a:cubicBezTo>
                    <a:pt x="148" y="33"/>
                    <a:pt x="148" y="33"/>
                    <a:pt x="148" y="33"/>
                  </a:cubicBezTo>
                  <a:cubicBezTo>
                    <a:pt x="148" y="33"/>
                    <a:pt x="148" y="33"/>
                    <a:pt x="148" y="33"/>
                  </a:cubicBezTo>
                  <a:close/>
                  <a:moveTo>
                    <a:pt x="184" y="33"/>
                  </a:moveTo>
                  <a:cubicBezTo>
                    <a:pt x="184" y="33"/>
                    <a:pt x="184" y="33"/>
                    <a:pt x="184" y="33"/>
                  </a:cubicBezTo>
                  <a:cubicBezTo>
                    <a:pt x="184" y="33"/>
                    <a:pt x="184" y="33"/>
                    <a:pt x="184" y="33"/>
                  </a:cubicBezTo>
                  <a:cubicBezTo>
                    <a:pt x="184" y="33"/>
                    <a:pt x="184" y="33"/>
                    <a:pt x="184" y="33"/>
                  </a:cubicBezTo>
                  <a:cubicBezTo>
                    <a:pt x="184" y="33"/>
                    <a:pt x="184" y="33"/>
                    <a:pt x="184" y="33"/>
                  </a:cubicBezTo>
                  <a:cubicBezTo>
                    <a:pt x="184" y="33"/>
                    <a:pt x="184" y="33"/>
                    <a:pt x="184" y="33"/>
                  </a:cubicBezTo>
                  <a:cubicBezTo>
                    <a:pt x="184" y="33"/>
                    <a:pt x="184" y="33"/>
                    <a:pt x="184" y="33"/>
                  </a:cubicBezTo>
                  <a:close/>
                  <a:moveTo>
                    <a:pt x="147" y="31"/>
                  </a:moveTo>
                  <a:cubicBezTo>
                    <a:pt x="147" y="31"/>
                    <a:pt x="147" y="31"/>
                    <a:pt x="148" y="31"/>
                  </a:cubicBezTo>
                  <a:cubicBezTo>
                    <a:pt x="148" y="31"/>
                    <a:pt x="148" y="31"/>
                    <a:pt x="148" y="31"/>
                  </a:cubicBezTo>
                  <a:cubicBezTo>
                    <a:pt x="147" y="32"/>
                    <a:pt x="148" y="32"/>
                    <a:pt x="148" y="33"/>
                  </a:cubicBezTo>
                  <a:cubicBezTo>
                    <a:pt x="148" y="33"/>
                    <a:pt x="148" y="33"/>
                    <a:pt x="147" y="33"/>
                  </a:cubicBezTo>
                  <a:cubicBezTo>
                    <a:pt x="147" y="33"/>
                    <a:pt x="147" y="33"/>
                    <a:pt x="147" y="33"/>
                  </a:cubicBezTo>
                  <a:cubicBezTo>
                    <a:pt x="147" y="33"/>
                    <a:pt x="147" y="33"/>
                    <a:pt x="147" y="33"/>
                  </a:cubicBezTo>
                  <a:cubicBezTo>
                    <a:pt x="148" y="32"/>
                    <a:pt x="147" y="32"/>
                    <a:pt x="147" y="31"/>
                  </a:cubicBezTo>
                  <a:close/>
                  <a:moveTo>
                    <a:pt x="162" y="31"/>
                  </a:moveTo>
                  <a:cubicBezTo>
                    <a:pt x="162" y="31"/>
                    <a:pt x="162" y="31"/>
                    <a:pt x="162" y="31"/>
                  </a:cubicBezTo>
                  <a:cubicBezTo>
                    <a:pt x="162" y="31"/>
                    <a:pt x="163" y="31"/>
                    <a:pt x="163" y="31"/>
                  </a:cubicBezTo>
                  <a:cubicBezTo>
                    <a:pt x="162" y="31"/>
                    <a:pt x="162" y="31"/>
                    <a:pt x="162" y="31"/>
                  </a:cubicBezTo>
                  <a:cubicBezTo>
                    <a:pt x="162" y="31"/>
                    <a:pt x="162" y="31"/>
                    <a:pt x="162" y="31"/>
                  </a:cubicBezTo>
                  <a:close/>
                  <a:moveTo>
                    <a:pt x="146" y="30"/>
                  </a:moveTo>
                  <a:cubicBezTo>
                    <a:pt x="146" y="31"/>
                    <a:pt x="146" y="31"/>
                    <a:pt x="146" y="31"/>
                  </a:cubicBezTo>
                  <a:cubicBezTo>
                    <a:pt x="146" y="31"/>
                    <a:pt x="146" y="31"/>
                    <a:pt x="146" y="31"/>
                  </a:cubicBezTo>
                  <a:cubicBezTo>
                    <a:pt x="146" y="31"/>
                    <a:pt x="146" y="31"/>
                    <a:pt x="146" y="31"/>
                  </a:cubicBezTo>
                  <a:cubicBezTo>
                    <a:pt x="146" y="31"/>
                    <a:pt x="146" y="31"/>
                    <a:pt x="146" y="31"/>
                  </a:cubicBezTo>
                  <a:cubicBezTo>
                    <a:pt x="146" y="31"/>
                    <a:pt x="146" y="31"/>
                    <a:pt x="146" y="30"/>
                  </a:cubicBezTo>
                  <a:close/>
                  <a:moveTo>
                    <a:pt x="161" y="29"/>
                  </a:moveTo>
                  <a:cubicBezTo>
                    <a:pt x="161" y="29"/>
                    <a:pt x="161" y="29"/>
                    <a:pt x="161" y="29"/>
                  </a:cubicBezTo>
                  <a:cubicBezTo>
                    <a:pt x="162" y="30"/>
                    <a:pt x="162" y="30"/>
                    <a:pt x="162" y="30"/>
                  </a:cubicBezTo>
                  <a:cubicBezTo>
                    <a:pt x="162" y="30"/>
                    <a:pt x="161" y="30"/>
                    <a:pt x="161" y="30"/>
                  </a:cubicBezTo>
                  <a:cubicBezTo>
                    <a:pt x="161" y="30"/>
                    <a:pt x="161" y="30"/>
                    <a:pt x="161" y="30"/>
                  </a:cubicBezTo>
                  <a:cubicBezTo>
                    <a:pt x="161" y="30"/>
                    <a:pt x="161" y="30"/>
                    <a:pt x="161" y="30"/>
                  </a:cubicBezTo>
                  <a:cubicBezTo>
                    <a:pt x="161" y="29"/>
                    <a:pt x="161" y="29"/>
                    <a:pt x="161" y="29"/>
                  </a:cubicBezTo>
                  <a:close/>
                  <a:moveTo>
                    <a:pt x="162" y="29"/>
                  </a:moveTo>
                  <a:cubicBezTo>
                    <a:pt x="163" y="29"/>
                    <a:pt x="164" y="30"/>
                    <a:pt x="164" y="30"/>
                  </a:cubicBezTo>
                  <a:cubicBezTo>
                    <a:pt x="164" y="30"/>
                    <a:pt x="164" y="30"/>
                    <a:pt x="164" y="30"/>
                  </a:cubicBezTo>
                  <a:cubicBezTo>
                    <a:pt x="164" y="30"/>
                    <a:pt x="163" y="30"/>
                    <a:pt x="163" y="30"/>
                  </a:cubicBezTo>
                  <a:cubicBezTo>
                    <a:pt x="163" y="30"/>
                    <a:pt x="162" y="30"/>
                    <a:pt x="162" y="29"/>
                  </a:cubicBezTo>
                  <a:cubicBezTo>
                    <a:pt x="162" y="29"/>
                    <a:pt x="162" y="29"/>
                    <a:pt x="162" y="29"/>
                  </a:cubicBezTo>
                  <a:close/>
                  <a:moveTo>
                    <a:pt x="159" y="29"/>
                  </a:moveTo>
                  <a:cubicBezTo>
                    <a:pt x="159" y="29"/>
                    <a:pt x="159" y="29"/>
                    <a:pt x="159" y="29"/>
                  </a:cubicBezTo>
                  <a:cubicBezTo>
                    <a:pt x="159" y="29"/>
                    <a:pt x="159" y="29"/>
                    <a:pt x="159" y="29"/>
                  </a:cubicBezTo>
                  <a:cubicBezTo>
                    <a:pt x="159" y="29"/>
                    <a:pt x="159" y="29"/>
                    <a:pt x="159" y="29"/>
                  </a:cubicBezTo>
                  <a:close/>
                  <a:moveTo>
                    <a:pt x="152" y="21"/>
                  </a:moveTo>
                  <a:cubicBezTo>
                    <a:pt x="152" y="21"/>
                    <a:pt x="151" y="22"/>
                    <a:pt x="151" y="22"/>
                  </a:cubicBezTo>
                  <a:cubicBezTo>
                    <a:pt x="151" y="22"/>
                    <a:pt x="150" y="22"/>
                    <a:pt x="151" y="22"/>
                  </a:cubicBezTo>
                  <a:cubicBezTo>
                    <a:pt x="151" y="23"/>
                    <a:pt x="151" y="23"/>
                    <a:pt x="151" y="23"/>
                  </a:cubicBezTo>
                  <a:cubicBezTo>
                    <a:pt x="151" y="23"/>
                    <a:pt x="150" y="23"/>
                    <a:pt x="150" y="24"/>
                  </a:cubicBezTo>
                  <a:cubicBezTo>
                    <a:pt x="149" y="24"/>
                    <a:pt x="150" y="24"/>
                    <a:pt x="149" y="24"/>
                  </a:cubicBezTo>
                  <a:cubicBezTo>
                    <a:pt x="149" y="25"/>
                    <a:pt x="149" y="25"/>
                    <a:pt x="149" y="25"/>
                  </a:cubicBezTo>
                  <a:cubicBezTo>
                    <a:pt x="149" y="25"/>
                    <a:pt x="148" y="25"/>
                    <a:pt x="148" y="25"/>
                  </a:cubicBezTo>
                  <a:cubicBezTo>
                    <a:pt x="148" y="25"/>
                    <a:pt x="148" y="25"/>
                    <a:pt x="148" y="25"/>
                  </a:cubicBezTo>
                  <a:cubicBezTo>
                    <a:pt x="148" y="26"/>
                    <a:pt x="148" y="26"/>
                    <a:pt x="148" y="27"/>
                  </a:cubicBezTo>
                  <a:cubicBezTo>
                    <a:pt x="148" y="27"/>
                    <a:pt x="148" y="27"/>
                    <a:pt x="148" y="27"/>
                  </a:cubicBezTo>
                  <a:cubicBezTo>
                    <a:pt x="148" y="27"/>
                    <a:pt x="149" y="28"/>
                    <a:pt x="148" y="28"/>
                  </a:cubicBezTo>
                  <a:cubicBezTo>
                    <a:pt x="148" y="29"/>
                    <a:pt x="148" y="29"/>
                    <a:pt x="148" y="30"/>
                  </a:cubicBezTo>
                  <a:cubicBezTo>
                    <a:pt x="149" y="30"/>
                    <a:pt x="149" y="30"/>
                    <a:pt x="149" y="31"/>
                  </a:cubicBezTo>
                  <a:cubicBezTo>
                    <a:pt x="150" y="31"/>
                    <a:pt x="150" y="32"/>
                    <a:pt x="150" y="32"/>
                  </a:cubicBezTo>
                  <a:cubicBezTo>
                    <a:pt x="150" y="32"/>
                    <a:pt x="150" y="32"/>
                    <a:pt x="150" y="32"/>
                  </a:cubicBezTo>
                  <a:cubicBezTo>
                    <a:pt x="150" y="31"/>
                    <a:pt x="149" y="30"/>
                    <a:pt x="149" y="29"/>
                  </a:cubicBezTo>
                  <a:cubicBezTo>
                    <a:pt x="149" y="29"/>
                    <a:pt x="149" y="28"/>
                    <a:pt x="149" y="28"/>
                  </a:cubicBezTo>
                  <a:cubicBezTo>
                    <a:pt x="149" y="27"/>
                    <a:pt x="149" y="27"/>
                    <a:pt x="149" y="26"/>
                  </a:cubicBezTo>
                  <a:cubicBezTo>
                    <a:pt x="150" y="26"/>
                    <a:pt x="150" y="26"/>
                    <a:pt x="151" y="27"/>
                  </a:cubicBezTo>
                  <a:cubicBezTo>
                    <a:pt x="152" y="27"/>
                    <a:pt x="152" y="26"/>
                    <a:pt x="152" y="27"/>
                  </a:cubicBezTo>
                  <a:cubicBezTo>
                    <a:pt x="152" y="27"/>
                    <a:pt x="153" y="27"/>
                    <a:pt x="153" y="27"/>
                  </a:cubicBezTo>
                  <a:cubicBezTo>
                    <a:pt x="153" y="27"/>
                    <a:pt x="152" y="26"/>
                    <a:pt x="152" y="26"/>
                  </a:cubicBezTo>
                  <a:cubicBezTo>
                    <a:pt x="152" y="26"/>
                    <a:pt x="151" y="26"/>
                    <a:pt x="151" y="26"/>
                  </a:cubicBezTo>
                  <a:cubicBezTo>
                    <a:pt x="151" y="26"/>
                    <a:pt x="151" y="25"/>
                    <a:pt x="151" y="25"/>
                  </a:cubicBezTo>
                  <a:cubicBezTo>
                    <a:pt x="151" y="24"/>
                    <a:pt x="152" y="24"/>
                    <a:pt x="152" y="23"/>
                  </a:cubicBezTo>
                  <a:cubicBezTo>
                    <a:pt x="153" y="22"/>
                    <a:pt x="153" y="22"/>
                    <a:pt x="152" y="21"/>
                  </a:cubicBezTo>
                  <a:close/>
                  <a:moveTo>
                    <a:pt x="127" y="33"/>
                  </a:moveTo>
                  <a:cubicBezTo>
                    <a:pt x="126" y="33"/>
                    <a:pt x="126" y="33"/>
                    <a:pt x="125" y="33"/>
                  </a:cubicBezTo>
                  <a:cubicBezTo>
                    <a:pt x="125" y="33"/>
                    <a:pt x="124" y="33"/>
                    <a:pt x="123" y="33"/>
                  </a:cubicBezTo>
                  <a:cubicBezTo>
                    <a:pt x="123" y="33"/>
                    <a:pt x="123" y="33"/>
                    <a:pt x="123" y="34"/>
                  </a:cubicBezTo>
                  <a:cubicBezTo>
                    <a:pt x="123" y="34"/>
                    <a:pt x="122" y="34"/>
                    <a:pt x="122" y="34"/>
                  </a:cubicBezTo>
                  <a:cubicBezTo>
                    <a:pt x="121" y="34"/>
                    <a:pt x="121" y="34"/>
                    <a:pt x="121" y="33"/>
                  </a:cubicBezTo>
                  <a:cubicBezTo>
                    <a:pt x="120" y="34"/>
                    <a:pt x="119" y="36"/>
                    <a:pt x="118" y="36"/>
                  </a:cubicBezTo>
                  <a:cubicBezTo>
                    <a:pt x="118" y="36"/>
                    <a:pt x="116" y="36"/>
                    <a:pt x="116" y="36"/>
                  </a:cubicBezTo>
                  <a:cubicBezTo>
                    <a:pt x="116" y="35"/>
                    <a:pt x="116" y="35"/>
                    <a:pt x="116" y="35"/>
                  </a:cubicBezTo>
                  <a:cubicBezTo>
                    <a:pt x="116" y="34"/>
                    <a:pt x="115" y="34"/>
                    <a:pt x="115" y="34"/>
                  </a:cubicBezTo>
                  <a:cubicBezTo>
                    <a:pt x="115" y="34"/>
                    <a:pt x="115" y="34"/>
                    <a:pt x="114" y="34"/>
                  </a:cubicBezTo>
                  <a:cubicBezTo>
                    <a:pt x="114" y="33"/>
                    <a:pt x="114" y="33"/>
                    <a:pt x="114" y="33"/>
                  </a:cubicBezTo>
                  <a:cubicBezTo>
                    <a:pt x="113" y="32"/>
                    <a:pt x="114" y="32"/>
                    <a:pt x="113" y="31"/>
                  </a:cubicBezTo>
                  <a:cubicBezTo>
                    <a:pt x="113" y="31"/>
                    <a:pt x="113" y="31"/>
                    <a:pt x="113" y="30"/>
                  </a:cubicBezTo>
                  <a:cubicBezTo>
                    <a:pt x="113" y="30"/>
                    <a:pt x="113" y="29"/>
                    <a:pt x="114" y="29"/>
                  </a:cubicBezTo>
                  <a:cubicBezTo>
                    <a:pt x="114" y="28"/>
                    <a:pt x="114" y="28"/>
                    <a:pt x="114" y="28"/>
                  </a:cubicBezTo>
                  <a:cubicBezTo>
                    <a:pt x="114" y="27"/>
                    <a:pt x="115" y="26"/>
                    <a:pt x="115" y="26"/>
                  </a:cubicBezTo>
                  <a:cubicBezTo>
                    <a:pt x="116" y="26"/>
                    <a:pt x="117" y="26"/>
                    <a:pt x="118" y="26"/>
                  </a:cubicBezTo>
                  <a:cubicBezTo>
                    <a:pt x="118" y="26"/>
                    <a:pt x="119" y="26"/>
                    <a:pt x="119" y="26"/>
                  </a:cubicBezTo>
                  <a:cubicBezTo>
                    <a:pt x="119" y="26"/>
                    <a:pt x="119" y="26"/>
                    <a:pt x="120" y="26"/>
                  </a:cubicBezTo>
                  <a:cubicBezTo>
                    <a:pt x="120" y="26"/>
                    <a:pt x="120" y="26"/>
                    <a:pt x="121" y="26"/>
                  </a:cubicBezTo>
                  <a:cubicBezTo>
                    <a:pt x="121" y="26"/>
                    <a:pt x="121" y="26"/>
                    <a:pt x="122" y="26"/>
                  </a:cubicBezTo>
                  <a:cubicBezTo>
                    <a:pt x="122" y="26"/>
                    <a:pt x="123" y="26"/>
                    <a:pt x="123" y="26"/>
                  </a:cubicBezTo>
                  <a:cubicBezTo>
                    <a:pt x="124" y="26"/>
                    <a:pt x="124" y="26"/>
                    <a:pt x="125" y="26"/>
                  </a:cubicBezTo>
                  <a:cubicBezTo>
                    <a:pt x="126" y="26"/>
                    <a:pt x="126" y="26"/>
                    <a:pt x="127" y="26"/>
                  </a:cubicBezTo>
                  <a:cubicBezTo>
                    <a:pt x="128" y="26"/>
                    <a:pt x="128" y="27"/>
                    <a:pt x="128" y="27"/>
                  </a:cubicBezTo>
                  <a:cubicBezTo>
                    <a:pt x="129" y="27"/>
                    <a:pt x="131" y="27"/>
                    <a:pt x="131" y="27"/>
                  </a:cubicBezTo>
                  <a:cubicBezTo>
                    <a:pt x="132" y="27"/>
                    <a:pt x="133" y="27"/>
                    <a:pt x="133" y="26"/>
                  </a:cubicBezTo>
                  <a:cubicBezTo>
                    <a:pt x="133" y="26"/>
                    <a:pt x="134" y="26"/>
                    <a:pt x="134" y="25"/>
                  </a:cubicBezTo>
                  <a:cubicBezTo>
                    <a:pt x="134" y="25"/>
                    <a:pt x="134" y="25"/>
                    <a:pt x="134" y="25"/>
                  </a:cubicBezTo>
                  <a:cubicBezTo>
                    <a:pt x="135" y="24"/>
                    <a:pt x="135" y="24"/>
                    <a:pt x="136" y="23"/>
                  </a:cubicBezTo>
                  <a:cubicBezTo>
                    <a:pt x="136" y="23"/>
                    <a:pt x="136" y="22"/>
                    <a:pt x="136" y="22"/>
                  </a:cubicBezTo>
                  <a:cubicBezTo>
                    <a:pt x="136" y="22"/>
                    <a:pt x="136" y="21"/>
                    <a:pt x="137" y="21"/>
                  </a:cubicBezTo>
                  <a:cubicBezTo>
                    <a:pt x="137" y="21"/>
                    <a:pt x="137" y="21"/>
                    <a:pt x="137" y="20"/>
                  </a:cubicBezTo>
                  <a:cubicBezTo>
                    <a:pt x="136" y="20"/>
                    <a:pt x="136" y="20"/>
                    <a:pt x="136" y="20"/>
                  </a:cubicBezTo>
                  <a:cubicBezTo>
                    <a:pt x="136" y="20"/>
                    <a:pt x="136" y="20"/>
                    <a:pt x="136" y="20"/>
                  </a:cubicBezTo>
                  <a:cubicBezTo>
                    <a:pt x="135" y="20"/>
                    <a:pt x="136" y="21"/>
                    <a:pt x="135" y="21"/>
                  </a:cubicBezTo>
                  <a:cubicBezTo>
                    <a:pt x="135" y="22"/>
                    <a:pt x="134" y="22"/>
                    <a:pt x="134" y="22"/>
                  </a:cubicBezTo>
                  <a:cubicBezTo>
                    <a:pt x="134" y="22"/>
                    <a:pt x="134" y="22"/>
                    <a:pt x="134" y="23"/>
                  </a:cubicBezTo>
                  <a:cubicBezTo>
                    <a:pt x="134" y="23"/>
                    <a:pt x="133" y="23"/>
                    <a:pt x="133" y="23"/>
                  </a:cubicBezTo>
                  <a:cubicBezTo>
                    <a:pt x="133" y="23"/>
                    <a:pt x="133" y="24"/>
                    <a:pt x="133" y="24"/>
                  </a:cubicBezTo>
                  <a:cubicBezTo>
                    <a:pt x="133" y="24"/>
                    <a:pt x="132" y="24"/>
                    <a:pt x="132" y="24"/>
                  </a:cubicBezTo>
                  <a:cubicBezTo>
                    <a:pt x="132" y="24"/>
                    <a:pt x="131" y="25"/>
                    <a:pt x="131" y="25"/>
                  </a:cubicBezTo>
                  <a:cubicBezTo>
                    <a:pt x="131" y="25"/>
                    <a:pt x="130" y="25"/>
                    <a:pt x="130" y="25"/>
                  </a:cubicBezTo>
                  <a:cubicBezTo>
                    <a:pt x="130" y="25"/>
                    <a:pt x="129" y="25"/>
                    <a:pt x="129" y="25"/>
                  </a:cubicBezTo>
                  <a:cubicBezTo>
                    <a:pt x="128" y="24"/>
                    <a:pt x="127" y="24"/>
                    <a:pt x="127" y="25"/>
                  </a:cubicBezTo>
                  <a:cubicBezTo>
                    <a:pt x="125" y="25"/>
                    <a:pt x="125" y="24"/>
                    <a:pt x="124" y="24"/>
                  </a:cubicBezTo>
                  <a:cubicBezTo>
                    <a:pt x="123" y="24"/>
                    <a:pt x="122" y="24"/>
                    <a:pt x="122" y="24"/>
                  </a:cubicBezTo>
                  <a:cubicBezTo>
                    <a:pt x="122" y="24"/>
                    <a:pt x="122" y="24"/>
                    <a:pt x="122" y="23"/>
                  </a:cubicBezTo>
                  <a:cubicBezTo>
                    <a:pt x="121" y="23"/>
                    <a:pt x="121" y="24"/>
                    <a:pt x="120" y="23"/>
                  </a:cubicBezTo>
                  <a:cubicBezTo>
                    <a:pt x="120" y="23"/>
                    <a:pt x="120" y="23"/>
                    <a:pt x="120" y="23"/>
                  </a:cubicBezTo>
                  <a:cubicBezTo>
                    <a:pt x="120" y="23"/>
                    <a:pt x="120" y="23"/>
                    <a:pt x="120" y="23"/>
                  </a:cubicBezTo>
                  <a:cubicBezTo>
                    <a:pt x="119" y="23"/>
                    <a:pt x="119" y="23"/>
                    <a:pt x="119" y="23"/>
                  </a:cubicBezTo>
                  <a:cubicBezTo>
                    <a:pt x="118" y="23"/>
                    <a:pt x="118" y="22"/>
                    <a:pt x="118" y="22"/>
                  </a:cubicBezTo>
                  <a:cubicBezTo>
                    <a:pt x="118" y="22"/>
                    <a:pt x="118" y="22"/>
                    <a:pt x="117" y="22"/>
                  </a:cubicBezTo>
                  <a:cubicBezTo>
                    <a:pt x="117" y="23"/>
                    <a:pt x="117" y="23"/>
                    <a:pt x="117" y="24"/>
                  </a:cubicBezTo>
                  <a:cubicBezTo>
                    <a:pt x="117" y="24"/>
                    <a:pt x="117" y="24"/>
                    <a:pt x="117" y="24"/>
                  </a:cubicBezTo>
                  <a:cubicBezTo>
                    <a:pt x="117" y="24"/>
                    <a:pt x="116" y="25"/>
                    <a:pt x="116" y="25"/>
                  </a:cubicBezTo>
                  <a:cubicBezTo>
                    <a:pt x="115" y="25"/>
                    <a:pt x="115" y="25"/>
                    <a:pt x="115" y="25"/>
                  </a:cubicBezTo>
                  <a:cubicBezTo>
                    <a:pt x="114" y="25"/>
                    <a:pt x="115" y="25"/>
                    <a:pt x="114" y="25"/>
                  </a:cubicBezTo>
                  <a:cubicBezTo>
                    <a:pt x="114" y="25"/>
                    <a:pt x="114" y="25"/>
                    <a:pt x="114" y="25"/>
                  </a:cubicBezTo>
                  <a:cubicBezTo>
                    <a:pt x="114" y="26"/>
                    <a:pt x="114" y="26"/>
                    <a:pt x="114" y="26"/>
                  </a:cubicBezTo>
                  <a:cubicBezTo>
                    <a:pt x="113" y="27"/>
                    <a:pt x="113" y="27"/>
                    <a:pt x="113" y="27"/>
                  </a:cubicBezTo>
                  <a:cubicBezTo>
                    <a:pt x="113" y="28"/>
                    <a:pt x="113" y="28"/>
                    <a:pt x="113" y="29"/>
                  </a:cubicBezTo>
                  <a:cubicBezTo>
                    <a:pt x="113" y="29"/>
                    <a:pt x="113" y="29"/>
                    <a:pt x="113" y="29"/>
                  </a:cubicBezTo>
                  <a:cubicBezTo>
                    <a:pt x="113" y="30"/>
                    <a:pt x="113" y="30"/>
                    <a:pt x="113" y="30"/>
                  </a:cubicBezTo>
                  <a:cubicBezTo>
                    <a:pt x="113" y="30"/>
                    <a:pt x="112" y="31"/>
                    <a:pt x="112" y="31"/>
                  </a:cubicBezTo>
                  <a:cubicBezTo>
                    <a:pt x="112" y="32"/>
                    <a:pt x="113" y="33"/>
                    <a:pt x="113" y="33"/>
                  </a:cubicBezTo>
                  <a:cubicBezTo>
                    <a:pt x="113" y="33"/>
                    <a:pt x="113" y="33"/>
                    <a:pt x="113" y="34"/>
                  </a:cubicBezTo>
                  <a:cubicBezTo>
                    <a:pt x="112" y="33"/>
                    <a:pt x="112" y="33"/>
                    <a:pt x="112" y="33"/>
                  </a:cubicBezTo>
                  <a:cubicBezTo>
                    <a:pt x="112" y="33"/>
                    <a:pt x="111" y="34"/>
                    <a:pt x="111" y="34"/>
                  </a:cubicBezTo>
                  <a:cubicBezTo>
                    <a:pt x="111" y="34"/>
                    <a:pt x="111" y="34"/>
                    <a:pt x="111" y="34"/>
                  </a:cubicBezTo>
                  <a:cubicBezTo>
                    <a:pt x="111" y="35"/>
                    <a:pt x="110" y="35"/>
                    <a:pt x="110" y="35"/>
                  </a:cubicBezTo>
                  <a:cubicBezTo>
                    <a:pt x="110" y="35"/>
                    <a:pt x="110" y="36"/>
                    <a:pt x="110" y="36"/>
                  </a:cubicBezTo>
                  <a:cubicBezTo>
                    <a:pt x="110" y="36"/>
                    <a:pt x="110" y="37"/>
                    <a:pt x="110" y="38"/>
                  </a:cubicBezTo>
                  <a:cubicBezTo>
                    <a:pt x="110" y="38"/>
                    <a:pt x="111" y="38"/>
                    <a:pt x="111" y="39"/>
                  </a:cubicBezTo>
                  <a:cubicBezTo>
                    <a:pt x="110" y="39"/>
                    <a:pt x="110" y="39"/>
                    <a:pt x="110" y="40"/>
                  </a:cubicBezTo>
                  <a:cubicBezTo>
                    <a:pt x="110" y="40"/>
                    <a:pt x="110" y="40"/>
                    <a:pt x="110" y="40"/>
                  </a:cubicBezTo>
                  <a:cubicBezTo>
                    <a:pt x="110" y="40"/>
                    <a:pt x="109" y="40"/>
                    <a:pt x="109" y="40"/>
                  </a:cubicBezTo>
                  <a:cubicBezTo>
                    <a:pt x="109" y="41"/>
                    <a:pt x="110" y="41"/>
                    <a:pt x="109" y="41"/>
                  </a:cubicBezTo>
                  <a:cubicBezTo>
                    <a:pt x="109" y="41"/>
                    <a:pt x="109" y="42"/>
                    <a:pt x="109" y="42"/>
                  </a:cubicBezTo>
                  <a:cubicBezTo>
                    <a:pt x="109" y="42"/>
                    <a:pt x="109" y="42"/>
                    <a:pt x="109" y="42"/>
                  </a:cubicBezTo>
                  <a:cubicBezTo>
                    <a:pt x="109" y="42"/>
                    <a:pt x="109" y="42"/>
                    <a:pt x="109" y="43"/>
                  </a:cubicBezTo>
                  <a:cubicBezTo>
                    <a:pt x="108" y="43"/>
                    <a:pt x="108" y="43"/>
                    <a:pt x="108" y="43"/>
                  </a:cubicBezTo>
                  <a:cubicBezTo>
                    <a:pt x="108" y="43"/>
                    <a:pt x="108" y="43"/>
                    <a:pt x="108" y="44"/>
                  </a:cubicBezTo>
                  <a:cubicBezTo>
                    <a:pt x="108" y="44"/>
                    <a:pt x="108" y="44"/>
                    <a:pt x="108" y="45"/>
                  </a:cubicBezTo>
                  <a:cubicBezTo>
                    <a:pt x="108" y="45"/>
                    <a:pt x="108" y="47"/>
                    <a:pt x="108" y="47"/>
                  </a:cubicBezTo>
                  <a:cubicBezTo>
                    <a:pt x="108" y="47"/>
                    <a:pt x="110" y="46"/>
                    <a:pt x="110" y="46"/>
                  </a:cubicBezTo>
                  <a:cubicBezTo>
                    <a:pt x="110" y="46"/>
                    <a:pt x="111" y="47"/>
                    <a:pt x="111" y="47"/>
                  </a:cubicBezTo>
                  <a:cubicBezTo>
                    <a:pt x="111" y="47"/>
                    <a:pt x="111" y="48"/>
                    <a:pt x="111" y="48"/>
                  </a:cubicBezTo>
                  <a:cubicBezTo>
                    <a:pt x="111" y="48"/>
                    <a:pt x="111" y="49"/>
                    <a:pt x="111" y="49"/>
                  </a:cubicBezTo>
                  <a:cubicBezTo>
                    <a:pt x="111" y="50"/>
                    <a:pt x="111" y="51"/>
                    <a:pt x="111" y="52"/>
                  </a:cubicBezTo>
                  <a:cubicBezTo>
                    <a:pt x="111" y="52"/>
                    <a:pt x="111" y="52"/>
                    <a:pt x="111" y="53"/>
                  </a:cubicBezTo>
                  <a:cubicBezTo>
                    <a:pt x="111" y="53"/>
                    <a:pt x="111" y="53"/>
                    <a:pt x="111" y="53"/>
                  </a:cubicBezTo>
                  <a:cubicBezTo>
                    <a:pt x="111" y="54"/>
                    <a:pt x="111" y="54"/>
                    <a:pt x="111" y="54"/>
                  </a:cubicBezTo>
                  <a:cubicBezTo>
                    <a:pt x="110" y="55"/>
                    <a:pt x="110" y="56"/>
                    <a:pt x="110" y="56"/>
                  </a:cubicBezTo>
                  <a:cubicBezTo>
                    <a:pt x="110" y="57"/>
                    <a:pt x="110" y="57"/>
                    <a:pt x="110" y="57"/>
                  </a:cubicBezTo>
                  <a:cubicBezTo>
                    <a:pt x="111" y="57"/>
                    <a:pt x="111" y="58"/>
                    <a:pt x="111" y="58"/>
                  </a:cubicBezTo>
                  <a:cubicBezTo>
                    <a:pt x="111" y="58"/>
                    <a:pt x="112" y="58"/>
                    <a:pt x="112" y="57"/>
                  </a:cubicBezTo>
                  <a:cubicBezTo>
                    <a:pt x="112" y="57"/>
                    <a:pt x="112" y="57"/>
                    <a:pt x="112" y="57"/>
                  </a:cubicBezTo>
                  <a:cubicBezTo>
                    <a:pt x="112" y="57"/>
                    <a:pt x="113" y="57"/>
                    <a:pt x="113" y="57"/>
                  </a:cubicBezTo>
                  <a:cubicBezTo>
                    <a:pt x="113" y="57"/>
                    <a:pt x="113" y="57"/>
                    <a:pt x="113" y="57"/>
                  </a:cubicBezTo>
                  <a:cubicBezTo>
                    <a:pt x="114" y="57"/>
                    <a:pt x="114" y="57"/>
                    <a:pt x="114" y="57"/>
                  </a:cubicBezTo>
                  <a:cubicBezTo>
                    <a:pt x="114" y="57"/>
                    <a:pt x="113" y="56"/>
                    <a:pt x="114" y="55"/>
                  </a:cubicBezTo>
                  <a:cubicBezTo>
                    <a:pt x="114" y="55"/>
                    <a:pt x="114" y="54"/>
                    <a:pt x="114" y="54"/>
                  </a:cubicBezTo>
                  <a:cubicBezTo>
                    <a:pt x="114" y="53"/>
                    <a:pt x="114" y="53"/>
                    <a:pt x="114" y="53"/>
                  </a:cubicBezTo>
                  <a:cubicBezTo>
                    <a:pt x="114" y="52"/>
                    <a:pt x="114" y="51"/>
                    <a:pt x="114" y="50"/>
                  </a:cubicBezTo>
                  <a:cubicBezTo>
                    <a:pt x="114" y="49"/>
                    <a:pt x="114" y="49"/>
                    <a:pt x="114" y="49"/>
                  </a:cubicBezTo>
                  <a:cubicBezTo>
                    <a:pt x="114" y="48"/>
                    <a:pt x="115" y="48"/>
                    <a:pt x="115" y="48"/>
                  </a:cubicBezTo>
                  <a:cubicBezTo>
                    <a:pt x="115" y="47"/>
                    <a:pt x="115" y="47"/>
                    <a:pt x="115" y="47"/>
                  </a:cubicBezTo>
                  <a:cubicBezTo>
                    <a:pt x="115" y="47"/>
                    <a:pt x="115" y="46"/>
                    <a:pt x="115" y="46"/>
                  </a:cubicBezTo>
                  <a:cubicBezTo>
                    <a:pt x="115" y="46"/>
                    <a:pt x="114" y="46"/>
                    <a:pt x="114" y="45"/>
                  </a:cubicBezTo>
                  <a:cubicBezTo>
                    <a:pt x="114" y="45"/>
                    <a:pt x="114" y="44"/>
                    <a:pt x="114" y="44"/>
                  </a:cubicBezTo>
                  <a:cubicBezTo>
                    <a:pt x="114" y="44"/>
                    <a:pt x="116" y="42"/>
                    <a:pt x="116" y="42"/>
                  </a:cubicBezTo>
                  <a:cubicBezTo>
                    <a:pt x="117" y="42"/>
                    <a:pt x="117" y="42"/>
                    <a:pt x="117" y="42"/>
                  </a:cubicBezTo>
                  <a:cubicBezTo>
                    <a:pt x="118" y="42"/>
                    <a:pt x="118" y="42"/>
                    <a:pt x="118" y="43"/>
                  </a:cubicBezTo>
                  <a:cubicBezTo>
                    <a:pt x="118" y="43"/>
                    <a:pt x="118" y="44"/>
                    <a:pt x="118" y="44"/>
                  </a:cubicBezTo>
                  <a:cubicBezTo>
                    <a:pt x="118" y="45"/>
                    <a:pt x="118" y="45"/>
                    <a:pt x="118" y="46"/>
                  </a:cubicBezTo>
                  <a:cubicBezTo>
                    <a:pt x="118" y="46"/>
                    <a:pt x="118" y="46"/>
                    <a:pt x="118" y="46"/>
                  </a:cubicBezTo>
                  <a:cubicBezTo>
                    <a:pt x="117" y="46"/>
                    <a:pt x="117" y="46"/>
                    <a:pt x="117" y="47"/>
                  </a:cubicBezTo>
                  <a:cubicBezTo>
                    <a:pt x="117" y="47"/>
                    <a:pt x="118" y="47"/>
                    <a:pt x="118" y="48"/>
                  </a:cubicBezTo>
                  <a:cubicBezTo>
                    <a:pt x="118" y="48"/>
                    <a:pt x="118" y="48"/>
                    <a:pt x="118" y="48"/>
                  </a:cubicBezTo>
                  <a:cubicBezTo>
                    <a:pt x="118" y="48"/>
                    <a:pt x="119" y="48"/>
                    <a:pt x="119" y="48"/>
                  </a:cubicBezTo>
                  <a:cubicBezTo>
                    <a:pt x="119" y="49"/>
                    <a:pt x="119" y="49"/>
                    <a:pt x="119" y="49"/>
                  </a:cubicBezTo>
                  <a:cubicBezTo>
                    <a:pt x="120" y="49"/>
                    <a:pt x="120" y="49"/>
                    <a:pt x="120" y="50"/>
                  </a:cubicBezTo>
                  <a:cubicBezTo>
                    <a:pt x="120" y="50"/>
                    <a:pt x="120" y="50"/>
                    <a:pt x="120" y="50"/>
                  </a:cubicBezTo>
                  <a:cubicBezTo>
                    <a:pt x="120" y="51"/>
                    <a:pt x="120" y="51"/>
                    <a:pt x="120" y="51"/>
                  </a:cubicBezTo>
                  <a:cubicBezTo>
                    <a:pt x="120" y="51"/>
                    <a:pt x="120" y="52"/>
                    <a:pt x="120" y="52"/>
                  </a:cubicBezTo>
                  <a:cubicBezTo>
                    <a:pt x="120" y="53"/>
                    <a:pt x="120" y="53"/>
                    <a:pt x="120" y="53"/>
                  </a:cubicBezTo>
                  <a:cubicBezTo>
                    <a:pt x="121" y="53"/>
                    <a:pt x="121" y="54"/>
                    <a:pt x="122" y="54"/>
                  </a:cubicBezTo>
                  <a:cubicBezTo>
                    <a:pt x="122" y="54"/>
                    <a:pt x="122" y="54"/>
                    <a:pt x="122" y="53"/>
                  </a:cubicBezTo>
                  <a:cubicBezTo>
                    <a:pt x="122" y="53"/>
                    <a:pt x="122" y="52"/>
                    <a:pt x="122" y="52"/>
                  </a:cubicBezTo>
                  <a:cubicBezTo>
                    <a:pt x="122" y="52"/>
                    <a:pt x="124" y="51"/>
                    <a:pt x="125" y="51"/>
                  </a:cubicBezTo>
                  <a:cubicBezTo>
                    <a:pt x="125" y="51"/>
                    <a:pt x="125" y="51"/>
                    <a:pt x="125" y="51"/>
                  </a:cubicBezTo>
                  <a:cubicBezTo>
                    <a:pt x="125" y="51"/>
                    <a:pt x="125" y="51"/>
                    <a:pt x="125" y="51"/>
                  </a:cubicBezTo>
                  <a:cubicBezTo>
                    <a:pt x="125" y="51"/>
                    <a:pt x="125" y="51"/>
                    <a:pt x="125" y="51"/>
                  </a:cubicBezTo>
                  <a:cubicBezTo>
                    <a:pt x="126" y="51"/>
                    <a:pt x="126" y="51"/>
                    <a:pt x="126" y="51"/>
                  </a:cubicBezTo>
                  <a:cubicBezTo>
                    <a:pt x="126" y="51"/>
                    <a:pt x="126" y="50"/>
                    <a:pt x="126" y="50"/>
                  </a:cubicBezTo>
                  <a:cubicBezTo>
                    <a:pt x="126" y="50"/>
                    <a:pt x="125" y="50"/>
                    <a:pt x="125" y="50"/>
                  </a:cubicBezTo>
                  <a:cubicBezTo>
                    <a:pt x="125" y="50"/>
                    <a:pt x="125" y="50"/>
                    <a:pt x="125" y="50"/>
                  </a:cubicBezTo>
                  <a:cubicBezTo>
                    <a:pt x="124" y="50"/>
                    <a:pt x="124" y="50"/>
                    <a:pt x="124" y="49"/>
                  </a:cubicBezTo>
                  <a:cubicBezTo>
                    <a:pt x="124" y="49"/>
                    <a:pt x="124" y="49"/>
                    <a:pt x="124" y="49"/>
                  </a:cubicBezTo>
                  <a:cubicBezTo>
                    <a:pt x="124" y="49"/>
                    <a:pt x="123" y="48"/>
                    <a:pt x="123" y="48"/>
                  </a:cubicBezTo>
                  <a:cubicBezTo>
                    <a:pt x="123" y="47"/>
                    <a:pt x="123" y="47"/>
                    <a:pt x="123" y="47"/>
                  </a:cubicBezTo>
                  <a:cubicBezTo>
                    <a:pt x="123" y="47"/>
                    <a:pt x="123" y="46"/>
                    <a:pt x="123" y="46"/>
                  </a:cubicBezTo>
                  <a:cubicBezTo>
                    <a:pt x="123" y="46"/>
                    <a:pt x="123" y="46"/>
                    <a:pt x="123" y="46"/>
                  </a:cubicBezTo>
                  <a:cubicBezTo>
                    <a:pt x="123" y="46"/>
                    <a:pt x="123" y="46"/>
                    <a:pt x="123" y="46"/>
                  </a:cubicBezTo>
                  <a:cubicBezTo>
                    <a:pt x="123" y="45"/>
                    <a:pt x="123" y="45"/>
                    <a:pt x="123" y="45"/>
                  </a:cubicBezTo>
                  <a:cubicBezTo>
                    <a:pt x="124" y="45"/>
                    <a:pt x="124" y="45"/>
                    <a:pt x="124" y="45"/>
                  </a:cubicBezTo>
                  <a:cubicBezTo>
                    <a:pt x="124" y="45"/>
                    <a:pt x="124" y="45"/>
                    <a:pt x="124" y="45"/>
                  </a:cubicBezTo>
                  <a:cubicBezTo>
                    <a:pt x="124" y="45"/>
                    <a:pt x="123" y="45"/>
                    <a:pt x="123" y="45"/>
                  </a:cubicBezTo>
                  <a:cubicBezTo>
                    <a:pt x="123" y="44"/>
                    <a:pt x="123" y="44"/>
                    <a:pt x="123" y="44"/>
                  </a:cubicBezTo>
                  <a:cubicBezTo>
                    <a:pt x="123" y="44"/>
                    <a:pt x="122" y="43"/>
                    <a:pt x="122" y="43"/>
                  </a:cubicBezTo>
                  <a:cubicBezTo>
                    <a:pt x="122" y="43"/>
                    <a:pt x="122" y="42"/>
                    <a:pt x="122" y="42"/>
                  </a:cubicBezTo>
                  <a:cubicBezTo>
                    <a:pt x="122" y="42"/>
                    <a:pt x="122" y="42"/>
                    <a:pt x="122" y="42"/>
                  </a:cubicBezTo>
                  <a:cubicBezTo>
                    <a:pt x="121" y="41"/>
                    <a:pt x="121" y="41"/>
                    <a:pt x="121" y="40"/>
                  </a:cubicBezTo>
                  <a:cubicBezTo>
                    <a:pt x="121" y="40"/>
                    <a:pt x="120" y="40"/>
                    <a:pt x="120" y="40"/>
                  </a:cubicBezTo>
                  <a:cubicBezTo>
                    <a:pt x="120" y="40"/>
                    <a:pt x="120" y="40"/>
                    <a:pt x="120" y="40"/>
                  </a:cubicBezTo>
                  <a:cubicBezTo>
                    <a:pt x="120" y="39"/>
                    <a:pt x="119" y="39"/>
                    <a:pt x="119" y="39"/>
                  </a:cubicBezTo>
                  <a:cubicBezTo>
                    <a:pt x="119" y="39"/>
                    <a:pt x="119" y="38"/>
                    <a:pt x="119" y="38"/>
                  </a:cubicBezTo>
                  <a:cubicBezTo>
                    <a:pt x="120" y="38"/>
                    <a:pt x="120" y="38"/>
                    <a:pt x="120" y="39"/>
                  </a:cubicBezTo>
                  <a:cubicBezTo>
                    <a:pt x="121" y="38"/>
                    <a:pt x="121" y="38"/>
                    <a:pt x="121" y="37"/>
                  </a:cubicBezTo>
                  <a:cubicBezTo>
                    <a:pt x="122" y="37"/>
                    <a:pt x="122" y="37"/>
                    <a:pt x="123" y="37"/>
                  </a:cubicBezTo>
                  <a:cubicBezTo>
                    <a:pt x="123" y="37"/>
                    <a:pt x="123" y="37"/>
                    <a:pt x="123" y="37"/>
                  </a:cubicBezTo>
                  <a:cubicBezTo>
                    <a:pt x="124" y="37"/>
                    <a:pt x="125" y="35"/>
                    <a:pt x="125" y="35"/>
                  </a:cubicBezTo>
                  <a:cubicBezTo>
                    <a:pt x="125" y="35"/>
                    <a:pt x="125" y="35"/>
                    <a:pt x="125" y="35"/>
                  </a:cubicBezTo>
                  <a:cubicBezTo>
                    <a:pt x="125" y="34"/>
                    <a:pt x="125" y="34"/>
                    <a:pt x="125" y="34"/>
                  </a:cubicBezTo>
                  <a:cubicBezTo>
                    <a:pt x="126" y="34"/>
                    <a:pt x="126" y="34"/>
                    <a:pt x="126" y="33"/>
                  </a:cubicBezTo>
                  <a:cubicBezTo>
                    <a:pt x="126" y="33"/>
                    <a:pt x="127" y="33"/>
                    <a:pt x="127" y="33"/>
                  </a:cubicBezTo>
                  <a:cubicBezTo>
                    <a:pt x="128" y="33"/>
                    <a:pt x="128" y="33"/>
                    <a:pt x="128" y="34"/>
                  </a:cubicBezTo>
                  <a:cubicBezTo>
                    <a:pt x="128" y="34"/>
                    <a:pt x="128" y="34"/>
                    <a:pt x="128" y="34"/>
                  </a:cubicBezTo>
                  <a:cubicBezTo>
                    <a:pt x="129" y="33"/>
                    <a:pt x="129" y="33"/>
                    <a:pt x="129" y="32"/>
                  </a:cubicBezTo>
                  <a:cubicBezTo>
                    <a:pt x="128" y="32"/>
                    <a:pt x="128" y="32"/>
                    <a:pt x="128" y="32"/>
                  </a:cubicBezTo>
                  <a:cubicBezTo>
                    <a:pt x="128" y="32"/>
                    <a:pt x="127" y="32"/>
                    <a:pt x="127" y="32"/>
                  </a:cubicBezTo>
                  <a:cubicBezTo>
                    <a:pt x="127" y="32"/>
                    <a:pt x="127" y="32"/>
                    <a:pt x="127" y="32"/>
                  </a:cubicBezTo>
                  <a:cubicBezTo>
                    <a:pt x="127" y="32"/>
                    <a:pt x="126" y="32"/>
                    <a:pt x="126" y="32"/>
                  </a:cubicBezTo>
                  <a:cubicBezTo>
                    <a:pt x="127" y="33"/>
                    <a:pt x="127" y="32"/>
                    <a:pt x="127" y="33"/>
                  </a:cubicBezTo>
                  <a:close/>
                  <a:moveTo>
                    <a:pt x="149" y="19"/>
                  </a:moveTo>
                  <a:cubicBezTo>
                    <a:pt x="149" y="19"/>
                    <a:pt x="149" y="19"/>
                    <a:pt x="149" y="19"/>
                  </a:cubicBezTo>
                  <a:cubicBezTo>
                    <a:pt x="149" y="20"/>
                    <a:pt x="149" y="20"/>
                    <a:pt x="149" y="21"/>
                  </a:cubicBezTo>
                  <a:cubicBezTo>
                    <a:pt x="150" y="21"/>
                    <a:pt x="149" y="21"/>
                    <a:pt x="149" y="22"/>
                  </a:cubicBezTo>
                  <a:cubicBezTo>
                    <a:pt x="149" y="22"/>
                    <a:pt x="149" y="22"/>
                    <a:pt x="149" y="22"/>
                  </a:cubicBezTo>
                  <a:cubicBezTo>
                    <a:pt x="149" y="23"/>
                    <a:pt x="148" y="23"/>
                    <a:pt x="148" y="23"/>
                  </a:cubicBezTo>
                  <a:cubicBezTo>
                    <a:pt x="148" y="24"/>
                    <a:pt x="148" y="24"/>
                    <a:pt x="148" y="24"/>
                  </a:cubicBezTo>
                  <a:cubicBezTo>
                    <a:pt x="148" y="24"/>
                    <a:pt x="148" y="23"/>
                    <a:pt x="147" y="23"/>
                  </a:cubicBezTo>
                  <a:cubicBezTo>
                    <a:pt x="147" y="23"/>
                    <a:pt x="147" y="23"/>
                    <a:pt x="147" y="23"/>
                  </a:cubicBezTo>
                  <a:cubicBezTo>
                    <a:pt x="147" y="22"/>
                    <a:pt x="147" y="22"/>
                    <a:pt x="148" y="22"/>
                  </a:cubicBezTo>
                  <a:cubicBezTo>
                    <a:pt x="148" y="21"/>
                    <a:pt x="148" y="21"/>
                    <a:pt x="148" y="20"/>
                  </a:cubicBezTo>
                  <a:cubicBezTo>
                    <a:pt x="148" y="20"/>
                    <a:pt x="148" y="19"/>
                    <a:pt x="149" y="19"/>
                  </a:cubicBezTo>
                  <a:close/>
                  <a:moveTo>
                    <a:pt x="152" y="16"/>
                  </a:moveTo>
                  <a:cubicBezTo>
                    <a:pt x="152" y="16"/>
                    <a:pt x="152" y="16"/>
                    <a:pt x="152" y="16"/>
                  </a:cubicBezTo>
                  <a:cubicBezTo>
                    <a:pt x="152" y="17"/>
                    <a:pt x="152" y="18"/>
                    <a:pt x="151" y="18"/>
                  </a:cubicBezTo>
                  <a:cubicBezTo>
                    <a:pt x="151" y="18"/>
                    <a:pt x="151" y="18"/>
                    <a:pt x="151" y="18"/>
                  </a:cubicBezTo>
                  <a:cubicBezTo>
                    <a:pt x="151" y="18"/>
                    <a:pt x="151" y="18"/>
                    <a:pt x="151" y="18"/>
                  </a:cubicBezTo>
                  <a:cubicBezTo>
                    <a:pt x="151" y="18"/>
                    <a:pt x="151" y="18"/>
                    <a:pt x="151" y="18"/>
                  </a:cubicBezTo>
                  <a:cubicBezTo>
                    <a:pt x="151" y="18"/>
                    <a:pt x="151" y="18"/>
                    <a:pt x="151" y="18"/>
                  </a:cubicBezTo>
                  <a:cubicBezTo>
                    <a:pt x="151" y="17"/>
                    <a:pt x="151" y="17"/>
                    <a:pt x="151" y="17"/>
                  </a:cubicBezTo>
                  <a:cubicBezTo>
                    <a:pt x="151" y="17"/>
                    <a:pt x="151" y="16"/>
                    <a:pt x="151" y="16"/>
                  </a:cubicBezTo>
                  <a:cubicBezTo>
                    <a:pt x="151" y="16"/>
                    <a:pt x="152" y="16"/>
                    <a:pt x="152" y="16"/>
                  </a:cubicBezTo>
                  <a:close/>
                  <a:moveTo>
                    <a:pt x="125" y="83"/>
                  </a:moveTo>
                  <a:cubicBezTo>
                    <a:pt x="126" y="83"/>
                    <a:pt x="126" y="83"/>
                    <a:pt x="126" y="84"/>
                  </a:cubicBezTo>
                  <a:cubicBezTo>
                    <a:pt x="125" y="84"/>
                    <a:pt x="125" y="84"/>
                    <a:pt x="125" y="84"/>
                  </a:cubicBezTo>
                  <a:cubicBezTo>
                    <a:pt x="125" y="84"/>
                    <a:pt x="124" y="84"/>
                    <a:pt x="124" y="85"/>
                  </a:cubicBezTo>
                  <a:cubicBezTo>
                    <a:pt x="124" y="85"/>
                    <a:pt x="124" y="84"/>
                    <a:pt x="124" y="84"/>
                  </a:cubicBezTo>
                  <a:cubicBezTo>
                    <a:pt x="124" y="84"/>
                    <a:pt x="124" y="84"/>
                    <a:pt x="124" y="84"/>
                  </a:cubicBezTo>
                  <a:cubicBezTo>
                    <a:pt x="124" y="84"/>
                    <a:pt x="124" y="84"/>
                    <a:pt x="124" y="84"/>
                  </a:cubicBezTo>
                  <a:cubicBezTo>
                    <a:pt x="125" y="84"/>
                    <a:pt x="125" y="84"/>
                    <a:pt x="125" y="83"/>
                  </a:cubicBezTo>
                  <a:close/>
                  <a:moveTo>
                    <a:pt x="127" y="82"/>
                  </a:moveTo>
                  <a:cubicBezTo>
                    <a:pt x="127" y="82"/>
                    <a:pt x="127" y="82"/>
                    <a:pt x="127" y="81"/>
                  </a:cubicBezTo>
                  <a:cubicBezTo>
                    <a:pt x="128" y="81"/>
                    <a:pt x="128" y="81"/>
                    <a:pt x="128" y="80"/>
                  </a:cubicBezTo>
                  <a:cubicBezTo>
                    <a:pt x="128" y="80"/>
                    <a:pt x="128" y="80"/>
                    <a:pt x="128" y="80"/>
                  </a:cubicBezTo>
                  <a:cubicBezTo>
                    <a:pt x="128" y="80"/>
                    <a:pt x="128" y="80"/>
                    <a:pt x="128" y="79"/>
                  </a:cubicBezTo>
                  <a:cubicBezTo>
                    <a:pt x="128" y="79"/>
                    <a:pt x="128" y="79"/>
                    <a:pt x="128" y="79"/>
                  </a:cubicBezTo>
                  <a:cubicBezTo>
                    <a:pt x="129" y="78"/>
                    <a:pt x="129" y="78"/>
                    <a:pt x="129" y="78"/>
                  </a:cubicBezTo>
                  <a:cubicBezTo>
                    <a:pt x="129" y="78"/>
                    <a:pt x="129" y="78"/>
                    <a:pt x="130" y="78"/>
                  </a:cubicBezTo>
                  <a:cubicBezTo>
                    <a:pt x="130" y="78"/>
                    <a:pt x="130" y="78"/>
                    <a:pt x="130" y="78"/>
                  </a:cubicBezTo>
                  <a:cubicBezTo>
                    <a:pt x="131" y="78"/>
                    <a:pt x="131" y="78"/>
                    <a:pt x="131" y="78"/>
                  </a:cubicBezTo>
                  <a:cubicBezTo>
                    <a:pt x="131" y="78"/>
                    <a:pt x="131" y="78"/>
                    <a:pt x="131" y="77"/>
                  </a:cubicBezTo>
                  <a:cubicBezTo>
                    <a:pt x="132" y="77"/>
                    <a:pt x="132" y="77"/>
                    <a:pt x="132" y="76"/>
                  </a:cubicBezTo>
                  <a:cubicBezTo>
                    <a:pt x="133" y="76"/>
                    <a:pt x="133" y="75"/>
                    <a:pt x="134" y="75"/>
                  </a:cubicBezTo>
                  <a:cubicBezTo>
                    <a:pt x="134" y="75"/>
                    <a:pt x="134" y="75"/>
                    <a:pt x="134" y="75"/>
                  </a:cubicBezTo>
                  <a:cubicBezTo>
                    <a:pt x="134" y="75"/>
                    <a:pt x="134" y="75"/>
                    <a:pt x="134" y="75"/>
                  </a:cubicBezTo>
                  <a:cubicBezTo>
                    <a:pt x="134" y="76"/>
                    <a:pt x="134" y="76"/>
                    <a:pt x="134" y="77"/>
                  </a:cubicBezTo>
                  <a:cubicBezTo>
                    <a:pt x="134" y="77"/>
                    <a:pt x="134" y="77"/>
                    <a:pt x="134" y="77"/>
                  </a:cubicBezTo>
                  <a:cubicBezTo>
                    <a:pt x="134" y="77"/>
                    <a:pt x="134" y="78"/>
                    <a:pt x="134" y="78"/>
                  </a:cubicBezTo>
                  <a:cubicBezTo>
                    <a:pt x="134" y="78"/>
                    <a:pt x="134" y="78"/>
                    <a:pt x="134" y="78"/>
                  </a:cubicBezTo>
                  <a:cubicBezTo>
                    <a:pt x="133" y="78"/>
                    <a:pt x="133" y="79"/>
                    <a:pt x="133" y="79"/>
                  </a:cubicBezTo>
                  <a:cubicBezTo>
                    <a:pt x="132" y="79"/>
                    <a:pt x="132" y="80"/>
                    <a:pt x="132" y="80"/>
                  </a:cubicBezTo>
                  <a:cubicBezTo>
                    <a:pt x="132" y="80"/>
                    <a:pt x="131" y="80"/>
                    <a:pt x="131" y="80"/>
                  </a:cubicBezTo>
                  <a:cubicBezTo>
                    <a:pt x="131" y="81"/>
                    <a:pt x="131" y="81"/>
                    <a:pt x="131" y="81"/>
                  </a:cubicBezTo>
                  <a:cubicBezTo>
                    <a:pt x="131" y="81"/>
                    <a:pt x="131" y="81"/>
                    <a:pt x="131" y="81"/>
                  </a:cubicBezTo>
                  <a:cubicBezTo>
                    <a:pt x="130" y="81"/>
                    <a:pt x="130" y="81"/>
                    <a:pt x="129" y="81"/>
                  </a:cubicBezTo>
                  <a:cubicBezTo>
                    <a:pt x="129" y="81"/>
                    <a:pt x="129" y="81"/>
                    <a:pt x="129" y="81"/>
                  </a:cubicBezTo>
                  <a:cubicBezTo>
                    <a:pt x="128" y="82"/>
                    <a:pt x="128" y="82"/>
                    <a:pt x="127" y="82"/>
                  </a:cubicBezTo>
                  <a:close/>
                  <a:moveTo>
                    <a:pt x="143" y="6"/>
                  </a:moveTo>
                  <a:cubicBezTo>
                    <a:pt x="144" y="6"/>
                    <a:pt x="144" y="6"/>
                    <a:pt x="144" y="6"/>
                  </a:cubicBezTo>
                  <a:cubicBezTo>
                    <a:pt x="144" y="6"/>
                    <a:pt x="144" y="7"/>
                    <a:pt x="144" y="7"/>
                  </a:cubicBezTo>
                  <a:cubicBezTo>
                    <a:pt x="144" y="7"/>
                    <a:pt x="144" y="7"/>
                    <a:pt x="144" y="7"/>
                  </a:cubicBezTo>
                  <a:cubicBezTo>
                    <a:pt x="144" y="6"/>
                    <a:pt x="143" y="6"/>
                    <a:pt x="143" y="6"/>
                  </a:cubicBezTo>
                  <a:close/>
                  <a:moveTo>
                    <a:pt x="203" y="69"/>
                  </a:moveTo>
                  <a:cubicBezTo>
                    <a:pt x="203" y="70"/>
                    <a:pt x="203" y="70"/>
                    <a:pt x="202" y="71"/>
                  </a:cubicBezTo>
                  <a:cubicBezTo>
                    <a:pt x="203" y="71"/>
                    <a:pt x="203" y="71"/>
                    <a:pt x="203" y="72"/>
                  </a:cubicBezTo>
                  <a:cubicBezTo>
                    <a:pt x="204" y="72"/>
                    <a:pt x="204" y="72"/>
                    <a:pt x="204" y="73"/>
                  </a:cubicBezTo>
                  <a:cubicBezTo>
                    <a:pt x="205" y="73"/>
                    <a:pt x="205" y="75"/>
                    <a:pt x="206" y="75"/>
                  </a:cubicBezTo>
                  <a:cubicBezTo>
                    <a:pt x="206" y="75"/>
                    <a:pt x="206" y="75"/>
                    <a:pt x="206" y="75"/>
                  </a:cubicBezTo>
                  <a:cubicBezTo>
                    <a:pt x="206" y="75"/>
                    <a:pt x="206" y="75"/>
                    <a:pt x="206" y="75"/>
                  </a:cubicBezTo>
                  <a:cubicBezTo>
                    <a:pt x="206" y="75"/>
                    <a:pt x="206" y="74"/>
                    <a:pt x="206" y="73"/>
                  </a:cubicBezTo>
                  <a:cubicBezTo>
                    <a:pt x="206" y="73"/>
                    <a:pt x="206" y="72"/>
                    <a:pt x="206" y="71"/>
                  </a:cubicBezTo>
                  <a:cubicBezTo>
                    <a:pt x="206" y="71"/>
                    <a:pt x="206" y="71"/>
                    <a:pt x="206" y="70"/>
                  </a:cubicBezTo>
                  <a:cubicBezTo>
                    <a:pt x="207" y="69"/>
                    <a:pt x="207" y="68"/>
                    <a:pt x="207" y="67"/>
                  </a:cubicBezTo>
                  <a:cubicBezTo>
                    <a:pt x="207" y="66"/>
                    <a:pt x="207" y="66"/>
                    <a:pt x="207" y="65"/>
                  </a:cubicBezTo>
                  <a:cubicBezTo>
                    <a:pt x="207" y="65"/>
                    <a:pt x="207" y="64"/>
                    <a:pt x="207" y="64"/>
                  </a:cubicBezTo>
                  <a:cubicBezTo>
                    <a:pt x="206" y="64"/>
                    <a:pt x="206" y="64"/>
                    <a:pt x="206" y="63"/>
                  </a:cubicBezTo>
                  <a:cubicBezTo>
                    <a:pt x="206" y="63"/>
                    <a:pt x="207" y="62"/>
                    <a:pt x="207" y="61"/>
                  </a:cubicBezTo>
                  <a:cubicBezTo>
                    <a:pt x="207" y="61"/>
                    <a:pt x="207" y="61"/>
                    <a:pt x="207" y="61"/>
                  </a:cubicBezTo>
                  <a:cubicBezTo>
                    <a:pt x="207" y="60"/>
                    <a:pt x="207" y="59"/>
                    <a:pt x="207" y="59"/>
                  </a:cubicBezTo>
                  <a:cubicBezTo>
                    <a:pt x="208" y="57"/>
                    <a:pt x="207" y="54"/>
                    <a:pt x="208" y="52"/>
                  </a:cubicBezTo>
                  <a:cubicBezTo>
                    <a:pt x="208" y="51"/>
                    <a:pt x="208" y="51"/>
                    <a:pt x="208" y="50"/>
                  </a:cubicBezTo>
                  <a:cubicBezTo>
                    <a:pt x="208" y="49"/>
                    <a:pt x="208" y="47"/>
                    <a:pt x="208" y="45"/>
                  </a:cubicBezTo>
                  <a:cubicBezTo>
                    <a:pt x="208" y="45"/>
                    <a:pt x="208" y="44"/>
                    <a:pt x="208" y="43"/>
                  </a:cubicBezTo>
                  <a:cubicBezTo>
                    <a:pt x="208" y="43"/>
                    <a:pt x="208" y="43"/>
                    <a:pt x="208" y="43"/>
                  </a:cubicBezTo>
                  <a:cubicBezTo>
                    <a:pt x="208" y="42"/>
                    <a:pt x="208" y="43"/>
                    <a:pt x="207" y="42"/>
                  </a:cubicBezTo>
                  <a:cubicBezTo>
                    <a:pt x="207" y="42"/>
                    <a:pt x="207" y="42"/>
                    <a:pt x="207" y="42"/>
                  </a:cubicBezTo>
                  <a:cubicBezTo>
                    <a:pt x="206" y="42"/>
                    <a:pt x="206" y="42"/>
                    <a:pt x="206" y="41"/>
                  </a:cubicBezTo>
                  <a:cubicBezTo>
                    <a:pt x="206" y="41"/>
                    <a:pt x="205" y="42"/>
                    <a:pt x="205" y="42"/>
                  </a:cubicBezTo>
                  <a:cubicBezTo>
                    <a:pt x="205" y="41"/>
                    <a:pt x="205" y="41"/>
                    <a:pt x="205" y="41"/>
                  </a:cubicBezTo>
                  <a:cubicBezTo>
                    <a:pt x="204" y="41"/>
                    <a:pt x="203" y="41"/>
                    <a:pt x="203" y="41"/>
                  </a:cubicBezTo>
                  <a:cubicBezTo>
                    <a:pt x="203" y="41"/>
                    <a:pt x="202" y="41"/>
                    <a:pt x="202" y="41"/>
                  </a:cubicBezTo>
                  <a:cubicBezTo>
                    <a:pt x="202" y="41"/>
                    <a:pt x="202" y="41"/>
                    <a:pt x="202" y="40"/>
                  </a:cubicBezTo>
                  <a:cubicBezTo>
                    <a:pt x="201" y="40"/>
                    <a:pt x="201" y="40"/>
                    <a:pt x="201" y="40"/>
                  </a:cubicBezTo>
                  <a:cubicBezTo>
                    <a:pt x="201" y="40"/>
                    <a:pt x="201" y="40"/>
                    <a:pt x="201" y="40"/>
                  </a:cubicBezTo>
                  <a:cubicBezTo>
                    <a:pt x="200" y="40"/>
                    <a:pt x="200" y="40"/>
                    <a:pt x="200" y="40"/>
                  </a:cubicBezTo>
                  <a:cubicBezTo>
                    <a:pt x="200" y="39"/>
                    <a:pt x="200" y="39"/>
                    <a:pt x="199" y="39"/>
                  </a:cubicBezTo>
                  <a:cubicBezTo>
                    <a:pt x="199" y="39"/>
                    <a:pt x="199" y="39"/>
                    <a:pt x="199" y="39"/>
                  </a:cubicBezTo>
                  <a:cubicBezTo>
                    <a:pt x="198" y="39"/>
                    <a:pt x="198" y="38"/>
                    <a:pt x="198" y="38"/>
                  </a:cubicBezTo>
                  <a:cubicBezTo>
                    <a:pt x="197" y="38"/>
                    <a:pt x="197" y="38"/>
                    <a:pt x="197" y="38"/>
                  </a:cubicBezTo>
                  <a:cubicBezTo>
                    <a:pt x="196" y="38"/>
                    <a:pt x="195" y="37"/>
                    <a:pt x="194" y="37"/>
                  </a:cubicBezTo>
                  <a:cubicBezTo>
                    <a:pt x="194" y="37"/>
                    <a:pt x="193" y="37"/>
                    <a:pt x="192" y="38"/>
                  </a:cubicBezTo>
                  <a:cubicBezTo>
                    <a:pt x="192" y="38"/>
                    <a:pt x="192" y="38"/>
                    <a:pt x="191" y="38"/>
                  </a:cubicBezTo>
                  <a:cubicBezTo>
                    <a:pt x="191" y="39"/>
                    <a:pt x="191" y="39"/>
                    <a:pt x="191" y="39"/>
                  </a:cubicBezTo>
                  <a:cubicBezTo>
                    <a:pt x="191" y="39"/>
                    <a:pt x="191" y="39"/>
                    <a:pt x="191" y="40"/>
                  </a:cubicBezTo>
                  <a:cubicBezTo>
                    <a:pt x="191" y="40"/>
                    <a:pt x="191" y="40"/>
                    <a:pt x="191" y="40"/>
                  </a:cubicBezTo>
                  <a:cubicBezTo>
                    <a:pt x="190" y="40"/>
                    <a:pt x="189" y="41"/>
                    <a:pt x="188" y="40"/>
                  </a:cubicBezTo>
                  <a:cubicBezTo>
                    <a:pt x="187" y="41"/>
                    <a:pt x="188" y="42"/>
                    <a:pt x="187" y="42"/>
                  </a:cubicBezTo>
                  <a:cubicBezTo>
                    <a:pt x="187" y="43"/>
                    <a:pt x="186" y="43"/>
                    <a:pt x="186" y="43"/>
                  </a:cubicBezTo>
                  <a:cubicBezTo>
                    <a:pt x="186" y="43"/>
                    <a:pt x="186" y="44"/>
                    <a:pt x="186" y="44"/>
                  </a:cubicBezTo>
                  <a:cubicBezTo>
                    <a:pt x="186" y="44"/>
                    <a:pt x="186" y="44"/>
                    <a:pt x="186" y="44"/>
                  </a:cubicBezTo>
                  <a:cubicBezTo>
                    <a:pt x="185" y="44"/>
                    <a:pt x="185" y="45"/>
                    <a:pt x="185" y="45"/>
                  </a:cubicBezTo>
                  <a:cubicBezTo>
                    <a:pt x="185" y="45"/>
                    <a:pt x="185" y="45"/>
                    <a:pt x="185" y="45"/>
                  </a:cubicBezTo>
                  <a:cubicBezTo>
                    <a:pt x="184" y="45"/>
                    <a:pt x="184" y="45"/>
                    <a:pt x="184" y="45"/>
                  </a:cubicBezTo>
                  <a:cubicBezTo>
                    <a:pt x="184" y="46"/>
                    <a:pt x="184" y="46"/>
                    <a:pt x="184" y="46"/>
                  </a:cubicBezTo>
                  <a:cubicBezTo>
                    <a:pt x="183" y="46"/>
                    <a:pt x="182" y="47"/>
                    <a:pt x="181" y="46"/>
                  </a:cubicBezTo>
                  <a:cubicBezTo>
                    <a:pt x="181" y="46"/>
                    <a:pt x="180" y="45"/>
                    <a:pt x="180" y="45"/>
                  </a:cubicBezTo>
                  <a:cubicBezTo>
                    <a:pt x="180" y="44"/>
                    <a:pt x="180" y="44"/>
                    <a:pt x="180" y="44"/>
                  </a:cubicBezTo>
                  <a:cubicBezTo>
                    <a:pt x="179" y="44"/>
                    <a:pt x="180" y="43"/>
                    <a:pt x="179" y="42"/>
                  </a:cubicBezTo>
                  <a:cubicBezTo>
                    <a:pt x="179" y="42"/>
                    <a:pt x="179" y="42"/>
                    <a:pt x="179" y="42"/>
                  </a:cubicBezTo>
                  <a:cubicBezTo>
                    <a:pt x="179" y="43"/>
                    <a:pt x="179" y="43"/>
                    <a:pt x="179" y="43"/>
                  </a:cubicBezTo>
                  <a:cubicBezTo>
                    <a:pt x="179" y="43"/>
                    <a:pt x="179" y="43"/>
                    <a:pt x="179" y="44"/>
                  </a:cubicBezTo>
                  <a:cubicBezTo>
                    <a:pt x="178" y="44"/>
                    <a:pt x="178" y="43"/>
                    <a:pt x="178" y="42"/>
                  </a:cubicBezTo>
                  <a:cubicBezTo>
                    <a:pt x="178" y="42"/>
                    <a:pt x="177" y="41"/>
                    <a:pt x="177" y="41"/>
                  </a:cubicBezTo>
                  <a:cubicBezTo>
                    <a:pt x="177" y="40"/>
                    <a:pt x="177" y="39"/>
                    <a:pt x="177" y="39"/>
                  </a:cubicBezTo>
                  <a:cubicBezTo>
                    <a:pt x="177" y="38"/>
                    <a:pt x="177" y="38"/>
                    <a:pt x="177" y="37"/>
                  </a:cubicBezTo>
                  <a:cubicBezTo>
                    <a:pt x="177" y="37"/>
                    <a:pt x="177" y="37"/>
                    <a:pt x="178" y="37"/>
                  </a:cubicBezTo>
                  <a:cubicBezTo>
                    <a:pt x="178" y="36"/>
                    <a:pt x="178" y="36"/>
                    <a:pt x="178" y="36"/>
                  </a:cubicBezTo>
                  <a:cubicBezTo>
                    <a:pt x="177" y="35"/>
                    <a:pt x="177" y="34"/>
                    <a:pt x="177" y="33"/>
                  </a:cubicBezTo>
                  <a:cubicBezTo>
                    <a:pt x="177" y="33"/>
                    <a:pt x="177" y="33"/>
                    <a:pt x="177" y="33"/>
                  </a:cubicBezTo>
                  <a:cubicBezTo>
                    <a:pt x="176" y="33"/>
                    <a:pt x="175" y="33"/>
                    <a:pt x="174" y="33"/>
                  </a:cubicBezTo>
                  <a:cubicBezTo>
                    <a:pt x="174" y="33"/>
                    <a:pt x="173" y="32"/>
                    <a:pt x="173" y="32"/>
                  </a:cubicBezTo>
                  <a:cubicBezTo>
                    <a:pt x="173" y="32"/>
                    <a:pt x="173" y="32"/>
                    <a:pt x="173" y="32"/>
                  </a:cubicBezTo>
                  <a:cubicBezTo>
                    <a:pt x="172" y="32"/>
                    <a:pt x="172" y="31"/>
                    <a:pt x="172" y="31"/>
                  </a:cubicBezTo>
                  <a:cubicBezTo>
                    <a:pt x="172" y="31"/>
                    <a:pt x="172" y="31"/>
                    <a:pt x="172" y="31"/>
                  </a:cubicBezTo>
                  <a:cubicBezTo>
                    <a:pt x="171" y="31"/>
                    <a:pt x="171" y="31"/>
                    <a:pt x="170" y="31"/>
                  </a:cubicBezTo>
                  <a:cubicBezTo>
                    <a:pt x="169" y="31"/>
                    <a:pt x="169" y="31"/>
                    <a:pt x="169" y="31"/>
                  </a:cubicBezTo>
                  <a:cubicBezTo>
                    <a:pt x="168" y="32"/>
                    <a:pt x="168" y="32"/>
                    <a:pt x="167" y="33"/>
                  </a:cubicBezTo>
                  <a:cubicBezTo>
                    <a:pt x="167" y="33"/>
                    <a:pt x="166" y="33"/>
                    <a:pt x="166" y="33"/>
                  </a:cubicBezTo>
                  <a:cubicBezTo>
                    <a:pt x="165" y="33"/>
                    <a:pt x="165" y="33"/>
                    <a:pt x="165" y="33"/>
                  </a:cubicBezTo>
                  <a:cubicBezTo>
                    <a:pt x="165" y="35"/>
                    <a:pt x="164" y="35"/>
                    <a:pt x="164" y="36"/>
                  </a:cubicBezTo>
                  <a:cubicBezTo>
                    <a:pt x="164" y="36"/>
                    <a:pt x="164" y="36"/>
                    <a:pt x="164" y="36"/>
                  </a:cubicBezTo>
                  <a:cubicBezTo>
                    <a:pt x="164" y="36"/>
                    <a:pt x="164" y="36"/>
                    <a:pt x="164" y="36"/>
                  </a:cubicBezTo>
                  <a:cubicBezTo>
                    <a:pt x="164" y="36"/>
                    <a:pt x="164" y="36"/>
                    <a:pt x="164" y="36"/>
                  </a:cubicBezTo>
                  <a:cubicBezTo>
                    <a:pt x="165" y="36"/>
                    <a:pt x="165" y="36"/>
                    <a:pt x="165" y="36"/>
                  </a:cubicBezTo>
                  <a:cubicBezTo>
                    <a:pt x="165" y="36"/>
                    <a:pt x="165" y="36"/>
                    <a:pt x="165" y="36"/>
                  </a:cubicBezTo>
                  <a:cubicBezTo>
                    <a:pt x="165" y="36"/>
                    <a:pt x="166" y="36"/>
                    <a:pt x="166" y="36"/>
                  </a:cubicBezTo>
                  <a:cubicBezTo>
                    <a:pt x="166" y="36"/>
                    <a:pt x="166" y="37"/>
                    <a:pt x="166" y="37"/>
                  </a:cubicBezTo>
                  <a:cubicBezTo>
                    <a:pt x="166" y="37"/>
                    <a:pt x="167" y="36"/>
                    <a:pt x="167" y="36"/>
                  </a:cubicBezTo>
                  <a:cubicBezTo>
                    <a:pt x="167" y="37"/>
                    <a:pt x="167" y="37"/>
                    <a:pt x="167" y="37"/>
                  </a:cubicBezTo>
                  <a:cubicBezTo>
                    <a:pt x="167" y="37"/>
                    <a:pt x="167" y="37"/>
                    <a:pt x="168" y="37"/>
                  </a:cubicBezTo>
                  <a:cubicBezTo>
                    <a:pt x="168" y="37"/>
                    <a:pt x="168" y="37"/>
                    <a:pt x="168" y="37"/>
                  </a:cubicBezTo>
                  <a:cubicBezTo>
                    <a:pt x="168" y="38"/>
                    <a:pt x="168" y="38"/>
                    <a:pt x="168" y="38"/>
                  </a:cubicBezTo>
                  <a:cubicBezTo>
                    <a:pt x="168" y="39"/>
                    <a:pt x="168" y="39"/>
                    <a:pt x="168" y="39"/>
                  </a:cubicBezTo>
                  <a:cubicBezTo>
                    <a:pt x="168" y="39"/>
                    <a:pt x="168" y="39"/>
                    <a:pt x="168" y="39"/>
                  </a:cubicBezTo>
                  <a:cubicBezTo>
                    <a:pt x="168" y="39"/>
                    <a:pt x="168" y="39"/>
                    <a:pt x="168" y="40"/>
                  </a:cubicBezTo>
                  <a:cubicBezTo>
                    <a:pt x="169" y="40"/>
                    <a:pt x="169" y="40"/>
                    <a:pt x="169" y="40"/>
                  </a:cubicBezTo>
                  <a:cubicBezTo>
                    <a:pt x="169" y="40"/>
                    <a:pt x="170" y="40"/>
                    <a:pt x="170" y="40"/>
                  </a:cubicBezTo>
                  <a:cubicBezTo>
                    <a:pt x="170" y="40"/>
                    <a:pt x="171" y="40"/>
                    <a:pt x="171" y="40"/>
                  </a:cubicBezTo>
                  <a:cubicBezTo>
                    <a:pt x="171" y="40"/>
                    <a:pt x="171" y="40"/>
                    <a:pt x="172" y="40"/>
                  </a:cubicBezTo>
                  <a:cubicBezTo>
                    <a:pt x="172" y="40"/>
                    <a:pt x="172" y="40"/>
                    <a:pt x="172" y="40"/>
                  </a:cubicBezTo>
                  <a:cubicBezTo>
                    <a:pt x="172" y="40"/>
                    <a:pt x="173" y="40"/>
                    <a:pt x="173" y="40"/>
                  </a:cubicBezTo>
                  <a:cubicBezTo>
                    <a:pt x="174" y="40"/>
                    <a:pt x="174" y="40"/>
                    <a:pt x="175" y="40"/>
                  </a:cubicBezTo>
                  <a:cubicBezTo>
                    <a:pt x="176" y="40"/>
                    <a:pt x="176" y="40"/>
                    <a:pt x="177" y="40"/>
                  </a:cubicBezTo>
                  <a:cubicBezTo>
                    <a:pt x="177" y="40"/>
                    <a:pt x="177" y="41"/>
                    <a:pt x="177" y="41"/>
                  </a:cubicBezTo>
                  <a:cubicBezTo>
                    <a:pt x="176" y="41"/>
                    <a:pt x="176" y="42"/>
                    <a:pt x="176" y="42"/>
                  </a:cubicBezTo>
                  <a:cubicBezTo>
                    <a:pt x="176" y="42"/>
                    <a:pt x="176" y="42"/>
                    <a:pt x="176" y="42"/>
                  </a:cubicBezTo>
                  <a:cubicBezTo>
                    <a:pt x="176" y="42"/>
                    <a:pt x="176" y="43"/>
                    <a:pt x="176" y="43"/>
                  </a:cubicBezTo>
                  <a:cubicBezTo>
                    <a:pt x="176" y="43"/>
                    <a:pt x="175" y="43"/>
                    <a:pt x="175" y="43"/>
                  </a:cubicBezTo>
                  <a:cubicBezTo>
                    <a:pt x="175" y="42"/>
                    <a:pt x="175" y="42"/>
                    <a:pt x="175" y="42"/>
                  </a:cubicBezTo>
                  <a:cubicBezTo>
                    <a:pt x="174" y="42"/>
                    <a:pt x="174" y="42"/>
                    <a:pt x="174" y="43"/>
                  </a:cubicBezTo>
                  <a:cubicBezTo>
                    <a:pt x="174" y="43"/>
                    <a:pt x="174" y="43"/>
                    <a:pt x="174" y="43"/>
                  </a:cubicBezTo>
                  <a:cubicBezTo>
                    <a:pt x="174" y="43"/>
                    <a:pt x="174" y="43"/>
                    <a:pt x="174" y="43"/>
                  </a:cubicBezTo>
                  <a:cubicBezTo>
                    <a:pt x="174" y="43"/>
                    <a:pt x="174" y="42"/>
                    <a:pt x="174" y="42"/>
                  </a:cubicBezTo>
                  <a:cubicBezTo>
                    <a:pt x="174" y="42"/>
                    <a:pt x="173" y="42"/>
                    <a:pt x="173" y="42"/>
                  </a:cubicBezTo>
                  <a:cubicBezTo>
                    <a:pt x="172" y="42"/>
                    <a:pt x="172" y="43"/>
                    <a:pt x="171" y="43"/>
                  </a:cubicBezTo>
                  <a:cubicBezTo>
                    <a:pt x="170" y="44"/>
                    <a:pt x="170" y="43"/>
                    <a:pt x="170" y="43"/>
                  </a:cubicBezTo>
                  <a:cubicBezTo>
                    <a:pt x="169" y="43"/>
                    <a:pt x="168" y="43"/>
                    <a:pt x="168" y="43"/>
                  </a:cubicBezTo>
                  <a:cubicBezTo>
                    <a:pt x="168" y="43"/>
                    <a:pt x="168" y="43"/>
                    <a:pt x="168" y="43"/>
                  </a:cubicBezTo>
                  <a:cubicBezTo>
                    <a:pt x="168" y="43"/>
                    <a:pt x="168" y="44"/>
                    <a:pt x="168" y="44"/>
                  </a:cubicBezTo>
                  <a:cubicBezTo>
                    <a:pt x="168" y="44"/>
                    <a:pt x="169" y="44"/>
                    <a:pt x="169" y="44"/>
                  </a:cubicBezTo>
                  <a:cubicBezTo>
                    <a:pt x="169" y="44"/>
                    <a:pt x="170" y="44"/>
                    <a:pt x="170" y="45"/>
                  </a:cubicBezTo>
                  <a:cubicBezTo>
                    <a:pt x="170" y="45"/>
                    <a:pt x="171" y="46"/>
                    <a:pt x="171" y="46"/>
                  </a:cubicBezTo>
                  <a:cubicBezTo>
                    <a:pt x="171" y="46"/>
                    <a:pt x="171" y="46"/>
                    <a:pt x="171" y="46"/>
                  </a:cubicBezTo>
                  <a:cubicBezTo>
                    <a:pt x="172" y="46"/>
                    <a:pt x="171" y="46"/>
                    <a:pt x="172" y="47"/>
                  </a:cubicBezTo>
                  <a:cubicBezTo>
                    <a:pt x="172" y="48"/>
                    <a:pt x="172" y="47"/>
                    <a:pt x="171" y="48"/>
                  </a:cubicBezTo>
                  <a:cubicBezTo>
                    <a:pt x="171" y="48"/>
                    <a:pt x="171" y="48"/>
                    <a:pt x="171" y="48"/>
                  </a:cubicBezTo>
                  <a:cubicBezTo>
                    <a:pt x="171" y="49"/>
                    <a:pt x="171" y="49"/>
                    <a:pt x="172" y="49"/>
                  </a:cubicBezTo>
                  <a:cubicBezTo>
                    <a:pt x="172" y="50"/>
                    <a:pt x="172" y="49"/>
                    <a:pt x="172" y="50"/>
                  </a:cubicBezTo>
                  <a:cubicBezTo>
                    <a:pt x="173" y="50"/>
                    <a:pt x="173" y="49"/>
                    <a:pt x="174" y="49"/>
                  </a:cubicBezTo>
                  <a:cubicBezTo>
                    <a:pt x="174" y="48"/>
                    <a:pt x="174" y="48"/>
                    <a:pt x="174" y="48"/>
                  </a:cubicBezTo>
                  <a:cubicBezTo>
                    <a:pt x="174" y="48"/>
                    <a:pt x="174" y="47"/>
                    <a:pt x="174" y="47"/>
                  </a:cubicBezTo>
                  <a:cubicBezTo>
                    <a:pt x="174" y="47"/>
                    <a:pt x="174" y="47"/>
                    <a:pt x="174" y="47"/>
                  </a:cubicBezTo>
                  <a:cubicBezTo>
                    <a:pt x="174" y="46"/>
                    <a:pt x="174" y="46"/>
                    <a:pt x="175" y="46"/>
                  </a:cubicBezTo>
                  <a:cubicBezTo>
                    <a:pt x="175" y="46"/>
                    <a:pt x="175" y="45"/>
                    <a:pt x="175" y="45"/>
                  </a:cubicBezTo>
                  <a:cubicBezTo>
                    <a:pt x="175" y="44"/>
                    <a:pt x="176" y="44"/>
                    <a:pt x="176" y="44"/>
                  </a:cubicBezTo>
                  <a:cubicBezTo>
                    <a:pt x="176" y="44"/>
                    <a:pt x="176" y="44"/>
                    <a:pt x="176" y="44"/>
                  </a:cubicBezTo>
                  <a:cubicBezTo>
                    <a:pt x="176" y="45"/>
                    <a:pt x="176" y="45"/>
                    <a:pt x="175" y="46"/>
                  </a:cubicBezTo>
                  <a:cubicBezTo>
                    <a:pt x="175" y="46"/>
                    <a:pt x="175" y="47"/>
                    <a:pt x="175" y="47"/>
                  </a:cubicBezTo>
                  <a:cubicBezTo>
                    <a:pt x="175" y="47"/>
                    <a:pt x="175" y="47"/>
                    <a:pt x="175" y="47"/>
                  </a:cubicBezTo>
                  <a:cubicBezTo>
                    <a:pt x="176" y="47"/>
                    <a:pt x="175" y="47"/>
                    <a:pt x="175" y="47"/>
                  </a:cubicBezTo>
                  <a:cubicBezTo>
                    <a:pt x="176" y="47"/>
                    <a:pt x="176" y="48"/>
                    <a:pt x="177" y="48"/>
                  </a:cubicBezTo>
                  <a:cubicBezTo>
                    <a:pt x="177" y="48"/>
                    <a:pt x="177" y="48"/>
                    <a:pt x="177" y="48"/>
                  </a:cubicBezTo>
                  <a:cubicBezTo>
                    <a:pt x="177" y="49"/>
                    <a:pt x="177" y="49"/>
                    <a:pt x="178" y="49"/>
                  </a:cubicBezTo>
                  <a:cubicBezTo>
                    <a:pt x="178" y="49"/>
                    <a:pt x="178" y="49"/>
                    <a:pt x="178" y="49"/>
                  </a:cubicBezTo>
                  <a:cubicBezTo>
                    <a:pt x="178" y="49"/>
                    <a:pt x="179" y="49"/>
                    <a:pt x="179" y="49"/>
                  </a:cubicBezTo>
                  <a:cubicBezTo>
                    <a:pt x="179" y="49"/>
                    <a:pt x="179" y="49"/>
                    <a:pt x="179" y="49"/>
                  </a:cubicBezTo>
                  <a:cubicBezTo>
                    <a:pt x="180" y="49"/>
                    <a:pt x="180" y="49"/>
                    <a:pt x="181" y="49"/>
                  </a:cubicBezTo>
                  <a:cubicBezTo>
                    <a:pt x="181" y="49"/>
                    <a:pt x="181" y="49"/>
                    <a:pt x="181" y="49"/>
                  </a:cubicBezTo>
                  <a:cubicBezTo>
                    <a:pt x="181" y="49"/>
                    <a:pt x="181" y="49"/>
                    <a:pt x="181" y="49"/>
                  </a:cubicBezTo>
                  <a:cubicBezTo>
                    <a:pt x="181" y="49"/>
                    <a:pt x="181" y="49"/>
                    <a:pt x="181" y="49"/>
                  </a:cubicBezTo>
                  <a:cubicBezTo>
                    <a:pt x="181" y="49"/>
                    <a:pt x="180" y="49"/>
                    <a:pt x="180" y="49"/>
                  </a:cubicBezTo>
                  <a:cubicBezTo>
                    <a:pt x="180" y="49"/>
                    <a:pt x="180" y="50"/>
                    <a:pt x="180" y="50"/>
                  </a:cubicBezTo>
                  <a:cubicBezTo>
                    <a:pt x="180" y="50"/>
                    <a:pt x="180" y="50"/>
                    <a:pt x="180" y="50"/>
                  </a:cubicBezTo>
                  <a:cubicBezTo>
                    <a:pt x="180" y="50"/>
                    <a:pt x="180" y="50"/>
                    <a:pt x="180" y="50"/>
                  </a:cubicBezTo>
                  <a:cubicBezTo>
                    <a:pt x="180" y="51"/>
                    <a:pt x="181" y="51"/>
                    <a:pt x="181" y="51"/>
                  </a:cubicBezTo>
                  <a:cubicBezTo>
                    <a:pt x="181" y="51"/>
                    <a:pt x="181" y="51"/>
                    <a:pt x="182" y="52"/>
                  </a:cubicBezTo>
                  <a:cubicBezTo>
                    <a:pt x="182" y="52"/>
                    <a:pt x="183" y="52"/>
                    <a:pt x="183" y="52"/>
                  </a:cubicBezTo>
                  <a:cubicBezTo>
                    <a:pt x="183" y="52"/>
                    <a:pt x="184" y="52"/>
                    <a:pt x="184" y="52"/>
                  </a:cubicBezTo>
                  <a:cubicBezTo>
                    <a:pt x="184" y="52"/>
                    <a:pt x="185" y="52"/>
                    <a:pt x="185" y="52"/>
                  </a:cubicBezTo>
                  <a:cubicBezTo>
                    <a:pt x="186" y="52"/>
                    <a:pt x="186" y="52"/>
                    <a:pt x="186" y="52"/>
                  </a:cubicBezTo>
                  <a:cubicBezTo>
                    <a:pt x="186" y="52"/>
                    <a:pt x="186" y="52"/>
                    <a:pt x="186" y="52"/>
                  </a:cubicBezTo>
                  <a:cubicBezTo>
                    <a:pt x="186" y="52"/>
                    <a:pt x="186" y="53"/>
                    <a:pt x="187" y="53"/>
                  </a:cubicBezTo>
                  <a:cubicBezTo>
                    <a:pt x="187" y="53"/>
                    <a:pt x="187" y="53"/>
                    <a:pt x="187" y="53"/>
                  </a:cubicBezTo>
                  <a:cubicBezTo>
                    <a:pt x="188" y="53"/>
                    <a:pt x="188" y="54"/>
                    <a:pt x="189" y="54"/>
                  </a:cubicBezTo>
                  <a:cubicBezTo>
                    <a:pt x="189" y="54"/>
                    <a:pt x="189" y="54"/>
                    <a:pt x="190" y="54"/>
                  </a:cubicBezTo>
                  <a:cubicBezTo>
                    <a:pt x="190" y="54"/>
                    <a:pt x="190" y="54"/>
                    <a:pt x="190" y="54"/>
                  </a:cubicBezTo>
                  <a:cubicBezTo>
                    <a:pt x="190" y="54"/>
                    <a:pt x="190" y="54"/>
                    <a:pt x="190" y="54"/>
                  </a:cubicBezTo>
                  <a:cubicBezTo>
                    <a:pt x="191" y="54"/>
                    <a:pt x="191" y="54"/>
                    <a:pt x="191" y="54"/>
                  </a:cubicBezTo>
                  <a:cubicBezTo>
                    <a:pt x="191" y="54"/>
                    <a:pt x="191" y="54"/>
                    <a:pt x="191" y="55"/>
                  </a:cubicBezTo>
                  <a:cubicBezTo>
                    <a:pt x="191" y="55"/>
                    <a:pt x="191" y="55"/>
                    <a:pt x="191" y="55"/>
                  </a:cubicBezTo>
                  <a:cubicBezTo>
                    <a:pt x="192" y="55"/>
                    <a:pt x="192" y="55"/>
                    <a:pt x="192" y="55"/>
                  </a:cubicBezTo>
                  <a:cubicBezTo>
                    <a:pt x="192" y="55"/>
                    <a:pt x="192" y="55"/>
                    <a:pt x="192" y="55"/>
                  </a:cubicBezTo>
                  <a:cubicBezTo>
                    <a:pt x="192" y="55"/>
                    <a:pt x="192" y="55"/>
                    <a:pt x="192" y="55"/>
                  </a:cubicBezTo>
                  <a:cubicBezTo>
                    <a:pt x="192" y="55"/>
                    <a:pt x="193" y="55"/>
                    <a:pt x="193" y="55"/>
                  </a:cubicBezTo>
                  <a:cubicBezTo>
                    <a:pt x="193" y="56"/>
                    <a:pt x="193" y="55"/>
                    <a:pt x="193" y="56"/>
                  </a:cubicBezTo>
                  <a:cubicBezTo>
                    <a:pt x="194" y="56"/>
                    <a:pt x="193" y="57"/>
                    <a:pt x="195" y="57"/>
                  </a:cubicBezTo>
                  <a:cubicBezTo>
                    <a:pt x="195" y="57"/>
                    <a:pt x="195" y="58"/>
                    <a:pt x="195" y="58"/>
                  </a:cubicBezTo>
                  <a:cubicBezTo>
                    <a:pt x="195" y="58"/>
                    <a:pt x="195" y="58"/>
                    <a:pt x="195" y="58"/>
                  </a:cubicBezTo>
                  <a:cubicBezTo>
                    <a:pt x="195" y="58"/>
                    <a:pt x="195" y="58"/>
                    <a:pt x="195" y="58"/>
                  </a:cubicBezTo>
                  <a:cubicBezTo>
                    <a:pt x="196" y="58"/>
                    <a:pt x="196" y="58"/>
                    <a:pt x="196" y="58"/>
                  </a:cubicBezTo>
                  <a:cubicBezTo>
                    <a:pt x="196" y="58"/>
                    <a:pt x="196" y="58"/>
                    <a:pt x="195" y="59"/>
                  </a:cubicBezTo>
                  <a:cubicBezTo>
                    <a:pt x="195" y="59"/>
                    <a:pt x="195" y="59"/>
                    <a:pt x="195" y="59"/>
                  </a:cubicBezTo>
                  <a:cubicBezTo>
                    <a:pt x="196" y="59"/>
                    <a:pt x="196" y="59"/>
                    <a:pt x="196" y="59"/>
                  </a:cubicBezTo>
                  <a:cubicBezTo>
                    <a:pt x="196" y="59"/>
                    <a:pt x="196" y="59"/>
                    <a:pt x="196" y="59"/>
                  </a:cubicBezTo>
                  <a:cubicBezTo>
                    <a:pt x="196" y="60"/>
                    <a:pt x="196" y="60"/>
                    <a:pt x="196" y="60"/>
                  </a:cubicBezTo>
                  <a:cubicBezTo>
                    <a:pt x="196" y="61"/>
                    <a:pt x="196" y="61"/>
                    <a:pt x="196" y="62"/>
                  </a:cubicBezTo>
                  <a:cubicBezTo>
                    <a:pt x="196" y="62"/>
                    <a:pt x="197" y="62"/>
                    <a:pt x="197" y="62"/>
                  </a:cubicBezTo>
                  <a:cubicBezTo>
                    <a:pt x="197" y="62"/>
                    <a:pt x="197" y="63"/>
                    <a:pt x="197" y="63"/>
                  </a:cubicBezTo>
                  <a:cubicBezTo>
                    <a:pt x="197" y="63"/>
                    <a:pt x="197" y="63"/>
                    <a:pt x="197" y="63"/>
                  </a:cubicBezTo>
                  <a:cubicBezTo>
                    <a:pt x="198" y="63"/>
                    <a:pt x="197" y="63"/>
                    <a:pt x="198" y="64"/>
                  </a:cubicBezTo>
                  <a:cubicBezTo>
                    <a:pt x="198" y="64"/>
                    <a:pt x="198" y="64"/>
                    <a:pt x="198" y="64"/>
                  </a:cubicBezTo>
                  <a:cubicBezTo>
                    <a:pt x="199" y="64"/>
                    <a:pt x="199" y="64"/>
                    <a:pt x="199" y="64"/>
                  </a:cubicBezTo>
                  <a:cubicBezTo>
                    <a:pt x="199" y="65"/>
                    <a:pt x="199" y="65"/>
                    <a:pt x="199" y="65"/>
                  </a:cubicBezTo>
                  <a:cubicBezTo>
                    <a:pt x="198" y="65"/>
                    <a:pt x="198" y="65"/>
                    <a:pt x="198" y="64"/>
                  </a:cubicBezTo>
                  <a:cubicBezTo>
                    <a:pt x="198" y="64"/>
                    <a:pt x="197" y="64"/>
                    <a:pt x="197" y="64"/>
                  </a:cubicBezTo>
                  <a:cubicBezTo>
                    <a:pt x="197" y="64"/>
                    <a:pt x="197" y="64"/>
                    <a:pt x="197" y="64"/>
                  </a:cubicBezTo>
                  <a:cubicBezTo>
                    <a:pt x="197" y="65"/>
                    <a:pt x="197" y="65"/>
                    <a:pt x="198" y="65"/>
                  </a:cubicBezTo>
                  <a:cubicBezTo>
                    <a:pt x="198" y="65"/>
                    <a:pt x="198" y="65"/>
                    <a:pt x="198" y="65"/>
                  </a:cubicBezTo>
                  <a:cubicBezTo>
                    <a:pt x="198" y="66"/>
                    <a:pt x="198" y="66"/>
                    <a:pt x="199" y="66"/>
                  </a:cubicBezTo>
                  <a:cubicBezTo>
                    <a:pt x="199" y="66"/>
                    <a:pt x="199" y="65"/>
                    <a:pt x="199" y="65"/>
                  </a:cubicBezTo>
                  <a:cubicBezTo>
                    <a:pt x="199" y="66"/>
                    <a:pt x="199" y="66"/>
                    <a:pt x="199" y="66"/>
                  </a:cubicBezTo>
                  <a:cubicBezTo>
                    <a:pt x="198" y="66"/>
                    <a:pt x="198" y="66"/>
                    <a:pt x="198" y="66"/>
                  </a:cubicBezTo>
                  <a:cubicBezTo>
                    <a:pt x="198" y="66"/>
                    <a:pt x="198" y="66"/>
                    <a:pt x="197" y="66"/>
                  </a:cubicBezTo>
                  <a:cubicBezTo>
                    <a:pt x="198" y="66"/>
                    <a:pt x="198" y="67"/>
                    <a:pt x="198" y="67"/>
                  </a:cubicBezTo>
                  <a:cubicBezTo>
                    <a:pt x="198" y="67"/>
                    <a:pt x="198" y="67"/>
                    <a:pt x="199" y="67"/>
                  </a:cubicBezTo>
                  <a:cubicBezTo>
                    <a:pt x="198" y="69"/>
                    <a:pt x="198" y="69"/>
                    <a:pt x="198" y="70"/>
                  </a:cubicBezTo>
                  <a:cubicBezTo>
                    <a:pt x="197" y="70"/>
                    <a:pt x="198" y="70"/>
                    <a:pt x="197" y="71"/>
                  </a:cubicBezTo>
                  <a:cubicBezTo>
                    <a:pt x="197" y="71"/>
                    <a:pt x="197" y="71"/>
                    <a:pt x="197" y="71"/>
                  </a:cubicBezTo>
                  <a:cubicBezTo>
                    <a:pt x="198" y="71"/>
                    <a:pt x="198" y="70"/>
                    <a:pt x="199" y="70"/>
                  </a:cubicBezTo>
                  <a:cubicBezTo>
                    <a:pt x="199" y="70"/>
                    <a:pt x="199" y="70"/>
                    <a:pt x="199" y="70"/>
                  </a:cubicBezTo>
                  <a:cubicBezTo>
                    <a:pt x="199" y="71"/>
                    <a:pt x="199" y="71"/>
                    <a:pt x="199" y="71"/>
                  </a:cubicBezTo>
                  <a:cubicBezTo>
                    <a:pt x="200" y="71"/>
                    <a:pt x="200" y="70"/>
                    <a:pt x="200" y="70"/>
                  </a:cubicBezTo>
                  <a:cubicBezTo>
                    <a:pt x="201" y="70"/>
                    <a:pt x="202" y="71"/>
                    <a:pt x="202" y="70"/>
                  </a:cubicBezTo>
                  <a:cubicBezTo>
                    <a:pt x="202" y="70"/>
                    <a:pt x="202" y="70"/>
                    <a:pt x="202" y="70"/>
                  </a:cubicBezTo>
                  <a:cubicBezTo>
                    <a:pt x="203" y="70"/>
                    <a:pt x="203" y="69"/>
                    <a:pt x="203" y="69"/>
                  </a:cubicBezTo>
                  <a:close/>
                  <a:moveTo>
                    <a:pt x="101" y="9"/>
                  </a:moveTo>
                  <a:cubicBezTo>
                    <a:pt x="102" y="9"/>
                    <a:pt x="102" y="10"/>
                    <a:pt x="102" y="10"/>
                  </a:cubicBezTo>
                  <a:cubicBezTo>
                    <a:pt x="102" y="10"/>
                    <a:pt x="102" y="10"/>
                    <a:pt x="102" y="10"/>
                  </a:cubicBezTo>
                  <a:cubicBezTo>
                    <a:pt x="103" y="10"/>
                    <a:pt x="102" y="10"/>
                    <a:pt x="102" y="9"/>
                  </a:cubicBezTo>
                  <a:cubicBezTo>
                    <a:pt x="102" y="9"/>
                    <a:pt x="102" y="9"/>
                    <a:pt x="102" y="9"/>
                  </a:cubicBezTo>
                  <a:cubicBezTo>
                    <a:pt x="101" y="9"/>
                    <a:pt x="102" y="9"/>
                    <a:pt x="102" y="8"/>
                  </a:cubicBezTo>
                  <a:cubicBezTo>
                    <a:pt x="101" y="8"/>
                    <a:pt x="101" y="8"/>
                    <a:pt x="101" y="8"/>
                  </a:cubicBezTo>
                  <a:cubicBezTo>
                    <a:pt x="101" y="8"/>
                    <a:pt x="101" y="8"/>
                    <a:pt x="101" y="8"/>
                  </a:cubicBezTo>
                  <a:cubicBezTo>
                    <a:pt x="101" y="7"/>
                    <a:pt x="99" y="7"/>
                    <a:pt x="99" y="7"/>
                  </a:cubicBezTo>
                  <a:cubicBezTo>
                    <a:pt x="98" y="7"/>
                    <a:pt x="98" y="7"/>
                    <a:pt x="97" y="7"/>
                  </a:cubicBezTo>
                  <a:cubicBezTo>
                    <a:pt x="97" y="7"/>
                    <a:pt x="96" y="7"/>
                    <a:pt x="96" y="7"/>
                  </a:cubicBezTo>
                  <a:cubicBezTo>
                    <a:pt x="96" y="7"/>
                    <a:pt x="95" y="7"/>
                    <a:pt x="95" y="7"/>
                  </a:cubicBezTo>
                  <a:cubicBezTo>
                    <a:pt x="95" y="7"/>
                    <a:pt x="95" y="7"/>
                    <a:pt x="94" y="7"/>
                  </a:cubicBezTo>
                  <a:cubicBezTo>
                    <a:pt x="94" y="7"/>
                    <a:pt x="94" y="7"/>
                    <a:pt x="93" y="8"/>
                  </a:cubicBezTo>
                  <a:cubicBezTo>
                    <a:pt x="93" y="9"/>
                    <a:pt x="93" y="9"/>
                    <a:pt x="93" y="10"/>
                  </a:cubicBezTo>
                  <a:cubicBezTo>
                    <a:pt x="93" y="10"/>
                    <a:pt x="94" y="11"/>
                    <a:pt x="93" y="11"/>
                  </a:cubicBezTo>
                  <a:cubicBezTo>
                    <a:pt x="93" y="12"/>
                    <a:pt x="93" y="12"/>
                    <a:pt x="93" y="12"/>
                  </a:cubicBezTo>
                  <a:cubicBezTo>
                    <a:pt x="93" y="12"/>
                    <a:pt x="93" y="13"/>
                    <a:pt x="93" y="13"/>
                  </a:cubicBezTo>
                  <a:cubicBezTo>
                    <a:pt x="93" y="13"/>
                    <a:pt x="93" y="14"/>
                    <a:pt x="93" y="14"/>
                  </a:cubicBezTo>
                  <a:cubicBezTo>
                    <a:pt x="91" y="14"/>
                    <a:pt x="92" y="14"/>
                    <a:pt x="91" y="15"/>
                  </a:cubicBezTo>
                  <a:cubicBezTo>
                    <a:pt x="92" y="15"/>
                    <a:pt x="92" y="15"/>
                    <a:pt x="92" y="16"/>
                  </a:cubicBezTo>
                  <a:cubicBezTo>
                    <a:pt x="92" y="16"/>
                    <a:pt x="92" y="16"/>
                    <a:pt x="92" y="16"/>
                  </a:cubicBezTo>
                  <a:cubicBezTo>
                    <a:pt x="92" y="16"/>
                    <a:pt x="92" y="16"/>
                    <a:pt x="91" y="16"/>
                  </a:cubicBezTo>
                  <a:cubicBezTo>
                    <a:pt x="91" y="17"/>
                    <a:pt x="91" y="17"/>
                    <a:pt x="91" y="17"/>
                  </a:cubicBezTo>
                  <a:cubicBezTo>
                    <a:pt x="91" y="17"/>
                    <a:pt x="91" y="17"/>
                    <a:pt x="91" y="17"/>
                  </a:cubicBezTo>
                  <a:cubicBezTo>
                    <a:pt x="90" y="17"/>
                    <a:pt x="90" y="18"/>
                    <a:pt x="90" y="18"/>
                  </a:cubicBezTo>
                  <a:cubicBezTo>
                    <a:pt x="90" y="18"/>
                    <a:pt x="90" y="18"/>
                    <a:pt x="90" y="18"/>
                  </a:cubicBezTo>
                  <a:cubicBezTo>
                    <a:pt x="90" y="19"/>
                    <a:pt x="90" y="19"/>
                    <a:pt x="90" y="19"/>
                  </a:cubicBezTo>
                  <a:cubicBezTo>
                    <a:pt x="90" y="20"/>
                    <a:pt x="90" y="20"/>
                    <a:pt x="90" y="20"/>
                  </a:cubicBezTo>
                  <a:cubicBezTo>
                    <a:pt x="89" y="20"/>
                    <a:pt x="89" y="20"/>
                    <a:pt x="89" y="21"/>
                  </a:cubicBezTo>
                  <a:cubicBezTo>
                    <a:pt x="89" y="21"/>
                    <a:pt x="89" y="21"/>
                    <a:pt x="89" y="22"/>
                  </a:cubicBezTo>
                  <a:cubicBezTo>
                    <a:pt x="89" y="22"/>
                    <a:pt x="88" y="22"/>
                    <a:pt x="88" y="22"/>
                  </a:cubicBezTo>
                  <a:cubicBezTo>
                    <a:pt x="88" y="22"/>
                    <a:pt x="88" y="22"/>
                    <a:pt x="88" y="22"/>
                  </a:cubicBezTo>
                  <a:cubicBezTo>
                    <a:pt x="88" y="22"/>
                    <a:pt x="87" y="22"/>
                    <a:pt x="87" y="22"/>
                  </a:cubicBezTo>
                  <a:cubicBezTo>
                    <a:pt x="87" y="22"/>
                    <a:pt x="86" y="22"/>
                    <a:pt x="86" y="22"/>
                  </a:cubicBezTo>
                  <a:cubicBezTo>
                    <a:pt x="86" y="22"/>
                    <a:pt x="85" y="23"/>
                    <a:pt x="85" y="23"/>
                  </a:cubicBezTo>
                  <a:cubicBezTo>
                    <a:pt x="84" y="23"/>
                    <a:pt x="84" y="23"/>
                    <a:pt x="84" y="22"/>
                  </a:cubicBezTo>
                  <a:cubicBezTo>
                    <a:pt x="83" y="22"/>
                    <a:pt x="83" y="22"/>
                    <a:pt x="83" y="22"/>
                  </a:cubicBezTo>
                  <a:cubicBezTo>
                    <a:pt x="83" y="22"/>
                    <a:pt x="83" y="22"/>
                    <a:pt x="83" y="22"/>
                  </a:cubicBezTo>
                  <a:cubicBezTo>
                    <a:pt x="83" y="22"/>
                    <a:pt x="82" y="22"/>
                    <a:pt x="82" y="22"/>
                  </a:cubicBezTo>
                  <a:cubicBezTo>
                    <a:pt x="82" y="22"/>
                    <a:pt x="81" y="22"/>
                    <a:pt x="81" y="21"/>
                  </a:cubicBezTo>
                  <a:cubicBezTo>
                    <a:pt x="81" y="21"/>
                    <a:pt x="81" y="21"/>
                    <a:pt x="81" y="21"/>
                  </a:cubicBezTo>
                  <a:cubicBezTo>
                    <a:pt x="81" y="21"/>
                    <a:pt x="81" y="21"/>
                    <a:pt x="81" y="21"/>
                  </a:cubicBezTo>
                  <a:cubicBezTo>
                    <a:pt x="79" y="21"/>
                    <a:pt x="79" y="21"/>
                    <a:pt x="78" y="22"/>
                  </a:cubicBezTo>
                  <a:cubicBezTo>
                    <a:pt x="78" y="22"/>
                    <a:pt x="78" y="23"/>
                    <a:pt x="78" y="23"/>
                  </a:cubicBezTo>
                  <a:cubicBezTo>
                    <a:pt x="77" y="23"/>
                    <a:pt x="77" y="23"/>
                    <a:pt x="76" y="24"/>
                  </a:cubicBezTo>
                  <a:cubicBezTo>
                    <a:pt x="76" y="24"/>
                    <a:pt x="76" y="24"/>
                    <a:pt x="75" y="24"/>
                  </a:cubicBezTo>
                  <a:cubicBezTo>
                    <a:pt x="75" y="24"/>
                    <a:pt x="75" y="24"/>
                    <a:pt x="74" y="24"/>
                  </a:cubicBezTo>
                  <a:cubicBezTo>
                    <a:pt x="74" y="24"/>
                    <a:pt x="74" y="24"/>
                    <a:pt x="73" y="24"/>
                  </a:cubicBezTo>
                  <a:cubicBezTo>
                    <a:pt x="72" y="24"/>
                    <a:pt x="72" y="25"/>
                    <a:pt x="70" y="25"/>
                  </a:cubicBezTo>
                  <a:cubicBezTo>
                    <a:pt x="70" y="25"/>
                    <a:pt x="70" y="25"/>
                    <a:pt x="70" y="24"/>
                  </a:cubicBezTo>
                  <a:cubicBezTo>
                    <a:pt x="70" y="24"/>
                    <a:pt x="70" y="24"/>
                    <a:pt x="69" y="24"/>
                  </a:cubicBezTo>
                  <a:cubicBezTo>
                    <a:pt x="69" y="24"/>
                    <a:pt x="69" y="24"/>
                    <a:pt x="69" y="24"/>
                  </a:cubicBezTo>
                  <a:cubicBezTo>
                    <a:pt x="69" y="24"/>
                    <a:pt x="69" y="23"/>
                    <a:pt x="69" y="23"/>
                  </a:cubicBezTo>
                  <a:cubicBezTo>
                    <a:pt x="68" y="23"/>
                    <a:pt x="68" y="23"/>
                    <a:pt x="68" y="23"/>
                  </a:cubicBezTo>
                  <a:cubicBezTo>
                    <a:pt x="68" y="23"/>
                    <a:pt x="67" y="22"/>
                    <a:pt x="67" y="22"/>
                  </a:cubicBezTo>
                  <a:cubicBezTo>
                    <a:pt x="67" y="22"/>
                    <a:pt x="67" y="22"/>
                    <a:pt x="67" y="22"/>
                  </a:cubicBezTo>
                  <a:cubicBezTo>
                    <a:pt x="66" y="22"/>
                    <a:pt x="66" y="21"/>
                    <a:pt x="66" y="21"/>
                  </a:cubicBezTo>
                  <a:cubicBezTo>
                    <a:pt x="66" y="20"/>
                    <a:pt x="66" y="20"/>
                    <a:pt x="66" y="20"/>
                  </a:cubicBezTo>
                  <a:cubicBezTo>
                    <a:pt x="66" y="20"/>
                    <a:pt x="65" y="19"/>
                    <a:pt x="65" y="19"/>
                  </a:cubicBezTo>
                  <a:cubicBezTo>
                    <a:pt x="65" y="19"/>
                    <a:pt x="65" y="19"/>
                    <a:pt x="65" y="20"/>
                  </a:cubicBezTo>
                  <a:cubicBezTo>
                    <a:pt x="65" y="20"/>
                    <a:pt x="65" y="21"/>
                    <a:pt x="64" y="21"/>
                  </a:cubicBezTo>
                  <a:cubicBezTo>
                    <a:pt x="64" y="21"/>
                    <a:pt x="64" y="21"/>
                    <a:pt x="64" y="21"/>
                  </a:cubicBezTo>
                  <a:cubicBezTo>
                    <a:pt x="64" y="21"/>
                    <a:pt x="64" y="21"/>
                    <a:pt x="64" y="21"/>
                  </a:cubicBezTo>
                  <a:cubicBezTo>
                    <a:pt x="64" y="22"/>
                    <a:pt x="64" y="22"/>
                    <a:pt x="64" y="22"/>
                  </a:cubicBezTo>
                  <a:cubicBezTo>
                    <a:pt x="64" y="22"/>
                    <a:pt x="64" y="22"/>
                    <a:pt x="65" y="22"/>
                  </a:cubicBezTo>
                  <a:cubicBezTo>
                    <a:pt x="65" y="22"/>
                    <a:pt x="65" y="22"/>
                    <a:pt x="65" y="22"/>
                  </a:cubicBezTo>
                  <a:cubicBezTo>
                    <a:pt x="64" y="22"/>
                    <a:pt x="64" y="22"/>
                    <a:pt x="64" y="22"/>
                  </a:cubicBezTo>
                  <a:cubicBezTo>
                    <a:pt x="64" y="23"/>
                    <a:pt x="64" y="23"/>
                    <a:pt x="63" y="23"/>
                  </a:cubicBezTo>
                  <a:cubicBezTo>
                    <a:pt x="64" y="24"/>
                    <a:pt x="63" y="24"/>
                    <a:pt x="63" y="25"/>
                  </a:cubicBezTo>
                  <a:cubicBezTo>
                    <a:pt x="63" y="25"/>
                    <a:pt x="63" y="25"/>
                    <a:pt x="63" y="25"/>
                  </a:cubicBezTo>
                  <a:cubicBezTo>
                    <a:pt x="63" y="26"/>
                    <a:pt x="63" y="27"/>
                    <a:pt x="63" y="27"/>
                  </a:cubicBezTo>
                  <a:cubicBezTo>
                    <a:pt x="64" y="27"/>
                    <a:pt x="64" y="27"/>
                    <a:pt x="64" y="27"/>
                  </a:cubicBezTo>
                  <a:cubicBezTo>
                    <a:pt x="64" y="28"/>
                    <a:pt x="64" y="28"/>
                    <a:pt x="65" y="28"/>
                  </a:cubicBezTo>
                  <a:cubicBezTo>
                    <a:pt x="65" y="29"/>
                    <a:pt x="64" y="29"/>
                    <a:pt x="65" y="30"/>
                  </a:cubicBezTo>
                  <a:cubicBezTo>
                    <a:pt x="65" y="30"/>
                    <a:pt x="64" y="30"/>
                    <a:pt x="64" y="30"/>
                  </a:cubicBezTo>
                  <a:cubicBezTo>
                    <a:pt x="64" y="31"/>
                    <a:pt x="64" y="31"/>
                    <a:pt x="64" y="31"/>
                  </a:cubicBezTo>
                  <a:cubicBezTo>
                    <a:pt x="64" y="32"/>
                    <a:pt x="65" y="31"/>
                    <a:pt x="65" y="32"/>
                  </a:cubicBezTo>
                  <a:cubicBezTo>
                    <a:pt x="65" y="32"/>
                    <a:pt x="65" y="32"/>
                    <a:pt x="65" y="32"/>
                  </a:cubicBezTo>
                  <a:cubicBezTo>
                    <a:pt x="65" y="32"/>
                    <a:pt x="66" y="32"/>
                    <a:pt x="66" y="32"/>
                  </a:cubicBezTo>
                  <a:cubicBezTo>
                    <a:pt x="66" y="32"/>
                    <a:pt x="66" y="33"/>
                    <a:pt x="66" y="33"/>
                  </a:cubicBezTo>
                  <a:cubicBezTo>
                    <a:pt x="66" y="33"/>
                    <a:pt x="65" y="33"/>
                    <a:pt x="65" y="33"/>
                  </a:cubicBezTo>
                  <a:cubicBezTo>
                    <a:pt x="65" y="33"/>
                    <a:pt x="65" y="33"/>
                    <a:pt x="65" y="33"/>
                  </a:cubicBezTo>
                  <a:cubicBezTo>
                    <a:pt x="65" y="33"/>
                    <a:pt x="65" y="33"/>
                    <a:pt x="65" y="33"/>
                  </a:cubicBezTo>
                  <a:cubicBezTo>
                    <a:pt x="65" y="33"/>
                    <a:pt x="65" y="33"/>
                    <a:pt x="66" y="33"/>
                  </a:cubicBezTo>
                  <a:cubicBezTo>
                    <a:pt x="66" y="33"/>
                    <a:pt x="66" y="33"/>
                    <a:pt x="66" y="33"/>
                  </a:cubicBezTo>
                  <a:cubicBezTo>
                    <a:pt x="66" y="33"/>
                    <a:pt x="67" y="33"/>
                    <a:pt x="67" y="33"/>
                  </a:cubicBezTo>
                  <a:cubicBezTo>
                    <a:pt x="67" y="34"/>
                    <a:pt x="67" y="34"/>
                    <a:pt x="67" y="34"/>
                  </a:cubicBezTo>
                  <a:cubicBezTo>
                    <a:pt x="67" y="34"/>
                    <a:pt x="68" y="34"/>
                    <a:pt x="68" y="34"/>
                  </a:cubicBezTo>
                  <a:cubicBezTo>
                    <a:pt x="68" y="34"/>
                    <a:pt x="68" y="35"/>
                    <a:pt x="68" y="35"/>
                  </a:cubicBezTo>
                  <a:cubicBezTo>
                    <a:pt x="68" y="35"/>
                    <a:pt x="68" y="35"/>
                    <a:pt x="68" y="36"/>
                  </a:cubicBezTo>
                  <a:cubicBezTo>
                    <a:pt x="68" y="37"/>
                    <a:pt x="68" y="38"/>
                    <a:pt x="68" y="38"/>
                  </a:cubicBezTo>
                  <a:cubicBezTo>
                    <a:pt x="68" y="38"/>
                    <a:pt x="68" y="38"/>
                    <a:pt x="68" y="39"/>
                  </a:cubicBezTo>
                  <a:cubicBezTo>
                    <a:pt x="69" y="39"/>
                    <a:pt x="68" y="40"/>
                    <a:pt x="68" y="40"/>
                  </a:cubicBezTo>
                  <a:cubicBezTo>
                    <a:pt x="69" y="41"/>
                    <a:pt x="69" y="41"/>
                    <a:pt x="69" y="41"/>
                  </a:cubicBezTo>
                  <a:cubicBezTo>
                    <a:pt x="69" y="42"/>
                    <a:pt x="69" y="42"/>
                    <a:pt x="69" y="43"/>
                  </a:cubicBezTo>
                  <a:cubicBezTo>
                    <a:pt x="69" y="43"/>
                    <a:pt x="69" y="43"/>
                    <a:pt x="69" y="44"/>
                  </a:cubicBezTo>
                  <a:cubicBezTo>
                    <a:pt x="69" y="44"/>
                    <a:pt x="70" y="44"/>
                    <a:pt x="70" y="43"/>
                  </a:cubicBezTo>
                  <a:cubicBezTo>
                    <a:pt x="70" y="43"/>
                    <a:pt x="71" y="44"/>
                    <a:pt x="71" y="44"/>
                  </a:cubicBezTo>
                  <a:cubicBezTo>
                    <a:pt x="71" y="44"/>
                    <a:pt x="72" y="44"/>
                    <a:pt x="72" y="43"/>
                  </a:cubicBezTo>
                  <a:cubicBezTo>
                    <a:pt x="72" y="43"/>
                    <a:pt x="72" y="44"/>
                    <a:pt x="72" y="44"/>
                  </a:cubicBezTo>
                  <a:cubicBezTo>
                    <a:pt x="72" y="44"/>
                    <a:pt x="72" y="44"/>
                    <a:pt x="72" y="44"/>
                  </a:cubicBezTo>
                  <a:cubicBezTo>
                    <a:pt x="72" y="44"/>
                    <a:pt x="72" y="44"/>
                    <a:pt x="72" y="44"/>
                  </a:cubicBezTo>
                  <a:cubicBezTo>
                    <a:pt x="72" y="45"/>
                    <a:pt x="74" y="43"/>
                    <a:pt x="75" y="44"/>
                  </a:cubicBezTo>
                  <a:cubicBezTo>
                    <a:pt x="75" y="44"/>
                    <a:pt x="75" y="44"/>
                    <a:pt x="75" y="43"/>
                  </a:cubicBezTo>
                  <a:cubicBezTo>
                    <a:pt x="77" y="43"/>
                    <a:pt x="76" y="46"/>
                    <a:pt x="76" y="47"/>
                  </a:cubicBezTo>
                  <a:cubicBezTo>
                    <a:pt x="76" y="47"/>
                    <a:pt x="76" y="47"/>
                    <a:pt x="76" y="47"/>
                  </a:cubicBezTo>
                  <a:cubicBezTo>
                    <a:pt x="77" y="47"/>
                    <a:pt x="77" y="46"/>
                    <a:pt x="77" y="46"/>
                  </a:cubicBezTo>
                  <a:cubicBezTo>
                    <a:pt x="78" y="45"/>
                    <a:pt x="79" y="46"/>
                    <a:pt x="79" y="46"/>
                  </a:cubicBezTo>
                  <a:cubicBezTo>
                    <a:pt x="79" y="46"/>
                    <a:pt x="79" y="46"/>
                    <a:pt x="80" y="46"/>
                  </a:cubicBezTo>
                  <a:cubicBezTo>
                    <a:pt x="80" y="46"/>
                    <a:pt x="80" y="46"/>
                    <a:pt x="80" y="46"/>
                  </a:cubicBezTo>
                  <a:cubicBezTo>
                    <a:pt x="80" y="46"/>
                    <a:pt x="81" y="45"/>
                    <a:pt x="81" y="45"/>
                  </a:cubicBezTo>
                  <a:cubicBezTo>
                    <a:pt x="81" y="45"/>
                    <a:pt x="81" y="45"/>
                    <a:pt x="81" y="45"/>
                  </a:cubicBezTo>
                  <a:cubicBezTo>
                    <a:pt x="81" y="45"/>
                    <a:pt x="81" y="45"/>
                    <a:pt x="81" y="45"/>
                  </a:cubicBezTo>
                  <a:cubicBezTo>
                    <a:pt x="81" y="44"/>
                    <a:pt x="81" y="44"/>
                    <a:pt x="81" y="44"/>
                  </a:cubicBezTo>
                  <a:cubicBezTo>
                    <a:pt x="82" y="44"/>
                    <a:pt x="82" y="45"/>
                    <a:pt x="83" y="45"/>
                  </a:cubicBezTo>
                  <a:cubicBezTo>
                    <a:pt x="83" y="45"/>
                    <a:pt x="83" y="45"/>
                    <a:pt x="84" y="45"/>
                  </a:cubicBezTo>
                  <a:cubicBezTo>
                    <a:pt x="84" y="45"/>
                    <a:pt x="84" y="45"/>
                    <a:pt x="84" y="45"/>
                  </a:cubicBezTo>
                  <a:cubicBezTo>
                    <a:pt x="84" y="46"/>
                    <a:pt x="84" y="46"/>
                    <a:pt x="84" y="46"/>
                  </a:cubicBezTo>
                  <a:cubicBezTo>
                    <a:pt x="84" y="46"/>
                    <a:pt x="84" y="46"/>
                    <a:pt x="84" y="46"/>
                  </a:cubicBezTo>
                  <a:cubicBezTo>
                    <a:pt x="85" y="46"/>
                    <a:pt x="86" y="46"/>
                    <a:pt x="86" y="45"/>
                  </a:cubicBezTo>
                  <a:cubicBezTo>
                    <a:pt x="87" y="45"/>
                    <a:pt x="86" y="46"/>
                    <a:pt x="87" y="46"/>
                  </a:cubicBezTo>
                  <a:cubicBezTo>
                    <a:pt x="87" y="46"/>
                    <a:pt x="87" y="46"/>
                    <a:pt x="87" y="46"/>
                  </a:cubicBezTo>
                  <a:cubicBezTo>
                    <a:pt x="87" y="46"/>
                    <a:pt x="87" y="46"/>
                    <a:pt x="87" y="45"/>
                  </a:cubicBezTo>
                  <a:cubicBezTo>
                    <a:pt x="87" y="45"/>
                    <a:pt x="87" y="45"/>
                    <a:pt x="88" y="45"/>
                  </a:cubicBezTo>
                  <a:cubicBezTo>
                    <a:pt x="88" y="46"/>
                    <a:pt x="87" y="46"/>
                    <a:pt x="87" y="46"/>
                  </a:cubicBezTo>
                  <a:cubicBezTo>
                    <a:pt x="87" y="46"/>
                    <a:pt x="87" y="46"/>
                    <a:pt x="87" y="46"/>
                  </a:cubicBezTo>
                  <a:cubicBezTo>
                    <a:pt x="87" y="46"/>
                    <a:pt x="87" y="46"/>
                    <a:pt x="87" y="46"/>
                  </a:cubicBezTo>
                  <a:cubicBezTo>
                    <a:pt x="88" y="46"/>
                    <a:pt x="88" y="46"/>
                    <a:pt x="88" y="46"/>
                  </a:cubicBezTo>
                  <a:cubicBezTo>
                    <a:pt x="88" y="46"/>
                    <a:pt x="88" y="46"/>
                    <a:pt x="88" y="46"/>
                  </a:cubicBezTo>
                  <a:cubicBezTo>
                    <a:pt x="88" y="46"/>
                    <a:pt x="88" y="47"/>
                    <a:pt x="88" y="47"/>
                  </a:cubicBezTo>
                  <a:cubicBezTo>
                    <a:pt x="88" y="47"/>
                    <a:pt x="89" y="47"/>
                    <a:pt x="89" y="48"/>
                  </a:cubicBezTo>
                  <a:cubicBezTo>
                    <a:pt x="89" y="48"/>
                    <a:pt x="89" y="50"/>
                    <a:pt x="89" y="50"/>
                  </a:cubicBezTo>
                  <a:cubicBezTo>
                    <a:pt x="89" y="50"/>
                    <a:pt x="89" y="50"/>
                    <a:pt x="89" y="50"/>
                  </a:cubicBezTo>
                  <a:cubicBezTo>
                    <a:pt x="89" y="50"/>
                    <a:pt x="89" y="50"/>
                    <a:pt x="89" y="50"/>
                  </a:cubicBezTo>
                  <a:cubicBezTo>
                    <a:pt x="89" y="50"/>
                    <a:pt x="90" y="49"/>
                    <a:pt x="90" y="49"/>
                  </a:cubicBezTo>
                  <a:cubicBezTo>
                    <a:pt x="90" y="49"/>
                    <a:pt x="90" y="49"/>
                    <a:pt x="90" y="49"/>
                  </a:cubicBezTo>
                  <a:cubicBezTo>
                    <a:pt x="90" y="49"/>
                    <a:pt x="91" y="49"/>
                    <a:pt x="91" y="49"/>
                  </a:cubicBezTo>
                  <a:cubicBezTo>
                    <a:pt x="91" y="49"/>
                    <a:pt x="91" y="49"/>
                    <a:pt x="92" y="49"/>
                  </a:cubicBezTo>
                  <a:cubicBezTo>
                    <a:pt x="92" y="48"/>
                    <a:pt x="93" y="48"/>
                    <a:pt x="93" y="48"/>
                  </a:cubicBezTo>
                  <a:cubicBezTo>
                    <a:pt x="93" y="48"/>
                    <a:pt x="93" y="48"/>
                    <a:pt x="93" y="48"/>
                  </a:cubicBezTo>
                  <a:cubicBezTo>
                    <a:pt x="94" y="48"/>
                    <a:pt x="94" y="47"/>
                    <a:pt x="94" y="47"/>
                  </a:cubicBezTo>
                  <a:cubicBezTo>
                    <a:pt x="94" y="47"/>
                    <a:pt x="94" y="47"/>
                    <a:pt x="94" y="47"/>
                  </a:cubicBezTo>
                  <a:cubicBezTo>
                    <a:pt x="95" y="47"/>
                    <a:pt x="95" y="47"/>
                    <a:pt x="95" y="46"/>
                  </a:cubicBezTo>
                  <a:cubicBezTo>
                    <a:pt x="95" y="46"/>
                    <a:pt x="95" y="45"/>
                    <a:pt x="96" y="45"/>
                  </a:cubicBezTo>
                  <a:cubicBezTo>
                    <a:pt x="96" y="45"/>
                    <a:pt x="95" y="45"/>
                    <a:pt x="95" y="44"/>
                  </a:cubicBezTo>
                  <a:cubicBezTo>
                    <a:pt x="95" y="44"/>
                    <a:pt x="95" y="44"/>
                    <a:pt x="95" y="44"/>
                  </a:cubicBezTo>
                  <a:cubicBezTo>
                    <a:pt x="96" y="44"/>
                    <a:pt x="96" y="44"/>
                    <a:pt x="96" y="44"/>
                  </a:cubicBezTo>
                  <a:cubicBezTo>
                    <a:pt x="96" y="44"/>
                    <a:pt x="96" y="44"/>
                    <a:pt x="96" y="43"/>
                  </a:cubicBezTo>
                  <a:cubicBezTo>
                    <a:pt x="96" y="43"/>
                    <a:pt x="96" y="42"/>
                    <a:pt x="96" y="42"/>
                  </a:cubicBezTo>
                  <a:cubicBezTo>
                    <a:pt x="96" y="42"/>
                    <a:pt x="96" y="42"/>
                    <a:pt x="96" y="42"/>
                  </a:cubicBezTo>
                  <a:cubicBezTo>
                    <a:pt x="97" y="42"/>
                    <a:pt x="97" y="42"/>
                    <a:pt x="97" y="42"/>
                  </a:cubicBezTo>
                  <a:cubicBezTo>
                    <a:pt x="97" y="41"/>
                    <a:pt x="97" y="41"/>
                    <a:pt x="98" y="40"/>
                  </a:cubicBezTo>
                  <a:cubicBezTo>
                    <a:pt x="97" y="40"/>
                    <a:pt x="97" y="40"/>
                    <a:pt x="97" y="40"/>
                  </a:cubicBezTo>
                  <a:cubicBezTo>
                    <a:pt x="97" y="40"/>
                    <a:pt x="97" y="40"/>
                    <a:pt x="96" y="40"/>
                  </a:cubicBezTo>
                  <a:cubicBezTo>
                    <a:pt x="96" y="40"/>
                    <a:pt x="96" y="40"/>
                    <a:pt x="96" y="40"/>
                  </a:cubicBezTo>
                  <a:cubicBezTo>
                    <a:pt x="96" y="40"/>
                    <a:pt x="97" y="39"/>
                    <a:pt x="97" y="39"/>
                  </a:cubicBezTo>
                  <a:cubicBezTo>
                    <a:pt x="97" y="38"/>
                    <a:pt x="97" y="38"/>
                    <a:pt x="96" y="38"/>
                  </a:cubicBezTo>
                  <a:cubicBezTo>
                    <a:pt x="96" y="38"/>
                    <a:pt x="96" y="37"/>
                    <a:pt x="97" y="37"/>
                  </a:cubicBezTo>
                  <a:cubicBezTo>
                    <a:pt x="97" y="37"/>
                    <a:pt x="97" y="37"/>
                    <a:pt x="97" y="37"/>
                  </a:cubicBezTo>
                  <a:cubicBezTo>
                    <a:pt x="97" y="37"/>
                    <a:pt x="97" y="37"/>
                    <a:pt x="97" y="36"/>
                  </a:cubicBezTo>
                  <a:cubicBezTo>
                    <a:pt x="97" y="36"/>
                    <a:pt x="98" y="36"/>
                    <a:pt x="98" y="36"/>
                  </a:cubicBezTo>
                  <a:cubicBezTo>
                    <a:pt x="98" y="35"/>
                    <a:pt x="98" y="35"/>
                    <a:pt x="98" y="34"/>
                  </a:cubicBezTo>
                  <a:cubicBezTo>
                    <a:pt x="98" y="34"/>
                    <a:pt x="99" y="34"/>
                    <a:pt x="99" y="34"/>
                  </a:cubicBezTo>
                  <a:cubicBezTo>
                    <a:pt x="99" y="34"/>
                    <a:pt x="99" y="35"/>
                    <a:pt x="99" y="35"/>
                  </a:cubicBezTo>
                  <a:cubicBezTo>
                    <a:pt x="99" y="35"/>
                    <a:pt x="99" y="35"/>
                    <a:pt x="99" y="35"/>
                  </a:cubicBezTo>
                  <a:cubicBezTo>
                    <a:pt x="99" y="35"/>
                    <a:pt x="99" y="35"/>
                    <a:pt x="99" y="35"/>
                  </a:cubicBezTo>
                  <a:cubicBezTo>
                    <a:pt x="99" y="35"/>
                    <a:pt x="99" y="35"/>
                    <a:pt x="99" y="35"/>
                  </a:cubicBezTo>
                  <a:cubicBezTo>
                    <a:pt x="100" y="35"/>
                    <a:pt x="100" y="33"/>
                    <a:pt x="101" y="33"/>
                  </a:cubicBezTo>
                  <a:cubicBezTo>
                    <a:pt x="101" y="33"/>
                    <a:pt x="101" y="33"/>
                    <a:pt x="102" y="33"/>
                  </a:cubicBezTo>
                  <a:cubicBezTo>
                    <a:pt x="102" y="33"/>
                    <a:pt x="102" y="32"/>
                    <a:pt x="102" y="32"/>
                  </a:cubicBezTo>
                  <a:cubicBezTo>
                    <a:pt x="102" y="32"/>
                    <a:pt x="102" y="32"/>
                    <a:pt x="102" y="32"/>
                  </a:cubicBezTo>
                  <a:cubicBezTo>
                    <a:pt x="102" y="31"/>
                    <a:pt x="102" y="31"/>
                    <a:pt x="102" y="31"/>
                  </a:cubicBezTo>
                  <a:cubicBezTo>
                    <a:pt x="102" y="31"/>
                    <a:pt x="101" y="30"/>
                    <a:pt x="102" y="30"/>
                  </a:cubicBezTo>
                  <a:cubicBezTo>
                    <a:pt x="102" y="30"/>
                    <a:pt x="102" y="29"/>
                    <a:pt x="102" y="29"/>
                  </a:cubicBezTo>
                  <a:cubicBezTo>
                    <a:pt x="102" y="29"/>
                    <a:pt x="102" y="28"/>
                    <a:pt x="102" y="28"/>
                  </a:cubicBezTo>
                  <a:cubicBezTo>
                    <a:pt x="102" y="27"/>
                    <a:pt x="102" y="27"/>
                    <a:pt x="102" y="26"/>
                  </a:cubicBezTo>
                  <a:cubicBezTo>
                    <a:pt x="103" y="26"/>
                    <a:pt x="103" y="25"/>
                    <a:pt x="103" y="25"/>
                  </a:cubicBezTo>
                  <a:cubicBezTo>
                    <a:pt x="103" y="24"/>
                    <a:pt x="104" y="25"/>
                    <a:pt x="104" y="24"/>
                  </a:cubicBezTo>
                  <a:cubicBezTo>
                    <a:pt x="104" y="24"/>
                    <a:pt x="104" y="24"/>
                    <a:pt x="104" y="23"/>
                  </a:cubicBezTo>
                  <a:cubicBezTo>
                    <a:pt x="105" y="23"/>
                    <a:pt x="104" y="24"/>
                    <a:pt x="105" y="24"/>
                  </a:cubicBezTo>
                  <a:cubicBezTo>
                    <a:pt x="106" y="24"/>
                    <a:pt x="107" y="24"/>
                    <a:pt x="108" y="24"/>
                  </a:cubicBezTo>
                  <a:cubicBezTo>
                    <a:pt x="108" y="24"/>
                    <a:pt x="108" y="24"/>
                    <a:pt x="108" y="24"/>
                  </a:cubicBezTo>
                  <a:cubicBezTo>
                    <a:pt x="108" y="24"/>
                    <a:pt x="108" y="24"/>
                    <a:pt x="108" y="24"/>
                  </a:cubicBezTo>
                  <a:cubicBezTo>
                    <a:pt x="108" y="23"/>
                    <a:pt x="108" y="23"/>
                    <a:pt x="108" y="23"/>
                  </a:cubicBezTo>
                  <a:cubicBezTo>
                    <a:pt x="107" y="23"/>
                    <a:pt x="108" y="23"/>
                    <a:pt x="107" y="23"/>
                  </a:cubicBezTo>
                  <a:cubicBezTo>
                    <a:pt x="107" y="23"/>
                    <a:pt x="107" y="22"/>
                    <a:pt x="107" y="22"/>
                  </a:cubicBezTo>
                  <a:cubicBezTo>
                    <a:pt x="106" y="22"/>
                    <a:pt x="106" y="22"/>
                    <a:pt x="106" y="22"/>
                  </a:cubicBezTo>
                  <a:cubicBezTo>
                    <a:pt x="106" y="22"/>
                    <a:pt x="106" y="21"/>
                    <a:pt x="106" y="21"/>
                  </a:cubicBezTo>
                  <a:cubicBezTo>
                    <a:pt x="105" y="21"/>
                    <a:pt x="105" y="21"/>
                    <a:pt x="105" y="21"/>
                  </a:cubicBezTo>
                  <a:cubicBezTo>
                    <a:pt x="104" y="20"/>
                    <a:pt x="104" y="20"/>
                    <a:pt x="104" y="20"/>
                  </a:cubicBezTo>
                  <a:cubicBezTo>
                    <a:pt x="104" y="20"/>
                    <a:pt x="104" y="20"/>
                    <a:pt x="103" y="19"/>
                  </a:cubicBezTo>
                  <a:cubicBezTo>
                    <a:pt x="103" y="19"/>
                    <a:pt x="103" y="19"/>
                    <a:pt x="103" y="19"/>
                  </a:cubicBezTo>
                  <a:cubicBezTo>
                    <a:pt x="103" y="19"/>
                    <a:pt x="103" y="18"/>
                    <a:pt x="103" y="18"/>
                  </a:cubicBezTo>
                  <a:cubicBezTo>
                    <a:pt x="103" y="18"/>
                    <a:pt x="103" y="18"/>
                    <a:pt x="103" y="18"/>
                  </a:cubicBezTo>
                  <a:cubicBezTo>
                    <a:pt x="104" y="18"/>
                    <a:pt x="104" y="17"/>
                    <a:pt x="104" y="17"/>
                  </a:cubicBezTo>
                  <a:cubicBezTo>
                    <a:pt x="104" y="16"/>
                    <a:pt x="103" y="16"/>
                    <a:pt x="103" y="16"/>
                  </a:cubicBezTo>
                  <a:cubicBezTo>
                    <a:pt x="103" y="16"/>
                    <a:pt x="103" y="15"/>
                    <a:pt x="103" y="15"/>
                  </a:cubicBezTo>
                  <a:cubicBezTo>
                    <a:pt x="103" y="15"/>
                    <a:pt x="102" y="15"/>
                    <a:pt x="102" y="14"/>
                  </a:cubicBezTo>
                  <a:cubicBezTo>
                    <a:pt x="102" y="14"/>
                    <a:pt x="102" y="14"/>
                    <a:pt x="102" y="14"/>
                  </a:cubicBezTo>
                  <a:cubicBezTo>
                    <a:pt x="102" y="14"/>
                    <a:pt x="102" y="14"/>
                    <a:pt x="102" y="14"/>
                  </a:cubicBezTo>
                  <a:cubicBezTo>
                    <a:pt x="102" y="14"/>
                    <a:pt x="102" y="13"/>
                    <a:pt x="102" y="13"/>
                  </a:cubicBezTo>
                  <a:cubicBezTo>
                    <a:pt x="102" y="13"/>
                    <a:pt x="101" y="13"/>
                    <a:pt x="101" y="13"/>
                  </a:cubicBezTo>
                  <a:cubicBezTo>
                    <a:pt x="101" y="13"/>
                    <a:pt x="101" y="13"/>
                    <a:pt x="100" y="12"/>
                  </a:cubicBezTo>
                  <a:cubicBezTo>
                    <a:pt x="100" y="12"/>
                    <a:pt x="101" y="12"/>
                    <a:pt x="101" y="12"/>
                  </a:cubicBezTo>
                  <a:cubicBezTo>
                    <a:pt x="101" y="12"/>
                    <a:pt x="101" y="12"/>
                    <a:pt x="101" y="12"/>
                  </a:cubicBezTo>
                  <a:cubicBezTo>
                    <a:pt x="101" y="12"/>
                    <a:pt x="101" y="11"/>
                    <a:pt x="101" y="11"/>
                  </a:cubicBezTo>
                  <a:cubicBezTo>
                    <a:pt x="101" y="11"/>
                    <a:pt x="101" y="11"/>
                    <a:pt x="100" y="11"/>
                  </a:cubicBezTo>
                  <a:cubicBezTo>
                    <a:pt x="100" y="11"/>
                    <a:pt x="100" y="11"/>
                    <a:pt x="100" y="11"/>
                  </a:cubicBezTo>
                  <a:cubicBezTo>
                    <a:pt x="100" y="10"/>
                    <a:pt x="100" y="10"/>
                    <a:pt x="100" y="10"/>
                  </a:cubicBezTo>
                  <a:cubicBezTo>
                    <a:pt x="100" y="10"/>
                    <a:pt x="101" y="10"/>
                    <a:pt x="101" y="10"/>
                  </a:cubicBezTo>
                  <a:cubicBezTo>
                    <a:pt x="101" y="10"/>
                    <a:pt x="101" y="10"/>
                    <a:pt x="101" y="9"/>
                  </a:cubicBezTo>
                  <a:close/>
                  <a:moveTo>
                    <a:pt x="59" y="8"/>
                  </a:moveTo>
                  <a:cubicBezTo>
                    <a:pt x="60" y="8"/>
                    <a:pt x="60" y="8"/>
                    <a:pt x="60" y="9"/>
                  </a:cubicBezTo>
                  <a:cubicBezTo>
                    <a:pt x="60" y="9"/>
                    <a:pt x="60" y="9"/>
                    <a:pt x="60" y="9"/>
                  </a:cubicBezTo>
                  <a:cubicBezTo>
                    <a:pt x="60" y="9"/>
                    <a:pt x="59" y="9"/>
                    <a:pt x="59" y="9"/>
                  </a:cubicBezTo>
                  <a:cubicBezTo>
                    <a:pt x="59" y="9"/>
                    <a:pt x="59" y="8"/>
                    <a:pt x="59" y="8"/>
                  </a:cubicBezTo>
                  <a:cubicBezTo>
                    <a:pt x="59" y="8"/>
                    <a:pt x="59" y="8"/>
                    <a:pt x="59" y="8"/>
                  </a:cubicBezTo>
                  <a:close/>
                  <a:moveTo>
                    <a:pt x="58" y="45"/>
                  </a:moveTo>
                  <a:cubicBezTo>
                    <a:pt x="58" y="45"/>
                    <a:pt x="58" y="45"/>
                    <a:pt x="58" y="45"/>
                  </a:cubicBezTo>
                  <a:cubicBezTo>
                    <a:pt x="57" y="45"/>
                    <a:pt x="57" y="45"/>
                    <a:pt x="57" y="45"/>
                  </a:cubicBezTo>
                  <a:cubicBezTo>
                    <a:pt x="57" y="45"/>
                    <a:pt x="57" y="45"/>
                    <a:pt x="57" y="45"/>
                  </a:cubicBezTo>
                  <a:cubicBezTo>
                    <a:pt x="57" y="44"/>
                    <a:pt x="57" y="44"/>
                    <a:pt x="57" y="43"/>
                  </a:cubicBezTo>
                  <a:cubicBezTo>
                    <a:pt x="57" y="43"/>
                    <a:pt x="57" y="42"/>
                    <a:pt x="58" y="42"/>
                  </a:cubicBezTo>
                  <a:cubicBezTo>
                    <a:pt x="58" y="42"/>
                    <a:pt x="59" y="42"/>
                    <a:pt x="59" y="42"/>
                  </a:cubicBezTo>
                  <a:cubicBezTo>
                    <a:pt x="59" y="43"/>
                    <a:pt x="59" y="43"/>
                    <a:pt x="59" y="43"/>
                  </a:cubicBezTo>
                  <a:cubicBezTo>
                    <a:pt x="60" y="43"/>
                    <a:pt x="60" y="43"/>
                    <a:pt x="60" y="43"/>
                  </a:cubicBezTo>
                  <a:cubicBezTo>
                    <a:pt x="59" y="44"/>
                    <a:pt x="59" y="45"/>
                    <a:pt x="59" y="45"/>
                  </a:cubicBezTo>
                  <a:cubicBezTo>
                    <a:pt x="59" y="45"/>
                    <a:pt x="59" y="45"/>
                    <a:pt x="59" y="45"/>
                  </a:cubicBezTo>
                  <a:cubicBezTo>
                    <a:pt x="59" y="45"/>
                    <a:pt x="58" y="45"/>
                    <a:pt x="58" y="45"/>
                  </a:cubicBezTo>
                  <a:cubicBezTo>
                    <a:pt x="58" y="45"/>
                    <a:pt x="58" y="45"/>
                    <a:pt x="58" y="45"/>
                  </a:cubicBezTo>
                  <a:close/>
                  <a:moveTo>
                    <a:pt x="49" y="37"/>
                  </a:moveTo>
                  <a:cubicBezTo>
                    <a:pt x="49" y="37"/>
                    <a:pt x="49" y="37"/>
                    <a:pt x="49" y="37"/>
                  </a:cubicBezTo>
                  <a:cubicBezTo>
                    <a:pt x="49" y="37"/>
                    <a:pt x="49" y="38"/>
                    <a:pt x="49" y="38"/>
                  </a:cubicBezTo>
                  <a:cubicBezTo>
                    <a:pt x="49" y="38"/>
                    <a:pt x="49" y="38"/>
                    <a:pt x="49" y="38"/>
                  </a:cubicBezTo>
                  <a:cubicBezTo>
                    <a:pt x="49" y="38"/>
                    <a:pt x="48" y="38"/>
                    <a:pt x="48" y="38"/>
                  </a:cubicBezTo>
                  <a:cubicBezTo>
                    <a:pt x="48" y="38"/>
                    <a:pt x="48" y="37"/>
                    <a:pt x="48" y="37"/>
                  </a:cubicBezTo>
                  <a:cubicBezTo>
                    <a:pt x="47" y="37"/>
                    <a:pt x="47" y="37"/>
                    <a:pt x="47" y="38"/>
                  </a:cubicBezTo>
                  <a:cubicBezTo>
                    <a:pt x="47" y="38"/>
                    <a:pt x="47" y="38"/>
                    <a:pt x="47" y="38"/>
                  </a:cubicBezTo>
                  <a:cubicBezTo>
                    <a:pt x="47" y="39"/>
                    <a:pt x="47" y="39"/>
                    <a:pt x="46" y="39"/>
                  </a:cubicBezTo>
                  <a:cubicBezTo>
                    <a:pt x="46" y="39"/>
                    <a:pt x="46" y="39"/>
                    <a:pt x="47" y="40"/>
                  </a:cubicBezTo>
                  <a:cubicBezTo>
                    <a:pt x="47" y="40"/>
                    <a:pt x="48" y="39"/>
                    <a:pt x="48" y="40"/>
                  </a:cubicBezTo>
                  <a:cubicBezTo>
                    <a:pt x="49" y="40"/>
                    <a:pt x="49" y="40"/>
                    <a:pt x="49" y="40"/>
                  </a:cubicBezTo>
                  <a:cubicBezTo>
                    <a:pt x="49" y="41"/>
                    <a:pt x="49" y="41"/>
                    <a:pt x="49" y="41"/>
                  </a:cubicBezTo>
                  <a:cubicBezTo>
                    <a:pt x="49" y="41"/>
                    <a:pt x="49" y="41"/>
                    <a:pt x="49" y="41"/>
                  </a:cubicBezTo>
                  <a:cubicBezTo>
                    <a:pt x="50" y="42"/>
                    <a:pt x="49" y="42"/>
                    <a:pt x="50" y="43"/>
                  </a:cubicBezTo>
                  <a:cubicBezTo>
                    <a:pt x="50" y="43"/>
                    <a:pt x="50" y="43"/>
                    <a:pt x="51" y="43"/>
                  </a:cubicBezTo>
                  <a:cubicBezTo>
                    <a:pt x="51" y="44"/>
                    <a:pt x="52" y="44"/>
                    <a:pt x="52" y="44"/>
                  </a:cubicBezTo>
                  <a:cubicBezTo>
                    <a:pt x="52" y="44"/>
                    <a:pt x="52" y="44"/>
                    <a:pt x="52" y="44"/>
                  </a:cubicBezTo>
                  <a:cubicBezTo>
                    <a:pt x="52" y="44"/>
                    <a:pt x="52" y="44"/>
                    <a:pt x="52" y="44"/>
                  </a:cubicBezTo>
                  <a:cubicBezTo>
                    <a:pt x="52" y="44"/>
                    <a:pt x="52" y="43"/>
                    <a:pt x="53" y="42"/>
                  </a:cubicBezTo>
                  <a:cubicBezTo>
                    <a:pt x="52" y="42"/>
                    <a:pt x="51" y="42"/>
                    <a:pt x="51" y="42"/>
                  </a:cubicBezTo>
                  <a:cubicBezTo>
                    <a:pt x="50" y="41"/>
                    <a:pt x="50" y="40"/>
                    <a:pt x="50" y="40"/>
                  </a:cubicBezTo>
                  <a:cubicBezTo>
                    <a:pt x="50" y="39"/>
                    <a:pt x="50" y="39"/>
                    <a:pt x="50" y="39"/>
                  </a:cubicBezTo>
                  <a:cubicBezTo>
                    <a:pt x="50" y="38"/>
                    <a:pt x="50" y="38"/>
                    <a:pt x="50" y="37"/>
                  </a:cubicBezTo>
                  <a:cubicBezTo>
                    <a:pt x="49" y="37"/>
                    <a:pt x="49" y="37"/>
                    <a:pt x="49" y="37"/>
                  </a:cubicBezTo>
                  <a:close/>
                  <a:moveTo>
                    <a:pt x="43" y="31"/>
                  </a:moveTo>
                  <a:cubicBezTo>
                    <a:pt x="43" y="31"/>
                    <a:pt x="42" y="31"/>
                    <a:pt x="42" y="31"/>
                  </a:cubicBezTo>
                  <a:cubicBezTo>
                    <a:pt x="42" y="31"/>
                    <a:pt x="42" y="31"/>
                    <a:pt x="42" y="32"/>
                  </a:cubicBezTo>
                  <a:cubicBezTo>
                    <a:pt x="42" y="32"/>
                    <a:pt x="42" y="32"/>
                    <a:pt x="42" y="32"/>
                  </a:cubicBezTo>
                  <a:cubicBezTo>
                    <a:pt x="43" y="32"/>
                    <a:pt x="43" y="32"/>
                    <a:pt x="43" y="32"/>
                  </a:cubicBezTo>
                  <a:cubicBezTo>
                    <a:pt x="43" y="31"/>
                    <a:pt x="43" y="31"/>
                    <a:pt x="43" y="31"/>
                  </a:cubicBezTo>
                  <a:cubicBezTo>
                    <a:pt x="43" y="31"/>
                    <a:pt x="43" y="31"/>
                    <a:pt x="43" y="31"/>
                  </a:cubicBezTo>
                  <a:cubicBezTo>
                    <a:pt x="43" y="31"/>
                    <a:pt x="43" y="31"/>
                    <a:pt x="43" y="31"/>
                  </a:cubicBezTo>
                  <a:close/>
                  <a:moveTo>
                    <a:pt x="39" y="30"/>
                  </a:moveTo>
                  <a:cubicBezTo>
                    <a:pt x="39" y="30"/>
                    <a:pt x="39" y="30"/>
                    <a:pt x="39" y="30"/>
                  </a:cubicBezTo>
                  <a:cubicBezTo>
                    <a:pt x="39" y="30"/>
                    <a:pt x="39" y="30"/>
                    <a:pt x="39" y="31"/>
                  </a:cubicBezTo>
                  <a:cubicBezTo>
                    <a:pt x="39" y="31"/>
                    <a:pt x="39" y="31"/>
                    <a:pt x="39" y="31"/>
                  </a:cubicBezTo>
                  <a:cubicBezTo>
                    <a:pt x="39" y="30"/>
                    <a:pt x="39" y="30"/>
                    <a:pt x="39" y="30"/>
                  </a:cubicBezTo>
                  <a:close/>
                  <a:moveTo>
                    <a:pt x="44" y="30"/>
                  </a:moveTo>
                  <a:cubicBezTo>
                    <a:pt x="44" y="29"/>
                    <a:pt x="43" y="29"/>
                    <a:pt x="43" y="29"/>
                  </a:cubicBezTo>
                  <a:cubicBezTo>
                    <a:pt x="43" y="29"/>
                    <a:pt x="43" y="29"/>
                    <a:pt x="43" y="30"/>
                  </a:cubicBezTo>
                  <a:cubicBezTo>
                    <a:pt x="43" y="30"/>
                    <a:pt x="43" y="30"/>
                    <a:pt x="43" y="30"/>
                  </a:cubicBezTo>
                  <a:cubicBezTo>
                    <a:pt x="43" y="30"/>
                    <a:pt x="43" y="30"/>
                    <a:pt x="44" y="30"/>
                  </a:cubicBezTo>
                  <a:close/>
                  <a:moveTo>
                    <a:pt x="34" y="24"/>
                  </a:moveTo>
                  <a:cubicBezTo>
                    <a:pt x="34" y="24"/>
                    <a:pt x="34" y="24"/>
                    <a:pt x="34" y="24"/>
                  </a:cubicBezTo>
                  <a:cubicBezTo>
                    <a:pt x="34" y="24"/>
                    <a:pt x="34" y="24"/>
                    <a:pt x="34" y="25"/>
                  </a:cubicBezTo>
                  <a:cubicBezTo>
                    <a:pt x="34" y="25"/>
                    <a:pt x="34" y="25"/>
                    <a:pt x="34" y="25"/>
                  </a:cubicBezTo>
                  <a:cubicBezTo>
                    <a:pt x="35" y="25"/>
                    <a:pt x="35" y="25"/>
                    <a:pt x="36" y="25"/>
                  </a:cubicBezTo>
                  <a:cubicBezTo>
                    <a:pt x="35" y="24"/>
                    <a:pt x="35" y="24"/>
                    <a:pt x="34" y="24"/>
                  </a:cubicBezTo>
                  <a:close/>
                  <a:moveTo>
                    <a:pt x="35" y="23"/>
                  </a:moveTo>
                  <a:cubicBezTo>
                    <a:pt x="35" y="23"/>
                    <a:pt x="36" y="24"/>
                    <a:pt x="36" y="24"/>
                  </a:cubicBezTo>
                  <a:cubicBezTo>
                    <a:pt x="36" y="24"/>
                    <a:pt x="36" y="24"/>
                    <a:pt x="36" y="24"/>
                  </a:cubicBezTo>
                  <a:cubicBezTo>
                    <a:pt x="36" y="24"/>
                    <a:pt x="36" y="23"/>
                    <a:pt x="35" y="23"/>
                  </a:cubicBezTo>
                  <a:close/>
                  <a:moveTo>
                    <a:pt x="33" y="22"/>
                  </a:moveTo>
                  <a:cubicBezTo>
                    <a:pt x="33" y="22"/>
                    <a:pt x="33" y="23"/>
                    <a:pt x="33" y="23"/>
                  </a:cubicBezTo>
                  <a:cubicBezTo>
                    <a:pt x="33" y="23"/>
                    <a:pt x="33" y="23"/>
                    <a:pt x="33" y="24"/>
                  </a:cubicBezTo>
                  <a:cubicBezTo>
                    <a:pt x="33" y="24"/>
                    <a:pt x="33" y="24"/>
                    <a:pt x="33" y="24"/>
                  </a:cubicBezTo>
                  <a:cubicBezTo>
                    <a:pt x="33" y="24"/>
                    <a:pt x="33" y="24"/>
                    <a:pt x="33" y="24"/>
                  </a:cubicBezTo>
                  <a:cubicBezTo>
                    <a:pt x="33" y="23"/>
                    <a:pt x="33" y="23"/>
                    <a:pt x="33" y="23"/>
                  </a:cubicBezTo>
                  <a:cubicBezTo>
                    <a:pt x="33" y="22"/>
                    <a:pt x="33" y="22"/>
                    <a:pt x="33" y="22"/>
                  </a:cubicBezTo>
                  <a:close/>
                  <a:moveTo>
                    <a:pt x="32" y="21"/>
                  </a:moveTo>
                  <a:cubicBezTo>
                    <a:pt x="32" y="21"/>
                    <a:pt x="32" y="21"/>
                    <a:pt x="32" y="21"/>
                  </a:cubicBezTo>
                  <a:cubicBezTo>
                    <a:pt x="33" y="21"/>
                    <a:pt x="33" y="21"/>
                    <a:pt x="33" y="22"/>
                  </a:cubicBezTo>
                  <a:cubicBezTo>
                    <a:pt x="33" y="22"/>
                    <a:pt x="34" y="22"/>
                    <a:pt x="34" y="22"/>
                  </a:cubicBezTo>
                  <a:cubicBezTo>
                    <a:pt x="33" y="21"/>
                    <a:pt x="33" y="21"/>
                    <a:pt x="32" y="21"/>
                  </a:cubicBezTo>
                  <a:close/>
                  <a:moveTo>
                    <a:pt x="30" y="18"/>
                  </a:moveTo>
                  <a:cubicBezTo>
                    <a:pt x="30" y="18"/>
                    <a:pt x="29" y="18"/>
                    <a:pt x="29" y="19"/>
                  </a:cubicBezTo>
                  <a:cubicBezTo>
                    <a:pt x="29" y="19"/>
                    <a:pt x="29" y="20"/>
                    <a:pt x="30" y="20"/>
                  </a:cubicBezTo>
                  <a:cubicBezTo>
                    <a:pt x="30" y="20"/>
                    <a:pt x="30" y="20"/>
                    <a:pt x="30" y="20"/>
                  </a:cubicBezTo>
                  <a:cubicBezTo>
                    <a:pt x="30" y="20"/>
                    <a:pt x="30" y="20"/>
                    <a:pt x="30" y="20"/>
                  </a:cubicBezTo>
                  <a:cubicBezTo>
                    <a:pt x="30" y="20"/>
                    <a:pt x="30" y="20"/>
                    <a:pt x="30" y="20"/>
                  </a:cubicBezTo>
                  <a:cubicBezTo>
                    <a:pt x="30" y="19"/>
                    <a:pt x="30" y="19"/>
                    <a:pt x="30" y="19"/>
                  </a:cubicBezTo>
                  <a:cubicBezTo>
                    <a:pt x="30" y="19"/>
                    <a:pt x="30" y="19"/>
                    <a:pt x="30" y="18"/>
                  </a:cubicBezTo>
                  <a:cubicBezTo>
                    <a:pt x="30" y="18"/>
                    <a:pt x="30" y="18"/>
                    <a:pt x="30" y="18"/>
                  </a:cubicBezTo>
                  <a:close/>
                  <a:moveTo>
                    <a:pt x="43" y="23"/>
                  </a:moveTo>
                  <a:cubicBezTo>
                    <a:pt x="42" y="23"/>
                    <a:pt x="42" y="23"/>
                    <a:pt x="42" y="23"/>
                  </a:cubicBezTo>
                  <a:cubicBezTo>
                    <a:pt x="42" y="23"/>
                    <a:pt x="42" y="23"/>
                    <a:pt x="42" y="23"/>
                  </a:cubicBezTo>
                  <a:cubicBezTo>
                    <a:pt x="42" y="23"/>
                    <a:pt x="43" y="23"/>
                    <a:pt x="43" y="23"/>
                  </a:cubicBezTo>
                  <a:cubicBezTo>
                    <a:pt x="43" y="24"/>
                    <a:pt x="43" y="24"/>
                    <a:pt x="43" y="24"/>
                  </a:cubicBezTo>
                  <a:cubicBezTo>
                    <a:pt x="43" y="24"/>
                    <a:pt x="43" y="24"/>
                    <a:pt x="43" y="24"/>
                  </a:cubicBezTo>
                  <a:cubicBezTo>
                    <a:pt x="43" y="24"/>
                    <a:pt x="43" y="24"/>
                    <a:pt x="43" y="24"/>
                  </a:cubicBezTo>
                  <a:cubicBezTo>
                    <a:pt x="43" y="24"/>
                    <a:pt x="43" y="24"/>
                    <a:pt x="43" y="23"/>
                  </a:cubicBezTo>
                  <a:cubicBezTo>
                    <a:pt x="43" y="23"/>
                    <a:pt x="43" y="23"/>
                    <a:pt x="43" y="23"/>
                  </a:cubicBezTo>
                  <a:close/>
                  <a:moveTo>
                    <a:pt x="41" y="23"/>
                  </a:moveTo>
                  <a:cubicBezTo>
                    <a:pt x="41" y="23"/>
                    <a:pt x="41" y="23"/>
                    <a:pt x="41" y="23"/>
                  </a:cubicBezTo>
                  <a:cubicBezTo>
                    <a:pt x="41" y="23"/>
                    <a:pt x="41" y="24"/>
                    <a:pt x="41" y="23"/>
                  </a:cubicBezTo>
                  <a:cubicBezTo>
                    <a:pt x="41" y="23"/>
                    <a:pt x="41" y="23"/>
                    <a:pt x="41" y="23"/>
                  </a:cubicBezTo>
                  <a:close/>
                  <a:moveTo>
                    <a:pt x="40" y="22"/>
                  </a:moveTo>
                  <a:cubicBezTo>
                    <a:pt x="40" y="22"/>
                    <a:pt x="40" y="22"/>
                    <a:pt x="40" y="22"/>
                  </a:cubicBezTo>
                  <a:cubicBezTo>
                    <a:pt x="40" y="22"/>
                    <a:pt x="40" y="22"/>
                    <a:pt x="40" y="22"/>
                  </a:cubicBezTo>
                  <a:cubicBezTo>
                    <a:pt x="40" y="22"/>
                    <a:pt x="40" y="22"/>
                    <a:pt x="40" y="22"/>
                  </a:cubicBezTo>
                  <a:cubicBezTo>
                    <a:pt x="40" y="22"/>
                    <a:pt x="40" y="22"/>
                    <a:pt x="40" y="22"/>
                  </a:cubicBezTo>
                  <a:close/>
                  <a:moveTo>
                    <a:pt x="11" y="21"/>
                  </a:moveTo>
                  <a:cubicBezTo>
                    <a:pt x="10" y="22"/>
                    <a:pt x="10" y="22"/>
                    <a:pt x="10" y="22"/>
                  </a:cubicBezTo>
                  <a:cubicBezTo>
                    <a:pt x="10" y="22"/>
                    <a:pt x="10" y="22"/>
                    <a:pt x="10" y="23"/>
                  </a:cubicBezTo>
                  <a:cubicBezTo>
                    <a:pt x="11" y="23"/>
                    <a:pt x="11" y="23"/>
                    <a:pt x="11" y="24"/>
                  </a:cubicBezTo>
                  <a:cubicBezTo>
                    <a:pt x="11" y="24"/>
                    <a:pt x="11" y="24"/>
                    <a:pt x="12" y="24"/>
                  </a:cubicBezTo>
                  <a:cubicBezTo>
                    <a:pt x="12" y="25"/>
                    <a:pt x="12" y="25"/>
                    <a:pt x="12" y="25"/>
                  </a:cubicBezTo>
                  <a:cubicBezTo>
                    <a:pt x="12" y="26"/>
                    <a:pt x="12" y="26"/>
                    <a:pt x="12" y="26"/>
                  </a:cubicBezTo>
                  <a:cubicBezTo>
                    <a:pt x="13" y="25"/>
                    <a:pt x="12" y="26"/>
                    <a:pt x="13" y="25"/>
                  </a:cubicBezTo>
                  <a:cubicBezTo>
                    <a:pt x="13" y="25"/>
                    <a:pt x="13" y="24"/>
                    <a:pt x="13" y="24"/>
                  </a:cubicBezTo>
                  <a:cubicBezTo>
                    <a:pt x="13" y="23"/>
                    <a:pt x="12" y="23"/>
                    <a:pt x="12" y="23"/>
                  </a:cubicBezTo>
                  <a:cubicBezTo>
                    <a:pt x="11" y="23"/>
                    <a:pt x="11" y="22"/>
                    <a:pt x="11" y="21"/>
                  </a:cubicBezTo>
                  <a:close/>
                  <a:moveTo>
                    <a:pt x="6" y="16"/>
                  </a:moveTo>
                  <a:cubicBezTo>
                    <a:pt x="6" y="16"/>
                    <a:pt x="6" y="16"/>
                    <a:pt x="6" y="16"/>
                  </a:cubicBezTo>
                  <a:cubicBezTo>
                    <a:pt x="6" y="16"/>
                    <a:pt x="6" y="16"/>
                    <a:pt x="6" y="16"/>
                  </a:cubicBezTo>
                  <a:cubicBezTo>
                    <a:pt x="6" y="16"/>
                    <a:pt x="6" y="16"/>
                    <a:pt x="6" y="16"/>
                  </a:cubicBezTo>
                  <a:close/>
                  <a:moveTo>
                    <a:pt x="5" y="15"/>
                  </a:moveTo>
                  <a:cubicBezTo>
                    <a:pt x="5" y="16"/>
                    <a:pt x="5" y="16"/>
                    <a:pt x="5" y="16"/>
                  </a:cubicBezTo>
                  <a:cubicBezTo>
                    <a:pt x="5" y="16"/>
                    <a:pt x="5" y="16"/>
                    <a:pt x="5" y="16"/>
                  </a:cubicBezTo>
                  <a:cubicBezTo>
                    <a:pt x="5" y="16"/>
                    <a:pt x="5" y="15"/>
                    <a:pt x="5" y="15"/>
                  </a:cubicBezTo>
                  <a:close/>
                  <a:moveTo>
                    <a:pt x="3" y="14"/>
                  </a:moveTo>
                  <a:cubicBezTo>
                    <a:pt x="3" y="14"/>
                    <a:pt x="3" y="14"/>
                    <a:pt x="3" y="14"/>
                  </a:cubicBezTo>
                  <a:cubicBezTo>
                    <a:pt x="3" y="15"/>
                    <a:pt x="4" y="15"/>
                    <a:pt x="4" y="15"/>
                  </a:cubicBezTo>
                  <a:cubicBezTo>
                    <a:pt x="4" y="15"/>
                    <a:pt x="4" y="15"/>
                    <a:pt x="4" y="15"/>
                  </a:cubicBezTo>
                  <a:cubicBezTo>
                    <a:pt x="4" y="15"/>
                    <a:pt x="4" y="15"/>
                    <a:pt x="4" y="15"/>
                  </a:cubicBezTo>
                  <a:cubicBezTo>
                    <a:pt x="3" y="14"/>
                    <a:pt x="3" y="14"/>
                    <a:pt x="3" y="14"/>
                  </a:cubicBezTo>
                  <a:close/>
                  <a:moveTo>
                    <a:pt x="17" y="34"/>
                  </a:moveTo>
                  <a:cubicBezTo>
                    <a:pt x="17" y="34"/>
                    <a:pt x="17" y="35"/>
                    <a:pt x="16" y="35"/>
                  </a:cubicBezTo>
                  <a:cubicBezTo>
                    <a:pt x="16" y="35"/>
                    <a:pt x="17" y="36"/>
                    <a:pt x="17" y="36"/>
                  </a:cubicBezTo>
                  <a:cubicBezTo>
                    <a:pt x="17" y="36"/>
                    <a:pt x="17" y="37"/>
                    <a:pt x="18" y="37"/>
                  </a:cubicBezTo>
                  <a:cubicBezTo>
                    <a:pt x="18" y="37"/>
                    <a:pt x="18" y="38"/>
                    <a:pt x="18" y="38"/>
                  </a:cubicBezTo>
                  <a:cubicBezTo>
                    <a:pt x="19" y="38"/>
                    <a:pt x="19" y="38"/>
                    <a:pt x="19" y="38"/>
                  </a:cubicBezTo>
                  <a:cubicBezTo>
                    <a:pt x="19" y="37"/>
                    <a:pt x="19" y="37"/>
                    <a:pt x="19" y="37"/>
                  </a:cubicBezTo>
                  <a:cubicBezTo>
                    <a:pt x="19" y="37"/>
                    <a:pt x="19" y="37"/>
                    <a:pt x="19" y="37"/>
                  </a:cubicBezTo>
                  <a:cubicBezTo>
                    <a:pt x="19" y="37"/>
                    <a:pt x="19" y="37"/>
                    <a:pt x="19" y="36"/>
                  </a:cubicBezTo>
                  <a:cubicBezTo>
                    <a:pt x="18" y="36"/>
                    <a:pt x="18" y="36"/>
                    <a:pt x="18" y="36"/>
                  </a:cubicBezTo>
                  <a:cubicBezTo>
                    <a:pt x="18" y="36"/>
                    <a:pt x="18" y="35"/>
                    <a:pt x="18" y="35"/>
                  </a:cubicBezTo>
                  <a:cubicBezTo>
                    <a:pt x="18" y="35"/>
                    <a:pt x="17" y="34"/>
                    <a:pt x="17" y="34"/>
                  </a:cubicBezTo>
                  <a:cubicBezTo>
                    <a:pt x="17" y="34"/>
                    <a:pt x="17" y="34"/>
                    <a:pt x="17" y="34"/>
                  </a:cubicBezTo>
                  <a:close/>
                  <a:moveTo>
                    <a:pt x="15" y="31"/>
                  </a:moveTo>
                  <a:cubicBezTo>
                    <a:pt x="15" y="31"/>
                    <a:pt x="15" y="31"/>
                    <a:pt x="15" y="31"/>
                  </a:cubicBezTo>
                  <a:cubicBezTo>
                    <a:pt x="15" y="31"/>
                    <a:pt x="15" y="31"/>
                    <a:pt x="15" y="32"/>
                  </a:cubicBezTo>
                  <a:cubicBezTo>
                    <a:pt x="15" y="32"/>
                    <a:pt x="15" y="32"/>
                    <a:pt x="15" y="32"/>
                  </a:cubicBezTo>
                  <a:cubicBezTo>
                    <a:pt x="15" y="32"/>
                    <a:pt x="15" y="32"/>
                    <a:pt x="15" y="31"/>
                  </a:cubicBezTo>
                  <a:cubicBezTo>
                    <a:pt x="15" y="31"/>
                    <a:pt x="15" y="31"/>
                    <a:pt x="15" y="31"/>
                  </a:cubicBezTo>
                  <a:cubicBezTo>
                    <a:pt x="15" y="31"/>
                    <a:pt x="15" y="31"/>
                    <a:pt x="15" y="31"/>
                  </a:cubicBezTo>
                  <a:cubicBezTo>
                    <a:pt x="15" y="31"/>
                    <a:pt x="15" y="31"/>
                    <a:pt x="15" y="31"/>
                  </a:cubicBezTo>
                  <a:close/>
                  <a:moveTo>
                    <a:pt x="23" y="44"/>
                  </a:moveTo>
                  <a:cubicBezTo>
                    <a:pt x="23" y="44"/>
                    <a:pt x="23" y="44"/>
                    <a:pt x="23" y="44"/>
                  </a:cubicBezTo>
                  <a:cubicBezTo>
                    <a:pt x="24" y="44"/>
                    <a:pt x="24" y="44"/>
                    <a:pt x="24" y="45"/>
                  </a:cubicBezTo>
                  <a:cubicBezTo>
                    <a:pt x="24" y="45"/>
                    <a:pt x="24" y="45"/>
                    <a:pt x="24" y="45"/>
                  </a:cubicBezTo>
                  <a:cubicBezTo>
                    <a:pt x="24" y="45"/>
                    <a:pt x="24" y="45"/>
                    <a:pt x="24" y="45"/>
                  </a:cubicBezTo>
                  <a:cubicBezTo>
                    <a:pt x="24" y="44"/>
                    <a:pt x="24" y="44"/>
                    <a:pt x="23" y="44"/>
                  </a:cubicBezTo>
                  <a:close/>
                  <a:moveTo>
                    <a:pt x="23" y="42"/>
                  </a:moveTo>
                  <a:cubicBezTo>
                    <a:pt x="22" y="43"/>
                    <a:pt x="22" y="43"/>
                    <a:pt x="23" y="43"/>
                  </a:cubicBezTo>
                  <a:cubicBezTo>
                    <a:pt x="23" y="43"/>
                    <a:pt x="23" y="43"/>
                    <a:pt x="23" y="43"/>
                  </a:cubicBezTo>
                  <a:cubicBezTo>
                    <a:pt x="23" y="43"/>
                    <a:pt x="23" y="43"/>
                    <a:pt x="23" y="43"/>
                  </a:cubicBezTo>
                  <a:cubicBezTo>
                    <a:pt x="23" y="43"/>
                    <a:pt x="23" y="42"/>
                    <a:pt x="23" y="42"/>
                  </a:cubicBezTo>
                  <a:close/>
                  <a:moveTo>
                    <a:pt x="21" y="40"/>
                  </a:moveTo>
                  <a:cubicBezTo>
                    <a:pt x="20" y="40"/>
                    <a:pt x="21" y="40"/>
                    <a:pt x="21" y="40"/>
                  </a:cubicBezTo>
                  <a:cubicBezTo>
                    <a:pt x="21" y="40"/>
                    <a:pt x="21" y="40"/>
                    <a:pt x="21" y="40"/>
                  </a:cubicBezTo>
                  <a:cubicBezTo>
                    <a:pt x="21" y="40"/>
                    <a:pt x="21" y="40"/>
                    <a:pt x="21" y="40"/>
                  </a:cubicBezTo>
                  <a:cubicBezTo>
                    <a:pt x="21" y="40"/>
                    <a:pt x="21" y="40"/>
                    <a:pt x="21" y="40"/>
                  </a:cubicBezTo>
                  <a:close/>
                </a:path>
              </a:pathLst>
            </a:custGeom>
            <a:solidFill>
              <a:sysClr val="window" lastClr="FFFFFF">
                <a:lumMod val="75000"/>
              </a:sysClr>
            </a:solidFill>
            <a:ln w="3175">
              <a:solidFill>
                <a:schemeClr val="bg1">
                  <a:lumMod val="65000"/>
                </a:schemeClr>
              </a:solid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defTabSz="2945407">
                <a:defRPr/>
              </a:pPr>
              <a:endParaRPr lang="en-US" sz="1600" kern="0">
                <a:solidFill>
                  <a:srgbClr val="0A0A0A"/>
                </a:solidFill>
                <a:cs typeface="Arial" charset="0"/>
              </a:endParaRPr>
            </a:p>
          </p:txBody>
        </p:sp>
        <p:sp>
          <p:nvSpPr>
            <p:cNvPr id="286" name="Freeform 269">
              <a:extLst>
                <a:ext uri="{FF2B5EF4-FFF2-40B4-BE49-F238E27FC236}">
                  <a16:creationId xmlns:a16="http://schemas.microsoft.com/office/drawing/2014/main" id="{1D2D4F74-9259-5CAF-F4DC-176EEE64FD74}"/>
                </a:ext>
              </a:extLst>
            </p:cNvPr>
            <p:cNvSpPr>
              <a:spLocks noEditPoints="1"/>
            </p:cNvSpPr>
            <p:nvPr/>
          </p:nvSpPr>
          <p:spPr bwMode="auto">
            <a:xfrm>
              <a:off x="36508867" y="14327800"/>
              <a:ext cx="1092293" cy="1112459"/>
            </a:xfrm>
            <a:custGeom>
              <a:avLst/>
              <a:gdLst/>
              <a:ahLst/>
              <a:cxnLst>
                <a:cxn ang="0">
                  <a:pos x="41" y="0"/>
                </a:cxn>
                <a:cxn ang="0">
                  <a:pos x="54" y="52"/>
                </a:cxn>
                <a:cxn ang="0">
                  <a:pos x="45" y="44"/>
                </a:cxn>
                <a:cxn ang="0">
                  <a:pos x="42" y="41"/>
                </a:cxn>
                <a:cxn ang="0">
                  <a:pos x="41" y="40"/>
                </a:cxn>
                <a:cxn ang="0">
                  <a:pos x="53" y="40"/>
                </a:cxn>
                <a:cxn ang="0">
                  <a:pos x="12" y="36"/>
                </a:cxn>
                <a:cxn ang="0">
                  <a:pos x="32" y="21"/>
                </a:cxn>
                <a:cxn ang="0">
                  <a:pos x="29" y="21"/>
                </a:cxn>
                <a:cxn ang="0">
                  <a:pos x="23" y="17"/>
                </a:cxn>
                <a:cxn ang="0">
                  <a:pos x="45" y="24"/>
                </a:cxn>
                <a:cxn ang="0">
                  <a:pos x="37" y="24"/>
                </a:cxn>
                <a:cxn ang="0">
                  <a:pos x="35" y="21"/>
                </a:cxn>
                <a:cxn ang="0">
                  <a:pos x="40" y="22"/>
                </a:cxn>
                <a:cxn ang="0">
                  <a:pos x="44" y="21"/>
                </a:cxn>
                <a:cxn ang="0">
                  <a:pos x="50" y="18"/>
                </a:cxn>
                <a:cxn ang="0">
                  <a:pos x="52" y="16"/>
                </a:cxn>
                <a:cxn ang="0">
                  <a:pos x="51" y="20"/>
                </a:cxn>
                <a:cxn ang="0">
                  <a:pos x="55" y="13"/>
                </a:cxn>
                <a:cxn ang="0">
                  <a:pos x="55" y="17"/>
                </a:cxn>
                <a:cxn ang="0">
                  <a:pos x="53" y="12"/>
                </a:cxn>
                <a:cxn ang="0">
                  <a:pos x="53" y="12"/>
                </a:cxn>
                <a:cxn ang="0">
                  <a:pos x="51" y="10"/>
                </a:cxn>
                <a:cxn ang="0">
                  <a:pos x="49" y="8"/>
                </a:cxn>
                <a:cxn ang="0">
                  <a:pos x="29" y="43"/>
                </a:cxn>
                <a:cxn ang="0">
                  <a:pos x="34" y="45"/>
                </a:cxn>
                <a:cxn ang="0">
                  <a:pos x="40" y="47"/>
                </a:cxn>
                <a:cxn ang="0">
                  <a:pos x="41" y="46"/>
                </a:cxn>
                <a:cxn ang="0">
                  <a:pos x="40" y="45"/>
                </a:cxn>
                <a:cxn ang="0">
                  <a:pos x="37" y="42"/>
                </a:cxn>
                <a:cxn ang="0">
                  <a:pos x="33" y="38"/>
                </a:cxn>
                <a:cxn ang="0">
                  <a:pos x="30" y="34"/>
                </a:cxn>
                <a:cxn ang="0">
                  <a:pos x="27" y="29"/>
                </a:cxn>
                <a:cxn ang="0">
                  <a:pos x="29" y="24"/>
                </a:cxn>
                <a:cxn ang="0">
                  <a:pos x="23" y="21"/>
                </a:cxn>
                <a:cxn ang="0">
                  <a:pos x="21" y="16"/>
                </a:cxn>
                <a:cxn ang="0">
                  <a:pos x="18" y="14"/>
                </a:cxn>
                <a:cxn ang="0">
                  <a:pos x="13" y="11"/>
                </a:cxn>
                <a:cxn ang="0">
                  <a:pos x="6" y="9"/>
                </a:cxn>
                <a:cxn ang="0">
                  <a:pos x="2" y="8"/>
                </a:cxn>
                <a:cxn ang="0">
                  <a:pos x="1" y="26"/>
                </a:cxn>
                <a:cxn ang="0">
                  <a:pos x="0" y="36"/>
                </a:cxn>
                <a:cxn ang="0">
                  <a:pos x="4" y="39"/>
                </a:cxn>
                <a:cxn ang="0">
                  <a:pos x="7" y="40"/>
                </a:cxn>
                <a:cxn ang="0">
                  <a:pos x="6" y="35"/>
                </a:cxn>
                <a:cxn ang="0">
                  <a:pos x="9" y="35"/>
                </a:cxn>
                <a:cxn ang="0">
                  <a:pos x="12" y="34"/>
                </a:cxn>
                <a:cxn ang="0">
                  <a:pos x="13" y="32"/>
                </a:cxn>
                <a:cxn ang="0">
                  <a:pos x="16" y="32"/>
                </a:cxn>
                <a:cxn ang="0">
                  <a:pos x="18" y="33"/>
                </a:cxn>
                <a:cxn ang="0">
                  <a:pos x="24" y="36"/>
                </a:cxn>
                <a:cxn ang="0">
                  <a:pos x="25" y="39"/>
                </a:cxn>
                <a:cxn ang="0">
                  <a:pos x="44" y="6"/>
                </a:cxn>
                <a:cxn ang="0">
                  <a:pos x="28" y="4"/>
                </a:cxn>
              </a:cxnLst>
              <a:rect l="0" t="0" r="r" b="b"/>
              <a:pathLst>
                <a:path w="56" h="52">
                  <a:moveTo>
                    <a:pt x="41" y="0"/>
                  </a:moveTo>
                  <a:cubicBezTo>
                    <a:pt x="41" y="0"/>
                    <a:pt x="41" y="0"/>
                    <a:pt x="41" y="1"/>
                  </a:cubicBezTo>
                  <a:cubicBezTo>
                    <a:pt x="41" y="1"/>
                    <a:pt x="41" y="1"/>
                    <a:pt x="41" y="1"/>
                  </a:cubicBezTo>
                  <a:cubicBezTo>
                    <a:pt x="41" y="0"/>
                    <a:pt x="41" y="0"/>
                    <a:pt x="41" y="0"/>
                  </a:cubicBezTo>
                  <a:cubicBezTo>
                    <a:pt x="41" y="0"/>
                    <a:pt x="41" y="0"/>
                    <a:pt x="41" y="0"/>
                  </a:cubicBezTo>
                  <a:cubicBezTo>
                    <a:pt x="41" y="0"/>
                    <a:pt x="41" y="0"/>
                    <a:pt x="41" y="0"/>
                  </a:cubicBezTo>
                  <a:close/>
                  <a:moveTo>
                    <a:pt x="55" y="52"/>
                  </a:moveTo>
                  <a:cubicBezTo>
                    <a:pt x="55" y="52"/>
                    <a:pt x="55" y="52"/>
                    <a:pt x="55" y="52"/>
                  </a:cubicBezTo>
                  <a:cubicBezTo>
                    <a:pt x="55" y="52"/>
                    <a:pt x="55" y="52"/>
                    <a:pt x="55" y="52"/>
                  </a:cubicBezTo>
                  <a:cubicBezTo>
                    <a:pt x="55" y="52"/>
                    <a:pt x="55" y="52"/>
                    <a:pt x="55" y="52"/>
                  </a:cubicBezTo>
                  <a:cubicBezTo>
                    <a:pt x="55" y="52"/>
                    <a:pt x="55" y="52"/>
                    <a:pt x="55" y="52"/>
                  </a:cubicBezTo>
                  <a:close/>
                  <a:moveTo>
                    <a:pt x="54" y="52"/>
                  </a:moveTo>
                  <a:cubicBezTo>
                    <a:pt x="54" y="52"/>
                    <a:pt x="54" y="52"/>
                    <a:pt x="54" y="52"/>
                  </a:cubicBezTo>
                  <a:cubicBezTo>
                    <a:pt x="54" y="52"/>
                    <a:pt x="54" y="52"/>
                    <a:pt x="54" y="52"/>
                  </a:cubicBezTo>
                  <a:cubicBezTo>
                    <a:pt x="54" y="52"/>
                    <a:pt x="54" y="52"/>
                    <a:pt x="54" y="52"/>
                  </a:cubicBezTo>
                  <a:cubicBezTo>
                    <a:pt x="54" y="52"/>
                    <a:pt x="54" y="52"/>
                    <a:pt x="54" y="52"/>
                  </a:cubicBezTo>
                  <a:cubicBezTo>
                    <a:pt x="54" y="52"/>
                    <a:pt x="54" y="52"/>
                    <a:pt x="54" y="52"/>
                  </a:cubicBezTo>
                  <a:close/>
                  <a:moveTo>
                    <a:pt x="45" y="44"/>
                  </a:moveTo>
                  <a:cubicBezTo>
                    <a:pt x="45" y="44"/>
                    <a:pt x="45" y="44"/>
                    <a:pt x="45" y="45"/>
                  </a:cubicBezTo>
                  <a:cubicBezTo>
                    <a:pt x="45" y="45"/>
                    <a:pt x="45" y="45"/>
                    <a:pt x="45" y="45"/>
                  </a:cubicBezTo>
                  <a:cubicBezTo>
                    <a:pt x="45" y="45"/>
                    <a:pt x="44" y="45"/>
                    <a:pt x="44" y="45"/>
                  </a:cubicBezTo>
                  <a:cubicBezTo>
                    <a:pt x="45" y="45"/>
                    <a:pt x="45" y="45"/>
                    <a:pt x="45" y="45"/>
                  </a:cubicBezTo>
                  <a:cubicBezTo>
                    <a:pt x="45" y="45"/>
                    <a:pt x="45" y="44"/>
                    <a:pt x="45" y="44"/>
                  </a:cubicBezTo>
                  <a:close/>
                  <a:moveTo>
                    <a:pt x="42" y="41"/>
                  </a:moveTo>
                  <a:cubicBezTo>
                    <a:pt x="43" y="41"/>
                    <a:pt x="44" y="41"/>
                    <a:pt x="44" y="42"/>
                  </a:cubicBezTo>
                  <a:cubicBezTo>
                    <a:pt x="44" y="42"/>
                    <a:pt x="44" y="42"/>
                    <a:pt x="44" y="42"/>
                  </a:cubicBezTo>
                  <a:cubicBezTo>
                    <a:pt x="44" y="42"/>
                    <a:pt x="44" y="42"/>
                    <a:pt x="44" y="42"/>
                  </a:cubicBezTo>
                  <a:cubicBezTo>
                    <a:pt x="43" y="42"/>
                    <a:pt x="43" y="42"/>
                    <a:pt x="42" y="42"/>
                  </a:cubicBezTo>
                  <a:cubicBezTo>
                    <a:pt x="42" y="42"/>
                    <a:pt x="42" y="41"/>
                    <a:pt x="42" y="41"/>
                  </a:cubicBezTo>
                  <a:close/>
                  <a:moveTo>
                    <a:pt x="41" y="40"/>
                  </a:moveTo>
                  <a:cubicBezTo>
                    <a:pt x="41" y="41"/>
                    <a:pt x="41" y="41"/>
                    <a:pt x="41" y="41"/>
                  </a:cubicBezTo>
                  <a:cubicBezTo>
                    <a:pt x="41" y="41"/>
                    <a:pt x="41" y="41"/>
                    <a:pt x="41" y="41"/>
                  </a:cubicBezTo>
                  <a:cubicBezTo>
                    <a:pt x="41" y="41"/>
                    <a:pt x="41" y="41"/>
                    <a:pt x="41" y="40"/>
                  </a:cubicBezTo>
                  <a:close/>
                  <a:moveTo>
                    <a:pt x="52" y="39"/>
                  </a:moveTo>
                  <a:cubicBezTo>
                    <a:pt x="53" y="39"/>
                    <a:pt x="53" y="40"/>
                    <a:pt x="53" y="40"/>
                  </a:cubicBezTo>
                  <a:cubicBezTo>
                    <a:pt x="53" y="40"/>
                    <a:pt x="53" y="40"/>
                    <a:pt x="53" y="40"/>
                  </a:cubicBezTo>
                  <a:cubicBezTo>
                    <a:pt x="53" y="40"/>
                    <a:pt x="53" y="40"/>
                    <a:pt x="53" y="40"/>
                  </a:cubicBezTo>
                  <a:cubicBezTo>
                    <a:pt x="53" y="40"/>
                    <a:pt x="53" y="40"/>
                    <a:pt x="53" y="40"/>
                  </a:cubicBezTo>
                  <a:cubicBezTo>
                    <a:pt x="53" y="40"/>
                    <a:pt x="52" y="40"/>
                    <a:pt x="52" y="39"/>
                  </a:cubicBezTo>
                  <a:close/>
                  <a:moveTo>
                    <a:pt x="12" y="36"/>
                  </a:moveTo>
                  <a:cubicBezTo>
                    <a:pt x="12" y="36"/>
                    <a:pt x="12" y="36"/>
                    <a:pt x="12" y="36"/>
                  </a:cubicBezTo>
                  <a:cubicBezTo>
                    <a:pt x="12" y="36"/>
                    <a:pt x="12" y="36"/>
                    <a:pt x="12" y="36"/>
                  </a:cubicBezTo>
                  <a:close/>
                  <a:moveTo>
                    <a:pt x="32" y="21"/>
                  </a:moveTo>
                  <a:cubicBezTo>
                    <a:pt x="32" y="21"/>
                    <a:pt x="32" y="21"/>
                    <a:pt x="32" y="22"/>
                  </a:cubicBezTo>
                  <a:cubicBezTo>
                    <a:pt x="32" y="22"/>
                    <a:pt x="32" y="22"/>
                    <a:pt x="33" y="22"/>
                  </a:cubicBezTo>
                  <a:cubicBezTo>
                    <a:pt x="32" y="22"/>
                    <a:pt x="32" y="22"/>
                    <a:pt x="32" y="22"/>
                  </a:cubicBezTo>
                  <a:cubicBezTo>
                    <a:pt x="32" y="22"/>
                    <a:pt x="32" y="22"/>
                    <a:pt x="32" y="22"/>
                  </a:cubicBezTo>
                  <a:cubicBezTo>
                    <a:pt x="32" y="22"/>
                    <a:pt x="32" y="22"/>
                    <a:pt x="32" y="21"/>
                  </a:cubicBezTo>
                  <a:close/>
                  <a:moveTo>
                    <a:pt x="29" y="21"/>
                  </a:moveTo>
                  <a:cubicBezTo>
                    <a:pt x="29" y="21"/>
                    <a:pt x="29" y="21"/>
                    <a:pt x="29" y="20"/>
                  </a:cubicBezTo>
                  <a:cubicBezTo>
                    <a:pt x="28" y="20"/>
                    <a:pt x="28" y="20"/>
                    <a:pt x="28" y="20"/>
                  </a:cubicBezTo>
                  <a:cubicBezTo>
                    <a:pt x="28" y="20"/>
                    <a:pt x="29" y="20"/>
                    <a:pt x="29" y="20"/>
                  </a:cubicBezTo>
                  <a:cubicBezTo>
                    <a:pt x="29" y="20"/>
                    <a:pt x="29" y="20"/>
                    <a:pt x="29" y="20"/>
                  </a:cubicBezTo>
                  <a:cubicBezTo>
                    <a:pt x="29" y="20"/>
                    <a:pt x="29" y="20"/>
                    <a:pt x="29" y="21"/>
                  </a:cubicBezTo>
                  <a:close/>
                  <a:moveTo>
                    <a:pt x="24" y="17"/>
                  </a:moveTo>
                  <a:cubicBezTo>
                    <a:pt x="24" y="17"/>
                    <a:pt x="24" y="17"/>
                    <a:pt x="24" y="17"/>
                  </a:cubicBezTo>
                  <a:cubicBezTo>
                    <a:pt x="24" y="17"/>
                    <a:pt x="24" y="17"/>
                    <a:pt x="24" y="17"/>
                  </a:cubicBezTo>
                  <a:cubicBezTo>
                    <a:pt x="24" y="17"/>
                    <a:pt x="24" y="17"/>
                    <a:pt x="24" y="17"/>
                  </a:cubicBezTo>
                  <a:cubicBezTo>
                    <a:pt x="23" y="17"/>
                    <a:pt x="23" y="17"/>
                    <a:pt x="23" y="17"/>
                  </a:cubicBezTo>
                  <a:cubicBezTo>
                    <a:pt x="23" y="17"/>
                    <a:pt x="23" y="17"/>
                    <a:pt x="23" y="17"/>
                  </a:cubicBezTo>
                  <a:cubicBezTo>
                    <a:pt x="23" y="17"/>
                    <a:pt x="23" y="17"/>
                    <a:pt x="24" y="17"/>
                  </a:cubicBezTo>
                  <a:close/>
                  <a:moveTo>
                    <a:pt x="48" y="21"/>
                  </a:moveTo>
                  <a:cubicBezTo>
                    <a:pt x="48" y="22"/>
                    <a:pt x="47" y="23"/>
                    <a:pt x="46" y="23"/>
                  </a:cubicBezTo>
                  <a:cubicBezTo>
                    <a:pt x="46" y="23"/>
                    <a:pt x="46" y="24"/>
                    <a:pt x="46" y="24"/>
                  </a:cubicBezTo>
                  <a:cubicBezTo>
                    <a:pt x="46" y="24"/>
                    <a:pt x="45" y="24"/>
                    <a:pt x="45" y="24"/>
                  </a:cubicBezTo>
                  <a:cubicBezTo>
                    <a:pt x="45" y="24"/>
                    <a:pt x="45" y="24"/>
                    <a:pt x="45" y="24"/>
                  </a:cubicBezTo>
                  <a:cubicBezTo>
                    <a:pt x="44" y="24"/>
                    <a:pt x="44" y="24"/>
                    <a:pt x="44" y="24"/>
                  </a:cubicBezTo>
                  <a:cubicBezTo>
                    <a:pt x="44" y="25"/>
                    <a:pt x="43" y="25"/>
                    <a:pt x="43" y="25"/>
                  </a:cubicBezTo>
                  <a:cubicBezTo>
                    <a:pt x="41" y="25"/>
                    <a:pt x="41" y="25"/>
                    <a:pt x="41" y="25"/>
                  </a:cubicBezTo>
                  <a:cubicBezTo>
                    <a:pt x="41" y="25"/>
                    <a:pt x="40" y="25"/>
                    <a:pt x="40" y="25"/>
                  </a:cubicBezTo>
                  <a:cubicBezTo>
                    <a:pt x="39" y="25"/>
                    <a:pt x="39" y="24"/>
                    <a:pt x="39" y="24"/>
                  </a:cubicBezTo>
                  <a:cubicBezTo>
                    <a:pt x="39" y="24"/>
                    <a:pt x="38" y="24"/>
                    <a:pt x="37" y="24"/>
                  </a:cubicBezTo>
                  <a:cubicBezTo>
                    <a:pt x="37" y="24"/>
                    <a:pt x="37" y="23"/>
                    <a:pt x="36" y="23"/>
                  </a:cubicBezTo>
                  <a:cubicBezTo>
                    <a:pt x="36" y="23"/>
                    <a:pt x="36" y="23"/>
                    <a:pt x="36" y="23"/>
                  </a:cubicBezTo>
                  <a:cubicBezTo>
                    <a:pt x="36" y="23"/>
                    <a:pt x="36" y="23"/>
                    <a:pt x="36" y="23"/>
                  </a:cubicBezTo>
                  <a:cubicBezTo>
                    <a:pt x="36" y="23"/>
                    <a:pt x="35" y="23"/>
                    <a:pt x="35" y="23"/>
                  </a:cubicBezTo>
                  <a:cubicBezTo>
                    <a:pt x="35" y="23"/>
                    <a:pt x="34" y="22"/>
                    <a:pt x="34" y="22"/>
                  </a:cubicBezTo>
                  <a:cubicBezTo>
                    <a:pt x="34" y="22"/>
                    <a:pt x="34" y="21"/>
                    <a:pt x="35" y="21"/>
                  </a:cubicBezTo>
                  <a:cubicBezTo>
                    <a:pt x="35" y="22"/>
                    <a:pt x="35" y="21"/>
                    <a:pt x="36" y="21"/>
                  </a:cubicBezTo>
                  <a:cubicBezTo>
                    <a:pt x="36" y="21"/>
                    <a:pt x="36" y="22"/>
                    <a:pt x="36" y="22"/>
                  </a:cubicBezTo>
                  <a:cubicBezTo>
                    <a:pt x="37" y="21"/>
                    <a:pt x="37" y="21"/>
                    <a:pt x="37" y="21"/>
                  </a:cubicBezTo>
                  <a:cubicBezTo>
                    <a:pt x="37" y="21"/>
                    <a:pt x="38" y="22"/>
                    <a:pt x="38" y="22"/>
                  </a:cubicBezTo>
                  <a:cubicBezTo>
                    <a:pt x="38" y="22"/>
                    <a:pt x="39" y="22"/>
                    <a:pt x="40" y="22"/>
                  </a:cubicBezTo>
                  <a:cubicBezTo>
                    <a:pt x="40" y="21"/>
                    <a:pt x="40" y="22"/>
                    <a:pt x="40" y="22"/>
                  </a:cubicBezTo>
                  <a:cubicBezTo>
                    <a:pt x="41" y="22"/>
                    <a:pt x="41" y="21"/>
                    <a:pt x="41" y="21"/>
                  </a:cubicBezTo>
                  <a:cubicBezTo>
                    <a:pt x="41" y="21"/>
                    <a:pt x="41" y="21"/>
                    <a:pt x="41" y="21"/>
                  </a:cubicBezTo>
                  <a:cubicBezTo>
                    <a:pt x="42" y="21"/>
                    <a:pt x="42" y="21"/>
                    <a:pt x="42" y="21"/>
                  </a:cubicBezTo>
                  <a:cubicBezTo>
                    <a:pt x="42" y="21"/>
                    <a:pt x="42" y="21"/>
                    <a:pt x="42" y="21"/>
                  </a:cubicBezTo>
                  <a:cubicBezTo>
                    <a:pt x="42" y="22"/>
                    <a:pt x="42" y="22"/>
                    <a:pt x="43" y="22"/>
                  </a:cubicBezTo>
                  <a:cubicBezTo>
                    <a:pt x="43" y="21"/>
                    <a:pt x="44" y="21"/>
                    <a:pt x="44" y="21"/>
                  </a:cubicBezTo>
                  <a:cubicBezTo>
                    <a:pt x="44" y="21"/>
                    <a:pt x="44" y="21"/>
                    <a:pt x="45" y="22"/>
                  </a:cubicBezTo>
                  <a:cubicBezTo>
                    <a:pt x="45" y="21"/>
                    <a:pt x="46" y="21"/>
                    <a:pt x="46" y="21"/>
                  </a:cubicBezTo>
                  <a:cubicBezTo>
                    <a:pt x="47" y="20"/>
                    <a:pt x="47" y="20"/>
                    <a:pt x="48" y="19"/>
                  </a:cubicBezTo>
                  <a:cubicBezTo>
                    <a:pt x="48" y="19"/>
                    <a:pt x="48" y="18"/>
                    <a:pt x="48" y="18"/>
                  </a:cubicBezTo>
                  <a:cubicBezTo>
                    <a:pt x="48" y="18"/>
                    <a:pt x="49" y="18"/>
                    <a:pt x="49" y="19"/>
                  </a:cubicBezTo>
                  <a:cubicBezTo>
                    <a:pt x="49" y="18"/>
                    <a:pt x="49" y="18"/>
                    <a:pt x="50" y="18"/>
                  </a:cubicBezTo>
                  <a:cubicBezTo>
                    <a:pt x="50" y="17"/>
                    <a:pt x="49" y="17"/>
                    <a:pt x="49" y="16"/>
                  </a:cubicBezTo>
                  <a:cubicBezTo>
                    <a:pt x="49" y="16"/>
                    <a:pt x="49" y="15"/>
                    <a:pt x="49" y="15"/>
                  </a:cubicBezTo>
                  <a:cubicBezTo>
                    <a:pt x="49" y="15"/>
                    <a:pt x="49" y="15"/>
                    <a:pt x="50" y="15"/>
                  </a:cubicBezTo>
                  <a:cubicBezTo>
                    <a:pt x="50" y="15"/>
                    <a:pt x="50" y="15"/>
                    <a:pt x="51" y="15"/>
                  </a:cubicBezTo>
                  <a:cubicBezTo>
                    <a:pt x="51" y="15"/>
                    <a:pt x="51" y="15"/>
                    <a:pt x="52" y="15"/>
                  </a:cubicBezTo>
                  <a:cubicBezTo>
                    <a:pt x="52" y="15"/>
                    <a:pt x="52" y="15"/>
                    <a:pt x="52" y="16"/>
                  </a:cubicBezTo>
                  <a:cubicBezTo>
                    <a:pt x="52" y="16"/>
                    <a:pt x="52" y="16"/>
                    <a:pt x="53" y="17"/>
                  </a:cubicBezTo>
                  <a:cubicBezTo>
                    <a:pt x="53" y="17"/>
                    <a:pt x="52" y="18"/>
                    <a:pt x="52" y="18"/>
                  </a:cubicBezTo>
                  <a:cubicBezTo>
                    <a:pt x="51" y="18"/>
                    <a:pt x="51" y="18"/>
                    <a:pt x="51" y="18"/>
                  </a:cubicBezTo>
                  <a:cubicBezTo>
                    <a:pt x="50" y="19"/>
                    <a:pt x="50" y="19"/>
                    <a:pt x="50" y="20"/>
                  </a:cubicBezTo>
                  <a:cubicBezTo>
                    <a:pt x="51" y="20"/>
                    <a:pt x="51" y="20"/>
                    <a:pt x="51" y="20"/>
                  </a:cubicBezTo>
                  <a:cubicBezTo>
                    <a:pt x="51" y="20"/>
                    <a:pt x="51" y="20"/>
                    <a:pt x="51" y="20"/>
                  </a:cubicBezTo>
                  <a:cubicBezTo>
                    <a:pt x="51" y="20"/>
                    <a:pt x="51" y="20"/>
                    <a:pt x="51" y="20"/>
                  </a:cubicBezTo>
                  <a:cubicBezTo>
                    <a:pt x="51" y="21"/>
                    <a:pt x="50" y="21"/>
                    <a:pt x="50" y="21"/>
                  </a:cubicBezTo>
                  <a:cubicBezTo>
                    <a:pt x="49" y="21"/>
                    <a:pt x="49" y="21"/>
                    <a:pt x="48" y="21"/>
                  </a:cubicBezTo>
                  <a:close/>
                  <a:moveTo>
                    <a:pt x="54" y="13"/>
                  </a:moveTo>
                  <a:cubicBezTo>
                    <a:pt x="54" y="13"/>
                    <a:pt x="54" y="13"/>
                    <a:pt x="55" y="13"/>
                  </a:cubicBezTo>
                  <a:cubicBezTo>
                    <a:pt x="55" y="13"/>
                    <a:pt x="55" y="13"/>
                    <a:pt x="55" y="13"/>
                  </a:cubicBezTo>
                  <a:cubicBezTo>
                    <a:pt x="55" y="14"/>
                    <a:pt x="55" y="14"/>
                    <a:pt x="55" y="14"/>
                  </a:cubicBezTo>
                  <a:cubicBezTo>
                    <a:pt x="56" y="14"/>
                    <a:pt x="56" y="15"/>
                    <a:pt x="56" y="15"/>
                  </a:cubicBezTo>
                  <a:cubicBezTo>
                    <a:pt x="56" y="15"/>
                    <a:pt x="56" y="15"/>
                    <a:pt x="56" y="16"/>
                  </a:cubicBezTo>
                  <a:cubicBezTo>
                    <a:pt x="56" y="16"/>
                    <a:pt x="56" y="16"/>
                    <a:pt x="56" y="16"/>
                  </a:cubicBezTo>
                  <a:cubicBezTo>
                    <a:pt x="55" y="17"/>
                    <a:pt x="55" y="17"/>
                    <a:pt x="55" y="17"/>
                  </a:cubicBezTo>
                  <a:cubicBezTo>
                    <a:pt x="55" y="17"/>
                    <a:pt x="55" y="17"/>
                    <a:pt x="55" y="17"/>
                  </a:cubicBezTo>
                  <a:cubicBezTo>
                    <a:pt x="55" y="17"/>
                    <a:pt x="55" y="17"/>
                    <a:pt x="55" y="17"/>
                  </a:cubicBezTo>
                  <a:cubicBezTo>
                    <a:pt x="55" y="17"/>
                    <a:pt x="55" y="17"/>
                    <a:pt x="55" y="17"/>
                  </a:cubicBezTo>
                  <a:cubicBezTo>
                    <a:pt x="55" y="17"/>
                    <a:pt x="54" y="16"/>
                    <a:pt x="54" y="16"/>
                  </a:cubicBezTo>
                  <a:cubicBezTo>
                    <a:pt x="54" y="15"/>
                    <a:pt x="54" y="14"/>
                    <a:pt x="54" y="14"/>
                  </a:cubicBezTo>
                  <a:cubicBezTo>
                    <a:pt x="54" y="14"/>
                    <a:pt x="54" y="13"/>
                    <a:pt x="54" y="13"/>
                  </a:cubicBezTo>
                  <a:close/>
                  <a:moveTo>
                    <a:pt x="53" y="12"/>
                  </a:moveTo>
                  <a:cubicBezTo>
                    <a:pt x="53" y="12"/>
                    <a:pt x="53" y="12"/>
                    <a:pt x="53" y="12"/>
                  </a:cubicBezTo>
                  <a:cubicBezTo>
                    <a:pt x="53" y="12"/>
                    <a:pt x="53" y="12"/>
                    <a:pt x="53" y="12"/>
                  </a:cubicBezTo>
                  <a:cubicBezTo>
                    <a:pt x="53" y="12"/>
                    <a:pt x="53" y="12"/>
                    <a:pt x="53" y="12"/>
                  </a:cubicBezTo>
                  <a:cubicBezTo>
                    <a:pt x="53" y="12"/>
                    <a:pt x="53" y="12"/>
                    <a:pt x="53" y="12"/>
                  </a:cubicBezTo>
                  <a:cubicBezTo>
                    <a:pt x="53" y="12"/>
                    <a:pt x="53" y="12"/>
                    <a:pt x="53" y="12"/>
                  </a:cubicBezTo>
                  <a:cubicBezTo>
                    <a:pt x="53" y="12"/>
                    <a:pt x="53" y="12"/>
                    <a:pt x="53" y="12"/>
                  </a:cubicBezTo>
                  <a:cubicBezTo>
                    <a:pt x="53" y="12"/>
                    <a:pt x="53" y="12"/>
                    <a:pt x="53" y="12"/>
                  </a:cubicBezTo>
                  <a:cubicBezTo>
                    <a:pt x="53" y="12"/>
                    <a:pt x="53" y="12"/>
                    <a:pt x="53" y="12"/>
                  </a:cubicBezTo>
                  <a:cubicBezTo>
                    <a:pt x="53" y="12"/>
                    <a:pt x="53" y="12"/>
                    <a:pt x="53" y="12"/>
                  </a:cubicBezTo>
                  <a:close/>
                  <a:moveTo>
                    <a:pt x="50" y="9"/>
                  </a:moveTo>
                  <a:cubicBezTo>
                    <a:pt x="51" y="9"/>
                    <a:pt x="51" y="10"/>
                    <a:pt x="52" y="10"/>
                  </a:cubicBezTo>
                  <a:cubicBezTo>
                    <a:pt x="52" y="10"/>
                    <a:pt x="51" y="10"/>
                    <a:pt x="51" y="10"/>
                  </a:cubicBezTo>
                  <a:cubicBezTo>
                    <a:pt x="51" y="10"/>
                    <a:pt x="50" y="10"/>
                    <a:pt x="50" y="9"/>
                  </a:cubicBezTo>
                  <a:close/>
                  <a:moveTo>
                    <a:pt x="49" y="8"/>
                  </a:moveTo>
                  <a:cubicBezTo>
                    <a:pt x="49" y="8"/>
                    <a:pt x="50" y="9"/>
                    <a:pt x="50" y="9"/>
                  </a:cubicBezTo>
                  <a:cubicBezTo>
                    <a:pt x="50" y="9"/>
                    <a:pt x="50" y="9"/>
                    <a:pt x="50" y="9"/>
                  </a:cubicBezTo>
                  <a:cubicBezTo>
                    <a:pt x="50" y="9"/>
                    <a:pt x="50" y="9"/>
                    <a:pt x="50" y="9"/>
                  </a:cubicBezTo>
                  <a:cubicBezTo>
                    <a:pt x="50" y="9"/>
                    <a:pt x="49" y="9"/>
                    <a:pt x="49" y="8"/>
                  </a:cubicBezTo>
                  <a:close/>
                  <a:moveTo>
                    <a:pt x="27" y="39"/>
                  </a:moveTo>
                  <a:cubicBezTo>
                    <a:pt x="27" y="40"/>
                    <a:pt x="26" y="40"/>
                    <a:pt x="26" y="40"/>
                  </a:cubicBezTo>
                  <a:cubicBezTo>
                    <a:pt x="26" y="40"/>
                    <a:pt x="27" y="41"/>
                    <a:pt x="27" y="41"/>
                  </a:cubicBezTo>
                  <a:cubicBezTo>
                    <a:pt x="27" y="42"/>
                    <a:pt x="27" y="41"/>
                    <a:pt x="28" y="42"/>
                  </a:cubicBezTo>
                  <a:cubicBezTo>
                    <a:pt x="28" y="42"/>
                    <a:pt x="29" y="43"/>
                    <a:pt x="29" y="43"/>
                  </a:cubicBezTo>
                  <a:cubicBezTo>
                    <a:pt x="29" y="43"/>
                    <a:pt x="29" y="43"/>
                    <a:pt x="29" y="43"/>
                  </a:cubicBezTo>
                  <a:cubicBezTo>
                    <a:pt x="29" y="43"/>
                    <a:pt x="29" y="44"/>
                    <a:pt x="29" y="44"/>
                  </a:cubicBezTo>
                  <a:cubicBezTo>
                    <a:pt x="30" y="44"/>
                    <a:pt x="30" y="44"/>
                    <a:pt x="30" y="44"/>
                  </a:cubicBezTo>
                  <a:cubicBezTo>
                    <a:pt x="30" y="44"/>
                    <a:pt x="30" y="45"/>
                    <a:pt x="31" y="45"/>
                  </a:cubicBezTo>
                  <a:cubicBezTo>
                    <a:pt x="31" y="44"/>
                    <a:pt x="32" y="45"/>
                    <a:pt x="32" y="45"/>
                  </a:cubicBezTo>
                  <a:cubicBezTo>
                    <a:pt x="33" y="45"/>
                    <a:pt x="33" y="45"/>
                    <a:pt x="33" y="45"/>
                  </a:cubicBezTo>
                  <a:cubicBezTo>
                    <a:pt x="33" y="45"/>
                    <a:pt x="33" y="45"/>
                    <a:pt x="34" y="45"/>
                  </a:cubicBezTo>
                  <a:cubicBezTo>
                    <a:pt x="34" y="45"/>
                    <a:pt x="34" y="45"/>
                    <a:pt x="34" y="45"/>
                  </a:cubicBezTo>
                  <a:cubicBezTo>
                    <a:pt x="35" y="46"/>
                    <a:pt x="35" y="45"/>
                    <a:pt x="36" y="45"/>
                  </a:cubicBezTo>
                  <a:cubicBezTo>
                    <a:pt x="36" y="45"/>
                    <a:pt x="37" y="46"/>
                    <a:pt x="37" y="46"/>
                  </a:cubicBezTo>
                  <a:cubicBezTo>
                    <a:pt x="38" y="46"/>
                    <a:pt x="38" y="46"/>
                    <a:pt x="38" y="46"/>
                  </a:cubicBezTo>
                  <a:cubicBezTo>
                    <a:pt x="39" y="46"/>
                    <a:pt x="39" y="46"/>
                    <a:pt x="40" y="46"/>
                  </a:cubicBezTo>
                  <a:cubicBezTo>
                    <a:pt x="40" y="47"/>
                    <a:pt x="40" y="47"/>
                    <a:pt x="40" y="47"/>
                  </a:cubicBezTo>
                  <a:cubicBezTo>
                    <a:pt x="40" y="47"/>
                    <a:pt x="40" y="47"/>
                    <a:pt x="40" y="48"/>
                  </a:cubicBezTo>
                  <a:cubicBezTo>
                    <a:pt x="41" y="48"/>
                    <a:pt x="42" y="47"/>
                    <a:pt x="42" y="47"/>
                  </a:cubicBezTo>
                  <a:cubicBezTo>
                    <a:pt x="42" y="47"/>
                    <a:pt x="42" y="47"/>
                    <a:pt x="42" y="47"/>
                  </a:cubicBezTo>
                  <a:cubicBezTo>
                    <a:pt x="42" y="47"/>
                    <a:pt x="42" y="47"/>
                    <a:pt x="42" y="47"/>
                  </a:cubicBezTo>
                  <a:cubicBezTo>
                    <a:pt x="42" y="47"/>
                    <a:pt x="41" y="47"/>
                    <a:pt x="41" y="46"/>
                  </a:cubicBezTo>
                  <a:cubicBezTo>
                    <a:pt x="41" y="46"/>
                    <a:pt x="41" y="46"/>
                    <a:pt x="41" y="46"/>
                  </a:cubicBezTo>
                  <a:cubicBezTo>
                    <a:pt x="41" y="46"/>
                    <a:pt x="41" y="46"/>
                    <a:pt x="41" y="46"/>
                  </a:cubicBezTo>
                  <a:cubicBezTo>
                    <a:pt x="41" y="46"/>
                    <a:pt x="41" y="46"/>
                    <a:pt x="42" y="46"/>
                  </a:cubicBezTo>
                  <a:cubicBezTo>
                    <a:pt x="42" y="46"/>
                    <a:pt x="42" y="46"/>
                    <a:pt x="42" y="46"/>
                  </a:cubicBezTo>
                  <a:cubicBezTo>
                    <a:pt x="42" y="46"/>
                    <a:pt x="42" y="46"/>
                    <a:pt x="42" y="46"/>
                  </a:cubicBezTo>
                  <a:cubicBezTo>
                    <a:pt x="42" y="46"/>
                    <a:pt x="41" y="46"/>
                    <a:pt x="41" y="45"/>
                  </a:cubicBezTo>
                  <a:cubicBezTo>
                    <a:pt x="41" y="45"/>
                    <a:pt x="40" y="45"/>
                    <a:pt x="40" y="45"/>
                  </a:cubicBezTo>
                  <a:cubicBezTo>
                    <a:pt x="40" y="45"/>
                    <a:pt x="40" y="45"/>
                    <a:pt x="39" y="45"/>
                  </a:cubicBezTo>
                  <a:cubicBezTo>
                    <a:pt x="39" y="45"/>
                    <a:pt x="39" y="44"/>
                    <a:pt x="38" y="44"/>
                  </a:cubicBezTo>
                  <a:cubicBezTo>
                    <a:pt x="38" y="43"/>
                    <a:pt x="39" y="43"/>
                    <a:pt x="39" y="43"/>
                  </a:cubicBezTo>
                  <a:cubicBezTo>
                    <a:pt x="39" y="43"/>
                    <a:pt x="40" y="43"/>
                    <a:pt x="40" y="43"/>
                  </a:cubicBezTo>
                  <a:cubicBezTo>
                    <a:pt x="40" y="43"/>
                    <a:pt x="40" y="43"/>
                    <a:pt x="40" y="43"/>
                  </a:cubicBezTo>
                  <a:cubicBezTo>
                    <a:pt x="39" y="43"/>
                    <a:pt x="38" y="42"/>
                    <a:pt x="37" y="42"/>
                  </a:cubicBezTo>
                  <a:cubicBezTo>
                    <a:pt x="37" y="42"/>
                    <a:pt x="37" y="42"/>
                    <a:pt x="36" y="42"/>
                  </a:cubicBezTo>
                  <a:cubicBezTo>
                    <a:pt x="36" y="41"/>
                    <a:pt x="36" y="40"/>
                    <a:pt x="37" y="40"/>
                  </a:cubicBezTo>
                  <a:cubicBezTo>
                    <a:pt x="37" y="40"/>
                    <a:pt x="37" y="40"/>
                    <a:pt x="36" y="39"/>
                  </a:cubicBezTo>
                  <a:cubicBezTo>
                    <a:pt x="36" y="40"/>
                    <a:pt x="35" y="40"/>
                    <a:pt x="34" y="40"/>
                  </a:cubicBezTo>
                  <a:cubicBezTo>
                    <a:pt x="34" y="40"/>
                    <a:pt x="34" y="40"/>
                    <a:pt x="33" y="39"/>
                  </a:cubicBezTo>
                  <a:cubicBezTo>
                    <a:pt x="33" y="39"/>
                    <a:pt x="33" y="38"/>
                    <a:pt x="33" y="38"/>
                  </a:cubicBezTo>
                  <a:cubicBezTo>
                    <a:pt x="33" y="37"/>
                    <a:pt x="32" y="37"/>
                    <a:pt x="32" y="37"/>
                  </a:cubicBezTo>
                  <a:cubicBezTo>
                    <a:pt x="32" y="36"/>
                    <a:pt x="32" y="36"/>
                    <a:pt x="32" y="35"/>
                  </a:cubicBezTo>
                  <a:cubicBezTo>
                    <a:pt x="32" y="35"/>
                    <a:pt x="32" y="34"/>
                    <a:pt x="32" y="34"/>
                  </a:cubicBezTo>
                  <a:cubicBezTo>
                    <a:pt x="32" y="34"/>
                    <a:pt x="32" y="34"/>
                    <a:pt x="31" y="34"/>
                  </a:cubicBezTo>
                  <a:cubicBezTo>
                    <a:pt x="31" y="34"/>
                    <a:pt x="31" y="34"/>
                    <a:pt x="31" y="34"/>
                  </a:cubicBezTo>
                  <a:cubicBezTo>
                    <a:pt x="31" y="34"/>
                    <a:pt x="30" y="34"/>
                    <a:pt x="30" y="34"/>
                  </a:cubicBezTo>
                  <a:cubicBezTo>
                    <a:pt x="30" y="34"/>
                    <a:pt x="30" y="34"/>
                    <a:pt x="30" y="34"/>
                  </a:cubicBezTo>
                  <a:cubicBezTo>
                    <a:pt x="30" y="33"/>
                    <a:pt x="30" y="33"/>
                    <a:pt x="30" y="33"/>
                  </a:cubicBezTo>
                  <a:cubicBezTo>
                    <a:pt x="30" y="33"/>
                    <a:pt x="30" y="33"/>
                    <a:pt x="30" y="33"/>
                  </a:cubicBezTo>
                  <a:cubicBezTo>
                    <a:pt x="30" y="32"/>
                    <a:pt x="28" y="31"/>
                    <a:pt x="28" y="31"/>
                  </a:cubicBezTo>
                  <a:cubicBezTo>
                    <a:pt x="28" y="31"/>
                    <a:pt x="28" y="30"/>
                    <a:pt x="27" y="29"/>
                  </a:cubicBezTo>
                  <a:cubicBezTo>
                    <a:pt x="27" y="29"/>
                    <a:pt x="27" y="29"/>
                    <a:pt x="27" y="29"/>
                  </a:cubicBezTo>
                  <a:cubicBezTo>
                    <a:pt x="27" y="28"/>
                    <a:pt x="27" y="28"/>
                    <a:pt x="27" y="28"/>
                  </a:cubicBezTo>
                  <a:cubicBezTo>
                    <a:pt x="27" y="28"/>
                    <a:pt x="27" y="27"/>
                    <a:pt x="27" y="27"/>
                  </a:cubicBezTo>
                  <a:cubicBezTo>
                    <a:pt x="28" y="27"/>
                    <a:pt x="30" y="28"/>
                    <a:pt x="31" y="27"/>
                  </a:cubicBezTo>
                  <a:cubicBezTo>
                    <a:pt x="31" y="27"/>
                    <a:pt x="31" y="26"/>
                    <a:pt x="31" y="26"/>
                  </a:cubicBezTo>
                  <a:cubicBezTo>
                    <a:pt x="31" y="26"/>
                    <a:pt x="31" y="26"/>
                    <a:pt x="31" y="25"/>
                  </a:cubicBezTo>
                  <a:cubicBezTo>
                    <a:pt x="30" y="25"/>
                    <a:pt x="30" y="24"/>
                    <a:pt x="29" y="24"/>
                  </a:cubicBezTo>
                  <a:cubicBezTo>
                    <a:pt x="29" y="24"/>
                    <a:pt x="28" y="24"/>
                    <a:pt x="28" y="24"/>
                  </a:cubicBezTo>
                  <a:cubicBezTo>
                    <a:pt x="28" y="24"/>
                    <a:pt x="28" y="23"/>
                    <a:pt x="27" y="23"/>
                  </a:cubicBezTo>
                  <a:cubicBezTo>
                    <a:pt x="27" y="23"/>
                    <a:pt x="27" y="23"/>
                    <a:pt x="27" y="23"/>
                  </a:cubicBezTo>
                  <a:cubicBezTo>
                    <a:pt x="26" y="23"/>
                    <a:pt x="26" y="22"/>
                    <a:pt x="25" y="22"/>
                  </a:cubicBezTo>
                  <a:cubicBezTo>
                    <a:pt x="25" y="22"/>
                    <a:pt x="24" y="22"/>
                    <a:pt x="24" y="22"/>
                  </a:cubicBezTo>
                  <a:cubicBezTo>
                    <a:pt x="24" y="21"/>
                    <a:pt x="23" y="21"/>
                    <a:pt x="23" y="21"/>
                  </a:cubicBezTo>
                  <a:cubicBezTo>
                    <a:pt x="23" y="21"/>
                    <a:pt x="23" y="21"/>
                    <a:pt x="22" y="21"/>
                  </a:cubicBezTo>
                  <a:cubicBezTo>
                    <a:pt x="22" y="21"/>
                    <a:pt x="22" y="21"/>
                    <a:pt x="22" y="21"/>
                  </a:cubicBezTo>
                  <a:cubicBezTo>
                    <a:pt x="22" y="21"/>
                    <a:pt x="22" y="20"/>
                    <a:pt x="22" y="20"/>
                  </a:cubicBezTo>
                  <a:cubicBezTo>
                    <a:pt x="22" y="20"/>
                    <a:pt x="22" y="20"/>
                    <a:pt x="22" y="19"/>
                  </a:cubicBezTo>
                  <a:cubicBezTo>
                    <a:pt x="23" y="19"/>
                    <a:pt x="22" y="19"/>
                    <a:pt x="22" y="18"/>
                  </a:cubicBezTo>
                  <a:cubicBezTo>
                    <a:pt x="22" y="17"/>
                    <a:pt x="21" y="16"/>
                    <a:pt x="21" y="16"/>
                  </a:cubicBezTo>
                  <a:cubicBezTo>
                    <a:pt x="20" y="15"/>
                    <a:pt x="20" y="16"/>
                    <a:pt x="19" y="16"/>
                  </a:cubicBezTo>
                  <a:cubicBezTo>
                    <a:pt x="19" y="15"/>
                    <a:pt x="19" y="15"/>
                    <a:pt x="19" y="15"/>
                  </a:cubicBezTo>
                  <a:cubicBezTo>
                    <a:pt x="19" y="15"/>
                    <a:pt x="19" y="15"/>
                    <a:pt x="18" y="14"/>
                  </a:cubicBezTo>
                  <a:cubicBezTo>
                    <a:pt x="18" y="14"/>
                    <a:pt x="18" y="14"/>
                    <a:pt x="18" y="14"/>
                  </a:cubicBezTo>
                  <a:cubicBezTo>
                    <a:pt x="18" y="14"/>
                    <a:pt x="18" y="14"/>
                    <a:pt x="18" y="14"/>
                  </a:cubicBezTo>
                  <a:cubicBezTo>
                    <a:pt x="18" y="14"/>
                    <a:pt x="18" y="14"/>
                    <a:pt x="18" y="14"/>
                  </a:cubicBezTo>
                  <a:cubicBezTo>
                    <a:pt x="18" y="14"/>
                    <a:pt x="17" y="14"/>
                    <a:pt x="17" y="14"/>
                  </a:cubicBezTo>
                  <a:cubicBezTo>
                    <a:pt x="17" y="14"/>
                    <a:pt x="17" y="13"/>
                    <a:pt x="17" y="13"/>
                  </a:cubicBezTo>
                  <a:cubicBezTo>
                    <a:pt x="17" y="13"/>
                    <a:pt x="17" y="13"/>
                    <a:pt x="16" y="13"/>
                  </a:cubicBezTo>
                  <a:cubicBezTo>
                    <a:pt x="16" y="13"/>
                    <a:pt x="16" y="13"/>
                    <a:pt x="16" y="13"/>
                  </a:cubicBezTo>
                  <a:cubicBezTo>
                    <a:pt x="15" y="13"/>
                    <a:pt x="15" y="12"/>
                    <a:pt x="14" y="12"/>
                  </a:cubicBezTo>
                  <a:cubicBezTo>
                    <a:pt x="14" y="12"/>
                    <a:pt x="13" y="12"/>
                    <a:pt x="13" y="11"/>
                  </a:cubicBezTo>
                  <a:cubicBezTo>
                    <a:pt x="13" y="11"/>
                    <a:pt x="13" y="11"/>
                    <a:pt x="12" y="11"/>
                  </a:cubicBezTo>
                  <a:cubicBezTo>
                    <a:pt x="12" y="10"/>
                    <a:pt x="11" y="10"/>
                    <a:pt x="10" y="10"/>
                  </a:cubicBezTo>
                  <a:cubicBezTo>
                    <a:pt x="10" y="10"/>
                    <a:pt x="9" y="10"/>
                    <a:pt x="8" y="10"/>
                  </a:cubicBezTo>
                  <a:cubicBezTo>
                    <a:pt x="8" y="10"/>
                    <a:pt x="8" y="10"/>
                    <a:pt x="8" y="10"/>
                  </a:cubicBezTo>
                  <a:cubicBezTo>
                    <a:pt x="8" y="9"/>
                    <a:pt x="8" y="9"/>
                    <a:pt x="7" y="9"/>
                  </a:cubicBezTo>
                  <a:cubicBezTo>
                    <a:pt x="7" y="9"/>
                    <a:pt x="7" y="9"/>
                    <a:pt x="6" y="9"/>
                  </a:cubicBezTo>
                  <a:cubicBezTo>
                    <a:pt x="6" y="9"/>
                    <a:pt x="6" y="9"/>
                    <a:pt x="6" y="8"/>
                  </a:cubicBezTo>
                  <a:cubicBezTo>
                    <a:pt x="6" y="8"/>
                    <a:pt x="5" y="8"/>
                    <a:pt x="5" y="8"/>
                  </a:cubicBezTo>
                  <a:cubicBezTo>
                    <a:pt x="4" y="8"/>
                    <a:pt x="4" y="8"/>
                    <a:pt x="4" y="7"/>
                  </a:cubicBezTo>
                  <a:cubicBezTo>
                    <a:pt x="3" y="7"/>
                    <a:pt x="3" y="7"/>
                    <a:pt x="3" y="7"/>
                  </a:cubicBezTo>
                  <a:cubicBezTo>
                    <a:pt x="2" y="7"/>
                    <a:pt x="2" y="7"/>
                    <a:pt x="2" y="6"/>
                  </a:cubicBezTo>
                  <a:cubicBezTo>
                    <a:pt x="2" y="7"/>
                    <a:pt x="2" y="8"/>
                    <a:pt x="2" y="8"/>
                  </a:cubicBezTo>
                  <a:cubicBezTo>
                    <a:pt x="2" y="10"/>
                    <a:pt x="2" y="11"/>
                    <a:pt x="2" y="13"/>
                  </a:cubicBezTo>
                  <a:cubicBezTo>
                    <a:pt x="2" y="13"/>
                    <a:pt x="2" y="14"/>
                    <a:pt x="2" y="14"/>
                  </a:cubicBezTo>
                  <a:cubicBezTo>
                    <a:pt x="1" y="14"/>
                    <a:pt x="2" y="15"/>
                    <a:pt x="1" y="16"/>
                  </a:cubicBezTo>
                  <a:cubicBezTo>
                    <a:pt x="1" y="18"/>
                    <a:pt x="1" y="20"/>
                    <a:pt x="1" y="22"/>
                  </a:cubicBezTo>
                  <a:cubicBezTo>
                    <a:pt x="1" y="23"/>
                    <a:pt x="1" y="23"/>
                    <a:pt x="1" y="24"/>
                  </a:cubicBezTo>
                  <a:cubicBezTo>
                    <a:pt x="1" y="24"/>
                    <a:pt x="1" y="25"/>
                    <a:pt x="1" y="26"/>
                  </a:cubicBezTo>
                  <a:cubicBezTo>
                    <a:pt x="1" y="26"/>
                    <a:pt x="0" y="26"/>
                    <a:pt x="0" y="26"/>
                  </a:cubicBezTo>
                  <a:cubicBezTo>
                    <a:pt x="0" y="26"/>
                    <a:pt x="0" y="27"/>
                    <a:pt x="0" y="28"/>
                  </a:cubicBezTo>
                  <a:cubicBezTo>
                    <a:pt x="0" y="28"/>
                    <a:pt x="0" y="28"/>
                    <a:pt x="1" y="28"/>
                  </a:cubicBezTo>
                  <a:cubicBezTo>
                    <a:pt x="1" y="29"/>
                    <a:pt x="1" y="31"/>
                    <a:pt x="0" y="32"/>
                  </a:cubicBezTo>
                  <a:cubicBezTo>
                    <a:pt x="0" y="32"/>
                    <a:pt x="0" y="33"/>
                    <a:pt x="0" y="33"/>
                  </a:cubicBezTo>
                  <a:cubicBezTo>
                    <a:pt x="0" y="34"/>
                    <a:pt x="0" y="35"/>
                    <a:pt x="0" y="36"/>
                  </a:cubicBezTo>
                  <a:cubicBezTo>
                    <a:pt x="0" y="37"/>
                    <a:pt x="0" y="39"/>
                    <a:pt x="0" y="39"/>
                  </a:cubicBezTo>
                  <a:cubicBezTo>
                    <a:pt x="0" y="40"/>
                    <a:pt x="0" y="40"/>
                    <a:pt x="0" y="40"/>
                  </a:cubicBezTo>
                  <a:cubicBezTo>
                    <a:pt x="0" y="40"/>
                    <a:pt x="1" y="40"/>
                    <a:pt x="1" y="40"/>
                  </a:cubicBezTo>
                  <a:cubicBezTo>
                    <a:pt x="1" y="40"/>
                    <a:pt x="2" y="40"/>
                    <a:pt x="2" y="40"/>
                  </a:cubicBezTo>
                  <a:cubicBezTo>
                    <a:pt x="3" y="40"/>
                    <a:pt x="3" y="40"/>
                    <a:pt x="3" y="40"/>
                  </a:cubicBezTo>
                  <a:cubicBezTo>
                    <a:pt x="3" y="39"/>
                    <a:pt x="3" y="39"/>
                    <a:pt x="4" y="39"/>
                  </a:cubicBezTo>
                  <a:cubicBezTo>
                    <a:pt x="4" y="39"/>
                    <a:pt x="4" y="40"/>
                    <a:pt x="4" y="40"/>
                  </a:cubicBezTo>
                  <a:cubicBezTo>
                    <a:pt x="4" y="40"/>
                    <a:pt x="4" y="40"/>
                    <a:pt x="4" y="40"/>
                  </a:cubicBezTo>
                  <a:cubicBezTo>
                    <a:pt x="4" y="40"/>
                    <a:pt x="5" y="40"/>
                    <a:pt x="5" y="40"/>
                  </a:cubicBezTo>
                  <a:cubicBezTo>
                    <a:pt x="6" y="40"/>
                    <a:pt x="6" y="40"/>
                    <a:pt x="6" y="40"/>
                  </a:cubicBezTo>
                  <a:cubicBezTo>
                    <a:pt x="6" y="40"/>
                    <a:pt x="6" y="40"/>
                    <a:pt x="7" y="40"/>
                  </a:cubicBezTo>
                  <a:cubicBezTo>
                    <a:pt x="7" y="41"/>
                    <a:pt x="7" y="40"/>
                    <a:pt x="7" y="40"/>
                  </a:cubicBezTo>
                  <a:cubicBezTo>
                    <a:pt x="8" y="40"/>
                    <a:pt x="9" y="39"/>
                    <a:pt x="10" y="39"/>
                  </a:cubicBezTo>
                  <a:cubicBezTo>
                    <a:pt x="10" y="39"/>
                    <a:pt x="10" y="39"/>
                    <a:pt x="10" y="38"/>
                  </a:cubicBezTo>
                  <a:cubicBezTo>
                    <a:pt x="10" y="38"/>
                    <a:pt x="9" y="37"/>
                    <a:pt x="9" y="36"/>
                  </a:cubicBezTo>
                  <a:cubicBezTo>
                    <a:pt x="9" y="36"/>
                    <a:pt x="8" y="36"/>
                    <a:pt x="8" y="36"/>
                  </a:cubicBezTo>
                  <a:cubicBezTo>
                    <a:pt x="8" y="36"/>
                    <a:pt x="7" y="35"/>
                    <a:pt x="7" y="36"/>
                  </a:cubicBezTo>
                  <a:cubicBezTo>
                    <a:pt x="6" y="36"/>
                    <a:pt x="6" y="36"/>
                    <a:pt x="6" y="35"/>
                  </a:cubicBezTo>
                  <a:cubicBezTo>
                    <a:pt x="6" y="35"/>
                    <a:pt x="5" y="35"/>
                    <a:pt x="5" y="35"/>
                  </a:cubicBezTo>
                  <a:cubicBezTo>
                    <a:pt x="5" y="35"/>
                    <a:pt x="5" y="35"/>
                    <a:pt x="5" y="35"/>
                  </a:cubicBezTo>
                  <a:cubicBezTo>
                    <a:pt x="5" y="35"/>
                    <a:pt x="5" y="35"/>
                    <a:pt x="5" y="35"/>
                  </a:cubicBezTo>
                  <a:cubicBezTo>
                    <a:pt x="6" y="35"/>
                    <a:pt x="6" y="35"/>
                    <a:pt x="6" y="35"/>
                  </a:cubicBezTo>
                  <a:cubicBezTo>
                    <a:pt x="7" y="35"/>
                    <a:pt x="8" y="35"/>
                    <a:pt x="8" y="35"/>
                  </a:cubicBezTo>
                  <a:cubicBezTo>
                    <a:pt x="8" y="35"/>
                    <a:pt x="9" y="36"/>
                    <a:pt x="9" y="35"/>
                  </a:cubicBezTo>
                  <a:cubicBezTo>
                    <a:pt x="9" y="35"/>
                    <a:pt x="10" y="35"/>
                    <a:pt x="10" y="35"/>
                  </a:cubicBezTo>
                  <a:cubicBezTo>
                    <a:pt x="10" y="35"/>
                    <a:pt x="11" y="35"/>
                    <a:pt x="11" y="35"/>
                  </a:cubicBezTo>
                  <a:cubicBezTo>
                    <a:pt x="11" y="35"/>
                    <a:pt x="11" y="35"/>
                    <a:pt x="11" y="35"/>
                  </a:cubicBezTo>
                  <a:cubicBezTo>
                    <a:pt x="11" y="34"/>
                    <a:pt x="11" y="34"/>
                    <a:pt x="10" y="34"/>
                  </a:cubicBezTo>
                  <a:cubicBezTo>
                    <a:pt x="10" y="34"/>
                    <a:pt x="10" y="33"/>
                    <a:pt x="10" y="33"/>
                  </a:cubicBezTo>
                  <a:cubicBezTo>
                    <a:pt x="11" y="33"/>
                    <a:pt x="12" y="34"/>
                    <a:pt x="12" y="34"/>
                  </a:cubicBezTo>
                  <a:cubicBezTo>
                    <a:pt x="12" y="34"/>
                    <a:pt x="12" y="34"/>
                    <a:pt x="12" y="34"/>
                  </a:cubicBezTo>
                  <a:cubicBezTo>
                    <a:pt x="13" y="34"/>
                    <a:pt x="13" y="34"/>
                    <a:pt x="13" y="34"/>
                  </a:cubicBezTo>
                  <a:cubicBezTo>
                    <a:pt x="13" y="33"/>
                    <a:pt x="13" y="33"/>
                    <a:pt x="12" y="32"/>
                  </a:cubicBezTo>
                  <a:cubicBezTo>
                    <a:pt x="12" y="32"/>
                    <a:pt x="12" y="32"/>
                    <a:pt x="12" y="31"/>
                  </a:cubicBezTo>
                  <a:cubicBezTo>
                    <a:pt x="12" y="31"/>
                    <a:pt x="12" y="31"/>
                    <a:pt x="13" y="31"/>
                  </a:cubicBezTo>
                  <a:cubicBezTo>
                    <a:pt x="13" y="31"/>
                    <a:pt x="13" y="32"/>
                    <a:pt x="13" y="32"/>
                  </a:cubicBezTo>
                  <a:cubicBezTo>
                    <a:pt x="13" y="32"/>
                    <a:pt x="14" y="32"/>
                    <a:pt x="14" y="33"/>
                  </a:cubicBezTo>
                  <a:cubicBezTo>
                    <a:pt x="14" y="32"/>
                    <a:pt x="14" y="32"/>
                    <a:pt x="15" y="32"/>
                  </a:cubicBezTo>
                  <a:cubicBezTo>
                    <a:pt x="15" y="32"/>
                    <a:pt x="15" y="32"/>
                    <a:pt x="15" y="32"/>
                  </a:cubicBezTo>
                  <a:cubicBezTo>
                    <a:pt x="15" y="32"/>
                    <a:pt x="15" y="32"/>
                    <a:pt x="15" y="31"/>
                  </a:cubicBezTo>
                  <a:cubicBezTo>
                    <a:pt x="16" y="31"/>
                    <a:pt x="16" y="31"/>
                    <a:pt x="16" y="31"/>
                  </a:cubicBezTo>
                  <a:cubicBezTo>
                    <a:pt x="16" y="31"/>
                    <a:pt x="16" y="31"/>
                    <a:pt x="16" y="32"/>
                  </a:cubicBezTo>
                  <a:cubicBezTo>
                    <a:pt x="16" y="32"/>
                    <a:pt x="16" y="32"/>
                    <a:pt x="16" y="32"/>
                  </a:cubicBezTo>
                  <a:cubicBezTo>
                    <a:pt x="16" y="32"/>
                    <a:pt x="16" y="32"/>
                    <a:pt x="16" y="32"/>
                  </a:cubicBezTo>
                  <a:cubicBezTo>
                    <a:pt x="16" y="32"/>
                    <a:pt x="16" y="32"/>
                    <a:pt x="16" y="32"/>
                  </a:cubicBezTo>
                  <a:cubicBezTo>
                    <a:pt x="17" y="32"/>
                    <a:pt x="17" y="32"/>
                    <a:pt x="17" y="32"/>
                  </a:cubicBezTo>
                  <a:cubicBezTo>
                    <a:pt x="17" y="32"/>
                    <a:pt x="17" y="32"/>
                    <a:pt x="18" y="32"/>
                  </a:cubicBezTo>
                  <a:cubicBezTo>
                    <a:pt x="18" y="33"/>
                    <a:pt x="18" y="33"/>
                    <a:pt x="18" y="33"/>
                  </a:cubicBezTo>
                  <a:cubicBezTo>
                    <a:pt x="19" y="33"/>
                    <a:pt x="19" y="33"/>
                    <a:pt x="19" y="33"/>
                  </a:cubicBezTo>
                  <a:cubicBezTo>
                    <a:pt x="19" y="33"/>
                    <a:pt x="20" y="33"/>
                    <a:pt x="20" y="33"/>
                  </a:cubicBezTo>
                  <a:cubicBezTo>
                    <a:pt x="21" y="33"/>
                    <a:pt x="21" y="33"/>
                    <a:pt x="22" y="33"/>
                  </a:cubicBezTo>
                  <a:cubicBezTo>
                    <a:pt x="22" y="33"/>
                    <a:pt x="22" y="34"/>
                    <a:pt x="22" y="34"/>
                  </a:cubicBezTo>
                  <a:cubicBezTo>
                    <a:pt x="22" y="34"/>
                    <a:pt x="22" y="34"/>
                    <a:pt x="23" y="34"/>
                  </a:cubicBezTo>
                  <a:cubicBezTo>
                    <a:pt x="23" y="34"/>
                    <a:pt x="24" y="35"/>
                    <a:pt x="24" y="36"/>
                  </a:cubicBezTo>
                  <a:cubicBezTo>
                    <a:pt x="24" y="36"/>
                    <a:pt x="24" y="36"/>
                    <a:pt x="24" y="37"/>
                  </a:cubicBezTo>
                  <a:cubicBezTo>
                    <a:pt x="24" y="37"/>
                    <a:pt x="24" y="37"/>
                    <a:pt x="25" y="37"/>
                  </a:cubicBezTo>
                  <a:cubicBezTo>
                    <a:pt x="25" y="37"/>
                    <a:pt x="25" y="38"/>
                    <a:pt x="25" y="38"/>
                  </a:cubicBezTo>
                  <a:cubicBezTo>
                    <a:pt x="25" y="38"/>
                    <a:pt x="25" y="38"/>
                    <a:pt x="25" y="38"/>
                  </a:cubicBezTo>
                  <a:cubicBezTo>
                    <a:pt x="25" y="38"/>
                    <a:pt x="25" y="39"/>
                    <a:pt x="25" y="39"/>
                  </a:cubicBezTo>
                  <a:cubicBezTo>
                    <a:pt x="25" y="39"/>
                    <a:pt x="25" y="39"/>
                    <a:pt x="25" y="39"/>
                  </a:cubicBezTo>
                  <a:cubicBezTo>
                    <a:pt x="26" y="39"/>
                    <a:pt x="26" y="39"/>
                    <a:pt x="26" y="39"/>
                  </a:cubicBezTo>
                  <a:cubicBezTo>
                    <a:pt x="26" y="39"/>
                    <a:pt x="26" y="39"/>
                    <a:pt x="27" y="39"/>
                  </a:cubicBezTo>
                  <a:close/>
                  <a:moveTo>
                    <a:pt x="43" y="5"/>
                  </a:moveTo>
                  <a:cubicBezTo>
                    <a:pt x="43" y="5"/>
                    <a:pt x="44" y="6"/>
                    <a:pt x="44" y="6"/>
                  </a:cubicBezTo>
                  <a:cubicBezTo>
                    <a:pt x="44" y="6"/>
                    <a:pt x="44" y="6"/>
                    <a:pt x="44" y="6"/>
                  </a:cubicBezTo>
                  <a:cubicBezTo>
                    <a:pt x="44" y="6"/>
                    <a:pt x="44" y="6"/>
                    <a:pt x="44" y="6"/>
                  </a:cubicBezTo>
                  <a:cubicBezTo>
                    <a:pt x="43" y="6"/>
                    <a:pt x="43" y="6"/>
                    <a:pt x="43" y="6"/>
                  </a:cubicBezTo>
                  <a:cubicBezTo>
                    <a:pt x="43" y="6"/>
                    <a:pt x="43" y="5"/>
                    <a:pt x="43" y="5"/>
                  </a:cubicBezTo>
                  <a:close/>
                  <a:moveTo>
                    <a:pt x="28" y="3"/>
                  </a:moveTo>
                  <a:cubicBezTo>
                    <a:pt x="29" y="3"/>
                    <a:pt x="30" y="3"/>
                    <a:pt x="30" y="4"/>
                  </a:cubicBezTo>
                  <a:cubicBezTo>
                    <a:pt x="30" y="4"/>
                    <a:pt x="30" y="4"/>
                    <a:pt x="29" y="4"/>
                  </a:cubicBezTo>
                  <a:cubicBezTo>
                    <a:pt x="29" y="4"/>
                    <a:pt x="28" y="4"/>
                    <a:pt x="28" y="4"/>
                  </a:cubicBezTo>
                  <a:cubicBezTo>
                    <a:pt x="28" y="4"/>
                    <a:pt x="27" y="4"/>
                    <a:pt x="27" y="4"/>
                  </a:cubicBezTo>
                  <a:cubicBezTo>
                    <a:pt x="27" y="4"/>
                    <a:pt x="27" y="4"/>
                    <a:pt x="27" y="4"/>
                  </a:cubicBezTo>
                  <a:cubicBezTo>
                    <a:pt x="27" y="4"/>
                    <a:pt x="27" y="3"/>
                    <a:pt x="27" y="3"/>
                  </a:cubicBezTo>
                  <a:cubicBezTo>
                    <a:pt x="28" y="3"/>
                    <a:pt x="28" y="3"/>
                    <a:pt x="28" y="3"/>
                  </a:cubicBezTo>
                  <a:close/>
                </a:path>
              </a:pathLst>
            </a:custGeom>
            <a:solidFill>
              <a:sysClr val="window" lastClr="FFFFFF">
                <a:lumMod val="75000"/>
              </a:sysClr>
            </a:solidFill>
            <a:ln w="3175">
              <a:solidFill>
                <a:schemeClr val="bg1">
                  <a:lumMod val="65000"/>
                </a:schemeClr>
              </a:solid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defTabSz="2945407">
                <a:defRPr/>
              </a:pPr>
              <a:endParaRPr lang="en-US" sz="1600" kern="0">
                <a:solidFill>
                  <a:srgbClr val="0A0A0A"/>
                </a:solidFill>
                <a:cs typeface="Arial" charset="0"/>
              </a:endParaRPr>
            </a:p>
          </p:txBody>
        </p:sp>
        <p:sp>
          <p:nvSpPr>
            <p:cNvPr id="287" name="Freeform 270">
              <a:extLst>
                <a:ext uri="{FF2B5EF4-FFF2-40B4-BE49-F238E27FC236}">
                  <a16:creationId xmlns:a16="http://schemas.microsoft.com/office/drawing/2014/main" id="{DFA8A5C4-9C75-F2A5-8099-956B7C97BA5B}"/>
                </a:ext>
              </a:extLst>
            </p:cNvPr>
            <p:cNvSpPr>
              <a:spLocks noEditPoints="1"/>
            </p:cNvSpPr>
            <p:nvPr/>
          </p:nvSpPr>
          <p:spPr bwMode="auto">
            <a:xfrm>
              <a:off x="37741835" y="14734778"/>
              <a:ext cx="951627" cy="624061"/>
            </a:xfrm>
            <a:custGeom>
              <a:avLst/>
              <a:gdLst/>
              <a:ahLst/>
              <a:cxnLst>
                <a:cxn ang="0">
                  <a:pos x="10" y="10"/>
                </a:cxn>
                <a:cxn ang="0">
                  <a:pos x="11" y="11"/>
                </a:cxn>
                <a:cxn ang="0">
                  <a:pos x="11" y="11"/>
                </a:cxn>
                <a:cxn ang="0">
                  <a:pos x="8" y="8"/>
                </a:cxn>
                <a:cxn ang="0">
                  <a:pos x="0" y="1"/>
                </a:cxn>
                <a:cxn ang="0">
                  <a:pos x="0" y="2"/>
                </a:cxn>
                <a:cxn ang="0">
                  <a:pos x="2" y="4"/>
                </a:cxn>
                <a:cxn ang="0">
                  <a:pos x="3" y="6"/>
                </a:cxn>
                <a:cxn ang="0">
                  <a:pos x="5" y="8"/>
                </a:cxn>
                <a:cxn ang="0">
                  <a:pos x="2" y="8"/>
                </a:cxn>
                <a:cxn ang="0">
                  <a:pos x="1" y="5"/>
                </a:cxn>
                <a:cxn ang="0">
                  <a:pos x="0" y="3"/>
                </a:cxn>
                <a:cxn ang="0">
                  <a:pos x="49" y="29"/>
                </a:cxn>
                <a:cxn ang="0">
                  <a:pos x="48" y="29"/>
                </a:cxn>
                <a:cxn ang="0">
                  <a:pos x="49" y="29"/>
                </a:cxn>
                <a:cxn ang="0">
                  <a:pos x="29" y="27"/>
                </a:cxn>
                <a:cxn ang="0">
                  <a:pos x="30" y="28"/>
                </a:cxn>
                <a:cxn ang="0">
                  <a:pos x="29" y="23"/>
                </a:cxn>
                <a:cxn ang="0">
                  <a:pos x="29" y="23"/>
                </a:cxn>
                <a:cxn ang="0">
                  <a:pos x="21" y="22"/>
                </a:cxn>
                <a:cxn ang="0">
                  <a:pos x="25" y="24"/>
                </a:cxn>
                <a:cxn ang="0">
                  <a:pos x="23" y="24"/>
                </a:cxn>
                <a:cxn ang="0">
                  <a:pos x="21" y="22"/>
                </a:cxn>
                <a:cxn ang="0">
                  <a:pos x="14" y="19"/>
                </a:cxn>
                <a:cxn ang="0">
                  <a:pos x="26" y="17"/>
                </a:cxn>
                <a:cxn ang="0">
                  <a:pos x="27" y="19"/>
                </a:cxn>
                <a:cxn ang="0">
                  <a:pos x="28" y="22"/>
                </a:cxn>
                <a:cxn ang="0">
                  <a:pos x="26" y="21"/>
                </a:cxn>
                <a:cxn ang="0">
                  <a:pos x="26" y="17"/>
                </a:cxn>
                <a:cxn ang="0">
                  <a:pos x="12" y="15"/>
                </a:cxn>
                <a:cxn ang="0">
                  <a:pos x="13" y="18"/>
                </a:cxn>
                <a:cxn ang="0">
                  <a:pos x="12" y="17"/>
                </a:cxn>
                <a:cxn ang="0">
                  <a:pos x="10" y="16"/>
                </a:cxn>
                <a:cxn ang="0">
                  <a:pos x="10" y="14"/>
                </a:cxn>
                <a:cxn ang="0">
                  <a:pos x="10" y="15"/>
                </a:cxn>
                <a:cxn ang="0">
                  <a:pos x="8" y="13"/>
                </a:cxn>
                <a:cxn ang="0">
                  <a:pos x="8" y="13"/>
                </a:cxn>
                <a:cxn ang="0">
                  <a:pos x="18" y="14"/>
                </a:cxn>
                <a:cxn ang="0">
                  <a:pos x="20" y="15"/>
                </a:cxn>
                <a:cxn ang="0">
                  <a:pos x="22" y="17"/>
                </a:cxn>
                <a:cxn ang="0">
                  <a:pos x="19" y="16"/>
                </a:cxn>
                <a:cxn ang="0">
                  <a:pos x="18" y="14"/>
                </a:cxn>
                <a:cxn ang="0">
                  <a:pos x="12" y="12"/>
                </a:cxn>
              </a:cxnLst>
              <a:rect l="0" t="0" r="r" b="b"/>
              <a:pathLst>
                <a:path w="49" h="29">
                  <a:moveTo>
                    <a:pt x="8" y="8"/>
                  </a:moveTo>
                  <a:cubicBezTo>
                    <a:pt x="8" y="8"/>
                    <a:pt x="8" y="9"/>
                    <a:pt x="9" y="9"/>
                  </a:cubicBezTo>
                  <a:cubicBezTo>
                    <a:pt x="9" y="9"/>
                    <a:pt x="10" y="9"/>
                    <a:pt x="10" y="10"/>
                  </a:cubicBezTo>
                  <a:cubicBezTo>
                    <a:pt x="10" y="10"/>
                    <a:pt x="10" y="10"/>
                    <a:pt x="10" y="10"/>
                  </a:cubicBezTo>
                  <a:cubicBezTo>
                    <a:pt x="10" y="11"/>
                    <a:pt x="11" y="11"/>
                    <a:pt x="11" y="11"/>
                  </a:cubicBezTo>
                  <a:cubicBezTo>
                    <a:pt x="11" y="11"/>
                    <a:pt x="11" y="11"/>
                    <a:pt x="11" y="11"/>
                  </a:cubicBezTo>
                  <a:cubicBezTo>
                    <a:pt x="11" y="12"/>
                    <a:pt x="11" y="12"/>
                    <a:pt x="11" y="12"/>
                  </a:cubicBezTo>
                  <a:cubicBezTo>
                    <a:pt x="11" y="12"/>
                    <a:pt x="11" y="12"/>
                    <a:pt x="11" y="11"/>
                  </a:cubicBezTo>
                  <a:cubicBezTo>
                    <a:pt x="11" y="11"/>
                    <a:pt x="11" y="11"/>
                    <a:pt x="11" y="11"/>
                  </a:cubicBezTo>
                  <a:cubicBezTo>
                    <a:pt x="10" y="11"/>
                    <a:pt x="10" y="11"/>
                    <a:pt x="10" y="11"/>
                  </a:cubicBezTo>
                  <a:cubicBezTo>
                    <a:pt x="9" y="11"/>
                    <a:pt x="9" y="10"/>
                    <a:pt x="9" y="9"/>
                  </a:cubicBezTo>
                  <a:cubicBezTo>
                    <a:pt x="8" y="9"/>
                    <a:pt x="8" y="9"/>
                    <a:pt x="8" y="8"/>
                  </a:cubicBezTo>
                  <a:close/>
                  <a:moveTo>
                    <a:pt x="0" y="0"/>
                  </a:moveTo>
                  <a:cubicBezTo>
                    <a:pt x="0" y="0"/>
                    <a:pt x="0" y="0"/>
                    <a:pt x="0" y="1"/>
                  </a:cubicBezTo>
                  <a:cubicBezTo>
                    <a:pt x="0" y="1"/>
                    <a:pt x="0" y="1"/>
                    <a:pt x="0" y="1"/>
                  </a:cubicBezTo>
                  <a:cubicBezTo>
                    <a:pt x="0" y="1"/>
                    <a:pt x="0" y="1"/>
                    <a:pt x="0" y="1"/>
                  </a:cubicBezTo>
                  <a:cubicBezTo>
                    <a:pt x="0" y="1"/>
                    <a:pt x="0" y="1"/>
                    <a:pt x="0" y="0"/>
                  </a:cubicBezTo>
                  <a:close/>
                  <a:moveTo>
                    <a:pt x="0" y="2"/>
                  </a:moveTo>
                  <a:cubicBezTo>
                    <a:pt x="0" y="2"/>
                    <a:pt x="1" y="2"/>
                    <a:pt x="1" y="3"/>
                  </a:cubicBezTo>
                  <a:cubicBezTo>
                    <a:pt x="1" y="3"/>
                    <a:pt x="1" y="3"/>
                    <a:pt x="1" y="3"/>
                  </a:cubicBezTo>
                  <a:cubicBezTo>
                    <a:pt x="2" y="3"/>
                    <a:pt x="2" y="4"/>
                    <a:pt x="2" y="4"/>
                  </a:cubicBezTo>
                  <a:cubicBezTo>
                    <a:pt x="2" y="4"/>
                    <a:pt x="2" y="5"/>
                    <a:pt x="3" y="5"/>
                  </a:cubicBezTo>
                  <a:cubicBezTo>
                    <a:pt x="3" y="5"/>
                    <a:pt x="3" y="5"/>
                    <a:pt x="3" y="5"/>
                  </a:cubicBezTo>
                  <a:cubicBezTo>
                    <a:pt x="3" y="6"/>
                    <a:pt x="3" y="6"/>
                    <a:pt x="3" y="6"/>
                  </a:cubicBezTo>
                  <a:cubicBezTo>
                    <a:pt x="3" y="6"/>
                    <a:pt x="3" y="6"/>
                    <a:pt x="4" y="6"/>
                  </a:cubicBezTo>
                  <a:cubicBezTo>
                    <a:pt x="4" y="6"/>
                    <a:pt x="4" y="7"/>
                    <a:pt x="4" y="7"/>
                  </a:cubicBezTo>
                  <a:cubicBezTo>
                    <a:pt x="5" y="7"/>
                    <a:pt x="5" y="8"/>
                    <a:pt x="5" y="8"/>
                  </a:cubicBezTo>
                  <a:cubicBezTo>
                    <a:pt x="5" y="9"/>
                    <a:pt x="5" y="8"/>
                    <a:pt x="4" y="8"/>
                  </a:cubicBezTo>
                  <a:cubicBezTo>
                    <a:pt x="4" y="9"/>
                    <a:pt x="4" y="9"/>
                    <a:pt x="4" y="9"/>
                  </a:cubicBezTo>
                  <a:cubicBezTo>
                    <a:pt x="3" y="9"/>
                    <a:pt x="2" y="8"/>
                    <a:pt x="2" y="8"/>
                  </a:cubicBezTo>
                  <a:cubicBezTo>
                    <a:pt x="2" y="7"/>
                    <a:pt x="2" y="7"/>
                    <a:pt x="2" y="6"/>
                  </a:cubicBezTo>
                  <a:cubicBezTo>
                    <a:pt x="2" y="6"/>
                    <a:pt x="2" y="6"/>
                    <a:pt x="1" y="6"/>
                  </a:cubicBezTo>
                  <a:cubicBezTo>
                    <a:pt x="1" y="6"/>
                    <a:pt x="1" y="5"/>
                    <a:pt x="1" y="5"/>
                  </a:cubicBezTo>
                  <a:cubicBezTo>
                    <a:pt x="1" y="5"/>
                    <a:pt x="1" y="5"/>
                    <a:pt x="1" y="5"/>
                  </a:cubicBezTo>
                  <a:cubicBezTo>
                    <a:pt x="0" y="5"/>
                    <a:pt x="0" y="4"/>
                    <a:pt x="0" y="4"/>
                  </a:cubicBezTo>
                  <a:cubicBezTo>
                    <a:pt x="0" y="4"/>
                    <a:pt x="0" y="4"/>
                    <a:pt x="0" y="3"/>
                  </a:cubicBezTo>
                  <a:cubicBezTo>
                    <a:pt x="0" y="3"/>
                    <a:pt x="0" y="3"/>
                    <a:pt x="0" y="2"/>
                  </a:cubicBezTo>
                  <a:close/>
                  <a:moveTo>
                    <a:pt x="49" y="29"/>
                  </a:moveTo>
                  <a:cubicBezTo>
                    <a:pt x="49" y="29"/>
                    <a:pt x="49" y="29"/>
                    <a:pt x="49" y="29"/>
                  </a:cubicBezTo>
                  <a:cubicBezTo>
                    <a:pt x="49" y="29"/>
                    <a:pt x="49" y="29"/>
                    <a:pt x="49" y="29"/>
                  </a:cubicBezTo>
                  <a:cubicBezTo>
                    <a:pt x="49" y="29"/>
                    <a:pt x="49" y="29"/>
                    <a:pt x="49" y="29"/>
                  </a:cubicBezTo>
                  <a:cubicBezTo>
                    <a:pt x="49" y="29"/>
                    <a:pt x="48" y="29"/>
                    <a:pt x="48" y="29"/>
                  </a:cubicBezTo>
                  <a:cubicBezTo>
                    <a:pt x="48" y="29"/>
                    <a:pt x="48" y="29"/>
                    <a:pt x="48" y="29"/>
                  </a:cubicBezTo>
                  <a:cubicBezTo>
                    <a:pt x="48" y="29"/>
                    <a:pt x="48" y="29"/>
                    <a:pt x="48" y="29"/>
                  </a:cubicBezTo>
                  <a:cubicBezTo>
                    <a:pt x="48" y="29"/>
                    <a:pt x="48" y="29"/>
                    <a:pt x="49" y="29"/>
                  </a:cubicBezTo>
                  <a:close/>
                  <a:moveTo>
                    <a:pt x="32" y="29"/>
                  </a:moveTo>
                  <a:cubicBezTo>
                    <a:pt x="30" y="29"/>
                    <a:pt x="29" y="29"/>
                    <a:pt x="29" y="28"/>
                  </a:cubicBezTo>
                  <a:cubicBezTo>
                    <a:pt x="29" y="28"/>
                    <a:pt x="29" y="27"/>
                    <a:pt x="29" y="27"/>
                  </a:cubicBezTo>
                  <a:cubicBezTo>
                    <a:pt x="28" y="27"/>
                    <a:pt x="28" y="27"/>
                    <a:pt x="28" y="27"/>
                  </a:cubicBezTo>
                  <a:cubicBezTo>
                    <a:pt x="28" y="27"/>
                    <a:pt x="28" y="27"/>
                    <a:pt x="28" y="27"/>
                  </a:cubicBezTo>
                  <a:cubicBezTo>
                    <a:pt x="28" y="27"/>
                    <a:pt x="29" y="28"/>
                    <a:pt x="30" y="28"/>
                  </a:cubicBezTo>
                  <a:cubicBezTo>
                    <a:pt x="30" y="28"/>
                    <a:pt x="31" y="28"/>
                    <a:pt x="31" y="28"/>
                  </a:cubicBezTo>
                  <a:cubicBezTo>
                    <a:pt x="31" y="28"/>
                    <a:pt x="31" y="29"/>
                    <a:pt x="32" y="29"/>
                  </a:cubicBezTo>
                  <a:close/>
                  <a:moveTo>
                    <a:pt x="29" y="23"/>
                  </a:moveTo>
                  <a:cubicBezTo>
                    <a:pt x="29" y="23"/>
                    <a:pt x="29" y="23"/>
                    <a:pt x="29" y="23"/>
                  </a:cubicBezTo>
                  <a:cubicBezTo>
                    <a:pt x="29" y="23"/>
                    <a:pt x="29" y="23"/>
                    <a:pt x="29" y="23"/>
                  </a:cubicBezTo>
                  <a:cubicBezTo>
                    <a:pt x="29" y="23"/>
                    <a:pt x="29" y="23"/>
                    <a:pt x="29" y="23"/>
                  </a:cubicBezTo>
                  <a:cubicBezTo>
                    <a:pt x="29" y="23"/>
                    <a:pt x="29" y="23"/>
                    <a:pt x="29" y="23"/>
                  </a:cubicBezTo>
                  <a:close/>
                  <a:moveTo>
                    <a:pt x="21" y="22"/>
                  </a:moveTo>
                  <a:cubicBezTo>
                    <a:pt x="21" y="22"/>
                    <a:pt x="21" y="22"/>
                    <a:pt x="21" y="22"/>
                  </a:cubicBezTo>
                  <a:cubicBezTo>
                    <a:pt x="21" y="22"/>
                    <a:pt x="21" y="22"/>
                    <a:pt x="22" y="23"/>
                  </a:cubicBezTo>
                  <a:cubicBezTo>
                    <a:pt x="22" y="23"/>
                    <a:pt x="23" y="22"/>
                    <a:pt x="24" y="23"/>
                  </a:cubicBezTo>
                  <a:cubicBezTo>
                    <a:pt x="24" y="23"/>
                    <a:pt x="25" y="24"/>
                    <a:pt x="25" y="24"/>
                  </a:cubicBezTo>
                  <a:cubicBezTo>
                    <a:pt x="25" y="24"/>
                    <a:pt x="25" y="25"/>
                    <a:pt x="25" y="25"/>
                  </a:cubicBezTo>
                  <a:cubicBezTo>
                    <a:pt x="24" y="25"/>
                    <a:pt x="24" y="24"/>
                    <a:pt x="24" y="24"/>
                  </a:cubicBezTo>
                  <a:cubicBezTo>
                    <a:pt x="23" y="24"/>
                    <a:pt x="23" y="24"/>
                    <a:pt x="23" y="24"/>
                  </a:cubicBezTo>
                  <a:cubicBezTo>
                    <a:pt x="22" y="24"/>
                    <a:pt x="22" y="24"/>
                    <a:pt x="21" y="24"/>
                  </a:cubicBezTo>
                  <a:cubicBezTo>
                    <a:pt x="21" y="24"/>
                    <a:pt x="21" y="24"/>
                    <a:pt x="21" y="23"/>
                  </a:cubicBezTo>
                  <a:cubicBezTo>
                    <a:pt x="20" y="23"/>
                    <a:pt x="21" y="22"/>
                    <a:pt x="21" y="22"/>
                  </a:cubicBezTo>
                  <a:close/>
                  <a:moveTo>
                    <a:pt x="13" y="18"/>
                  </a:moveTo>
                  <a:cubicBezTo>
                    <a:pt x="13" y="18"/>
                    <a:pt x="14" y="18"/>
                    <a:pt x="14" y="18"/>
                  </a:cubicBezTo>
                  <a:cubicBezTo>
                    <a:pt x="14" y="18"/>
                    <a:pt x="14" y="18"/>
                    <a:pt x="14" y="19"/>
                  </a:cubicBezTo>
                  <a:cubicBezTo>
                    <a:pt x="14" y="19"/>
                    <a:pt x="14" y="19"/>
                    <a:pt x="13" y="19"/>
                  </a:cubicBezTo>
                  <a:cubicBezTo>
                    <a:pt x="13" y="18"/>
                    <a:pt x="13" y="18"/>
                    <a:pt x="13" y="18"/>
                  </a:cubicBezTo>
                  <a:close/>
                  <a:moveTo>
                    <a:pt x="26" y="17"/>
                  </a:moveTo>
                  <a:cubicBezTo>
                    <a:pt x="26" y="17"/>
                    <a:pt x="26" y="17"/>
                    <a:pt x="26" y="17"/>
                  </a:cubicBezTo>
                  <a:cubicBezTo>
                    <a:pt x="26" y="17"/>
                    <a:pt x="27" y="18"/>
                    <a:pt x="27" y="18"/>
                  </a:cubicBezTo>
                  <a:cubicBezTo>
                    <a:pt x="27" y="19"/>
                    <a:pt x="27" y="19"/>
                    <a:pt x="27" y="19"/>
                  </a:cubicBezTo>
                  <a:cubicBezTo>
                    <a:pt x="28" y="20"/>
                    <a:pt x="28" y="21"/>
                    <a:pt x="28" y="22"/>
                  </a:cubicBezTo>
                  <a:cubicBezTo>
                    <a:pt x="28" y="22"/>
                    <a:pt x="28" y="22"/>
                    <a:pt x="28" y="22"/>
                  </a:cubicBezTo>
                  <a:cubicBezTo>
                    <a:pt x="28" y="22"/>
                    <a:pt x="28" y="22"/>
                    <a:pt x="28" y="22"/>
                  </a:cubicBezTo>
                  <a:cubicBezTo>
                    <a:pt x="27" y="22"/>
                    <a:pt x="27" y="22"/>
                    <a:pt x="27" y="21"/>
                  </a:cubicBezTo>
                  <a:cubicBezTo>
                    <a:pt x="27" y="21"/>
                    <a:pt x="27" y="21"/>
                    <a:pt x="27" y="21"/>
                  </a:cubicBezTo>
                  <a:cubicBezTo>
                    <a:pt x="27" y="21"/>
                    <a:pt x="27" y="21"/>
                    <a:pt x="26" y="21"/>
                  </a:cubicBezTo>
                  <a:cubicBezTo>
                    <a:pt x="26" y="20"/>
                    <a:pt x="26" y="20"/>
                    <a:pt x="26" y="19"/>
                  </a:cubicBezTo>
                  <a:cubicBezTo>
                    <a:pt x="26" y="19"/>
                    <a:pt x="26" y="19"/>
                    <a:pt x="26" y="19"/>
                  </a:cubicBezTo>
                  <a:cubicBezTo>
                    <a:pt x="26" y="18"/>
                    <a:pt x="26" y="18"/>
                    <a:pt x="26" y="17"/>
                  </a:cubicBezTo>
                  <a:cubicBezTo>
                    <a:pt x="26" y="17"/>
                    <a:pt x="26" y="17"/>
                    <a:pt x="26" y="17"/>
                  </a:cubicBezTo>
                  <a:close/>
                  <a:moveTo>
                    <a:pt x="11" y="15"/>
                  </a:moveTo>
                  <a:cubicBezTo>
                    <a:pt x="11" y="15"/>
                    <a:pt x="12" y="15"/>
                    <a:pt x="12" y="15"/>
                  </a:cubicBezTo>
                  <a:cubicBezTo>
                    <a:pt x="12" y="15"/>
                    <a:pt x="12" y="16"/>
                    <a:pt x="12" y="16"/>
                  </a:cubicBezTo>
                  <a:cubicBezTo>
                    <a:pt x="12" y="16"/>
                    <a:pt x="12" y="16"/>
                    <a:pt x="13" y="16"/>
                  </a:cubicBezTo>
                  <a:cubicBezTo>
                    <a:pt x="13" y="17"/>
                    <a:pt x="13" y="17"/>
                    <a:pt x="13" y="18"/>
                  </a:cubicBezTo>
                  <a:cubicBezTo>
                    <a:pt x="13" y="18"/>
                    <a:pt x="13" y="18"/>
                    <a:pt x="13" y="18"/>
                  </a:cubicBezTo>
                  <a:cubicBezTo>
                    <a:pt x="13" y="18"/>
                    <a:pt x="13" y="18"/>
                    <a:pt x="13" y="18"/>
                  </a:cubicBezTo>
                  <a:cubicBezTo>
                    <a:pt x="12" y="18"/>
                    <a:pt x="12" y="17"/>
                    <a:pt x="12" y="17"/>
                  </a:cubicBezTo>
                  <a:cubicBezTo>
                    <a:pt x="12" y="16"/>
                    <a:pt x="12" y="16"/>
                    <a:pt x="11" y="16"/>
                  </a:cubicBezTo>
                  <a:cubicBezTo>
                    <a:pt x="11" y="16"/>
                    <a:pt x="11" y="16"/>
                    <a:pt x="10" y="16"/>
                  </a:cubicBezTo>
                  <a:cubicBezTo>
                    <a:pt x="10" y="16"/>
                    <a:pt x="10" y="16"/>
                    <a:pt x="10" y="16"/>
                  </a:cubicBezTo>
                  <a:cubicBezTo>
                    <a:pt x="11" y="16"/>
                    <a:pt x="11" y="15"/>
                    <a:pt x="11" y="15"/>
                  </a:cubicBezTo>
                  <a:close/>
                  <a:moveTo>
                    <a:pt x="10" y="14"/>
                  </a:moveTo>
                  <a:cubicBezTo>
                    <a:pt x="10" y="14"/>
                    <a:pt x="10" y="14"/>
                    <a:pt x="10" y="14"/>
                  </a:cubicBezTo>
                  <a:cubicBezTo>
                    <a:pt x="10" y="15"/>
                    <a:pt x="10" y="15"/>
                    <a:pt x="10" y="15"/>
                  </a:cubicBezTo>
                  <a:cubicBezTo>
                    <a:pt x="10" y="15"/>
                    <a:pt x="10" y="15"/>
                    <a:pt x="10" y="15"/>
                  </a:cubicBezTo>
                  <a:cubicBezTo>
                    <a:pt x="10" y="15"/>
                    <a:pt x="10" y="15"/>
                    <a:pt x="10" y="15"/>
                  </a:cubicBezTo>
                  <a:cubicBezTo>
                    <a:pt x="9" y="15"/>
                    <a:pt x="9" y="15"/>
                    <a:pt x="9" y="15"/>
                  </a:cubicBezTo>
                  <a:cubicBezTo>
                    <a:pt x="9" y="15"/>
                    <a:pt x="9" y="15"/>
                    <a:pt x="10" y="14"/>
                  </a:cubicBezTo>
                  <a:close/>
                  <a:moveTo>
                    <a:pt x="8" y="13"/>
                  </a:moveTo>
                  <a:cubicBezTo>
                    <a:pt x="8" y="13"/>
                    <a:pt x="8" y="14"/>
                    <a:pt x="8" y="14"/>
                  </a:cubicBezTo>
                  <a:cubicBezTo>
                    <a:pt x="8" y="14"/>
                    <a:pt x="8" y="14"/>
                    <a:pt x="8" y="14"/>
                  </a:cubicBezTo>
                  <a:cubicBezTo>
                    <a:pt x="8" y="14"/>
                    <a:pt x="7" y="14"/>
                    <a:pt x="8" y="13"/>
                  </a:cubicBezTo>
                  <a:close/>
                  <a:moveTo>
                    <a:pt x="17" y="13"/>
                  </a:moveTo>
                  <a:cubicBezTo>
                    <a:pt x="17" y="13"/>
                    <a:pt x="18" y="14"/>
                    <a:pt x="18" y="14"/>
                  </a:cubicBezTo>
                  <a:cubicBezTo>
                    <a:pt x="18" y="14"/>
                    <a:pt x="18" y="14"/>
                    <a:pt x="18" y="14"/>
                  </a:cubicBezTo>
                  <a:cubicBezTo>
                    <a:pt x="19" y="15"/>
                    <a:pt x="19" y="15"/>
                    <a:pt x="20" y="15"/>
                  </a:cubicBezTo>
                  <a:cubicBezTo>
                    <a:pt x="20" y="15"/>
                    <a:pt x="20" y="15"/>
                    <a:pt x="20" y="15"/>
                  </a:cubicBezTo>
                  <a:cubicBezTo>
                    <a:pt x="20" y="15"/>
                    <a:pt x="20" y="15"/>
                    <a:pt x="20" y="15"/>
                  </a:cubicBezTo>
                  <a:cubicBezTo>
                    <a:pt x="20" y="15"/>
                    <a:pt x="21" y="16"/>
                    <a:pt x="21" y="16"/>
                  </a:cubicBezTo>
                  <a:cubicBezTo>
                    <a:pt x="21" y="16"/>
                    <a:pt x="21" y="16"/>
                    <a:pt x="21" y="16"/>
                  </a:cubicBezTo>
                  <a:cubicBezTo>
                    <a:pt x="21" y="16"/>
                    <a:pt x="21" y="16"/>
                    <a:pt x="22" y="17"/>
                  </a:cubicBezTo>
                  <a:cubicBezTo>
                    <a:pt x="22" y="17"/>
                    <a:pt x="22" y="17"/>
                    <a:pt x="22" y="17"/>
                  </a:cubicBezTo>
                  <a:cubicBezTo>
                    <a:pt x="22" y="17"/>
                    <a:pt x="22" y="17"/>
                    <a:pt x="22" y="17"/>
                  </a:cubicBezTo>
                  <a:cubicBezTo>
                    <a:pt x="21" y="16"/>
                    <a:pt x="20" y="16"/>
                    <a:pt x="19" y="16"/>
                  </a:cubicBezTo>
                  <a:cubicBezTo>
                    <a:pt x="19" y="16"/>
                    <a:pt x="19" y="15"/>
                    <a:pt x="19" y="15"/>
                  </a:cubicBezTo>
                  <a:cubicBezTo>
                    <a:pt x="19" y="15"/>
                    <a:pt x="19" y="15"/>
                    <a:pt x="18" y="15"/>
                  </a:cubicBezTo>
                  <a:cubicBezTo>
                    <a:pt x="18" y="15"/>
                    <a:pt x="18" y="15"/>
                    <a:pt x="18" y="14"/>
                  </a:cubicBezTo>
                  <a:cubicBezTo>
                    <a:pt x="17" y="14"/>
                    <a:pt x="17" y="14"/>
                    <a:pt x="17" y="13"/>
                  </a:cubicBezTo>
                  <a:close/>
                  <a:moveTo>
                    <a:pt x="12" y="12"/>
                  </a:moveTo>
                  <a:cubicBezTo>
                    <a:pt x="12" y="12"/>
                    <a:pt x="12" y="12"/>
                    <a:pt x="12" y="12"/>
                  </a:cubicBezTo>
                  <a:cubicBezTo>
                    <a:pt x="12" y="12"/>
                    <a:pt x="12" y="12"/>
                    <a:pt x="12" y="12"/>
                  </a:cubicBezTo>
                  <a:close/>
                </a:path>
              </a:pathLst>
            </a:custGeom>
            <a:solidFill>
              <a:sysClr val="window" lastClr="FFFFFF">
                <a:lumMod val="75000"/>
              </a:sysClr>
            </a:solidFill>
            <a:ln w="3175">
              <a:solidFill>
                <a:schemeClr val="bg1">
                  <a:lumMod val="65000"/>
                </a:schemeClr>
              </a:solid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defTabSz="2945407">
                <a:defRPr/>
              </a:pPr>
              <a:endParaRPr lang="en-US" sz="1600" kern="0">
                <a:solidFill>
                  <a:srgbClr val="0A0A0A"/>
                </a:solidFill>
                <a:cs typeface="Arial" charset="0"/>
              </a:endParaRPr>
            </a:p>
          </p:txBody>
        </p:sp>
        <p:sp>
          <p:nvSpPr>
            <p:cNvPr id="288" name="Freeform 271">
              <a:extLst>
                <a:ext uri="{FF2B5EF4-FFF2-40B4-BE49-F238E27FC236}">
                  <a16:creationId xmlns:a16="http://schemas.microsoft.com/office/drawing/2014/main" id="{EB730C57-EED3-C804-B73B-4FC61FBD9879}"/>
                </a:ext>
              </a:extLst>
            </p:cNvPr>
            <p:cNvSpPr>
              <a:spLocks noEditPoints="1"/>
            </p:cNvSpPr>
            <p:nvPr/>
          </p:nvSpPr>
          <p:spPr bwMode="auto">
            <a:xfrm>
              <a:off x="34158812" y="13649447"/>
              <a:ext cx="82748" cy="81401"/>
            </a:xfrm>
            <a:custGeom>
              <a:avLst/>
              <a:gdLst/>
              <a:ahLst/>
              <a:cxnLst>
                <a:cxn ang="0">
                  <a:pos x="3" y="0"/>
                </a:cxn>
                <a:cxn ang="0">
                  <a:pos x="4" y="1"/>
                </a:cxn>
                <a:cxn ang="0">
                  <a:pos x="4" y="2"/>
                </a:cxn>
                <a:cxn ang="0">
                  <a:pos x="4" y="2"/>
                </a:cxn>
                <a:cxn ang="0">
                  <a:pos x="3" y="0"/>
                </a:cxn>
                <a:cxn ang="0">
                  <a:pos x="2" y="0"/>
                </a:cxn>
                <a:cxn ang="0">
                  <a:pos x="2" y="0"/>
                </a:cxn>
                <a:cxn ang="0">
                  <a:pos x="2" y="4"/>
                </a:cxn>
                <a:cxn ang="0">
                  <a:pos x="2" y="4"/>
                </a:cxn>
                <a:cxn ang="0">
                  <a:pos x="0" y="1"/>
                </a:cxn>
                <a:cxn ang="0">
                  <a:pos x="2" y="0"/>
                </a:cxn>
              </a:cxnLst>
              <a:rect l="0" t="0" r="r" b="b"/>
              <a:pathLst>
                <a:path w="4" h="4">
                  <a:moveTo>
                    <a:pt x="3" y="0"/>
                  </a:moveTo>
                  <a:cubicBezTo>
                    <a:pt x="4" y="1"/>
                    <a:pt x="4" y="0"/>
                    <a:pt x="4" y="1"/>
                  </a:cubicBezTo>
                  <a:cubicBezTo>
                    <a:pt x="4" y="1"/>
                    <a:pt x="4" y="1"/>
                    <a:pt x="4" y="2"/>
                  </a:cubicBezTo>
                  <a:cubicBezTo>
                    <a:pt x="4" y="2"/>
                    <a:pt x="4" y="2"/>
                    <a:pt x="4" y="2"/>
                  </a:cubicBezTo>
                  <a:cubicBezTo>
                    <a:pt x="4" y="1"/>
                    <a:pt x="4" y="1"/>
                    <a:pt x="3" y="0"/>
                  </a:cubicBezTo>
                  <a:close/>
                  <a:moveTo>
                    <a:pt x="2" y="0"/>
                  </a:moveTo>
                  <a:cubicBezTo>
                    <a:pt x="2" y="0"/>
                    <a:pt x="2" y="0"/>
                    <a:pt x="2" y="0"/>
                  </a:cubicBezTo>
                  <a:cubicBezTo>
                    <a:pt x="2" y="2"/>
                    <a:pt x="2" y="2"/>
                    <a:pt x="2" y="4"/>
                  </a:cubicBezTo>
                  <a:cubicBezTo>
                    <a:pt x="2" y="4"/>
                    <a:pt x="2" y="4"/>
                    <a:pt x="2" y="4"/>
                  </a:cubicBezTo>
                  <a:cubicBezTo>
                    <a:pt x="1" y="3"/>
                    <a:pt x="0" y="3"/>
                    <a:pt x="0" y="1"/>
                  </a:cubicBezTo>
                  <a:cubicBezTo>
                    <a:pt x="1" y="1"/>
                    <a:pt x="1" y="1"/>
                    <a:pt x="2" y="0"/>
                  </a:cubicBezTo>
                  <a:close/>
                </a:path>
              </a:pathLst>
            </a:custGeom>
            <a:solidFill>
              <a:srgbClr val="CBCBCB"/>
            </a:solidFill>
            <a:ln w="9525">
              <a:no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defTabSz="2945407">
                <a:defRPr/>
              </a:pPr>
              <a:endParaRPr lang="en-US" sz="1600" kern="0">
                <a:solidFill>
                  <a:srgbClr val="0A0A0A"/>
                </a:solidFill>
                <a:cs typeface="Arial" charset="0"/>
              </a:endParaRPr>
            </a:p>
          </p:txBody>
        </p:sp>
        <p:sp>
          <p:nvSpPr>
            <p:cNvPr id="289" name="Freeform 272">
              <a:extLst>
                <a:ext uri="{FF2B5EF4-FFF2-40B4-BE49-F238E27FC236}">
                  <a16:creationId xmlns:a16="http://schemas.microsoft.com/office/drawing/2014/main" id="{5D712DBB-E4C3-280A-185D-A743B0D8772D}"/>
                </a:ext>
              </a:extLst>
            </p:cNvPr>
            <p:cNvSpPr>
              <a:spLocks noEditPoints="1"/>
            </p:cNvSpPr>
            <p:nvPr/>
          </p:nvSpPr>
          <p:spPr bwMode="auto">
            <a:xfrm>
              <a:off x="33769870" y="13369073"/>
              <a:ext cx="844037" cy="705466"/>
            </a:xfrm>
            <a:custGeom>
              <a:avLst/>
              <a:gdLst/>
              <a:ahLst/>
              <a:cxnLst>
                <a:cxn ang="0">
                  <a:pos x="38" y="15"/>
                </a:cxn>
                <a:cxn ang="0">
                  <a:pos x="35" y="16"/>
                </a:cxn>
                <a:cxn ang="0">
                  <a:pos x="33" y="15"/>
                </a:cxn>
                <a:cxn ang="0">
                  <a:pos x="30" y="15"/>
                </a:cxn>
                <a:cxn ang="0">
                  <a:pos x="26" y="16"/>
                </a:cxn>
                <a:cxn ang="0">
                  <a:pos x="26" y="19"/>
                </a:cxn>
                <a:cxn ang="0">
                  <a:pos x="25" y="22"/>
                </a:cxn>
                <a:cxn ang="0">
                  <a:pos x="24" y="23"/>
                </a:cxn>
                <a:cxn ang="0">
                  <a:pos x="24" y="25"/>
                </a:cxn>
                <a:cxn ang="0">
                  <a:pos x="22" y="26"/>
                </a:cxn>
                <a:cxn ang="0">
                  <a:pos x="22" y="29"/>
                </a:cxn>
                <a:cxn ang="0">
                  <a:pos x="20" y="30"/>
                </a:cxn>
                <a:cxn ang="0">
                  <a:pos x="17" y="31"/>
                </a:cxn>
                <a:cxn ang="0">
                  <a:pos x="15" y="30"/>
                </a:cxn>
                <a:cxn ang="0">
                  <a:pos x="12" y="29"/>
                </a:cxn>
                <a:cxn ang="0">
                  <a:pos x="9" y="32"/>
                </a:cxn>
                <a:cxn ang="0">
                  <a:pos x="8" y="32"/>
                </a:cxn>
                <a:cxn ang="0">
                  <a:pos x="5" y="32"/>
                </a:cxn>
                <a:cxn ang="0">
                  <a:pos x="2" y="32"/>
                </a:cxn>
                <a:cxn ang="0">
                  <a:pos x="1" y="31"/>
                </a:cxn>
                <a:cxn ang="0">
                  <a:pos x="0" y="29"/>
                </a:cxn>
                <a:cxn ang="0">
                  <a:pos x="0" y="29"/>
                </a:cxn>
                <a:cxn ang="0">
                  <a:pos x="3" y="29"/>
                </a:cxn>
                <a:cxn ang="0">
                  <a:pos x="4" y="31"/>
                </a:cxn>
                <a:cxn ang="0">
                  <a:pos x="7" y="31"/>
                </a:cxn>
                <a:cxn ang="0">
                  <a:pos x="6" y="30"/>
                </a:cxn>
                <a:cxn ang="0">
                  <a:pos x="6" y="29"/>
                </a:cxn>
                <a:cxn ang="0">
                  <a:pos x="7" y="27"/>
                </a:cxn>
                <a:cxn ang="0">
                  <a:pos x="6" y="26"/>
                </a:cxn>
                <a:cxn ang="0">
                  <a:pos x="8" y="24"/>
                </a:cxn>
                <a:cxn ang="0">
                  <a:pos x="14" y="22"/>
                </a:cxn>
                <a:cxn ang="0">
                  <a:pos x="16" y="19"/>
                </a:cxn>
                <a:cxn ang="0">
                  <a:pos x="19" y="15"/>
                </a:cxn>
                <a:cxn ang="0">
                  <a:pos x="20" y="16"/>
                </a:cxn>
                <a:cxn ang="0">
                  <a:pos x="23" y="15"/>
                </a:cxn>
                <a:cxn ang="0">
                  <a:pos x="23" y="14"/>
                </a:cxn>
                <a:cxn ang="0">
                  <a:pos x="23" y="16"/>
                </a:cxn>
                <a:cxn ang="0">
                  <a:pos x="24" y="13"/>
                </a:cxn>
                <a:cxn ang="0">
                  <a:pos x="25" y="10"/>
                </a:cxn>
                <a:cxn ang="0">
                  <a:pos x="27" y="8"/>
                </a:cxn>
                <a:cxn ang="0">
                  <a:pos x="29" y="6"/>
                </a:cxn>
                <a:cxn ang="0">
                  <a:pos x="30" y="4"/>
                </a:cxn>
                <a:cxn ang="0">
                  <a:pos x="31" y="2"/>
                </a:cxn>
                <a:cxn ang="0">
                  <a:pos x="31" y="4"/>
                </a:cxn>
                <a:cxn ang="0">
                  <a:pos x="33" y="4"/>
                </a:cxn>
                <a:cxn ang="0">
                  <a:pos x="35" y="5"/>
                </a:cxn>
                <a:cxn ang="0">
                  <a:pos x="34" y="8"/>
                </a:cxn>
                <a:cxn ang="0">
                  <a:pos x="36" y="7"/>
                </a:cxn>
                <a:cxn ang="0">
                  <a:pos x="36" y="8"/>
                </a:cxn>
                <a:cxn ang="0">
                  <a:pos x="38" y="8"/>
                </a:cxn>
                <a:cxn ang="0">
                  <a:pos x="40" y="9"/>
                </a:cxn>
                <a:cxn ang="0">
                  <a:pos x="41" y="10"/>
                </a:cxn>
                <a:cxn ang="0">
                  <a:pos x="42" y="10"/>
                </a:cxn>
                <a:cxn ang="0">
                  <a:pos x="37" y="12"/>
                </a:cxn>
                <a:cxn ang="0">
                  <a:pos x="39" y="14"/>
                </a:cxn>
                <a:cxn ang="0">
                  <a:pos x="32" y="1"/>
                </a:cxn>
              </a:cxnLst>
              <a:rect l="0" t="0" r="r" b="b"/>
              <a:pathLst>
                <a:path w="43" h="33">
                  <a:moveTo>
                    <a:pt x="39" y="15"/>
                  </a:moveTo>
                  <a:cubicBezTo>
                    <a:pt x="39" y="15"/>
                    <a:pt x="39" y="15"/>
                    <a:pt x="39" y="15"/>
                  </a:cubicBezTo>
                  <a:cubicBezTo>
                    <a:pt x="39" y="15"/>
                    <a:pt x="39" y="15"/>
                    <a:pt x="38" y="15"/>
                  </a:cubicBezTo>
                  <a:cubicBezTo>
                    <a:pt x="38" y="15"/>
                    <a:pt x="37" y="16"/>
                    <a:pt x="36" y="16"/>
                  </a:cubicBezTo>
                  <a:cubicBezTo>
                    <a:pt x="36" y="15"/>
                    <a:pt x="35" y="15"/>
                    <a:pt x="35" y="15"/>
                  </a:cubicBezTo>
                  <a:cubicBezTo>
                    <a:pt x="35" y="15"/>
                    <a:pt x="35" y="16"/>
                    <a:pt x="35" y="16"/>
                  </a:cubicBezTo>
                  <a:cubicBezTo>
                    <a:pt x="35" y="16"/>
                    <a:pt x="35" y="16"/>
                    <a:pt x="35" y="16"/>
                  </a:cubicBezTo>
                  <a:cubicBezTo>
                    <a:pt x="35" y="16"/>
                    <a:pt x="35" y="16"/>
                    <a:pt x="35" y="16"/>
                  </a:cubicBezTo>
                  <a:cubicBezTo>
                    <a:pt x="34" y="16"/>
                    <a:pt x="34" y="15"/>
                    <a:pt x="33" y="15"/>
                  </a:cubicBezTo>
                  <a:cubicBezTo>
                    <a:pt x="33" y="15"/>
                    <a:pt x="32" y="15"/>
                    <a:pt x="31" y="15"/>
                  </a:cubicBezTo>
                  <a:cubicBezTo>
                    <a:pt x="30" y="15"/>
                    <a:pt x="30" y="15"/>
                    <a:pt x="30" y="15"/>
                  </a:cubicBezTo>
                  <a:cubicBezTo>
                    <a:pt x="30" y="15"/>
                    <a:pt x="30" y="15"/>
                    <a:pt x="30" y="15"/>
                  </a:cubicBezTo>
                  <a:cubicBezTo>
                    <a:pt x="29" y="15"/>
                    <a:pt x="28" y="15"/>
                    <a:pt x="28" y="15"/>
                  </a:cubicBezTo>
                  <a:cubicBezTo>
                    <a:pt x="27" y="15"/>
                    <a:pt x="27" y="15"/>
                    <a:pt x="27" y="15"/>
                  </a:cubicBezTo>
                  <a:cubicBezTo>
                    <a:pt x="27" y="15"/>
                    <a:pt x="27" y="15"/>
                    <a:pt x="26" y="16"/>
                  </a:cubicBezTo>
                  <a:cubicBezTo>
                    <a:pt x="26" y="16"/>
                    <a:pt x="26" y="16"/>
                    <a:pt x="26" y="16"/>
                  </a:cubicBezTo>
                  <a:cubicBezTo>
                    <a:pt x="26" y="17"/>
                    <a:pt x="26" y="17"/>
                    <a:pt x="26" y="17"/>
                  </a:cubicBezTo>
                  <a:cubicBezTo>
                    <a:pt x="26" y="17"/>
                    <a:pt x="26" y="18"/>
                    <a:pt x="26" y="19"/>
                  </a:cubicBezTo>
                  <a:cubicBezTo>
                    <a:pt x="25" y="19"/>
                    <a:pt x="26" y="20"/>
                    <a:pt x="26" y="20"/>
                  </a:cubicBezTo>
                  <a:cubicBezTo>
                    <a:pt x="26" y="20"/>
                    <a:pt x="26" y="20"/>
                    <a:pt x="25" y="20"/>
                  </a:cubicBezTo>
                  <a:cubicBezTo>
                    <a:pt x="25" y="21"/>
                    <a:pt x="25" y="21"/>
                    <a:pt x="25" y="22"/>
                  </a:cubicBezTo>
                  <a:cubicBezTo>
                    <a:pt x="25" y="22"/>
                    <a:pt x="25" y="22"/>
                    <a:pt x="25" y="22"/>
                  </a:cubicBezTo>
                  <a:cubicBezTo>
                    <a:pt x="25" y="22"/>
                    <a:pt x="25" y="22"/>
                    <a:pt x="24" y="22"/>
                  </a:cubicBezTo>
                  <a:cubicBezTo>
                    <a:pt x="24" y="22"/>
                    <a:pt x="24" y="23"/>
                    <a:pt x="24" y="23"/>
                  </a:cubicBezTo>
                  <a:cubicBezTo>
                    <a:pt x="24" y="23"/>
                    <a:pt x="24" y="23"/>
                    <a:pt x="24" y="23"/>
                  </a:cubicBezTo>
                  <a:cubicBezTo>
                    <a:pt x="24" y="24"/>
                    <a:pt x="23" y="24"/>
                    <a:pt x="23" y="24"/>
                  </a:cubicBezTo>
                  <a:cubicBezTo>
                    <a:pt x="24" y="25"/>
                    <a:pt x="24" y="24"/>
                    <a:pt x="24" y="25"/>
                  </a:cubicBezTo>
                  <a:cubicBezTo>
                    <a:pt x="24" y="25"/>
                    <a:pt x="23" y="25"/>
                    <a:pt x="23" y="25"/>
                  </a:cubicBezTo>
                  <a:cubicBezTo>
                    <a:pt x="23" y="26"/>
                    <a:pt x="23" y="26"/>
                    <a:pt x="23" y="26"/>
                  </a:cubicBezTo>
                  <a:cubicBezTo>
                    <a:pt x="22" y="26"/>
                    <a:pt x="22" y="26"/>
                    <a:pt x="22" y="26"/>
                  </a:cubicBezTo>
                  <a:cubicBezTo>
                    <a:pt x="22" y="26"/>
                    <a:pt x="22" y="27"/>
                    <a:pt x="22" y="27"/>
                  </a:cubicBezTo>
                  <a:cubicBezTo>
                    <a:pt x="23" y="28"/>
                    <a:pt x="22" y="28"/>
                    <a:pt x="22" y="28"/>
                  </a:cubicBezTo>
                  <a:cubicBezTo>
                    <a:pt x="22" y="29"/>
                    <a:pt x="22" y="29"/>
                    <a:pt x="22" y="29"/>
                  </a:cubicBezTo>
                  <a:cubicBezTo>
                    <a:pt x="22" y="29"/>
                    <a:pt x="21" y="30"/>
                    <a:pt x="21" y="30"/>
                  </a:cubicBezTo>
                  <a:cubicBezTo>
                    <a:pt x="21" y="30"/>
                    <a:pt x="21" y="30"/>
                    <a:pt x="20" y="30"/>
                  </a:cubicBezTo>
                  <a:cubicBezTo>
                    <a:pt x="20" y="30"/>
                    <a:pt x="20" y="30"/>
                    <a:pt x="20" y="30"/>
                  </a:cubicBezTo>
                  <a:cubicBezTo>
                    <a:pt x="19" y="30"/>
                    <a:pt x="19" y="30"/>
                    <a:pt x="18" y="30"/>
                  </a:cubicBezTo>
                  <a:cubicBezTo>
                    <a:pt x="18" y="30"/>
                    <a:pt x="18" y="31"/>
                    <a:pt x="17" y="31"/>
                  </a:cubicBezTo>
                  <a:cubicBezTo>
                    <a:pt x="17" y="31"/>
                    <a:pt x="17" y="31"/>
                    <a:pt x="17" y="31"/>
                  </a:cubicBezTo>
                  <a:cubicBezTo>
                    <a:pt x="17" y="31"/>
                    <a:pt x="17" y="31"/>
                    <a:pt x="16" y="31"/>
                  </a:cubicBezTo>
                  <a:cubicBezTo>
                    <a:pt x="16" y="31"/>
                    <a:pt x="16" y="31"/>
                    <a:pt x="16" y="30"/>
                  </a:cubicBezTo>
                  <a:cubicBezTo>
                    <a:pt x="16" y="30"/>
                    <a:pt x="15" y="30"/>
                    <a:pt x="15" y="30"/>
                  </a:cubicBezTo>
                  <a:cubicBezTo>
                    <a:pt x="15" y="30"/>
                    <a:pt x="15" y="30"/>
                    <a:pt x="15" y="30"/>
                  </a:cubicBezTo>
                  <a:cubicBezTo>
                    <a:pt x="15" y="29"/>
                    <a:pt x="14" y="29"/>
                    <a:pt x="14" y="29"/>
                  </a:cubicBezTo>
                  <a:cubicBezTo>
                    <a:pt x="13" y="30"/>
                    <a:pt x="13" y="29"/>
                    <a:pt x="12" y="29"/>
                  </a:cubicBezTo>
                  <a:cubicBezTo>
                    <a:pt x="12" y="30"/>
                    <a:pt x="11" y="30"/>
                    <a:pt x="11" y="30"/>
                  </a:cubicBezTo>
                  <a:cubicBezTo>
                    <a:pt x="11" y="31"/>
                    <a:pt x="10" y="31"/>
                    <a:pt x="10" y="32"/>
                  </a:cubicBezTo>
                  <a:cubicBezTo>
                    <a:pt x="10" y="32"/>
                    <a:pt x="10" y="32"/>
                    <a:pt x="9" y="32"/>
                  </a:cubicBezTo>
                  <a:cubicBezTo>
                    <a:pt x="9" y="32"/>
                    <a:pt x="9" y="32"/>
                    <a:pt x="9" y="32"/>
                  </a:cubicBezTo>
                  <a:cubicBezTo>
                    <a:pt x="9" y="32"/>
                    <a:pt x="8" y="32"/>
                    <a:pt x="8" y="32"/>
                  </a:cubicBezTo>
                  <a:cubicBezTo>
                    <a:pt x="8" y="32"/>
                    <a:pt x="8" y="32"/>
                    <a:pt x="8" y="32"/>
                  </a:cubicBezTo>
                  <a:cubicBezTo>
                    <a:pt x="7" y="33"/>
                    <a:pt x="7" y="32"/>
                    <a:pt x="6" y="32"/>
                  </a:cubicBezTo>
                  <a:cubicBezTo>
                    <a:pt x="6" y="32"/>
                    <a:pt x="6" y="32"/>
                    <a:pt x="6" y="32"/>
                  </a:cubicBezTo>
                  <a:cubicBezTo>
                    <a:pt x="5" y="32"/>
                    <a:pt x="5" y="32"/>
                    <a:pt x="5" y="32"/>
                  </a:cubicBezTo>
                  <a:cubicBezTo>
                    <a:pt x="4" y="32"/>
                    <a:pt x="4" y="33"/>
                    <a:pt x="3" y="33"/>
                  </a:cubicBezTo>
                  <a:cubicBezTo>
                    <a:pt x="3" y="33"/>
                    <a:pt x="3" y="33"/>
                    <a:pt x="3" y="32"/>
                  </a:cubicBezTo>
                  <a:cubicBezTo>
                    <a:pt x="3" y="32"/>
                    <a:pt x="3" y="32"/>
                    <a:pt x="2" y="32"/>
                  </a:cubicBezTo>
                  <a:cubicBezTo>
                    <a:pt x="2" y="32"/>
                    <a:pt x="2" y="32"/>
                    <a:pt x="2" y="32"/>
                  </a:cubicBezTo>
                  <a:cubicBezTo>
                    <a:pt x="2" y="32"/>
                    <a:pt x="2" y="31"/>
                    <a:pt x="2" y="31"/>
                  </a:cubicBezTo>
                  <a:cubicBezTo>
                    <a:pt x="2" y="31"/>
                    <a:pt x="2" y="31"/>
                    <a:pt x="1" y="31"/>
                  </a:cubicBezTo>
                  <a:cubicBezTo>
                    <a:pt x="1" y="31"/>
                    <a:pt x="1" y="31"/>
                    <a:pt x="1" y="30"/>
                  </a:cubicBezTo>
                  <a:cubicBezTo>
                    <a:pt x="1" y="30"/>
                    <a:pt x="0" y="30"/>
                    <a:pt x="0" y="30"/>
                  </a:cubicBezTo>
                  <a:cubicBezTo>
                    <a:pt x="0" y="30"/>
                    <a:pt x="0" y="29"/>
                    <a:pt x="0" y="29"/>
                  </a:cubicBezTo>
                  <a:cubicBezTo>
                    <a:pt x="0" y="29"/>
                    <a:pt x="0" y="29"/>
                    <a:pt x="0" y="29"/>
                  </a:cubicBezTo>
                  <a:cubicBezTo>
                    <a:pt x="0" y="29"/>
                    <a:pt x="0" y="29"/>
                    <a:pt x="0" y="29"/>
                  </a:cubicBezTo>
                  <a:cubicBezTo>
                    <a:pt x="0" y="29"/>
                    <a:pt x="0" y="29"/>
                    <a:pt x="0" y="29"/>
                  </a:cubicBezTo>
                  <a:cubicBezTo>
                    <a:pt x="1" y="29"/>
                    <a:pt x="2" y="29"/>
                    <a:pt x="2" y="29"/>
                  </a:cubicBezTo>
                  <a:cubicBezTo>
                    <a:pt x="2" y="29"/>
                    <a:pt x="2" y="29"/>
                    <a:pt x="3" y="29"/>
                  </a:cubicBezTo>
                  <a:cubicBezTo>
                    <a:pt x="3" y="29"/>
                    <a:pt x="3" y="29"/>
                    <a:pt x="3" y="29"/>
                  </a:cubicBezTo>
                  <a:cubicBezTo>
                    <a:pt x="3" y="29"/>
                    <a:pt x="3" y="30"/>
                    <a:pt x="3" y="30"/>
                  </a:cubicBezTo>
                  <a:cubicBezTo>
                    <a:pt x="3" y="30"/>
                    <a:pt x="4" y="30"/>
                    <a:pt x="4" y="30"/>
                  </a:cubicBezTo>
                  <a:cubicBezTo>
                    <a:pt x="4" y="30"/>
                    <a:pt x="4" y="30"/>
                    <a:pt x="4" y="31"/>
                  </a:cubicBezTo>
                  <a:cubicBezTo>
                    <a:pt x="4" y="30"/>
                    <a:pt x="4" y="30"/>
                    <a:pt x="5" y="30"/>
                  </a:cubicBezTo>
                  <a:cubicBezTo>
                    <a:pt x="5" y="30"/>
                    <a:pt x="6" y="31"/>
                    <a:pt x="6" y="31"/>
                  </a:cubicBezTo>
                  <a:cubicBezTo>
                    <a:pt x="6" y="31"/>
                    <a:pt x="6" y="31"/>
                    <a:pt x="7" y="31"/>
                  </a:cubicBezTo>
                  <a:cubicBezTo>
                    <a:pt x="7" y="31"/>
                    <a:pt x="7" y="31"/>
                    <a:pt x="7" y="31"/>
                  </a:cubicBezTo>
                  <a:cubicBezTo>
                    <a:pt x="7" y="31"/>
                    <a:pt x="7" y="31"/>
                    <a:pt x="7" y="31"/>
                  </a:cubicBezTo>
                  <a:cubicBezTo>
                    <a:pt x="7" y="30"/>
                    <a:pt x="6" y="31"/>
                    <a:pt x="6" y="30"/>
                  </a:cubicBezTo>
                  <a:cubicBezTo>
                    <a:pt x="6" y="30"/>
                    <a:pt x="6" y="30"/>
                    <a:pt x="6" y="29"/>
                  </a:cubicBezTo>
                  <a:cubicBezTo>
                    <a:pt x="6" y="30"/>
                    <a:pt x="6" y="30"/>
                    <a:pt x="6" y="30"/>
                  </a:cubicBezTo>
                  <a:cubicBezTo>
                    <a:pt x="6" y="29"/>
                    <a:pt x="6" y="29"/>
                    <a:pt x="6" y="29"/>
                  </a:cubicBezTo>
                  <a:cubicBezTo>
                    <a:pt x="6" y="29"/>
                    <a:pt x="6" y="29"/>
                    <a:pt x="6" y="29"/>
                  </a:cubicBezTo>
                  <a:cubicBezTo>
                    <a:pt x="6" y="28"/>
                    <a:pt x="6" y="28"/>
                    <a:pt x="6" y="27"/>
                  </a:cubicBezTo>
                  <a:cubicBezTo>
                    <a:pt x="7" y="27"/>
                    <a:pt x="7" y="27"/>
                    <a:pt x="7" y="27"/>
                  </a:cubicBezTo>
                  <a:cubicBezTo>
                    <a:pt x="7" y="27"/>
                    <a:pt x="7" y="27"/>
                    <a:pt x="7" y="27"/>
                  </a:cubicBezTo>
                  <a:cubicBezTo>
                    <a:pt x="7" y="27"/>
                    <a:pt x="7" y="27"/>
                    <a:pt x="7" y="27"/>
                  </a:cubicBezTo>
                  <a:cubicBezTo>
                    <a:pt x="7" y="26"/>
                    <a:pt x="7" y="26"/>
                    <a:pt x="6" y="26"/>
                  </a:cubicBezTo>
                  <a:cubicBezTo>
                    <a:pt x="7" y="26"/>
                    <a:pt x="7" y="26"/>
                    <a:pt x="8" y="26"/>
                  </a:cubicBezTo>
                  <a:cubicBezTo>
                    <a:pt x="8" y="26"/>
                    <a:pt x="8" y="26"/>
                    <a:pt x="8" y="25"/>
                  </a:cubicBezTo>
                  <a:cubicBezTo>
                    <a:pt x="7" y="25"/>
                    <a:pt x="7" y="25"/>
                    <a:pt x="8" y="24"/>
                  </a:cubicBezTo>
                  <a:cubicBezTo>
                    <a:pt x="8" y="23"/>
                    <a:pt x="9" y="24"/>
                    <a:pt x="10" y="23"/>
                  </a:cubicBezTo>
                  <a:cubicBezTo>
                    <a:pt x="11" y="23"/>
                    <a:pt x="12" y="23"/>
                    <a:pt x="13" y="22"/>
                  </a:cubicBezTo>
                  <a:cubicBezTo>
                    <a:pt x="13" y="22"/>
                    <a:pt x="14" y="22"/>
                    <a:pt x="14" y="22"/>
                  </a:cubicBezTo>
                  <a:cubicBezTo>
                    <a:pt x="15" y="22"/>
                    <a:pt x="15" y="21"/>
                    <a:pt x="15" y="21"/>
                  </a:cubicBezTo>
                  <a:cubicBezTo>
                    <a:pt x="15" y="20"/>
                    <a:pt x="16" y="20"/>
                    <a:pt x="16" y="20"/>
                  </a:cubicBezTo>
                  <a:cubicBezTo>
                    <a:pt x="16" y="19"/>
                    <a:pt x="16" y="19"/>
                    <a:pt x="16" y="19"/>
                  </a:cubicBezTo>
                  <a:cubicBezTo>
                    <a:pt x="17" y="18"/>
                    <a:pt x="17" y="18"/>
                    <a:pt x="17" y="18"/>
                  </a:cubicBezTo>
                  <a:cubicBezTo>
                    <a:pt x="17" y="18"/>
                    <a:pt x="18" y="17"/>
                    <a:pt x="19" y="16"/>
                  </a:cubicBezTo>
                  <a:cubicBezTo>
                    <a:pt x="19" y="16"/>
                    <a:pt x="19" y="15"/>
                    <a:pt x="19" y="15"/>
                  </a:cubicBezTo>
                  <a:cubicBezTo>
                    <a:pt x="19" y="15"/>
                    <a:pt x="19" y="15"/>
                    <a:pt x="20" y="15"/>
                  </a:cubicBezTo>
                  <a:cubicBezTo>
                    <a:pt x="20" y="15"/>
                    <a:pt x="20" y="16"/>
                    <a:pt x="20" y="16"/>
                  </a:cubicBezTo>
                  <a:cubicBezTo>
                    <a:pt x="20" y="16"/>
                    <a:pt x="20" y="16"/>
                    <a:pt x="20" y="16"/>
                  </a:cubicBezTo>
                  <a:cubicBezTo>
                    <a:pt x="21" y="17"/>
                    <a:pt x="21" y="17"/>
                    <a:pt x="22" y="17"/>
                  </a:cubicBezTo>
                  <a:cubicBezTo>
                    <a:pt x="22" y="17"/>
                    <a:pt x="22" y="17"/>
                    <a:pt x="22" y="17"/>
                  </a:cubicBezTo>
                  <a:cubicBezTo>
                    <a:pt x="23" y="17"/>
                    <a:pt x="23" y="15"/>
                    <a:pt x="23" y="15"/>
                  </a:cubicBezTo>
                  <a:cubicBezTo>
                    <a:pt x="23" y="15"/>
                    <a:pt x="23" y="15"/>
                    <a:pt x="23" y="15"/>
                  </a:cubicBezTo>
                  <a:cubicBezTo>
                    <a:pt x="23" y="14"/>
                    <a:pt x="22" y="14"/>
                    <a:pt x="22" y="14"/>
                  </a:cubicBezTo>
                  <a:cubicBezTo>
                    <a:pt x="22" y="14"/>
                    <a:pt x="22" y="14"/>
                    <a:pt x="23" y="14"/>
                  </a:cubicBezTo>
                  <a:cubicBezTo>
                    <a:pt x="23" y="14"/>
                    <a:pt x="23" y="14"/>
                    <a:pt x="23" y="14"/>
                  </a:cubicBezTo>
                  <a:cubicBezTo>
                    <a:pt x="23" y="14"/>
                    <a:pt x="23" y="14"/>
                    <a:pt x="23" y="14"/>
                  </a:cubicBezTo>
                  <a:cubicBezTo>
                    <a:pt x="23" y="14"/>
                    <a:pt x="23" y="15"/>
                    <a:pt x="23" y="16"/>
                  </a:cubicBezTo>
                  <a:cubicBezTo>
                    <a:pt x="24" y="16"/>
                    <a:pt x="24" y="16"/>
                    <a:pt x="25" y="16"/>
                  </a:cubicBezTo>
                  <a:cubicBezTo>
                    <a:pt x="25" y="16"/>
                    <a:pt x="25" y="15"/>
                    <a:pt x="25" y="15"/>
                  </a:cubicBezTo>
                  <a:cubicBezTo>
                    <a:pt x="25" y="15"/>
                    <a:pt x="24" y="13"/>
                    <a:pt x="24" y="13"/>
                  </a:cubicBezTo>
                  <a:cubicBezTo>
                    <a:pt x="24" y="13"/>
                    <a:pt x="25" y="13"/>
                    <a:pt x="25" y="13"/>
                  </a:cubicBezTo>
                  <a:cubicBezTo>
                    <a:pt x="25" y="12"/>
                    <a:pt x="26" y="12"/>
                    <a:pt x="26" y="11"/>
                  </a:cubicBezTo>
                  <a:cubicBezTo>
                    <a:pt x="25" y="11"/>
                    <a:pt x="25" y="11"/>
                    <a:pt x="25" y="10"/>
                  </a:cubicBezTo>
                  <a:cubicBezTo>
                    <a:pt x="26" y="10"/>
                    <a:pt x="25" y="10"/>
                    <a:pt x="26" y="10"/>
                  </a:cubicBezTo>
                  <a:cubicBezTo>
                    <a:pt x="27" y="9"/>
                    <a:pt x="27" y="9"/>
                    <a:pt x="27" y="9"/>
                  </a:cubicBezTo>
                  <a:cubicBezTo>
                    <a:pt x="27" y="9"/>
                    <a:pt x="27" y="9"/>
                    <a:pt x="27" y="8"/>
                  </a:cubicBezTo>
                  <a:cubicBezTo>
                    <a:pt x="27" y="8"/>
                    <a:pt x="28" y="8"/>
                    <a:pt x="28" y="8"/>
                  </a:cubicBezTo>
                  <a:cubicBezTo>
                    <a:pt x="28" y="7"/>
                    <a:pt x="28" y="6"/>
                    <a:pt x="28" y="6"/>
                  </a:cubicBezTo>
                  <a:cubicBezTo>
                    <a:pt x="28" y="6"/>
                    <a:pt x="29" y="6"/>
                    <a:pt x="29" y="6"/>
                  </a:cubicBezTo>
                  <a:cubicBezTo>
                    <a:pt x="29" y="6"/>
                    <a:pt x="29" y="5"/>
                    <a:pt x="29" y="5"/>
                  </a:cubicBezTo>
                  <a:cubicBezTo>
                    <a:pt x="29" y="5"/>
                    <a:pt x="29" y="5"/>
                    <a:pt x="30" y="5"/>
                  </a:cubicBezTo>
                  <a:cubicBezTo>
                    <a:pt x="30" y="4"/>
                    <a:pt x="30" y="4"/>
                    <a:pt x="30" y="4"/>
                  </a:cubicBezTo>
                  <a:cubicBezTo>
                    <a:pt x="30" y="4"/>
                    <a:pt x="30" y="4"/>
                    <a:pt x="30" y="3"/>
                  </a:cubicBezTo>
                  <a:cubicBezTo>
                    <a:pt x="30" y="3"/>
                    <a:pt x="30" y="3"/>
                    <a:pt x="30" y="2"/>
                  </a:cubicBezTo>
                  <a:cubicBezTo>
                    <a:pt x="31" y="2"/>
                    <a:pt x="31" y="2"/>
                    <a:pt x="31" y="2"/>
                  </a:cubicBezTo>
                  <a:cubicBezTo>
                    <a:pt x="31" y="2"/>
                    <a:pt x="31" y="3"/>
                    <a:pt x="31" y="3"/>
                  </a:cubicBezTo>
                  <a:cubicBezTo>
                    <a:pt x="31" y="3"/>
                    <a:pt x="30" y="4"/>
                    <a:pt x="31" y="4"/>
                  </a:cubicBezTo>
                  <a:cubicBezTo>
                    <a:pt x="31" y="4"/>
                    <a:pt x="31" y="4"/>
                    <a:pt x="31" y="4"/>
                  </a:cubicBezTo>
                  <a:cubicBezTo>
                    <a:pt x="31" y="4"/>
                    <a:pt x="32" y="3"/>
                    <a:pt x="32" y="3"/>
                  </a:cubicBezTo>
                  <a:cubicBezTo>
                    <a:pt x="32" y="3"/>
                    <a:pt x="32" y="2"/>
                    <a:pt x="32" y="2"/>
                  </a:cubicBezTo>
                  <a:cubicBezTo>
                    <a:pt x="32" y="3"/>
                    <a:pt x="33" y="3"/>
                    <a:pt x="33" y="4"/>
                  </a:cubicBezTo>
                  <a:cubicBezTo>
                    <a:pt x="33" y="4"/>
                    <a:pt x="33" y="4"/>
                    <a:pt x="34" y="4"/>
                  </a:cubicBezTo>
                  <a:cubicBezTo>
                    <a:pt x="34" y="5"/>
                    <a:pt x="35" y="4"/>
                    <a:pt x="35" y="5"/>
                  </a:cubicBezTo>
                  <a:cubicBezTo>
                    <a:pt x="35" y="5"/>
                    <a:pt x="35" y="5"/>
                    <a:pt x="35" y="5"/>
                  </a:cubicBezTo>
                  <a:cubicBezTo>
                    <a:pt x="34" y="6"/>
                    <a:pt x="34" y="6"/>
                    <a:pt x="34" y="6"/>
                  </a:cubicBezTo>
                  <a:cubicBezTo>
                    <a:pt x="34" y="7"/>
                    <a:pt x="34" y="7"/>
                    <a:pt x="35" y="7"/>
                  </a:cubicBezTo>
                  <a:cubicBezTo>
                    <a:pt x="34" y="7"/>
                    <a:pt x="34" y="7"/>
                    <a:pt x="34" y="8"/>
                  </a:cubicBezTo>
                  <a:cubicBezTo>
                    <a:pt x="34" y="8"/>
                    <a:pt x="34" y="8"/>
                    <a:pt x="34" y="8"/>
                  </a:cubicBezTo>
                  <a:cubicBezTo>
                    <a:pt x="35" y="8"/>
                    <a:pt x="35" y="8"/>
                    <a:pt x="35" y="8"/>
                  </a:cubicBezTo>
                  <a:cubicBezTo>
                    <a:pt x="36" y="8"/>
                    <a:pt x="36" y="7"/>
                    <a:pt x="36" y="7"/>
                  </a:cubicBezTo>
                  <a:cubicBezTo>
                    <a:pt x="36" y="7"/>
                    <a:pt x="36" y="7"/>
                    <a:pt x="36" y="7"/>
                  </a:cubicBezTo>
                  <a:cubicBezTo>
                    <a:pt x="36" y="7"/>
                    <a:pt x="37" y="8"/>
                    <a:pt x="36" y="8"/>
                  </a:cubicBezTo>
                  <a:cubicBezTo>
                    <a:pt x="36" y="8"/>
                    <a:pt x="36" y="8"/>
                    <a:pt x="36" y="8"/>
                  </a:cubicBezTo>
                  <a:cubicBezTo>
                    <a:pt x="36" y="9"/>
                    <a:pt x="36" y="9"/>
                    <a:pt x="36" y="9"/>
                  </a:cubicBezTo>
                  <a:cubicBezTo>
                    <a:pt x="37" y="8"/>
                    <a:pt x="37" y="9"/>
                    <a:pt x="38" y="8"/>
                  </a:cubicBezTo>
                  <a:cubicBezTo>
                    <a:pt x="38" y="8"/>
                    <a:pt x="38" y="8"/>
                    <a:pt x="38" y="8"/>
                  </a:cubicBezTo>
                  <a:cubicBezTo>
                    <a:pt x="38" y="9"/>
                    <a:pt x="39" y="9"/>
                    <a:pt x="39" y="9"/>
                  </a:cubicBezTo>
                  <a:cubicBezTo>
                    <a:pt x="39" y="9"/>
                    <a:pt x="39" y="9"/>
                    <a:pt x="39" y="9"/>
                  </a:cubicBezTo>
                  <a:cubicBezTo>
                    <a:pt x="39" y="9"/>
                    <a:pt x="39" y="9"/>
                    <a:pt x="40" y="9"/>
                  </a:cubicBezTo>
                  <a:cubicBezTo>
                    <a:pt x="40" y="10"/>
                    <a:pt x="40" y="10"/>
                    <a:pt x="40" y="10"/>
                  </a:cubicBezTo>
                  <a:cubicBezTo>
                    <a:pt x="40" y="10"/>
                    <a:pt x="40" y="10"/>
                    <a:pt x="41" y="10"/>
                  </a:cubicBezTo>
                  <a:cubicBezTo>
                    <a:pt x="41" y="10"/>
                    <a:pt x="41" y="10"/>
                    <a:pt x="41" y="10"/>
                  </a:cubicBezTo>
                  <a:cubicBezTo>
                    <a:pt x="41" y="10"/>
                    <a:pt x="42" y="10"/>
                    <a:pt x="42" y="10"/>
                  </a:cubicBezTo>
                  <a:cubicBezTo>
                    <a:pt x="42" y="10"/>
                    <a:pt x="42" y="10"/>
                    <a:pt x="42" y="10"/>
                  </a:cubicBezTo>
                  <a:cubicBezTo>
                    <a:pt x="42" y="10"/>
                    <a:pt x="42" y="10"/>
                    <a:pt x="42" y="10"/>
                  </a:cubicBezTo>
                  <a:cubicBezTo>
                    <a:pt x="43" y="11"/>
                    <a:pt x="40" y="12"/>
                    <a:pt x="40" y="12"/>
                  </a:cubicBezTo>
                  <a:cubicBezTo>
                    <a:pt x="39" y="12"/>
                    <a:pt x="39" y="12"/>
                    <a:pt x="39" y="12"/>
                  </a:cubicBezTo>
                  <a:cubicBezTo>
                    <a:pt x="38" y="12"/>
                    <a:pt x="37" y="12"/>
                    <a:pt x="37" y="12"/>
                  </a:cubicBezTo>
                  <a:cubicBezTo>
                    <a:pt x="37" y="13"/>
                    <a:pt x="37" y="13"/>
                    <a:pt x="37" y="13"/>
                  </a:cubicBezTo>
                  <a:cubicBezTo>
                    <a:pt x="37" y="13"/>
                    <a:pt x="38" y="14"/>
                    <a:pt x="38" y="14"/>
                  </a:cubicBezTo>
                  <a:cubicBezTo>
                    <a:pt x="38" y="14"/>
                    <a:pt x="38" y="14"/>
                    <a:pt x="39" y="14"/>
                  </a:cubicBezTo>
                  <a:cubicBezTo>
                    <a:pt x="39" y="15"/>
                    <a:pt x="38" y="15"/>
                    <a:pt x="39" y="15"/>
                  </a:cubicBezTo>
                  <a:close/>
                  <a:moveTo>
                    <a:pt x="32" y="0"/>
                  </a:moveTo>
                  <a:cubicBezTo>
                    <a:pt x="32" y="0"/>
                    <a:pt x="32" y="0"/>
                    <a:pt x="32" y="1"/>
                  </a:cubicBezTo>
                  <a:cubicBezTo>
                    <a:pt x="32" y="1"/>
                    <a:pt x="32" y="1"/>
                    <a:pt x="32" y="1"/>
                  </a:cubicBezTo>
                  <a:cubicBezTo>
                    <a:pt x="32" y="1"/>
                    <a:pt x="32" y="1"/>
                    <a:pt x="32" y="0"/>
                  </a:cubicBezTo>
                  <a:close/>
                </a:path>
              </a:pathLst>
            </a:custGeom>
            <a:solidFill>
              <a:sysClr val="window" lastClr="FFFFFF">
                <a:lumMod val="75000"/>
              </a:sysClr>
            </a:solidFill>
            <a:ln w="3175">
              <a:solidFill>
                <a:schemeClr val="bg1">
                  <a:lumMod val="65000"/>
                </a:schemeClr>
              </a:solid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defTabSz="2945407">
                <a:defRPr/>
              </a:pPr>
              <a:endParaRPr lang="en-US" sz="1600" kern="0">
                <a:solidFill>
                  <a:srgbClr val="0A0A0A"/>
                </a:solidFill>
                <a:cs typeface="Arial" charset="0"/>
              </a:endParaRPr>
            </a:p>
          </p:txBody>
        </p:sp>
        <p:sp>
          <p:nvSpPr>
            <p:cNvPr id="290" name="Freeform 273">
              <a:extLst>
                <a:ext uri="{FF2B5EF4-FFF2-40B4-BE49-F238E27FC236}">
                  <a16:creationId xmlns:a16="http://schemas.microsoft.com/office/drawing/2014/main" id="{E66D1F67-C34F-2E47-175A-5C5758753ACD}"/>
                </a:ext>
              </a:extLst>
            </p:cNvPr>
            <p:cNvSpPr>
              <a:spLocks noEditPoints="1"/>
            </p:cNvSpPr>
            <p:nvPr/>
          </p:nvSpPr>
          <p:spPr bwMode="auto">
            <a:xfrm>
              <a:off x="34398787" y="12130009"/>
              <a:ext cx="835771" cy="1474242"/>
            </a:xfrm>
            <a:custGeom>
              <a:avLst/>
              <a:gdLst/>
              <a:ahLst/>
              <a:cxnLst>
                <a:cxn ang="0">
                  <a:pos x="17" y="2"/>
                </a:cxn>
                <a:cxn ang="0">
                  <a:pos x="16" y="13"/>
                </a:cxn>
                <a:cxn ang="0">
                  <a:pos x="17" y="23"/>
                </a:cxn>
                <a:cxn ang="0">
                  <a:pos x="14" y="23"/>
                </a:cxn>
                <a:cxn ang="0">
                  <a:pos x="13" y="23"/>
                </a:cxn>
                <a:cxn ang="0">
                  <a:pos x="12" y="21"/>
                </a:cxn>
                <a:cxn ang="0">
                  <a:pos x="9" y="16"/>
                </a:cxn>
                <a:cxn ang="0">
                  <a:pos x="9" y="13"/>
                </a:cxn>
                <a:cxn ang="0">
                  <a:pos x="10" y="6"/>
                </a:cxn>
                <a:cxn ang="0">
                  <a:pos x="12" y="0"/>
                </a:cxn>
                <a:cxn ang="0">
                  <a:pos x="14" y="69"/>
                </a:cxn>
                <a:cxn ang="0">
                  <a:pos x="18" y="65"/>
                </a:cxn>
                <a:cxn ang="0">
                  <a:pos x="41" y="61"/>
                </a:cxn>
                <a:cxn ang="0">
                  <a:pos x="29" y="49"/>
                </a:cxn>
                <a:cxn ang="0">
                  <a:pos x="38" y="49"/>
                </a:cxn>
                <a:cxn ang="0">
                  <a:pos x="34" y="50"/>
                </a:cxn>
                <a:cxn ang="0">
                  <a:pos x="29" y="55"/>
                </a:cxn>
                <a:cxn ang="0">
                  <a:pos x="26" y="53"/>
                </a:cxn>
                <a:cxn ang="0">
                  <a:pos x="22" y="60"/>
                </a:cxn>
                <a:cxn ang="0">
                  <a:pos x="26" y="56"/>
                </a:cxn>
                <a:cxn ang="0">
                  <a:pos x="28" y="57"/>
                </a:cxn>
                <a:cxn ang="0">
                  <a:pos x="32" y="61"/>
                </a:cxn>
                <a:cxn ang="0">
                  <a:pos x="38" y="67"/>
                </a:cxn>
                <a:cxn ang="0">
                  <a:pos x="38" y="60"/>
                </a:cxn>
                <a:cxn ang="0">
                  <a:pos x="40" y="60"/>
                </a:cxn>
                <a:cxn ang="0">
                  <a:pos x="42" y="54"/>
                </a:cxn>
                <a:cxn ang="0">
                  <a:pos x="39" y="45"/>
                </a:cxn>
                <a:cxn ang="0">
                  <a:pos x="4" y="48"/>
                </a:cxn>
                <a:cxn ang="0">
                  <a:pos x="6" y="47"/>
                </a:cxn>
                <a:cxn ang="0">
                  <a:pos x="0" y="52"/>
                </a:cxn>
                <a:cxn ang="0">
                  <a:pos x="32" y="45"/>
                </a:cxn>
                <a:cxn ang="0">
                  <a:pos x="37" y="43"/>
                </a:cxn>
                <a:cxn ang="0">
                  <a:pos x="10" y="41"/>
                </a:cxn>
                <a:cxn ang="0">
                  <a:pos x="9" y="41"/>
                </a:cxn>
                <a:cxn ang="0">
                  <a:pos x="27" y="48"/>
                </a:cxn>
                <a:cxn ang="0">
                  <a:pos x="25" y="40"/>
                </a:cxn>
                <a:cxn ang="0">
                  <a:pos x="28" y="45"/>
                </a:cxn>
                <a:cxn ang="0">
                  <a:pos x="29" y="42"/>
                </a:cxn>
                <a:cxn ang="0">
                  <a:pos x="9" y="38"/>
                </a:cxn>
                <a:cxn ang="0">
                  <a:pos x="33" y="42"/>
                </a:cxn>
                <a:cxn ang="0">
                  <a:pos x="32" y="37"/>
                </a:cxn>
                <a:cxn ang="0">
                  <a:pos x="31" y="36"/>
                </a:cxn>
                <a:cxn ang="0">
                  <a:pos x="21" y="39"/>
                </a:cxn>
                <a:cxn ang="0">
                  <a:pos x="25" y="39"/>
                </a:cxn>
                <a:cxn ang="0">
                  <a:pos x="11" y="34"/>
                </a:cxn>
                <a:cxn ang="0">
                  <a:pos x="20" y="32"/>
                </a:cxn>
                <a:cxn ang="0">
                  <a:pos x="27" y="33"/>
                </a:cxn>
                <a:cxn ang="0">
                  <a:pos x="26" y="33"/>
                </a:cxn>
                <a:cxn ang="0">
                  <a:pos x="37" y="37"/>
                </a:cxn>
                <a:cxn ang="0">
                  <a:pos x="31" y="32"/>
                </a:cxn>
                <a:cxn ang="0">
                  <a:pos x="29" y="31"/>
                </a:cxn>
                <a:cxn ang="0">
                  <a:pos x="12" y="27"/>
                </a:cxn>
                <a:cxn ang="0">
                  <a:pos x="16" y="33"/>
                </a:cxn>
                <a:cxn ang="0">
                  <a:pos x="12" y="27"/>
                </a:cxn>
                <a:cxn ang="0">
                  <a:pos x="25" y="24"/>
                </a:cxn>
                <a:cxn ang="0">
                  <a:pos x="22" y="23"/>
                </a:cxn>
                <a:cxn ang="0">
                  <a:pos x="20" y="25"/>
                </a:cxn>
                <a:cxn ang="0">
                  <a:pos x="21" y="25"/>
                </a:cxn>
                <a:cxn ang="0">
                  <a:pos x="26" y="28"/>
                </a:cxn>
                <a:cxn ang="0">
                  <a:pos x="28" y="29"/>
                </a:cxn>
                <a:cxn ang="0">
                  <a:pos x="25" y="24"/>
                </a:cxn>
                <a:cxn ang="0">
                  <a:pos x="18" y="19"/>
                </a:cxn>
              </a:cxnLst>
              <a:rect l="0" t="0" r="r" b="b"/>
              <a:pathLst>
                <a:path w="43" h="69">
                  <a:moveTo>
                    <a:pt x="15" y="3"/>
                  </a:moveTo>
                  <a:cubicBezTo>
                    <a:pt x="15" y="2"/>
                    <a:pt x="15" y="2"/>
                    <a:pt x="15" y="2"/>
                  </a:cubicBezTo>
                  <a:cubicBezTo>
                    <a:pt x="15" y="2"/>
                    <a:pt x="15" y="2"/>
                    <a:pt x="15" y="2"/>
                  </a:cubicBezTo>
                  <a:cubicBezTo>
                    <a:pt x="15" y="2"/>
                    <a:pt x="15" y="2"/>
                    <a:pt x="16" y="2"/>
                  </a:cubicBezTo>
                  <a:cubicBezTo>
                    <a:pt x="16" y="2"/>
                    <a:pt x="16" y="2"/>
                    <a:pt x="16" y="2"/>
                  </a:cubicBezTo>
                  <a:cubicBezTo>
                    <a:pt x="17" y="2"/>
                    <a:pt x="16" y="1"/>
                    <a:pt x="17" y="1"/>
                  </a:cubicBezTo>
                  <a:cubicBezTo>
                    <a:pt x="17" y="1"/>
                    <a:pt x="17" y="1"/>
                    <a:pt x="17" y="1"/>
                  </a:cubicBezTo>
                  <a:cubicBezTo>
                    <a:pt x="17" y="1"/>
                    <a:pt x="17" y="1"/>
                    <a:pt x="17" y="1"/>
                  </a:cubicBezTo>
                  <a:cubicBezTo>
                    <a:pt x="17" y="1"/>
                    <a:pt x="17" y="2"/>
                    <a:pt x="17" y="2"/>
                  </a:cubicBezTo>
                  <a:cubicBezTo>
                    <a:pt x="17" y="2"/>
                    <a:pt x="17" y="3"/>
                    <a:pt x="17" y="4"/>
                  </a:cubicBezTo>
                  <a:cubicBezTo>
                    <a:pt x="17" y="4"/>
                    <a:pt x="17" y="4"/>
                    <a:pt x="17" y="5"/>
                  </a:cubicBezTo>
                  <a:cubicBezTo>
                    <a:pt x="17" y="5"/>
                    <a:pt x="17" y="6"/>
                    <a:pt x="18" y="7"/>
                  </a:cubicBezTo>
                  <a:cubicBezTo>
                    <a:pt x="18" y="7"/>
                    <a:pt x="18" y="7"/>
                    <a:pt x="18" y="7"/>
                  </a:cubicBezTo>
                  <a:cubicBezTo>
                    <a:pt x="19" y="8"/>
                    <a:pt x="18" y="8"/>
                    <a:pt x="19" y="8"/>
                  </a:cubicBezTo>
                  <a:cubicBezTo>
                    <a:pt x="19" y="9"/>
                    <a:pt x="19" y="9"/>
                    <a:pt x="19" y="10"/>
                  </a:cubicBezTo>
                  <a:cubicBezTo>
                    <a:pt x="19" y="10"/>
                    <a:pt x="18" y="11"/>
                    <a:pt x="18" y="11"/>
                  </a:cubicBezTo>
                  <a:cubicBezTo>
                    <a:pt x="18" y="11"/>
                    <a:pt x="18" y="12"/>
                    <a:pt x="18" y="12"/>
                  </a:cubicBezTo>
                  <a:cubicBezTo>
                    <a:pt x="17" y="13"/>
                    <a:pt x="16" y="13"/>
                    <a:pt x="16" y="13"/>
                  </a:cubicBezTo>
                  <a:cubicBezTo>
                    <a:pt x="16" y="14"/>
                    <a:pt x="15" y="14"/>
                    <a:pt x="16" y="15"/>
                  </a:cubicBezTo>
                  <a:cubicBezTo>
                    <a:pt x="16" y="15"/>
                    <a:pt x="16" y="15"/>
                    <a:pt x="16" y="15"/>
                  </a:cubicBezTo>
                  <a:cubicBezTo>
                    <a:pt x="16" y="16"/>
                    <a:pt x="15" y="16"/>
                    <a:pt x="15" y="17"/>
                  </a:cubicBezTo>
                  <a:cubicBezTo>
                    <a:pt x="16" y="18"/>
                    <a:pt x="16" y="18"/>
                    <a:pt x="16" y="19"/>
                  </a:cubicBezTo>
                  <a:cubicBezTo>
                    <a:pt x="16" y="19"/>
                    <a:pt x="16" y="19"/>
                    <a:pt x="16" y="20"/>
                  </a:cubicBezTo>
                  <a:cubicBezTo>
                    <a:pt x="16" y="20"/>
                    <a:pt x="17" y="20"/>
                    <a:pt x="17" y="20"/>
                  </a:cubicBezTo>
                  <a:cubicBezTo>
                    <a:pt x="17" y="20"/>
                    <a:pt x="17" y="21"/>
                    <a:pt x="17" y="21"/>
                  </a:cubicBezTo>
                  <a:cubicBezTo>
                    <a:pt x="17" y="21"/>
                    <a:pt x="17" y="22"/>
                    <a:pt x="17" y="22"/>
                  </a:cubicBezTo>
                  <a:cubicBezTo>
                    <a:pt x="17" y="22"/>
                    <a:pt x="17" y="22"/>
                    <a:pt x="17" y="23"/>
                  </a:cubicBezTo>
                  <a:cubicBezTo>
                    <a:pt x="18" y="23"/>
                    <a:pt x="17" y="23"/>
                    <a:pt x="18" y="23"/>
                  </a:cubicBezTo>
                  <a:cubicBezTo>
                    <a:pt x="18" y="23"/>
                    <a:pt x="18" y="24"/>
                    <a:pt x="18" y="24"/>
                  </a:cubicBezTo>
                  <a:cubicBezTo>
                    <a:pt x="18" y="24"/>
                    <a:pt x="17" y="24"/>
                    <a:pt x="16" y="25"/>
                  </a:cubicBezTo>
                  <a:cubicBezTo>
                    <a:pt x="16" y="25"/>
                    <a:pt x="16" y="25"/>
                    <a:pt x="16" y="25"/>
                  </a:cubicBezTo>
                  <a:cubicBezTo>
                    <a:pt x="16" y="25"/>
                    <a:pt x="16" y="26"/>
                    <a:pt x="15" y="26"/>
                  </a:cubicBezTo>
                  <a:cubicBezTo>
                    <a:pt x="15" y="25"/>
                    <a:pt x="15" y="25"/>
                    <a:pt x="15" y="25"/>
                  </a:cubicBezTo>
                  <a:cubicBezTo>
                    <a:pt x="15" y="25"/>
                    <a:pt x="15" y="25"/>
                    <a:pt x="14" y="25"/>
                  </a:cubicBezTo>
                  <a:cubicBezTo>
                    <a:pt x="15" y="25"/>
                    <a:pt x="15" y="25"/>
                    <a:pt x="15" y="24"/>
                  </a:cubicBezTo>
                  <a:cubicBezTo>
                    <a:pt x="15" y="24"/>
                    <a:pt x="15" y="23"/>
                    <a:pt x="14" y="23"/>
                  </a:cubicBezTo>
                  <a:cubicBezTo>
                    <a:pt x="14" y="23"/>
                    <a:pt x="14" y="23"/>
                    <a:pt x="14" y="23"/>
                  </a:cubicBezTo>
                  <a:cubicBezTo>
                    <a:pt x="14" y="24"/>
                    <a:pt x="14" y="24"/>
                    <a:pt x="14" y="24"/>
                  </a:cubicBezTo>
                  <a:cubicBezTo>
                    <a:pt x="14" y="24"/>
                    <a:pt x="14" y="24"/>
                    <a:pt x="14" y="24"/>
                  </a:cubicBezTo>
                  <a:cubicBezTo>
                    <a:pt x="14" y="24"/>
                    <a:pt x="14" y="24"/>
                    <a:pt x="14" y="24"/>
                  </a:cubicBezTo>
                  <a:cubicBezTo>
                    <a:pt x="14" y="24"/>
                    <a:pt x="14" y="24"/>
                    <a:pt x="14" y="24"/>
                  </a:cubicBezTo>
                  <a:cubicBezTo>
                    <a:pt x="13" y="24"/>
                    <a:pt x="13" y="24"/>
                    <a:pt x="13" y="24"/>
                  </a:cubicBezTo>
                  <a:cubicBezTo>
                    <a:pt x="13" y="24"/>
                    <a:pt x="13" y="24"/>
                    <a:pt x="13" y="24"/>
                  </a:cubicBezTo>
                  <a:cubicBezTo>
                    <a:pt x="13" y="24"/>
                    <a:pt x="13" y="24"/>
                    <a:pt x="13" y="24"/>
                  </a:cubicBezTo>
                  <a:cubicBezTo>
                    <a:pt x="13" y="23"/>
                    <a:pt x="13" y="23"/>
                    <a:pt x="13" y="23"/>
                  </a:cubicBezTo>
                  <a:cubicBezTo>
                    <a:pt x="13" y="23"/>
                    <a:pt x="13" y="22"/>
                    <a:pt x="14" y="22"/>
                  </a:cubicBezTo>
                  <a:cubicBezTo>
                    <a:pt x="14" y="22"/>
                    <a:pt x="14" y="22"/>
                    <a:pt x="14" y="22"/>
                  </a:cubicBezTo>
                  <a:cubicBezTo>
                    <a:pt x="14" y="21"/>
                    <a:pt x="14" y="21"/>
                    <a:pt x="14" y="21"/>
                  </a:cubicBezTo>
                  <a:cubicBezTo>
                    <a:pt x="14" y="21"/>
                    <a:pt x="14" y="20"/>
                    <a:pt x="14" y="20"/>
                  </a:cubicBezTo>
                  <a:cubicBezTo>
                    <a:pt x="14" y="20"/>
                    <a:pt x="12" y="19"/>
                    <a:pt x="12" y="19"/>
                  </a:cubicBezTo>
                  <a:cubicBezTo>
                    <a:pt x="12" y="20"/>
                    <a:pt x="12" y="20"/>
                    <a:pt x="12" y="20"/>
                  </a:cubicBezTo>
                  <a:cubicBezTo>
                    <a:pt x="12" y="21"/>
                    <a:pt x="12" y="21"/>
                    <a:pt x="12" y="21"/>
                  </a:cubicBezTo>
                  <a:cubicBezTo>
                    <a:pt x="12" y="21"/>
                    <a:pt x="12" y="21"/>
                    <a:pt x="12" y="21"/>
                  </a:cubicBezTo>
                  <a:cubicBezTo>
                    <a:pt x="12" y="21"/>
                    <a:pt x="12" y="21"/>
                    <a:pt x="12" y="21"/>
                  </a:cubicBezTo>
                  <a:cubicBezTo>
                    <a:pt x="12" y="21"/>
                    <a:pt x="11" y="21"/>
                    <a:pt x="11" y="20"/>
                  </a:cubicBezTo>
                  <a:cubicBezTo>
                    <a:pt x="11" y="20"/>
                    <a:pt x="11" y="20"/>
                    <a:pt x="11" y="20"/>
                  </a:cubicBezTo>
                  <a:cubicBezTo>
                    <a:pt x="11" y="20"/>
                    <a:pt x="11" y="20"/>
                    <a:pt x="11" y="19"/>
                  </a:cubicBezTo>
                  <a:cubicBezTo>
                    <a:pt x="10" y="19"/>
                    <a:pt x="10" y="19"/>
                    <a:pt x="10" y="19"/>
                  </a:cubicBezTo>
                  <a:cubicBezTo>
                    <a:pt x="10" y="19"/>
                    <a:pt x="10" y="19"/>
                    <a:pt x="10" y="19"/>
                  </a:cubicBezTo>
                  <a:cubicBezTo>
                    <a:pt x="10" y="19"/>
                    <a:pt x="10" y="18"/>
                    <a:pt x="10" y="18"/>
                  </a:cubicBezTo>
                  <a:cubicBezTo>
                    <a:pt x="10" y="18"/>
                    <a:pt x="9" y="17"/>
                    <a:pt x="9" y="17"/>
                  </a:cubicBezTo>
                  <a:cubicBezTo>
                    <a:pt x="9" y="17"/>
                    <a:pt x="9" y="17"/>
                    <a:pt x="9" y="16"/>
                  </a:cubicBezTo>
                  <a:cubicBezTo>
                    <a:pt x="9" y="16"/>
                    <a:pt x="9" y="16"/>
                    <a:pt x="9" y="16"/>
                  </a:cubicBezTo>
                  <a:cubicBezTo>
                    <a:pt x="9" y="15"/>
                    <a:pt x="9" y="15"/>
                    <a:pt x="9" y="15"/>
                  </a:cubicBezTo>
                  <a:cubicBezTo>
                    <a:pt x="8" y="15"/>
                    <a:pt x="8" y="14"/>
                    <a:pt x="8" y="14"/>
                  </a:cubicBezTo>
                  <a:cubicBezTo>
                    <a:pt x="8" y="14"/>
                    <a:pt x="8" y="14"/>
                    <a:pt x="8" y="14"/>
                  </a:cubicBezTo>
                  <a:cubicBezTo>
                    <a:pt x="8" y="14"/>
                    <a:pt x="8" y="14"/>
                    <a:pt x="8" y="13"/>
                  </a:cubicBezTo>
                  <a:cubicBezTo>
                    <a:pt x="8" y="13"/>
                    <a:pt x="8" y="12"/>
                    <a:pt x="8" y="12"/>
                  </a:cubicBezTo>
                  <a:cubicBezTo>
                    <a:pt x="8" y="12"/>
                    <a:pt x="8" y="12"/>
                    <a:pt x="8" y="12"/>
                  </a:cubicBezTo>
                  <a:cubicBezTo>
                    <a:pt x="8" y="12"/>
                    <a:pt x="8" y="12"/>
                    <a:pt x="8" y="12"/>
                  </a:cubicBezTo>
                  <a:cubicBezTo>
                    <a:pt x="8" y="12"/>
                    <a:pt x="8" y="13"/>
                    <a:pt x="8" y="13"/>
                  </a:cubicBezTo>
                  <a:cubicBezTo>
                    <a:pt x="8" y="13"/>
                    <a:pt x="8" y="13"/>
                    <a:pt x="9" y="13"/>
                  </a:cubicBezTo>
                  <a:cubicBezTo>
                    <a:pt x="9" y="13"/>
                    <a:pt x="9" y="13"/>
                    <a:pt x="9" y="13"/>
                  </a:cubicBezTo>
                  <a:cubicBezTo>
                    <a:pt x="9" y="14"/>
                    <a:pt x="10" y="13"/>
                    <a:pt x="10" y="13"/>
                  </a:cubicBezTo>
                  <a:cubicBezTo>
                    <a:pt x="10" y="13"/>
                    <a:pt x="11" y="13"/>
                    <a:pt x="11" y="12"/>
                  </a:cubicBezTo>
                  <a:cubicBezTo>
                    <a:pt x="10" y="12"/>
                    <a:pt x="10" y="12"/>
                    <a:pt x="10" y="12"/>
                  </a:cubicBezTo>
                  <a:cubicBezTo>
                    <a:pt x="10" y="11"/>
                    <a:pt x="10" y="11"/>
                    <a:pt x="10" y="10"/>
                  </a:cubicBezTo>
                  <a:cubicBezTo>
                    <a:pt x="10" y="10"/>
                    <a:pt x="10" y="10"/>
                    <a:pt x="10" y="9"/>
                  </a:cubicBezTo>
                  <a:cubicBezTo>
                    <a:pt x="10" y="9"/>
                    <a:pt x="10" y="9"/>
                    <a:pt x="10" y="8"/>
                  </a:cubicBezTo>
                  <a:cubicBezTo>
                    <a:pt x="10" y="8"/>
                    <a:pt x="10" y="7"/>
                    <a:pt x="10" y="7"/>
                  </a:cubicBezTo>
                  <a:cubicBezTo>
                    <a:pt x="10" y="7"/>
                    <a:pt x="10" y="6"/>
                    <a:pt x="10" y="6"/>
                  </a:cubicBezTo>
                  <a:cubicBezTo>
                    <a:pt x="10" y="6"/>
                    <a:pt x="9" y="6"/>
                    <a:pt x="9" y="5"/>
                  </a:cubicBezTo>
                  <a:cubicBezTo>
                    <a:pt x="9" y="5"/>
                    <a:pt x="9" y="4"/>
                    <a:pt x="10" y="4"/>
                  </a:cubicBezTo>
                  <a:cubicBezTo>
                    <a:pt x="10" y="3"/>
                    <a:pt x="10" y="3"/>
                    <a:pt x="9" y="2"/>
                  </a:cubicBezTo>
                  <a:cubicBezTo>
                    <a:pt x="10" y="2"/>
                    <a:pt x="10" y="2"/>
                    <a:pt x="10" y="1"/>
                  </a:cubicBezTo>
                  <a:cubicBezTo>
                    <a:pt x="10" y="1"/>
                    <a:pt x="10" y="1"/>
                    <a:pt x="10" y="1"/>
                  </a:cubicBezTo>
                  <a:cubicBezTo>
                    <a:pt x="10" y="1"/>
                    <a:pt x="10" y="1"/>
                    <a:pt x="10" y="0"/>
                  </a:cubicBezTo>
                  <a:cubicBezTo>
                    <a:pt x="10" y="0"/>
                    <a:pt x="10" y="0"/>
                    <a:pt x="10" y="0"/>
                  </a:cubicBezTo>
                  <a:cubicBezTo>
                    <a:pt x="11" y="0"/>
                    <a:pt x="11" y="0"/>
                    <a:pt x="11" y="1"/>
                  </a:cubicBezTo>
                  <a:cubicBezTo>
                    <a:pt x="11" y="0"/>
                    <a:pt x="12" y="0"/>
                    <a:pt x="12" y="0"/>
                  </a:cubicBezTo>
                  <a:cubicBezTo>
                    <a:pt x="12" y="1"/>
                    <a:pt x="14" y="1"/>
                    <a:pt x="14" y="2"/>
                  </a:cubicBezTo>
                  <a:cubicBezTo>
                    <a:pt x="14" y="2"/>
                    <a:pt x="14" y="2"/>
                    <a:pt x="14" y="3"/>
                  </a:cubicBezTo>
                  <a:cubicBezTo>
                    <a:pt x="14" y="3"/>
                    <a:pt x="15" y="3"/>
                    <a:pt x="15" y="3"/>
                  </a:cubicBezTo>
                  <a:close/>
                  <a:moveTo>
                    <a:pt x="14" y="69"/>
                  </a:moveTo>
                  <a:cubicBezTo>
                    <a:pt x="14" y="69"/>
                    <a:pt x="14" y="69"/>
                    <a:pt x="15" y="69"/>
                  </a:cubicBezTo>
                  <a:cubicBezTo>
                    <a:pt x="15" y="69"/>
                    <a:pt x="15" y="69"/>
                    <a:pt x="15" y="69"/>
                  </a:cubicBezTo>
                  <a:cubicBezTo>
                    <a:pt x="14" y="69"/>
                    <a:pt x="14" y="69"/>
                    <a:pt x="14" y="69"/>
                  </a:cubicBezTo>
                  <a:cubicBezTo>
                    <a:pt x="14" y="69"/>
                    <a:pt x="14" y="69"/>
                    <a:pt x="14" y="69"/>
                  </a:cubicBezTo>
                  <a:cubicBezTo>
                    <a:pt x="14" y="69"/>
                    <a:pt x="14" y="69"/>
                    <a:pt x="14" y="69"/>
                  </a:cubicBezTo>
                  <a:close/>
                  <a:moveTo>
                    <a:pt x="19" y="65"/>
                  </a:moveTo>
                  <a:cubicBezTo>
                    <a:pt x="19" y="65"/>
                    <a:pt x="19" y="65"/>
                    <a:pt x="19" y="65"/>
                  </a:cubicBezTo>
                  <a:cubicBezTo>
                    <a:pt x="19" y="65"/>
                    <a:pt x="19" y="65"/>
                    <a:pt x="19" y="65"/>
                  </a:cubicBezTo>
                  <a:cubicBezTo>
                    <a:pt x="19" y="65"/>
                    <a:pt x="19" y="65"/>
                    <a:pt x="19" y="65"/>
                  </a:cubicBezTo>
                  <a:close/>
                  <a:moveTo>
                    <a:pt x="18" y="65"/>
                  </a:moveTo>
                  <a:cubicBezTo>
                    <a:pt x="18" y="65"/>
                    <a:pt x="18" y="65"/>
                    <a:pt x="19" y="65"/>
                  </a:cubicBezTo>
                  <a:cubicBezTo>
                    <a:pt x="19" y="65"/>
                    <a:pt x="19" y="65"/>
                    <a:pt x="19" y="65"/>
                  </a:cubicBezTo>
                  <a:cubicBezTo>
                    <a:pt x="18" y="65"/>
                    <a:pt x="18" y="65"/>
                    <a:pt x="18" y="65"/>
                  </a:cubicBezTo>
                  <a:cubicBezTo>
                    <a:pt x="18" y="65"/>
                    <a:pt x="18" y="65"/>
                    <a:pt x="18" y="65"/>
                  </a:cubicBezTo>
                  <a:cubicBezTo>
                    <a:pt x="18" y="65"/>
                    <a:pt x="18" y="65"/>
                    <a:pt x="18" y="65"/>
                  </a:cubicBezTo>
                  <a:cubicBezTo>
                    <a:pt x="18" y="65"/>
                    <a:pt x="18" y="65"/>
                    <a:pt x="18" y="65"/>
                  </a:cubicBezTo>
                  <a:close/>
                  <a:moveTo>
                    <a:pt x="22" y="61"/>
                  </a:moveTo>
                  <a:cubicBezTo>
                    <a:pt x="23" y="62"/>
                    <a:pt x="23" y="62"/>
                    <a:pt x="23" y="62"/>
                  </a:cubicBezTo>
                  <a:cubicBezTo>
                    <a:pt x="23" y="62"/>
                    <a:pt x="23" y="62"/>
                    <a:pt x="23" y="62"/>
                  </a:cubicBezTo>
                  <a:cubicBezTo>
                    <a:pt x="23" y="62"/>
                    <a:pt x="22" y="63"/>
                    <a:pt x="22" y="63"/>
                  </a:cubicBezTo>
                  <a:cubicBezTo>
                    <a:pt x="22" y="62"/>
                    <a:pt x="22" y="62"/>
                    <a:pt x="22" y="62"/>
                  </a:cubicBezTo>
                  <a:cubicBezTo>
                    <a:pt x="22" y="62"/>
                    <a:pt x="22" y="62"/>
                    <a:pt x="22" y="61"/>
                  </a:cubicBezTo>
                  <a:close/>
                  <a:moveTo>
                    <a:pt x="41" y="61"/>
                  </a:moveTo>
                  <a:cubicBezTo>
                    <a:pt x="41" y="61"/>
                    <a:pt x="41" y="61"/>
                    <a:pt x="41" y="61"/>
                  </a:cubicBezTo>
                  <a:cubicBezTo>
                    <a:pt x="41" y="61"/>
                    <a:pt x="41" y="62"/>
                    <a:pt x="41" y="62"/>
                  </a:cubicBezTo>
                  <a:cubicBezTo>
                    <a:pt x="41" y="62"/>
                    <a:pt x="41" y="62"/>
                    <a:pt x="41" y="62"/>
                  </a:cubicBezTo>
                  <a:cubicBezTo>
                    <a:pt x="41" y="62"/>
                    <a:pt x="41" y="62"/>
                    <a:pt x="41" y="61"/>
                  </a:cubicBezTo>
                  <a:close/>
                  <a:moveTo>
                    <a:pt x="29" y="48"/>
                  </a:moveTo>
                  <a:cubicBezTo>
                    <a:pt x="29" y="49"/>
                    <a:pt x="29" y="48"/>
                    <a:pt x="29" y="49"/>
                  </a:cubicBezTo>
                  <a:cubicBezTo>
                    <a:pt x="29" y="49"/>
                    <a:pt x="29" y="49"/>
                    <a:pt x="29" y="49"/>
                  </a:cubicBezTo>
                  <a:cubicBezTo>
                    <a:pt x="29" y="49"/>
                    <a:pt x="29" y="49"/>
                    <a:pt x="29" y="49"/>
                  </a:cubicBezTo>
                  <a:cubicBezTo>
                    <a:pt x="29" y="49"/>
                    <a:pt x="29" y="49"/>
                    <a:pt x="29" y="49"/>
                  </a:cubicBezTo>
                  <a:cubicBezTo>
                    <a:pt x="29" y="49"/>
                    <a:pt x="29" y="49"/>
                    <a:pt x="29" y="48"/>
                  </a:cubicBezTo>
                  <a:close/>
                  <a:moveTo>
                    <a:pt x="40" y="50"/>
                  </a:moveTo>
                  <a:cubicBezTo>
                    <a:pt x="40" y="50"/>
                    <a:pt x="40" y="49"/>
                    <a:pt x="40" y="49"/>
                  </a:cubicBezTo>
                  <a:cubicBezTo>
                    <a:pt x="40" y="48"/>
                    <a:pt x="40" y="48"/>
                    <a:pt x="39" y="48"/>
                  </a:cubicBezTo>
                  <a:cubicBezTo>
                    <a:pt x="39" y="48"/>
                    <a:pt x="39" y="48"/>
                    <a:pt x="39" y="47"/>
                  </a:cubicBezTo>
                  <a:cubicBezTo>
                    <a:pt x="38" y="47"/>
                    <a:pt x="38" y="47"/>
                    <a:pt x="38" y="47"/>
                  </a:cubicBezTo>
                  <a:cubicBezTo>
                    <a:pt x="37" y="47"/>
                    <a:pt x="37" y="46"/>
                    <a:pt x="37" y="46"/>
                  </a:cubicBezTo>
                  <a:cubicBezTo>
                    <a:pt x="37" y="46"/>
                    <a:pt x="37" y="46"/>
                    <a:pt x="37" y="46"/>
                  </a:cubicBezTo>
                  <a:cubicBezTo>
                    <a:pt x="37" y="46"/>
                    <a:pt x="37" y="48"/>
                    <a:pt x="38" y="49"/>
                  </a:cubicBezTo>
                  <a:cubicBezTo>
                    <a:pt x="38" y="49"/>
                    <a:pt x="38" y="49"/>
                    <a:pt x="38" y="50"/>
                  </a:cubicBezTo>
                  <a:cubicBezTo>
                    <a:pt x="37" y="50"/>
                    <a:pt x="36" y="50"/>
                    <a:pt x="36" y="50"/>
                  </a:cubicBezTo>
                  <a:cubicBezTo>
                    <a:pt x="36" y="50"/>
                    <a:pt x="36" y="50"/>
                    <a:pt x="36" y="50"/>
                  </a:cubicBezTo>
                  <a:cubicBezTo>
                    <a:pt x="36" y="50"/>
                    <a:pt x="36" y="50"/>
                    <a:pt x="36" y="51"/>
                  </a:cubicBezTo>
                  <a:cubicBezTo>
                    <a:pt x="36" y="51"/>
                    <a:pt x="35" y="51"/>
                    <a:pt x="35" y="51"/>
                  </a:cubicBezTo>
                  <a:cubicBezTo>
                    <a:pt x="35" y="50"/>
                    <a:pt x="35" y="50"/>
                    <a:pt x="35" y="50"/>
                  </a:cubicBezTo>
                  <a:cubicBezTo>
                    <a:pt x="34" y="50"/>
                    <a:pt x="34" y="50"/>
                    <a:pt x="34" y="50"/>
                  </a:cubicBezTo>
                  <a:cubicBezTo>
                    <a:pt x="34" y="50"/>
                    <a:pt x="34" y="50"/>
                    <a:pt x="34" y="50"/>
                  </a:cubicBezTo>
                  <a:cubicBezTo>
                    <a:pt x="34" y="50"/>
                    <a:pt x="34" y="50"/>
                    <a:pt x="34" y="50"/>
                  </a:cubicBezTo>
                  <a:cubicBezTo>
                    <a:pt x="34" y="50"/>
                    <a:pt x="34" y="51"/>
                    <a:pt x="34" y="51"/>
                  </a:cubicBezTo>
                  <a:cubicBezTo>
                    <a:pt x="34" y="52"/>
                    <a:pt x="34" y="52"/>
                    <a:pt x="34" y="52"/>
                  </a:cubicBezTo>
                  <a:cubicBezTo>
                    <a:pt x="34" y="52"/>
                    <a:pt x="33" y="52"/>
                    <a:pt x="33" y="52"/>
                  </a:cubicBezTo>
                  <a:cubicBezTo>
                    <a:pt x="33" y="52"/>
                    <a:pt x="33" y="52"/>
                    <a:pt x="33" y="52"/>
                  </a:cubicBezTo>
                  <a:cubicBezTo>
                    <a:pt x="33" y="52"/>
                    <a:pt x="33" y="52"/>
                    <a:pt x="32" y="52"/>
                  </a:cubicBezTo>
                  <a:cubicBezTo>
                    <a:pt x="32" y="53"/>
                    <a:pt x="32" y="53"/>
                    <a:pt x="32" y="54"/>
                  </a:cubicBezTo>
                  <a:cubicBezTo>
                    <a:pt x="32" y="54"/>
                    <a:pt x="31" y="54"/>
                    <a:pt x="31" y="54"/>
                  </a:cubicBezTo>
                  <a:cubicBezTo>
                    <a:pt x="31" y="54"/>
                    <a:pt x="30" y="55"/>
                    <a:pt x="30" y="55"/>
                  </a:cubicBezTo>
                  <a:cubicBezTo>
                    <a:pt x="29" y="55"/>
                    <a:pt x="29" y="55"/>
                    <a:pt x="29" y="55"/>
                  </a:cubicBezTo>
                  <a:cubicBezTo>
                    <a:pt x="29" y="55"/>
                    <a:pt x="29" y="55"/>
                    <a:pt x="29" y="54"/>
                  </a:cubicBezTo>
                  <a:cubicBezTo>
                    <a:pt x="29" y="54"/>
                    <a:pt x="29" y="54"/>
                    <a:pt x="29" y="54"/>
                  </a:cubicBezTo>
                  <a:cubicBezTo>
                    <a:pt x="30" y="54"/>
                    <a:pt x="30" y="54"/>
                    <a:pt x="30" y="54"/>
                  </a:cubicBezTo>
                  <a:cubicBezTo>
                    <a:pt x="30" y="53"/>
                    <a:pt x="30" y="52"/>
                    <a:pt x="29" y="52"/>
                  </a:cubicBezTo>
                  <a:cubicBezTo>
                    <a:pt x="29" y="52"/>
                    <a:pt x="29" y="52"/>
                    <a:pt x="29" y="52"/>
                  </a:cubicBezTo>
                  <a:cubicBezTo>
                    <a:pt x="28" y="52"/>
                    <a:pt x="28" y="52"/>
                    <a:pt x="28" y="51"/>
                  </a:cubicBezTo>
                  <a:cubicBezTo>
                    <a:pt x="28" y="52"/>
                    <a:pt x="28" y="52"/>
                    <a:pt x="28" y="52"/>
                  </a:cubicBezTo>
                  <a:cubicBezTo>
                    <a:pt x="27" y="52"/>
                    <a:pt x="27" y="52"/>
                    <a:pt x="27" y="52"/>
                  </a:cubicBezTo>
                  <a:cubicBezTo>
                    <a:pt x="27" y="52"/>
                    <a:pt x="27" y="52"/>
                    <a:pt x="26" y="53"/>
                  </a:cubicBezTo>
                  <a:cubicBezTo>
                    <a:pt x="26" y="53"/>
                    <a:pt x="26" y="53"/>
                    <a:pt x="26" y="53"/>
                  </a:cubicBezTo>
                  <a:cubicBezTo>
                    <a:pt x="26" y="54"/>
                    <a:pt x="26" y="54"/>
                    <a:pt x="26" y="54"/>
                  </a:cubicBezTo>
                  <a:cubicBezTo>
                    <a:pt x="25" y="54"/>
                    <a:pt x="24" y="54"/>
                    <a:pt x="23" y="55"/>
                  </a:cubicBezTo>
                  <a:cubicBezTo>
                    <a:pt x="23" y="55"/>
                    <a:pt x="23" y="56"/>
                    <a:pt x="23" y="56"/>
                  </a:cubicBezTo>
                  <a:cubicBezTo>
                    <a:pt x="23" y="56"/>
                    <a:pt x="23" y="57"/>
                    <a:pt x="23" y="57"/>
                  </a:cubicBezTo>
                  <a:cubicBezTo>
                    <a:pt x="23" y="57"/>
                    <a:pt x="23" y="58"/>
                    <a:pt x="22" y="58"/>
                  </a:cubicBezTo>
                  <a:cubicBezTo>
                    <a:pt x="22" y="58"/>
                    <a:pt x="22" y="58"/>
                    <a:pt x="22" y="59"/>
                  </a:cubicBezTo>
                  <a:cubicBezTo>
                    <a:pt x="22" y="59"/>
                    <a:pt x="22" y="59"/>
                    <a:pt x="22" y="59"/>
                  </a:cubicBezTo>
                  <a:cubicBezTo>
                    <a:pt x="22" y="60"/>
                    <a:pt x="22" y="60"/>
                    <a:pt x="22" y="60"/>
                  </a:cubicBezTo>
                  <a:cubicBezTo>
                    <a:pt x="23" y="60"/>
                    <a:pt x="23" y="59"/>
                    <a:pt x="23" y="59"/>
                  </a:cubicBezTo>
                  <a:cubicBezTo>
                    <a:pt x="23" y="59"/>
                    <a:pt x="23" y="59"/>
                    <a:pt x="23" y="59"/>
                  </a:cubicBezTo>
                  <a:cubicBezTo>
                    <a:pt x="23" y="58"/>
                    <a:pt x="23" y="58"/>
                    <a:pt x="23" y="58"/>
                  </a:cubicBezTo>
                  <a:cubicBezTo>
                    <a:pt x="23" y="58"/>
                    <a:pt x="23" y="58"/>
                    <a:pt x="24" y="58"/>
                  </a:cubicBezTo>
                  <a:cubicBezTo>
                    <a:pt x="24" y="58"/>
                    <a:pt x="24" y="57"/>
                    <a:pt x="24" y="57"/>
                  </a:cubicBezTo>
                  <a:cubicBezTo>
                    <a:pt x="24" y="57"/>
                    <a:pt x="24" y="57"/>
                    <a:pt x="24" y="57"/>
                  </a:cubicBezTo>
                  <a:cubicBezTo>
                    <a:pt x="24" y="57"/>
                    <a:pt x="24" y="57"/>
                    <a:pt x="24" y="56"/>
                  </a:cubicBezTo>
                  <a:cubicBezTo>
                    <a:pt x="24" y="56"/>
                    <a:pt x="24" y="56"/>
                    <a:pt x="24" y="56"/>
                  </a:cubicBezTo>
                  <a:cubicBezTo>
                    <a:pt x="25" y="56"/>
                    <a:pt x="25" y="56"/>
                    <a:pt x="26" y="56"/>
                  </a:cubicBezTo>
                  <a:cubicBezTo>
                    <a:pt x="26" y="56"/>
                    <a:pt x="26" y="57"/>
                    <a:pt x="26" y="57"/>
                  </a:cubicBezTo>
                  <a:cubicBezTo>
                    <a:pt x="26" y="57"/>
                    <a:pt x="26" y="57"/>
                    <a:pt x="26" y="57"/>
                  </a:cubicBezTo>
                  <a:cubicBezTo>
                    <a:pt x="26" y="57"/>
                    <a:pt x="26" y="57"/>
                    <a:pt x="26" y="57"/>
                  </a:cubicBezTo>
                  <a:cubicBezTo>
                    <a:pt x="27" y="57"/>
                    <a:pt x="26" y="57"/>
                    <a:pt x="27" y="56"/>
                  </a:cubicBezTo>
                  <a:cubicBezTo>
                    <a:pt x="27" y="56"/>
                    <a:pt x="27" y="56"/>
                    <a:pt x="27" y="56"/>
                  </a:cubicBezTo>
                  <a:cubicBezTo>
                    <a:pt x="27" y="56"/>
                    <a:pt x="27" y="56"/>
                    <a:pt x="27" y="56"/>
                  </a:cubicBezTo>
                  <a:cubicBezTo>
                    <a:pt x="27" y="56"/>
                    <a:pt x="27" y="57"/>
                    <a:pt x="28" y="57"/>
                  </a:cubicBezTo>
                  <a:cubicBezTo>
                    <a:pt x="28" y="57"/>
                    <a:pt x="28" y="57"/>
                    <a:pt x="28" y="57"/>
                  </a:cubicBezTo>
                  <a:cubicBezTo>
                    <a:pt x="28" y="57"/>
                    <a:pt x="28" y="57"/>
                    <a:pt x="28" y="57"/>
                  </a:cubicBezTo>
                  <a:cubicBezTo>
                    <a:pt x="28" y="57"/>
                    <a:pt x="28" y="56"/>
                    <a:pt x="28" y="56"/>
                  </a:cubicBezTo>
                  <a:cubicBezTo>
                    <a:pt x="28" y="56"/>
                    <a:pt x="28" y="56"/>
                    <a:pt x="28" y="55"/>
                  </a:cubicBezTo>
                  <a:cubicBezTo>
                    <a:pt x="29" y="55"/>
                    <a:pt x="29" y="55"/>
                    <a:pt x="29" y="55"/>
                  </a:cubicBezTo>
                  <a:cubicBezTo>
                    <a:pt x="30" y="55"/>
                    <a:pt x="30" y="56"/>
                    <a:pt x="30" y="56"/>
                  </a:cubicBezTo>
                  <a:cubicBezTo>
                    <a:pt x="31" y="56"/>
                    <a:pt x="31" y="56"/>
                    <a:pt x="31" y="56"/>
                  </a:cubicBezTo>
                  <a:cubicBezTo>
                    <a:pt x="32" y="57"/>
                    <a:pt x="32" y="58"/>
                    <a:pt x="32" y="59"/>
                  </a:cubicBezTo>
                  <a:cubicBezTo>
                    <a:pt x="32" y="59"/>
                    <a:pt x="32" y="60"/>
                    <a:pt x="31" y="60"/>
                  </a:cubicBezTo>
                  <a:cubicBezTo>
                    <a:pt x="31" y="60"/>
                    <a:pt x="31" y="60"/>
                    <a:pt x="31" y="60"/>
                  </a:cubicBezTo>
                  <a:cubicBezTo>
                    <a:pt x="31" y="61"/>
                    <a:pt x="32" y="61"/>
                    <a:pt x="32" y="61"/>
                  </a:cubicBezTo>
                  <a:cubicBezTo>
                    <a:pt x="32" y="61"/>
                    <a:pt x="32" y="62"/>
                    <a:pt x="32" y="62"/>
                  </a:cubicBezTo>
                  <a:cubicBezTo>
                    <a:pt x="32" y="64"/>
                    <a:pt x="33" y="64"/>
                    <a:pt x="34" y="65"/>
                  </a:cubicBezTo>
                  <a:cubicBezTo>
                    <a:pt x="35" y="65"/>
                    <a:pt x="36" y="66"/>
                    <a:pt x="36" y="65"/>
                  </a:cubicBezTo>
                  <a:cubicBezTo>
                    <a:pt x="36" y="65"/>
                    <a:pt x="36" y="65"/>
                    <a:pt x="36" y="65"/>
                  </a:cubicBezTo>
                  <a:cubicBezTo>
                    <a:pt x="36" y="65"/>
                    <a:pt x="36" y="65"/>
                    <a:pt x="36" y="64"/>
                  </a:cubicBezTo>
                  <a:cubicBezTo>
                    <a:pt x="37" y="64"/>
                    <a:pt x="37" y="64"/>
                    <a:pt x="37" y="64"/>
                  </a:cubicBezTo>
                  <a:cubicBezTo>
                    <a:pt x="37" y="64"/>
                    <a:pt x="37" y="64"/>
                    <a:pt x="37" y="64"/>
                  </a:cubicBezTo>
                  <a:cubicBezTo>
                    <a:pt x="38" y="65"/>
                    <a:pt x="38" y="65"/>
                    <a:pt x="37" y="66"/>
                  </a:cubicBezTo>
                  <a:cubicBezTo>
                    <a:pt x="37" y="66"/>
                    <a:pt x="38" y="67"/>
                    <a:pt x="38" y="67"/>
                  </a:cubicBezTo>
                  <a:cubicBezTo>
                    <a:pt x="38" y="67"/>
                    <a:pt x="38" y="67"/>
                    <a:pt x="38" y="67"/>
                  </a:cubicBezTo>
                  <a:cubicBezTo>
                    <a:pt x="38" y="67"/>
                    <a:pt x="38" y="67"/>
                    <a:pt x="38" y="67"/>
                  </a:cubicBezTo>
                  <a:cubicBezTo>
                    <a:pt x="38" y="66"/>
                    <a:pt x="38" y="66"/>
                    <a:pt x="39" y="65"/>
                  </a:cubicBezTo>
                  <a:cubicBezTo>
                    <a:pt x="39" y="65"/>
                    <a:pt x="39" y="65"/>
                    <a:pt x="39" y="64"/>
                  </a:cubicBezTo>
                  <a:cubicBezTo>
                    <a:pt x="39" y="64"/>
                    <a:pt x="39" y="63"/>
                    <a:pt x="38" y="63"/>
                  </a:cubicBezTo>
                  <a:cubicBezTo>
                    <a:pt x="38" y="63"/>
                    <a:pt x="38" y="63"/>
                    <a:pt x="38" y="63"/>
                  </a:cubicBezTo>
                  <a:cubicBezTo>
                    <a:pt x="38" y="62"/>
                    <a:pt x="38" y="62"/>
                    <a:pt x="38" y="62"/>
                  </a:cubicBezTo>
                  <a:cubicBezTo>
                    <a:pt x="38" y="62"/>
                    <a:pt x="38" y="62"/>
                    <a:pt x="37" y="62"/>
                  </a:cubicBezTo>
                  <a:cubicBezTo>
                    <a:pt x="37" y="62"/>
                    <a:pt x="37" y="61"/>
                    <a:pt x="38" y="60"/>
                  </a:cubicBezTo>
                  <a:cubicBezTo>
                    <a:pt x="38" y="60"/>
                    <a:pt x="38" y="60"/>
                    <a:pt x="38" y="60"/>
                  </a:cubicBezTo>
                  <a:cubicBezTo>
                    <a:pt x="38" y="60"/>
                    <a:pt x="38" y="60"/>
                    <a:pt x="38" y="60"/>
                  </a:cubicBezTo>
                  <a:cubicBezTo>
                    <a:pt x="38" y="59"/>
                    <a:pt x="38" y="59"/>
                    <a:pt x="38" y="59"/>
                  </a:cubicBezTo>
                  <a:cubicBezTo>
                    <a:pt x="38" y="59"/>
                    <a:pt x="38" y="59"/>
                    <a:pt x="38" y="58"/>
                  </a:cubicBezTo>
                  <a:cubicBezTo>
                    <a:pt x="39" y="58"/>
                    <a:pt x="39" y="58"/>
                    <a:pt x="39" y="58"/>
                  </a:cubicBezTo>
                  <a:cubicBezTo>
                    <a:pt x="39" y="58"/>
                    <a:pt x="39" y="58"/>
                    <a:pt x="40" y="58"/>
                  </a:cubicBezTo>
                  <a:cubicBezTo>
                    <a:pt x="40" y="59"/>
                    <a:pt x="40" y="59"/>
                    <a:pt x="40" y="59"/>
                  </a:cubicBezTo>
                  <a:cubicBezTo>
                    <a:pt x="40" y="59"/>
                    <a:pt x="40" y="59"/>
                    <a:pt x="40" y="60"/>
                  </a:cubicBezTo>
                  <a:cubicBezTo>
                    <a:pt x="40" y="60"/>
                    <a:pt x="40" y="60"/>
                    <a:pt x="40" y="60"/>
                  </a:cubicBezTo>
                  <a:cubicBezTo>
                    <a:pt x="40" y="60"/>
                    <a:pt x="41" y="60"/>
                    <a:pt x="41" y="60"/>
                  </a:cubicBezTo>
                  <a:cubicBezTo>
                    <a:pt x="41" y="60"/>
                    <a:pt x="42" y="59"/>
                    <a:pt x="43" y="59"/>
                  </a:cubicBezTo>
                  <a:cubicBezTo>
                    <a:pt x="43" y="58"/>
                    <a:pt x="42" y="58"/>
                    <a:pt x="42" y="58"/>
                  </a:cubicBezTo>
                  <a:cubicBezTo>
                    <a:pt x="43" y="57"/>
                    <a:pt x="43" y="57"/>
                    <a:pt x="42" y="57"/>
                  </a:cubicBezTo>
                  <a:cubicBezTo>
                    <a:pt x="42" y="57"/>
                    <a:pt x="42" y="57"/>
                    <a:pt x="42" y="56"/>
                  </a:cubicBezTo>
                  <a:cubicBezTo>
                    <a:pt x="42" y="56"/>
                    <a:pt x="42" y="56"/>
                    <a:pt x="42" y="56"/>
                  </a:cubicBezTo>
                  <a:cubicBezTo>
                    <a:pt x="42" y="56"/>
                    <a:pt x="42" y="56"/>
                    <a:pt x="41" y="55"/>
                  </a:cubicBezTo>
                  <a:cubicBezTo>
                    <a:pt x="41" y="55"/>
                    <a:pt x="42" y="54"/>
                    <a:pt x="42" y="54"/>
                  </a:cubicBezTo>
                  <a:cubicBezTo>
                    <a:pt x="42" y="54"/>
                    <a:pt x="42" y="54"/>
                    <a:pt x="42" y="54"/>
                  </a:cubicBezTo>
                  <a:cubicBezTo>
                    <a:pt x="41" y="54"/>
                    <a:pt x="41" y="54"/>
                    <a:pt x="41" y="54"/>
                  </a:cubicBezTo>
                  <a:cubicBezTo>
                    <a:pt x="41" y="53"/>
                    <a:pt x="41" y="53"/>
                    <a:pt x="41" y="52"/>
                  </a:cubicBezTo>
                  <a:cubicBezTo>
                    <a:pt x="41" y="52"/>
                    <a:pt x="40" y="52"/>
                    <a:pt x="40" y="52"/>
                  </a:cubicBezTo>
                  <a:cubicBezTo>
                    <a:pt x="40" y="52"/>
                    <a:pt x="40" y="52"/>
                    <a:pt x="40" y="52"/>
                  </a:cubicBezTo>
                  <a:cubicBezTo>
                    <a:pt x="40" y="51"/>
                    <a:pt x="40" y="51"/>
                    <a:pt x="41" y="51"/>
                  </a:cubicBezTo>
                  <a:cubicBezTo>
                    <a:pt x="41" y="51"/>
                    <a:pt x="41" y="51"/>
                    <a:pt x="41" y="51"/>
                  </a:cubicBezTo>
                  <a:cubicBezTo>
                    <a:pt x="41" y="50"/>
                    <a:pt x="41" y="50"/>
                    <a:pt x="41" y="50"/>
                  </a:cubicBezTo>
                  <a:cubicBezTo>
                    <a:pt x="40" y="50"/>
                    <a:pt x="40" y="50"/>
                    <a:pt x="40" y="50"/>
                  </a:cubicBezTo>
                  <a:close/>
                  <a:moveTo>
                    <a:pt x="39" y="45"/>
                  </a:moveTo>
                  <a:cubicBezTo>
                    <a:pt x="40" y="45"/>
                    <a:pt x="39" y="45"/>
                    <a:pt x="39" y="45"/>
                  </a:cubicBezTo>
                  <a:cubicBezTo>
                    <a:pt x="40" y="45"/>
                    <a:pt x="40" y="45"/>
                    <a:pt x="40" y="45"/>
                  </a:cubicBezTo>
                  <a:cubicBezTo>
                    <a:pt x="40" y="45"/>
                    <a:pt x="40" y="45"/>
                    <a:pt x="40" y="45"/>
                  </a:cubicBezTo>
                  <a:cubicBezTo>
                    <a:pt x="39" y="45"/>
                    <a:pt x="39" y="45"/>
                    <a:pt x="39" y="45"/>
                  </a:cubicBezTo>
                  <a:close/>
                  <a:moveTo>
                    <a:pt x="2" y="49"/>
                  </a:moveTo>
                  <a:cubicBezTo>
                    <a:pt x="2" y="49"/>
                    <a:pt x="2" y="49"/>
                    <a:pt x="3" y="49"/>
                  </a:cubicBezTo>
                  <a:cubicBezTo>
                    <a:pt x="3" y="49"/>
                    <a:pt x="3" y="49"/>
                    <a:pt x="3" y="48"/>
                  </a:cubicBezTo>
                  <a:cubicBezTo>
                    <a:pt x="3" y="48"/>
                    <a:pt x="3" y="48"/>
                    <a:pt x="4" y="48"/>
                  </a:cubicBezTo>
                  <a:cubicBezTo>
                    <a:pt x="4" y="48"/>
                    <a:pt x="4" y="48"/>
                    <a:pt x="4" y="48"/>
                  </a:cubicBezTo>
                  <a:cubicBezTo>
                    <a:pt x="4" y="47"/>
                    <a:pt x="5" y="47"/>
                    <a:pt x="6" y="46"/>
                  </a:cubicBezTo>
                  <a:cubicBezTo>
                    <a:pt x="6" y="46"/>
                    <a:pt x="6" y="45"/>
                    <a:pt x="6" y="45"/>
                  </a:cubicBezTo>
                  <a:cubicBezTo>
                    <a:pt x="6" y="44"/>
                    <a:pt x="6" y="44"/>
                    <a:pt x="6" y="44"/>
                  </a:cubicBezTo>
                  <a:cubicBezTo>
                    <a:pt x="6" y="44"/>
                    <a:pt x="6" y="44"/>
                    <a:pt x="6" y="44"/>
                  </a:cubicBezTo>
                  <a:cubicBezTo>
                    <a:pt x="6" y="44"/>
                    <a:pt x="6" y="45"/>
                    <a:pt x="6" y="45"/>
                  </a:cubicBezTo>
                  <a:cubicBezTo>
                    <a:pt x="6" y="45"/>
                    <a:pt x="6" y="45"/>
                    <a:pt x="6" y="45"/>
                  </a:cubicBezTo>
                  <a:cubicBezTo>
                    <a:pt x="6" y="46"/>
                    <a:pt x="6" y="46"/>
                    <a:pt x="6" y="46"/>
                  </a:cubicBezTo>
                  <a:cubicBezTo>
                    <a:pt x="6" y="46"/>
                    <a:pt x="6" y="46"/>
                    <a:pt x="6" y="46"/>
                  </a:cubicBezTo>
                  <a:cubicBezTo>
                    <a:pt x="6" y="47"/>
                    <a:pt x="6" y="47"/>
                    <a:pt x="6" y="47"/>
                  </a:cubicBezTo>
                  <a:cubicBezTo>
                    <a:pt x="5" y="47"/>
                    <a:pt x="5" y="47"/>
                    <a:pt x="5" y="48"/>
                  </a:cubicBezTo>
                  <a:cubicBezTo>
                    <a:pt x="5" y="48"/>
                    <a:pt x="5" y="48"/>
                    <a:pt x="4" y="48"/>
                  </a:cubicBezTo>
                  <a:cubicBezTo>
                    <a:pt x="4" y="49"/>
                    <a:pt x="4" y="49"/>
                    <a:pt x="4" y="49"/>
                  </a:cubicBezTo>
                  <a:cubicBezTo>
                    <a:pt x="4" y="49"/>
                    <a:pt x="3" y="49"/>
                    <a:pt x="3" y="50"/>
                  </a:cubicBezTo>
                  <a:cubicBezTo>
                    <a:pt x="3" y="50"/>
                    <a:pt x="3" y="50"/>
                    <a:pt x="2" y="51"/>
                  </a:cubicBezTo>
                  <a:cubicBezTo>
                    <a:pt x="2" y="51"/>
                    <a:pt x="2" y="51"/>
                    <a:pt x="2" y="51"/>
                  </a:cubicBezTo>
                  <a:cubicBezTo>
                    <a:pt x="2" y="51"/>
                    <a:pt x="2" y="51"/>
                    <a:pt x="1" y="51"/>
                  </a:cubicBezTo>
                  <a:cubicBezTo>
                    <a:pt x="1" y="51"/>
                    <a:pt x="1" y="52"/>
                    <a:pt x="1" y="52"/>
                  </a:cubicBezTo>
                  <a:cubicBezTo>
                    <a:pt x="1" y="52"/>
                    <a:pt x="0" y="52"/>
                    <a:pt x="0" y="52"/>
                  </a:cubicBezTo>
                  <a:cubicBezTo>
                    <a:pt x="0" y="52"/>
                    <a:pt x="0" y="52"/>
                    <a:pt x="0" y="52"/>
                  </a:cubicBezTo>
                  <a:cubicBezTo>
                    <a:pt x="0" y="52"/>
                    <a:pt x="0" y="52"/>
                    <a:pt x="1" y="51"/>
                  </a:cubicBezTo>
                  <a:cubicBezTo>
                    <a:pt x="1" y="51"/>
                    <a:pt x="1" y="51"/>
                    <a:pt x="1" y="51"/>
                  </a:cubicBezTo>
                  <a:cubicBezTo>
                    <a:pt x="1" y="51"/>
                    <a:pt x="1" y="50"/>
                    <a:pt x="1" y="50"/>
                  </a:cubicBezTo>
                  <a:cubicBezTo>
                    <a:pt x="2" y="50"/>
                    <a:pt x="2" y="50"/>
                    <a:pt x="2" y="49"/>
                  </a:cubicBezTo>
                  <a:cubicBezTo>
                    <a:pt x="2" y="49"/>
                    <a:pt x="2" y="49"/>
                    <a:pt x="2" y="49"/>
                  </a:cubicBezTo>
                  <a:close/>
                  <a:moveTo>
                    <a:pt x="31" y="44"/>
                  </a:moveTo>
                  <a:cubicBezTo>
                    <a:pt x="31" y="44"/>
                    <a:pt x="31" y="44"/>
                    <a:pt x="32" y="44"/>
                  </a:cubicBezTo>
                  <a:cubicBezTo>
                    <a:pt x="32" y="44"/>
                    <a:pt x="32" y="44"/>
                    <a:pt x="32" y="45"/>
                  </a:cubicBezTo>
                  <a:cubicBezTo>
                    <a:pt x="33" y="45"/>
                    <a:pt x="33" y="45"/>
                    <a:pt x="33" y="45"/>
                  </a:cubicBezTo>
                  <a:cubicBezTo>
                    <a:pt x="32" y="46"/>
                    <a:pt x="32" y="46"/>
                    <a:pt x="31" y="46"/>
                  </a:cubicBezTo>
                  <a:cubicBezTo>
                    <a:pt x="30" y="46"/>
                    <a:pt x="30" y="46"/>
                    <a:pt x="30" y="45"/>
                  </a:cubicBezTo>
                  <a:cubicBezTo>
                    <a:pt x="30" y="45"/>
                    <a:pt x="31" y="44"/>
                    <a:pt x="31" y="44"/>
                  </a:cubicBezTo>
                  <a:close/>
                  <a:moveTo>
                    <a:pt x="37" y="43"/>
                  </a:moveTo>
                  <a:cubicBezTo>
                    <a:pt x="37" y="44"/>
                    <a:pt x="37" y="44"/>
                    <a:pt x="37" y="44"/>
                  </a:cubicBezTo>
                  <a:cubicBezTo>
                    <a:pt x="37" y="44"/>
                    <a:pt x="37" y="44"/>
                    <a:pt x="37" y="44"/>
                  </a:cubicBezTo>
                  <a:cubicBezTo>
                    <a:pt x="37" y="44"/>
                    <a:pt x="37" y="44"/>
                    <a:pt x="37" y="44"/>
                  </a:cubicBezTo>
                  <a:cubicBezTo>
                    <a:pt x="37" y="44"/>
                    <a:pt x="37" y="44"/>
                    <a:pt x="37" y="43"/>
                  </a:cubicBezTo>
                  <a:close/>
                  <a:moveTo>
                    <a:pt x="24" y="41"/>
                  </a:moveTo>
                  <a:cubicBezTo>
                    <a:pt x="24" y="41"/>
                    <a:pt x="24" y="41"/>
                    <a:pt x="24" y="41"/>
                  </a:cubicBezTo>
                  <a:cubicBezTo>
                    <a:pt x="24" y="42"/>
                    <a:pt x="24" y="42"/>
                    <a:pt x="24" y="42"/>
                  </a:cubicBezTo>
                  <a:cubicBezTo>
                    <a:pt x="23" y="42"/>
                    <a:pt x="24" y="42"/>
                    <a:pt x="23" y="42"/>
                  </a:cubicBezTo>
                  <a:cubicBezTo>
                    <a:pt x="23" y="42"/>
                    <a:pt x="23" y="42"/>
                    <a:pt x="23" y="42"/>
                  </a:cubicBezTo>
                  <a:cubicBezTo>
                    <a:pt x="23" y="42"/>
                    <a:pt x="23" y="42"/>
                    <a:pt x="23" y="42"/>
                  </a:cubicBezTo>
                  <a:cubicBezTo>
                    <a:pt x="23" y="42"/>
                    <a:pt x="24" y="41"/>
                    <a:pt x="24" y="41"/>
                  </a:cubicBezTo>
                  <a:close/>
                  <a:moveTo>
                    <a:pt x="9" y="41"/>
                  </a:moveTo>
                  <a:cubicBezTo>
                    <a:pt x="9" y="41"/>
                    <a:pt x="9" y="41"/>
                    <a:pt x="10" y="41"/>
                  </a:cubicBezTo>
                  <a:cubicBezTo>
                    <a:pt x="10" y="41"/>
                    <a:pt x="10" y="41"/>
                    <a:pt x="10" y="42"/>
                  </a:cubicBezTo>
                  <a:cubicBezTo>
                    <a:pt x="10" y="42"/>
                    <a:pt x="10" y="42"/>
                    <a:pt x="10" y="42"/>
                  </a:cubicBezTo>
                  <a:cubicBezTo>
                    <a:pt x="10" y="43"/>
                    <a:pt x="9" y="42"/>
                    <a:pt x="9" y="43"/>
                  </a:cubicBezTo>
                  <a:cubicBezTo>
                    <a:pt x="8" y="43"/>
                    <a:pt x="9" y="44"/>
                    <a:pt x="8" y="44"/>
                  </a:cubicBezTo>
                  <a:cubicBezTo>
                    <a:pt x="8" y="44"/>
                    <a:pt x="7" y="44"/>
                    <a:pt x="7" y="44"/>
                  </a:cubicBezTo>
                  <a:cubicBezTo>
                    <a:pt x="7" y="44"/>
                    <a:pt x="7" y="44"/>
                    <a:pt x="7" y="44"/>
                  </a:cubicBezTo>
                  <a:cubicBezTo>
                    <a:pt x="8" y="43"/>
                    <a:pt x="7" y="43"/>
                    <a:pt x="8" y="43"/>
                  </a:cubicBezTo>
                  <a:cubicBezTo>
                    <a:pt x="8" y="43"/>
                    <a:pt x="8" y="42"/>
                    <a:pt x="8" y="42"/>
                  </a:cubicBezTo>
                  <a:cubicBezTo>
                    <a:pt x="9" y="42"/>
                    <a:pt x="9" y="41"/>
                    <a:pt x="9" y="41"/>
                  </a:cubicBezTo>
                  <a:close/>
                  <a:moveTo>
                    <a:pt x="26" y="40"/>
                  </a:moveTo>
                  <a:cubicBezTo>
                    <a:pt x="26" y="40"/>
                    <a:pt x="27" y="40"/>
                    <a:pt x="27" y="40"/>
                  </a:cubicBezTo>
                  <a:cubicBezTo>
                    <a:pt x="27" y="40"/>
                    <a:pt x="27" y="40"/>
                    <a:pt x="27" y="41"/>
                  </a:cubicBezTo>
                  <a:cubicBezTo>
                    <a:pt x="27" y="41"/>
                    <a:pt x="27" y="41"/>
                    <a:pt x="27" y="42"/>
                  </a:cubicBezTo>
                  <a:cubicBezTo>
                    <a:pt x="27" y="42"/>
                    <a:pt x="27" y="42"/>
                    <a:pt x="27" y="42"/>
                  </a:cubicBezTo>
                  <a:cubicBezTo>
                    <a:pt x="27" y="43"/>
                    <a:pt x="27" y="43"/>
                    <a:pt x="27" y="44"/>
                  </a:cubicBezTo>
                  <a:cubicBezTo>
                    <a:pt x="26" y="44"/>
                    <a:pt x="26" y="45"/>
                    <a:pt x="26" y="46"/>
                  </a:cubicBezTo>
                  <a:cubicBezTo>
                    <a:pt x="26" y="46"/>
                    <a:pt x="26" y="46"/>
                    <a:pt x="26" y="47"/>
                  </a:cubicBezTo>
                  <a:cubicBezTo>
                    <a:pt x="26" y="47"/>
                    <a:pt x="27" y="48"/>
                    <a:pt x="27" y="48"/>
                  </a:cubicBezTo>
                  <a:cubicBezTo>
                    <a:pt x="27" y="49"/>
                    <a:pt x="27" y="49"/>
                    <a:pt x="26" y="49"/>
                  </a:cubicBezTo>
                  <a:cubicBezTo>
                    <a:pt x="26" y="49"/>
                    <a:pt x="26" y="49"/>
                    <a:pt x="26" y="49"/>
                  </a:cubicBezTo>
                  <a:cubicBezTo>
                    <a:pt x="26" y="48"/>
                    <a:pt x="26" y="48"/>
                    <a:pt x="25" y="48"/>
                  </a:cubicBezTo>
                  <a:cubicBezTo>
                    <a:pt x="24" y="47"/>
                    <a:pt x="23" y="47"/>
                    <a:pt x="23" y="45"/>
                  </a:cubicBezTo>
                  <a:cubicBezTo>
                    <a:pt x="23" y="45"/>
                    <a:pt x="23" y="45"/>
                    <a:pt x="24" y="45"/>
                  </a:cubicBezTo>
                  <a:cubicBezTo>
                    <a:pt x="25" y="45"/>
                    <a:pt x="25" y="44"/>
                    <a:pt x="25" y="43"/>
                  </a:cubicBezTo>
                  <a:cubicBezTo>
                    <a:pt x="25" y="43"/>
                    <a:pt x="25" y="42"/>
                    <a:pt x="25" y="42"/>
                  </a:cubicBezTo>
                  <a:cubicBezTo>
                    <a:pt x="25" y="42"/>
                    <a:pt x="25" y="42"/>
                    <a:pt x="25" y="41"/>
                  </a:cubicBezTo>
                  <a:cubicBezTo>
                    <a:pt x="25" y="41"/>
                    <a:pt x="25" y="41"/>
                    <a:pt x="25" y="40"/>
                  </a:cubicBezTo>
                  <a:cubicBezTo>
                    <a:pt x="25" y="40"/>
                    <a:pt x="26" y="40"/>
                    <a:pt x="26" y="40"/>
                  </a:cubicBezTo>
                  <a:close/>
                  <a:moveTo>
                    <a:pt x="29" y="39"/>
                  </a:moveTo>
                  <a:cubicBezTo>
                    <a:pt x="30" y="39"/>
                    <a:pt x="30" y="40"/>
                    <a:pt x="30" y="40"/>
                  </a:cubicBezTo>
                  <a:cubicBezTo>
                    <a:pt x="29" y="41"/>
                    <a:pt x="30" y="42"/>
                    <a:pt x="30" y="42"/>
                  </a:cubicBezTo>
                  <a:cubicBezTo>
                    <a:pt x="29" y="42"/>
                    <a:pt x="29" y="43"/>
                    <a:pt x="29" y="43"/>
                  </a:cubicBezTo>
                  <a:cubicBezTo>
                    <a:pt x="29" y="43"/>
                    <a:pt x="29" y="43"/>
                    <a:pt x="29" y="43"/>
                  </a:cubicBezTo>
                  <a:cubicBezTo>
                    <a:pt x="29" y="43"/>
                    <a:pt x="29" y="44"/>
                    <a:pt x="29" y="44"/>
                  </a:cubicBezTo>
                  <a:cubicBezTo>
                    <a:pt x="28" y="44"/>
                    <a:pt x="28" y="44"/>
                    <a:pt x="28" y="44"/>
                  </a:cubicBezTo>
                  <a:cubicBezTo>
                    <a:pt x="28" y="44"/>
                    <a:pt x="28" y="44"/>
                    <a:pt x="28" y="45"/>
                  </a:cubicBezTo>
                  <a:cubicBezTo>
                    <a:pt x="28" y="45"/>
                    <a:pt x="28" y="45"/>
                    <a:pt x="28" y="45"/>
                  </a:cubicBezTo>
                  <a:cubicBezTo>
                    <a:pt x="28" y="46"/>
                    <a:pt x="28" y="46"/>
                    <a:pt x="28" y="47"/>
                  </a:cubicBezTo>
                  <a:cubicBezTo>
                    <a:pt x="28" y="47"/>
                    <a:pt x="27" y="47"/>
                    <a:pt x="27" y="47"/>
                  </a:cubicBezTo>
                  <a:cubicBezTo>
                    <a:pt x="27" y="47"/>
                    <a:pt x="27" y="46"/>
                    <a:pt x="27" y="46"/>
                  </a:cubicBezTo>
                  <a:cubicBezTo>
                    <a:pt x="28" y="46"/>
                    <a:pt x="27" y="45"/>
                    <a:pt x="28" y="44"/>
                  </a:cubicBezTo>
                  <a:cubicBezTo>
                    <a:pt x="28" y="44"/>
                    <a:pt x="28" y="44"/>
                    <a:pt x="28" y="43"/>
                  </a:cubicBezTo>
                  <a:cubicBezTo>
                    <a:pt x="28" y="43"/>
                    <a:pt x="28" y="43"/>
                    <a:pt x="28" y="43"/>
                  </a:cubicBezTo>
                  <a:cubicBezTo>
                    <a:pt x="28" y="43"/>
                    <a:pt x="29" y="43"/>
                    <a:pt x="29" y="42"/>
                  </a:cubicBezTo>
                  <a:cubicBezTo>
                    <a:pt x="29" y="42"/>
                    <a:pt x="29" y="42"/>
                    <a:pt x="29" y="42"/>
                  </a:cubicBezTo>
                  <a:cubicBezTo>
                    <a:pt x="29" y="41"/>
                    <a:pt x="29" y="41"/>
                    <a:pt x="29" y="41"/>
                  </a:cubicBezTo>
                  <a:cubicBezTo>
                    <a:pt x="29" y="40"/>
                    <a:pt x="29" y="40"/>
                    <a:pt x="29" y="39"/>
                  </a:cubicBezTo>
                  <a:close/>
                  <a:moveTo>
                    <a:pt x="9" y="39"/>
                  </a:moveTo>
                  <a:cubicBezTo>
                    <a:pt x="9" y="39"/>
                    <a:pt x="9" y="39"/>
                    <a:pt x="9" y="39"/>
                  </a:cubicBezTo>
                  <a:cubicBezTo>
                    <a:pt x="9" y="39"/>
                    <a:pt x="9" y="39"/>
                    <a:pt x="9" y="40"/>
                  </a:cubicBezTo>
                  <a:cubicBezTo>
                    <a:pt x="9" y="40"/>
                    <a:pt x="9" y="40"/>
                    <a:pt x="9" y="39"/>
                  </a:cubicBezTo>
                  <a:cubicBezTo>
                    <a:pt x="9" y="39"/>
                    <a:pt x="9" y="39"/>
                    <a:pt x="9" y="39"/>
                  </a:cubicBezTo>
                  <a:cubicBezTo>
                    <a:pt x="9" y="39"/>
                    <a:pt x="9" y="39"/>
                    <a:pt x="9" y="39"/>
                  </a:cubicBezTo>
                  <a:close/>
                  <a:moveTo>
                    <a:pt x="9" y="38"/>
                  </a:moveTo>
                  <a:cubicBezTo>
                    <a:pt x="9" y="38"/>
                    <a:pt x="9" y="38"/>
                    <a:pt x="9" y="38"/>
                  </a:cubicBezTo>
                  <a:cubicBezTo>
                    <a:pt x="9" y="38"/>
                    <a:pt x="9" y="38"/>
                    <a:pt x="9" y="38"/>
                  </a:cubicBezTo>
                  <a:cubicBezTo>
                    <a:pt x="9" y="38"/>
                    <a:pt x="9" y="38"/>
                    <a:pt x="9" y="38"/>
                  </a:cubicBezTo>
                  <a:close/>
                  <a:moveTo>
                    <a:pt x="34" y="43"/>
                  </a:moveTo>
                  <a:cubicBezTo>
                    <a:pt x="34" y="43"/>
                    <a:pt x="34" y="43"/>
                    <a:pt x="34" y="44"/>
                  </a:cubicBezTo>
                  <a:cubicBezTo>
                    <a:pt x="34" y="44"/>
                    <a:pt x="34" y="44"/>
                    <a:pt x="34" y="44"/>
                  </a:cubicBezTo>
                  <a:cubicBezTo>
                    <a:pt x="34" y="43"/>
                    <a:pt x="34" y="43"/>
                    <a:pt x="34" y="43"/>
                  </a:cubicBezTo>
                  <a:cubicBezTo>
                    <a:pt x="34" y="43"/>
                    <a:pt x="34" y="43"/>
                    <a:pt x="34" y="42"/>
                  </a:cubicBezTo>
                  <a:cubicBezTo>
                    <a:pt x="34" y="42"/>
                    <a:pt x="34" y="42"/>
                    <a:pt x="33" y="42"/>
                  </a:cubicBezTo>
                  <a:cubicBezTo>
                    <a:pt x="33" y="42"/>
                    <a:pt x="34" y="41"/>
                    <a:pt x="34" y="41"/>
                  </a:cubicBezTo>
                  <a:cubicBezTo>
                    <a:pt x="34" y="41"/>
                    <a:pt x="33" y="39"/>
                    <a:pt x="33" y="39"/>
                  </a:cubicBezTo>
                  <a:cubicBezTo>
                    <a:pt x="33" y="39"/>
                    <a:pt x="32" y="39"/>
                    <a:pt x="32" y="39"/>
                  </a:cubicBezTo>
                  <a:cubicBezTo>
                    <a:pt x="32" y="39"/>
                    <a:pt x="32" y="39"/>
                    <a:pt x="32" y="39"/>
                  </a:cubicBezTo>
                  <a:cubicBezTo>
                    <a:pt x="32" y="39"/>
                    <a:pt x="32" y="39"/>
                    <a:pt x="32" y="39"/>
                  </a:cubicBezTo>
                  <a:cubicBezTo>
                    <a:pt x="31" y="39"/>
                    <a:pt x="32" y="38"/>
                    <a:pt x="31" y="38"/>
                  </a:cubicBezTo>
                  <a:cubicBezTo>
                    <a:pt x="31" y="37"/>
                    <a:pt x="31" y="37"/>
                    <a:pt x="31" y="37"/>
                  </a:cubicBezTo>
                  <a:cubicBezTo>
                    <a:pt x="31" y="37"/>
                    <a:pt x="31" y="37"/>
                    <a:pt x="31" y="37"/>
                  </a:cubicBezTo>
                  <a:cubicBezTo>
                    <a:pt x="31" y="37"/>
                    <a:pt x="31" y="37"/>
                    <a:pt x="32" y="37"/>
                  </a:cubicBezTo>
                  <a:cubicBezTo>
                    <a:pt x="32" y="38"/>
                    <a:pt x="32" y="38"/>
                    <a:pt x="33" y="38"/>
                  </a:cubicBezTo>
                  <a:cubicBezTo>
                    <a:pt x="33" y="38"/>
                    <a:pt x="33" y="37"/>
                    <a:pt x="34" y="37"/>
                  </a:cubicBezTo>
                  <a:cubicBezTo>
                    <a:pt x="34" y="38"/>
                    <a:pt x="34" y="39"/>
                    <a:pt x="34" y="39"/>
                  </a:cubicBezTo>
                  <a:cubicBezTo>
                    <a:pt x="34" y="40"/>
                    <a:pt x="34" y="40"/>
                    <a:pt x="34" y="41"/>
                  </a:cubicBezTo>
                  <a:cubicBezTo>
                    <a:pt x="34" y="41"/>
                    <a:pt x="35" y="41"/>
                    <a:pt x="35" y="41"/>
                  </a:cubicBezTo>
                  <a:cubicBezTo>
                    <a:pt x="35" y="41"/>
                    <a:pt x="35" y="43"/>
                    <a:pt x="35" y="43"/>
                  </a:cubicBezTo>
                  <a:cubicBezTo>
                    <a:pt x="35" y="43"/>
                    <a:pt x="35" y="43"/>
                    <a:pt x="35" y="43"/>
                  </a:cubicBezTo>
                  <a:cubicBezTo>
                    <a:pt x="35" y="43"/>
                    <a:pt x="35" y="43"/>
                    <a:pt x="34" y="43"/>
                  </a:cubicBezTo>
                  <a:close/>
                  <a:moveTo>
                    <a:pt x="31" y="36"/>
                  </a:moveTo>
                  <a:cubicBezTo>
                    <a:pt x="32" y="36"/>
                    <a:pt x="32" y="36"/>
                    <a:pt x="32" y="37"/>
                  </a:cubicBezTo>
                  <a:cubicBezTo>
                    <a:pt x="32" y="37"/>
                    <a:pt x="32" y="37"/>
                    <a:pt x="32" y="37"/>
                  </a:cubicBezTo>
                  <a:cubicBezTo>
                    <a:pt x="32" y="37"/>
                    <a:pt x="31" y="36"/>
                    <a:pt x="31" y="36"/>
                  </a:cubicBezTo>
                  <a:close/>
                  <a:moveTo>
                    <a:pt x="22" y="37"/>
                  </a:moveTo>
                  <a:cubicBezTo>
                    <a:pt x="22" y="35"/>
                    <a:pt x="21" y="36"/>
                    <a:pt x="20" y="35"/>
                  </a:cubicBezTo>
                  <a:cubicBezTo>
                    <a:pt x="20" y="35"/>
                    <a:pt x="20" y="35"/>
                    <a:pt x="20" y="35"/>
                  </a:cubicBezTo>
                  <a:cubicBezTo>
                    <a:pt x="20" y="35"/>
                    <a:pt x="20" y="35"/>
                    <a:pt x="21" y="35"/>
                  </a:cubicBezTo>
                  <a:cubicBezTo>
                    <a:pt x="21" y="35"/>
                    <a:pt x="21" y="36"/>
                    <a:pt x="21" y="36"/>
                  </a:cubicBezTo>
                  <a:cubicBezTo>
                    <a:pt x="21" y="37"/>
                    <a:pt x="21" y="38"/>
                    <a:pt x="21" y="39"/>
                  </a:cubicBezTo>
                  <a:cubicBezTo>
                    <a:pt x="21" y="40"/>
                    <a:pt x="20" y="40"/>
                    <a:pt x="21" y="41"/>
                  </a:cubicBezTo>
                  <a:cubicBezTo>
                    <a:pt x="21" y="41"/>
                    <a:pt x="21" y="41"/>
                    <a:pt x="21" y="42"/>
                  </a:cubicBezTo>
                  <a:cubicBezTo>
                    <a:pt x="21" y="41"/>
                    <a:pt x="21" y="41"/>
                    <a:pt x="22" y="41"/>
                  </a:cubicBezTo>
                  <a:cubicBezTo>
                    <a:pt x="22" y="41"/>
                    <a:pt x="22" y="41"/>
                    <a:pt x="23" y="41"/>
                  </a:cubicBezTo>
                  <a:cubicBezTo>
                    <a:pt x="23" y="41"/>
                    <a:pt x="23" y="40"/>
                    <a:pt x="23" y="40"/>
                  </a:cubicBezTo>
                  <a:cubicBezTo>
                    <a:pt x="24" y="40"/>
                    <a:pt x="24" y="40"/>
                    <a:pt x="24" y="40"/>
                  </a:cubicBezTo>
                  <a:cubicBezTo>
                    <a:pt x="24" y="40"/>
                    <a:pt x="24" y="39"/>
                    <a:pt x="24" y="39"/>
                  </a:cubicBezTo>
                  <a:cubicBezTo>
                    <a:pt x="24" y="39"/>
                    <a:pt x="24" y="39"/>
                    <a:pt x="25" y="39"/>
                  </a:cubicBezTo>
                  <a:cubicBezTo>
                    <a:pt x="25" y="39"/>
                    <a:pt x="25" y="39"/>
                    <a:pt x="25" y="39"/>
                  </a:cubicBezTo>
                  <a:cubicBezTo>
                    <a:pt x="25" y="38"/>
                    <a:pt x="25" y="38"/>
                    <a:pt x="25" y="38"/>
                  </a:cubicBezTo>
                  <a:cubicBezTo>
                    <a:pt x="25" y="38"/>
                    <a:pt x="25" y="37"/>
                    <a:pt x="25" y="37"/>
                  </a:cubicBezTo>
                  <a:cubicBezTo>
                    <a:pt x="25" y="37"/>
                    <a:pt x="25" y="37"/>
                    <a:pt x="25" y="37"/>
                  </a:cubicBezTo>
                  <a:cubicBezTo>
                    <a:pt x="25" y="37"/>
                    <a:pt x="25" y="37"/>
                    <a:pt x="24" y="37"/>
                  </a:cubicBezTo>
                  <a:cubicBezTo>
                    <a:pt x="24" y="37"/>
                    <a:pt x="24" y="37"/>
                    <a:pt x="24" y="36"/>
                  </a:cubicBezTo>
                  <a:cubicBezTo>
                    <a:pt x="24" y="37"/>
                    <a:pt x="23" y="37"/>
                    <a:pt x="23" y="37"/>
                  </a:cubicBezTo>
                  <a:cubicBezTo>
                    <a:pt x="23" y="37"/>
                    <a:pt x="23" y="37"/>
                    <a:pt x="22" y="37"/>
                  </a:cubicBezTo>
                  <a:close/>
                  <a:moveTo>
                    <a:pt x="11" y="33"/>
                  </a:moveTo>
                  <a:cubicBezTo>
                    <a:pt x="11" y="33"/>
                    <a:pt x="11" y="33"/>
                    <a:pt x="11" y="34"/>
                  </a:cubicBezTo>
                  <a:cubicBezTo>
                    <a:pt x="12" y="34"/>
                    <a:pt x="12" y="34"/>
                    <a:pt x="12" y="34"/>
                  </a:cubicBezTo>
                  <a:cubicBezTo>
                    <a:pt x="12" y="34"/>
                    <a:pt x="12" y="34"/>
                    <a:pt x="12" y="34"/>
                  </a:cubicBezTo>
                  <a:cubicBezTo>
                    <a:pt x="12" y="34"/>
                    <a:pt x="12" y="34"/>
                    <a:pt x="11" y="34"/>
                  </a:cubicBezTo>
                  <a:cubicBezTo>
                    <a:pt x="11" y="34"/>
                    <a:pt x="11" y="33"/>
                    <a:pt x="11" y="33"/>
                  </a:cubicBezTo>
                  <a:cubicBezTo>
                    <a:pt x="11" y="33"/>
                    <a:pt x="11" y="33"/>
                    <a:pt x="11" y="33"/>
                  </a:cubicBezTo>
                  <a:close/>
                  <a:moveTo>
                    <a:pt x="20" y="32"/>
                  </a:moveTo>
                  <a:cubicBezTo>
                    <a:pt x="20" y="32"/>
                    <a:pt x="20" y="32"/>
                    <a:pt x="20" y="32"/>
                  </a:cubicBezTo>
                  <a:cubicBezTo>
                    <a:pt x="20" y="32"/>
                    <a:pt x="20" y="32"/>
                    <a:pt x="20" y="33"/>
                  </a:cubicBezTo>
                  <a:cubicBezTo>
                    <a:pt x="20" y="32"/>
                    <a:pt x="20" y="32"/>
                    <a:pt x="20" y="32"/>
                  </a:cubicBezTo>
                  <a:cubicBezTo>
                    <a:pt x="20" y="32"/>
                    <a:pt x="20" y="32"/>
                    <a:pt x="20" y="32"/>
                  </a:cubicBezTo>
                  <a:close/>
                  <a:moveTo>
                    <a:pt x="22" y="32"/>
                  </a:moveTo>
                  <a:cubicBezTo>
                    <a:pt x="23" y="32"/>
                    <a:pt x="23" y="32"/>
                    <a:pt x="23" y="32"/>
                  </a:cubicBezTo>
                  <a:cubicBezTo>
                    <a:pt x="23" y="32"/>
                    <a:pt x="23" y="32"/>
                    <a:pt x="23" y="32"/>
                  </a:cubicBezTo>
                  <a:cubicBezTo>
                    <a:pt x="23" y="32"/>
                    <a:pt x="23" y="32"/>
                    <a:pt x="23" y="32"/>
                  </a:cubicBezTo>
                  <a:cubicBezTo>
                    <a:pt x="23" y="32"/>
                    <a:pt x="22" y="32"/>
                    <a:pt x="22" y="32"/>
                  </a:cubicBezTo>
                  <a:close/>
                  <a:moveTo>
                    <a:pt x="26" y="32"/>
                  </a:moveTo>
                  <a:cubicBezTo>
                    <a:pt x="26" y="32"/>
                    <a:pt x="26" y="32"/>
                    <a:pt x="26" y="32"/>
                  </a:cubicBezTo>
                  <a:cubicBezTo>
                    <a:pt x="27" y="32"/>
                    <a:pt x="27" y="32"/>
                    <a:pt x="27" y="33"/>
                  </a:cubicBezTo>
                  <a:cubicBezTo>
                    <a:pt x="27" y="33"/>
                    <a:pt x="27" y="33"/>
                    <a:pt x="27" y="33"/>
                  </a:cubicBezTo>
                  <a:cubicBezTo>
                    <a:pt x="27" y="33"/>
                    <a:pt x="28" y="33"/>
                    <a:pt x="28" y="33"/>
                  </a:cubicBezTo>
                  <a:cubicBezTo>
                    <a:pt x="28" y="33"/>
                    <a:pt x="28" y="33"/>
                    <a:pt x="28" y="33"/>
                  </a:cubicBezTo>
                  <a:cubicBezTo>
                    <a:pt x="29" y="34"/>
                    <a:pt x="29" y="34"/>
                    <a:pt x="29" y="35"/>
                  </a:cubicBezTo>
                  <a:cubicBezTo>
                    <a:pt x="29" y="35"/>
                    <a:pt x="29" y="35"/>
                    <a:pt x="29" y="35"/>
                  </a:cubicBezTo>
                  <a:cubicBezTo>
                    <a:pt x="29" y="34"/>
                    <a:pt x="28" y="34"/>
                    <a:pt x="28" y="34"/>
                  </a:cubicBezTo>
                  <a:cubicBezTo>
                    <a:pt x="28" y="34"/>
                    <a:pt x="28" y="33"/>
                    <a:pt x="26" y="33"/>
                  </a:cubicBezTo>
                  <a:cubicBezTo>
                    <a:pt x="26" y="33"/>
                    <a:pt x="26" y="33"/>
                    <a:pt x="26" y="33"/>
                  </a:cubicBezTo>
                  <a:cubicBezTo>
                    <a:pt x="26" y="33"/>
                    <a:pt x="26" y="33"/>
                    <a:pt x="26" y="33"/>
                  </a:cubicBezTo>
                  <a:cubicBezTo>
                    <a:pt x="26" y="32"/>
                    <a:pt x="26" y="32"/>
                    <a:pt x="26" y="32"/>
                  </a:cubicBezTo>
                  <a:close/>
                  <a:moveTo>
                    <a:pt x="34" y="35"/>
                  </a:moveTo>
                  <a:cubicBezTo>
                    <a:pt x="34" y="36"/>
                    <a:pt x="34" y="36"/>
                    <a:pt x="34" y="36"/>
                  </a:cubicBezTo>
                  <a:cubicBezTo>
                    <a:pt x="34" y="37"/>
                    <a:pt x="34" y="37"/>
                    <a:pt x="34" y="38"/>
                  </a:cubicBezTo>
                  <a:cubicBezTo>
                    <a:pt x="35" y="38"/>
                    <a:pt x="35" y="38"/>
                    <a:pt x="35" y="38"/>
                  </a:cubicBezTo>
                  <a:cubicBezTo>
                    <a:pt x="36" y="38"/>
                    <a:pt x="36" y="38"/>
                    <a:pt x="36" y="39"/>
                  </a:cubicBezTo>
                  <a:cubicBezTo>
                    <a:pt x="36" y="39"/>
                    <a:pt x="36" y="39"/>
                    <a:pt x="37" y="39"/>
                  </a:cubicBezTo>
                  <a:cubicBezTo>
                    <a:pt x="37" y="38"/>
                    <a:pt x="37" y="38"/>
                    <a:pt x="36" y="38"/>
                  </a:cubicBezTo>
                  <a:cubicBezTo>
                    <a:pt x="36" y="38"/>
                    <a:pt x="36" y="38"/>
                    <a:pt x="37" y="37"/>
                  </a:cubicBezTo>
                  <a:cubicBezTo>
                    <a:pt x="36" y="37"/>
                    <a:pt x="36" y="36"/>
                    <a:pt x="35" y="35"/>
                  </a:cubicBezTo>
                  <a:cubicBezTo>
                    <a:pt x="35" y="34"/>
                    <a:pt x="36" y="34"/>
                    <a:pt x="35" y="34"/>
                  </a:cubicBezTo>
                  <a:cubicBezTo>
                    <a:pt x="35" y="33"/>
                    <a:pt x="35" y="33"/>
                    <a:pt x="35" y="33"/>
                  </a:cubicBezTo>
                  <a:cubicBezTo>
                    <a:pt x="34" y="32"/>
                    <a:pt x="35" y="32"/>
                    <a:pt x="34" y="32"/>
                  </a:cubicBezTo>
                  <a:cubicBezTo>
                    <a:pt x="34" y="31"/>
                    <a:pt x="34" y="32"/>
                    <a:pt x="33" y="32"/>
                  </a:cubicBezTo>
                  <a:cubicBezTo>
                    <a:pt x="33" y="32"/>
                    <a:pt x="33" y="31"/>
                    <a:pt x="33" y="31"/>
                  </a:cubicBezTo>
                  <a:cubicBezTo>
                    <a:pt x="33" y="31"/>
                    <a:pt x="33" y="32"/>
                    <a:pt x="33" y="32"/>
                  </a:cubicBezTo>
                  <a:cubicBezTo>
                    <a:pt x="32" y="32"/>
                    <a:pt x="32" y="32"/>
                    <a:pt x="31" y="32"/>
                  </a:cubicBezTo>
                  <a:cubicBezTo>
                    <a:pt x="31" y="32"/>
                    <a:pt x="31" y="32"/>
                    <a:pt x="31" y="32"/>
                  </a:cubicBezTo>
                  <a:cubicBezTo>
                    <a:pt x="31" y="32"/>
                    <a:pt x="31" y="32"/>
                    <a:pt x="30" y="32"/>
                  </a:cubicBezTo>
                  <a:cubicBezTo>
                    <a:pt x="31" y="34"/>
                    <a:pt x="33" y="34"/>
                    <a:pt x="34" y="35"/>
                  </a:cubicBezTo>
                  <a:cubicBezTo>
                    <a:pt x="34" y="35"/>
                    <a:pt x="34" y="35"/>
                    <a:pt x="34" y="35"/>
                  </a:cubicBezTo>
                  <a:close/>
                  <a:moveTo>
                    <a:pt x="29" y="29"/>
                  </a:moveTo>
                  <a:cubicBezTo>
                    <a:pt x="29" y="29"/>
                    <a:pt x="29" y="29"/>
                    <a:pt x="29" y="29"/>
                  </a:cubicBezTo>
                  <a:cubicBezTo>
                    <a:pt x="29" y="30"/>
                    <a:pt x="29" y="30"/>
                    <a:pt x="29" y="30"/>
                  </a:cubicBezTo>
                  <a:cubicBezTo>
                    <a:pt x="29" y="30"/>
                    <a:pt x="29" y="31"/>
                    <a:pt x="29" y="31"/>
                  </a:cubicBezTo>
                  <a:cubicBezTo>
                    <a:pt x="29" y="31"/>
                    <a:pt x="29" y="31"/>
                    <a:pt x="29" y="31"/>
                  </a:cubicBezTo>
                  <a:cubicBezTo>
                    <a:pt x="29" y="31"/>
                    <a:pt x="29" y="31"/>
                    <a:pt x="29" y="31"/>
                  </a:cubicBezTo>
                  <a:cubicBezTo>
                    <a:pt x="29" y="31"/>
                    <a:pt x="29" y="31"/>
                    <a:pt x="29" y="31"/>
                  </a:cubicBezTo>
                  <a:cubicBezTo>
                    <a:pt x="29" y="31"/>
                    <a:pt x="28" y="30"/>
                    <a:pt x="28" y="30"/>
                  </a:cubicBezTo>
                  <a:cubicBezTo>
                    <a:pt x="28" y="30"/>
                    <a:pt x="29" y="30"/>
                    <a:pt x="29" y="29"/>
                  </a:cubicBezTo>
                  <a:close/>
                  <a:moveTo>
                    <a:pt x="19" y="27"/>
                  </a:moveTo>
                  <a:cubicBezTo>
                    <a:pt x="19" y="27"/>
                    <a:pt x="19" y="27"/>
                    <a:pt x="19" y="27"/>
                  </a:cubicBezTo>
                  <a:cubicBezTo>
                    <a:pt x="19" y="27"/>
                    <a:pt x="20" y="27"/>
                    <a:pt x="20" y="27"/>
                  </a:cubicBezTo>
                  <a:cubicBezTo>
                    <a:pt x="20" y="27"/>
                    <a:pt x="19" y="27"/>
                    <a:pt x="19" y="28"/>
                  </a:cubicBezTo>
                  <a:cubicBezTo>
                    <a:pt x="19" y="27"/>
                    <a:pt x="19" y="27"/>
                    <a:pt x="19" y="27"/>
                  </a:cubicBezTo>
                  <a:close/>
                  <a:moveTo>
                    <a:pt x="12" y="27"/>
                  </a:moveTo>
                  <a:cubicBezTo>
                    <a:pt x="13" y="27"/>
                    <a:pt x="14" y="26"/>
                    <a:pt x="14" y="27"/>
                  </a:cubicBezTo>
                  <a:cubicBezTo>
                    <a:pt x="15" y="27"/>
                    <a:pt x="15" y="27"/>
                    <a:pt x="15" y="27"/>
                  </a:cubicBezTo>
                  <a:cubicBezTo>
                    <a:pt x="15" y="27"/>
                    <a:pt x="15" y="27"/>
                    <a:pt x="16" y="27"/>
                  </a:cubicBezTo>
                  <a:cubicBezTo>
                    <a:pt x="16" y="27"/>
                    <a:pt x="17" y="28"/>
                    <a:pt x="17" y="29"/>
                  </a:cubicBezTo>
                  <a:cubicBezTo>
                    <a:pt x="17" y="30"/>
                    <a:pt x="17" y="30"/>
                    <a:pt x="18" y="31"/>
                  </a:cubicBezTo>
                  <a:cubicBezTo>
                    <a:pt x="17" y="31"/>
                    <a:pt x="17" y="31"/>
                    <a:pt x="17" y="31"/>
                  </a:cubicBezTo>
                  <a:cubicBezTo>
                    <a:pt x="17" y="32"/>
                    <a:pt x="17" y="32"/>
                    <a:pt x="17" y="32"/>
                  </a:cubicBezTo>
                  <a:cubicBezTo>
                    <a:pt x="17" y="32"/>
                    <a:pt x="17" y="32"/>
                    <a:pt x="17" y="32"/>
                  </a:cubicBezTo>
                  <a:cubicBezTo>
                    <a:pt x="17" y="33"/>
                    <a:pt x="17" y="33"/>
                    <a:pt x="16" y="33"/>
                  </a:cubicBezTo>
                  <a:cubicBezTo>
                    <a:pt x="16" y="33"/>
                    <a:pt x="16" y="33"/>
                    <a:pt x="16" y="33"/>
                  </a:cubicBezTo>
                  <a:cubicBezTo>
                    <a:pt x="16" y="32"/>
                    <a:pt x="15" y="32"/>
                    <a:pt x="15" y="31"/>
                  </a:cubicBezTo>
                  <a:cubicBezTo>
                    <a:pt x="15" y="31"/>
                    <a:pt x="15" y="31"/>
                    <a:pt x="15" y="31"/>
                  </a:cubicBezTo>
                  <a:cubicBezTo>
                    <a:pt x="15" y="30"/>
                    <a:pt x="15" y="30"/>
                    <a:pt x="14" y="30"/>
                  </a:cubicBezTo>
                  <a:cubicBezTo>
                    <a:pt x="14" y="30"/>
                    <a:pt x="14" y="30"/>
                    <a:pt x="14" y="29"/>
                  </a:cubicBezTo>
                  <a:cubicBezTo>
                    <a:pt x="14" y="29"/>
                    <a:pt x="14" y="28"/>
                    <a:pt x="14" y="28"/>
                  </a:cubicBezTo>
                  <a:cubicBezTo>
                    <a:pt x="14" y="28"/>
                    <a:pt x="13" y="28"/>
                    <a:pt x="13" y="27"/>
                  </a:cubicBezTo>
                  <a:cubicBezTo>
                    <a:pt x="13" y="27"/>
                    <a:pt x="13" y="27"/>
                    <a:pt x="13" y="27"/>
                  </a:cubicBezTo>
                  <a:cubicBezTo>
                    <a:pt x="12" y="27"/>
                    <a:pt x="12" y="27"/>
                    <a:pt x="12" y="27"/>
                  </a:cubicBezTo>
                  <a:cubicBezTo>
                    <a:pt x="12" y="27"/>
                    <a:pt x="12" y="27"/>
                    <a:pt x="12" y="27"/>
                  </a:cubicBezTo>
                  <a:close/>
                  <a:moveTo>
                    <a:pt x="29" y="24"/>
                  </a:moveTo>
                  <a:cubicBezTo>
                    <a:pt x="29" y="24"/>
                    <a:pt x="30" y="25"/>
                    <a:pt x="30" y="25"/>
                  </a:cubicBezTo>
                  <a:cubicBezTo>
                    <a:pt x="29" y="26"/>
                    <a:pt x="29" y="26"/>
                    <a:pt x="29" y="26"/>
                  </a:cubicBezTo>
                  <a:cubicBezTo>
                    <a:pt x="29" y="26"/>
                    <a:pt x="29" y="26"/>
                    <a:pt x="29" y="26"/>
                  </a:cubicBezTo>
                  <a:cubicBezTo>
                    <a:pt x="29" y="26"/>
                    <a:pt x="29" y="26"/>
                    <a:pt x="29" y="25"/>
                  </a:cubicBezTo>
                  <a:cubicBezTo>
                    <a:pt x="29" y="25"/>
                    <a:pt x="29" y="24"/>
                    <a:pt x="29" y="24"/>
                  </a:cubicBezTo>
                  <a:close/>
                  <a:moveTo>
                    <a:pt x="25" y="24"/>
                  </a:moveTo>
                  <a:cubicBezTo>
                    <a:pt x="25" y="24"/>
                    <a:pt x="25" y="24"/>
                    <a:pt x="25" y="24"/>
                  </a:cubicBezTo>
                  <a:cubicBezTo>
                    <a:pt x="25" y="24"/>
                    <a:pt x="25" y="24"/>
                    <a:pt x="25" y="24"/>
                  </a:cubicBezTo>
                  <a:cubicBezTo>
                    <a:pt x="25" y="24"/>
                    <a:pt x="25" y="24"/>
                    <a:pt x="25" y="24"/>
                  </a:cubicBezTo>
                  <a:cubicBezTo>
                    <a:pt x="25" y="24"/>
                    <a:pt x="25" y="24"/>
                    <a:pt x="25" y="24"/>
                  </a:cubicBezTo>
                  <a:close/>
                  <a:moveTo>
                    <a:pt x="24" y="26"/>
                  </a:moveTo>
                  <a:cubicBezTo>
                    <a:pt x="24" y="25"/>
                    <a:pt x="24" y="25"/>
                    <a:pt x="24" y="25"/>
                  </a:cubicBezTo>
                  <a:cubicBezTo>
                    <a:pt x="24" y="25"/>
                    <a:pt x="24" y="24"/>
                    <a:pt x="24" y="24"/>
                  </a:cubicBezTo>
                  <a:cubicBezTo>
                    <a:pt x="24" y="24"/>
                    <a:pt x="23" y="24"/>
                    <a:pt x="23" y="24"/>
                  </a:cubicBezTo>
                  <a:cubicBezTo>
                    <a:pt x="23" y="24"/>
                    <a:pt x="23" y="24"/>
                    <a:pt x="23" y="23"/>
                  </a:cubicBezTo>
                  <a:cubicBezTo>
                    <a:pt x="23" y="23"/>
                    <a:pt x="23" y="23"/>
                    <a:pt x="22" y="23"/>
                  </a:cubicBezTo>
                  <a:cubicBezTo>
                    <a:pt x="22" y="23"/>
                    <a:pt x="22" y="23"/>
                    <a:pt x="21" y="22"/>
                  </a:cubicBezTo>
                  <a:cubicBezTo>
                    <a:pt x="21" y="22"/>
                    <a:pt x="21" y="23"/>
                    <a:pt x="21" y="23"/>
                  </a:cubicBezTo>
                  <a:cubicBezTo>
                    <a:pt x="21" y="23"/>
                    <a:pt x="21" y="23"/>
                    <a:pt x="20" y="23"/>
                  </a:cubicBezTo>
                  <a:cubicBezTo>
                    <a:pt x="20" y="24"/>
                    <a:pt x="21" y="24"/>
                    <a:pt x="20" y="24"/>
                  </a:cubicBezTo>
                  <a:cubicBezTo>
                    <a:pt x="20" y="24"/>
                    <a:pt x="20" y="24"/>
                    <a:pt x="20" y="24"/>
                  </a:cubicBezTo>
                  <a:cubicBezTo>
                    <a:pt x="20" y="24"/>
                    <a:pt x="19" y="24"/>
                    <a:pt x="19" y="24"/>
                  </a:cubicBezTo>
                  <a:cubicBezTo>
                    <a:pt x="19" y="24"/>
                    <a:pt x="19" y="24"/>
                    <a:pt x="18" y="24"/>
                  </a:cubicBezTo>
                  <a:cubicBezTo>
                    <a:pt x="19" y="24"/>
                    <a:pt x="19" y="25"/>
                    <a:pt x="19" y="25"/>
                  </a:cubicBezTo>
                  <a:cubicBezTo>
                    <a:pt x="20" y="25"/>
                    <a:pt x="20" y="25"/>
                    <a:pt x="20" y="25"/>
                  </a:cubicBezTo>
                  <a:cubicBezTo>
                    <a:pt x="20" y="25"/>
                    <a:pt x="20" y="26"/>
                    <a:pt x="20" y="26"/>
                  </a:cubicBezTo>
                  <a:cubicBezTo>
                    <a:pt x="21" y="26"/>
                    <a:pt x="21" y="26"/>
                    <a:pt x="21" y="26"/>
                  </a:cubicBezTo>
                  <a:cubicBezTo>
                    <a:pt x="21" y="26"/>
                    <a:pt x="22" y="27"/>
                    <a:pt x="22" y="27"/>
                  </a:cubicBezTo>
                  <a:cubicBezTo>
                    <a:pt x="22" y="27"/>
                    <a:pt x="22" y="27"/>
                    <a:pt x="22" y="28"/>
                  </a:cubicBezTo>
                  <a:cubicBezTo>
                    <a:pt x="22" y="28"/>
                    <a:pt x="22" y="28"/>
                    <a:pt x="22" y="28"/>
                  </a:cubicBezTo>
                  <a:cubicBezTo>
                    <a:pt x="22" y="28"/>
                    <a:pt x="22" y="28"/>
                    <a:pt x="22" y="28"/>
                  </a:cubicBezTo>
                  <a:cubicBezTo>
                    <a:pt x="22" y="27"/>
                    <a:pt x="22" y="27"/>
                    <a:pt x="22" y="26"/>
                  </a:cubicBezTo>
                  <a:cubicBezTo>
                    <a:pt x="22" y="26"/>
                    <a:pt x="21" y="26"/>
                    <a:pt x="21" y="26"/>
                  </a:cubicBezTo>
                  <a:cubicBezTo>
                    <a:pt x="21" y="26"/>
                    <a:pt x="21" y="25"/>
                    <a:pt x="21" y="25"/>
                  </a:cubicBezTo>
                  <a:cubicBezTo>
                    <a:pt x="21" y="25"/>
                    <a:pt x="21" y="25"/>
                    <a:pt x="21" y="24"/>
                  </a:cubicBezTo>
                  <a:cubicBezTo>
                    <a:pt x="21" y="24"/>
                    <a:pt x="21" y="24"/>
                    <a:pt x="22" y="24"/>
                  </a:cubicBezTo>
                  <a:cubicBezTo>
                    <a:pt x="22" y="24"/>
                    <a:pt x="23" y="25"/>
                    <a:pt x="23" y="25"/>
                  </a:cubicBezTo>
                  <a:cubicBezTo>
                    <a:pt x="23" y="25"/>
                    <a:pt x="23" y="26"/>
                    <a:pt x="24" y="26"/>
                  </a:cubicBezTo>
                  <a:cubicBezTo>
                    <a:pt x="24" y="26"/>
                    <a:pt x="24" y="26"/>
                    <a:pt x="25" y="27"/>
                  </a:cubicBezTo>
                  <a:cubicBezTo>
                    <a:pt x="25" y="27"/>
                    <a:pt x="25" y="27"/>
                    <a:pt x="25" y="27"/>
                  </a:cubicBezTo>
                  <a:cubicBezTo>
                    <a:pt x="25" y="27"/>
                    <a:pt x="25" y="27"/>
                    <a:pt x="25" y="27"/>
                  </a:cubicBezTo>
                  <a:cubicBezTo>
                    <a:pt x="25" y="27"/>
                    <a:pt x="25" y="27"/>
                    <a:pt x="25" y="27"/>
                  </a:cubicBezTo>
                  <a:cubicBezTo>
                    <a:pt x="25" y="27"/>
                    <a:pt x="26" y="27"/>
                    <a:pt x="26" y="28"/>
                  </a:cubicBezTo>
                  <a:cubicBezTo>
                    <a:pt x="26" y="28"/>
                    <a:pt x="25" y="28"/>
                    <a:pt x="26" y="28"/>
                  </a:cubicBezTo>
                  <a:cubicBezTo>
                    <a:pt x="26" y="29"/>
                    <a:pt x="26" y="28"/>
                    <a:pt x="26" y="29"/>
                  </a:cubicBezTo>
                  <a:cubicBezTo>
                    <a:pt x="26" y="29"/>
                    <a:pt x="26" y="29"/>
                    <a:pt x="26" y="29"/>
                  </a:cubicBezTo>
                  <a:cubicBezTo>
                    <a:pt x="26" y="29"/>
                    <a:pt x="27" y="29"/>
                    <a:pt x="27" y="29"/>
                  </a:cubicBezTo>
                  <a:cubicBezTo>
                    <a:pt x="27" y="29"/>
                    <a:pt x="27" y="29"/>
                    <a:pt x="27" y="29"/>
                  </a:cubicBezTo>
                  <a:cubicBezTo>
                    <a:pt x="27" y="29"/>
                    <a:pt x="27" y="29"/>
                    <a:pt x="27" y="29"/>
                  </a:cubicBezTo>
                  <a:cubicBezTo>
                    <a:pt x="28" y="29"/>
                    <a:pt x="28" y="29"/>
                    <a:pt x="29" y="29"/>
                  </a:cubicBezTo>
                  <a:cubicBezTo>
                    <a:pt x="29" y="29"/>
                    <a:pt x="29" y="29"/>
                    <a:pt x="29" y="29"/>
                  </a:cubicBezTo>
                  <a:cubicBezTo>
                    <a:pt x="28" y="29"/>
                    <a:pt x="28" y="29"/>
                    <a:pt x="28" y="29"/>
                  </a:cubicBezTo>
                  <a:cubicBezTo>
                    <a:pt x="28" y="29"/>
                    <a:pt x="28" y="29"/>
                    <a:pt x="27" y="29"/>
                  </a:cubicBezTo>
                  <a:cubicBezTo>
                    <a:pt x="27" y="28"/>
                    <a:pt x="27" y="28"/>
                    <a:pt x="27" y="28"/>
                  </a:cubicBezTo>
                  <a:cubicBezTo>
                    <a:pt x="27" y="27"/>
                    <a:pt x="27" y="27"/>
                    <a:pt x="26" y="26"/>
                  </a:cubicBezTo>
                  <a:cubicBezTo>
                    <a:pt x="26" y="26"/>
                    <a:pt x="26" y="25"/>
                    <a:pt x="26" y="25"/>
                  </a:cubicBezTo>
                  <a:cubicBezTo>
                    <a:pt x="26" y="25"/>
                    <a:pt x="27" y="25"/>
                    <a:pt x="27" y="25"/>
                  </a:cubicBezTo>
                  <a:cubicBezTo>
                    <a:pt x="27" y="25"/>
                    <a:pt x="27" y="25"/>
                    <a:pt x="27" y="25"/>
                  </a:cubicBezTo>
                  <a:cubicBezTo>
                    <a:pt x="27" y="25"/>
                    <a:pt x="27" y="25"/>
                    <a:pt x="27" y="25"/>
                  </a:cubicBezTo>
                  <a:cubicBezTo>
                    <a:pt x="27" y="25"/>
                    <a:pt x="27" y="25"/>
                    <a:pt x="26" y="25"/>
                  </a:cubicBezTo>
                  <a:cubicBezTo>
                    <a:pt x="26" y="24"/>
                    <a:pt x="26" y="25"/>
                    <a:pt x="25" y="24"/>
                  </a:cubicBezTo>
                  <a:cubicBezTo>
                    <a:pt x="25" y="24"/>
                    <a:pt x="25" y="24"/>
                    <a:pt x="25" y="24"/>
                  </a:cubicBezTo>
                  <a:cubicBezTo>
                    <a:pt x="25" y="24"/>
                    <a:pt x="25" y="24"/>
                    <a:pt x="25" y="24"/>
                  </a:cubicBezTo>
                  <a:cubicBezTo>
                    <a:pt x="25" y="24"/>
                    <a:pt x="25" y="24"/>
                    <a:pt x="25" y="24"/>
                  </a:cubicBezTo>
                  <a:cubicBezTo>
                    <a:pt x="25" y="26"/>
                    <a:pt x="25" y="25"/>
                    <a:pt x="24" y="25"/>
                  </a:cubicBezTo>
                  <a:cubicBezTo>
                    <a:pt x="24" y="26"/>
                    <a:pt x="24" y="26"/>
                    <a:pt x="24" y="26"/>
                  </a:cubicBezTo>
                  <a:close/>
                  <a:moveTo>
                    <a:pt x="18" y="19"/>
                  </a:moveTo>
                  <a:cubicBezTo>
                    <a:pt x="18" y="19"/>
                    <a:pt x="18" y="19"/>
                    <a:pt x="18" y="19"/>
                  </a:cubicBezTo>
                  <a:cubicBezTo>
                    <a:pt x="18" y="19"/>
                    <a:pt x="18" y="19"/>
                    <a:pt x="18" y="19"/>
                  </a:cubicBezTo>
                  <a:cubicBezTo>
                    <a:pt x="18" y="19"/>
                    <a:pt x="18" y="19"/>
                    <a:pt x="18" y="19"/>
                  </a:cubicBezTo>
                  <a:cubicBezTo>
                    <a:pt x="18" y="19"/>
                    <a:pt x="18" y="19"/>
                    <a:pt x="18" y="19"/>
                  </a:cubicBezTo>
                  <a:cubicBezTo>
                    <a:pt x="18" y="19"/>
                    <a:pt x="18" y="19"/>
                    <a:pt x="18" y="19"/>
                  </a:cubicBezTo>
                  <a:cubicBezTo>
                    <a:pt x="18" y="19"/>
                    <a:pt x="18" y="19"/>
                    <a:pt x="18" y="19"/>
                  </a:cubicBezTo>
                  <a:cubicBezTo>
                    <a:pt x="18" y="19"/>
                    <a:pt x="18" y="19"/>
                    <a:pt x="18" y="19"/>
                  </a:cubicBezTo>
                  <a:close/>
                </a:path>
              </a:pathLst>
            </a:custGeom>
            <a:solidFill>
              <a:sysClr val="window" lastClr="FFFFFF">
                <a:lumMod val="75000"/>
              </a:sysClr>
            </a:solidFill>
            <a:ln w="3175">
              <a:solidFill>
                <a:schemeClr val="bg1">
                  <a:lumMod val="65000"/>
                </a:schemeClr>
              </a:solid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defTabSz="2945407">
                <a:defRPr/>
              </a:pPr>
              <a:endParaRPr lang="en-US" sz="1600" kern="0">
                <a:solidFill>
                  <a:srgbClr val="0A0A0A"/>
                </a:solidFill>
                <a:cs typeface="Arial" charset="0"/>
              </a:endParaRPr>
            </a:p>
          </p:txBody>
        </p:sp>
        <p:sp>
          <p:nvSpPr>
            <p:cNvPr id="291" name="Freeform 274">
              <a:extLst>
                <a:ext uri="{FF2B5EF4-FFF2-40B4-BE49-F238E27FC236}">
                  <a16:creationId xmlns:a16="http://schemas.microsoft.com/office/drawing/2014/main" id="{E7A5068F-7879-7F1B-09E5-494ED965644F}"/>
                </a:ext>
              </a:extLst>
            </p:cNvPr>
            <p:cNvSpPr>
              <a:spLocks noEditPoints="1"/>
            </p:cNvSpPr>
            <p:nvPr/>
          </p:nvSpPr>
          <p:spPr bwMode="auto">
            <a:xfrm>
              <a:off x="34944923" y="9199605"/>
              <a:ext cx="877137" cy="2053091"/>
            </a:xfrm>
            <a:custGeom>
              <a:avLst/>
              <a:gdLst/>
              <a:ahLst/>
              <a:cxnLst>
                <a:cxn ang="0">
                  <a:pos x="38" y="17"/>
                </a:cxn>
                <a:cxn ang="0">
                  <a:pos x="30" y="14"/>
                </a:cxn>
                <a:cxn ang="0">
                  <a:pos x="28" y="17"/>
                </a:cxn>
                <a:cxn ang="0">
                  <a:pos x="27" y="20"/>
                </a:cxn>
                <a:cxn ang="0">
                  <a:pos x="24" y="12"/>
                </a:cxn>
                <a:cxn ang="0">
                  <a:pos x="26" y="8"/>
                </a:cxn>
                <a:cxn ang="0">
                  <a:pos x="30" y="4"/>
                </a:cxn>
                <a:cxn ang="0">
                  <a:pos x="36" y="7"/>
                </a:cxn>
                <a:cxn ang="0">
                  <a:pos x="40" y="8"/>
                </a:cxn>
                <a:cxn ang="0">
                  <a:pos x="42" y="12"/>
                </a:cxn>
                <a:cxn ang="0">
                  <a:pos x="6" y="96"/>
                </a:cxn>
                <a:cxn ang="0">
                  <a:pos x="10" y="88"/>
                </a:cxn>
                <a:cxn ang="0">
                  <a:pos x="12" y="77"/>
                </a:cxn>
                <a:cxn ang="0">
                  <a:pos x="6" y="66"/>
                </a:cxn>
                <a:cxn ang="0">
                  <a:pos x="6" y="65"/>
                </a:cxn>
                <a:cxn ang="0">
                  <a:pos x="5" y="64"/>
                </a:cxn>
                <a:cxn ang="0">
                  <a:pos x="9" y="72"/>
                </a:cxn>
                <a:cxn ang="0">
                  <a:pos x="11" y="71"/>
                </a:cxn>
                <a:cxn ang="0">
                  <a:pos x="13" y="70"/>
                </a:cxn>
                <a:cxn ang="0">
                  <a:pos x="12" y="63"/>
                </a:cxn>
                <a:cxn ang="0">
                  <a:pos x="7" y="59"/>
                </a:cxn>
                <a:cxn ang="0">
                  <a:pos x="3" y="62"/>
                </a:cxn>
                <a:cxn ang="0">
                  <a:pos x="5" y="64"/>
                </a:cxn>
                <a:cxn ang="0">
                  <a:pos x="8" y="65"/>
                </a:cxn>
                <a:cxn ang="0">
                  <a:pos x="22" y="57"/>
                </a:cxn>
                <a:cxn ang="0">
                  <a:pos x="17" y="63"/>
                </a:cxn>
                <a:cxn ang="0">
                  <a:pos x="15" y="62"/>
                </a:cxn>
                <a:cxn ang="0">
                  <a:pos x="17" y="59"/>
                </a:cxn>
                <a:cxn ang="0">
                  <a:pos x="23" y="57"/>
                </a:cxn>
                <a:cxn ang="0">
                  <a:pos x="20" y="56"/>
                </a:cxn>
                <a:cxn ang="0">
                  <a:pos x="25" y="42"/>
                </a:cxn>
                <a:cxn ang="0">
                  <a:pos x="29" y="37"/>
                </a:cxn>
                <a:cxn ang="0">
                  <a:pos x="43" y="53"/>
                </a:cxn>
                <a:cxn ang="0">
                  <a:pos x="41" y="51"/>
                </a:cxn>
                <a:cxn ang="0">
                  <a:pos x="39" y="53"/>
                </a:cxn>
                <a:cxn ang="0">
                  <a:pos x="33" y="54"/>
                </a:cxn>
                <a:cxn ang="0">
                  <a:pos x="29" y="52"/>
                </a:cxn>
                <a:cxn ang="0">
                  <a:pos x="29" y="58"/>
                </a:cxn>
                <a:cxn ang="0">
                  <a:pos x="25" y="58"/>
                </a:cxn>
                <a:cxn ang="0">
                  <a:pos x="18" y="55"/>
                </a:cxn>
                <a:cxn ang="0">
                  <a:pos x="13" y="57"/>
                </a:cxn>
                <a:cxn ang="0">
                  <a:pos x="7" y="58"/>
                </a:cxn>
                <a:cxn ang="0">
                  <a:pos x="9" y="55"/>
                </a:cxn>
                <a:cxn ang="0">
                  <a:pos x="14" y="51"/>
                </a:cxn>
                <a:cxn ang="0">
                  <a:pos x="22" y="51"/>
                </a:cxn>
                <a:cxn ang="0">
                  <a:pos x="25" y="50"/>
                </a:cxn>
                <a:cxn ang="0">
                  <a:pos x="25" y="43"/>
                </a:cxn>
                <a:cxn ang="0">
                  <a:pos x="32" y="41"/>
                </a:cxn>
                <a:cxn ang="0">
                  <a:pos x="33" y="31"/>
                </a:cxn>
                <a:cxn ang="0">
                  <a:pos x="29" y="24"/>
                </a:cxn>
                <a:cxn ang="0">
                  <a:pos x="32" y="23"/>
                </a:cxn>
                <a:cxn ang="0">
                  <a:pos x="35" y="24"/>
                </a:cxn>
                <a:cxn ang="0">
                  <a:pos x="39" y="28"/>
                </a:cxn>
                <a:cxn ang="0">
                  <a:pos x="41" y="32"/>
                </a:cxn>
                <a:cxn ang="0">
                  <a:pos x="41" y="39"/>
                </a:cxn>
                <a:cxn ang="0">
                  <a:pos x="45" y="49"/>
                </a:cxn>
                <a:cxn ang="0">
                  <a:pos x="33" y="21"/>
                </a:cxn>
                <a:cxn ang="0">
                  <a:pos x="33" y="21"/>
                </a:cxn>
                <a:cxn ang="0">
                  <a:pos x="31" y="20"/>
                </a:cxn>
              </a:cxnLst>
              <a:rect l="0" t="0" r="r" b="b"/>
              <a:pathLst>
                <a:path w="45" h="96">
                  <a:moveTo>
                    <a:pt x="42" y="12"/>
                  </a:moveTo>
                  <a:cubicBezTo>
                    <a:pt x="42" y="12"/>
                    <a:pt x="42" y="12"/>
                    <a:pt x="41" y="12"/>
                  </a:cubicBezTo>
                  <a:cubicBezTo>
                    <a:pt x="41" y="12"/>
                    <a:pt x="41" y="12"/>
                    <a:pt x="41" y="12"/>
                  </a:cubicBezTo>
                  <a:cubicBezTo>
                    <a:pt x="40" y="12"/>
                    <a:pt x="39" y="12"/>
                    <a:pt x="39" y="12"/>
                  </a:cubicBezTo>
                  <a:cubicBezTo>
                    <a:pt x="39" y="12"/>
                    <a:pt x="39" y="12"/>
                    <a:pt x="39" y="12"/>
                  </a:cubicBezTo>
                  <a:cubicBezTo>
                    <a:pt x="38" y="13"/>
                    <a:pt x="38" y="15"/>
                    <a:pt x="38" y="16"/>
                  </a:cubicBezTo>
                  <a:cubicBezTo>
                    <a:pt x="38" y="16"/>
                    <a:pt x="38" y="16"/>
                    <a:pt x="38" y="17"/>
                  </a:cubicBezTo>
                  <a:cubicBezTo>
                    <a:pt x="38" y="17"/>
                    <a:pt x="38" y="17"/>
                    <a:pt x="38" y="17"/>
                  </a:cubicBezTo>
                  <a:cubicBezTo>
                    <a:pt x="38" y="16"/>
                    <a:pt x="37" y="16"/>
                    <a:pt x="36" y="16"/>
                  </a:cubicBezTo>
                  <a:cubicBezTo>
                    <a:pt x="35" y="16"/>
                    <a:pt x="34" y="15"/>
                    <a:pt x="33" y="15"/>
                  </a:cubicBezTo>
                  <a:cubicBezTo>
                    <a:pt x="33" y="15"/>
                    <a:pt x="33" y="15"/>
                    <a:pt x="33" y="15"/>
                  </a:cubicBezTo>
                  <a:cubicBezTo>
                    <a:pt x="33" y="15"/>
                    <a:pt x="33" y="15"/>
                    <a:pt x="32" y="15"/>
                  </a:cubicBezTo>
                  <a:cubicBezTo>
                    <a:pt x="32" y="14"/>
                    <a:pt x="32" y="14"/>
                    <a:pt x="31" y="14"/>
                  </a:cubicBezTo>
                  <a:cubicBezTo>
                    <a:pt x="31" y="14"/>
                    <a:pt x="30" y="14"/>
                    <a:pt x="30" y="14"/>
                  </a:cubicBezTo>
                  <a:cubicBezTo>
                    <a:pt x="29" y="14"/>
                    <a:pt x="29" y="15"/>
                    <a:pt x="28" y="15"/>
                  </a:cubicBezTo>
                  <a:cubicBezTo>
                    <a:pt x="28" y="15"/>
                    <a:pt x="28" y="15"/>
                    <a:pt x="28" y="15"/>
                  </a:cubicBezTo>
                  <a:cubicBezTo>
                    <a:pt x="28" y="14"/>
                    <a:pt x="26" y="14"/>
                    <a:pt x="25" y="14"/>
                  </a:cubicBezTo>
                  <a:cubicBezTo>
                    <a:pt x="25" y="14"/>
                    <a:pt x="25" y="15"/>
                    <a:pt x="25" y="15"/>
                  </a:cubicBezTo>
                  <a:cubicBezTo>
                    <a:pt x="25" y="15"/>
                    <a:pt x="25" y="15"/>
                    <a:pt x="25" y="15"/>
                  </a:cubicBezTo>
                  <a:cubicBezTo>
                    <a:pt x="25" y="16"/>
                    <a:pt x="27" y="17"/>
                    <a:pt x="27" y="17"/>
                  </a:cubicBezTo>
                  <a:cubicBezTo>
                    <a:pt x="27" y="17"/>
                    <a:pt x="28" y="17"/>
                    <a:pt x="28" y="17"/>
                  </a:cubicBezTo>
                  <a:cubicBezTo>
                    <a:pt x="28" y="17"/>
                    <a:pt x="28" y="17"/>
                    <a:pt x="28" y="17"/>
                  </a:cubicBezTo>
                  <a:cubicBezTo>
                    <a:pt x="29" y="18"/>
                    <a:pt x="30" y="18"/>
                    <a:pt x="30" y="18"/>
                  </a:cubicBezTo>
                  <a:cubicBezTo>
                    <a:pt x="30" y="18"/>
                    <a:pt x="30" y="18"/>
                    <a:pt x="30" y="18"/>
                  </a:cubicBezTo>
                  <a:cubicBezTo>
                    <a:pt x="30" y="18"/>
                    <a:pt x="30" y="18"/>
                    <a:pt x="30" y="18"/>
                  </a:cubicBezTo>
                  <a:cubicBezTo>
                    <a:pt x="30" y="18"/>
                    <a:pt x="30" y="18"/>
                    <a:pt x="30" y="18"/>
                  </a:cubicBezTo>
                  <a:cubicBezTo>
                    <a:pt x="29" y="18"/>
                    <a:pt x="28" y="18"/>
                    <a:pt x="28" y="18"/>
                  </a:cubicBezTo>
                  <a:cubicBezTo>
                    <a:pt x="28" y="19"/>
                    <a:pt x="28" y="20"/>
                    <a:pt x="27" y="20"/>
                  </a:cubicBezTo>
                  <a:cubicBezTo>
                    <a:pt x="27" y="19"/>
                    <a:pt x="26" y="19"/>
                    <a:pt x="26" y="18"/>
                  </a:cubicBezTo>
                  <a:cubicBezTo>
                    <a:pt x="26" y="18"/>
                    <a:pt x="26" y="17"/>
                    <a:pt x="26" y="17"/>
                  </a:cubicBezTo>
                  <a:cubicBezTo>
                    <a:pt x="26" y="16"/>
                    <a:pt x="25" y="16"/>
                    <a:pt x="24" y="16"/>
                  </a:cubicBezTo>
                  <a:cubicBezTo>
                    <a:pt x="23" y="15"/>
                    <a:pt x="24" y="15"/>
                    <a:pt x="23" y="15"/>
                  </a:cubicBezTo>
                  <a:cubicBezTo>
                    <a:pt x="23" y="14"/>
                    <a:pt x="23" y="14"/>
                    <a:pt x="23" y="14"/>
                  </a:cubicBezTo>
                  <a:cubicBezTo>
                    <a:pt x="24" y="14"/>
                    <a:pt x="23" y="13"/>
                    <a:pt x="24" y="13"/>
                  </a:cubicBezTo>
                  <a:cubicBezTo>
                    <a:pt x="24" y="13"/>
                    <a:pt x="24" y="12"/>
                    <a:pt x="24" y="12"/>
                  </a:cubicBezTo>
                  <a:cubicBezTo>
                    <a:pt x="24" y="12"/>
                    <a:pt x="23" y="11"/>
                    <a:pt x="23" y="11"/>
                  </a:cubicBezTo>
                  <a:cubicBezTo>
                    <a:pt x="23" y="11"/>
                    <a:pt x="23" y="11"/>
                    <a:pt x="23" y="11"/>
                  </a:cubicBezTo>
                  <a:cubicBezTo>
                    <a:pt x="23" y="11"/>
                    <a:pt x="23" y="10"/>
                    <a:pt x="23" y="10"/>
                  </a:cubicBezTo>
                  <a:cubicBezTo>
                    <a:pt x="24" y="11"/>
                    <a:pt x="24" y="11"/>
                    <a:pt x="25" y="11"/>
                  </a:cubicBezTo>
                  <a:cubicBezTo>
                    <a:pt x="25" y="11"/>
                    <a:pt x="25" y="11"/>
                    <a:pt x="25" y="11"/>
                  </a:cubicBezTo>
                  <a:cubicBezTo>
                    <a:pt x="26" y="11"/>
                    <a:pt x="26" y="11"/>
                    <a:pt x="27" y="11"/>
                  </a:cubicBezTo>
                  <a:cubicBezTo>
                    <a:pt x="28" y="10"/>
                    <a:pt x="26" y="9"/>
                    <a:pt x="26" y="8"/>
                  </a:cubicBezTo>
                  <a:cubicBezTo>
                    <a:pt x="27" y="7"/>
                    <a:pt x="26" y="6"/>
                    <a:pt x="25" y="6"/>
                  </a:cubicBezTo>
                  <a:cubicBezTo>
                    <a:pt x="25" y="5"/>
                    <a:pt x="25" y="5"/>
                    <a:pt x="25" y="5"/>
                  </a:cubicBezTo>
                  <a:cubicBezTo>
                    <a:pt x="25" y="4"/>
                    <a:pt x="25" y="4"/>
                    <a:pt x="24" y="3"/>
                  </a:cubicBezTo>
                  <a:cubicBezTo>
                    <a:pt x="24" y="2"/>
                    <a:pt x="22" y="1"/>
                    <a:pt x="22" y="0"/>
                  </a:cubicBezTo>
                  <a:cubicBezTo>
                    <a:pt x="22" y="0"/>
                    <a:pt x="22" y="0"/>
                    <a:pt x="22" y="0"/>
                  </a:cubicBezTo>
                  <a:cubicBezTo>
                    <a:pt x="25" y="1"/>
                    <a:pt x="27" y="3"/>
                    <a:pt x="29" y="4"/>
                  </a:cubicBezTo>
                  <a:cubicBezTo>
                    <a:pt x="29" y="4"/>
                    <a:pt x="30" y="4"/>
                    <a:pt x="30" y="4"/>
                  </a:cubicBezTo>
                  <a:cubicBezTo>
                    <a:pt x="30" y="4"/>
                    <a:pt x="30" y="5"/>
                    <a:pt x="30" y="5"/>
                  </a:cubicBezTo>
                  <a:cubicBezTo>
                    <a:pt x="30" y="5"/>
                    <a:pt x="30" y="5"/>
                    <a:pt x="31" y="5"/>
                  </a:cubicBezTo>
                  <a:cubicBezTo>
                    <a:pt x="31" y="5"/>
                    <a:pt x="31" y="5"/>
                    <a:pt x="32" y="6"/>
                  </a:cubicBezTo>
                  <a:cubicBezTo>
                    <a:pt x="32" y="6"/>
                    <a:pt x="33" y="6"/>
                    <a:pt x="34" y="6"/>
                  </a:cubicBezTo>
                  <a:cubicBezTo>
                    <a:pt x="34" y="6"/>
                    <a:pt x="34" y="7"/>
                    <a:pt x="34" y="7"/>
                  </a:cubicBezTo>
                  <a:cubicBezTo>
                    <a:pt x="34" y="7"/>
                    <a:pt x="35" y="6"/>
                    <a:pt x="35" y="6"/>
                  </a:cubicBezTo>
                  <a:cubicBezTo>
                    <a:pt x="35" y="7"/>
                    <a:pt x="35" y="7"/>
                    <a:pt x="36" y="7"/>
                  </a:cubicBezTo>
                  <a:cubicBezTo>
                    <a:pt x="36" y="7"/>
                    <a:pt x="36" y="7"/>
                    <a:pt x="36" y="7"/>
                  </a:cubicBezTo>
                  <a:cubicBezTo>
                    <a:pt x="36" y="7"/>
                    <a:pt x="37" y="7"/>
                    <a:pt x="37" y="7"/>
                  </a:cubicBezTo>
                  <a:cubicBezTo>
                    <a:pt x="37" y="8"/>
                    <a:pt x="38" y="8"/>
                    <a:pt x="39" y="8"/>
                  </a:cubicBezTo>
                  <a:cubicBezTo>
                    <a:pt x="39" y="7"/>
                    <a:pt x="40" y="6"/>
                    <a:pt x="40" y="6"/>
                  </a:cubicBezTo>
                  <a:cubicBezTo>
                    <a:pt x="40" y="6"/>
                    <a:pt x="40" y="6"/>
                    <a:pt x="40" y="6"/>
                  </a:cubicBezTo>
                  <a:cubicBezTo>
                    <a:pt x="40" y="6"/>
                    <a:pt x="40" y="7"/>
                    <a:pt x="40" y="8"/>
                  </a:cubicBezTo>
                  <a:cubicBezTo>
                    <a:pt x="40" y="8"/>
                    <a:pt x="40" y="8"/>
                    <a:pt x="40" y="8"/>
                  </a:cubicBezTo>
                  <a:cubicBezTo>
                    <a:pt x="41" y="9"/>
                    <a:pt x="41" y="9"/>
                    <a:pt x="41" y="9"/>
                  </a:cubicBezTo>
                  <a:cubicBezTo>
                    <a:pt x="41" y="9"/>
                    <a:pt x="42" y="9"/>
                    <a:pt x="42" y="9"/>
                  </a:cubicBezTo>
                  <a:cubicBezTo>
                    <a:pt x="42" y="9"/>
                    <a:pt x="42" y="10"/>
                    <a:pt x="42" y="10"/>
                  </a:cubicBezTo>
                  <a:cubicBezTo>
                    <a:pt x="42" y="10"/>
                    <a:pt x="43" y="11"/>
                    <a:pt x="43" y="11"/>
                  </a:cubicBezTo>
                  <a:cubicBezTo>
                    <a:pt x="43" y="11"/>
                    <a:pt x="43" y="11"/>
                    <a:pt x="43" y="11"/>
                  </a:cubicBezTo>
                  <a:cubicBezTo>
                    <a:pt x="43" y="12"/>
                    <a:pt x="43" y="12"/>
                    <a:pt x="43" y="12"/>
                  </a:cubicBezTo>
                  <a:cubicBezTo>
                    <a:pt x="42" y="12"/>
                    <a:pt x="42" y="12"/>
                    <a:pt x="42" y="12"/>
                  </a:cubicBezTo>
                  <a:close/>
                  <a:moveTo>
                    <a:pt x="6" y="96"/>
                  </a:moveTo>
                  <a:cubicBezTo>
                    <a:pt x="7" y="96"/>
                    <a:pt x="7" y="96"/>
                    <a:pt x="6" y="96"/>
                  </a:cubicBezTo>
                  <a:cubicBezTo>
                    <a:pt x="6" y="96"/>
                    <a:pt x="6" y="96"/>
                    <a:pt x="6" y="96"/>
                  </a:cubicBezTo>
                  <a:cubicBezTo>
                    <a:pt x="6" y="96"/>
                    <a:pt x="6" y="96"/>
                    <a:pt x="6" y="96"/>
                  </a:cubicBezTo>
                  <a:cubicBezTo>
                    <a:pt x="6" y="96"/>
                    <a:pt x="6" y="96"/>
                    <a:pt x="6" y="96"/>
                  </a:cubicBezTo>
                  <a:cubicBezTo>
                    <a:pt x="6" y="96"/>
                    <a:pt x="6" y="96"/>
                    <a:pt x="6" y="96"/>
                  </a:cubicBezTo>
                  <a:cubicBezTo>
                    <a:pt x="6" y="96"/>
                    <a:pt x="6" y="96"/>
                    <a:pt x="6" y="96"/>
                  </a:cubicBezTo>
                  <a:cubicBezTo>
                    <a:pt x="6" y="96"/>
                    <a:pt x="6" y="96"/>
                    <a:pt x="6" y="96"/>
                  </a:cubicBezTo>
                  <a:close/>
                  <a:moveTo>
                    <a:pt x="7" y="95"/>
                  </a:moveTo>
                  <a:cubicBezTo>
                    <a:pt x="7" y="95"/>
                    <a:pt x="7" y="95"/>
                    <a:pt x="7" y="95"/>
                  </a:cubicBezTo>
                  <a:cubicBezTo>
                    <a:pt x="7" y="96"/>
                    <a:pt x="7" y="96"/>
                    <a:pt x="7" y="96"/>
                  </a:cubicBezTo>
                  <a:cubicBezTo>
                    <a:pt x="7" y="96"/>
                    <a:pt x="7" y="96"/>
                    <a:pt x="7" y="96"/>
                  </a:cubicBezTo>
                  <a:cubicBezTo>
                    <a:pt x="7" y="95"/>
                    <a:pt x="7" y="95"/>
                    <a:pt x="7" y="95"/>
                  </a:cubicBezTo>
                  <a:close/>
                  <a:moveTo>
                    <a:pt x="10" y="88"/>
                  </a:moveTo>
                  <a:cubicBezTo>
                    <a:pt x="10" y="88"/>
                    <a:pt x="10" y="88"/>
                    <a:pt x="10" y="88"/>
                  </a:cubicBezTo>
                  <a:cubicBezTo>
                    <a:pt x="10" y="88"/>
                    <a:pt x="10" y="88"/>
                    <a:pt x="9" y="88"/>
                  </a:cubicBezTo>
                  <a:cubicBezTo>
                    <a:pt x="10" y="87"/>
                    <a:pt x="10" y="87"/>
                    <a:pt x="10" y="87"/>
                  </a:cubicBezTo>
                  <a:cubicBezTo>
                    <a:pt x="10" y="87"/>
                    <a:pt x="10" y="88"/>
                    <a:pt x="10" y="88"/>
                  </a:cubicBezTo>
                  <a:close/>
                  <a:moveTo>
                    <a:pt x="11" y="77"/>
                  </a:moveTo>
                  <a:cubicBezTo>
                    <a:pt x="11" y="77"/>
                    <a:pt x="12" y="77"/>
                    <a:pt x="12" y="77"/>
                  </a:cubicBezTo>
                  <a:cubicBezTo>
                    <a:pt x="12" y="77"/>
                    <a:pt x="12" y="77"/>
                    <a:pt x="12" y="77"/>
                  </a:cubicBezTo>
                  <a:cubicBezTo>
                    <a:pt x="12" y="77"/>
                    <a:pt x="12" y="77"/>
                    <a:pt x="12" y="77"/>
                  </a:cubicBezTo>
                  <a:cubicBezTo>
                    <a:pt x="12" y="77"/>
                    <a:pt x="11" y="77"/>
                    <a:pt x="11" y="77"/>
                  </a:cubicBezTo>
                  <a:close/>
                  <a:moveTo>
                    <a:pt x="6" y="66"/>
                  </a:moveTo>
                  <a:cubicBezTo>
                    <a:pt x="6" y="66"/>
                    <a:pt x="6" y="66"/>
                    <a:pt x="6" y="67"/>
                  </a:cubicBezTo>
                  <a:cubicBezTo>
                    <a:pt x="6" y="67"/>
                    <a:pt x="6" y="67"/>
                    <a:pt x="6" y="67"/>
                  </a:cubicBezTo>
                  <a:cubicBezTo>
                    <a:pt x="6" y="67"/>
                    <a:pt x="6" y="67"/>
                    <a:pt x="6" y="67"/>
                  </a:cubicBezTo>
                  <a:cubicBezTo>
                    <a:pt x="6" y="66"/>
                    <a:pt x="6" y="66"/>
                    <a:pt x="6" y="66"/>
                  </a:cubicBezTo>
                  <a:close/>
                  <a:moveTo>
                    <a:pt x="0" y="65"/>
                  </a:moveTo>
                  <a:cubicBezTo>
                    <a:pt x="0" y="65"/>
                    <a:pt x="0" y="65"/>
                    <a:pt x="0" y="65"/>
                  </a:cubicBezTo>
                  <a:cubicBezTo>
                    <a:pt x="0" y="65"/>
                    <a:pt x="0" y="65"/>
                    <a:pt x="0" y="65"/>
                  </a:cubicBezTo>
                  <a:cubicBezTo>
                    <a:pt x="0" y="65"/>
                    <a:pt x="0" y="65"/>
                    <a:pt x="0" y="65"/>
                  </a:cubicBezTo>
                  <a:close/>
                  <a:moveTo>
                    <a:pt x="6" y="64"/>
                  </a:moveTo>
                  <a:cubicBezTo>
                    <a:pt x="6" y="64"/>
                    <a:pt x="6" y="65"/>
                    <a:pt x="6" y="65"/>
                  </a:cubicBezTo>
                  <a:cubicBezTo>
                    <a:pt x="6" y="65"/>
                    <a:pt x="6" y="65"/>
                    <a:pt x="6" y="65"/>
                  </a:cubicBezTo>
                  <a:cubicBezTo>
                    <a:pt x="6" y="65"/>
                    <a:pt x="6" y="65"/>
                    <a:pt x="6" y="65"/>
                  </a:cubicBezTo>
                  <a:cubicBezTo>
                    <a:pt x="6" y="65"/>
                    <a:pt x="6" y="65"/>
                    <a:pt x="6" y="65"/>
                  </a:cubicBezTo>
                  <a:cubicBezTo>
                    <a:pt x="6" y="65"/>
                    <a:pt x="6" y="65"/>
                    <a:pt x="6" y="65"/>
                  </a:cubicBezTo>
                  <a:cubicBezTo>
                    <a:pt x="6" y="65"/>
                    <a:pt x="6" y="64"/>
                    <a:pt x="6" y="64"/>
                  </a:cubicBezTo>
                  <a:close/>
                  <a:moveTo>
                    <a:pt x="4" y="64"/>
                  </a:moveTo>
                  <a:cubicBezTo>
                    <a:pt x="4" y="64"/>
                    <a:pt x="5" y="64"/>
                    <a:pt x="5" y="64"/>
                  </a:cubicBezTo>
                  <a:cubicBezTo>
                    <a:pt x="5" y="64"/>
                    <a:pt x="5" y="64"/>
                    <a:pt x="5" y="64"/>
                  </a:cubicBezTo>
                  <a:cubicBezTo>
                    <a:pt x="4" y="64"/>
                    <a:pt x="5" y="64"/>
                    <a:pt x="4" y="64"/>
                  </a:cubicBezTo>
                  <a:close/>
                  <a:moveTo>
                    <a:pt x="6" y="64"/>
                  </a:moveTo>
                  <a:cubicBezTo>
                    <a:pt x="6" y="64"/>
                    <a:pt x="6" y="64"/>
                    <a:pt x="6" y="64"/>
                  </a:cubicBezTo>
                  <a:cubicBezTo>
                    <a:pt x="6" y="64"/>
                    <a:pt x="6" y="64"/>
                    <a:pt x="6" y="64"/>
                  </a:cubicBezTo>
                  <a:close/>
                  <a:moveTo>
                    <a:pt x="8" y="65"/>
                  </a:moveTo>
                  <a:cubicBezTo>
                    <a:pt x="8" y="66"/>
                    <a:pt x="9" y="67"/>
                    <a:pt x="7" y="68"/>
                  </a:cubicBezTo>
                  <a:cubicBezTo>
                    <a:pt x="8" y="69"/>
                    <a:pt x="9" y="70"/>
                    <a:pt x="9" y="72"/>
                  </a:cubicBezTo>
                  <a:cubicBezTo>
                    <a:pt x="9" y="72"/>
                    <a:pt x="9" y="72"/>
                    <a:pt x="9" y="72"/>
                  </a:cubicBezTo>
                  <a:cubicBezTo>
                    <a:pt x="9" y="72"/>
                    <a:pt x="9" y="72"/>
                    <a:pt x="10" y="72"/>
                  </a:cubicBezTo>
                  <a:cubicBezTo>
                    <a:pt x="10" y="72"/>
                    <a:pt x="10" y="72"/>
                    <a:pt x="10" y="72"/>
                  </a:cubicBezTo>
                  <a:cubicBezTo>
                    <a:pt x="10" y="72"/>
                    <a:pt x="9" y="71"/>
                    <a:pt x="10" y="70"/>
                  </a:cubicBezTo>
                  <a:cubicBezTo>
                    <a:pt x="10" y="69"/>
                    <a:pt x="10" y="70"/>
                    <a:pt x="11" y="70"/>
                  </a:cubicBezTo>
                  <a:cubicBezTo>
                    <a:pt x="11" y="70"/>
                    <a:pt x="11" y="71"/>
                    <a:pt x="11" y="71"/>
                  </a:cubicBezTo>
                  <a:cubicBezTo>
                    <a:pt x="11" y="71"/>
                    <a:pt x="11" y="71"/>
                    <a:pt x="11" y="71"/>
                  </a:cubicBezTo>
                  <a:cubicBezTo>
                    <a:pt x="11" y="72"/>
                    <a:pt x="12" y="72"/>
                    <a:pt x="11" y="73"/>
                  </a:cubicBezTo>
                  <a:cubicBezTo>
                    <a:pt x="12" y="73"/>
                    <a:pt x="12" y="72"/>
                    <a:pt x="12" y="72"/>
                  </a:cubicBezTo>
                  <a:cubicBezTo>
                    <a:pt x="12" y="72"/>
                    <a:pt x="12" y="72"/>
                    <a:pt x="12" y="72"/>
                  </a:cubicBezTo>
                  <a:cubicBezTo>
                    <a:pt x="12" y="71"/>
                    <a:pt x="12" y="71"/>
                    <a:pt x="12" y="71"/>
                  </a:cubicBezTo>
                  <a:cubicBezTo>
                    <a:pt x="12" y="71"/>
                    <a:pt x="13" y="71"/>
                    <a:pt x="13" y="71"/>
                  </a:cubicBezTo>
                  <a:cubicBezTo>
                    <a:pt x="13" y="71"/>
                    <a:pt x="13" y="71"/>
                    <a:pt x="13" y="71"/>
                  </a:cubicBezTo>
                  <a:cubicBezTo>
                    <a:pt x="13" y="71"/>
                    <a:pt x="13" y="70"/>
                    <a:pt x="13" y="70"/>
                  </a:cubicBezTo>
                  <a:cubicBezTo>
                    <a:pt x="13" y="69"/>
                    <a:pt x="13" y="69"/>
                    <a:pt x="13" y="69"/>
                  </a:cubicBezTo>
                  <a:cubicBezTo>
                    <a:pt x="13" y="69"/>
                    <a:pt x="13" y="68"/>
                    <a:pt x="13" y="68"/>
                  </a:cubicBezTo>
                  <a:cubicBezTo>
                    <a:pt x="12" y="67"/>
                    <a:pt x="13" y="66"/>
                    <a:pt x="13" y="65"/>
                  </a:cubicBezTo>
                  <a:cubicBezTo>
                    <a:pt x="13" y="65"/>
                    <a:pt x="13" y="65"/>
                    <a:pt x="13" y="64"/>
                  </a:cubicBezTo>
                  <a:cubicBezTo>
                    <a:pt x="13" y="64"/>
                    <a:pt x="13" y="64"/>
                    <a:pt x="13" y="64"/>
                  </a:cubicBezTo>
                  <a:cubicBezTo>
                    <a:pt x="13" y="63"/>
                    <a:pt x="13" y="63"/>
                    <a:pt x="13" y="63"/>
                  </a:cubicBezTo>
                  <a:cubicBezTo>
                    <a:pt x="13" y="63"/>
                    <a:pt x="12" y="63"/>
                    <a:pt x="12" y="63"/>
                  </a:cubicBezTo>
                  <a:cubicBezTo>
                    <a:pt x="12" y="63"/>
                    <a:pt x="12" y="63"/>
                    <a:pt x="12" y="62"/>
                  </a:cubicBezTo>
                  <a:cubicBezTo>
                    <a:pt x="12" y="62"/>
                    <a:pt x="11" y="62"/>
                    <a:pt x="10" y="62"/>
                  </a:cubicBezTo>
                  <a:cubicBezTo>
                    <a:pt x="10" y="61"/>
                    <a:pt x="10" y="61"/>
                    <a:pt x="11" y="61"/>
                  </a:cubicBezTo>
                  <a:cubicBezTo>
                    <a:pt x="11" y="60"/>
                    <a:pt x="11" y="60"/>
                    <a:pt x="10" y="60"/>
                  </a:cubicBezTo>
                  <a:cubicBezTo>
                    <a:pt x="10" y="60"/>
                    <a:pt x="10" y="60"/>
                    <a:pt x="10" y="60"/>
                  </a:cubicBezTo>
                  <a:cubicBezTo>
                    <a:pt x="9" y="60"/>
                    <a:pt x="9" y="61"/>
                    <a:pt x="8" y="60"/>
                  </a:cubicBezTo>
                  <a:cubicBezTo>
                    <a:pt x="7" y="60"/>
                    <a:pt x="7" y="59"/>
                    <a:pt x="7" y="59"/>
                  </a:cubicBezTo>
                  <a:cubicBezTo>
                    <a:pt x="6" y="59"/>
                    <a:pt x="6" y="59"/>
                    <a:pt x="5" y="59"/>
                  </a:cubicBezTo>
                  <a:cubicBezTo>
                    <a:pt x="5" y="59"/>
                    <a:pt x="5" y="60"/>
                    <a:pt x="5" y="60"/>
                  </a:cubicBezTo>
                  <a:cubicBezTo>
                    <a:pt x="5" y="60"/>
                    <a:pt x="5" y="60"/>
                    <a:pt x="5" y="60"/>
                  </a:cubicBezTo>
                  <a:cubicBezTo>
                    <a:pt x="4" y="60"/>
                    <a:pt x="4" y="61"/>
                    <a:pt x="4" y="61"/>
                  </a:cubicBezTo>
                  <a:cubicBezTo>
                    <a:pt x="4" y="61"/>
                    <a:pt x="4" y="61"/>
                    <a:pt x="3" y="61"/>
                  </a:cubicBezTo>
                  <a:cubicBezTo>
                    <a:pt x="3" y="61"/>
                    <a:pt x="3" y="61"/>
                    <a:pt x="3" y="61"/>
                  </a:cubicBezTo>
                  <a:cubicBezTo>
                    <a:pt x="3" y="61"/>
                    <a:pt x="3" y="61"/>
                    <a:pt x="3" y="62"/>
                  </a:cubicBezTo>
                  <a:cubicBezTo>
                    <a:pt x="3" y="62"/>
                    <a:pt x="3" y="62"/>
                    <a:pt x="2" y="62"/>
                  </a:cubicBezTo>
                  <a:cubicBezTo>
                    <a:pt x="2" y="62"/>
                    <a:pt x="2" y="62"/>
                    <a:pt x="2" y="62"/>
                  </a:cubicBezTo>
                  <a:cubicBezTo>
                    <a:pt x="3" y="62"/>
                    <a:pt x="3" y="62"/>
                    <a:pt x="3" y="63"/>
                  </a:cubicBezTo>
                  <a:cubicBezTo>
                    <a:pt x="4" y="63"/>
                    <a:pt x="4" y="63"/>
                    <a:pt x="4" y="63"/>
                  </a:cubicBezTo>
                  <a:cubicBezTo>
                    <a:pt x="4" y="63"/>
                    <a:pt x="5" y="64"/>
                    <a:pt x="5" y="64"/>
                  </a:cubicBezTo>
                  <a:cubicBezTo>
                    <a:pt x="5" y="64"/>
                    <a:pt x="5" y="64"/>
                    <a:pt x="5" y="64"/>
                  </a:cubicBezTo>
                  <a:cubicBezTo>
                    <a:pt x="5" y="64"/>
                    <a:pt x="5" y="64"/>
                    <a:pt x="5" y="64"/>
                  </a:cubicBezTo>
                  <a:cubicBezTo>
                    <a:pt x="5" y="63"/>
                    <a:pt x="5" y="63"/>
                    <a:pt x="5" y="63"/>
                  </a:cubicBezTo>
                  <a:cubicBezTo>
                    <a:pt x="5" y="62"/>
                    <a:pt x="5" y="62"/>
                    <a:pt x="5" y="62"/>
                  </a:cubicBezTo>
                  <a:cubicBezTo>
                    <a:pt x="5" y="62"/>
                    <a:pt x="5" y="62"/>
                    <a:pt x="5" y="62"/>
                  </a:cubicBezTo>
                  <a:cubicBezTo>
                    <a:pt x="6" y="62"/>
                    <a:pt x="6" y="63"/>
                    <a:pt x="7" y="63"/>
                  </a:cubicBezTo>
                  <a:cubicBezTo>
                    <a:pt x="7" y="64"/>
                    <a:pt x="7" y="64"/>
                    <a:pt x="8" y="64"/>
                  </a:cubicBezTo>
                  <a:cubicBezTo>
                    <a:pt x="8" y="64"/>
                    <a:pt x="8" y="65"/>
                    <a:pt x="8" y="65"/>
                  </a:cubicBezTo>
                  <a:cubicBezTo>
                    <a:pt x="8" y="65"/>
                    <a:pt x="8" y="65"/>
                    <a:pt x="8" y="65"/>
                  </a:cubicBezTo>
                  <a:close/>
                  <a:moveTo>
                    <a:pt x="13" y="57"/>
                  </a:moveTo>
                  <a:cubicBezTo>
                    <a:pt x="13" y="57"/>
                    <a:pt x="13" y="57"/>
                    <a:pt x="13" y="57"/>
                  </a:cubicBezTo>
                  <a:cubicBezTo>
                    <a:pt x="13" y="57"/>
                    <a:pt x="13" y="57"/>
                    <a:pt x="13" y="57"/>
                  </a:cubicBezTo>
                  <a:cubicBezTo>
                    <a:pt x="13" y="57"/>
                    <a:pt x="13" y="57"/>
                    <a:pt x="13" y="57"/>
                  </a:cubicBezTo>
                  <a:close/>
                  <a:moveTo>
                    <a:pt x="19" y="56"/>
                  </a:moveTo>
                  <a:cubicBezTo>
                    <a:pt x="20" y="56"/>
                    <a:pt x="20" y="57"/>
                    <a:pt x="21" y="57"/>
                  </a:cubicBezTo>
                  <a:cubicBezTo>
                    <a:pt x="21" y="57"/>
                    <a:pt x="22" y="57"/>
                    <a:pt x="22" y="57"/>
                  </a:cubicBezTo>
                  <a:cubicBezTo>
                    <a:pt x="22" y="58"/>
                    <a:pt x="23" y="58"/>
                    <a:pt x="23" y="59"/>
                  </a:cubicBezTo>
                  <a:cubicBezTo>
                    <a:pt x="22" y="59"/>
                    <a:pt x="22" y="60"/>
                    <a:pt x="22" y="60"/>
                  </a:cubicBezTo>
                  <a:cubicBezTo>
                    <a:pt x="22" y="60"/>
                    <a:pt x="22" y="61"/>
                    <a:pt x="22" y="61"/>
                  </a:cubicBezTo>
                  <a:cubicBezTo>
                    <a:pt x="21" y="61"/>
                    <a:pt x="20" y="60"/>
                    <a:pt x="19" y="60"/>
                  </a:cubicBezTo>
                  <a:cubicBezTo>
                    <a:pt x="19" y="60"/>
                    <a:pt x="18" y="61"/>
                    <a:pt x="18" y="61"/>
                  </a:cubicBezTo>
                  <a:cubicBezTo>
                    <a:pt x="18" y="61"/>
                    <a:pt x="18" y="62"/>
                    <a:pt x="18" y="62"/>
                  </a:cubicBezTo>
                  <a:cubicBezTo>
                    <a:pt x="18" y="62"/>
                    <a:pt x="18" y="63"/>
                    <a:pt x="17" y="63"/>
                  </a:cubicBezTo>
                  <a:cubicBezTo>
                    <a:pt x="17" y="64"/>
                    <a:pt x="18" y="64"/>
                    <a:pt x="18" y="64"/>
                  </a:cubicBezTo>
                  <a:cubicBezTo>
                    <a:pt x="17" y="64"/>
                    <a:pt x="17" y="64"/>
                    <a:pt x="17" y="64"/>
                  </a:cubicBezTo>
                  <a:cubicBezTo>
                    <a:pt x="17" y="64"/>
                    <a:pt x="16" y="63"/>
                    <a:pt x="16" y="63"/>
                  </a:cubicBezTo>
                  <a:cubicBezTo>
                    <a:pt x="16" y="63"/>
                    <a:pt x="16" y="63"/>
                    <a:pt x="16" y="63"/>
                  </a:cubicBezTo>
                  <a:cubicBezTo>
                    <a:pt x="16" y="63"/>
                    <a:pt x="16" y="63"/>
                    <a:pt x="16" y="63"/>
                  </a:cubicBezTo>
                  <a:cubicBezTo>
                    <a:pt x="15" y="63"/>
                    <a:pt x="15" y="63"/>
                    <a:pt x="15" y="63"/>
                  </a:cubicBezTo>
                  <a:cubicBezTo>
                    <a:pt x="15" y="62"/>
                    <a:pt x="15" y="62"/>
                    <a:pt x="15" y="62"/>
                  </a:cubicBezTo>
                  <a:cubicBezTo>
                    <a:pt x="15" y="61"/>
                    <a:pt x="15" y="61"/>
                    <a:pt x="14" y="61"/>
                  </a:cubicBezTo>
                  <a:cubicBezTo>
                    <a:pt x="14" y="61"/>
                    <a:pt x="14" y="61"/>
                    <a:pt x="14" y="61"/>
                  </a:cubicBezTo>
                  <a:cubicBezTo>
                    <a:pt x="14" y="60"/>
                    <a:pt x="15" y="60"/>
                    <a:pt x="15" y="60"/>
                  </a:cubicBezTo>
                  <a:cubicBezTo>
                    <a:pt x="15" y="60"/>
                    <a:pt x="15" y="59"/>
                    <a:pt x="15" y="59"/>
                  </a:cubicBezTo>
                  <a:cubicBezTo>
                    <a:pt x="15" y="59"/>
                    <a:pt x="15" y="58"/>
                    <a:pt x="15" y="58"/>
                  </a:cubicBezTo>
                  <a:cubicBezTo>
                    <a:pt x="15" y="58"/>
                    <a:pt x="15" y="58"/>
                    <a:pt x="15" y="58"/>
                  </a:cubicBezTo>
                  <a:cubicBezTo>
                    <a:pt x="16" y="58"/>
                    <a:pt x="16" y="59"/>
                    <a:pt x="17" y="59"/>
                  </a:cubicBezTo>
                  <a:cubicBezTo>
                    <a:pt x="17" y="58"/>
                    <a:pt x="18" y="58"/>
                    <a:pt x="18" y="58"/>
                  </a:cubicBezTo>
                  <a:cubicBezTo>
                    <a:pt x="18" y="58"/>
                    <a:pt x="18" y="57"/>
                    <a:pt x="18" y="57"/>
                  </a:cubicBezTo>
                  <a:cubicBezTo>
                    <a:pt x="18" y="57"/>
                    <a:pt x="19" y="57"/>
                    <a:pt x="19" y="56"/>
                  </a:cubicBezTo>
                  <a:close/>
                  <a:moveTo>
                    <a:pt x="22" y="56"/>
                  </a:moveTo>
                  <a:cubicBezTo>
                    <a:pt x="22" y="56"/>
                    <a:pt x="22" y="56"/>
                    <a:pt x="22" y="56"/>
                  </a:cubicBezTo>
                  <a:cubicBezTo>
                    <a:pt x="22" y="57"/>
                    <a:pt x="22" y="57"/>
                    <a:pt x="22" y="57"/>
                  </a:cubicBezTo>
                  <a:cubicBezTo>
                    <a:pt x="23" y="57"/>
                    <a:pt x="23" y="57"/>
                    <a:pt x="23" y="57"/>
                  </a:cubicBezTo>
                  <a:cubicBezTo>
                    <a:pt x="23" y="57"/>
                    <a:pt x="23" y="56"/>
                    <a:pt x="23" y="56"/>
                  </a:cubicBezTo>
                  <a:cubicBezTo>
                    <a:pt x="23" y="56"/>
                    <a:pt x="23" y="56"/>
                    <a:pt x="22" y="56"/>
                  </a:cubicBezTo>
                  <a:close/>
                  <a:moveTo>
                    <a:pt x="20" y="56"/>
                  </a:moveTo>
                  <a:cubicBezTo>
                    <a:pt x="20" y="56"/>
                    <a:pt x="20" y="56"/>
                    <a:pt x="20" y="56"/>
                  </a:cubicBezTo>
                  <a:cubicBezTo>
                    <a:pt x="20" y="56"/>
                    <a:pt x="20" y="56"/>
                    <a:pt x="20" y="56"/>
                  </a:cubicBezTo>
                  <a:cubicBezTo>
                    <a:pt x="20" y="55"/>
                    <a:pt x="20" y="55"/>
                    <a:pt x="20" y="55"/>
                  </a:cubicBezTo>
                  <a:cubicBezTo>
                    <a:pt x="20" y="55"/>
                    <a:pt x="20" y="56"/>
                    <a:pt x="20" y="56"/>
                  </a:cubicBezTo>
                  <a:close/>
                  <a:moveTo>
                    <a:pt x="26" y="40"/>
                  </a:moveTo>
                  <a:cubicBezTo>
                    <a:pt x="26" y="40"/>
                    <a:pt x="26" y="40"/>
                    <a:pt x="26" y="40"/>
                  </a:cubicBezTo>
                  <a:cubicBezTo>
                    <a:pt x="26" y="40"/>
                    <a:pt x="26" y="41"/>
                    <a:pt x="26" y="41"/>
                  </a:cubicBezTo>
                  <a:cubicBezTo>
                    <a:pt x="26" y="41"/>
                    <a:pt x="26" y="41"/>
                    <a:pt x="25" y="41"/>
                  </a:cubicBezTo>
                  <a:cubicBezTo>
                    <a:pt x="25" y="41"/>
                    <a:pt x="25" y="41"/>
                    <a:pt x="25" y="41"/>
                  </a:cubicBezTo>
                  <a:cubicBezTo>
                    <a:pt x="25" y="42"/>
                    <a:pt x="25" y="42"/>
                    <a:pt x="25" y="42"/>
                  </a:cubicBezTo>
                  <a:cubicBezTo>
                    <a:pt x="25" y="42"/>
                    <a:pt x="25" y="42"/>
                    <a:pt x="25" y="42"/>
                  </a:cubicBezTo>
                  <a:cubicBezTo>
                    <a:pt x="25" y="42"/>
                    <a:pt x="24" y="41"/>
                    <a:pt x="24" y="41"/>
                  </a:cubicBezTo>
                  <a:cubicBezTo>
                    <a:pt x="24" y="41"/>
                    <a:pt x="24" y="41"/>
                    <a:pt x="25" y="41"/>
                  </a:cubicBezTo>
                  <a:cubicBezTo>
                    <a:pt x="25" y="41"/>
                    <a:pt x="25" y="41"/>
                    <a:pt x="26" y="40"/>
                  </a:cubicBezTo>
                  <a:close/>
                  <a:moveTo>
                    <a:pt x="29" y="37"/>
                  </a:moveTo>
                  <a:cubicBezTo>
                    <a:pt x="29" y="37"/>
                    <a:pt x="29" y="37"/>
                    <a:pt x="29" y="37"/>
                  </a:cubicBezTo>
                  <a:cubicBezTo>
                    <a:pt x="29" y="37"/>
                    <a:pt x="29" y="37"/>
                    <a:pt x="29" y="37"/>
                  </a:cubicBezTo>
                  <a:cubicBezTo>
                    <a:pt x="29" y="37"/>
                    <a:pt x="29" y="37"/>
                    <a:pt x="29" y="37"/>
                  </a:cubicBezTo>
                  <a:cubicBezTo>
                    <a:pt x="29" y="37"/>
                    <a:pt x="29" y="37"/>
                    <a:pt x="29" y="37"/>
                  </a:cubicBezTo>
                  <a:cubicBezTo>
                    <a:pt x="29" y="37"/>
                    <a:pt x="30" y="37"/>
                    <a:pt x="30" y="38"/>
                  </a:cubicBezTo>
                  <a:cubicBezTo>
                    <a:pt x="30" y="38"/>
                    <a:pt x="30" y="38"/>
                    <a:pt x="30" y="38"/>
                  </a:cubicBezTo>
                  <a:cubicBezTo>
                    <a:pt x="30" y="38"/>
                    <a:pt x="30" y="38"/>
                    <a:pt x="29" y="38"/>
                  </a:cubicBezTo>
                  <a:cubicBezTo>
                    <a:pt x="29" y="38"/>
                    <a:pt x="29" y="38"/>
                    <a:pt x="29" y="37"/>
                  </a:cubicBezTo>
                  <a:close/>
                  <a:moveTo>
                    <a:pt x="43" y="53"/>
                  </a:moveTo>
                  <a:cubicBezTo>
                    <a:pt x="43" y="53"/>
                    <a:pt x="43" y="53"/>
                    <a:pt x="43" y="53"/>
                  </a:cubicBezTo>
                  <a:cubicBezTo>
                    <a:pt x="43" y="53"/>
                    <a:pt x="43" y="52"/>
                    <a:pt x="43" y="52"/>
                  </a:cubicBezTo>
                  <a:cubicBezTo>
                    <a:pt x="42" y="51"/>
                    <a:pt x="42" y="51"/>
                    <a:pt x="42" y="51"/>
                  </a:cubicBezTo>
                  <a:cubicBezTo>
                    <a:pt x="43" y="51"/>
                    <a:pt x="43" y="50"/>
                    <a:pt x="43" y="50"/>
                  </a:cubicBezTo>
                  <a:cubicBezTo>
                    <a:pt x="43" y="50"/>
                    <a:pt x="42" y="50"/>
                    <a:pt x="42" y="49"/>
                  </a:cubicBezTo>
                  <a:cubicBezTo>
                    <a:pt x="42" y="49"/>
                    <a:pt x="41" y="49"/>
                    <a:pt x="41" y="50"/>
                  </a:cubicBezTo>
                  <a:cubicBezTo>
                    <a:pt x="41" y="50"/>
                    <a:pt x="41" y="50"/>
                    <a:pt x="41" y="51"/>
                  </a:cubicBezTo>
                  <a:cubicBezTo>
                    <a:pt x="41" y="51"/>
                    <a:pt x="41" y="51"/>
                    <a:pt x="41" y="51"/>
                  </a:cubicBezTo>
                  <a:cubicBezTo>
                    <a:pt x="40" y="51"/>
                    <a:pt x="39" y="51"/>
                    <a:pt x="39" y="51"/>
                  </a:cubicBezTo>
                  <a:cubicBezTo>
                    <a:pt x="39" y="52"/>
                    <a:pt x="39" y="52"/>
                    <a:pt x="39" y="53"/>
                  </a:cubicBezTo>
                  <a:cubicBezTo>
                    <a:pt x="39" y="53"/>
                    <a:pt x="40" y="53"/>
                    <a:pt x="40" y="54"/>
                  </a:cubicBezTo>
                  <a:cubicBezTo>
                    <a:pt x="39" y="54"/>
                    <a:pt x="39" y="54"/>
                    <a:pt x="39" y="55"/>
                  </a:cubicBezTo>
                  <a:cubicBezTo>
                    <a:pt x="39" y="55"/>
                    <a:pt x="39" y="55"/>
                    <a:pt x="39" y="55"/>
                  </a:cubicBezTo>
                  <a:cubicBezTo>
                    <a:pt x="39" y="55"/>
                    <a:pt x="39" y="55"/>
                    <a:pt x="39" y="55"/>
                  </a:cubicBezTo>
                  <a:cubicBezTo>
                    <a:pt x="39" y="54"/>
                    <a:pt x="39" y="54"/>
                    <a:pt x="39" y="53"/>
                  </a:cubicBezTo>
                  <a:cubicBezTo>
                    <a:pt x="39" y="53"/>
                    <a:pt x="39" y="53"/>
                    <a:pt x="39" y="53"/>
                  </a:cubicBezTo>
                  <a:cubicBezTo>
                    <a:pt x="38" y="52"/>
                    <a:pt x="38" y="52"/>
                    <a:pt x="37" y="52"/>
                  </a:cubicBezTo>
                  <a:cubicBezTo>
                    <a:pt x="37" y="52"/>
                    <a:pt x="36" y="53"/>
                    <a:pt x="36" y="53"/>
                  </a:cubicBezTo>
                  <a:cubicBezTo>
                    <a:pt x="36" y="54"/>
                    <a:pt x="36" y="54"/>
                    <a:pt x="36" y="54"/>
                  </a:cubicBezTo>
                  <a:cubicBezTo>
                    <a:pt x="36" y="54"/>
                    <a:pt x="36" y="54"/>
                    <a:pt x="36" y="55"/>
                  </a:cubicBezTo>
                  <a:cubicBezTo>
                    <a:pt x="35" y="54"/>
                    <a:pt x="35" y="55"/>
                    <a:pt x="34" y="54"/>
                  </a:cubicBezTo>
                  <a:cubicBezTo>
                    <a:pt x="34" y="54"/>
                    <a:pt x="33" y="55"/>
                    <a:pt x="33" y="54"/>
                  </a:cubicBezTo>
                  <a:cubicBezTo>
                    <a:pt x="32" y="54"/>
                    <a:pt x="33" y="54"/>
                    <a:pt x="32" y="54"/>
                  </a:cubicBezTo>
                  <a:cubicBezTo>
                    <a:pt x="32" y="54"/>
                    <a:pt x="32" y="54"/>
                    <a:pt x="31" y="54"/>
                  </a:cubicBezTo>
                  <a:cubicBezTo>
                    <a:pt x="31" y="54"/>
                    <a:pt x="31" y="54"/>
                    <a:pt x="31" y="54"/>
                  </a:cubicBezTo>
                  <a:cubicBezTo>
                    <a:pt x="31" y="53"/>
                    <a:pt x="31" y="53"/>
                    <a:pt x="30" y="53"/>
                  </a:cubicBezTo>
                  <a:cubicBezTo>
                    <a:pt x="30" y="53"/>
                    <a:pt x="30" y="53"/>
                    <a:pt x="30" y="53"/>
                  </a:cubicBezTo>
                  <a:cubicBezTo>
                    <a:pt x="30" y="53"/>
                    <a:pt x="30" y="53"/>
                    <a:pt x="30" y="53"/>
                  </a:cubicBezTo>
                  <a:cubicBezTo>
                    <a:pt x="30" y="52"/>
                    <a:pt x="30" y="52"/>
                    <a:pt x="29" y="52"/>
                  </a:cubicBezTo>
                  <a:cubicBezTo>
                    <a:pt x="29" y="53"/>
                    <a:pt x="29" y="53"/>
                    <a:pt x="29" y="54"/>
                  </a:cubicBezTo>
                  <a:cubicBezTo>
                    <a:pt x="29" y="54"/>
                    <a:pt x="29" y="55"/>
                    <a:pt x="29" y="55"/>
                  </a:cubicBezTo>
                  <a:cubicBezTo>
                    <a:pt x="30" y="55"/>
                    <a:pt x="30" y="56"/>
                    <a:pt x="31" y="56"/>
                  </a:cubicBezTo>
                  <a:cubicBezTo>
                    <a:pt x="31" y="56"/>
                    <a:pt x="31" y="56"/>
                    <a:pt x="31" y="56"/>
                  </a:cubicBezTo>
                  <a:cubicBezTo>
                    <a:pt x="31" y="56"/>
                    <a:pt x="31" y="56"/>
                    <a:pt x="31" y="56"/>
                  </a:cubicBezTo>
                  <a:cubicBezTo>
                    <a:pt x="31" y="56"/>
                    <a:pt x="30" y="57"/>
                    <a:pt x="29" y="57"/>
                  </a:cubicBezTo>
                  <a:cubicBezTo>
                    <a:pt x="29" y="57"/>
                    <a:pt x="29" y="58"/>
                    <a:pt x="29" y="58"/>
                  </a:cubicBezTo>
                  <a:cubicBezTo>
                    <a:pt x="29" y="58"/>
                    <a:pt x="29" y="58"/>
                    <a:pt x="29" y="59"/>
                  </a:cubicBezTo>
                  <a:cubicBezTo>
                    <a:pt x="29" y="59"/>
                    <a:pt x="29" y="59"/>
                    <a:pt x="29" y="60"/>
                  </a:cubicBezTo>
                  <a:cubicBezTo>
                    <a:pt x="29" y="60"/>
                    <a:pt x="29" y="60"/>
                    <a:pt x="28" y="61"/>
                  </a:cubicBezTo>
                  <a:cubicBezTo>
                    <a:pt x="28" y="60"/>
                    <a:pt x="28" y="60"/>
                    <a:pt x="27" y="60"/>
                  </a:cubicBezTo>
                  <a:cubicBezTo>
                    <a:pt x="27" y="60"/>
                    <a:pt x="27" y="59"/>
                    <a:pt x="26" y="59"/>
                  </a:cubicBezTo>
                  <a:cubicBezTo>
                    <a:pt x="26" y="59"/>
                    <a:pt x="26" y="59"/>
                    <a:pt x="26" y="59"/>
                  </a:cubicBezTo>
                  <a:cubicBezTo>
                    <a:pt x="25" y="59"/>
                    <a:pt x="25" y="58"/>
                    <a:pt x="25" y="58"/>
                  </a:cubicBezTo>
                  <a:cubicBezTo>
                    <a:pt x="25" y="58"/>
                    <a:pt x="25" y="57"/>
                    <a:pt x="25" y="57"/>
                  </a:cubicBezTo>
                  <a:cubicBezTo>
                    <a:pt x="25" y="57"/>
                    <a:pt x="24" y="57"/>
                    <a:pt x="24" y="57"/>
                  </a:cubicBezTo>
                  <a:cubicBezTo>
                    <a:pt x="25" y="56"/>
                    <a:pt x="25" y="55"/>
                    <a:pt x="25" y="55"/>
                  </a:cubicBezTo>
                  <a:cubicBezTo>
                    <a:pt x="25" y="54"/>
                    <a:pt x="25" y="54"/>
                    <a:pt x="24" y="54"/>
                  </a:cubicBezTo>
                  <a:cubicBezTo>
                    <a:pt x="24" y="54"/>
                    <a:pt x="23" y="54"/>
                    <a:pt x="23" y="55"/>
                  </a:cubicBezTo>
                  <a:cubicBezTo>
                    <a:pt x="22" y="54"/>
                    <a:pt x="21" y="54"/>
                    <a:pt x="20" y="54"/>
                  </a:cubicBezTo>
                  <a:cubicBezTo>
                    <a:pt x="19" y="54"/>
                    <a:pt x="19" y="55"/>
                    <a:pt x="18" y="55"/>
                  </a:cubicBezTo>
                  <a:cubicBezTo>
                    <a:pt x="18" y="55"/>
                    <a:pt x="18" y="55"/>
                    <a:pt x="18" y="55"/>
                  </a:cubicBezTo>
                  <a:cubicBezTo>
                    <a:pt x="18" y="55"/>
                    <a:pt x="18" y="55"/>
                    <a:pt x="18" y="55"/>
                  </a:cubicBezTo>
                  <a:cubicBezTo>
                    <a:pt x="18" y="55"/>
                    <a:pt x="17" y="55"/>
                    <a:pt x="16" y="56"/>
                  </a:cubicBezTo>
                  <a:cubicBezTo>
                    <a:pt x="16" y="56"/>
                    <a:pt x="16" y="56"/>
                    <a:pt x="16" y="56"/>
                  </a:cubicBezTo>
                  <a:cubicBezTo>
                    <a:pt x="15" y="56"/>
                    <a:pt x="15" y="56"/>
                    <a:pt x="14" y="56"/>
                  </a:cubicBezTo>
                  <a:cubicBezTo>
                    <a:pt x="14" y="56"/>
                    <a:pt x="14" y="56"/>
                    <a:pt x="14" y="56"/>
                  </a:cubicBezTo>
                  <a:cubicBezTo>
                    <a:pt x="14" y="56"/>
                    <a:pt x="14" y="57"/>
                    <a:pt x="13" y="57"/>
                  </a:cubicBezTo>
                  <a:cubicBezTo>
                    <a:pt x="13" y="56"/>
                    <a:pt x="13" y="56"/>
                    <a:pt x="13" y="56"/>
                  </a:cubicBezTo>
                  <a:cubicBezTo>
                    <a:pt x="12" y="56"/>
                    <a:pt x="12" y="56"/>
                    <a:pt x="12" y="56"/>
                  </a:cubicBezTo>
                  <a:cubicBezTo>
                    <a:pt x="12" y="56"/>
                    <a:pt x="12" y="56"/>
                    <a:pt x="11" y="56"/>
                  </a:cubicBezTo>
                  <a:cubicBezTo>
                    <a:pt x="11" y="57"/>
                    <a:pt x="12" y="58"/>
                    <a:pt x="12" y="58"/>
                  </a:cubicBezTo>
                  <a:cubicBezTo>
                    <a:pt x="11" y="58"/>
                    <a:pt x="11" y="58"/>
                    <a:pt x="10" y="58"/>
                  </a:cubicBezTo>
                  <a:cubicBezTo>
                    <a:pt x="10" y="58"/>
                    <a:pt x="8" y="58"/>
                    <a:pt x="8" y="58"/>
                  </a:cubicBezTo>
                  <a:cubicBezTo>
                    <a:pt x="8" y="58"/>
                    <a:pt x="8" y="58"/>
                    <a:pt x="7" y="58"/>
                  </a:cubicBezTo>
                  <a:cubicBezTo>
                    <a:pt x="7" y="58"/>
                    <a:pt x="7" y="58"/>
                    <a:pt x="7" y="58"/>
                  </a:cubicBezTo>
                  <a:cubicBezTo>
                    <a:pt x="6" y="57"/>
                    <a:pt x="7" y="57"/>
                    <a:pt x="6" y="57"/>
                  </a:cubicBezTo>
                  <a:cubicBezTo>
                    <a:pt x="6" y="57"/>
                    <a:pt x="6" y="57"/>
                    <a:pt x="6" y="56"/>
                  </a:cubicBezTo>
                  <a:cubicBezTo>
                    <a:pt x="6" y="56"/>
                    <a:pt x="6" y="56"/>
                    <a:pt x="6" y="56"/>
                  </a:cubicBezTo>
                  <a:cubicBezTo>
                    <a:pt x="7" y="56"/>
                    <a:pt x="7" y="56"/>
                    <a:pt x="8" y="56"/>
                  </a:cubicBezTo>
                  <a:cubicBezTo>
                    <a:pt x="8" y="56"/>
                    <a:pt x="8" y="55"/>
                    <a:pt x="8" y="55"/>
                  </a:cubicBezTo>
                  <a:cubicBezTo>
                    <a:pt x="8" y="55"/>
                    <a:pt x="9" y="55"/>
                    <a:pt x="9" y="55"/>
                  </a:cubicBezTo>
                  <a:cubicBezTo>
                    <a:pt x="10" y="54"/>
                    <a:pt x="10" y="54"/>
                    <a:pt x="10" y="53"/>
                  </a:cubicBezTo>
                  <a:cubicBezTo>
                    <a:pt x="10" y="53"/>
                    <a:pt x="10" y="53"/>
                    <a:pt x="11" y="53"/>
                  </a:cubicBezTo>
                  <a:cubicBezTo>
                    <a:pt x="11" y="53"/>
                    <a:pt x="11" y="52"/>
                    <a:pt x="11" y="52"/>
                  </a:cubicBezTo>
                  <a:cubicBezTo>
                    <a:pt x="11" y="52"/>
                    <a:pt x="11" y="52"/>
                    <a:pt x="11" y="52"/>
                  </a:cubicBezTo>
                  <a:cubicBezTo>
                    <a:pt x="11" y="52"/>
                    <a:pt x="11" y="51"/>
                    <a:pt x="11" y="51"/>
                  </a:cubicBezTo>
                  <a:cubicBezTo>
                    <a:pt x="12" y="51"/>
                    <a:pt x="13" y="50"/>
                    <a:pt x="13" y="50"/>
                  </a:cubicBezTo>
                  <a:cubicBezTo>
                    <a:pt x="13" y="51"/>
                    <a:pt x="13" y="51"/>
                    <a:pt x="14" y="51"/>
                  </a:cubicBezTo>
                  <a:cubicBezTo>
                    <a:pt x="14" y="51"/>
                    <a:pt x="15" y="50"/>
                    <a:pt x="15" y="50"/>
                  </a:cubicBezTo>
                  <a:cubicBezTo>
                    <a:pt x="16" y="51"/>
                    <a:pt x="17" y="51"/>
                    <a:pt x="18" y="50"/>
                  </a:cubicBezTo>
                  <a:cubicBezTo>
                    <a:pt x="18" y="50"/>
                    <a:pt x="18" y="50"/>
                    <a:pt x="18" y="50"/>
                  </a:cubicBezTo>
                  <a:cubicBezTo>
                    <a:pt x="19" y="50"/>
                    <a:pt x="20" y="50"/>
                    <a:pt x="20" y="50"/>
                  </a:cubicBezTo>
                  <a:cubicBezTo>
                    <a:pt x="21" y="50"/>
                    <a:pt x="21" y="49"/>
                    <a:pt x="21" y="49"/>
                  </a:cubicBezTo>
                  <a:cubicBezTo>
                    <a:pt x="22" y="49"/>
                    <a:pt x="21" y="50"/>
                    <a:pt x="21" y="50"/>
                  </a:cubicBezTo>
                  <a:cubicBezTo>
                    <a:pt x="22" y="50"/>
                    <a:pt x="22" y="51"/>
                    <a:pt x="22" y="51"/>
                  </a:cubicBezTo>
                  <a:cubicBezTo>
                    <a:pt x="22" y="51"/>
                    <a:pt x="23" y="51"/>
                    <a:pt x="23" y="51"/>
                  </a:cubicBezTo>
                  <a:cubicBezTo>
                    <a:pt x="23" y="51"/>
                    <a:pt x="23" y="51"/>
                    <a:pt x="23" y="50"/>
                  </a:cubicBezTo>
                  <a:cubicBezTo>
                    <a:pt x="23" y="50"/>
                    <a:pt x="23" y="51"/>
                    <a:pt x="23" y="51"/>
                  </a:cubicBezTo>
                  <a:cubicBezTo>
                    <a:pt x="24" y="51"/>
                    <a:pt x="24" y="51"/>
                    <a:pt x="24" y="50"/>
                  </a:cubicBezTo>
                  <a:cubicBezTo>
                    <a:pt x="24" y="50"/>
                    <a:pt x="24" y="50"/>
                    <a:pt x="24" y="50"/>
                  </a:cubicBezTo>
                  <a:cubicBezTo>
                    <a:pt x="25" y="50"/>
                    <a:pt x="25" y="50"/>
                    <a:pt x="25" y="50"/>
                  </a:cubicBezTo>
                  <a:cubicBezTo>
                    <a:pt x="25" y="50"/>
                    <a:pt x="25" y="50"/>
                    <a:pt x="25" y="50"/>
                  </a:cubicBezTo>
                  <a:cubicBezTo>
                    <a:pt x="25" y="50"/>
                    <a:pt x="25" y="50"/>
                    <a:pt x="25" y="50"/>
                  </a:cubicBezTo>
                  <a:cubicBezTo>
                    <a:pt x="25" y="50"/>
                    <a:pt x="25" y="49"/>
                    <a:pt x="25" y="49"/>
                  </a:cubicBezTo>
                  <a:cubicBezTo>
                    <a:pt x="25" y="49"/>
                    <a:pt x="25" y="49"/>
                    <a:pt x="25" y="49"/>
                  </a:cubicBezTo>
                  <a:cubicBezTo>
                    <a:pt x="25" y="48"/>
                    <a:pt x="24" y="48"/>
                    <a:pt x="24" y="47"/>
                  </a:cubicBezTo>
                  <a:cubicBezTo>
                    <a:pt x="24" y="47"/>
                    <a:pt x="24" y="47"/>
                    <a:pt x="24" y="47"/>
                  </a:cubicBezTo>
                  <a:cubicBezTo>
                    <a:pt x="24" y="47"/>
                    <a:pt x="25" y="46"/>
                    <a:pt x="25" y="46"/>
                  </a:cubicBezTo>
                  <a:cubicBezTo>
                    <a:pt x="25" y="46"/>
                    <a:pt x="26" y="44"/>
                    <a:pt x="25" y="43"/>
                  </a:cubicBezTo>
                  <a:cubicBezTo>
                    <a:pt x="25" y="43"/>
                    <a:pt x="25" y="43"/>
                    <a:pt x="25" y="42"/>
                  </a:cubicBezTo>
                  <a:cubicBezTo>
                    <a:pt x="25" y="42"/>
                    <a:pt x="25" y="42"/>
                    <a:pt x="25" y="42"/>
                  </a:cubicBezTo>
                  <a:cubicBezTo>
                    <a:pt x="25" y="43"/>
                    <a:pt x="26" y="43"/>
                    <a:pt x="26" y="43"/>
                  </a:cubicBezTo>
                  <a:cubicBezTo>
                    <a:pt x="26" y="43"/>
                    <a:pt x="26" y="43"/>
                    <a:pt x="26" y="44"/>
                  </a:cubicBezTo>
                  <a:cubicBezTo>
                    <a:pt x="27" y="44"/>
                    <a:pt x="28" y="44"/>
                    <a:pt x="28" y="44"/>
                  </a:cubicBezTo>
                  <a:cubicBezTo>
                    <a:pt x="28" y="44"/>
                    <a:pt x="28" y="43"/>
                    <a:pt x="28" y="43"/>
                  </a:cubicBezTo>
                  <a:cubicBezTo>
                    <a:pt x="30" y="43"/>
                    <a:pt x="31" y="42"/>
                    <a:pt x="32" y="41"/>
                  </a:cubicBezTo>
                  <a:cubicBezTo>
                    <a:pt x="32" y="40"/>
                    <a:pt x="32" y="39"/>
                    <a:pt x="32" y="38"/>
                  </a:cubicBezTo>
                  <a:cubicBezTo>
                    <a:pt x="33" y="38"/>
                    <a:pt x="33" y="38"/>
                    <a:pt x="33" y="37"/>
                  </a:cubicBezTo>
                  <a:cubicBezTo>
                    <a:pt x="33" y="37"/>
                    <a:pt x="33" y="37"/>
                    <a:pt x="34" y="36"/>
                  </a:cubicBezTo>
                  <a:cubicBezTo>
                    <a:pt x="33" y="36"/>
                    <a:pt x="33" y="35"/>
                    <a:pt x="33" y="34"/>
                  </a:cubicBezTo>
                  <a:cubicBezTo>
                    <a:pt x="33" y="34"/>
                    <a:pt x="33" y="34"/>
                    <a:pt x="33" y="34"/>
                  </a:cubicBezTo>
                  <a:cubicBezTo>
                    <a:pt x="33" y="33"/>
                    <a:pt x="33" y="32"/>
                    <a:pt x="33" y="32"/>
                  </a:cubicBezTo>
                  <a:cubicBezTo>
                    <a:pt x="33" y="32"/>
                    <a:pt x="33" y="31"/>
                    <a:pt x="33" y="31"/>
                  </a:cubicBezTo>
                  <a:cubicBezTo>
                    <a:pt x="33" y="31"/>
                    <a:pt x="33" y="31"/>
                    <a:pt x="33" y="30"/>
                  </a:cubicBezTo>
                  <a:cubicBezTo>
                    <a:pt x="33" y="30"/>
                    <a:pt x="32" y="29"/>
                    <a:pt x="32" y="28"/>
                  </a:cubicBezTo>
                  <a:cubicBezTo>
                    <a:pt x="32" y="28"/>
                    <a:pt x="31" y="28"/>
                    <a:pt x="31" y="28"/>
                  </a:cubicBezTo>
                  <a:cubicBezTo>
                    <a:pt x="31" y="28"/>
                    <a:pt x="31" y="28"/>
                    <a:pt x="30" y="28"/>
                  </a:cubicBezTo>
                  <a:cubicBezTo>
                    <a:pt x="31" y="27"/>
                    <a:pt x="31" y="27"/>
                    <a:pt x="31" y="26"/>
                  </a:cubicBezTo>
                  <a:cubicBezTo>
                    <a:pt x="30" y="25"/>
                    <a:pt x="30" y="25"/>
                    <a:pt x="30" y="25"/>
                  </a:cubicBezTo>
                  <a:cubicBezTo>
                    <a:pt x="30" y="25"/>
                    <a:pt x="29" y="25"/>
                    <a:pt x="29" y="24"/>
                  </a:cubicBezTo>
                  <a:cubicBezTo>
                    <a:pt x="29" y="24"/>
                    <a:pt x="29" y="25"/>
                    <a:pt x="29" y="24"/>
                  </a:cubicBezTo>
                  <a:cubicBezTo>
                    <a:pt x="30" y="24"/>
                    <a:pt x="30" y="24"/>
                    <a:pt x="30" y="23"/>
                  </a:cubicBezTo>
                  <a:cubicBezTo>
                    <a:pt x="30" y="23"/>
                    <a:pt x="30" y="22"/>
                    <a:pt x="30" y="22"/>
                  </a:cubicBezTo>
                  <a:cubicBezTo>
                    <a:pt x="29" y="22"/>
                    <a:pt x="29" y="22"/>
                    <a:pt x="29" y="21"/>
                  </a:cubicBezTo>
                  <a:cubicBezTo>
                    <a:pt x="29" y="21"/>
                    <a:pt x="30" y="21"/>
                    <a:pt x="30" y="21"/>
                  </a:cubicBezTo>
                  <a:cubicBezTo>
                    <a:pt x="30" y="22"/>
                    <a:pt x="31" y="23"/>
                    <a:pt x="31" y="23"/>
                  </a:cubicBezTo>
                  <a:cubicBezTo>
                    <a:pt x="32" y="23"/>
                    <a:pt x="32" y="23"/>
                    <a:pt x="32" y="23"/>
                  </a:cubicBezTo>
                  <a:cubicBezTo>
                    <a:pt x="32" y="23"/>
                    <a:pt x="32" y="23"/>
                    <a:pt x="32" y="23"/>
                  </a:cubicBezTo>
                  <a:cubicBezTo>
                    <a:pt x="33" y="23"/>
                    <a:pt x="33" y="23"/>
                    <a:pt x="33" y="23"/>
                  </a:cubicBezTo>
                  <a:cubicBezTo>
                    <a:pt x="33" y="23"/>
                    <a:pt x="33" y="22"/>
                    <a:pt x="33" y="22"/>
                  </a:cubicBezTo>
                  <a:cubicBezTo>
                    <a:pt x="33" y="22"/>
                    <a:pt x="33" y="22"/>
                    <a:pt x="34" y="22"/>
                  </a:cubicBezTo>
                  <a:cubicBezTo>
                    <a:pt x="34" y="22"/>
                    <a:pt x="34" y="22"/>
                    <a:pt x="34" y="22"/>
                  </a:cubicBezTo>
                  <a:cubicBezTo>
                    <a:pt x="34" y="22"/>
                    <a:pt x="34" y="23"/>
                    <a:pt x="34" y="23"/>
                  </a:cubicBezTo>
                  <a:cubicBezTo>
                    <a:pt x="34" y="24"/>
                    <a:pt x="35" y="24"/>
                    <a:pt x="35" y="24"/>
                  </a:cubicBezTo>
                  <a:cubicBezTo>
                    <a:pt x="35" y="25"/>
                    <a:pt x="35" y="25"/>
                    <a:pt x="35" y="25"/>
                  </a:cubicBezTo>
                  <a:cubicBezTo>
                    <a:pt x="35" y="25"/>
                    <a:pt x="36" y="25"/>
                    <a:pt x="36" y="25"/>
                  </a:cubicBezTo>
                  <a:cubicBezTo>
                    <a:pt x="36" y="25"/>
                    <a:pt x="36" y="25"/>
                    <a:pt x="36" y="25"/>
                  </a:cubicBezTo>
                  <a:cubicBezTo>
                    <a:pt x="37" y="25"/>
                    <a:pt x="37" y="25"/>
                    <a:pt x="37" y="26"/>
                  </a:cubicBezTo>
                  <a:cubicBezTo>
                    <a:pt x="37" y="26"/>
                    <a:pt x="38" y="26"/>
                    <a:pt x="38" y="27"/>
                  </a:cubicBezTo>
                  <a:cubicBezTo>
                    <a:pt x="38" y="27"/>
                    <a:pt x="38" y="27"/>
                    <a:pt x="38" y="27"/>
                  </a:cubicBezTo>
                  <a:cubicBezTo>
                    <a:pt x="38" y="27"/>
                    <a:pt x="39" y="27"/>
                    <a:pt x="39" y="28"/>
                  </a:cubicBezTo>
                  <a:cubicBezTo>
                    <a:pt x="39" y="28"/>
                    <a:pt x="39" y="28"/>
                    <a:pt x="39" y="28"/>
                  </a:cubicBezTo>
                  <a:cubicBezTo>
                    <a:pt x="39" y="28"/>
                    <a:pt x="40" y="29"/>
                    <a:pt x="40" y="29"/>
                  </a:cubicBezTo>
                  <a:cubicBezTo>
                    <a:pt x="40" y="29"/>
                    <a:pt x="40" y="29"/>
                    <a:pt x="40" y="29"/>
                  </a:cubicBezTo>
                  <a:cubicBezTo>
                    <a:pt x="40" y="30"/>
                    <a:pt x="40" y="30"/>
                    <a:pt x="40" y="30"/>
                  </a:cubicBezTo>
                  <a:cubicBezTo>
                    <a:pt x="41" y="30"/>
                    <a:pt x="41" y="30"/>
                    <a:pt x="41" y="31"/>
                  </a:cubicBezTo>
                  <a:cubicBezTo>
                    <a:pt x="41" y="31"/>
                    <a:pt x="41" y="31"/>
                    <a:pt x="41" y="31"/>
                  </a:cubicBezTo>
                  <a:cubicBezTo>
                    <a:pt x="41" y="31"/>
                    <a:pt x="41" y="32"/>
                    <a:pt x="41" y="32"/>
                  </a:cubicBezTo>
                  <a:cubicBezTo>
                    <a:pt x="40" y="32"/>
                    <a:pt x="40" y="32"/>
                    <a:pt x="40" y="33"/>
                  </a:cubicBezTo>
                  <a:cubicBezTo>
                    <a:pt x="41" y="33"/>
                    <a:pt x="40" y="33"/>
                    <a:pt x="40" y="34"/>
                  </a:cubicBezTo>
                  <a:cubicBezTo>
                    <a:pt x="40" y="34"/>
                    <a:pt x="41" y="34"/>
                    <a:pt x="41" y="34"/>
                  </a:cubicBezTo>
                  <a:cubicBezTo>
                    <a:pt x="41" y="34"/>
                    <a:pt x="41" y="35"/>
                    <a:pt x="41" y="35"/>
                  </a:cubicBezTo>
                  <a:cubicBezTo>
                    <a:pt x="40" y="35"/>
                    <a:pt x="40" y="35"/>
                    <a:pt x="40" y="36"/>
                  </a:cubicBezTo>
                  <a:cubicBezTo>
                    <a:pt x="39" y="36"/>
                    <a:pt x="40" y="37"/>
                    <a:pt x="40" y="38"/>
                  </a:cubicBezTo>
                  <a:cubicBezTo>
                    <a:pt x="40" y="38"/>
                    <a:pt x="41" y="39"/>
                    <a:pt x="41" y="39"/>
                  </a:cubicBezTo>
                  <a:cubicBezTo>
                    <a:pt x="41" y="40"/>
                    <a:pt x="42" y="40"/>
                    <a:pt x="42" y="41"/>
                  </a:cubicBezTo>
                  <a:cubicBezTo>
                    <a:pt x="42" y="41"/>
                    <a:pt x="43" y="42"/>
                    <a:pt x="42" y="43"/>
                  </a:cubicBezTo>
                  <a:cubicBezTo>
                    <a:pt x="42" y="43"/>
                    <a:pt x="42" y="43"/>
                    <a:pt x="42" y="43"/>
                  </a:cubicBezTo>
                  <a:cubicBezTo>
                    <a:pt x="42" y="44"/>
                    <a:pt x="42" y="45"/>
                    <a:pt x="42" y="45"/>
                  </a:cubicBezTo>
                  <a:cubicBezTo>
                    <a:pt x="42" y="46"/>
                    <a:pt x="43" y="46"/>
                    <a:pt x="43" y="46"/>
                  </a:cubicBezTo>
                  <a:cubicBezTo>
                    <a:pt x="43" y="46"/>
                    <a:pt x="43" y="47"/>
                    <a:pt x="43" y="47"/>
                  </a:cubicBezTo>
                  <a:cubicBezTo>
                    <a:pt x="43" y="48"/>
                    <a:pt x="45" y="48"/>
                    <a:pt x="45" y="49"/>
                  </a:cubicBezTo>
                  <a:cubicBezTo>
                    <a:pt x="44" y="49"/>
                    <a:pt x="44" y="50"/>
                    <a:pt x="44" y="50"/>
                  </a:cubicBezTo>
                  <a:cubicBezTo>
                    <a:pt x="44" y="50"/>
                    <a:pt x="44" y="51"/>
                    <a:pt x="44" y="51"/>
                  </a:cubicBezTo>
                  <a:cubicBezTo>
                    <a:pt x="44" y="51"/>
                    <a:pt x="44" y="51"/>
                    <a:pt x="44" y="52"/>
                  </a:cubicBezTo>
                  <a:cubicBezTo>
                    <a:pt x="44" y="52"/>
                    <a:pt x="43" y="52"/>
                    <a:pt x="43" y="53"/>
                  </a:cubicBezTo>
                  <a:cubicBezTo>
                    <a:pt x="43" y="53"/>
                    <a:pt x="43" y="53"/>
                    <a:pt x="43" y="53"/>
                  </a:cubicBezTo>
                  <a:close/>
                  <a:moveTo>
                    <a:pt x="33" y="21"/>
                  </a:moveTo>
                  <a:cubicBezTo>
                    <a:pt x="33" y="21"/>
                    <a:pt x="33" y="21"/>
                    <a:pt x="33" y="21"/>
                  </a:cubicBezTo>
                  <a:cubicBezTo>
                    <a:pt x="33" y="21"/>
                    <a:pt x="33" y="21"/>
                    <a:pt x="33" y="21"/>
                  </a:cubicBezTo>
                  <a:cubicBezTo>
                    <a:pt x="33" y="21"/>
                    <a:pt x="33" y="21"/>
                    <a:pt x="33" y="21"/>
                  </a:cubicBezTo>
                  <a:cubicBezTo>
                    <a:pt x="33" y="21"/>
                    <a:pt x="33" y="21"/>
                    <a:pt x="33" y="21"/>
                  </a:cubicBezTo>
                  <a:cubicBezTo>
                    <a:pt x="33" y="21"/>
                    <a:pt x="33" y="21"/>
                    <a:pt x="33" y="21"/>
                  </a:cubicBezTo>
                  <a:cubicBezTo>
                    <a:pt x="33" y="21"/>
                    <a:pt x="33" y="21"/>
                    <a:pt x="33" y="21"/>
                  </a:cubicBezTo>
                  <a:cubicBezTo>
                    <a:pt x="33" y="21"/>
                    <a:pt x="33" y="21"/>
                    <a:pt x="33" y="21"/>
                  </a:cubicBezTo>
                  <a:cubicBezTo>
                    <a:pt x="33" y="21"/>
                    <a:pt x="33" y="21"/>
                    <a:pt x="33" y="21"/>
                  </a:cubicBezTo>
                  <a:close/>
                  <a:moveTo>
                    <a:pt x="31" y="20"/>
                  </a:moveTo>
                  <a:cubicBezTo>
                    <a:pt x="31" y="20"/>
                    <a:pt x="32" y="20"/>
                    <a:pt x="32" y="21"/>
                  </a:cubicBezTo>
                  <a:cubicBezTo>
                    <a:pt x="32" y="21"/>
                    <a:pt x="32" y="21"/>
                    <a:pt x="31" y="21"/>
                  </a:cubicBezTo>
                  <a:cubicBezTo>
                    <a:pt x="31" y="21"/>
                    <a:pt x="31" y="21"/>
                    <a:pt x="31" y="21"/>
                  </a:cubicBezTo>
                  <a:cubicBezTo>
                    <a:pt x="31" y="21"/>
                    <a:pt x="31" y="21"/>
                    <a:pt x="31" y="21"/>
                  </a:cubicBezTo>
                  <a:cubicBezTo>
                    <a:pt x="31" y="21"/>
                    <a:pt x="31" y="21"/>
                    <a:pt x="31" y="21"/>
                  </a:cubicBezTo>
                  <a:cubicBezTo>
                    <a:pt x="31" y="21"/>
                    <a:pt x="31" y="20"/>
                    <a:pt x="31" y="20"/>
                  </a:cubicBezTo>
                  <a:close/>
                </a:path>
              </a:pathLst>
            </a:custGeom>
            <a:solidFill>
              <a:srgbClr val="D95677"/>
            </a:solidFill>
            <a:ln w="9525">
              <a:no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defTabSz="2945407">
                <a:defRPr/>
              </a:pPr>
              <a:endParaRPr lang="en-US" sz="1600" kern="0">
                <a:solidFill>
                  <a:srgbClr val="0A0A0A"/>
                </a:solidFill>
                <a:cs typeface="Arial" charset="0"/>
              </a:endParaRPr>
            </a:p>
          </p:txBody>
        </p:sp>
        <p:sp>
          <p:nvSpPr>
            <p:cNvPr id="292" name="Freeform 275">
              <a:extLst>
                <a:ext uri="{FF2B5EF4-FFF2-40B4-BE49-F238E27FC236}">
                  <a16:creationId xmlns:a16="http://schemas.microsoft.com/office/drawing/2014/main" id="{03B487D9-30F0-17E5-6E17-0A39CF819450}"/>
                </a:ext>
              </a:extLst>
            </p:cNvPr>
            <p:cNvSpPr>
              <a:spLocks noEditPoints="1"/>
            </p:cNvSpPr>
            <p:nvPr/>
          </p:nvSpPr>
          <p:spPr bwMode="auto">
            <a:xfrm>
              <a:off x="34555989" y="9950306"/>
              <a:ext cx="372374" cy="578845"/>
            </a:xfrm>
            <a:custGeom>
              <a:avLst/>
              <a:gdLst/>
              <a:ahLst/>
              <a:cxnLst>
                <a:cxn ang="0">
                  <a:pos x="16" y="15"/>
                </a:cxn>
                <a:cxn ang="0">
                  <a:pos x="15" y="17"/>
                </a:cxn>
                <a:cxn ang="0">
                  <a:pos x="13" y="17"/>
                </a:cxn>
                <a:cxn ang="0">
                  <a:pos x="12" y="17"/>
                </a:cxn>
                <a:cxn ang="0">
                  <a:pos x="11" y="18"/>
                </a:cxn>
                <a:cxn ang="0">
                  <a:pos x="10" y="19"/>
                </a:cxn>
                <a:cxn ang="0">
                  <a:pos x="8" y="20"/>
                </a:cxn>
                <a:cxn ang="0">
                  <a:pos x="7" y="21"/>
                </a:cxn>
                <a:cxn ang="0">
                  <a:pos x="6" y="20"/>
                </a:cxn>
                <a:cxn ang="0">
                  <a:pos x="6" y="18"/>
                </a:cxn>
                <a:cxn ang="0">
                  <a:pos x="5" y="16"/>
                </a:cxn>
                <a:cxn ang="0">
                  <a:pos x="5" y="15"/>
                </a:cxn>
                <a:cxn ang="0">
                  <a:pos x="5" y="13"/>
                </a:cxn>
                <a:cxn ang="0">
                  <a:pos x="5" y="12"/>
                </a:cxn>
                <a:cxn ang="0">
                  <a:pos x="3" y="12"/>
                </a:cxn>
                <a:cxn ang="0">
                  <a:pos x="3" y="10"/>
                </a:cxn>
                <a:cxn ang="0">
                  <a:pos x="1" y="9"/>
                </a:cxn>
                <a:cxn ang="0">
                  <a:pos x="3" y="8"/>
                </a:cxn>
                <a:cxn ang="0">
                  <a:pos x="3" y="9"/>
                </a:cxn>
                <a:cxn ang="0">
                  <a:pos x="3" y="8"/>
                </a:cxn>
                <a:cxn ang="0">
                  <a:pos x="2" y="6"/>
                </a:cxn>
                <a:cxn ang="0">
                  <a:pos x="2" y="6"/>
                </a:cxn>
                <a:cxn ang="0">
                  <a:pos x="1" y="2"/>
                </a:cxn>
                <a:cxn ang="0">
                  <a:pos x="3" y="1"/>
                </a:cxn>
                <a:cxn ang="0">
                  <a:pos x="6" y="1"/>
                </a:cxn>
                <a:cxn ang="0">
                  <a:pos x="7" y="2"/>
                </a:cxn>
                <a:cxn ang="0">
                  <a:pos x="10" y="4"/>
                </a:cxn>
                <a:cxn ang="0">
                  <a:pos x="14" y="8"/>
                </a:cxn>
                <a:cxn ang="0">
                  <a:pos x="15" y="11"/>
                </a:cxn>
                <a:cxn ang="0">
                  <a:pos x="16" y="13"/>
                </a:cxn>
                <a:cxn ang="0">
                  <a:pos x="10" y="26"/>
                </a:cxn>
                <a:cxn ang="0">
                  <a:pos x="8" y="26"/>
                </a:cxn>
                <a:cxn ang="0">
                  <a:pos x="8" y="21"/>
                </a:cxn>
                <a:cxn ang="0">
                  <a:pos x="5" y="21"/>
                </a:cxn>
                <a:cxn ang="0">
                  <a:pos x="6" y="21"/>
                </a:cxn>
                <a:cxn ang="0">
                  <a:pos x="5" y="21"/>
                </a:cxn>
                <a:cxn ang="0">
                  <a:pos x="19" y="21"/>
                </a:cxn>
                <a:cxn ang="0">
                  <a:pos x="15" y="19"/>
                </a:cxn>
                <a:cxn ang="0">
                  <a:pos x="15" y="19"/>
                </a:cxn>
                <a:cxn ang="0">
                  <a:pos x="15" y="19"/>
                </a:cxn>
                <a:cxn ang="0">
                  <a:pos x="5" y="19"/>
                </a:cxn>
                <a:cxn ang="0">
                  <a:pos x="2" y="10"/>
                </a:cxn>
                <a:cxn ang="0">
                  <a:pos x="2" y="11"/>
                </a:cxn>
              </a:cxnLst>
              <a:rect l="0" t="0" r="r" b="b"/>
              <a:pathLst>
                <a:path w="19" h="27">
                  <a:moveTo>
                    <a:pt x="16" y="13"/>
                  </a:moveTo>
                  <a:cubicBezTo>
                    <a:pt x="16" y="13"/>
                    <a:pt x="17" y="15"/>
                    <a:pt x="17" y="15"/>
                  </a:cubicBezTo>
                  <a:cubicBezTo>
                    <a:pt x="16" y="15"/>
                    <a:pt x="16" y="15"/>
                    <a:pt x="16" y="15"/>
                  </a:cubicBezTo>
                  <a:cubicBezTo>
                    <a:pt x="17" y="16"/>
                    <a:pt x="17" y="16"/>
                    <a:pt x="17" y="17"/>
                  </a:cubicBezTo>
                  <a:cubicBezTo>
                    <a:pt x="16" y="17"/>
                    <a:pt x="16" y="17"/>
                    <a:pt x="16" y="17"/>
                  </a:cubicBezTo>
                  <a:cubicBezTo>
                    <a:pt x="16" y="17"/>
                    <a:pt x="16" y="17"/>
                    <a:pt x="15" y="17"/>
                  </a:cubicBezTo>
                  <a:cubicBezTo>
                    <a:pt x="15" y="17"/>
                    <a:pt x="14" y="17"/>
                    <a:pt x="14" y="17"/>
                  </a:cubicBezTo>
                  <a:cubicBezTo>
                    <a:pt x="14" y="17"/>
                    <a:pt x="14" y="17"/>
                    <a:pt x="14" y="17"/>
                  </a:cubicBezTo>
                  <a:cubicBezTo>
                    <a:pt x="14" y="17"/>
                    <a:pt x="14" y="17"/>
                    <a:pt x="13" y="17"/>
                  </a:cubicBezTo>
                  <a:cubicBezTo>
                    <a:pt x="13" y="18"/>
                    <a:pt x="14" y="18"/>
                    <a:pt x="13" y="18"/>
                  </a:cubicBezTo>
                  <a:cubicBezTo>
                    <a:pt x="13" y="18"/>
                    <a:pt x="12" y="18"/>
                    <a:pt x="12" y="17"/>
                  </a:cubicBezTo>
                  <a:cubicBezTo>
                    <a:pt x="12" y="17"/>
                    <a:pt x="12" y="17"/>
                    <a:pt x="12" y="17"/>
                  </a:cubicBezTo>
                  <a:cubicBezTo>
                    <a:pt x="12" y="18"/>
                    <a:pt x="12" y="18"/>
                    <a:pt x="12" y="18"/>
                  </a:cubicBezTo>
                  <a:cubicBezTo>
                    <a:pt x="12" y="18"/>
                    <a:pt x="11" y="18"/>
                    <a:pt x="11" y="18"/>
                  </a:cubicBezTo>
                  <a:cubicBezTo>
                    <a:pt x="11" y="18"/>
                    <a:pt x="11" y="18"/>
                    <a:pt x="11" y="18"/>
                  </a:cubicBezTo>
                  <a:cubicBezTo>
                    <a:pt x="10" y="18"/>
                    <a:pt x="10" y="18"/>
                    <a:pt x="10" y="18"/>
                  </a:cubicBezTo>
                  <a:cubicBezTo>
                    <a:pt x="10" y="18"/>
                    <a:pt x="10" y="18"/>
                    <a:pt x="10" y="18"/>
                  </a:cubicBezTo>
                  <a:cubicBezTo>
                    <a:pt x="10" y="19"/>
                    <a:pt x="10" y="19"/>
                    <a:pt x="10" y="19"/>
                  </a:cubicBezTo>
                  <a:cubicBezTo>
                    <a:pt x="9" y="19"/>
                    <a:pt x="9" y="19"/>
                    <a:pt x="9" y="19"/>
                  </a:cubicBezTo>
                  <a:cubicBezTo>
                    <a:pt x="8" y="20"/>
                    <a:pt x="8" y="20"/>
                    <a:pt x="8" y="20"/>
                  </a:cubicBezTo>
                  <a:cubicBezTo>
                    <a:pt x="8" y="20"/>
                    <a:pt x="8" y="20"/>
                    <a:pt x="8" y="20"/>
                  </a:cubicBezTo>
                  <a:cubicBezTo>
                    <a:pt x="8" y="20"/>
                    <a:pt x="8" y="20"/>
                    <a:pt x="7" y="20"/>
                  </a:cubicBezTo>
                  <a:cubicBezTo>
                    <a:pt x="7" y="21"/>
                    <a:pt x="7" y="21"/>
                    <a:pt x="7" y="21"/>
                  </a:cubicBezTo>
                  <a:cubicBezTo>
                    <a:pt x="7" y="21"/>
                    <a:pt x="7" y="21"/>
                    <a:pt x="7" y="21"/>
                  </a:cubicBezTo>
                  <a:cubicBezTo>
                    <a:pt x="7" y="21"/>
                    <a:pt x="7" y="21"/>
                    <a:pt x="7" y="21"/>
                  </a:cubicBezTo>
                  <a:cubicBezTo>
                    <a:pt x="7" y="21"/>
                    <a:pt x="7" y="20"/>
                    <a:pt x="7" y="20"/>
                  </a:cubicBezTo>
                  <a:cubicBezTo>
                    <a:pt x="6" y="20"/>
                    <a:pt x="6" y="20"/>
                    <a:pt x="6" y="20"/>
                  </a:cubicBezTo>
                  <a:cubicBezTo>
                    <a:pt x="7" y="20"/>
                    <a:pt x="7" y="19"/>
                    <a:pt x="7" y="19"/>
                  </a:cubicBezTo>
                  <a:cubicBezTo>
                    <a:pt x="6" y="18"/>
                    <a:pt x="6" y="18"/>
                    <a:pt x="6" y="18"/>
                  </a:cubicBezTo>
                  <a:cubicBezTo>
                    <a:pt x="6" y="18"/>
                    <a:pt x="6" y="18"/>
                    <a:pt x="6" y="18"/>
                  </a:cubicBezTo>
                  <a:cubicBezTo>
                    <a:pt x="5" y="18"/>
                    <a:pt x="5" y="18"/>
                    <a:pt x="5" y="18"/>
                  </a:cubicBezTo>
                  <a:cubicBezTo>
                    <a:pt x="5" y="17"/>
                    <a:pt x="5" y="17"/>
                    <a:pt x="5" y="17"/>
                  </a:cubicBezTo>
                  <a:cubicBezTo>
                    <a:pt x="5" y="17"/>
                    <a:pt x="5" y="17"/>
                    <a:pt x="5" y="16"/>
                  </a:cubicBezTo>
                  <a:cubicBezTo>
                    <a:pt x="5" y="16"/>
                    <a:pt x="5" y="16"/>
                    <a:pt x="5" y="15"/>
                  </a:cubicBezTo>
                  <a:cubicBezTo>
                    <a:pt x="5" y="15"/>
                    <a:pt x="5" y="15"/>
                    <a:pt x="5" y="15"/>
                  </a:cubicBezTo>
                  <a:cubicBezTo>
                    <a:pt x="5" y="15"/>
                    <a:pt x="5" y="15"/>
                    <a:pt x="5" y="15"/>
                  </a:cubicBezTo>
                  <a:cubicBezTo>
                    <a:pt x="5" y="15"/>
                    <a:pt x="5" y="15"/>
                    <a:pt x="5" y="15"/>
                  </a:cubicBezTo>
                  <a:cubicBezTo>
                    <a:pt x="5" y="14"/>
                    <a:pt x="5" y="14"/>
                    <a:pt x="5" y="13"/>
                  </a:cubicBezTo>
                  <a:cubicBezTo>
                    <a:pt x="5" y="13"/>
                    <a:pt x="5" y="13"/>
                    <a:pt x="5" y="13"/>
                  </a:cubicBezTo>
                  <a:cubicBezTo>
                    <a:pt x="5" y="13"/>
                    <a:pt x="5" y="13"/>
                    <a:pt x="5" y="13"/>
                  </a:cubicBezTo>
                  <a:cubicBezTo>
                    <a:pt x="5" y="13"/>
                    <a:pt x="5" y="13"/>
                    <a:pt x="5" y="13"/>
                  </a:cubicBezTo>
                  <a:cubicBezTo>
                    <a:pt x="5" y="13"/>
                    <a:pt x="5" y="13"/>
                    <a:pt x="5" y="12"/>
                  </a:cubicBezTo>
                  <a:cubicBezTo>
                    <a:pt x="5" y="12"/>
                    <a:pt x="5" y="12"/>
                    <a:pt x="5" y="12"/>
                  </a:cubicBezTo>
                  <a:cubicBezTo>
                    <a:pt x="4" y="12"/>
                    <a:pt x="5" y="12"/>
                    <a:pt x="4" y="12"/>
                  </a:cubicBezTo>
                  <a:cubicBezTo>
                    <a:pt x="4" y="12"/>
                    <a:pt x="3" y="12"/>
                    <a:pt x="3" y="12"/>
                  </a:cubicBezTo>
                  <a:cubicBezTo>
                    <a:pt x="3" y="12"/>
                    <a:pt x="3" y="11"/>
                    <a:pt x="3" y="11"/>
                  </a:cubicBezTo>
                  <a:cubicBezTo>
                    <a:pt x="3" y="11"/>
                    <a:pt x="3" y="11"/>
                    <a:pt x="3" y="11"/>
                  </a:cubicBezTo>
                  <a:cubicBezTo>
                    <a:pt x="3" y="11"/>
                    <a:pt x="3" y="10"/>
                    <a:pt x="3" y="10"/>
                  </a:cubicBezTo>
                  <a:cubicBezTo>
                    <a:pt x="3" y="10"/>
                    <a:pt x="3" y="10"/>
                    <a:pt x="3" y="10"/>
                  </a:cubicBezTo>
                  <a:cubicBezTo>
                    <a:pt x="2" y="9"/>
                    <a:pt x="2" y="9"/>
                    <a:pt x="1" y="9"/>
                  </a:cubicBezTo>
                  <a:cubicBezTo>
                    <a:pt x="1" y="9"/>
                    <a:pt x="1" y="9"/>
                    <a:pt x="1" y="9"/>
                  </a:cubicBezTo>
                  <a:cubicBezTo>
                    <a:pt x="1" y="8"/>
                    <a:pt x="1" y="8"/>
                    <a:pt x="2" y="8"/>
                  </a:cubicBezTo>
                  <a:cubicBezTo>
                    <a:pt x="2" y="8"/>
                    <a:pt x="2" y="8"/>
                    <a:pt x="2" y="8"/>
                  </a:cubicBezTo>
                  <a:cubicBezTo>
                    <a:pt x="2" y="8"/>
                    <a:pt x="3" y="8"/>
                    <a:pt x="3" y="8"/>
                  </a:cubicBezTo>
                  <a:cubicBezTo>
                    <a:pt x="3" y="9"/>
                    <a:pt x="3" y="9"/>
                    <a:pt x="3" y="9"/>
                  </a:cubicBezTo>
                  <a:cubicBezTo>
                    <a:pt x="3" y="9"/>
                    <a:pt x="3" y="9"/>
                    <a:pt x="3" y="9"/>
                  </a:cubicBezTo>
                  <a:cubicBezTo>
                    <a:pt x="3" y="9"/>
                    <a:pt x="3" y="9"/>
                    <a:pt x="3" y="9"/>
                  </a:cubicBezTo>
                  <a:cubicBezTo>
                    <a:pt x="3" y="9"/>
                    <a:pt x="3" y="9"/>
                    <a:pt x="3" y="9"/>
                  </a:cubicBezTo>
                  <a:cubicBezTo>
                    <a:pt x="4" y="8"/>
                    <a:pt x="4" y="9"/>
                    <a:pt x="4" y="8"/>
                  </a:cubicBezTo>
                  <a:cubicBezTo>
                    <a:pt x="3" y="8"/>
                    <a:pt x="3" y="8"/>
                    <a:pt x="3" y="8"/>
                  </a:cubicBezTo>
                  <a:cubicBezTo>
                    <a:pt x="3" y="7"/>
                    <a:pt x="3" y="7"/>
                    <a:pt x="3" y="7"/>
                  </a:cubicBezTo>
                  <a:cubicBezTo>
                    <a:pt x="3" y="7"/>
                    <a:pt x="2" y="7"/>
                    <a:pt x="2" y="7"/>
                  </a:cubicBezTo>
                  <a:cubicBezTo>
                    <a:pt x="2" y="7"/>
                    <a:pt x="2" y="7"/>
                    <a:pt x="2" y="6"/>
                  </a:cubicBezTo>
                  <a:cubicBezTo>
                    <a:pt x="2" y="6"/>
                    <a:pt x="2" y="6"/>
                    <a:pt x="2" y="6"/>
                  </a:cubicBezTo>
                  <a:cubicBezTo>
                    <a:pt x="2" y="6"/>
                    <a:pt x="2" y="6"/>
                    <a:pt x="2" y="6"/>
                  </a:cubicBezTo>
                  <a:cubicBezTo>
                    <a:pt x="2" y="6"/>
                    <a:pt x="2" y="6"/>
                    <a:pt x="2" y="6"/>
                  </a:cubicBezTo>
                  <a:cubicBezTo>
                    <a:pt x="1" y="5"/>
                    <a:pt x="1" y="5"/>
                    <a:pt x="1" y="5"/>
                  </a:cubicBezTo>
                  <a:cubicBezTo>
                    <a:pt x="1" y="4"/>
                    <a:pt x="1" y="4"/>
                    <a:pt x="1" y="4"/>
                  </a:cubicBezTo>
                  <a:cubicBezTo>
                    <a:pt x="0" y="4"/>
                    <a:pt x="1" y="3"/>
                    <a:pt x="1" y="2"/>
                  </a:cubicBezTo>
                  <a:cubicBezTo>
                    <a:pt x="1" y="2"/>
                    <a:pt x="1" y="1"/>
                    <a:pt x="2" y="1"/>
                  </a:cubicBezTo>
                  <a:cubicBezTo>
                    <a:pt x="2" y="1"/>
                    <a:pt x="2" y="1"/>
                    <a:pt x="3" y="1"/>
                  </a:cubicBezTo>
                  <a:cubicBezTo>
                    <a:pt x="3" y="1"/>
                    <a:pt x="3" y="1"/>
                    <a:pt x="3" y="1"/>
                  </a:cubicBezTo>
                  <a:cubicBezTo>
                    <a:pt x="3" y="1"/>
                    <a:pt x="3" y="1"/>
                    <a:pt x="4" y="1"/>
                  </a:cubicBezTo>
                  <a:cubicBezTo>
                    <a:pt x="4" y="2"/>
                    <a:pt x="5" y="1"/>
                    <a:pt x="6" y="1"/>
                  </a:cubicBezTo>
                  <a:cubicBezTo>
                    <a:pt x="6" y="1"/>
                    <a:pt x="6" y="1"/>
                    <a:pt x="6" y="1"/>
                  </a:cubicBezTo>
                  <a:cubicBezTo>
                    <a:pt x="6" y="1"/>
                    <a:pt x="6" y="0"/>
                    <a:pt x="6" y="0"/>
                  </a:cubicBezTo>
                  <a:cubicBezTo>
                    <a:pt x="6" y="1"/>
                    <a:pt x="7" y="1"/>
                    <a:pt x="7" y="1"/>
                  </a:cubicBezTo>
                  <a:cubicBezTo>
                    <a:pt x="7" y="1"/>
                    <a:pt x="7" y="2"/>
                    <a:pt x="7" y="2"/>
                  </a:cubicBezTo>
                  <a:cubicBezTo>
                    <a:pt x="7" y="2"/>
                    <a:pt x="8" y="2"/>
                    <a:pt x="8" y="2"/>
                  </a:cubicBezTo>
                  <a:cubicBezTo>
                    <a:pt x="8" y="3"/>
                    <a:pt x="9" y="3"/>
                    <a:pt x="9" y="3"/>
                  </a:cubicBezTo>
                  <a:cubicBezTo>
                    <a:pt x="9" y="4"/>
                    <a:pt x="10" y="4"/>
                    <a:pt x="10" y="4"/>
                  </a:cubicBezTo>
                  <a:cubicBezTo>
                    <a:pt x="11" y="5"/>
                    <a:pt x="11" y="5"/>
                    <a:pt x="11" y="6"/>
                  </a:cubicBezTo>
                  <a:cubicBezTo>
                    <a:pt x="12" y="6"/>
                    <a:pt x="12" y="6"/>
                    <a:pt x="13" y="7"/>
                  </a:cubicBezTo>
                  <a:cubicBezTo>
                    <a:pt x="13" y="7"/>
                    <a:pt x="13" y="8"/>
                    <a:pt x="14" y="8"/>
                  </a:cubicBezTo>
                  <a:cubicBezTo>
                    <a:pt x="14" y="9"/>
                    <a:pt x="14" y="9"/>
                    <a:pt x="14" y="9"/>
                  </a:cubicBezTo>
                  <a:cubicBezTo>
                    <a:pt x="14" y="9"/>
                    <a:pt x="14" y="10"/>
                    <a:pt x="14" y="10"/>
                  </a:cubicBezTo>
                  <a:cubicBezTo>
                    <a:pt x="14" y="10"/>
                    <a:pt x="15" y="10"/>
                    <a:pt x="15" y="11"/>
                  </a:cubicBezTo>
                  <a:cubicBezTo>
                    <a:pt x="15" y="11"/>
                    <a:pt x="15" y="11"/>
                    <a:pt x="15" y="12"/>
                  </a:cubicBezTo>
                  <a:cubicBezTo>
                    <a:pt x="15" y="12"/>
                    <a:pt x="15" y="13"/>
                    <a:pt x="16" y="13"/>
                  </a:cubicBezTo>
                  <a:cubicBezTo>
                    <a:pt x="16" y="13"/>
                    <a:pt x="16" y="13"/>
                    <a:pt x="16" y="13"/>
                  </a:cubicBezTo>
                  <a:close/>
                  <a:moveTo>
                    <a:pt x="9" y="26"/>
                  </a:moveTo>
                  <a:cubicBezTo>
                    <a:pt x="9" y="26"/>
                    <a:pt x="10" y="26"/>
                    <a:pt x="10" y="26"/>
                  </a:cubicBezTo>
                  <a:cubicBezTo>
                    <a:pt x="10" y="26"/>
                    <a:pt x="10" y="26"/>
                    <a:pt x="10" y="26"/>
                  </a:cubicBezTo>
                  <a:cubicBezTo>
                    <a:pt x="9" y="27"/>
                    <a:pt x="9" y="27"/>
                    <a:pt x="8" y="27"/>
                  </a:cubicBezTo>
                  <a:cubicBezTo>
                    <a:pt x="8" y="27"/>
                    <a:pt x="8" y="27"/>
                    <a:pt x="8" y="26"/>
                  </a:cubicBezTo>
                  <a:cubicBezTo>
                    <a:pt x="8" y="26"/>
                    <a:pt x="8" y="26"/>
                    <a:pt x="8" y="26"/>
                  </a:cubicBezTo>
                  <a:cubicBezTo>
                    <a:pt x="9" y="26"/>
                    <a:pt x="9" y="26"/>
                    <a:pt x="9" y="26"/>
                  </a:cubicBezTo>
                  <a:close/>
                  <a:moveTo>
                    <a:pt x="8" y="21"/>
                  </a:moveTo>
                  <a:cubicBezTo>
                    <a:pt x="8" y="21"/>
                    <a:pt x="8" y="21"/>
                    <a:pt x="8" y="21"/>
                  </a:cubicBezTo>
                  <a:cubicBezTo>
                    <a:pt x="8" y="22"/>
                    <a:pt x="8" y="21"/>
                    <a:pt x="8" y="21"/>
                  </a:cubicBezTo>
                  <a:close/>
                  <a:moveTo>
                    <a:pt x="5" y="21"/>
                  </a:moveTo>
                  <a:cubicBezTo>
                    <a:pt x="5" y="21"/>
                    <a:pt x="5" y="21"/>
                    <a:pt x="5" y="21"/>
                  </a:cubicBezTo>
                  <a:cubicBezTo>
                    <a:pt x="5" y="21"/>
                    <a:pt x="5" y="21"/>
                    <a:pt x="6" y="21"/>
                  </a:cubicBezTo>
                  <a:cubicBezTo>
                    <a:pt x="6" y="21"/>
                    <a:pt x="6" y="21"/>
                    <a:pt x="6" y="21"/>
                  </a:cubicBezTo>
                  <a:cubicBezTo>
                    <a:pt x="6" y="21"/>
                    <a:pt x="6" y="21"/>
                    <a:pt x="6" y="21"/>
                  </a:cubicBezTo>
                  <a:cubicBezTo>
                    <a:pt x="6" y="21"/>
                    <a:pt x="6" y="21"/>
                    <a:pt x="6" y="21"/>
                  </a:cubicBezTo>
                  <a:cubicBezTo>
                    <a:pt x="6" y="21"/>
                    <a:pt x="6" y="21"/>
                    <a:pt x="6" y="21"/>
                  </a:cubicBezTo>
                  <a:cubicBezTo>
                    <a:pt x="6" y="21"/>
                    <a:pt x="6" y="21"/>
                    <a:pt x="5" y="21"/>
                  </a:cubicBezTo>
                  <a:close/>
                  <a:moveTo>
                    <a:pt x="19" y="20"/>
                  </a:moveTo>
                  <a:cubicBezTo>
                    <a:pt x="19" y="20"/>
                    <a:pt x="19" y="20"/>
                    <a:pt x="19" y="20"/>
                  </a:cubicBezTo>
                  <a:cubicBezTo>
                    <a:pt x="19" y="20"/>
                    <a:pt x="19" y="21"/>
                    <a:pt x="19" y="21"/>
                  </a:cubicBezTo>
                  <a:cubicBezTo>
                    <a:pt x="19" y="21"/>
                    <a:pt x="19" y="21"/>
                    <a:pt x="19" y="20"/>
                  </a:cubicBezTo>
                  <a:cubicBezTo>
                    <a:pt x="19" y="20"/>
                    <a:pt x="19" y="20"/>
                    <a:pt x="19" y="20"/>
                  </a:cubicBezTo>
                  <a:close/>
                  <a:moveTo>
                    <a:pt x="15" y="19"/>
                  </a:moveTo>
                  <a:cubicBezTo>
                    <a:pt x="15" y="19"/>
                    <a:pt x="15" y="19"/>
                    <a:pt x="15" y="19"/>
                  </a:cubicBezTo>
                  <a:cubicBezTo>
                    <a:pt x="15" y="19"/>
                    <a:pt x="15" y="19"/>
                    <a:pt x="15" y="19"/>
                  </a:cubicBezTo>
                  <a:cubicBezTo>
                    <a:pt x="15" y="19"/>
                    <a:pt x="15" y="19"/>
                    <a:pt x="15" y="19"/>
                  </a:cubicBezTo>
                  <a:cubicBezTo>
                    <a:pt x="15" y="19"/>
                    <a:pt x="15" y="19"/>
                    <a:pt x="15" y="19"/>
                  </a:cubicBezTo>
                  <a:cubicBezTo>
                    <a:pt x="15" y="19"/>
                    <a:pt x="15" y="19"/>
                    <a:pt x="15" y="19"/>
                  </a:cubicBezTo>
                  <a:cubicBezTo>
                    <a:pt x="15" y="19"/>
                    <a:pt x="15" y="19"/>
                    <a:pt x="15" y="19"/>
                  </a:cubicBezTo>
                  <a:close/>
                  <a:moveTo>
                    <a:pt x="5" y="19"/>
                  </a:moveTo>
                  <a:cubicBezTo>
                    <a:pt x="5" y="19"/>
                    <a:pt x="5" y="19"/>
                    <a:pt x="5" y="19"/>
                  </a:cubicBezTo>
                  <a:cubicBezTo>
                    <a:pt x="5" y="19"/>
                    <a:pt x="5" y="19"/>
                    <a:pt x="5" y="19"/>
                  </a:cubicBezTo>
                  <a:cubicBezTo>
                    <a:pt x="5" y="19"/>
                    <a:pt x="5" y="19"/>
                    <a:pt x="5" y="19"/>
                  </a:cubicBezTo>
                  <a:cubicBezTo>
                    <a:pt x="5" y="19"/>
                    <a:pt x="5" y="19"/>
                    <a:pt x="5" y="19"/>
                  </a:cubicBezTo>
                  <a:close/>
                  <a:moveTo>
                    <a:pt x="2" y="10"/>
                  </a:moveTo>
                  <a:cubicBezTo>
                    <a:pt x="2" y="10"/>
                    <a:pt x="2" y="10"/>
                    <a:pt x="2" y="11"/>
                  </a:cubicBezTo>
                  <a:cubicBezTo>
                    <a:pt x="2" y="11"/>
                    <a:pt x="2" y="11"/>
                    <a:pt x="2" y="11"/>
                  </a:cubicBezTo>
                  <a:cubicBezTo>
                    <a:pt x="2" y="11"/>
                    <a:pt x="2" y="11"/>
                    <a:pt x="2" y="11"/>
                  </a:cubicBezTo>
                  <a:cubicBezTo>
                    <a:pt x="2" y="10"/>
                    <a:pt x="2" y="10"/>
                    <a:pt x="2" y="10"/>
                  </a:cubicBezTo>
                  <a:close/>
                </a:path>
              </a:pathLst>
            </a:custGeom>
            <a:solidFill>
              <a:srgbClr val="7035F3"/>
            </a:solidFill>
            <a:ln w="9525">
              <a:no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defTabSz="2945407">
                <a:defRPr/>
              </a:pPr>
              <a:endParaRPr lang="en-US" sz="1600" kern="0">
                <a:solidFill>
                  <a:srgbClr val="0A0A0A"/>
                </a:solidFill>
                <a:cs typeface="Arial" charset="0"/>
              </a:endParaRPr>
            </a:p>
          </p:txBody>
        </p:sp>
        <p:sp>
          <p:nvSpPr>
            <p:cNvPr id="293" name="Freeform 276">
              <a:extLst>
                <a:ext uri="{FF2B5EF4-FFF2-40B4-BE49-F238E27FC236}">
                  <a16:creationId xmlns:a16="http://schemas.microsoft.com/office/drawing/2014/main" id="{06B3F2F0-A169-5DC5-36CD-F3392E4442F6}"/>
                </a:ext>
              </a:extLst>
            </p:cNvPr>
            <p:cNvSpPr>
              <a:spLocks noEditPoints="1"/>
            </p:cNvSpPr>
            <p:nvPr/>
          </p:nvSpPr>
          <p:spPr bwMode="auto">
            <a:xfrm>
              <a:off x="24957087" y="5826054"/>
              <a:ext cx="893697" cy="488399"/>
            </a:xfrm>
            <a:custGeom>
              <a:avLst/>
              <a:gdLst/>
              <a:ahLst/>
              <a:cxnLst>
                <a:cxn ang="0">
                  <a:pos x="25" y="2"/>
                </a:cxn>
                <a:cxn ang="0">
                  <a:pos x="23" y="2"/>
                </a:cxn>
                <a:cxn ang="0">
                  <a:pos x="26" y="0"/>
                </a:cxn>
                <a:cxn ang="0">
                  <a:pos x="30" y="1"/>
                </a:cxn>
                <a:cxn ang="0">
                  <a:pos x="33" y="0"/>
                </a:cxn>
                <a:cxn ang="0">
                  <a:pos x="34" y="1"/>
                </a:cxn>
                <a:cxn ang="0">
                  <a:pos x="46" y="2"/>
                </a:cxn>
                <a:cxn ang="0">
                  <a:pos x="43" y="3"/>
                </a:cxn>
                <a:cxn ang="0">
                  <a:pos x="39" y="4"/>
                </a:cxn>
                <a:cxn ang="0">
                  <a:pos x="31" y="3"/>
                </a:cxn>
                <a:cxn ang="0">
                  <a:pos x="31" y="3"/>
                </a:cxn>
                <a:cxn ang="0">
                  <a:pos x="25" y="23"/>
                </a:cxn>
                <a:cxn ang="0">
                  <a:pos x="30" y="11"/>
                </a:cxn>
                <a:cxn ang="0">
                  <a:pos x="30" y="8"/>
                </a:cxn>
                <a:cxn ang="0">
                  <a:pos x="36" y="8"/>
                </a:cxn>
                <a:cxn ang="0">
                  <a:pos x="39" y="10"/>
                </a:cxn>
                <a:cxn ang="0">
                  <a:pos x="35" y="11"/>
                </a:cxn>
                <a:cxn ang="0">
                  <a:pos x="31" y="7"/>
                </a:cxn>
                <a:cxn ang="0">
                  <a:pos x="29" y="7"/>
                </a:cxn>
                <a:cxn ang="0">
                  <a:pos x="1" y="7"/>
                </a:cxn>
                <a:cxn ang="0">
                  <a:pos x="27" y="3"/>
                </a:cxn>
                <a:cxn ang="0">
                  <a:pos x="8" y="2"/>
                </a:cxn>
                <a:cxn ang="0">
                  <a:pos x="25" y="7"/>
                </a:cxn>
                <a:cxn ang="0">
                  <a:pos x="30" y="6"/>
                </a:cxn>
                <a:cxn ang="0">
                  <a:pos x="23" y="5"/>
                </a:cxn>
                <a:cxn ang="0">
                  <a:pos x="19" y="3"/>
                </a:cxn>
                <a:cxn ang="0">
                  <a:pos x="17" y="2"/>
                </a:cxn>
                <a:cxn ang="0">
                  <a:pos x="15" y="3"/>
                </a:cxn>
                <a:cxn ang="0">
                  <a:pos x="17" y="5"/>
                </a:cxn>
                <a:cxn ang="0">
                  <a:pos x="13" y="3"/>
                </a:cxn>
                <a:cxn ang="0">
                  <a:pos x="10" y="3"/>
                </a:cxn>
                <a:cxn ang="0">
                  <a:pos x="7" y="3"/>
                </a:cxn>
                <a:cxn ang="0">
                  <a:pos x="4" y="2"/>
                </a:cxn>
                <a:cxn ang="0">
                  <a:pos x="1" y="3"/>
                </a:cxn>
                <a:cxn ang="0">
                  <a:pos x="1" y="4"/>
                </a:cxn>
                <a:cxn ang="0">
                  <a:pos x="3" y="5"/>
                </a:cxn>
                <a:cxn ang="0">
                  <a:pos x="3" y="6"/>
                </a:cxn>
                <a:cxn ang="0">
                  <a:pos x="6" y="7"/>
                </a:cxn>
                <a:cxn ang="0">
                  <a:pos x="8" y="8"/>
                </a:cxn>
                <a:cxn ang="0">
                  <a:pos x="11" y="6"/>
                </a:cxn>
                <a:cxn ang="0">
                  <a:pos x="13" y="7"/>
                </a:cxn>
                <a:cxn ang="0">
                  <a:pos x="17" y="7"/>
                </a:cxn>
                <a:cxn ang="0">
                  <a:pos x="14" y="8"/>
                </a:cxn>
                <a:cxn ang="0">
                  <a:pos x="10" y="9"/>
                </a:cxn>
                <a:cxn ang="0">
                  <a:pos x="8" y="10"/>
                </a:cxn>
                <a:cxn ang="0">
                  <a:pos x="18" y="9"/>
                </a:cxn>
                <a:cxn ang="0">
                  <a:pos x="16" y="11"/>
                </a:cxn>
                <a:cxn ang="0">
                  <a:pos x="10" y="11"/>
                </a:cxn>
                <a:cxn ang="0">
                  <a:pos x="13" y="12"/>
                </a:cxn>
                <a:cxn ang="0">
                  <a:pos x="15" y="13"/>
                </a:cxn>
                <a:cxn ang="0">
                  <a:pos x="18" y="14"/>
                </a:cxn>
                <a:cxn ang="0">
                  <a:pos x="19" y="12"/>
                </a:cxn>
                <a:cxn ang="0">
                  <a:pos x="22" y="8"/>
                </a:cxn>
                <a:cxn ang="0">
                  <a:pos x="22" y="1"/>
                </a:cxn>
              </a:cxnLst>
              <a:rect l="0" t="0" r="r" b="b"/>
              <a:pathLst>
                <a:path w="46" h="23">
                  <a:moveTo>
                    <a:pt x="33" y="2"/>
                  </a:moveTo>
                  <a:cubicBezTo>
                    <a:pt x="33" y="2"/>
                    <a:pt x="33" y="2"/>
                    <a:pt x="33" y="2"/>
                  </a:cubicBezTo>
                  <a:cubicBezTo>
                    <a:pt x="31" y="2"/>
                    <a:pt x="30" y="2"/>
                    <a:pt x="28" y="2"/>
                  </a:cubicBezTo>
                  <a:cubicBezTo>
                    <a:pt x="28" y="2"/>
                    <a:pt x="27" y="2"/>
                    <a:pt x="27" y="2"/>
                  </a:cubicBezTo>
                  <a:cubicBezTo>
                    <a:pt x="26" y="2"/>
                    <a:pt x="26" y="2"/>
                    <a:pt x="25" y="2"/>
                  </a:cubicBezTo>
                  <a:cubicBezTo>
                    <a:pt x="25" y="2"/>
                    <a:pt x="24" y="2"/>
                    <a:pt x="24" y="2"/>
                  </a:cubicBezTo>
                  <a:cubicBezTo>
                    <a:pt x="24" y="2"/>
                    <a:pt x="23" y="2"/>
                    <a:pt x="23" y="2"/>
                  </a:cubicBezTo>
                  <a:cubicBezTo>
                    <a:pt x="22" y="2"/>
                    <a:pt x="22" y="2"/>
                    <a:pt x="22" y="2"/>
                  </a:cubicBezTo>
                  <a:cubicBezTo>
                    <a:pt x="22" y="2"/>
                    <a:pt x="22" y="2"/>
                    <a:pt x="22" y="2"/>
                  </a:cubicBezTo>
                  <a:cubicBezTo>
                    <a:pt x="22" y="2"/>
                    <a:pt x="22" y="2"/>
                    <a:pt x="23" y="2"/>
                  </a:cubicBezTo>
                  <a:cubicBezTo>
                    <a:pt x="23" y="1"/>
                    <a:pt x="23" y="1"/>
                    <a:pt x="23" y="1"/>
                  </a:cubicBezTo>
                  <a:cubicBezTo>
                    <a:pt x="23" y="1"/>
                    <a:pt x="24" y="1"/>
                    <a:pt x="24" y="1"/>
                  </a:cubicBezTo>
                  <a:cubicBezTo>
                    <a:pt x="24" y="1"/>
                    <a:pt x="25" y="1"/>
                    <a:pt x="25" y="1"/>
                  </a:cubicBezTo>
                  <a:cubicBezTo>
                    <a:pt x="25" y="1"/>
                    <a:pt x="25" y="1"/>
                    <a:pt x="25" y="1"/>
                  </a:cubicBezTo>
                  <a:cubicBezTo>
                    <a:pt x="25" y="1"/>
                    <a:pt x="25" y="0"/>
                    <a:pt x="26" y="0"/>
                  </a:cubicBezTo>
                  <a:cubicBezTo>
                    <a:pt x="26" y="0"/>
                    <a:pt x="26" y="0"/>
                    <a:pt x="27" y="0"/>
                  </a:cubicBezTo>
                  <a:cubicBezTo>
                    <a:pt x="27" y="0"/>
                    <a:pt x="27" y="0"/>
                    <a:pt x="27" y="0"/>
                  </a:cubicBezTo>
                  <a:cubicBezTo>
                    <a:pt x="27" y="1"/>
                    <a:pt x="27" y="0"/>
                    <a:pt x="28" y="1"/>
                  </a:cubicBezTo>
                  <a:cubicBezTo>
                    <a:pt x="28" y="1"/>
                    <a:pt x="28" y="1"/>
                    <a:pt x="28" y="1"/>
                  </a:cubicBezTo>
                  <a:cubicBezTo>
                    <a:pt x="28" y="1"/>
                    <a:pt x="30" y="1"/>
                    <a:pt x="30" y="1"/>
                  </a:cubicBezTo>
                  <a:cubicBezTo>
                    <a:pt x="30" y="1"/>
                    <a:pt x="30" y="1"/>
                    <a:pt x="30" y="1"/>
                  </a:cubicBezTo>
                  <a:cubicBezTo>
                    <a:pt x="31" y="1"/>
                    <a:pt x="31" y="1"/>
                    <a:pt x="31" y="1"/>
                  </a:cubicBezTo>
                  <a:cubicBezTo>
                    <a:pt x="32" y="1"/>
                    <a:pt x="32" y="2"/>
                    <a:pt x="33" y="1"/>
                  </a:cubicBezTo>
                  <a:cubicBezTo>
                    <a:pt x="33" y="1"/>
                    <a:pt x="33" y="1"/>
                    <a:pt x="33" y="1"/>
                  </a:cubicBezTo>
                  <a:cubicBezTo>
                    <a:pt x="33" y="1"/>
                    <a:pt x="33" y="0"/>
                    <a:pt x="33" y="0"/>
                  </a:cubicBezTo>
                  <a:cubicBezTo>
                    <a:pt x="34" y="0"/>
                    <a:pt x="34" y="0"/>
                    <a:pt x="34" y="0"/>
                  </a:cubicBezTo>
                  <a:cubicBezTo>
                    <a:pt x="34" y="0"/>
                    <a:pt x="34" y="0"/>
                    <a:pt x="34" y="0"/>
                  </a:cubicBezTo>
                  <a:cubicBezTo>
                    <a:pt x="34" y="0"/>
                    <a:pt x="34" y="0"/>
                    <a:pt x="34" y="0"/>
                  </a:cubicBezTo>
                  <a:cubicBezTo>
                    <a:pt x="34" y="0"/>
                    <a:pt x="34" y="0"/>
                    <a:pt x="34" y="0"/>
                  </a:cubicBezTo>
                  <a:cubicBezTo>
                    <a:pt x="34" y="1"/>
                    <a:pt x="34" y="1"/>
                    <a:pt x="34" y="1"/>
                  </a:cubicBezTo>
                  <a:cubicBezTo>
                    <a:pt x="35" y="1"/>
                    <a:pt x="35" y="1"/>
                    <a:pt x="36" y="1"/>
                  </a:cubicBezTo>
                  <a:cubicBezTo>
                    <a:pt x="37" y="0"/>
                    <a:pt x="38" y="0"/>
                    <a:pt x="39" y="1"/>
                  </a:cubicBezTo>
                  <a:cubicBezTo>
                    <a:pt x="39" y="1"/>
                    <a:pt x="40" y="1"/>
                    <a:pt x="40" y="1"/>
                  </a:cubicBezTo>
                  <a:cubicBezTo>
                    <a:pt x="41" y="1"/>
                    <a:pt x="42" y="1"/>
                    <a:pt x="43" y="1"/>
                  </a:cubicBezTo>
                  <a:cubicBezTo>
                    <a:pt x="44" y="1"/>
                    <a:pt x="45" y="1"/>
                    <a:pt x="46" y="2"/>
                  </a:cubicBezTo>
                  <a:cubicBezTo>
                    <a:pt x="46" y="2"/>
                    <a:pt x="46" y="2"/>
                    <a:pt x="46" y="2"/>
                  </a:cubicBezTo>
                  <a:cubicBezTo>
                    <a:pt x="46" y="2"/>
                    <a:pt x="46" y="2"/>
                    <a:pt x="46" y="2"/>
                  </a:cubicBezTo>
                  <a:cubicBezTo>
                    <a:pt x="46" y="2"/>
                    <a:pt x="45" y="2"/>
                    <a:pt x="45" y="2"/>
                  </a:cubicBezTo>
                  <a:cubicBezTo>
                    <a:pt x="45" y="2"/>
                    <a:pt x="44" y="2"/>
                    <a:pt x="44" y="2"/>
                  </a:cubicBezTo>
                  <a:cubicBezTo>
                    <a:pt x="43" y="2"/>
                    <a:pt x="43" y="2"/>
                    <a:pt x="43" y="3"/>
                  </a:cubicBezTo>
                  <a:cubicBezTo>
                    <a:pt x="42" y="3"/>
                    <a:pt x="43" y="3"/>
                    <a:pt x="42" y="3"/>
                  </a:cubicBezTo>
                  <a:cubicBezTo>
                    <a:pt x="42" y="3"/>
                    <a:pt x="41" y="4"/>
                    <a:pt x="41" y="4"/>
                  </a:cubicBezTo>
                  <a:cubicBezTo>
                    <a:pt x="40" y="4"/>
                    <a:pt x="40" y="3"/>
                    <a:pt x="40" y="3"/>
                  </a:cubicBezTo>
                  <a:cubicBezTo>
                    <a:pt x="40" y="3"/>
                    <a:pt x="39" y="4"/>
                    <a:pt x="39" y="4"/>
                  </a:cubicBezTo>
                  <a:cubicBezTo>
                    <a:pt x="39" y="4"/>
                    <a:pt x="39" y="4"/>
                    <a:pt x="39" y="4"/>
                  </a:cubicBezTo>
                  <a:cubicBezTo>
                    <a:pt x="38" y="4"/>
                    <a:pt x="38" y="4"/>
                    <a:pt x="38" y="4"/>
                  </a:cubicBezTo>
                  <a:cubicBezTo>
                    <a:pt x="37" y="4"/>
                    <a:pt x="35" y="4"/>
                    <a:pt x="34" y="4"/>
                  </a:cubicBezTo>
                  <a:cubicBezTo>
                    <a:pt x="34" y="4"/>
                    <a:pt x="34" y="4"/>
                    <a:pt x="34" y="3"/>
                  </a:cubicBezTo>
                  <a:cubicBezTo>
                    <a:pt x="34" y="3"/>
                    <a:pt x="32" y="3"/>
                    <a:pt x="32" y="3"/>
                  </a:cubicBezTo>
                  <a:cubicBezTo>
                    <a:pt x="32" y="3"/>
                    <a:pt x="32" y="3"/>
                    <a:pt x="31" y="3"/>
                  </a:cubicBezTo>
                  <a:cubicBezTo>
                    <a:pt x="31" y="3"/>
                    <a:pt x="31" y="3"/>
                    <a:pt x="31" y="3"/>
                  </a:cubicBezTo>
                  <a:cubicBezTo>
                    <a:pt x="30" y="3"/>
                    <a:pt x="29" y="4"/>
                    <a:pt x="28" y="3"/>
                  </a:cubicBezTo>
                  <a:cubicBezTo>
                    <a:pt x="29" y="3"/>
                    <a:pt x="29" y="3"/>
                    <a:pt x="29" y="3"/>
                  </a:cubicBezTo>
                  <a:cubicBezTo>
                    <a:pt x="29" y="3"/>
                    <a:pt x="29" y="3"/>
                    <a:pt x="29" y="3"/>
                  </a:cubicBezTo>
                  <a:cubicBezTo>
                    <a:pt x="30" y="3"/>
                    <a:pt x="30" y="3"/>
                    <a:pt x="31" y="3"/>
                  </a:cubicBezTo>
                  <a:cubicBezTo>
                    <a:pt x="31" y="3"/>
                    <a:pt x="32" y="2"/>
                    <a:pt x="33" y="2"/>
                  </a:cubicBezTo>
                  <a:close/>
                  <a:moveTo>
                    <a:pt x="25" y="23"/>
                  </a:moveTo>
                  <a:cubicBezTo>
                    <a:pt x="26" y="23"/>
                    <a:pt x="26" y="22"/>
                    <a:pt x="26" y="23"/>
                  </a:cubicBezTo>
                  <a:cubicBezTo>
                    <a:pt x="26" y="23"/>
                    <a:pt x="26" y="23"/>
                    <a:pt x="25" y="23"/>
                  </a:cubicBezTo>
                  <a:cubicBezTo>
                    <a:pt x="25" y="23"/>
                    <a:pt x="25" y="23"/>
                    <a:pt x="25" y="23"/>
                  </a:cubicBezTo>
                  <a:close/>
                  <a:moveTo>
                    <a:pt x="35" y="10"/>
                  </a:moveTo>
                  <a:cubicBezTo>
                    <a:pt x="35" y="10"/>
                    <a:pt x="34" y="10"/>
                    <a:pt x="34" y="10"/>
                  </a:cubicBezTo>
                  <a:cubicBezTo>
                    <a:pt x="34" y="10"/>
                    <a:pt x="34" y="10"/>
                    <a:pt x="33" y="10"/>
                  </a:cubicBezTo>
                  <a:cubicBezTo>
                    <a:pt x="33" y="10"/>
                    <a:pt x="33" y="10"/>
                    <a:pt x="32" y="10"/>
                  </a:cubicBezTo>
                  <a:cubicBezTo>
                    <a:pt x="32" y="11"/>
                    <a:pt x="31" y="11"/>
                    <a:pt x="30" y="11"/>
                  </a:cubicBezTo>
                  <a:cubicBezTo>
                    <a:pt x="30" y="11"/>
                    <a:pt x="30" y="11"/>
                    <a:pt x="30" y="11"/>
                  </a:cubicBezTo>
                  <a:cubicBezTo>
                    <a:pt x="30" y="11"/>
                    <a:pt x="30" y="11"/>
                    <a:pt x="30" y="11"/>
                  </a:cubicBezTo>
                  <a:cubicBezTo>
                    <a:pt x="30" y="10"/>
                    <a:pt x="31" y="10"/>
                    <a:pt x="31" y="10"/>
                  </a:cubicBezTo>
                  <a:cubicBezTo>
                    <a:pt x="31" y="10"/>
                    <a:pt x="32" y="10"/>
                    <a:pt x="32" y="9"/>
                  </a:cubicBezTo>
                  <a:cubicBezTo>
                    <a:pt x="31" y="9"/>
                    <a:pt x="31" y="9"/>
                    <a:pt x="30" y="8"/>
                  </a:cubicBezTo>
                  <a:cubicBezTo>
                    <a:pt x="30" y="8"/>
                    <a:pt x="30" y="8"/>
                    <a:pt x="30" y="8"/>
                  </a:cubicBezTo>
                  <a:cubicBezTo>
                    <a:pt x="31" y="8"/>
                    <a:pt x="31" y="8"/>
                    <a:pt x="31" y="8"/>
                  </a:cubicBezTo>
                  <a:cubicBezTo>
                    <a:pt x="32" y="8"/>
                    <a:pt x="33" y="8"/>
                    <a:pt x="34" y="8"/>
                  </a:cubicBezTo>
                  <a:cubicBezTo>
                    <a:pt x="34" y="8"/>
                    <a:pt x="34" y="8"/>
                    <a:pt x="35" y="8"/>
                  </a:cubicBezTo>
                  <a:cubicBezTo>
                    <a:pt x="35" y="8"/>
                    <a:pt x="36" y="8"/>
                    <a:pt x="36" y="8"/>
                  </a:cubicBezTo>
                  <a:cubicBezTo>
                    <a:pt x="36" y="8"/>
                    <a:pt x="36" y="8"/>
                    <a:pt x="36" y="9"/>
                  </a:cubicBezTo>
                  <a:cubicBezTo>
                    <a:pt x="36" y="9"/>
                    <a:pt x="36" y="9"/>
                    <a:pt x="36" y="9"/>
                  </a:cubicBezTo>
                  <a:cubicBezTo>
                    <a:pt x="37" y="10"/>
                    <a:pt x="39" y="9"/>
                    <a:pt x="40" y="9"/>
                  </a:cubicBezTo>
                  <a:cubicBezTo>
                    <a:pt x="40" y="10"/>
                    <a:pt x="40" y="10"/>
                    <a:pt x="40" y="10"/>
                  </a:cubicBezTo>
                  <a:cubicBezTo>
                    <a:pt x="40" y="10"/>
                    <a:pt x="39" y="10"/>
                    <a:pt x="39" y="10"/>
                  </a:cubicBezTo>
                  <a:cubicBezTo>
                    <a:pt x="38" y="10"/>
                    <a:pt x="38" y="10"/>
                    <a:pt x="38" y="11"/>
                  </a:cubicBezTo>
                  <a:cubicBezTo>
                    <a:pt x="38" y="11"/>
                    <a:pt x="37" y="11"/>
                    <a:pt x="37" y="11"/>
                  </a:cubicBezTo>
                  <a:cubicBezTo>
                    <a:pt x="37" y="11"/>
                    <a:pt x="36" y="11"/>
                    <a:pt x="36" y="11"/>
                  </a:cubicBezTo>
                  <a:cubicBezTo>
                    <a:pt x="36" y="11"/>
                    <a:pt x="36" y="11"/>
                    <a:pt x="35" y="11"/>
                  </a:cubicBezTo>
                  <a:cubicBezTo>
                    <a:pt x="35" y="11"/>
                    <a:pt x="35" y="11"/>
                    <a:pt x="35" y="11"/>
                  </a:cubicBezTo>
                  <a:cubicBezTo>
                    <a:pt x="35" y="11"/>
                    <a:pt x="35" y="11"/>
                    <a:pt x="34" y="11"/>
                  </a:cubicBezTo>
                  <a:cubicBezTo>
                    <a:pt x="35" y="11"/>
                    <a:pt x="35" y="11"/>
                    <a:pt x="35" y="10"/>
                  </a:cubicBezTo>
                  <a:close/>
                  <a:moveTo>
                    <a:pt x="30" y="7"/>
                  </a:moveTo>
                  <a:cubicBezTo>
                    <a:pt x="30" y="7"/>
                    <a:pt x="30" y="7"/>
                    <a:pt x="31" y="7"/>
                  </a:cubicBezTo>
                  <a:cubicBezTo>
                    <a:pt x="31" y="7"/>
                    <a:pt x="31" y="7"/>
                    <a:pt x="31" y="7"/>
                  </a:cubicBezTo>
                  <a:cubicBezTo>
                    <a:pt x="32" y="7"/>
                    <a:pt x="32" y="7"/>
                    <a:pt x="33" y="7"/>
                  </a:cubicBezTo>
                  <a:cubicBezTo>
                    <a:pt x="33" y="7"/>
                    <a:pt x="33" y="7"/>
                    <a:pt x="33" y="8"/>
                  </a:cubicBezTo>
                  <a:cubicBezTo>
                    <a:pt x="32" y="8"/>
                    <a:pt x="32" y="8"/>
                    <a:pt x="31" y="8"/>
                  </a:cubicBezTo>
                  <a:cubicBezTo>
                    <a:pt x="31" y="8"/>
                    <a:pt x="31" y="8"/>
                    <a:pt x="30" y="8"/>
                  </a:cubicBezTo>
                  <a:cubicBezTo>
                    <a:pt x="30" y="8"/>
                    <a:pt x="29" y="8"/>
                    <a:pt x="29" y="7"/>
                  </a:cubicBezTo>
                  <a:cubicBezTo>
                    <a:pt x="29" y="7"/>
                    <a:pt x="29" y="7"/>
                    <a:pt x="29" y="7"/>
                  </a:cubicBezTo>
                  <a:cubicBezTo>
                    <a:pt x="29" y="7"/>
                    <a:pt x="30" y="7"/>
                    <a:pt x="30" y="7"/>
                  </a:cubicBezTo>
                  <a:close/>
                  <a:moveTo>
                    <a:pt x="0" y="6"/>
                  </a:moveTo>
                  <a:cubicBezTo>
                    <a:pt x="0" y="6"/>
                    <a:pt x="0" y="6"/>
                    <a:pt x="0" y="6"/>
                  </a:cubicBezTo>
                  <a:cubicBezTo>
                    <a:pt x="0" y="6"/>
                    <a:pt x="1" y="6"/>
                    <a:pt x="1" y="7"/>
                  </a:cubicBezTo>
                  <a:cubicBezTo>
                    <a:pt x="1" y="7"/>
                    <a:pt x="1" y="7"/>
                    <a:pt x="1" y="7"/>
                  </a:cubicBezTo>
                  <a:cubicBezTo>
                    <a:pt x="1" y="6"/>
                    <a:pt x="0" y="6"/>
                    <a:pt x="0" y="6"/>
                  </a:cubicBezTo>
                  <a:close/>
                  <a:moveTo>
                    <a:pt x="26" y="3"/>
                  </a:moveTo>
                  <a:cubicBezTo>
                    <a:pt x="27" y="3"/>
                    <a:pt x="27" y="3"/>
                    <a:pt x="27" y="3"/>
                  </a:cubicBezTo>
                  <a:cubicBezTo>
                    <a:pt x="27" y="3"/>
                    <a:pt x="27" y="3"/>
                    <a:pt x="27" y="3"/>
                  </a:cubicBezTo>
                  <a:cubicBezTo>
                    <a:pt x="27" y="3"/>
                    <a:pt x="27" y="3"/>
                    <a:pt x="26" y="3"/>
                  </a:cubicBezTo>
                  <a:close/>
                  <a:moveTo>
                    <a:pt x="8" y="2"/>
                  </a:moveTo>
                  <a:cubicBezTo>
                    <a:pt x="8" y="2"/>
                    <a:pt x="9" y="2"/>
                    <a:pt x="9" y="2"/>
                  </a:cubicBezTo>
                  <a:cubicBezTo>
                    <a:pt x="9" y="2"/>
                    <a:pt x="9" y="2"/>
                    <a:pt x="9" y="2"/>
                  </a:cubicBezTo>
                  <a:cubicBezTo>
                    <a:pt x="9" y="2"/>
                    <a:pt x="8" y="2"/>
                    <a:pt x="8" y="2"/>
                  </a:cubicBezTo>
                  <a:cubicBezTo>
                    <a:pt x="8" y="2"/>
                    <a:pt x="8" y="2"/>
                    <a:pt x="7" y="2"/>
                  </a:cubicBezTo>
                  <a:cubicBezTo>
                    <a:pt x="7" y="2"/>
                    <a:pt x="7" y="2"/>
                    <a:pt x="7" y="2"/>
                  </a:cubicBezTo>
                  <a:cubicBezTo>
                    <a:pt x="8" y="2"/>
                    <a:pt x="8" y="2"/>
                    <a:pt x="8" y="2"/>
                  </a:cubicBezTo>
                  <a:close/>
                  <a:moveTo>
                    <a:pt x="24" y="7"/>
                  </a:moveTo>
                  <a:cubicBezTo>
                    <a:pt x="24" y="7"/>
                    <a:pt x="25" y="7"/>
                    <a:pt x="25" y="7"/>
                  </a:cubicBezTo>
                  <a:cubicBezTo>
                    <a:pt x="25" y="6"/>
                    <a:pt x="25" y="6"/>
                    <a:pt x="25" y="6"/>
                  </a:cubicBezTo>
                  <a:cubicBezTo>
                    <a:pt x="26" y="6"/>
                    <a:pt x="26" y="6"/>
                    <a:pt x="27" y="6"/>
                  </a:cubicBezTo>
                  <a:cubicBezTo>
                    <a:pt x="27" y="6"/>
                    <a:pt x="28" y="6"/>
                    <a:pt x="28" y="6"/>
                  </a:cubicBezTo>
                  <a:cubicBezTo>
                    <a:pt x="29" y="6"/>
                    <a:pt x="30" y="6"/>
                    <a:pt x="30" y="6"/>
                  </a:cubicBezTo>
                  <a:cubicBezTo>
                    <a:pt x="30" y="6"/>
                    <a:pt x="30" y="6"/>
                    <a:pt x="30" y="6"/>
                  </a:cubicBezTo>
                  <a:cubicBezTo>
                    <a:pt x="30" y="6"/>
                    <a:pt x="30" y="6"/>
                    <a:pt x="30" y="6"/>
                  </a:cubicBezTo>
                  <a:cubicBezTo>
                    <a:pt x="29" y="6"/>
                    <a:pt x="28" y="5"/>
                    <a:pt x="27" y="5"/>
                  </a:cubicBezTo>
                  <a:cubicBezTo>
                    <a:pt x="27" y="5"/>
                    <a:pt x="26" y="5"/>
                    <a:pt x="26" y="5"/>
                  </a:cubicBezTo>
                  <a:cubicBezTo>
                    <a:pt x="26" y="5"/>
                    <a:pt x="26" y="5"/>
                    <a:pt x="25" y="5"/>
                  </a:cubicBezTo>
                  <a:cubicBezTo>
                    <a:pt x="25" y="4"/>
                    <a:pt x="24" y="5"/>
                    <a:pt x="23" y="5"/>
                  </a:cubicBezTo>
                  <a:cubicBezTo>
                    <a:pt x="23" y="5"/>
                    <a:pt x="23" y="4"/>
                    <a:pt x="22" y="4"/>
                  </a:cubicBezTo>
                  <a:cubicBezTo>
                    <a:pt x="22" y="4"/>
                    <a:pt x="22" y="4"/>
                    <a:pt x="22" y="4"/>
                  </a:cubicBezTo>
                  <a:cubicBezTo>
                    <a:pt x="22" y="3"/>
                    <a:pt x="22" y="3"/>
                    <a:pt x="21" y="3"/>
                  </a:cubicBezTo>
                  <a:cubicBezTo>
                    <a:pt x="21" y="3"/>
                    <a:pt x="21" y="3"/>
                    <a:pt x="20" y="4"/>
                  </a:cubicBezTo>
                  <a:cubicBezTo>
                    <a:pt x="20" y="4"/>
                    <a:pt x="20" y="4"/>
                    <a:pt x="19" y="3"/>
                  </a:cubicBezTo>
                  <a:cubicBezTo>
                    <a:pt x="19" y="3"/>
                    <a:pt x="19" y="3"/>
                    <a:pt x="19" y="3"/>
                  </a:cubicBezTo>
                  <a:cubicBezTo>
                    <a:pt x="19" y="3"/>
                    <a:pt x="19" y="3"/>
                    <a:pt x="20" y="2"/>
                  </a:cubicBezTo>
                  <a:cubicBezTo>
                    <a:pt x="20" y="2"/>
                    <a:pt x="20" y="2"/>
                    <a:pt x="20" y="2"/>
                  </a:cubicBezTo>
                  <a:cubicBezTo>
                    <a:pt x="19" y="2"/>
                    <a:pt x="19" y="2"/>
                    <a:pt x="18" y="2"/>
                  </a:cubicBezTo>
                  <a:cubicBezTo>
                    <a:pt x="17" y="2"/>
                    <a:pt x="17" y="2"/>
                    <a:pt x="17" y="2"/>
                  </a:cubicBezTo>
                  <a:cubicBezTo>
                    <a:pt x="16" y="2"/>
                    <a:pt x="16" y="2"/>
                    <a:pt x="16" y="1"/>
                  </a:cubicBezTo>
                  <a:cubicBezTo>
                    <a:pt x="16" y="1"/>
                    <a:pt x="16" y="1"/>
                    <a:pt x="15" y="1"/>
                  </a:cubicBezTo>
                  <a:cubicBezTo>
                    <a:pt x="15" y="2"/>
                    <a:pt x="15" y="2"/>
                    <a:pt x="15" y="2"/>
                  </a:cubicBezTo>
                  <a:cubicBezTo>
                    <a:pt x="15" y="2"/>
                    <a:pt x="15" y="2"/>
                    <a:pt x="15" y="2"/>
                  </a:cubicBezTo>
                  <a:cubicBezTo>
                    <a:pt x="15" y="2"/>
                    <a:pt x="15" y="3"/>
                    <a:pt x="15" y="3"/>
                  </a:cubicBezTo>
                  <a:cubicBezTo>
                    <a:pt x="15" y="3"/>
                    <a:pt x="15" y="3"/>
                    <a:pt x="15" y="4"/>
                  </a:cubicBezTo>
                  <a:cubicBezTo>
                    <a:pt x="16" y="4"/>
                    <a:pt x="16" y="4"/>
                    <a:pt x="16" y="4"/>
                  </a:cubicBezTo>
                  <a:cubicBezTo>
                    <a:pt x="16" y="4"/>
                    <a:pt x="16" y="4"/>
                    <a:pt x="16" y="4"/>
                  </a:cubicBezTo>
                  <a:cubicBezTo>
                    <a:pt x="16" y="4"/>
                    <a:pt x="16" y="4"/>
                    <a:pt x="17" y="5"/>
                  </a:cubicBezTo>
                  <a:cubicBezTo>
                    <a:pt x="17" y="5"/>
                    <a:pt x="17" y="5"/>
                    <a:pt x="17" y="5"/>
                  </a:cubicBezTo>
                  <a:cubicBezTo>
                    <a:pt x="16" y="5"/>
                    <a:pt x="16" y="5"/>
                    <a:pt x="15" y="5"/>
                  </a:cubicBezTo>
                  <a:cubicBezTo>
                    <a:pt x="15" y="5"/>
                    <a:pt x="15" y="5"/>
                    <a:pt x="14" y="5"/>
                  </a:cubicBezTo>
                  <a:cubicBezTo>
                    <a:pt x="14" y="5"/>
                    <a:pt x="14" y="4"/>
                    <a:pt x="14" y="4"/>
                  </a:cubicBezTo>
                  <a:cubicBezTo>
                    <a:pt x="14" y="4"/>
                    <a:pt x="14" y="4"/>
                    <a:pt x="14" y="4"/>
                  </a:cubicBezTo>
                  <a:cubicBezTo>
                    <a:pt x="13" y="4"/>
                    <a:pt x="13" y="3"/>
                    <a:pt x="13" y="3"/>
                  </a:cubicBezTo>
                  <a:cubicBezTo>
                    <a:pt x="13" y="3"/>
                    <a:pt x="12" y="3"/>
                    <a:pt x="12" y="2"/>
                  </a:cubicBezTo>
                  <a:cubicBezTo>
                    <a:pt x="12" y="2"/>
                    <a:pt x="11" y="2"/>
                    <a:pt x="11" y="2"/>
                  </a:cubicBezTo>
                  <a:cubicBezTo>
                    <a:pt x="11" y="2"/>
                    <a:pt x="11" y="3"/>
                    <a:pt x="10" y="3"/>
                  </a:cubicBezTo>
                  <a:cubicBezTo>
                    <a:pt x="10" y="3"/>
                    <a:pt x="10" y="3"/>
                    <a:pt x="10" y="3"/>
                  </a:cubicBezTo>
                  <a:cubicBezTo>
                    <a:pt x="10" y="3"/>
                    <a:pt x="10" y="3"/>
                    <a:pt x="10" y="3"/>
                  </a:cubicBezTo>
                  <a:cubicBezTo>
                    <a:pt x="10" y="3"/>
                    <a:pt x="10" y="4"/>
                    <a:pt x="10" y="4"/>
                  </a:cubicBezTo>
                  <a:cubicBezTo>
                    <a:pt x="9" y="4"/>
                    <a:pt x="9" y="4"/>
                    <a:pt x="8" y="3"/>
                  </a:cubicBezTo>
                  <a:cubicBezTo>
                    <a:pt x="8" y="3"/>
                    <a:pt x="7" y="4"/>
                    <a:pt x="7" y="3"/>
                  </a:cubicBezTo>
                  <a:cubicBezTo>
                    <a:pt x="7" y="3"/>
                    <a:pt x="7" y="3"/>
                    <a:pt x="7" y="3"/>
                  </a:cubicBezTo>
                  <a:cubicBezTo>
                    <a:pt x="7" y="3"/>
                    <a:pt x="7" y="3"/>
                    <a:pt x="7" y="3"/>
                  </a:cubicBezTo>
                  <a:cubicBezTo>
                    <a:pt x="6" y="3"/>
                    <a:pt x="6" y="3"/>
                    <a:pt x="5" y="3"/>
                  </a:cubicBezTo>
                  <a:cubicBezTo>
                    <a:pt x="5" y="3"/>
                    <a:pt x="5" y="3"/>
                    <a:pt x="5" y="3"/>
                  </a:cubicBezTo>
                  <a:cubicBezTo>
                    <a:pt x="5" y="3"/>
                    <a:pt x="5" y="3"/>
                    <a:pt x="5" y="3"/>
                  </a:cubicBezTo>
                  <a:cubicBezTo>
                    <a:pt x="5" y="2"/>
                    <a:pt x="5" y="2"/>
                    <a:pt x="4" y="2"/>
                  </a:cubicBezTo>
                  <a:cubicBezTo>
                    <a:pt x="4" y="2"/>
                    <a:pt x="4" y="2"/>
                    <a:pt x="4" y="2"/>
                  </a:cubicBezTo>
                  <a:cubicBezTo>
                    <a:pt x="4" y="2"/>
                    <a:pt x="4" y="3"/>
                    <a:pt x="4" y="3"/>
                  </a:cubicBezTo>
                  <a:cubicBezTo>
                    <a:pt x="3" y="3"/>
                    <a:pt x="3" y="3"/>
                    <a:pt x="3" y="2"/>
                  </a:cubicBezTo>
                  <a:cubicBezTo>
                    <a:pt x="2" y="2"/>
                    <a:pt x="2" y="2"/>
                    <a:pt x="2" y="2"/>
                  </a:cubicBezTo>
                  <a:cubicBezTo>
                    <a:pt x="2" y="3"/>
                    <a:pt x="2" y="3"/>
                    <a:pt x="2" y="3"/>
                  </a:cubicBezTo>
                  <a:cubicBezTo>
                    <a:pt x="2" y="3"/>
                    <a:pt x="1" y="3"/>
                    <a:pt x="1" y="3"/>
                  </a:cubicBezTo>
                  <a:cubicBezTo>
                    <a:pt x="1" y="3"/>
                    <a:pt x="1" y="3"/>
                    <a:pt x="1" y="3"/>
                  </a:cubicBezTo>
                  <a:cubicBezTo>
                    <a:pt x="1" y="3"/>
                    <a:pt x="1" y="3"/>
                    <a:pt x="1" y="3"/>
                  </a:cubicBezTo>
                  <a:cubicBezTo>
                    <a:pt x="1" y="3"/>
                    <a:pt x="1" y="3"/>
                    <a:pt x="1" y="3"/>
                  </a:cubicBezTo>
                  <a:cubicBezTo>
                    <a:pt x="0" y="3"/>
                    <a:pt x="0" y="3"/>
                    <a:pt x="0" y="3"/>
                  </a:cubicBezTo>
                  <a:cubicBezTo>
                    <a:pt x="1" y="4"/>
                    <a:pt x="1" y="4"/>
                    <a:pt x="1" y="4"/>
                  </a:cubicBezTo>
                  <a:cubicBezTo>
                    <a:pt x="2" y="4"/>
                    <a:pt x="2" y="4"/>
                    <a:pt x="2" y="4"/>
                  </a:cubicBezTo>
                  <a:cubicBezTo>
                    <a:pt x="2" y="4"/>
                    <a:pt x="2" y="4"/>
                    <a:pt x="2" y="4"/>
                  </a:cubicBezTo>
                  <a:cubicBezTo>
                    <a:pt x="2" y="4"/>
                    <a:pt x="3" y="4"/>
                    <a:pt x="3" y="4"/>
                  </a:cubicBezTo>
                  <a:cubicBezTo>
                    <a:pt x="3" y="4"/>
                    <a:pt x="3" y="4"/>
                    <a:pt x="4" y="4"/>
                  </a:cubicBezTo>
                  <a:cubicBezTo>
                    <a:pt x="4" y="5"/>
                    <a:pt x="4" y="5"/>
                    <a:pt x="3" y="5"/>
                  </a:cubicBezTo>
                  <a:cubicBezTo>
                    <a:pt x="3" y="5"/>
                    <a:pt x="3" y="5"/>
                    <a:pt x="3" y="5"/>
                  </a:cubicBezTo>
                  <a:cubicBezTo>
                    <a:pt x="3" y="5"/>
                    <a:pt x="4" y="5"/>
                    <a:pt x="4" y="5"/>
                  </a:cubicBezTo>
                  <a:cubicBezTo>
                    <a:pt x="4" y="5"/>
                    <a:pt x="4" y="5"/>
                    <a:pt x="4" y="5"/>
                  </a:cubicBezTo>
                  <a:cubicBezTo>
                    <a:pt x="3" y="5"/>
                    <a:pt x="3" y="5"/>
                    <a:pt x="2" y="5"/>
                  </a:cubicBezTo>
                  <a:cubicBezTo>
                    <a:pt x="2" y="6"/>
                    <a:pt x="3" y="6"/>
                    <a:pt x="3" y="6"/>
                  </a:cubicBezTo>
                  <a:cubicBezTo>
                    <a:pt x="3" y="6"/>
                    <a:pt x="4" y="6"/>
                    <a:pt x="4" y="6"/>
                  </a:cubicBezTo>
                  <a:cubicBezTo>
                    <a:pt x="4" y="6"/>
                    <a:pt x="4" y="7"/>
                    <a:pt x="4" y="7"/>
                  </a:cubicBezTo>
                  <a:cubicBezTo>
                    <a:pt x="5" y="7"/>
                    <a:pt x="6" y="6"/>
                    <a:pt x="6" y="7"/>
                  </a:cubicBezTo>
                  <a:cubicBezTo>
                    <a:pt x="6" y="7"/>
                    <a:pt x="6" y="7"/>
                    <a:pt x="6" y="7"/>
                  </a:cubicBezTo>
                  <a:cubicBezTo>
                    <a:pt x="6" y="7"/>
                    <a:pt x="6" y="7"/>
                    <a:pt x="6" y="7"/>
                  </a:cubicBezTo>
                  <a:cubicBezTo>
                    <a:pt x="6" y="7"/>
                    <a:pt x="6" y="7"/>
                    <a:pt x="6" y="7"/>
                  </a:cubicBezTo>
                  <a:cubicBezTo>
                    <a:pt x="6" y="7"/>
                    <a:pt x="6" y="7"/>
                    <a:pt x="5" y="7"/>
                  </a:cubicBezTo>
                  <a:cubicBezTo>
                    <a:pt x="6" y="7"/>
                    <a:pt x="6" y="7"/>
                    <a:pt x="6" y="8"/>
                  </a:cubicBezTo>
                  <a:cubicBezTo>
                    <a:pt x="6" y="8"/>
                    <a:pt x="7" y="8"/>
                    <a:pt x="8" y="8"/>
                  </a:cubicBezTo>
                  <a:cubicBezTo>
                    <a:pt x="8" y="8"/>
                    <a:pt x="8" y="8"/>
                    <a:pt x="8" y="8"/>
                  </a:cubicBezTo>
                  <a:cubicBezTo>
                    <a:pt x="9" y="8"/>
                    <a:pt x="9" y="8"/>
                    <a:pt x="9" y="8"/>
                  </a:cubicBezTo>
                  <a:cubicBezTo>
                    <a:pt x="9" y="7"/>
                    <a:pt x="9" y="7"/>
                    <a:pt x="9" y="7"/>
                  </a:cubicBezTo>
                  <a:cubicBezTo>
                    <a:pt x="10" y="7"/>
                    <a:pt x="10" y="7"/>
                    <a:pt x="10" y="7"/>
                  </a:cubicBezTo>
                  <a:cubicBezTo>
                    <a:pt x="10" y="7"/>
                    <a:pt x="10" y="6"/>
                    <a:pt x="10" y="6"/>
                  </a:cubicBezTo>
                  <a:cubicBezTo>
                    <a:pt x="10" y="6"/>
                    <a:pt x="10" y="6"/>
                    <a:pt x="11" y="6"/>
                  </a:cubicBezTo>
                  <a:cubicBezTo>
                    <a:pt x="11" y="6"/>
                    <a:pt x="11" y="6"/>
                    <a:pt x="12" y="6"/>
                  </a:cubicBezTo>
                  <a:cubicBezTo>
                    <a:pt x="12" y="6"/>
                    <a:pt x="12" y="6"/>
                    <a:pt x="12" y="5"/>
                  </a:cubicBezTo>
                  <a:cubicBezTo>
                    <a:pt x="13" y="5"/>
                    <a:pt x="13" y="6"/>
                    <a:pt x="13" y="6"/>
                  </a:cubicBezTo>
                  <a:cubicBezTo>
                    <a:pt x="13" y="6"/>
                    <a:pt x="13" y="6"/>
                    <a:pt x="13" y="7"/>
                  </a:cubicBezTo>
                  <a:cubicBezTo>
                    <a:pt x="13" y="7"/>
                    <a:pt x="13" y="7"/>
                    <a:pt x="13" y="7"/>
                  </a:cubicBezTo>
                  <a:cubicBezTo>
                    <a:pt x="14" y="7"/>
                    <a:pt x="15" y="7"/>
                    <a:pt x="15" y="7"/>
                  </a:cubicBezTo>
                  <a:cubicBezTo>
                    <a:pt x="15" y="6"/>
                    <a:pt x="16" y="6"/>
                    <a:pt x="16" y="6"/>
                  </a:cubicBezTo>
                  <a:cubicBezTo>
                    <a:pt x="16" y="6"/>
                    <a:pt x="17" y="6"/>
                    <a:pt x="17" y="6"/>
                  </a:cubicBezTo>
                  <a:cubicBezTo>
                    <a:pt x="17" y="7"/>
                    <a:pt x="17" y="7"/>
                    <a:pt x="17" y="7"/>
                  </a:cubicBezTo>
                  <a:cubicBezTo>
                    <a:pt x="17" y="7"/>
                    <a:pt x="17" y="7"/>
                    <a:pt x="17" y="7"/>
                  </a:cubicBezTo>
                  <a:cubicBezTo>
                    <a:pt x="17" y="7"/>
                    <a:pt x="18" y="7"/>
                    <a:pt x="18" y="7"/>
                  </a:cubicBezTo>
                  <a:cubicBezTo>
                    <a:pt x="18" y="7"/>
                    <a:pt x="18" y="7"/>
                    <a:pt x="18" y="7"/>
                  </a:cubicBezTo>
                  <a:cubicBezTo>
                    <a:pt x="18" y="8"/>
                    <a:pt x="18" y="8"/>
                    <a:pt x="18" y="8"/>
                  </a:cubicBezTo>
                  <a:cubicBezTo>
                    <a:pt x="17" y="8"/>
                    <a:pt x="16" y="8"/>
                    <a:pt x="15" y="8"/>
                  </a:cubicBezTo>
                  <a:cubicBezTo>
                    <a:pt x="15" y="8"/>
                    <a:pt x="15" y="8"/>
                    <a:pt x="14" y="8"/>
                  </a:cubicBezTo>
                  <a:cubicBezTo>
                    <a:pt x="14" y="8"/>
                    <a:pt x="14" y="8"/>
                    <a:pt x="14" y="8"/>
                  </a:cubicBezTo>
                  <a:cubicBezTo>
                    <a:pt x="14" y="8"/>
                    <a:pt x="13" y="8"/>
                    <a:pt x="13" y="8"/>
                  </a:cubicBezTo>
                  <a:cubicBezTo>
                    <a:pt x="13" y="8"/>
                    <a:pt x="12" y="8"/>
                    <a:pt x="12" y="8"/>
                  </a:cubicBezTo>
                  <a:cubicBezTo>
                    <a:pt x="12" y="9"/>
                    <a:pt x="11" y="9"/>
                    <a:pt x="10" y="9"/>
                  </a:cubicBezTo>
                  <a:cubicBezTo>
                    <a:pt x="10" y="9"/>
                    <a:pt x="10" y="9"/>
                    <a:pt x="10" y="9"/>
                  </a:cubicBezTo>
                  <a:cubicBezTo>
                    <a:pt x="10" y="9"/>
                    <a:pt x="10" y="9"/>
                    <a:pt x="10" y="9"/>
                  </a:cubicBezTo>
                  <a:cubicBezTo>
                    <a:pt x="10" y="9"/>
                    <a:pt x="10" y="9"/>
                    <a:pt x="10" y="9"/>
                  </a:cubicBezTo>
                  <a:cubicBezTo>
                    <a:pt x="9" y="9"/>
                    <a:pt x="9" y="9"/>
                    <a:pt x="9" y="9"/>
                  </a:cubicBezTo>
                  <a:cubicBezTo>
                    <a:pt x="8" y="9"/>
                    <a:pt x="8" y="9"/>
                    <a:pt x="8" y="9"/>
                  </a:cubicBezTo>
                  <a:cubicBezTo>
                    <a:pt x="8" y="9"/>
                    <a:pt x="8" y="9"/>
                    <a:pt x="8" y="10"/>
                  </a:cubicBezTo>
                  <a:cubicBezTo>
                    <a:pt x="9" y="10"/>
                    <a:pt x="10" y="9"/>
                    <a:pt x="10" y="9"/>
                  </a:cubicBezTo>
                  <a:cubicBezTo>
                    <a:pt x="11" y="9"/>
                    <a:pt x="12" y="9"/>
                    <a:pt x="12" y="9"/>
                  </a:cubicBezTo>
                  <a:cubicBezTo>
                    <a:pt x="12" y="9"/>
                    <a:pt x="13" y="9"/>
                    <a:pt x="13" y="9"/>
                  </a:cubicBezTo>
                  <a:cubicBezTo>
                    <a:pt x="14" y="9"/>
                    <a:pt x="15" y="9"/>
                    <a:pt x="16" y="9"/>
                  </a:cubicBezTo>
                  <a:cubicBezTo>
                    <a:pt x="17" y="9"/>
                    <a:pt x="17" y="9"/>
                    <a:pt x="18" y="9"/>
                  </a:cubicBezTo>
                  <a:cubicBezTo>
                    <a:pt x="18" y="9"/>
                    <a:pt x="18" y="9"/>
                    <a:pt x="18" y="10"/>
                  </a:cubicBezTo>
                  <a:cubicBezTo>
                    <a:pt x="17" y="10"/>
                    <a:pt x="15" y="10"/>
                    <a:pt x="13" y="10"/>
                  </a:cubicBezTo>
                  <a:cubicBezTo>
                    <a:pt x="13" y="10"/>
                    <a:pt x="13" y="10"/>
                    <a:pt x="13" y="10"/>
                  </a:cubicBezTo>
                  <a:cubicBezTo>
                    <a:pt x="14" y="10"/>
                    <a:pt x="14" y="10"/>
                    <a:pt x="15" y="10"/>
                  </a:cubicBezTo>
                  <a:cubicBezTo>
                    <a:pt x="15" y="10"/>
                    <a:pt x="15" y="11"/>
                    <a:pt x="16" y="11"/>
                  </a:cubicBezTo>
                  <a:cubicBezTo>
                    <a:pt x="16" y="11"/>
                    <a:pt x="16" y="11"/>
                    <a:pt x="16" y="11"/>
                  </a:cubicBezTo>
                  <a:cubicBezTo>
                    <a:pt x="15" y="11"/>
                    <a:pt x="15" y="11"/>
                    <a:pt x="14" y="11"/>
                  </a:cubicBezTo>
                  <a:cubicBezTo>
                    <a:pt x="14" y="11"/>
                    <a:pt x="12" y="11"/>
                    <a:pt x="12" y="11"/>
                  </a:cubicBezTo>
                  <a:cubicBezTo>
                    <a:pt x="12" y="11"/>
                    <a:pt x="12" y="11"/>
                    <a:pt x="12" y="11"/>
                  </a:cubicBezTo>
                  <a:cubicBezTo>
                    <a:pt x="11" y="11"/>
                    <a:pt x="10" y="10"/>
                    <a:pt x="10" y="11"/>
                  </a:cubicBezTo>
                  <a:cubicBezTo>
                    <a:pt x="9" y="11"/>
                    <a:pt x="9" y="11"/>
                    <a:pt x="9" y="11"/>
                  </a:cubicBezTo>
                  <a:cubicBezTo>
                    <a:pt x="9" y="11"/>
                    <a:pt x="10" y="12"/>
                    <a:pt x="10" y="12"/>
                  </a:cubicBezTo>
                  <a:cubicBezTo>
                    <a:pt x="11" y="12"/>
                    <a:pt x="11" y="12"/>
                    <a:pt x="11" y="12"/>
                  </a:cubicBezTo>
                  <a:cubicBezTo>
                    <a:pt x="12" y="12"/>
                    <a:pt x="12" y="12"/>
                    <a:pt x="12" y="12"/>
                  </a:cubicBezTo>
                  <a:cubicBezTo>
                    <a:pt x="13" y="12"/>
                    <a:pt x="13" y="12"/>
                    <a:pt x="13" y="12"/>
                  </a:cubicBezTo>
                  <a:cubicBezTo>
                    <a:pt x="14" y="12"/>
                    <a:pt x="14" y="12"/>
                    <a:pt x="14" y="12"/>
                  </a:cubicBezTo>
                  <a:cubicBezTo>
                    <a:pt x="14" y="12"/>
                    <a:pt x="14" y="12"/>
                    <a:pt x="15" y="12"/>
                  </a:cubicBezTo>
                  <a:cubicBezTo>
                    <a:pt x="15" y="12"/>
                    <a:pt x="16" y="12"/>
                    <a:pt x="17" y="12"/>
                  </a:cubicBezTo>
                  <a:cubicBezTo>
                    <a:pt x="17" y="13"/>
                    <a:pt x="17" y="13"/>
                    <a:pt x="17" y="13"/>
                  </a:cubicBezTo>
                  <a:cubicBezTo>
                    <a:pt x="16" y="13"/>
                    <a:pt x="15" y="13"/>
                    <a:pt x="15" y="13"/>
                  </a:cubicBezTo>
                  <a:cubicBezTo>
                    <a:pt x="15" y="13"/>
                    <a:pt x="15" y="13"/>
                    <a:pt x="16" y="13"/>
                  </a:cubicBezTo>
                  <a:cubicBezTo>
                    <a:pt x="16" y="14"/>
                    <a:pt x="16" y="14"/>
                    <a:pt x="16" y="14"/>
                  </a:cubicBezTo>
                  <a:cubicBezTo>
                    <a:pt x="16" y="14"/>
                    <a:pt x="16" y="14"/>
                    <a:pt x="16" y="14"/>
                  </a:cubicBezTo>
                  <a:cubicBezTo>
                    <a:pt x="17" y="14"/>
                    <a:pt x="17" y="14"/>
                    <a:pt x="17" y="14"/>
                  </a:cubicBezTo>
                  <a:cubicBezTo>
                    <a:pt x="18" y="14"/>
                    <a:pt x="18" y="14"/>
                    <a:pt x="18" y="14"/>
                  </a:cubicBezTo>
                  <a:cubicBezTo>
                    <a:pt x="18" y="14"/>
                    <a:pt x="18" y="14"/>
                    <a:pt x="18" y="14"/>
                  </a:cubicBezTo>
                  <a:cubicBezTo>
                    <a:pt x="18" y="14"/>
                    <a:pt x="18" y="14"/>
                    <a:pt x="18" y="14"/>
                  </a:cubicBezTo>
                  <a:cubicBezTo>
                    <a:pt x="18" y="12"/>
                    <a:pt x="18" y="13"/>
                    <a:pt x="19" y="13"/>
                  </a:cubicBezTo>
                  <a:cubicBezTo>
                    <a:pt x="19" y="13"/>
                    <a:pt x="19" y="12"/>
                    <a:pt x="19" y="12"/>
                  </a:cubicBezTo>
                  <a:cubicBezTo>
                    <a:pt x="19" y="12"/>
                    <a:pt x="19" y="12"/>
                    <a:pt x="19" y="12"/>
                  </a:cubicBezTo>
                  <a:cubicBezTo>
                    <a:pt x="20" y="11"/>
                    <a:pt x="20" y="11"/>
                    <a:pt x="20" y="11"/>
                  </a:cubicBezTo>
                  <a:cubicBezTo>
                    <a:pt x="20" y="10"/>
                    <a:pt x="21" y="11"/>
                    <a:pt x="21" y="10"/>
                  </a:cubicBezTo>
                  <a:cubicBezTo>
                    <a:pt x="22" y="10"/>
                    <a:pt x="22" y="10"/>
                    <a:pt x="22" y="10"/>
                  </a:cubicBezTo>
                  <a:cubicBezTo>
                    <a:pt x="22" y="10"/>
                    <a:pt x="22" y="9"/>
                    <a:pt x="22" y="9"/>
                  </a:cubicBezTo>
                  <a:cubicBezTo>
                    <a:pt x="22" y="9"/>
                    <a:pt x="22" y="8"/>
                    <a:pt x="22" y="8"/>
                  </a:cubicBezTo>
                  <a:cubicBezTo>
                    <a:pt x="22" y="8"/>
                    <a:pt x="23" y="8"/>
                    <a:pt x="23" y="8"/>
                  </a:cubicBezTo>
                  <a:cubicBezTo>
                    <a:pt x="24" y="8"/>
                    <a:pt x="23" y="8"/>
                    <a:pt x="23" y="8"/>
                  </a:cubicBezTo>
                  <a:cubicBezTo>
                    <a:pt x="24" y="8"/>
                    <a:pt x="24" y="8"/>
                    <a:pt x="24" y="8"/>
                  </a:cubicBezTo>
                  <a:cubicBezTo>
                    <a:pt x="24" y="8"/>
                    <a:pt x="24" y="7"/>
                    <a:pt x="24" y="7"/>
                  </a:cubicBezTo>
                  <a:close/>
                  <a:moveTo>
                    <a:pt x="22" y="1"/>
                  </a:moveTo>
                  <a:cubicBezTo>
                    <a:pt x="22" y="1"/>
                    <a:pt x="22" y="1"/>
                    <a:pt x="22" y="1"/>
                  </a:cubicBezTo>
                  <a:cubicBezTo>
                    <a:pt x="22" y="1"/>
                    <a:pt x="22" y="1"/>
                    <a:pt x="22" y="1"/>
                  </a:cubicBezTo>
                  <a:cubicBezTo>
                    <a:pt x="22" y="1"/>
                    <a:pt x="22" y="1"/>
                    <a:pt x="22" y="1"/>
                  </a:cubicBezTo>
                  <a:cubicBezTo>
                    <a:pt x="22" y="1"/>
                    <a:pt x="22" y="1"/>
                    <a:pt x="22" y="1"/>
                  </a:cubicBezTo>
                  <a:close/>
                </a:path>
              </a:pathLst>
            </a:custGeom>
            <a:solidFill>
              <a:sysClr val="window" lastClr="FFFFFF">
                <a:lumMod val="75000"/>
              </a:sysClr>
            </a:solidFill>
            <a:ln w="3175">
              <a:solidFill>
                <a:schemeClr val="bg1">
                  <a:lumMod val="65000"/>
                </a:schemeClr>
              </a:solid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defTabSz="2945407">
                <a:defRPr/>
              </a:pPr>
              <a:endParaRPr lang="en-US" sz="1600" kern="0">
                <a:solidFill>
                  <a:srgbClr val="0A0A0A"/>
                </a:solidFill>
                <a:cs typeface="Arial" charset="0"/>
              </a:endParaRPr>
            </a:p>
          </p:txBody>
        </p:sp>
        <p:sp>
          <p:nvSpPr>
            <p:cNvPr id="294" name="Freeform 277">
              <a:extLst>
                <a:ext uri="{FF2B5EF4-FFF2-40B4-BE49-F238E27FC236}">
                  <a16:creationId xmlns:a16="http://schemas.microsoft.com/office/drawing/2014/main" id="{502611F7-CF97-B6A7-AF05-6AC73838E247}"/>
                </a:ext>
              </a:extLst>
            </p:cNvPr>
            <p:cNvSpPr>
              <a:spLocks noEditPoints="1"/>
            </p:cNvSpPr>
            <p:nvPr/>
          </p:nvSpPr>
          <p:spPr bwMode="auto">
            <a:xfrm>
              <a:off x="27787094" y="15503577"/>
              <a:ext cx="686815" cy="1474242"/>
            </a:xfrm>
            <a:custGeom>
              <a:avLst/>
              <a:gdLst/>
              <a:ahLst/>
              <a:cxnLst>
                <a:cxn ang="0">
                  <a:pos x="33" y="5"/>
                </a:cxn>
                <a:cxn ang="0">
                  <a:pos x="33" y="11"/>
                </a:cxn>
                <a:cxn ang="0">
                  <a:pos x="35" y="16"/>
                </a:cxn>
                <a:cxn ang="0">
                  <a:pos x="32" y="17"/>
                </a:cxn>
                <a:cxn ang="0">
                  <a:pos x="31" y="19"/>
                </a:cxn>
                <a:cxn ang="0">
                  <a:pos x="31" y="21"/>
                </a:cxn>
                <a:cxn ang="0">
                  <a:pos x="31" y="24"/>
                </a:cxn>
                <a:cxn ang="0">
                  <a:pos x="30" y="26"/>
                </a:cxn>
                <a:cxn ang="0">
                  <a:pos x="29" y="30"/>
                </a:cxn>
                <a:cxn ang="0">
                  <a:pos x="29" y="32"/>
                </a:cxn>
                <a:cxn ang="0">
                  <a:pos x="27" y="36"/>
                </a:cxn>
                <a:cxn ang="0">
                  <a:pos x="26" y="40"/>
                </a:cxn>
                <a:cxn ang="0">
                  <a:pos x="25" y="43"/>
                </a:cxn>
                <a:cxn ang="0">
                  <a:pos x="23" y="48"/>
                </a:cxn>
                <a:cxn ang="0">
                  <a:pos x="20" y="55"/>
                </a:cxn>
                <a:cxn ang="0">
                  <a:pos x="19" y="59"/>
                </a:cxn>
                <a:cxn ang="0">
                  <a:pos x="18" y="64"/>
                </a:cxn>
                <a:cxn ang="0">
                  <a:pos x="17" y="66"/>
                </a:cxn>
                <a:cxn ang="0">
                  <a:pos x="15" y="67"/>
                </a:cxn>
                <a:cxn ang="0">
                  <a:pos x="12" y="68"/>
                </a:cxn>
                <a:cxn ang="0">
                  <a:pos x="7" y="68"/>
                </a:cxn>
                <a:cxn ang="0">
                  <a:pos x="3" y="66"/>
                </a:cxn>
                <a:cxn ang="0">
                  <a:pos x="2" y="63"/>
                </a:cxn>
                <a:cxn ang="0">
                  <a:pos x="3" y="58"/>
                </a:cxn>
                <a:cxn ang="0">
                  <a:pos x="1" y="51"/>
                </a:cxn>
                <a:cxn ang="0">
                  <a:pos x="2" y="48"/>
                </a:cxn>
                <a:cxn ang="0">
                  <a:pos x="4" y="45"/>
                </a:cxn>
                <a:cxn ang="0">
                  <a:pos x="6" y="43"/>
                </a:cxn>
                <a:cxn ang="0">
                  <a:pos x="6" y="40"/>
                </a:cxn>
                <a:cxn ang="0">
                  <a:pos x="6" y="34"/>
                </a:cxn>
                <a:cxn ang="0">
                  <a:pos x="5" y="31"/>
                </a:cxn>
                <a:cxn ang="0">
                  <a:pos x="6" y="26"/>
                </a:cxn>
                <a:cxn ang="0">
                  <a:pos x="8" y="21"/>
                </a:cxn>
                <a:cxn ang="0">
                  <a:pos x="12" y="21"/>
                </a:cxn>
                <a:cxn ang="0">
                  <a:pos x="13" y="20"/>
                </a:cxn>
                <a:cxn ang="0">
                  <a:pos x="14" y="19"/>
                </a:cxn>
                <a:cxn ang="0">
                  <a:pos x="16" y="20"/>
                </a:cxn>
                <a:cxn ang="0">
                  <a:pos x="16" y="18"/>
                </a:cxn>
                <a:cxn ang="0">
                  <a:pos x="19" y="18"/>
                </a:cxn>
                <a:cxn ang="0">
                  <a:pos x="20" y="16"/>
                </a:cxn>
                <a:cxn ang="0">
                  <a:pos x="21" y="15"/>
                </a:cxn>
                <a:cxn ang="0">
                  <a:pos x="23" y="13"/>
                </a:cxn>
                <a:cxn ang="0">
                  <a:pos x="24" y="14"/>
                </a:cxn>
                <a:cxn ang="0">
                  <a:pos x="23" y="12"/>
                </a:cxn>
                <a:cxn ang="0">
                  <a:pos x="24" y="10"/>
                </a:cxn>
                <a:cxn ang="0">
                  <a:pos x="25" y="9"/>
                </a:cxn>
                <a:cxn ang="0">
                  <a:pos x="26" y="8"/>
                </a:cxn>
                <a:cxn ang="0">
                  <a:pos x="26" y="7"/>
                </a:cxn>
                <a:cxn ang="0">
                  <a:pos x="28" y="5"/>
                </a:cxn>
                <a:cxn ang="0">
                  <a:pos x="28" y="2"/>
                </a:cxn>
                <a:cxn ang="0">
                  <a:pos x="30" y="1"/>
                </a:cxn>
                <a:cxn ang="0">
                  <a:pos x="31" y="2"/>
                </a:cxn>
                <a:cxn ang="0">
                  <a:pos x="21" y="14"/>
                </a:cxn>
                <a:cxn ang="0">
                  <a:pos x="21" y="15"/>
                </a:cxn>
                <a:cxn ang="0">
                  <a:pos x="21" y="14"/>
                </a:cxn>
                <a:cxn ang="0">
                  <a:pos x="25" y="6"/>
                </a:cxn>
                <a:cxn ang="0">
                  <a:pos x="30" y="0"/>
                </a:cxn>
                <a:cxn ang="0">
                  <a:pos x="30" y="0"/>
                </a:cxn>
              </a:cxnLst>
              <a:rect l="0" t="0" r="r" b="b"/>
              <a:pathLst>
                <a:path w="35" h="69">
                  <a:moveTo>
                    <a:pt x="31" y="4"/>
                  </a:moveTo>
                  <a:cubicBezTo>
                    <a:pt x="32" y="4"/>
                    <a:pt x="32" y="4"/>
                    <a:pt x="32" y="4"/>
                  </a:cubicBezTo>
                  <a:cubicBezTo>
                    <a:pt x="32" y="4"/>
                    <a:pt x="32" y="5"/>
                    <a:pt x="33" y="5"/>
                  </a:cubicBezTo>
                  <a:cubicBezTo>
                    <a:pt x="33" y="5"/>
                    <a:pt x="32" y="6"/>
                    <a:pt x="33" y="6"/>
                  </a:cubicBezTo>
                  <a:cubicBezTo>
                    <a:pt x="33" y="7"/>
                    <a:pt x="33" y="8"/>
                    <a:pt x="33" y="9"/>
                  </a:cubicBezTo>
                  <a:cubicBezTo>
                    <a:pt x="34" y="10"/>
                    <a:pt x="33" y="11"/>
                    <a:pt x="33" y="11"/>
                  </a:cubicBezTo>
                  <a:cubicBezTo>
                    <a:pt x="33" y="12"/>
                    <a:pt x="33" y="12"/>
                    <a:pt x="33" y="12"/>
                  </a:cubicBezTo>
                  <a:cubicBezTo>
                    <a:pt x="33" y="12"/>
                    <a:pt x="33" y="13"/>
                    <a:pt x="33" y="13"/>
                  </a:cubicBezTo>
                  <a:cubicBezTo>
                    <a:pt x="34" y="14"/>
                    <a:pt x="34" y="16"/>
                    <a:pt x="35" y="16"/>
                  </a:cubicBezTo>
                  <a:cubicBezTo>
                    <a:pt x="34" y="18"/>
                    <a:pt x="34" y="19"/>
                    <a:pt x="33" y="20"/>
                  </a:cubicBezTo>
                  <a:cubicBezTo>
                    <a:pt x="33" y="20"/>
                    <a:pt x="33" y="20"/>
                    <a:pt x="33" y="19"/>
                  </a:cubicBezTo>
                  <a:cubicBezTo>
                    <a:pt x="33" y="19"/>
                    <a:pt x="32" y="18"/>
                    <a:pt x="32" y="17"/>
                  </a:cubicBezTo>
                  <a:cubicBezTo>
                    <a:pt x="32" y="17"/>
                    <a:pt x="32" y="17"/>
                    <a:pt x="31" y="17"/>
                  </a:cubicBezTo>
                  <a:cubicBezTo>
                    <a:pt x="31" y="17"/>
                    <a:pt x="31" y="17"/>
                    <a:pt x="31" y="17"/>
                  </a:cubicBezTo>
                  <a:cubicBezTo>
                    <a:pt x="31" y="18"/>
                    <a:pt x="31" y="18"/>
                    <a:pt x="31" y="19"/>
                  </a:cubicBezTo>
                  <a:cubicBezTo>
                    <a:pt x="31" y="19"/>
                    <a:pt x="31" y="19"/>
                    <a:pt x="31" y="19"/>
                  </a:cubicBezTo>
                  <a:cubicBezTo>
                    <a:pt x="31" y="20"/>
                    <a:pt x="31" y="20"/>
                    <a:pt x="31" y="21"/>
                  </a:cubicBezTo>
                  <a:cubicBezTo>
                    <a:pt x="31" y="21"/>
                    <a:pt x="31" y="21"/>
                    <a:pt x="31" y="21"/>
                  </a:cubicBezTo>
                  <a:cubicBezTo>
                    <a:pt x="31" y="23"/>
                    <a:pt x="31" y="23"/>
                    <a:pt x="31" y="23"/>
                  </a:cubicBezTo>
                  <a:cubicBezTo>
                    <a:pt x="31" y="23"/>
                    <a:pt x="31" y="23"/>
                    <a:pt x="31" y="23"/>
                  </a:cubicBezTo>
                  <a:cubicBezTo>
                    <a:pt x="31" y="23"/>
                    <a:pt x="31" y="24"/>
                    <a:pt x="31" y="24"/>
                  </a:cubicBezTo>
                  <a:cubicBezTo>
                    <a:pt x="31" y="24"/>
                    <a:pt x="31" y="24"/>
                    <a:pt x="31" y="24"/>
                  </a:cubicBezTo>
                  <a:cubicBezTo>
                    <a:pt x="30" y="24"/>
                    <a:pt x="30" y="25"/>
                    <a:pt x="30" y="25"/>
                  </a:cubicBezTo>
                  <a:cubicBezTo>
                    <a:pt x="30" y="25"/>
                    <a:pt x="30" y="26"/>
                    <a:pt x="30" y="26"/>
                  </a:cubicBezTo>
                  <a:cubicBezTo>
                    <a:pt x="29" y="26"/>
                    <a:pt x="29" y="26"/>
                    <a:pt x="29" y="26"/>
                  </a:cubicBezTo>
                  <a:cubicBezTo>
                    <a:pt x="29" y="27"/>
                    <a:pt x="29" y="28"/>
                    <a:pt x="30" y="29"/>
                  </a:cubicBezTo>
                  <a:cubicBezTo>
                    <a:pt x="30" y="29"/>
                    <a:pt x="29" y="30"/>
                    <a:pt x="29" y="30"/>
                  </a:cubicBezTo>
                  <a:cubicBezTo>
                    <a:pt x="29" y="31"/>
                    <a:pt x="29" y="31"/>
                    <a:pt x="29" y="31"/>
                  </a:cubicBezTo>
                  <a:cubicBezTo>
                    <a:pt x="29" y="31"/>
                    <a:pt x="29" y="31"/>
                    <a:pt x="29" y="32"/>
                  </a:cubicBezTo>
                  <a:cubicBezTo>
                    <a:pt x="29" y="32"/>
                    <a:pt x="29" y="32"/>
                    <a:pt x="29" y="32"/>
                  </a:cubicBezTo>
                  <a:cubicBezTo>
                    <a:pt x="28" y="33"/>
                    <a:pt x="28" y="33"/>
                    <a:pt x="28" y="33"/>
                  </a:cubicBezTo>
                  <a:cubicBezTo>
                    <a:pt x="28" y="34"/>
                    <a:pt x="28" y="34"/>
                    <a:pt x="28" y="35"/>
                  </a:cubicBezTo>
                  <a:cubicBezTo>
                    <a:pt x="27" y="35"/>
                    <a:pt x="27" y="36"/>
                    <a:pt x="27" y="36"/>
                  </a:cubicBezTo>
                  <a:cubicBezTo>
                    <a:pt x="27" y="37"/>
                    <a:pt x="27" y="37"/>
                    <a:pt x="27" y="38"/>
                  </a:cubicBezTo>
                  <a:cubicBezTo>
                    <a:pt x="26" y="38"/>
                    <a:pt x="26" y="38"/>
                    <a:pt x="26" y="39"/>
                  </a:cubicBezTo>
                  <a:cubicBezTo>
                    <a:pt x="26" y="39"/>
                    <a:pt x="26" y="40"/>
                    <a:pt x="26" y="40"/>
                  </a:cubicBezTo>
                  <a:cubicBezTo>
                    <a:pt x="26" y="40"/>
                    <a:pt x="25" y="40"/>
                    <a:pt x="25" y="40"/>
                  </a:cubicBezTo>
                  <a:cubicBezTo>
                    <a:pt x="25" y="41"/>
                    <a:pt x="25" y="41"/>
                    <a:pt x="25" y="41"/>
                  </a:cubicBezTo>
                  <a:cubicBezTo>
                    <a:pt x="25" y="41"/>
                    <a:pt x="25" y="42"/>
                    <a:pt x="25" y="43"/>
                  </a:cubicBezTo>
                  <a:cubicBezTo>
                    <a:pt x="24" y="44"/>
                    <a:pt x="24" y="45"/>
                    <a:pt x="23" y="47"/>
                  </a:cubicBezTo>
                  <a:cubicBezTo>
                    <a:pt x="23" y="47"/>
                    <a:pt x="23" y="47"/>
                    <a:pt x="23" y="48"/>
                  </a:cubicBezTo>
                  <a:cubicBezTo>
                    <a:pt x="23" y="48"/>
                    <a:pt x="23" y="48"/>
                    <a:pt x="23" y="48"/>
                  </a:cubicBezTo>
                  <a:cubicBezTo>
                    <a:pt x="23" y="49"/>
                    <a:pt x="23" y="49"/>
                    <a:pt x="22" y="50"/>
                  </a:cubicBezTo>
                  <a:cubicBezTo>
                    <a:pt x="22" y="51"/>
                    <a:pt x="21" y="52"/>
                    <a:pt x="21" y="53"/>
                  </a:cubicBezTo>
                  <a:cubicBezTo>
                    <a:pt x="21" y="54"/>
                    <a:pt x="21" y="55"/>
                    <a:pt x="20" y="55"/>
                  </a:cubicBezTo>
                  <a:cubicBezTo>
                    <a:pt x="20" y="56"/>
                    <a:pt x="20" y="56"/>
                    <a:pt x="20" y="56"/>
                  </a:cubicBezTo>
                  <a:cubicBezTo>
                    <a:pt x="20" y="57"/>
                    <a:pt x="20" y="57"/>
                    <a:pt x="20" y="58"/>
                  </a:cubicBezTo>
                  <a:cubicBezTo>
                    <a:pt x="20" y="58"/>
                    <a:pt x="19" y="58"/>
                    <a:pt x="19" y="59"/>
                  </a:cubicBezTo>
                  <a:cubicBezTo>
                    <a:pt x="19" y="59"/>
                    <a:pt x="19" y="60"/>
                    <a:pt x="19" y="60"/>
                  </a:cubicBezTo>
                  <a:cubicBezTo>
                    <a:pt x="19" y="61"/>
                    <a:pt x="18" y="62"/>
                    <a:pt x="18" y="63"/>
                  </a:cubicBezTo>
                  <a:cubicBezTo>
                    <a:pt x="18" y="63"/>
                    <a:pt x="18" y="63"/>
                    <a:pt x="18" y="64"/>
                  </a:cubicBezTo>
                  <a:cubicBezTo>
                    <a:pt x="17" y="64"/>
                    <a:pt x="17" y="65"/>
                    <a:pt x="17" y="65"/>
                  </a:cubicBezTo>
                  <a:cubicBezTo>
                    <a:pt x="17" y="65"/>
                    <a:pt x="17" y="65"/>
                    <a:pt x="17" y="65"/>
                  </a:cubicBezTo>
                  <a:cubicBezTo>
                    <a:pt x="17" y="66"/>
                    <a:pt x="17" y="66"/>
                    <a:pt x="17" y="66"/>
                  </a:cubicBezTo>
                  <a:cubicBezTo>
                    <a:pt x="16" y="66"/>
                    <a:pt x="16" y="66"/>
                    <a:pt x="16" y="66"/>
                  </a:cubicBezTo>
                  <a:cubicBezTo>
                    <a:pt x="16" y="66"/>
                    <a:pt x="16" y="66"/>
                    <a:pt x="16" y="67"/>
                  </a:cubicBezTo>
                  <a:cubicBezTo>
                    <a:pt x="16" y="67"/>
                    <a:pt x="16" y="67"/>
                    <a:pt x="15" y="67"/>
                  </a:cubicBezTo>
                  <a:cubicBezTo>
                    <a:pt x="15" y="67"/>
                    <a:pt x="15" y="67"/>
                    <a:pt x="15" y="67"/>
                  </a:cubicBezTo>
                  <a:cubicBezTo>
                    <a:pt x="14" y="67"/>
                    <a:pt x="14" y="67"/>
                    <a:pt x="13" y="67"/>
                  </a:cubicBezTo>
                  <a:cubicBezTo>
                    <a:pt x="13" y="67"/>
                    <a:pt x="12" y="67"/>
                    <a:pt x="12" y="68"/>
                  </a:cubicBezTo>
                  <a:cubicBezTo>
                    <a:pt x="11" y="68"/>
                    <a:pt x="10" y="69"/>
                    <a:pt x="8" y="69"/>
                  </a:cubicBezTo>
                  <a:cubicBezTo>
                    <a:pt x="8" y="69"/>
                    <a:pt x="8" y="69"/>
                    <a:pt x="7" y="69"/>
                  </a:cubicBezTo>
                  <a:cubicBezTo>
                    <a:pt x="7" y="68"/>
                    <a:pt x="7" y="68"/>
                    <a:pt x="7" y="68"/>
                  </a:cubicBezTo>
                  <a:cubicBezTo>
                    <a:pt x="6" y="68"/>
                    <a:pt x="6" y="68"/>
                    <a:pt x="5" y="68"/>
                  </a:cubicBezTo>
                  <a:cubicBezTo>
                    <a:pt x="5" y="67"/>
                    <a:pt x="4" y="67"/>
                    <a:pt x="4" y="67"/>
                  </a:cubicBezTo>
                  <a:cubicBezTo>
                    <a:pt x="4" y="66"/>
                    <a:pt x="4" y="66"/>
                    <a:pt x="3" y="66"/>
                  </a:cubicBezTo>
                  <a:cubicBezTo>
                    <a:pt x="3" y="66"/>
                    <a:pt x="3" y="65"/>
                    <a:pt x="3" y="65"/>
                  </a:cubicBezTo>
                  <a:cubicBezTo>
                    <a:pt x="3" y="65"/>
                    <a:pt x="3" y="64"/>
                    <a:pt x="3" y="64"/>
                  </a:cubicBezTo>
                  <a:cubicBezTo>
                    <a:pt x="3" y="64"/>
                    <a:pt x="2" y="63"/>
                    <a:pt x="2" y="63"/>
                  </a:cubicBezTo>
                  <a:cubicBezTo>
                    <a:pt x="2" y="63"/>
                    <a:pt x="2" y="61"/>
                    <a:pt x="2" y="61"/>
                  </a:cubicBezTo>
                  <a:cubicBezTo>
                    <a:pt x="2" y="60"/>
                    <a:pt x="2" y="60"/>
                    <a:pt x="2" y="60"/>
                  </a:cubicBezTo>
                  <a:cubicBezTo>
                    <a:pt x="2" y="59"/>
                    <a:pt x="3" y="59"/>
                    <a:pt x="3" y="58"/>
                  </a:cubicBezTo>
                  <a:cubicBezTo>
                    <a:pt x="2" y="58"/>
                    <a:pt x="2" y="57"/>
                    <a:pt x="2" y="56"/>
                  </a:cubicBezTo>
                  <a:cubicBezTo>
                    <a:pt x="2" y="56"/>
                    <a:pt x="1" y="56"/>
                    <a:pt x="1" y="55"/>
                  </a:cubicBezTo>
                  <a:cubicBezTo>
                    <a:pt x="1" y="54"/>
                    <a:pt x="0" y="52"/>
                    <a:pt x="1" y="51"/>
                  </a:cubicBezTo>
                  <a:cubicBezTo>
                    <a:pt x="1" y="50"/>
                    <a:pt x="1" y="50"/>
                    <a:pt x="1" y="50"/>
                  </a:cubicBezTo>
                  <a:cubicBezTo>
                    <a:pt x="1" y="50"/>
                    <a:pt x="2" y="49"/>
                    <a:pt x="2" y="49"/>
                  </a:cubicBezTo>
                  <a:cubicBezTo>
                    <a:pt x="2" y="49"/>
                    <a:pt x="2" y="48"/>
                    <a:pt x="2" y="48"/>
                  </a:cubicBezTo>
                  <a:cubicBezTo>
                    <a:pt x="2" y="48"/>
                    <a:pt x="3" y="47"/>
                    <a:pt x="3" y="47"/>
                  </a:cubicBezTo>
                  <a:cubicBezTo>
                    <a:pt x="3" y="47"/>
                    <a:pt x="3" y="47"/>
                    <a:pt x="4" y="47"/>
                  </a:cubicBezTo>
                  <a:cubicBezTo>
                    <a:pt x="4" y="46"/>
                    <a:pt x="4" y="45"/>
                    <a:pt x="4" y="45"/>
                  </a:cubicBezTo>
                  <a:cubicBezTo>
                    <a:pt x="4" y="45"/>
                    <a:pt x="5" y="44"/>
                    <a:pt x="5" y="44"/>
                  </a:cubicBezTo>
                  <a:cubicBezTo>
                    <a:pt x="5" y="44"/>
                    <a:pt x="5" y="44"/>
                    <a:pt x="5" y="43"/>
                  </a:cubicBezTo>
                  <a:cubicBezTo>
                    <a:pt x="5" y="43"/>
                    <a:pt x="5" y="43"/>
                    <a:pt x="6" y="43"/>
                  </a:cubicBezTo>
                  <a:cubicBezTo>
                    <a:pt x="6" y="43"/>
                    <a:pt x="6" y="42"/>
                    <a:pt x="6" y="41"/>
                  </a:cubicBezTo>
                  <a:cubicBezTo>
                    <a:pt x="6" y="41"/>
                    <a:pt x="6" y="41"/>
                    <a:pt x="7" y="41"/>
                  </a:cubicBezTo>
                  <a:cubicBezTo>
                    <a:pt x="7" y="41"/>
                    <a:pt x="7" y="40"/>
                    <a:pt x="6" y="40"/>
                  </a:cubicBezTo>
                  <a:cubicBezTo>
                    <a:pt x="7" y="39"/>
                    <a:pt x="7" y="38"/>
                    <a:pt x="7" y="37"/>
                  </a:cubicBezTo>
                  <a:cubicBezTo>
                    <a:pt x="7" y="37"/>
                    <a:pt x="6" y="36"/>
                    <a:pt x="6" y="36"/>
                  </a:cubicBezTo>
                  <a:cubicBezTo>
                    <a:pt x="6" y="35"/>
                    <a:pt x="6" y="35"/>
                    <a:pt x="6" y="34"/>
                  </a:cubicBezTo>
                  <a:cubicBezTo>
                    <a:pt x="6" y="33"/>
                    <a:pt x="5" y="33"/>
                    <a:pt x="5" y="32"/>
                  </a:cubicBezTo>
                  <a:cubicBezTo>
                    <a:pt x="5" y="32"/>
                    <a:pt x="5" y="32"/>
                    <a:pt x="5" y="32"/>
                  </a:cubicBezTo>
                  <a:cubicBezTo>
                    <a:pt x="5" y="31"/>
                    <a:pt x="5" y="31"/>
                    <a:pt x="5" y="31"/>
                  </a:cubicBezTo>
                  <a:cubicBezTo>
                    <a:pt x="5" y="30"/>
                    <a:pt x="5" y="30"/>
                    <a:pt x="5" y="30"/>
                  </a:cubicBezTo>
                  <a:cubicBezTo>
                    <a:pt x="5" y="29"/>
                    <a:pt x="5" y="29"/>
                    <a:pt x="5" y="28"/>
                  </a:cubicBezTo>
                  <a:cubicBezTo>
                    <a:pt x="5" y="27"/>
                    <a:pt x="6" y="27"/>
                    <a:pt x="6" y="26"/>
                  </a:cubicBezTo>
                  <a:cubicBezTo>
                    <a:pt x="6" y="26"/>
                    <a:pt x="6" y="26"/>
                    <a:pt x="6" y="25"/>
                  </a:cubicBezTo>
                  <a:cubicBezTo>
                    <a:pt x="7" y="25"/>
                    <a:pt x="7" y="24"/>
                    <a:pt x="7" y="24"/>
                  </a:cubicBezTo>
                  <a:cubicBezTo>
                    <a:pt x="8" y="23"/>
                    <a:pt x="7" y="22"/>
                    <a:pt x="8" y="21"/>
                  </a:cubicBezTo>
                  <a:cubicBezTo>
                    <a:pt x="8" y="21"/>
                    <a:pt x="9" y="22"/>
                    <a:pt x="9" y="21"/>
                  </a:cubicBezTo>
                  <a:cubicBezTo>
                    <a:pt x="10" y="21"/>
                    <a:pt x="10" y="20"/>
                    <a:pt x="11" y="20"/>
                  </a:cubicBezTo>
                  <a:cubicBezTo>
                    <a:pt x="11" y="21"/>
                    <a:pt x="11" y="21"/>
                    <a:pt x="12" y="21"/>
                  </a:cubicBezTo>
                  <a:cubicBezTo>
                    <a:pt x="12" y="20"/>
                    <a:pt x="12" y="20"/>
                    <a:pt x="12" y="20"/>
                  </a:cubicBezTo>
                  <a:cubicBezTo>
                    <a:pt x="12" y="20"/>
                    <a:pt x="12" y="20"/>
                    <a:pt x="12" y="20"/>
                  </a:cubicBezTo>
                  <a:cubicBezTo>
                    <a:pt x="12" y="20"/>
                    <a:pt x="13" y="20"/>
                    <a:pt x="13" y="20"/>
                  </a:cubicBezTo>
                  <a:cubicBezTo>
                    <a:pt x="13" y="20"/>
                    <a:pt x="13" y="20"/>
                    <a:pt x="13" y="20"/>
                  </a:cubicBezTo>
                  <a:cubicBezTo>
                    <a:pt x="13" y="20"/>
                    <a:pt x="13" y="20"/>
                    <a:pt x="13" y="19"/>
                  </a:cubicBezTo>
                  <a:cubicBezTo>
                    <a:pt x="13" y="19"/>
                    <a:pt x="14" y="19"/>
                    <a:pt x="14" y="19"/>
                  </a:cubicBezTo>
                  <a:cubicBezTo>
                    <a:pt x="14" y="19"/>
                    <a:pt x="14" y="19"/>
                    <a:pt x="15" y="19"/>
                  </a:cubicBezTo>
                  <a:cubicBezTo>
                    <a:pt x="15" y="19"/>
                    <a:pt x="15" y="19"/>
                    <a:pt x="15" y="19"/>
                  </a:cubicBezTo>
                  <a:cubicBezTo>
                    <a:pt x="15" y="20"/>
                    <a:pt x="15" y="20"/>
                    <a:pt x="16" y="20"/>
                  </a:cubicBezTo>
                  <a:cubicBezTo>
                    <a:pt x="16" y="20"/>
                    <a:pt x="16" y="20"/>
                    <a:pt x="17" y="20"/>
                  </a:cubicBezTo>
                  <a:cubicBezTo>
                    <a:pt x="17" y="20"/>
                    <a:pt x="17" y="20"/>
                    <a:pt x="17" y="20"/>
                  </a:cubicBezTo>
                  <a:cubicBezTo>
                    <a:pt x="16" y="19"/>
                    <a:pt x="16" y="19"/>
                    <a:pt x="16" y="18"/>
                  </a:cubicBezTo>
                  <a:cubicBezTo>
                    <a:pt x="17" y="18"/>
                    <a:pt x="18" y="17"/>
                    <a:pt x="19" y="16"/>
                  </a:cubicBezTo>
                  <a:cubicBezTo>
                    <a:pt x="19" y="17"/>
                    <a:pt x="19" y="17"/>
                    <a:pt x="19" y="17"/>
                  </a:cubicBezTo>
                  <a:cubicBezTo>
                    <a:pt x="19" y="17"/>
                    <a:pt x="19" y="18"/>
                    <a:pt x="19" y="18"/>
                  </a:cubicBezTo>
                  <a:cubicBezTo>
                    <a:pt x="19" y="18"/>
                    <a:pt x="20" y="17"/>
                    <a:pt x="20" y="17"/>
                  </a:cubicBezTo>
                  <a:cubicBezTo>
                    <a:pt x="20" y="17"/>
                    <a:pt x="20" y="17"/>
                    <a:pt x="20" y="17"/>
                  </a:cubicBezTo>
                  <a:cubicBezTo>
                    <a:pt x="20" y="17"/>
                    <a:pt x="20" y="16"/>
                    <a:pt x="20" y="16"/>
                  </a:cubicBezTo>
                  <a:cubicBezTo>
                    <a:pt x="20" y="15"/>
                    <a:pt x="20" y="15"/>
                    <a:pt x="21" y="15"/>
                  </a:cubicBezTo>
                  <a:cubicBezTo>
                    <a:pt x="21" y="15"/>
                    <a:pt x="21" y="15"/>
                    <a:pt x="21" y="15"/>
                  </a:cubicBezTo>
                  <a:cubicBezTo>
                    <a:pt x="21" y="15"/>
                    <a:pt x="21" y="15"/>
                    <a:pt x="21" y="15"/>
                  </a:cubicBezTo>
                  <a:cubicBezTo>
                    <a:pt x="21" y="15"/>
                    <a:pt x="21" y="15"/>
                    <a:pt x="21" y="15"/>
                  </a:cubicBezTo>
                  <a:cubicBezTo>
                    <a:pt x="22" y="15"/>
                    <a:pt x="23" y="13"/>
                    <a:pt x="23" y="13"/>
                  </a:cubicBezTo>
                  <a:cubicBezTo>
                    <a:pt x="23" y="13"/>
                    <a:pt x="23" y="13"/>
                    <a:pt x="23" y="13"/>
                  </a:cubicBezTo>
                  <a:cubicBezTo>
                    <a:pt x="23" y="13"/>
                    <a:pt x="23" y="13"/>
                    <a:pt x="23" y="14"/>
                  </a:cubicBezTo>
                  <a:cubicBezTo>
                    <a:pt x="23" y="14"/>
                    <a:pt x="23" y="14"/>
                    <a:pt x="23" y="14"/>
                  </a:cubicBezTo>
                  <a:cubicBezTo>
                    <a:pt x="24" y="14"/>
                    <a:pt x="24" y="14"/>
                    <a:pt x="24" y="14"/>
                  </a:cubicBezTo>
                  <a:cubicBezTo>
                    <a:pt x="24" y="13"/>
                    <a:pt x="24" y="13"/>
                    <a:pt x="24" y="13"/>
                  </a:cubicBezTo>
                  <a:cubicBezTo>
                    <a:pt x="23" y="13"/>
                    <a:pt x="23" y="13"/>
                    <a:pt x="23" y="12"/>
                  </a:cubicBezTo>
                  <a:cubicBezTo>
                    <a:pt x="23" y="12"/>
                    <a:pt x="23" y="12"/>
                    <a:pt x="23" y="12"/>
                  </a:cubicBezTo>
                  <a:cubicBezTo>
                    <a:pt x="23" y="11"/>
                    <a:pt x="23" y="11"/>
                    <a:pt x="24" y="11"/>
                  </a:cubicBezTo>
                  <a:cubicBezTo>
                    <a:pt x="24" y="11"/>
                    <a:pt x="24" y="11"/>
                    <a:pt x="24" y="11"/>
                  </a:cubicBezTo>
                  <a:cubicBezTo>
                    <a:pt x="24" y="11"/>
                    <a:pt x="24" y="10"/>
                    <a:pt x="24" y="10"/>
                  </a:cubicBezTo>
                  <a:cubicBezTo>
                    <a:pt x="24" y="9"/>
                    <a:pt x="23" y="9"/>
                    <a:pt x="24" y="8"/>
                  </a:cubicBezTo>
                  <a:cubicBezTo>
                    <a:pt x="24" y="8"/>
                    <a:pt x="24" y="8"/>
                    <a:pt x="24" y="8"/>
                  </a:cubicBezTo>
                  <a:cubicBezTo>
                    <a:pt x="24" y="8"/>
                    <a:pt x="24" y="8"/>
                    <a:pt x="25" y="9"/>
                  </a:cubicBezTo>
                  <a:cubicBezTo>
                    <a:pt x="25" y="9"/>
                    <a:pt x="25" y="9"/>
                    <a:pt x="25" y="9"/>
                  </a:cubicBezTo>
                  <a:cubicBezTo>
                    <a:pt x="26" y="8"/>
                    <a:pt x="26" y="8"/>
                    <a:pt x="26" y="8"/>
                  </a:cubicBezTo>
                  <a:cubicBezTo>
                    <a:pt x="26" y="8"/>
                    <a:pt x="26" y="8"/>
                    <a:pt x="26" y="8"/>
                  </a:cubicBezTo>
                  <a:cubicBezTo>
                    <a:pt x="26" y="7"/>
                    <a:pt x="26" y="7"/>
                    <a:pt x="26" y="7"/>
                  </a:cubicBezTo>
                  <a:cubicBezTo>
                    <a:pt x="26" y="7"/>
                    <a:pt x="26" y="7"/>
                    <a:pt x="26" y="7"/>
                  </a:cubicBezTo>
                  <a:cubicBezTo>
                    <a:pt x="26" y="7"/>
                    <a:pt x="26" y="7"/>
                    <a:pt x="26" y="7"/>
                  </a:cubicBezTo>
                  <a:cubicBezTo>
                    <a:pt x="27" y="7"/>
                    <a:pt x="27" y="7"/>
                    <a:pt x="27" y="7"/>
                  </a:cubicBezTo>
                  <a:cubicBezTo>
                    <a:pt x="27" y="7"/>
                    <a:pt x="28" y="7"/>
                    <a:pt x="28" y="6"/>
                  </a:cubicBezTo>
                  <a:cubicBezTo>
                    <a:pt x="28" y="6"/>
                    <a:pt x="28" y="6"/>
                    <a:pt x="28" y="5"/>
                  </a:cubicBezTo>
                  <a:cubicBezTo>
                    <a:pt x="28" y="5"/>
                    <a:pt x="28" y="5"/>
                    <a:pt x="29" y="4"/>
                  </a:cubicBezTo>
                  <a:cubicBezTo>
                    <a:pt x="29" y="3"/>
                    <a:pt x="28" y="3"/>
                    <a:pt x="28" y="3"/>
                  </a:cubicBezTo>
                  <a:cubicBezTo>
                    <a:pt x="28" y="3"/>
                    <a:pt x="28" y="2"/>
                    <a:pt x="28" y="2"/>
                  </a:cubicBezTo>
                  <a:cubicBezTo>
                    <a:pt x="29" y="2"/>
                    <a:pt x="29" y="1"/>
                    <a:pt x="29" y="1"/>
                  </a:cubicBezTo>
                  <a:cubicBezTo>
                    <a:pt x="29" y="1"/>
                    <a:pt x="29" y="1"/>
                    <a:pt x="30" y="1"/>
                  </a:cubicBezTo>
                  <a:cubicBezTo>
                    <a:pt x="30" y="1"/>
                    <a:pt x="29" y="1"/>
                    <a:pt x="30" y="1"/>
                  </a:cubicBezTo>
                  <a:cubicBezTo>
                    <a:pt x="30" y="1"/>
                    <a:pt x="30" y="1"/>
                    <a:pt x="30" y="1"/>
                  </a:cubicBezTo>
                  <a:cubicBezTo>
                    <a:pt x="30" y="1"/>
                    <a:pt x="30" y="1"/>
                    <a:pt x="30" y="1"/>
                  </a:cubicBezTo>
                  <a:cubicBezTo>
                    <a:pt x="31" y="2"/>
                    <a:pt x="31" y="1"/>
                    <a:pt x="31" y="2"/>
                  </a:cubicBezTo>
                  <a:cubicBezTo>
                    <a:pt x="31" y="2"/>
                    <a:pt x="31" y="3"/>
                    <a:pt x="31" y="3"/>
                  </a:cubicBezTo>
                  <a:cubicBezTo>
                    <a:pt x="31" y="3"/>
                    <a:pt x="31" y="3"/>
                    <a:pt x="31" y="4"/>
                  </a:cubicBezTo>
                  <a:close/>
                  <a:moveTo>
                    <a:pt x="21" y="14"/>
                  </a:moveTo>
                  <a:cubicBezTo>
                    <a:pt x="21" y="14"/>
                    <a:pt x="21" y="14"/>
                    <a:pt x="21" y="14"/>
                  </a:cubicBezTo>
                  <a:cubicBezTo>
                    <a:pt x="21" y="14"/>
                    <a:pt x="21" y="14"/>
                    <a:pt x="21" y="15"/>
                  </a:cubicBezTo>
                  <a:cubicBezTo>
                    <a:pt x="21" y="15"/>
                    <a:pt x="21" y="15"/>
                    <a:pt x="21" y="15"/>
                  </a:cubicBezTo>
                  <a:cubicBezTo>
                    <a:pt x="21" y="15"/>
                    <a:pt x="21" y="15"/>
                    <a:pt x="21" y="14"/>
                  </a:cubicBezTo>
                  <a:cubicBezTo>
                    <a:pt x="21" y="14"/>
                    <a:pt x="21" y="14"/>
                    <a:pt x="21" y="14"/>
                  </a:cubicBezTo>
                  <a:cubicBezTo>
                    <a:pt x="21" y="14"/>
                    <a:pt x="21" y="14"/>
                    <a:pt x="21" y="14"/>
                  </a:cubicBezTo>
                  <a:close/>
                  <a:moveTo>
                    <a:pt x="25" y="6"/>
                  </a:moveTo>
                  <a:cubicBezTo>
                    <a:pt x="25" y="6"/>
                    <a:pt x="25" y="6"/>
                    <a:pt x="25" y="6"/>
                  </a:cubicBezTo>
                  <a:cubicBezTo>
                    <a:pt x="25" y="6"/>
                    <a:pt x="25" y="6"/>
                    <a:pt x="25" y="6"/>
                  </a:cubicBezTo>
                  <a:cubicBezTo>
                    <a:pt x="25" y="6"/>
                    <a:pt x="25" y="6"/>
                    <a:pt x="25" y="6"/>
                  </a:cubicBezTo>
                  <a:close/>
                  <a:moveTo>
                    <a:pt x="30" y="0"/>
                  </a:moveTo>
                  <a:cubicBezTo>
                    <a:pt x="30" y="0"/>
                    <a:pt x="30" y="0"/>
                    <a:pt x="30" y="0"/>
                  </a:cubicBezTo>
                  <a:cubicBezTo>
                    <a:pt x="30" y="0"/>
                    <a:pt x="30" y="0"/>
                    <a:pt x="30" y="0"/>
                  </a:cubicBezTo>
                  <a:cubicBezTo>
                    <a:pt x="30" y="0"/>
                    <a:pt x="30" y="0"/>
                    <a:pt x="30" y="0"/>
                  </a:cubicBezTo>
                  <a:cubicBezTo>
                    <a:pt x="30" y="0"/>
                    <a:pt x="30" y="0"/>
                    <a:pt x="30" y="0"/>
                  </a:cubicBezTo>
                  <a:cubicBezTo>
                    <a:pt x="30" y="0"/>
                    <a:pt x="30" y="0"/>
                    <a:pt x="30" y="0"/>
                  </a:cubicBezTo>
                  <a:cubicBezTo>
                    <a:pt x="30" y="0"/>
                    <a:pt x="30" y="0"/>
                    <a:pt x="30" y="0"/>
                  </a:cubicBezTo>
                  <a:close/>
                </a:path>
              </a:pathLst>
            </a:custGeom>
            <a:solidFill>
              <a:sysClr val="window" lastClr="FFFFFF">
                <a:lumMod val="75000"/>
              </a:sysClr>
            </a:solidFill>
            <a:ln w="3175">
              <a:solidFill>
                <a:schemeClr val="bg1">
                  <a:lumMod val="65000"/>
                </a:schemeClr>
              </a:solid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defTabSz="2945407">
                <a:defRPr/>
              </a:pPr>
              <a:endParaRPr lang="en-US" sz="1600" kern="0">
                <a:solidFill>
                  <a:srgbClr val="0A0A0A"/>
                </a:solidFill>
                <a:cs typeface="Arial" charset="0"/>
              </a:endParaRPr>
            </a:p>
          </p:txBody>
        </p:sp>
        <p:sp>
          <p:nvSpPr>
            <p:cNvPr id="295" name="Freeform 278">
              <a:extLst>
                <a:ext uri="{FF2B5EF4-FFF2-40B4-BE49-F238E27FC236}">
                  <a16:creationId xmlns:a16="http://schemas.microsoft.com/office/drawing/2014/main" id="{43E76C62-306E-FE3F-7D7F-05E97448D318}"/>
                </a:ext>
              </a:extLst>
            </p:cNvPr>
            <p:cNvSpPr>
              <a:spLocks noEditPoints="1"/>
            </p:cNvSpPr>
            <p:nvPr/>
          </p:nvSpPr>
          <p:spPr bwMode="auto">
            <a:xfrm>
              <a:off x="25850776" y="8448928"/>
              <a:ext cx="1390193" cy="859222"/>
            </a:xfrm>
            <a:custGeom>
              <a:avLst/>
              <a:gdLst/>
              <a:ahLst/>
              <a:cxnLst>
                <a:cxn ang="0">
                  <a:pos x="58" y="28"/>
                </a:cxn>
                <a:cxn ang="0">
                  <a:pos x="54" y="29"/>
                </a:cxn>
                <a:cxn ang="0">
                  <a:pos x="53" y="30"/>
                </a:cxn>
                <a:cxn ang="0">
                  <a:pos x="50" y="31"/>
                </a:cxn>
                <a:cxn ang="0">
                  <a:pos x="47" y="31"/>
                </a:cxn>
                <a:cxn ang="0">
                  <a:pos x="41" y="30"/>
                </a:cxn>
                <a:cxn ang="0">
                  <a:pos x="43" y="28"/>
                </a:cxn>
                <a:cxn ang="0">
                  <a:pos x="39" y="25"/>
                </a:cxn>
                <a:cxn ang="0">
                  <a:pos x="39" y="28"/>
                </a:cxn>
                <a:cxn ang="0">
                  <a:pos x="38" y="28"/>
                </a:cxn>
                <a:cxn ang="0">
                  <a:pos x="33" y="29"/>
                </a:cxn>
                <a:cxn ang="0">
                  <a:pos x="32" y="27"/>
                </a:cxn>
                <a:cxn ang="0">
                  <a:pos x="29" y="24"/>
                </a:cxn>
                <a:cxn ang="0">
                  <a:pos x="25" y="21"/>
                </a:cxn>
                <a:cxn ang="0">
                  <a:pos x="18" y="20"/>
                </a:cxn>
                <a:cxn ang="0">
                  <a:pos x="13" y="22"/>
                </a:cxn>
                <a:cxn ang="0">
                  <a:pos x="5" y="21"/>
                </a:cxn>
                <a:cxn ang="0">
                  <a:pos x="2" y="20"/>
                </a:cxn>
                <a:cxn ang="0">
                  <a:pos x="2" y="17"/>
                </a:cxn>
                <a:cxn ang="0">
                  <a:pos x="4" y="12"/>
                </a:cxn>
                <a:cxn ang="0">
                  <a:pos x="7" y="8"/>
                </a:cxn>
                <a:cxn ang="0">
                  <a:pos x="6" y="4"/>
                </a:cxn>
                <a:cxn ang="0">
                  <a:pos x="11" y="3"/>
                </a:cxn>
                <a:cxn ang="0">
                  <a:pos x="21" y="5"/>
                </a:cxn>
                <a:cxn ang="0">
                  <a:pos x="24" y="4"/>
                </a:cxn>
                <a:cxn ang="0">
                  <a:pos x="28" y="5"/>
                </a:cxn>
                <a:cxn ang="0">
                  <a:pos x="32" y="6"/>
                </a:cxn>
                <a:cxn ang="0">
                  <a:pos x="35" y="2"/>
                </a:cxn>
                <a:cxn ang="0">
                  <a:pos x="39" y="1"/>
                </a:cxn>
                <a:cxn ang="0">
                  <a:pos x="44" y="0"/>
                </a:cxn>
                <a:cxn ang="0">
                  <a:pos x="46" y="6"/>
                </a:cxn>
                <a:cxn ang="0">
                  <a:pos x="50" y="7"/>
                </a:cxn>
                <a:cxn ang="0">
                  <a:pos x="52" y="10"/>
                </a:cxn>
                <a:cxn ang="0">
                  <a:pos x="56" y="11"/>
                </a:cxn>
                <a:cxn ang="0">
                  <a:pos x="60" y="11"/>
                </a:cxn>
                <a:cxn ang="0">
                  <a:pos x="64" y="12"/>
                </a:cxn>
                <a:cxn ang="0">
                  <a:pos x="67" y="13"/>
                </a:cxn>
                <a:cxn ang="0">
                  <a:pos x="70" y="14"/>
                </a:cxn>
                <a:cxn ang="0">
                  <a:pos x="69" y="18"/>
                </a:cxn>
                <a:cxn ang="0">
                  <a:pos x="71" y="21"/>
                </a:cxn>
                <a:cxn ang="0">
                  <a:pos x="67" y="23"/>
                </a:cxn>
                <a:cxn ang="0">
                  <a:pos x="51" y="32"/>
                </a:cxn>
                <a:cxn ang="0">
                  <a:pos x="48" y="32"/>
                </a:cxn>
                <a:cxn ang="0">
                  <a:pos x="44" y="34"/>
                </a:cxn>
                <a:cxn ang="0">
                  <a:pos x="46" y="36"/>
                </a:cxn>
                <a:cxn ang="0">
                  <a:pos x="48" y="39"/>
                </a:cxn>
                <a:cxn ang="0">
                  <a:pos x="51" y="38"/>
                </a:cxn>
                <a:cxn ang="0">
                  <a:pos x="57" y="36"/>
                </a:cxn>
                <a:cxn ang="0">
                  <a:pos x="58" y="35"/>
                </a:cxn>
                <a:cxn ang="0">
                  <a:pos x="53" y="34"/>
                </a:cxn>
                <a:cxn ang="0">
                  <a:pos x="50" y="32"/>
                </a:cxn>
              </a:cxnLst>
              <a:rect l="0" t="0" r="r" b="b"/>
              <a:pathLst>
                <a:path w="71" h="40">
                  <a:moveTo>
                    <a:pt x="65" y="26"/>
                  </a:moveTo>
                  <a:cubicBezTo>
                    <a:pt x="64" y="26"/>
                    <a:pt x="63" y="26"/>
                    <a:pt x="62" y="26"/>
                  </a:cubicBezTo>
                  <a:cubicBezTo>
                    <a:pt x="62" y="27"/>
                    <a:pt x="60" y="27"/>
                    <a:pt x="60" y="28"/>
                  </a:cubicBezTo>
                  <a:cubicBezTo>
                    <a:pt x="59" y="28"/>
                    <a:pt x="58" y="28"/>
                    <a:pt x="58" y="28"/>
                  </a:cubicBezTo>
                  <a:cubicBezTo>
                    <a:pt x="58" y="28"/>
                    <a:pt x="58" y="28"/>
                    <a:pt x="58" y="28"/>
                  </a:cubicBezTo>
                  <a:cubicBezTo>
                    <a:pt x="57" y="28"/>
                    <a:pt x="56" y="28"/>
                    <a:pt x="56" y="28"/>
                  </a:cubicBezTo>
                  <a:cubicBezTo>
                    <a:pt x="55" y="29"/>
                    <a:pt x="55" y="29"/>
                    <a:pt x="55" y="29"/>
                  </a:cubicBezTo>
                  <a:cubicBezTo>
                    <a:pt x="55" y="29"/>
                    <a:pt x="55" y="29"/>
                    <a:pt x="54" y="29"/>
                  </a:cubicBezTo>
                  <a:cubicBezTo>
                    <a:pt x="54" y="29"/>
                    <a:pt x="54" y="30"/>
                    <a:pt x="54" y="30"/>
                  </a:cubicBezTo>
                  <a:cubicBezTo>
                    <a:pt x="54" y="30"/>
                    <a:pt x="54" y="30"/>
                    <a:pt x="54" y="29"/>
                  </a:cubicBezTo>
                  <a:cubicBezTo>
                    <a:pt x="54" y="29"/>
                    <a:pt x="54" y="29"/>
                    <a:pt x="54" y="29"/>
                  </a:cubicBezTo>
                  <a:cubicBezTo>
                    <a:pt x="54" y="29"/>
                    <a:pt x="53" y="29"/>
                    <a:pt x="53" y="29"/>
                  </a:cubicBezTo>
                  <a:cubicBezTo>
                    <a:pt x="53" y="29"/>
                    <a:pt x="53" y="29"/>
                    <a:pt x="53" y="29"/>
                  </a:cubicBezTo>
                  <a:cubicBezTo>
                    <a:pt x="53" y="29"/>
                    <a:pt x="53" y="29"/>
                    <a:pt x="53" y="29"/>
                  </a:cubicBezTo>
                  <a:cubicBezTo>
                    <a:pt x="53" y="30"/>
                    <a:pt x="53" y="30"/>
                    <a:pt x="53" y="30"/>
                  </a:cubicBezTo>
                  <a:cubicBezTo>
                    <a:pt x="53" y="30"/>
                    <a:pt x="53" y="30"/>
                    <a:pt x="52" y="30"/>
                  </a:cubicBezTo>
                  <a:cubicBezTo>
                    <a:pt x="52" y="30"/>
                    <a:pt x="52" y="31"/>
                    <a:pt x="52" y="31"/>
                  </a:cubicBezTo>
                  <a:cubicBezTo>
                    <a:pt x="52" y="31"/>
                    <a:pt x="52" y="31"/>
                    <a:pt x="52" y="31"/>
                  </a:cubicBezTo>
                  <a:cubicBezTo>
                    <a:pt x="52" y="31"/>
                    <a:pt x="51" y="31"/>
                    <a:pt x="51" y="31"/>
                  </a:cubicBezTo>
                  <a:cubicBezTo>
                    <a:pt x="51" y="31"/>
                    <a:pt x="50" y="31"/>
                    <a:pt x="50" y="31"/>
                  </a:cubicBezTo>
                  <a:cubicBezTo>
                    <a:pt x="50" y="31"/>
                    <a:pt x="50" y="30"/>
                    <a:pt x="49" y="30"/>
                  </a:cubicBezTo>
                  <a:cubicBezTo>
                    <a:pt x="49" y="30"/>
                    <a:pt x="49" y="31"/>
                    <a:pt x="49" y="31"/>
                  </a:cubicBezTo>
                  <a:cubicBezTo>
                    <a:pt x="49" y="31"/>
                    <a:pt x="49" y="31"/>
                    <a:pt x="49" y="31"/>
                  </a:cubicBezTo>
                  <a:cubicBezTo>
                    <a:pt x="49" y="30"/>
                    <a:pt x="48" y="30"/>
                    <a:pt x="47" y="30"/>
                  </a:cubicBezTo>
                  <a:cubicBezTo>
                    <a:pt x="47" y="31"/>
                    <a:pt x="47" y="31"/>
                    <a:pt x="47" y="31"/>
                  </a:cubicBezTo>
                  <a:cubicBezTo>
                    <a:pt x="47" y="31"/>
                    <a:pt x="47" y="31"/>
                    <a:pt x="46" y="31"/>
                  </a:cubicBezTo>
                  <a:cubicBezTo>
                    <a:pt x="46" y="31"/>
                    <a:pt x="46" y="31"/>
                    <a:pt x="45" y="31"/>
                  </a:cubicBezTo>
                  <a:cubicBezTo>
                    <a:pt x="45" y="31"/>
                    <a:pt x="44" y="31"/>
                    <a:pt x="43" y="31"/>
                  </a:cubicBezTo>
                  <a:cubicBezTo>
                    <a:pt x="43" y="31"/>
                    <a:pt x="43" y="31"/>
                    <a:pt x="43" y="31"/>
                  </a:cubicBezTo>
                  <a:cubicBezTo>
                    <a:pt x="42" y="31"/>
                    <a:pt x="41" y="30"/>
                    <a:pt x="41" y="30"/>
                  </a:cubicBezTo>
                  <a:cubicBezTo>
                    <a:pt x="41" y="30"/>
                    <a:pt x="41" y="30"/>
                    <a:pt x="41" y="29"/>
                  </a:cubicBezTo>
                  <a:cubicBezTo>
                    <a:pt x="41" y="30"/>
                    <a:pt x="42" y="30"/>
                    <a:pt x="42" y="30"/>
                  </a:cubicBezTo>
                  <a:cubicBezTo>
                    <a:pt x="42" y="29"/>
                    <a:pt x="42" y="29"/>
                    <a:pt x="42" y="29"/>
                  </a:cubicBezTo>
                  <a:cubicBezTo>
                    <a:pt x="43" y="29"/>
                    <a:pt x="43" y="29"/>
                    <a:pt x="43" y="28"/>
                  </a:cubicBezTo>
                  <a:cubicBezTo>
                    <a:pt x="43" y="28"/>
                    <a:pt x="43" y="28"/>
                    <a:pt x="43" y="28"/>
                  </a:cubicBezTo>
                  <a:cubicBezTo>
                    <a:pt x="42" y="29"/>
                    <a:pt x="41" y="29"/>
                    <a:pt x="41" y="28"/>
                  </a:cubicBezTo>
                  <a:cubicBezTo>
                    <a:pt x="41" y="28"/>
                    <a:pt x="40" y="28"/>
                    <a:pt x="40" y="28"/>
                  </a:cubicBezTo>
                  <a:cubicBezTo>
                    <a:pt x="40" y="28"/>
                    <a:pt x="40" y="27"/>
                    <a:pt x="40" y="27"/>
                  </a:cubicBezTo>
                  <a:cubicBezTo>
                    <a:pt x="40" y="27"/>
                    <a:pt x="39" y="25"/>
                    <a:pt x="39" y="25"/>
                  </a:cubicBezTo>
                  <a:cubicBezTo>
                    <a:pt x="39" y="25"/>
                    <a:pt x="39" y="25"/>
                    <a:pt x="39" y="25"/>
                  </a:cubicBezTo>
                  <a:cubicBezTo>
                    <a:pt x="39" y="25"/>
                    <a:pt x="39" y="25"/>
                    <a:pt x="39" y="25"/>
                  </a:cubicBezTo>
                  <a:cubicBezTo>
                    <a:pt x="39" y="26"/>
                    <a:pt x="39" y="26"/>
                    <a:pt x="39" y="26"/>
                  </a:cubicBezTo>
                  <a:cubicBezTo>
                    <a:pt x="39" y="26"/>
                    <a:pt x="40" y="27"/>
                    <a:pt x="40" y="27"/>
                  </a:cubicBezTo>
                  <a:cubicBezTo>
                    <a:pt x="40" y="28"/>
                    <a:pt x="40" y="28"/>
                    <a:pt x="40" y="28"/>
                  </a:cubicBezTo>
                  <a:cubicBezTo>
                    <a:pt x="40" y="28"/>
                    <a:pt x="40" y="28"/>
                    <a:pt x="39" y="28"/>
                  </a:cubicBezTo>
                  <a:cubicBezTo>
                    <a:pt x="39" y="28"/>
                    <a:pt x="39" y="28"/>
                    <a:pt x="39" y="28"/>
                  </a:cubicBezTo>
                  <a:cubicBezTo>
                    <a:pt x="39" y="28"/>
                    <a:pt x="39" y="28"/>
                    <a:pt x="39" y="28"/>
                  </a:cubicBezTo>
                  <a:cubicBezTo>
                    <a:pt x="39" y="28"/>
                    <a:pt x="38" y="28"/>
                    <a:pt x="38" y="28"/>
                  </a:cubicBezTo>
                  <a:cubicBezTo>
                    <a:pt x="38" y="28"/>
                    <a:pt x="38" y="28"/>
                    <a:pt x="38" y="28"/>
                  </a:cubicBezTo>
                  <a:cubicBezTo>
                    <a:pt x="38" y="28"/>
                    <a:pt x="38" y="28"/>
                    <a:pt x="38" y="28"/>
                  </a:cubicBezTo>
                  <a:cubicBezTo>
                    <a:pt x="38" y="29"/>
                    <a:pt x="37" y="28"/>
                    <a:pt x="37" y="28"/>
                  </a:cubicBezTo>
                  <a:cubicBezTo>
                    <a:pt x="36" y="29"/>
                    <a:pt x="36" y="29"/>
                    <a:pt x="35" y="29"/>
                  </a:cubicBezTo>
                  <a:cubicBezTo>
                    <a:pt x="35" y="30"/>
                    <a:pt x="35" y="31"/>
                    <a:pt x="35" y="31"/>
                  </a:cubicBezTo>
                  <a:cubicBezTo>
                    <a:pt x="34" y="30"/>
                    <a:pt x="34" y="30"/>
                    <a:pt x="34" y="30"/>
                  </a:cubicBezTo>
                  <a:cubicBezTo>
                    <a:pt x="34" y="30"/>
                    <a:pt x="33" y="29"/>
                    <a:pt x="33" y="29"/>
                  </a:cubicBezTo>
                  <a:cubicBezTo>
                    <a:pt x="33" y="29"/>
                    <a:pt x="33" y="29"/>
                    <a:pt x="33" y="29"/>
                  </a:cubicBezTo>
                  <a:cubicBezTo>
                    <a:pt x="33" y="29"/>
                    <a:pt x="33" y="29"/>
                    <a:pt x="33" y="28"/>
                  </a:cubicBezTo>
                  <a:cubicBezTo>
                    <a:pt x="32" y="28"/>
                    <a:pt x="32" y="28"/>
                    <a:pt x="32" y="28"/>
                  </a:cubicBezTo>
                  <a:cubicBezTo>
                    <a:pt x="32" y="28"/>
                    <a:pt x="32" y="27"/>
                    <a:pt x="32" y="27"/>
                  </a:cubicBezTo>
                  <a:cubicBezTo>
                    <a:pt x="32" y="27"/>
                    <a:pt x="32" y="27"/>
                    <a:pt x="32" y="27"/>
                  </a:cubicBezTo>
                  <a:cubicBezTo>
                    <a:pt x="31" y="27"/>
                    <a:pt x="31" y="27"/>
                    <a:pt x="30" y="26"/>
                  </a:cubicBezTo>
                  <a:cubicBezTo>
                    <a:pt x="30" y="26"/>
                    <a:pt x="30" y="26"/>
                    <a:pt x="30" y="25"/>
                  </a:cubicBezTo>
                  <a:cubicBezTo>
                    <a:pt x="30" y="25"/>
                    <a:pt x="30" y="25"/>
                    <a:pt x="30" y="25"/>
                  </a:cubicBezTo>
                  <a:cubicBezTo>
                    <a:pt x="30" y="25"/>
                    <a:pt x="30" y="25"/>
                    <a:pt x="29" y="25"/>
                  </a:cubicBezTo>
                  <a:cubicBezTo>
                    <a:pt x="29" y="25"/>
                    <a:pt x="29" y="25"/>
                    <a:pt x="29" y="24"/>
                  </a:cubicBezTo>
                  <a:cubicBezTo>
                    <a:pt x="29" y="23"/>
                    <a:pt x="29" y="23"/>
                    <a:pt x="29" y="22"/>
                  </a:cubicBezTo>
                  <a:cubicBezTo>
                    <a:pt x="28" y="22"/>
                    <a:pt x="28" y="22"/>
                    <a:pt x="28" y="22"/>
                  </a:cubicBezTo>
                  <a:cubicBezTo>
                    <a:pt x="27" y="21"/>
                    <a:pt x="27" y="21"/>
                    <a:pt x="26" y="21"/>
                  </a:cubicBezTo>
                  <a:cubicBezTo>
                    <a:pt x="26" y="21"/>
                    <a:pt x="26" y="21"/>
                    <a:pt x="26" y="21"/>
                  </a:cubicBezTo>
                  <a:cubicBezTo>
                    <a:pt x="25" y="21"/>
                    <a:pt x="25" y="21"/>
                    <a:pt x="25" y="21"/>
                  </a:cubicBezTo>
                  <a:cubicBezTo>
                    <a:pt x="25" y="21"/>
                    <a:pt x="25" y="20"/>
                    <a:pt x="25" y="20"/>
                  </a:cubicBezTo>
                  <a:cubicBezTo>
                    <a:pt x="25" y="20"/>
                    <a:pt x="24" y="20"/>
                    <a:pt x="24" y="20"/>
                  </a:cubicBezTo>
                  <a:cubicBezTo>
                    <a:pt x="23" y="20"/>
                    <a:pt x="24" y="19"/>
                    <a:pt x="22" y="19"/>
                  </a:cubicBezTo>
                  <a:cubicBezTo>
                    <a:pt x="21" y="19"/>
                    <a:pt x="20" y="19"/>
                    <a:pt x="20" y="20"/>
                  </a:cubicBezTo>
                  <a:cubicBezTo>
                    <a:pt x="20" y="20"/>
                    <a:pt x="19" y="20"/>
                    <a:pt x="18" y="20"/>
                  </a:cubicBezTo>
                  <a:cubicBezTo>
                    <a:pt x="18" y="20"/>
                    <a:pt x="18" y="20"/>
                    <a:pt x="18" y="20"/>
                  </a:cubicBezTo>
                  <a:cubicBezTo>
                    <a:pt x="17" y="20"/>
                    <a:pt x="17" y="20"/>
                    <a:pt x="17" y="20"/>
                  </a:cubicBezTo>
                  <a:cubicBezTo>
                    <a:pt x="17" y="20"/>
                    <a:pt x="17" y="20"/>
                    <a:pt x="17" y="20"/>
                  </a:cubicBezTo>
                  <a:cubicBezTo>
                    <a:pt x="16" y="21"/>
                    <a:pt x="16" y="21"/>
                    <a:pt x="16" y="21"/>
                  </a:cubicBezTo>
                  <a:cubicBezTo>
                    <a:pt x="15" y="22"/>
                    <a:pt x="14" y="22"/>
                    <a:pt x="13" y="22"/>
                  </a:cubicBezTo>
                  <a:cubicBezTo>
                    <a:pt x="12" y="22"/>
                    <a:pt x="12" y="23"/>
                    <a:pt x="11" y="23"/>
                  </a:cubicBezTo>
                  <a:cubicBezTo>
                    <a:pt x="11" y="22"/>
                    <a:pt x="10" y="22"/>
                    <a:pt x="10" y="22"/>
                  </a:cubicBezTo>
                  <a:cubicBezTo>
                    <a:pt x="9" y="21"/>
                    <a:pt x="9" y="22"/>
                    <a:pt x="8" y="22"/>
                  </a:cubicBezTo>
                  <a:cubicBezTo>
                    <a:pt x="8" y="22"/>
                    <a:pt x="7" y="22"/>
                    <a:pt x="6" y="21"/>
                  </a:cubicBezTo>
                  <a:cubicBezTo>
                    <a:pt x="6" y="21"/>
                    <a:pt x="6" y="21"/>
                    <a:pt x="5" y="21"/>
                  </a:cubicBezTo>
                  <a:cubicBezTo>
                    <a:pt x="5" y="21"/>
                    <a:pt x="5" y="21"/>
                    <a:pt x="5" y="21"/>
                  </a:cubicBezTo>
                  <a:cubicBezTo>
                    <a:pt x="5" y="21"/>
                    <a:pt x="4" y="21"/>
                    <a:pt x="4" y="21"/>
                  </a:cubicBezTo>
                  <a:cubicBezTo>
                    <a:pt x="4" y="22"/>
                    <a:pt x="3" y="21"/>
                    <a:pt x="3" y="21"/>
                  </a:cubicBezTo>
                  <a:cubicBezTo>
                    <a:pt x="3" y="21"/>
                    <a:pt x="3" y="21"/>
                    <a:pt x="2" y="21"/>
                  </a:cubicBezTo>
                  <a:cubicBezTo>
                    <a:pt x="2" y="21"/>
                    <a:pt x="2" y="20"/>
                    <a:pt x="2" y="20"/>
                  </a:cubicBezTo>
                  <a:cubicBezTo>
                    <a:pt x="2" y="20"/>
                    <a:pt x="1" y="20"/>
                    <a:pt x="1" y="20"/>
                  </a:cubicBezTo>
                  <a:cubicBezTo>
                    <a:pt x="1" y="20"/>
                    <a:pt x="1" y="20"/>
                    <a:pt x="1" y="20"/>
                  </a:cubicBezTo>
                  <a:cubicBezTo>
                    <a:pt x="1" y="20"/>
                    <a:pt x="1" y="19"/>
                    <a:pt x="0" y="19"/>
                  </a:cubicBezTo>
                  <a:cubicBezTo>
                    <a:pt x="0" y="19"/>
                    <a:pt x="1" y="19"/>
                    <a:pt x="1" y="19"/>
                  </a:cubicBezTo>
                  <a:cubicBezTo>
                    <a:pt x="1" y="19"/>
                    <a:pt x="1" y="17"/>
                    <a:pt x="2" y="17"/>
                  </a:cubicBezTo>
                  <a:cubicBezTo>
                    <a:pt x="2" y="17"/>
                    <a:pt x="3" y="17"/>
                    <a:pt x="3" y="17"/>
                  </a:cubicBezTo>
                  <a:cubicBezTo>
                    <a:pt x="3" y="17"/>
                    <a:pt x="3" y="16"/>
                    <a:pt x="3" y="16"/>
                  </a:cubicBezTo>
                  <a:cubicBezTo>
                    <a:pt x="2" y="16"/>
                    <a:pt x="3" y="16"/>
                    <a:pt x="3" y="15"/>
                  </a:cubicBezTo>
                  <a:cubicBezTo>
                    <a:pt x="2" y="14"/>
                    <a:pt x="2" y="14"/>
                    <a:pt x="2" y="14"/>
                  </a:cubicBezTo>
                  <a:cubicBezTo>
                    <a:pt x="3" y="13"/>
                    <a:pt x="3" y="13"/>
                    <a:pt x="4" y="12"/>
                  </a:cubicBezTo>
                  <a:cubicBezTo>
                    <a:pt x="4" y="12"/>
                    <a:pt x="5" y="11"/>
                    <a:pt x="5" y="11"/>
                  </a:cubicBezTo>
                  <a:cubicBezTo>
                    <a:pt x="5" y="11"/>
                    <a:pt x="6" y="10"/>
                    <a:pt x="6" y="10"/>
                  </a:cubicBezTo>
                  <a:cubicBezTo>
                    <a:pt x="6" y="10"/>
                    <a:pt x="6" y="10"/>
                    <a:pt x="7" y="10"/>
                  </a:cubicBezTo>
                  <a:cubicBezTo>
                    <a:pt x="7" y="10"/>
                    <a:pt x="7" y="9"/>
                    <a:pt x="7" y="9"/>
                  </a:cubicBezTo>
                  <a:cubicBezTo>
                    <a:pt x="8" y="9"/>
                    <a:pt x="7" y="8"/>
                    <a:pt x="7" y="8"/>
                  </a:cubicBezTo>
                  <a:cubicBezTo>
                    <a:pt x="8" y="8"/>
                    <a:pt x="8" y="8"/>
                    <a:pt x="8" y="7"/>
                  </a:cubicBezTo>
                  <a:cubicBezTo>
                    <a:pt x="7" y="7"/>
                    <a:pt x="5" y="5"/>
                    <a:pt x="5" y="4"/>
                  </a:cubicBezTo>
                  <a:cubicBezTo>
                    <a:pt x="5" y="4"/>
                    <a:pt x="5" y="4"/>
                    <a:pt x="5" y="4"/>
                  </a:cubicBezTo>
                  <a:cubicBezTo>
                    <a:pt x="5" y="4"/>
                    <a:pt x="5" y="4"/>
                    <a:pt x="5" y="4"/>
                  </a:cubicBezTo>
                  <a:cubicBezTo>
                    <a:pt x="6" y="4"/>
                    <a:pt x="6" y="4"/>
                    <a:pt x="6" y="4"/>
                  </a:cubicBezTo>
                  <a:cubicBezTo>
                    <a:pt x="6" y="4"/>
                    <a:pt x="8" y="4"/>
                    <a:pt x="8" y="3"/>
                  </a:cubicBezTo>
                  <a:cubicBezTo>
                    <a:pt x="8" y="3"/>
                    <a:pt x="8" y="3"/>
                    <a:pt x="8" y="3"/>
                  </a:cubicBezTo>
                  <a:cubicBezTo>
                    <a:pt x="8" y="3"/>
                    <a:pt x="9" y="3"/>
                    <a:pt x="10" y="3"/>
                  </a:cubicBezTo>
                  <a:cubicBezTo>
                    <a:pt x="10" y="3"/>
                    <a:pt x="11" y="2"/>
                    <a:pt x="11" y="2"/>
                  </a:cubicBezTo>
                  <a:cubicBezTo>
                    <a:pt x="11" y="2"/>
                    <a:pt x="11" y="3"/>
                    <a:pt x="11" y="3"/>
                  </a:cubicBezTo>
                  <a:cubicBezTo>
                    <a:pt x="12" y="3"/>
                    <a:pt x="13" y="3"/>
                    <a:pt x="14" y="3"/>
                  </a:cubicBezTo>
                  <a:cubicBezTo>
                    <a:pt x="15" y="3"/>
                    <a:pt x="17" y="3"/>
                    <a:pt x="18" y="3"/>
                  </a:cubicBezTo>
                  <a:cubicBezTo>
                    <a:pt x="18" y="4"/>
                    <a:pt x="19" y="4"/>
                    <a:pt x="19" y="4"/>
                  </a:cubicBezTo>
                  <a:cubicBezTo>
                    <a:pt x="19" y="4"/>
                    <a:pt x="20" y="4"/>
                    <a:pt x="20" y="4"/>
                  </a:cubicBezTo>
                  <a:cubicBezTo>
                    <a:pt x="20" y="4"/>
                    <a:pt x="21" y="5"/>
                    <a:pt x="21" y="5"/>
                  </a:cubicBezTo>
                  <a:cubicBezTo>
                    <a:pt x="21" y="4"/>
                    <a:pt x="22" y="4"/>
                    <a:pt x="22" y="4"/>
                  </a:cubicBezTo>
                  <a:cubicBezTo>
                    <a:pt x="22" y="4"/>
                    <a:pt x="22" y="4"/>
                    <a:pt x="22" y="4"/>
                  </a:cubicBezTo>
                  <a:cubicBezTo>
                    <a:pt x="22" y="4"/>
                    <a:pt x="23" y="4"/>
                    <a:pt x="23" y="4"/>
                  </a:cubicBezTo>
                  <a:cubicBezTo>
                    <a:pt x="23" y="4"/>
                    <a:pt x="23" y="4"/>
                    <a:pt x="23" y="4"/>
                  </a:cubicBezTo>
                  <a:cubicBezTo>
                    <a:pt x="23" y="5"/>
                    <a:pt x="24" y="4"/>
                    <a:pt x="24" y="4"/>
                  </a:cubicBezTo>
                  <a:cubicBezTo>
                    <a:pt x="24" y="4"/>
                    <a:pt x="24" y="5"/>
                    <a:pt x="24" y="5"/>
                  </a:cubicBezTo>
                  <a:cubicBezTo>
                    <a:pt x="24" y="5"/>
                    <a:pt x="25" y="5"/>
                    <a:pt x="25" y="5"/>
                  </a:cubicBezTo>
                  <a:cubicBezTo>
                    <a:pt x="25" y="5"/>
                    <a:pt x="25" y="5"/>
                    <a:pt x="25" y="5"/>
                  </a:cubicBezTo>
                  <a:cubicBezTo>
                    <a:pt x="26" y="4"/>
                    <a:pt x="26" y="4"/>
                    <a:pt x="26" y="4"/>
                  </a:cubicBezTo>
                  <a:cubicBezTo>
                    <a:pt x="26" y="5"/>
                    <a:pt x="27" y="5"/>
                    <a:pt x="28" y="5"/>
                  </a:cubicBezTo>
                  <a:cubicBezTo>
                    <a:pt x="28" y="5"/>
                    <a:pt x="28" y="5"/>
                    <a:pt x="28" y="5"/>
                  </a:cubicBezTo>
                  <a:cubicBezTo>
                    <a:pt x="28" y="5"/>
                    <a:pt x="28" y="5"/>
                    <a:pt x="28" y="5"/>
                  </a:cubicBezTo>
                  <a:cubicBezTo>
                    <a:pt x="29" y="5"/>
                    <a:pt x="29" y="5"/>
                    <a:pt x="29" y="5"/>
                  </a:cubicBezTo>
                  <a:cubicBezTo>
                    <a:pt x="29" y="5"/>
                    <a:pt x="30" y="5"/>
                    <a:pt x="30" y="5"/>
                  </a:cubicBezTo>
                  <a:cubicBezTo>
                    <a:pt x="31" y="5"/>
                    <a:pt x="31" y="6"/>
                    <a:pt x="32" y="6"/>
                  </a:cubicBezTo>
                  <a:cubicBezTo>
                    <a:pt x="32" y="6"/>
                    <a:pt x="33" y="5"/>
                    <a:pt x="33" y="5"/>
                  </a:cubicBezTo>
                  <a:cubicBezTo>
                    <a:pt x="32" y="5"/>
                    <a:pt x="32" y="4"/>
                    <a:pt x="32" y="4"/>
                  </a:cubicBezTo>
                  <a:cubicBezTo>
                    <a:pt x="32" y="3"/>
                    <a:pt x="32" y="3"/>
                    <a:pt x="33" y="3"/>
                  </a:cubicBezTo>
                  <a:cubicBezTo>
                    <a:pt x="33" y="2"/>
                    <a:pt x="33" y="2"/>
                    <a:pt x="33" y="2"/>
                  </a:cubicBezTo>
                  <a:cubicBezTo>
                    <a:pt x="34" y="2"/>
                    <a:pt x="34" y="2"/>
                    <a:pt x="35" y="2"/>
                  </a:cubicBezTo>
                  <a:cubicBezTo>
                    <a:pt x="35" y="2"/>
                    <a:pt x="35" y="2"/>
                    <a:pt x="35" y="2"/>
                  </a:cubicBezTo>
                  <a:cubicBezTo>
                    <a:pt x="35" y="2"/>
                    <a:pt x="35" y="2"/>
                    <a:pt x="35" y="2"/>
                  </a:cubicBezTo>
                  <a:cubicBezTo>
                    <a:pt x="36" y="2"/>
                    <a:pt x="36" y="2"/>
                    <a:pt x="36" y="2"/>
                  </a:cubicBezTo>
                  <a:cubicBezTo>
                    <a:pt x="37" y="2"/>
                    <a:pt x="38" y="2"/>
                    <a:pt x="39" y="1"/>
                  </a:cubicBezTo>
                  <a:cubicBezTo>
                    <a:pt x="39" y="1"/>
                    <a:pt x="39" y="1"/>
                    <a:pt x="39" y="1"/>
                  </a:cubicBezTo>
                  <a:cubicBezTo>
                    <a:pt x="39" y="1"/>
                    <a:pt x="40" y="1"/>
                    <a:pt x="41" y="1"/>
                  </a:cubicBezTo>
                  <a:cubicBezTo>
                    <a:pt x="41" y="1"/>
                    <a:pt x="41" y="0"/>
                    <a:pt x="42" y="0"/>
                  </a:cubicBezTo>
                  <a:cubicBezTo>
                    <a:pt x="42" y="0"/>
                    <a:pt x="42" y="1"/>
                    <a:pt x="43" y="1"/>
                  </a:cubicBezTo>
                  <a:cubicBezTo>
                    <a:pt x="43" y="1"/>
                    <a:pt x="43" y="1"/>
                    <a:pt x="43" y="1"/>
                  </a:cubicBezTo>
                  <a:cubicBezTo>
                    <a:pt x="43" y="1"/>
                    <a:pt x="44" y="1"/>
                    <a:pt x="44" y="0"/>
                  </a:cubicBezTo>
                  <a:cubicBezTo>
                    <a:pt x="44" y="1"/>
                    <a:pt x="45" y="1"/>
                    <a:pt x="45" y="1"/>
                  </a:cubicBezTo>
                  <a:cubicBezTo>
                    <a:pt x="45" y="1"/>
                    <a:pt x="45" y="2"/>
                    <a:pt x="45" y="2"/>
                  </a:cubicBezTo>
                  <a:cubicBezTo>
                    <a:pt x="45" y="2"/>
                    <a:pt x="46" y="3"/>
                    <a:pt x="46" y="3"/>
                  </a:cubicBezTo>
                  <a:cubicBezTo>
                    <a:pt x="45" y="3"/>
                    <a:pt x="45" y="3"/>
                    <a:pt x="45" y="4"/>
                  </a:cubicBezTo>
                  <a:cubicBezTo>
                    <a:pt x="46" y="4"/>
                    <a:pt x="46" y="5"/>
                    <a:pt x="46" y="6"/>
                  </a:cubicBezTo>
                  <a:cubicBezTo>
                    <a:pt x="46" y="6"/>
                    <a:pt x="47" y="6"/>
                    <a:pt x="47" y="6"/>
                  </a:cubicBezTo>
                  <a:cubicBezTo>
                    <a:pt x="48" y="6"/>
                    <a:pt x="49" y="6"/>
                    <a:pt x="49" y="6"/>
                  </a:cubicBezTo>
                  <a:cubicBezTo>
                    <a:pt x="50" y="6"/>
                    <a:pt x="50" y="7"/>
                    <a:pt x="50" y="7"/>
                  </a:cubicBezTo>
                  <a:cubicBezTo>
                    <a:pt x="50" y="7"/>
                    <a:pt x="50" y="7"/>
                    <a:pt x="50" y="7"/>
                  </a:cubicBezTo>
                  <a:cubicBezTo>
                    <a:pt x="50" y="7"/>
                    <a:pt x="50" y="7"/>
                    <a:pt x="50" y="7"/>
                  </a:cubicBezTo>
                  <a:cubicBezTo>
                    <a:pt x="51" y="7"/>
                    <a:pt x="51" y="7"/>
                    <a:pt x="51" y="8"/>
                  </a:cubicBezTo>
                  <a:cubicBezTo>
                    <a:pt x="51" y="8"/>
                    <a:pt x="51" y="8"/>
                    <a:pt x="51" y="8"/>
                  </a:cubicBezTo>
                  <a:cubicBezTo>
                    <a:pt x="51" y="8"/>
                    <a:pt x="51" y="8"/>
                    <a:pt x="51" y="8"/>
                  </a:cubicBezTo>
                  <a:cubicBezTo>
                    <a:pt x="51" y="9"/>
                    <a:pt x="51" y="9"/>
                    <a:pt x="51" y="9"/>
                  </a:cubicBezTo>
                  <a:cubicBezTo>
                    <a:pt x="51" y="10"/>
                    <a:pt x="52" y="10"/>
                    <a:pt x="52" y="10"/>
                  </a:cubicBezTo>
                  <a:cubicBezTo>
                    <a:pt x="52" y="10"/>
                    <a:pt x="52" y="10"/>
                    <a:pt x="52" y="10"/>
                  </a:cubicBezTo>
                  <a:cubicBezTo>
                    <a:pt x="52" y="10"/>
                    <a:pt x="52" y="10"/>
                    <a:pt x="52" y="10"/>
                  </a:cubicBezTo>
                  <a:cubicBezTo>
                    <a:pt x="52" y="10"/>
                    <a:pt x="53" y="10"/>
                    <a:pt x="53" y="10"/>
                  </a:cubicBezTo>
                  <a:cubicBezTo>
                    <a:pt x="53" y="10"/>
                    <a:pt x="54" y="10"/>
                    <a:pt x="54" y="10"/>
                  </a:cubicBezTo>
                  <a:cubicBezTo>
                    <a:pt x="54" y="10"/>
                    <a:pt x="55" y="11"/>
                    <a:pt x="56" y="11"/>
                  </a:cubicBezTo>
                  <a:cubicBezTo>
                    <a:pt x="56" y="11"/>
                    <a:pt x="56" y="11"/>
                    <a:pt x="57" y="11"/>
                  </a:cubicBezTo>
                  <a:cubicBezTo>
                    <a:pt x="57" y="11"/>
                    <a:pt x="57" y="10"/>
                    <a:pt x="58" y="10"/>
                  </a:cubicBezTo>
                  <a:cubicBezTo>
                    <a:pt x="58" y="10"/>
                    <a:pt x="58" y="10"/>
                    <a:pt x="59" y="10"/>
                  </a:cubicBezTo>
                  <a:cubicBezTo>
                    <a:pt x="59" y="10"/>
                    <a:pt x="59" y="10"/>
                    <a:pt x="59" y="10"/>
                  </a:cubicBezTo>
                  <a:cubicBezTo>
                    <a:pt x="60" y="10"/>
                    <a:pt x="60" y="10"/>
                    <a:pt x="60" y="11"/>
                  </a:cubicBezTo>
                  <a:cubicBezTo>
                    <a:pt x="60" y="11"/>
                    <a:pt x="60" y="11"/>
                    <a:pt x="60" y="11"/>
                  </a:cubicBezTo>
                  <a:cubicBezTo>
                    <a:pt x="61" y="12"/>
                    <a:pt x="61" y="12"/>
                    <a:pt x="62" y="12"/>
                  </a:cubicBezTo>
                  <a:cubicBezTo>
                    <a:pt x="62" y="12"/>
                    <a:pt x="62" y="13"/>
                    <a:pt x="62" y="13"/>
                  </a:cubicBezTo>
                  <a:cubicBezTo>
                    <a:pt x="63" y="12"/>
                    <a:pt x="63" y="12"/>
                    <a:pt x="63" y="12"/>
                  </a:cubicBezTo>
                  <a:cubicBezTo>
                    <a:pt x="63" y="12"/>
                    <a:pt x="64" y="12"/>
                    <a:pt x="64" y="12"/>
                  </a:cubicBezTo>
                  <a:cubicBezTo>
                    <a:pt x="64" y="12"/>
                    <a:pt x="64" y="12"/>
                    <a:pt x="64" y="12"/>
                  </a:cubicBezTo>
                  <a:cubicBezTo>
                    <a:pt x="65" y="12"/>
                    <a:pt x="65" y="13"/>
                    <a:pt x="65" y="13"/>
                  </a:cubicBezTo>
                  <a:cubicBezTo>
                    <a:pt x="65" y="13"/>
                    <a:pt x="65" y="13"/>
                    <a:pt x="65" y="13"/>
                  </a:cubicBezTo>
                  <a:cubicBezTo>
                    <a:pt x="65" y="13"/>
                    <a:pt x="66" y="13"/>
                    <a:pt x="66" y="13"/>
                  </a:cubicBezTo>
                  <a:cubicBezTo>
                    <a:pt x="66" y="13"/>
                    <a:pt x="67" y="13"/>
                    <a:pt x="67" y="13"/>
                  </a:cubicBezTo>
                  <a:cubicBezTo>
                    <a:pt x="67" y="13"/>
                    <a:pt x="67" y="13"/>
                    <a:pt x="67" y="13"/>
                  </a:cubicBezTo>
                  <a:cubicBezTo>
                    <a:pt x="68" y="13"/>
                    <a:pt x="68" y="13"/>
                    <a:pt x="68" y="13"/>
                  </a:cubicBezTo>
                  <a:cubicBezTo>
                    <a:pt x="68" y="13"/>
                    <a:pt x="68" y="14"/>
                    <a:pt x="68" y="14"/>
                  </a:cubicBezTo>
                  <a:cubicBezTo>
                    <a:pt x="69" y="14"/>
                    <a:pt x="69" y="14"/>
                    <a:pt x="69" y="14"/>
                  </a:cubicBezTo>
                  <a:cubicBezTo>
                    <a:pt x="70" y="14"/>
                    <a:pt x="70" y="14"/>
                    <a:pt x="70" y="14"/>
                  </a:cubicBezTo>
                  <a:cubicBezTo>
                    <a:pt x="70" y="15"/>
                    <a:pt x="71" y="15"/>
                    <a:pt x="71" y="15"/>
                  </a:cubicBezTo>
                  <a:cubicBezTo>
                    <a:pt x="71" y="16"/>
                    <a:pt x="70" y="16"/>
                    <a:pt x="70" y="16"/>
                  </a:cubicBezTo>
                  <a:cubicBezTo>
                    <a:pt x="70" y="16"/>
                    <a:pt x="69" y="16"/>
                    <a:pt x="69" y="17"/>
                  </a:cubicBezTo>
                  <a:cubicBezTo>
                    <a:pt x="69" y="17"/>
                    <a:pt x="70" y="18"/>
                    <a:pt x="70" y="18"/>
                  </a:cubicBezTo>
                  <a:cubicBezTo>
                    <a:pt x="70" y="18"/>
                    <a:pt x="69" y="18"/>
                    <a:pt x="69" y="18"/>
                  </a:cubicBezTo>
                  <a:cubicBezTo>
                    <a:pt x="69" y="18"/>
                    <a:pt x="69" y="19"/>
                    <a:pt x="69" y="19"/>
                  </a:cubicBezTo>
                  <a:cubicBezTo>
                    <a:pt x="70" y="19"/>
                    <a:pt x="70" y="19"/>
                    <a:pt x="70" y="20"/>
                  </a:cubicBezTo>
                  <a:cubicBezTo>
                    <a:pt x="70" y="20"/>
                    <a:pt x="70" y="20"/>
                    <a:pt x="70" y="20"/>
                  </a:cubicBezTo>
                  <a:cubicBezTo>
                    <a:pt x="70" y="20"/>
                    <a:pt x="70" y="20"/>
                    <a:pt x="70" y="20"/>
                  </a:cubicBezTo>
                  <a:cubicBezTo>
                    <a:pt x="71" y="21"/>
                    <a:pt x="71" y="20"/>
                    <a:pt x="71" y="21"/>
                  </a:cubicBezTo>
                  <a:cubicBezTo>
                    <a:pt x="70" y="21"/>
                    <a:pt x="70" y="22"/>
                    <a:pt x="70" y="22"/>
                  </a:cubicBezTo>
                  <a:cubicBezTo>
                    <a:pt x="70" y="22"/>
                    <a:pt x="69" y="22"/>
                    <a:pt x="69" y="22"/>
                  </a:cubicBezTo>
                  <a:cubicBezTo>
                    <a:pt x="68" y="22"/>
                    <a:pt x="68" y="22"/>
                    <a:pt x="68" y="22"/>
                  </a:cubicBezTo>
                  <a:cubicBezTo>
                    <a:pt x="68" y="22"/>
                    <a:pt x="67" y="22"/>
                    <a:pt x="67" y="22"/>
                  </a:cubicBezTo>
                  <a:cubicBezTo>
                    <a:pt x="66" y="22"/>
                    <a:pt x="67" y="23"/>
                    <a:pt x="67" y="23"/>
                  </a:cubicBezTo>
                  <a:cubicBezTo>
                    <a:pt x="66" y="23"/>
                    <a:pt x="65" y="23"/>
                    <a:pt x="65" y="24"/>
                  </a:cubicBezTo>
                  <a:cubicBezTo>
                    <a:pt x="65" y="24"/>
                    <a:pt x="65" y="25"/>
                    <a:pt x="65" y="25"/>
                  </a:cubicBezTo>
                  <a:cubicBezTo>
                    <a:pt x="65" y="25"/>
                    <a:pt x="65" y="25"/>
                    <a:pt x="65" y="26"/>
                  </a:cubicBezTo>
                  <a:close/>
                  <a:moveTo>
                    <a:pt x="51" y="32"/>
                  </a:moveTo>
                  <a:cubicBezTo>
                    <a:pt x="51" y="32"/>
                    <a:pt x="51" y="32"/>
                    <a:pt x="51" y="32"/>
                  </a:cubicBezTo>
                  <a:cubicBezTo>
                    <a:pt x="51" y="32"/>
                    <a:pt x="51" y="32"/>
                    <a:pt x="51" y="32"/>
                  </a:cubicBezTo>
                  <a:cubicBezTo>
                    <a:pt x="51" y="32"/>
                    <a:pt x="51" y="32"/>
                    <a:pt x="51" y="32"/>
                  </a:cubicBezTo>
                  <a:close/>
                  <a:moveTo>
                    <a:pt x="47" y="31"/>
                  </a:moveTo>
                  <a:cubicBezTo>
                    <a:pt x="48" y="32"/>
                    <a:pt x="48" y="32"/>
                    <a:pt x="48" y="32"/>
                  </a:cubicBezTo>
                  <a:cubicBezTo>
                    <a:pt x="48" y="32"/>
                    <a:pt x="48" y="32"/>
                    <a:pt x="48" y="32"/>
                  </a:cubicBezTo>
                  <a:cubicBezTo>
                    <a:pt x="48" y="32"/>
                    <a:pt x="48" y="32"/>
                    <a:pt x="48" y="33"/>
                  </a:cubicBezTo>
                  <a:cubicBezTo>
                    <a:pt x="48" y="33"/>
                    <a:pt x="47" y="33"/>
                    <a:pt x="47" y="33"/>
                  </a:cubicBezTo>
                  <a:cubicBezTo>
                    <a:pt x="47" y="33"/>
                    <a:pt x="46" y="33"/>
                    <a:pt x="46" y="33"/>
                  </a:cubicBezTo>
                  <a:cubicBezTo>
                    <a:pt x="46" y="33"/>
                    <a:pt x="45" y="33"/>
                    <a:pt x="45" y="34"/>
                  </a:cubicBezTo>
                  <a:cubicBezTo>
                    <a:pt x="45" y="34"/>
                    <a:pt x="45" y="34"/>
                    <a:pt x="44" y="34"/>
                  </a:cubicBezTo>
                  <a:cubicBezTo>
                    <a:pt x="44" y="34"/>
                    <a:pt x="44" y="34"/>
                    <a:pt x="44" y="34"/>
                  </a:cubicBezTo>
                  <a:cubicBezTo>
                    <a:pt x="44" y="34"/>
                    <a:pt x="44" y="35"/>
                    <a:pt x="43" y="35"/>
                  </a:cubicBezTo>
                  <a:cubicBezTo>
                    <a:pt x="43" y="35"/>
                    <a:pt x="43" y="35"/>
                    <a:pt x="43" y="35"/>
                  </a:cubicBezTo>
                  <a:cubicBezTo>
                    <a:pt x="44" y="35"/>
                    <a:pt x="45" y="35"/>
                    <a:pt x="45" y="35"/>
                  </a:cubicBezTo>
                  <a:cubicBezTo>
                    <a:pt x="46" y="35"/>
                    <a:pt x="46" y="36"/>
                    <a:pt x="46" y="36"/>
                  </a:cubicBezTo>
                  <a:cubicBezTo>
                    <a:pt x="46" y="36"/>
                    <a:pt x="47" y="36"/>
                    <a:pt x="47" y="36"/>
                  </a:cubicBezTo>
                  <a:cubicBezTo>
                    <a:pt x="47" y="36"/>
                    <a:pt x="48" y="36"/>
                    <a:pt x="48" y="36"/>
                  </a:cubicBezTo>
                  <a:cubicBezTo>
                    <a:pt x="48" y="37"/>
                    <a:pt x="48" y="37"/>
                    <a:pt x="48" y="38"/>
                  </a:cubicBezTo>
                  <a:cubicBezTo>
                    <a:pt x="48" y="38"/>
                    <a:pt x="48" y="38"/>
                    <a:pt x="48" y="38"/>
                  </a:cubicBezTo>
                  <a:cubicBezTo>
                    <a:pt x="48" y="38"/>
                    <a:pt x="48" y="39"/>
                    <a:pt x="48" y="39"/>
                  </a:cubicBezTo>
                  <a:cubicBezTo>
                    <a:pt x="48" y="39"/>
                    <a:pt x="49" y="40"/>
                    <a:pt x="49" y="40"/>
                  </a:cubicBezTo>
                  <a:cubicBezTo>
                    <a:pt x="49" y="40"/>
                    <a:pt x="50" y="40"/>
                    <a:pt x="50" y="40"/>
                  </a:cubicBezTo>
                  <a:cubicBezTo>
                    <a:pt x="50" y="39"/>
                    <a:pt x="50" y="39"/>
                    <a:pt x="50" y="39"/>
                  </a:cubicBezTo>
                  <a:cubicBezTo>
                    <a:pt x="51" y="39"/>
                    <a:pt x="51" y="39"/>
                    <a:pt x="51" y="39"/>
                  </a:cubicBezTo>
                  <a:cubicBezTo>
                    <a:pt x="51" y="39"/>
                    <a:pt x="51" y="38"/>
                    <a:pt x="51" y="38"/>
                  </a:cubicBezTo>
                  <a:cubicBezTo>
                    <a:pt x="52" y="38"/>
                    <a:pt x="53" y="38"/>
                    <a:pt x="53" y="38"/>
                  </a:cubicBezTo>
                  <a:cubicBezTo>
                    <a:pt x="53" y="38"/>
                    <a:pt x="54" y="38"/>
                    <a:pt x="54" y="38"/>
                  </a:cubicBezTo>
                  <a:cubicBezTo>
                    <a:pt x="54" y="37"/>
                    <a:pt x="54" y="37"/>
                    <a:pt x="55" y="37"/>
                  </a:cubicBezTo>
                  <a:cubicBezTo>
                    <a:pt x="55" y="36"/>
                    <a:pt x="55" y="36"/>
                    <a:pt x="55" y="36"/>
                  </a:cubicBezTo>
                  <a:cubicBezTo>
                    <a:pt x="56" y="36"/>
                    <a:pt x="56" y="36"/>
                    <a:pt x="57" y="36"/>
                  </a:cubicBezTo>
                  <a:cubicBezTo>
                    <a:pt x="57" y="36"/>
                    <a:pt x="57" y="37"/>
                    <a:pt x="57" y="37"/>
                  </a:cubicBezTo>
                  <a:cubicBezTo>
                    <a:pt x="57" y="37"/>
                    <a:pt x="59" y="36"/>
                    <a:pt x="59" y="36"/>
                  </a:cubicBezTo>
                  <a:cubicBezTo>
                    <a:pt x="59" y="36"/>
                    <a:pt x="59" y="36"/>
                    <a:pt x="59" y="35"/>
                  </a:cubicBezTo>
                  <a:cubicBezTo>
                    <a:pt x="59" y="35"/>
                    <a:pt x="59" y="35"/>
                    <a:pt x="59" y="35"/>
                  </a:cubicBezTo>
                  <a:cubicBezTo>
                    <a:pt x="58" y="35"/>
                    <a:pt x="58" y="35"/>
                    <a:pt x="58" y="35"/>
                  </a:cubicBezTo>
                  <a:cubicBezTo>
                    <a:pt x="57" y="35"/>
                    <a:pt x="57" y="35"/>
                    <a:pt x="57" y="35"/>
                  </a:cubicBezTo>
                  <a:cubicBezTo>
                    <a:pt x="56" y="35"/>
                    <a:pt x="56" y="35"/>
                    <a:pt x="56" y="36"/>
                  </a:cubicBezTo>
                  <a:cubicBezTo>
                    <a:pt x="55" y="36"/>
                    <a:pt x="55" y="35"/>
                    <a:pt x="55" y="36"/>
                  </a:cubicBezTo>
                  <a:cubicBezTo>
                    <a:pt x="54" y="36"/>
                    <a:pt x="54" y="35"/>
                    <a:pt x="53" y="35"/>
                  </a:cubicBezTo>
                  <a:cubicBezTo>
                    <a:pt x="53" y="35"/>
                    <a:pt x="53" y="35"/>
                    <a:pt x="53" y="34"/>
                  </a:cubicBezTo>
                  <a:cubicBezTo>
                    <a:pt x="53" y="34"/>
                    <a:pt x="52" y="33"/>
                    <a:pt x="51" y="33"/>
                  </a:cubicBezTo>
                  <a:cubicBezTo>
                    <a:pt x="51" y="33"/>
                    <a:pt x="51" y="33"/>
                    <a:pt x="51" y="33"/>
                  </a:cubicBezTo>
                  <a:cubicBezTo>
                    <a:pt x="51" y="33"/>
                    <a:pt x="51" y="33"/>
                    <a:pt x="51" y="32"/>
                  </a:cubicBezTo>
                  <a:cubicBezTo>
                    <a:pt x="51" y="32"/>
                    <a:pt x="50" y="32"/>
                    <a:pt x="50" y="32"/>
                  </a:cubicBezTo>
                  <a:cubicBezTo>
                    <a:pt x="50" y="32"/>
                    <a:pt x="50" y="32"/>
                    <a:pt x="50" y="32"/>
                  </a:cubicBezTo>
                  <a:cubicBezTo>
                    <a:pt x="49" y="32"/>
                    <a:pt x="49" y="32"/>
                    <a:pt x="49" y="32"/>
                  </a:cubicBezTo>
                  <a:cubicBezTo>
                    <a:pt x="49" y="32"/>
                    <a:pt x="49" y="32"/>
                    <a:pt x="49" y="32"/>
                  </a:cubicBezTo>
                  <a:cubicBezTo>
                    <a:pt x="48" y="32"/>
                    <a:pt x="48" y="32"/>
                    <a:pt x="48" y="31"/>
                  </a:cubicBezTo>
                  <a:cubicBezTo>
                    <a:pt x="48" y="31"/>
                    <a:pt x="48" y="31"/>
                    <a:pt x="47" y="31"/>
                  </a:cubicBezTo>
                  <a:close/>
                </a:path>
              </a:pathLst>
            </a:custGeom>
            <a:solidFill>
              <a:sysClr val="window" lastClr="FFFFFF">
                <a:lumMod val="75000"/>
              </a:sysClr>
            </a:solidFill>
            <a:ln w="3175">
              <a:solidFill>
                <a:schemeClr val="bg1">
                  <a:lumMod val="65000"/>
                </a:schemeClr>
              </a:solid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defTabSz="2945407">
                <a:defRPr/>
              </a:pPr>
              <a:endParaRPr lang="en-US" sz="1600" kern="0">
                <a:solidFill>
                  <a:srgbClr val="0A0A0A"/>
                </a:solidFill>
                <a:cs typeface="Arial" charset="0"/>
              </a:endParaRPr>
            </a:p>
          </p:txBody>
        </p:sp>
        <p:sp>
          <p:nvSpPr>
            <p:cNvPr id="296" name="Freeform 279">
              <a:extLst>
                <a:ext uri="{FF2B5EF4-FFF2-40B4-BE49-F238E27FC236}">
                  <a16:creationId xmlns:a16="http://schemas.microsoft.com/office/drawing/2014/main" id="{80B6E30C-9991-A41A-4A75-F355ACED2DE6}"/>
                </a:ext>
              </a:extLst>
            </p:cNvPr>
            <p:cNvSpPr>
              <a:spLocks noEditPoints="1"/>
            </p:cNvSpPr>
            <p:nvPr/>
          </p:nvSpPr>
          <p:spPr bwMode="auto">
            <a:xfrm>
              <a:off x="26223142" y="9561380"/>
              <a:ext cx="1563971" cy="669284"/>
            </a:xfrm>
            <a:custGeom>
              <a:avLst/>
              <a:gdLst/>
              <a:ahLst/>
              <a:cxnLst>
                <a:cxn ang="0">
                  <a:pos x="73" y="9"/>
                </a:cxn>
                <a:cxn ang="0">
                  <a:pos x="77" y="12"/>
                </a:cxn>
                <a:cxn ang="0">
                  <a:pos x="76" y="16"/>
                </a:cxn>
                <a:cxn ang="0">
                  <a:pos x="78" y="19"/>
                </a:cxn>
                <a:cxn ang="0">
                  <a:pos x="80" y="24"/>
                </a:cxn>
                <a:cxn ang="0">
                  <a:pos x="78" y="25"/>
                </a:cxn>
                <a:cxn ang="0">
                  <a:pos x="73" y="24"/>
                </a:cxn>
                <a:cxn ang="0">
                  <a:pos x="68" y="25"/>
                </a:cxn>
                <a:cxn ang="0">
                  <a:pos x="55" y="27"/>
                </a:cxn>
                <a:cxn ang="0">
                  <a:pos x="48" y="27"/>
                </a:cxn>
                <a:cxn ang="0">
                  <a:pos x="45" y="28"/>
                </a:cxn>
                <a:cxn ang="0">
                  <a:pos x="44" y="31"/>
                </a:cxn>
                <a:cxn ang="0">
                  <a:pos x="44" y="27"/>
                </a:cxn>
                <a:cxn ang="0">
                  <a:pos x="41" y="27"/>
                </a:cxn>
                <a:cxn ang="0">
                  <a:pos x="39" y="27"/>
                </a:cxn>
                <a:cxn ang="0">
                  <a:pos x="33" y="30"/>
                </a:cxn>
                <a:cxn ang="0">
                  <a:pos x="27" y="28"/>
                </a:cxn>
                <a:cxn ang="0">
                  <a:pos x="20" y="28"/>
                </a:cxn>
                <a:cxn ang="0">
                  <a:pos x="16" y="29"/>
                </a:cxn>
                <a:cxn ang="0">
                  <a:pos x="14" y="27"/>
                </a:cxn>
                <a:cxn ang="0">
                  <a:pos x="12" y="26"/>
                </a:cxn>
                <a:cxn ang="0">
                  <a:pos x="10" y="26"/>
                </a:cxn>
                <a:cxn ang="0">
                  <a:pos x="7" y="25"/>
                </a:cxn>
                <a:cxn ang="0">
                  <a:pos x="6" y="23"/>
                </a:cxn>
                <a:cxn ang="0">
                  <a:pos x="4" y="20"/>
                </a:cxn>
                <a:cxn ang="0">
                  <a:pos x="2" y="17"/>
                </a:cxn>
                <a:cxn ang="0">
                  <a:pos x="5" y="18"/>
                </a:cxn>
                <a:cxn ang="0">
                  <a:pos x="5" y="16"/>
                </a:cxn>
                <a:cxn ang="0">
                  <a:pos x="3" y="14"/>
                </a:cxn>
                <a:cxn ang="0">
                  <a:pos x="1" y="13"/>
                </a:cxn>
                <a:cxn ang="0">
                  <a:pos x="2" y="9"/>
                </a:cxn>
                <a:cxn ang="0">
                  <a:pos x="7" y="9"/>
                </a:cxn>
                <a:cxn ang="0">
                  <a:pos x="8" y="9"/>
                </a:cxn>
                <a:cxn ang="0">
                  <a:pos x="14" y="7"/>
                </a:cxn>
                <a:cxn ang="0">
                  <a:pos x="12" y="5"/>
                </a:cxn>
                <a:cxn ang="0">
                  <a:pos x="17" y="5"/>
                </a:cxn>
                <a:cxn ang="0">
                  <a:pos x="22" y="4"/>
                </a:cxn>
                <a:cxn ang="0">
                  <a:pos x="27" y="1"/>
                </a:cxn>
                <a:cxn ang="0">
                  <a:pos x="31" y="0"/>
                </a:cxn>
                <a:cxn ang="0">
                  <a:pos x="36" y="0"/>
                </a:cxn>
                <a:cxn ang="0">
                  <a:pos x="43" y="4"/>
                </a:cxn>
                <a:cxn ang="0">
                  <a:pos x="48" y="5"/>
                </a:cxn>
                <a:cxn ang="0">
                  <a:pos x="49" y="5"/>
                </a:cxn>
                <a:cxn ang="0">
                  <a:pos x="56" y="5"/>
                </a:cxn>
                <a:cxn ang="0">
                  <a:pos x="59" y="5"/>
                </a:cxn>
                <a:cxn ang="0">
                  <a:pos x="63" y="4"/>
                </a:cxn>
                <a:cxn ang="0">
                  <a:pos x="68" y="3"/>
                </a:cxn>
                <a:cxn ang="0">
                  <a:pos x="71" y="5"/>
                </a:cxn>
                <a:cxn ang="0">
                  <a:pos x="6" y="5"/>
                </a:cxn>
                <a:cxn ang="0">
                  <a:pos x="11" y="5"/>
                </a:cxn>
                <a:cxn ang="0">
                  <a:pos x="9" y="3"/>
                </a:cxn>
                <a:cxn ang="0">
                  <a:pos x="4" y="0"/>
                </a:cxn>
                <a:cxn ang="0">
                  <a:pos x="2" y="4"/>
                </a:cxn>
                <a:cxn ang="0">
                  <a:pos x="0" y="7"/>
                </a:cxn>
                <a:cxn ang="0">
                  <a:pos x="2" y="8"/>
                </a:cxn>
              </a:cxnLst>
              <a:rect l="0" t="0" r="r" b="b"/>
              <a:pathLst>
                <a:path w="80" h="31">
                  <a:moveTo>
                    <a:pt x="72" y="5"/>
                  </a:moveTo>
                  <a:cubicBezTo>
                    <a:pt x="72" y="5"/>
                    <a:pt x="72" y="6"/>
                    <a:pt x="73" y="6"/>
                  </a:cubicBezTo>
                  <a:cubicBezTo>
                    <a:pt x="73" y="6"/>
                    <a:pt x="73" y="6"/>
                    <a:pt x="73" y="7"/>
                  </a:cubicBezTo>
                  <a:cubicBezTo>
                    <a:pt x="73" y="7"/>
                    <a:pt x="72" y="8"/>
                    <a:pt x="73" y="9"/>
                  </a:cubicBezTo>
                  <a:cubicBezTo>
                    <a:pt x="73" y="9"/>
                    <a:pt x="73" y="9"/>
                    <a:pt x="73" y="9"/>
                  </a:cubicBezTo>
                  <a:cubicBezTo>
                    <a:pt x="73" y="9"/>
                    <a:pt x="73" y="10"/>
                    <a:pt x="73" y="10"/>
                  </a:cubicBezTo>
                  <a:cubicBezTo>
                    <a:pt x="74" y="10"/>
                    <a:pt x="74" y="10"/>
                    <a:pt x="74" y="11"/>
                  </a:cubicBezTo>
                  <a:cubicBezTo>
                    <a:pt x="75" y="11"/>
                    <a:pt x="76" y="10"/>
                    <a:pt x="76" y="10"/>
                  </a:cubicBezTo>
                  <a:cubicBezTo>
                    <a:pt x="77" y="11"/>
                    <a:pt x="77" y="11"/>
                    <a:pt x="77" y="11"/>
                  </a:cubicBezTo>
                  <a:cubicBezTo>
                    <a:pt x="77" y="11"/>
                    <a:pt x="77" y="11"/>
                    <a:pt x="77" y="12"/>
                  </a:cubicBezTo>
                  <a:cubicBezTo>
                    <a:pt x="77" y="12"/>
                    <a:pt x="77" y="13"/>
                    <a:pt x="77" y="13"/>
                  </a:cubicBezTo>
                  <a:cubicBezTo>
                    <a:pt x="76" y="13"/>
                    <a:pt x="75" y="13"/>
                    <a:pt x="75" y="14"/>
                  </a:cubicBezTo>
                  <a:cubicBezTo>
                    <a:pt x="76" y="14"/>
                    <a:pt x="76" y="14"/>
                    <a:pt x="76" y="15"/>
                  </a:cubicBezTo>
                  <a:cubicBezTo>
                    <a:pt x="76" y="15"/>
                    <a:pt x="76" y="15"/>
                    <a:pt x="76" y="15"/>
                  </a:cubicBezTo>
                  <a:cubicBezTo>
                    <a:pt x="76" y="15"/>
                    <a:pt x="76" y="15"/>
                    <a:pt x="76" y="16"/>
                  </a:cubicBezTo>
                  <a:cubicBezTo>
                    <a:pt x="76" y="16"/>
                    <a:pt x="77" y="16"/>
                    <a:pt x="77" y="16"/>
                  </a:cubicBezTo>
                  <a:cubicBezTo>
                    <a:pt x="77" y="17"/>
                    <a:pt x="77" y="17"/>
                    <a:pt x="77" y="17"/>
                  </a:cubicBezTo>
                  <a:cubicBezTo>
                    <a:pt x="77" y="17"/>
                    <a:pt x="77" y="18"/>
                    <a:pt x="77" y="18"/>
                  </a:cubicBezTo>
                  <a:cubicBezTo>
                    <a:pt x="77" y="18"/>
                    <a:pt x="77" y="18"/>
                    <a:pt x="77" y="18"/>
                  </a:cubicBezTo>
                  <a:cubicBezTo>
                    <a:pt x="77" y="19"/>
                    <a:pt x="78" y="19"/>
                    <a:pt x="78" y="19"/>
                  </a:cubicBezTo>
                  <a:cubicBezTo>
                    <a:pt x="77" y="20"/>
                    <a:pt x="77" y="21"/>
                    <a:pt x="77" y="21"/>
                  </a:cubicBezTo>
                  <a:cubicBezTo>
                    <a:pt x="78" y="21"/>
                    <a:pt x="79" y="22"/>
                    <a:pt x="79" y="22"/>
                  </a:cubicBezTo>
                  <a:cubicBezTo>
                    <a:pt x="79" y="22"/>
                    <a:pt x="79" y="23"/>
                    <a:pt x="79" y="24"/>
                  </a:cubicBezTo>
                  <a:cubicBezTo>
                    <a:pt x="79" y="24"/>
                    <a:pt x="80" y="24"/>
                    <a:pt x="80" y="24"/>
                  </a:cubicBezTo>
                  <a:cubicBezTo>
                    <a:pt x="80" y="24"/>
                    <a:pt x="80" y="24"/>
                    <a:pt x="80" y="24"/>
                  </a:cubicBezTo>
                  <a:cubicBezTo>
                    <a:pt x="80" y="24"/>
                    <a:pt x="80" y="24"/>
                    <a:pt x="80" y="24"/>
                  </a:cubicBezTo>
                  <a:cubicBezTo>
                    <a:pt x="80" y="24"/>
                    <a:pt x="79" y="24"/>
                    <a:pt x="79" y="24"/>
                  </a:cubicBezTo>
                  <a:cubicBezTo>
                    <a:pt x="79" y="24"/>
                    <a:pt x="79" y="25"/>
                    <a:pt x="79" y="25"/>
                  </a:cubicBezTo>
                  <a:cubicBezTo>
                    <a:pt x="79" y="25"/>
                    <a:pt x="79" y="25"/>
                    <a:pt x="78" y="25"/>
                  </a:cubicBezTo>
                  <a:cubicBezTo>
                    <a:pt x="78" y="25"/>
                    <a:pt x="78" y="25"/>
                    <a:pt x="78" y="25"/>
                  </a:cubicBezTo>
                  <a:cubicBezTo>
                    <a:pt x="78" y="25"/>
                    <a:pt x="78" y="25"/>
                    <a:pt x="78" y="24"/>
                  </a:cubicBezTo>
                  <a:cubicBezTo>
                    <a:pt x="78" y="24"/>
                    <a:pt x="78" y="24"/>
                    <a:pt x="78" y="24"/>
                  </a:cubicBezTo>
                  <a:cubicBezTo>
                    <a:pt x="77" y="23"/>
                    <a:pt x="76" y="24"/>
                    <a:pt x="76" y="24"/>
                  </a:cubicBezTo>
                  <a:cubicBezTo>
                    <a:pt x="75" y="24"/>
                    <a:pt x="74" y="24"/>
                    <a:pt x="74" y="23"/>
                  </a:cubicBezTo>
                  <a:cubicBezTo>
                    <a:pt x="73" y="23"/>
                    <a:pt x="73" y="23"/>
                    <a:pt x="73" y="24"/>
                  </a:cubicBezTo>
                  <a:cubicBezTo>
                    <a:pt x="72" y="24"/>
                    <a:pt x="72" y="23"/>
                    <a:pt x="71" y="23"/>
                  </a:cubicBezTo>
                  <a:cubicBezTo>
                    <a:pt x="71" y="24"/>
                    <a:pt x="71" y="25"/>
                    <a:pt x="70" y="25"/>
                  </a:cubicBezTo>
                  <a:cubicBezTo>
                    <a:pt x="70" y="24"/>
                    <a:pt x="70" y="24"/>
                    <a:pt x="70" y="24"/>
                  </a:cubicBezTo>
                  <a:cubicBezTo>
                    <a:pt x="70" y="24"/>
                    <a:pt x="70" y="24"/>
                    <a:pt x="69" y="24"/>
                  </a:cubicBezTo>
                  <a:cubicBezTo>
                    <a:pt x="69" y="24"/>
                    <a:pt x="68" y="24"/>
                    <a:pt x="68" y="25"/>
                  </a:cubicBezTo>
                  <a:cubicBezTo>
                    <a:pt x="67" y="25"/>
                    <a:pt x="67" y="25"/>
                    <a:pt x="67" y="25"/>
                  </a:cubicBezTo>
                  <a:cubicBezTo>
                    <a:pt x="67" y="25"/>
                    <a:pt x="66" y="25"/>
                    <a:pt x="65" y="25"/>
                  </a:cubicBezTo>
                  <a:cubicBezTo>
                    <a:pt x="65" y="25"/>
                    <a:pt x="64" y="24"/>
                    <a:pt x="63" y="25"/>
                  </a:cubicBezTo>
                  <a:cubicBezTo>
                    <a:pt x="62" y="25"/>
                    <a:pt x="61" y="26"/>
                    <a:pt x="60" y="26"/>
                  </a:cubicBezTo>
                  <a:cubicBezTo>
                    <a:pt x="58" y="27"/>
                    <a:pt x="57" y="27"/>
                    <a:pt x="55" y="27"/>
                  </a:cubicBezTo>
                  <a:cubicBezTo>
                    <a:pt x="55" y="26"/>
                    <a:pt x="53" y="25"/>
                    <a:pt x="52" y="26"/>
                  </a:cubicBezTo>
                  <a:cubicBezTo>
                    <a:pt x="52" y="26"/>
                    <a:pt x="52" y="26"/>
                    <a:pt x="51" y="26"/>
                  </a:cubicBezTo>
                  <a:cubicBezTo>
                    <a:pt x="51" y="27"/>
                    <a:pt x="51" y="26"/>
                    <a:pt x="50" y="27"/>
                  </a:cubicBezTo>
                  <a:cubicBezTo>
                    <a:pt x="50" y="27"/>
                    <a:pt x="50" y="27"/>
                    <a:pt x="49" y="27"/>
                  </a:cubicBezTo>
                  <a:cubicBezTo>
                    <a:pt x="49" y="27"/>
                    <a:pt x="48" y="27"/>
                    <a:pt x="48" y="27"/>
                  </a:cubicBezTo>
                  <a:cubicBezTo>
                    <a:pt x="48" y="27"/>
                    <a:pt x="48" y="27"/>
                    <a:pt x="48" y="26"/>
                  </a:cubicBezTo>
                  <a:cubicBezTo>
                    <a:pt x="47" y="26"/>
                    <a:pt x="46" y="26"/>
                    <a:pt x="46" y="26"/>
                  </a:cubicBezTo>
                  <a:cubicBezTo>
                    <a:pt x="46" y="26"/>
                    <a:pt x="46" y="26"/>
                    <a:pt x="46" y="26"/>
                  </a:cubicBezTo>
                  <a:cubicBezTo>
                    <a:pt x="46" y="26"/>
                    <a:pt x="46" y="26"/>
                    <a:pt x="46" y="26"/>
                  </a:cubicBezTo>
                  <a:cubicBezTo>
                    <a:pt x="46" y="27"/>
                    <a:pt x="45" y="28"/>
                    <a:pt x="45" y="28"/>
                  </a:cubicBezTo>
                  <a:cubicBezTo>
                    <a:pt x="45" y="29"/>
                    <a:pt x="45" y="29"/>
                    <a:pt x="46" y="29"/>
                  </a:cubicBezTo>
                  <a:cubicBezTo>
                    <a:pt x="45" y="29"/>
                    <a:pt x="45" y="29"/>
                    <a:pt x="45" y="29"/>
                  </a:cubicBezTo>
                  <a:cubicBezTo>
                    <a:pt x="45" y="30"/>
                    <a:pt x="45" y="30"/>
                    <a:pt x="45" y="30"/>
                  </a:cubicBezTo>
                  <a:cubicBezTo>
                    <a:pt x="44" y="31"/>
                    <a:pt x="44" y="31"/>
                    <a:pt x="44" y="31"/>
                  </a:cubicBezTo>
                  <a:cubicBezTo>
                    <a:pt x="44" y="31"/>
                    <a:pt x="44" y="31"/>
                    <a:pt x="44" y="31"/>
                  </a:cubicBezTo>
                  <a:cubicBezTo>
                    <a:pt x="44" y="31"/>
                    <a:pt x="44" y="31"/>
                    <a:pt x="44" y="30"/>
                  </a:cubicBezTo>
                  <a:cubicBezTo>
                    <a:pt x="43" y="30"/>
                    <a:pt x="43" y="30"/>
                    <a:pt x="43" y="29"/>
                  </a:cubicBezTo>
                  <a:cubicBezTo>
                    <a:pt x="43" y="29"/>
                    <a:pt x="44" y="28"/>
                    <a:pt x="44" y="28"/>
                  </a:cubicBezTo>
                  <a:cubicBezTo>
                    <a:pt x="44" y="28"/>
                    <a:pt x="44" y="28"/>
                    <a:pt x="44" y="28"/>
                  </a:cubicBezTo>
                  <a:cubicBezTo>
                    <a:pt x="44" y="28"/>
                    <a:pt x="44" y="27"/>
                    <a:pt x="44" y="27"/>
                  </a:cubicBezTo>
                  <a:cubicBezTo>
                    <a:pt x="44" y="27"/>
                    <a:pt x="44" y="27"/>
                    <a:pt x="44" y="26"/>
                  </a:cubicBezTo>
                  <a:cubicBezTo>
                    <a:pt x="44" y="26"/>
                    <a:pt x="44" y="26"/>
                    <a:pt x="43" y="26"/>
                  </a:cubicBezTo>
                  <a:cubicBezTo>
                    <a:pt x="43" y="26"/>
                    <a:pt x="43" y="26"/>
                    <a:pt x="43" y="26"/>
                  </a:cubicBezTo>
                  <a:cubicBezTo>
                    <a:pt x="43" y="26"/>
                    <a:pt x="42" y="26"/>
                    <a:pt x="42" y="27"/>
                  </a:cubicBezTo>
                  <a:cubicBezTo>
                    <a:pt x="42" y="27"/>
                    <a:pt x="41" y="26"/>
                    <a:pt x="41" y="27"/>
                  </a:cubicBezTo>
                  <a:cubicBezTo>
                    <a:pt x="41" y="27"/>
                    <a:pt x="42" y="27"/>
                    <a:pt x="41" y="27"/>
                  </a:cubicBezTo>
                  <a:cubicBezTo>
                    <a:pt x="41" y="27"/>
                    <a:pt x="41" y="27"/>
                    <a:pt x="41" y="27"/>
                  </a:cubicBezTo>
                  <a:cubicBezTo>
                    <a:pt x="41" y="28"/>
                    <a:pt x="41" y="28"/>
                    <a:pt x="41" y="28"/>
                  </a:cubicBezTo>
                  <a:cubicBezTo>
                    <a:pt x="40" y="28"/>
                    <a:pt x="40" y="27"/>
                    <a:pt x="39" y="27"/>
                  </a:cubicBezTo>
                  <a:cubicBezTo>
                    <a:pt x="39" y="27"/>
                    <a:pt x="39" y="27"/>
                    <a:pt x="39" y="27"/>
                  </a:cubicBezTo>
                  <a:cubicBezTo>
                    <a:pt x="39" y="27"/>
                    <a:pt x="39" y="27"/>
                    <a:pt x="38" y="26"/>
                  </a:cubicBezTo>
                  <a:cubicBezTo>
                    <a:pt x="37" y="26"/>
                    <a:pt x="37" y="27"/>
                    <a:pt x="37" y="27"/>
                  </a:cubicBezTo>
                  <a:cubicBezTo>
                    <a:pt x="36" y="28"/>
                    <a:pt x="35" y="28"/>
                    <a:pt x="35" y="29"/>
                  </a:cubicBezTo>
                  <a:cubicBezTo>
                    <a:pt x="35" y="29"/>
                    <a:pt x="34" y="29"/>
                    <a:pt x="34" y="29"/>
                  </a:cubicBezTo>
                  <a:cubicBezTo>
                    <a:pt x="34" y="30"/>
                    <a:pt x="34" y="30"/>
                    <a:pt x="33" y="30"/>
                  </a:cubicBezTo>
                  <a:cubicBezTo>
                    <a:pt x="33" y="30"/>
                    <a:pt x="32" y="30"/>
                    <a:pt x="31" y="30"/>
                  </a:cubicBezTo>
                  <a:cubicBezTo>
                    <a:pt x="31" y="30"/>
                    <a:pt x="31" y="30"/>
                    <a:pt x="30" y="30"/>
                  </a:cubicBezTo>
                  <a:cubicBezTo>
                    <a:pt x="30" y="30"/>
                    <a:pt x="30" y="30"/>
                    <a:pt x="30" y="30"/>
                  </a:cubicBezTo>
                  <a:cubicBezTo>
                    <a:pt x="29" y="30"/>
                    <a:pt x="28" y="29"/>
                    <a:pt x="27" y="29"/>
                  </a:cubicBezTo>
                  <a:cubicBezTo>
                    <a:pt x="27" y="28"/>
                    <a:pt x="27" y="28"/>
                    <a:pt x="27" y="28"/>
                  </a:cubicBezTo>
                  <a:cubicBezTo>
                    <a:pt x="26" y="28"/>
                    <a:pt x="26" y="28"/>
                    <a:pt x="26" y="28"/>
                  </a:cubicBezTo>
                  <a:cubicBezTo>
                    <a:pt x="25" y="27"/>
                    <a:pt x="24" y="27"/>
                    <a:pt x="23" y="26"/>
                  </a:cubicBezTo>
                  <a:cubicBezTo>
                    <a:pt x="23" y="26"/>
                    <a:pt x="20" y="26"/>
                    <a:pt x="20" y="26"/>
                  </a:cubicBezTo>
                  <a:cubicBezTo>
                    <a:pt x="20" y="27"/>
                    <a:pt x="20" y="27"/>
                    <a:pt x="20" y="28"/>
                  </a:cubicBezTo>
                  <a:cubicBezTo>
                    <a:pt x="20" y="28"/>
                    <a:pt x="20" y="28"/>
                    <a:pt x="20" y="28"/>
                  </a:cubicBezTo>
                  <a:cubicBezTo>
                    <a:pt x="20" y="29"/>
                    <a:pt x="20" y="29"/>
                    <a:pt x="20" y="29"/>
                  </a:cubicBezTo>
                  <a:cubicBezTo>
                    <a:pt x="20" y="29"/>
                    <a:pt x="20" y="29"/>
                    <a:pt x="20" y="29"/>
                  </a:cubicBezTo>
                  <a:cubicBezTo>
                    <a:pt x="19" y="28"/>
                    <a:pt x="17" y="30"/>
                    <a:pt x="17" y="30"/>
                  </a:cubicBezTo>
                  <a:cubicBezTo>
                    <a:pt x="16" y="30"/>
                    <a:pt x="16" y="30"/>
                    <a:pt x="16" y="30"/>
                  </a:cubicBezTo>
                  <a:cubicBezTo>
                    <a:pt x="16" y="29"/>
                    <a:pt x="16" y="29"/>
                    <a:pt x="16" y="29"/>
                  </a:cubicBezTo>
                  <a:cubicBezTo>
                    <a:pt x="15" y="29"/>
                    <a:pt x="15" y="29"/>
                    <a:pt x="15" y="29"/>
                  </a:cubicBezTo>
                  <a:cubicBezTo>
                    <a:pt x="15" y="29"/>
                    <a:pt x="15" y="29"/>
                    <a:pt x="14" y="29"/>
                  </a:cubicBezTo>
                  <a:cubicBezTo>
                    <a:pt x="14" y="28"/>
                    <a:pt x="14" y="28"/>
                    <a:pt x="14" y="28"/>
                  </a:cubicBezTo>
                  <a:cubicBezTo>
                    <a:pt x="14" y="28"/>
                    <a:pt x="14" y="28"/>
                    <a:pt x="14" y="28"/>
                  </a:cubicBezTo>
                  <a:cubicBezTo>
                    <a:pt x="14" y="27"/>
                    <a:pt x="14" y="27"/>
                    <a:pt x="14" y="27"/>
                  </a:cubicBezTo>
                  <a:cubicBezTo>
                    <a:pt x="14" y="27"/>
                    <a:pt x="13" y="27"/>
                    <a:pt x="13" y="27"/>
                  </a:cubicBezTo>
                  <a:cubicBezTo>
                    <a:pt x="13" y="27"/>
                    <a:pt x="13" y="27"/>
                    <a:pt x="13" y="27"/>
                  </a:cubicBezTo>
                  <a:cubicBezTo>
                    <a:pt x="13" y="27"/>
                    <a:pt x="12" y="27"/>
                    <a:pt x="12" y="27"/>
                  </a:cubicBezTo>
                  <a:cubicBezTo>
                    <a:pt x="12" y="27"/>
                    <a:pt x="12" y="26"/>
                    <a:pt x="12" y="26"/>
                  </a:cubicBezTo>
                  <a:cubicBezTo>
                    <a:pt x="12" y="26"/>
                    <a:pt x="12" y="26"/>
                    <a:pt x="12" y="26"/>
                  </a:cubicBezTo>
                  <a:cubicBezTo>
                    <a:pt x="11" y="26"/>
                    <a:pt x="12" y="26"/>
                    <a:pt x="11" y="26"/>
                  </a:cubicBezTo>
                  <a:cubicBezTo>
                    <a:pt x="11" y="27"/>
                    <a:pt x="11" y="26"/>
                    <a:pt x="10" y="27"/>
                  </a:cubicBezTo>
                  <a:cubicBezTo>
                    <a:pt x="10" y="27"/>
                    <a:pt x="10" y="27"/>
                    <a:pt x="10" y="27"/>
                  </a:cubicBezTo>
                  <a:cubicBezTo>
                    <a:pt x="10" y="27"/>
                    <a:pt x="10" y="27"/>
                    <a:pt x="10" y="26"/>
                  </a:cubicBezTo>
                  <a:cubicBezTo>
                    <a:pt x="10" y="26"/>
                    <a:pt x="10" y="26"/>
                    <a:pt x="10" y="26"/>
                  </a:cubicBezTo>
                  <a:cubicBezTo>
                    <a:pt x="10" y="26"/>
                    <a:pt x="10" y="26"/>
                    <a:pt x="10" y="26"/>
                  </a:cubicBezTo>
                  <a:cubicBezTo>
                    <a:pt x="10" y="26"/>
                    <a:pt x="10" y="26"/>
                    <a:pt x="10" y="25"/>
                  </a:cubicBezTo>
                  <a:cubicBezTo>
                    <a:pt x="10" y="25"/>
                    <a:pt x="10" y="25"/>
                    <a:pt x="10" y="25"/>
                  </a:cubicBezTo>
                  <a:cubicBezTo>
                    <a:pt x="10" y="25"/>
                    <a:pt x="8" y="25"/>
                    <a:pt x="7" y="25"/>
                  </a:cubicBezTo>
                  <a:cubicBezTo>
                    <a:pt x="7" y="25"/>
                    <a:pt x="7" y="25"/>
                    <a:pt x="7" y="25"/>
                  </a:cubicBezTo>
                  <a:cubicBezTo>
                    <a:pt x="7" y="25"/>
                    <a:pt x="7" y="25"/>
                    <a:pt x="7" y="25"/>
                  </a:cubicBezTo>
                  <a:cubicBezTo>
                    <a:pt x="7" y="25"/>
                    <a:pt x="7" y="25"/>
                    <a:pt x="7" y="24"/>
                  </a:cubicBezTo>
                  <a:cubicBezTo>
                    <a:pt x="7" y="24"/>
                    <a:pt x="7" y="24"/>
                    <a:pt x="7" y="24"/>
                  </a:cubicBezTo>
                  <a:cubicBezTo>
                    <a:pt x="7" y="24"/>
                    <a:pt x="7" y="24"/>
                    <a:pt x="7" y="24"/>
                  </a:cubicBezTo>
                  <a:cubicBezTo>
                    <a:pt x="7" y="23"/>
                    <a:pt x="7" y="23"/>
                    <a:pt x="6" y="23"/>
                  </a:cubicBezTo>
                  <a:cubicBezTo>
                    <a:pt x="6" y="24"/>
                    <a:pt x="6" y="24"/>
                    <a:pt x="6" y="24"/>
                  </a:cubicBezTo>
                  <a:cubicBezTo>
                    <a:pt x="6" y="23"/>
                    <a:pt x="6" y="23"/>
                    <a:pt x="6" y="22"/>
                  </a:cubicBezTo>
                  <a:cubicBezTo>
                    <a:pt x="6" y="22"/>
                    <a:pt x="6" y="21"/>
                    <a:pt x="6" y="21"/>
                  </a:cubicBezTo>
                  <a:cubicBezTo>
                    <a:pt x="5" y="20"/>
                    <a:pt x="5" y="20"/>
                    <a:pt x="5" y="20"/>
                  </a:cubicBezTo>
                  <a:cubicBezTo>
                    <a:pt x="5" y="20"/>
                    <a:pt x="4" y="20"/>
                    <a:pt x="4" y="20"/>
                  </a:cubicBezTo>
                  <a:cubicBezTo>
                    <a:pt x="4" y="19"/>
                    <a:pt x="4" y="19"/>
                    <a:pt x="3" y="19"/>
                  </a:cubicBezTo>
                  <a:cubicBezTo>
                    <a:pt x="3" y="20"/>
                    <a:pt x="2" y="19"/>
                    <a:pt x="2" y="19"/>
                  </a:cubicBezTo>
                  <a:cubicBezTo>
                    <a:pt x="2" y="19"/>
                    <a:pt x="2" y="19"/>
                    <a:pt x="2" y="19"/>
                  </a:cubicBezTo>
                  <a:cubicBezTo>
                    <a:pt x="2" y="19"/>
                    <a:pt x="2" y="19"/>
                    <a:pt x="2" y="18"/>
                  </a:cubicBezTo>
                  <a:cubicBezTo>
                    <a:pt x="2" y="18"/>
                    <a:pt x="2" y="18"/>
                    <a:pt x="2" y="17"/>
                  </a:cubicBezTo>
                  <a:cubicBezTo>
                    <a:pt x="2" y="17"/>
                    <a:pt x="2" y="17"/>
                    <a:pt x="2" y="17"/>
                  </a:cubicBezTo>
                  <a:cubicBezTo>
                    <a:pt x="2" y="18"/>
                    <a:pt x="2" y="18"/>
                    <a:pt x="3" y="18"/>
                  </a:cubicBezTo>
                  <a:cubicBezTo>
                    <a:pt x="3" y="19"/>
                    <a:pt x="2" y="19"/>
                    <a:pt x="3" y="19"/>
                  </a:cubicBezTo>
                  <a:cubicBezTo>
                    <a:pt x="4" y="19"/>
                    <a:pt x="5" y="19"/>
                    <a:pt x="5" y="18"/>
                  </a:cubicBezTo>
                  <a:cubicBezTo>
                    <a:pt x="5" y="18"/>
                    <a:pt x="5" y="18"/>
                    <a:pt x="5" y="18"/>
                  </a:cubicBezTo>
                  <a:cubicBezTo>
                    <a:pt x="5" y="18"/>
                    <a:pt x="5" y="18"/>
                    <a:pt x="5" y="18"/>
                  </a:cubicBezTo>
                  <a:cubicBezTo>
                    <a:pt x="5" y="18"/>
                    <a:pt x="5" y="18"/>
                    <a:pt x="5" y="18"/>
                  </a:cubicBezTo>
                  <a:cubicBezTo>
                    <a:pt x="5" y="18"/>
                    <a:pt x="4" y="18"/>
                    <a:pt x="4" y="18"/>
                  </a:cubicBezTo>
                  <a:cubicBezTo>
                    <a:pt x="4" y="18"/>
                    <a:pt x="4" y="17"/>
                    <a:pt x="4" y="17"/>
                  </a:cubicBezTo>
                  <a:cubicBezTo>
                    <a:pt x="4" y="17"/>
                    <a:pt x="5" y="16"/>
                    <a:pt x="5" y="16"/>
                  </a:cubicBezTo>
                  <a:cubicBezTo>
                    <a:pt x="4" y="16"/>
                    <a:pt x="5" y="16"/>
                    <a:pt x="4" y="16"/>
                  </a:cubicBezTo>
                  <a:cubicBezTo>
                    <a:pt x="4" y="16"/>
                    <a:pt x="4" y="16"/>
                    <a:pt x="4" y="15"/>
                  </a:cubicBezTo>
                  <a:cubicBezTo>
                    <a:pt x="4" y="15"/>
                    <a:pt x="4" y="15"/>
                    <a:pt x="4" y="15"/>
                  </a:cubicBezTo>
                  <a:cubicBezTo>
                    <a:pt x="4" y="15"/>
                    <a:pt x="4" y="15"/>
                    <a:pt x="4" y="15"/>
                  </a:cubicBezTo>
                  <a:cubicBezTo>
                    <a:pt x="3" y="14"/>
                    <a:pt x="3" y="14"/>
                    <a:pt x="3" y="14"/>
                  </a:cubicBezTo>
                  <a:cubicBezTo>
                    <a:pt x="4" y="14"/>
                    <a:pt x="4" y="13"/>
                    <a:pt x="4" y="12"/>
                  </a:cubicBezTo>
                  <a:cubicBezTo>
                    <a:pt x="4" y="12"/>
                    <a:pt x="4" y="12"/>
                    <a:pt x="4" y="12"/>
                  </a:cubicBezTo>
                  <a:cubicBezTo>
                    <a:pt x="4" y="12"/>
                    <a:pt x="4" y="12"/>
                    <a:pt x="4" y="12"/>
                  </a:cubicBezTo>
                  <a:cubicBezTo>
                    <a:pt x="3" y="12"/>
                    <a:pt x="2" y="12"/>
                    <a:pt x="2" y="12"/>
                  </a:cubicBezTo>
                  <a:cubicBezTo>
                    <a:pt x="1" y="13"/>
                    <a:pt x="1" y="13"/>
                    <a:pt x="1" y="13"/>
                  </a:cubicBezTo>
                  <a:cubicBezTo>
                    <a:pt x="1" y="13"/>
                    <a:pt x="1" y="13"/>
                    <a:pt x="1" y="12"/>
                  </a:cubicBezTo>
                  <a:cubicBezTo>
                    <a:pt x="1" y="12"/>
                    <a:pt x="1" y="11"/>
                    <a:pt x="1" y="11"/>
                  </a:cubicBezTo>
                  <a:cubicBezTo>
                    <a:pt x="1" y="10"/>
                    <a:pt x="1" y="10"/>
                    <a:pt x="1" y="10"/>
                  </a:cubicBezTo>
                  <a:cubicBezTo>
                    <a:pt x="1" y="10"/>
                    <a:pt x="1" y="10"/>
                    <a:pt x="1" y="10"/>
                  </a:cubicBezTo>
                  <a:cubicBezTo>
                    <a:pt x="2" y="9"/>
                    <a:pt x="2" y="9"/>
                    <a:pt x="2" y="9"/>
                  </a:cubicBezTo>
                  <a:cubicBezTo>
                    <a:pt x="2" y="9"/>
                    <a:pt x="3" y="9"/>
                    <a:pt x="3" y="8"/>
                  </a:cubicBezTo>
                  <a:cubicBezTo>
                    <a:pt x="3" y="8"/>
                    <a:pt x="4" y="8"/>
                    <a:pt x="4" y="8"/>
                  </a:cubicBezTo>
                  <a:cubicBezTo>
                    <a:pt x="4" y="8"/>
                    <a:pt x="4" y="8"/>
                    <a:pt x="5" y="8"/>
                  </a:cubicBezTo>
                  <a:cubicBezTo>
                    <a:pt x="5" y="8"/>
                    <a:pt x="5" y="9"/>
                    <a:pt x="5" y="9"/>
                  </a:cubicBezTo>
                  <a:cubicBezTo>
                    <a:pt x="6" y="9"/>
                    <a:pt x="6" y="9"/>
                    <a:pt x="7" y="9"/>
                  </a:cubicBezTo>
                  <a:cubicBezTo>
                    <a:pt x="7" y="9"/>
                    <a:pt x="7" y="8"/>
                    <a:pt x="7" y="8"/>
                  </a:cubicBezTo>
                  <a:cubicBezTo>
                    <a:pt x="7" y="8"/>
                    <a:pt x="7" y="8"/>
                    <a:pt x="7" y="8"/>
                  </a:cubicBezTo>
                  <a:cubicBezTo>
                    <a:pt x="7" y="8"/>
                    <a:pt x="7" y="8"/>
                    <a:pt x="7" y="8"/>
                  </a:cubicBezTo>
                  <a:cubicBezTo>
                    <a:pt x="7" y="8"/>
                    <a:pt x="7" y="8"/>
                    <a:pt x="7" y="8"/>
                  </a:cubicBezTo>
                  <a:cubicBezTo>
                    <a:pt x="8" y="8"/>
                    <a:pt x="7" y="9"/>
                    <a:pt x="8" y="9"/>
                  </a:cubicBezTo>
                  <a:cubicBezTo>
                    <a:pt x="9" y="8"/>
                    <a:pt x="12" y="9"/>
                    <a:pt x="12" y="9"/>
                  </a:cubicBezTo>
                  <a:cubicBezTo>
                    <a:pt x="13" y="8"/>
                    <a:pt x="13" y="8"/>
                    <a:pt x="13" y="8"/>
                  </a:cubicBezTo>
                  <a:cubicBezTo>
                    <a:pt x="13" y="8"/>
                    <a:pt x="12" y="8"/>
                    <a:pt x="12" y="8"/>
                  </a:cubicBezTo>
                  <a:cubicBezTo>
                    <a:pt x="12" y="8"/>
                    <a:pt x="12" y="8"/>
                    <a:pt x="12" y="7"/>
                  </a:cubicBezTo>
                  <a:cubicBezTo>
                    <a:pt x="12" y="7"/>
                    <a:pt x="13" y="7"/>
                    <a:pt x="14" y="7"/>
                  </a:cubicBezTo>
                  <a:cubicBezTo>
                    <a:pt x="15" y="7"/>
                    <a:pt x="15" y="7"/>
                    <a:pt x="16" y="7"/>
                  </a:cubicBezTo>
                  <a:cubicBezTo>
                    <a:pt x="16" y="7"/>
                    <a:pt x="16" y="7"/>
                    <a:pt x="16" y="6"/>
                  </a:cubicBezTo>
                  <a:cubicBezTo>
                    <a:pt x="16" y="6"/>
                    <a:pt x="15" y="6"/>
                    <a:pt x="15" y="6"/>
                  </a:cubicBezTo>
                  <a:cubicBezTo>
                    <a:pt x="15" y="6"/>
                    <a:pt x="14" y="6"/>
                    <a:pt x="14" y="6"/>
                  </a:cubicBezTo>
                  <a:cubicBezTo>
                    <a:pt x="13" y="6"/>
                    <a:pt x="12" y="6"/>
                    <a:pt x="12" y="5"/>
                  </a:cubicBezTo>
                  <a:cubicBezTo>
                    <a:pt x="12" y="4"/>
                    <a:pt x="12" y="4"/>
                    <a:pt x="13" y="4"/>
                  </a:cubicBezTo>
                  <a:cubicBezTo>
                    <a:pt x="13" y="4"/>
                    <a:pt x="15" y="5"/>
                    <a:pt x="15" y="5"/>
                  </a:cubicBezTo>
                  <a:cubicBezTo>
                    <a:pt x="16" y="5"/>
                    <a:pt x="16" y="5"/>
                    <a:pt x="17" y="5"/>
                  </a:cubicBezTo>
                  <a:cubicBezTo>
                    <a:pt x="17" y="5"/>
                    <a:pt x="17" y="4"/>
                    <a:pt x="17" y="4"/>
                  </a:cubicBezTo>
                  <a:cubicBezTo>
                    <a:pt x="17" y="5"/>
                    <a:pt x="17" y="5"/>
                    <a:pt x="17" y="5"/>
                  </a:cubicBezTo>
                  <a:cubicBezTo>
                    <a:pt x="18" y="5"/>
                    <a:pt x="18" y="5"/>
                    <a:pt x="18" y="5"/>
                  </a:cubicBezTo>
                  <a:cubicBezTo>
                    <a:pt x="18" y="5"/>
                    <a:pt x="19" y="5"/>
                    <a:pt x="19" y="5"/>
                  </a:cubicBezTo>
                  <a:cubicBezTo>
                    <a:pt x="20" y="5"/>
                    <a:pt x="21" y="5"/>
                    <a:pt x="22" y="5"/>
                  </a:cubicBezTo>
                  <a:cubicBezTo>
                    <a:pt x="22" y="5"/>
                    <a:pt x="22" y="4"/>
                    <a:pt x="22" y="4"/>
                  </a:cubicBezTo>
                  <a:cubicBezTo>
                    <a:pt x="22" y="4"/>
                    <a:pt x="22" y="4"/>
                    <a:pt x="22" y="4"/>
                  </a:cubicBezTo>
                  <a:cubicBezTo>
                    <a:pt x="22" y="4"/>
                    <a:pt x="23" y="4"/>
                    <a:pt x="23" y="3"/>
                  </a:cubicBezTo>
                  <a:cubicBezTo>
                    <a:pt x="23" y="3"/>
                    <a:pt x="23" y="3"/>
                    <a:pt x="24" y="3"/>
                  </a:cubicBezTo>
                  <a:cubicBezTo>
                    <a:pt x="24" y="3"/>
                    <a:pt x="24" y="3"/>
                    <a:pt x="25" y="2"/>
                  </a:cubicBezTo>
                  <a:cubicBezTo>
                    <a:pt x="25" y="2"/>
                    <a:pt x="25" y="2"/>
                    <a:pt x="26" y="2"/>
                  </a:cubicBezTo>
                  <a:cubicBezTo>
                    <a:pt x="26" y="1"/>
                    <a:pt x="27" y="1"/>
                    <a:pt x="27" y="1"/>
                  </a:cubicBezTo>
                  <a:cubicBezTo>
                    <a:pt x="28" y="1"/>
                    <a:pt x="28" y="1"/>
                    <a:pt x="28" y="1"/>
                  </a:cubicBezTo>
                  <a:cubicBezTo>
                    <a:pt x="28" y="1"/>
                    <a:pt x="28" y="1"/>
                    <a:pt x="28" y="1"/>
                  </a:cubicBezTo>
                  <a:cubicBezTo>
                    <a:pt x="29" y="0"/>
                    <a:pt x="29" y="0"/>
                    <a:pt x="29" y="0"/>
                  </a:cubicBezTo>
                  <a:cubicBezTo>
                    <a:pt x="30" y="0"/>
                    <a:pt x="30" y="0"/>
                    <a:pt x="30" y="0"/>
                  </a:cubicBezTo>
                  <a:cubicBezTo>
                    <a:pt x="30" y="0"/>
                    <a:pt x="30" y="0"/>
                    <a:pt x="31" y="0"/>
                  </a:cubicBezTo>
                  <a:cubicBezTo>
                    <a:pt x="32" y="0"/>
                    <a:pt x="32" y="0"/>
                    <a:pt x="33" y="0"/>
                  </a:cubicBezTo>
                  <a:cubicBezTo>
                    <a:pt x="33" y="0"/>
                    <a:pt x="33" y="1"/>
                    <a:pt x="33" y="1"/>
                  </a:cubicBezTo>
                  <a:cubicBezTo>
                    <a:pt x="33" y="1"/>
                    <a:pt x="35" y="1"/>
                    <a:pt x="35" y="1"/>
                  </a:cubicBezTo>
                  <a:cubicBezTo>
                    <a:pt x="36" y="0"/>
                    <a:pt x="36" y="0"/>
                    <a:pt x="36" y="0"/>
                  </a:cubicBezTo>
                  <a:cubicBezTo>
                    <a:pt x="36" y="0"/>
                    <a:pt x="36" y="0"/>
                    <a:pt x="36" y="0"/>
                  </a:cubicBezTo>
                  <a:cubicBezTo>
                    <a:pt x="36" y="1"/>
                    <a:pt x="37" y="2"/>
                    <a:pt x="38" y="2"/>
                  </a:cubicBezTo>
                  <a:cubicBezTo>
                    <a:pt x="39" y="2"/>
                    <a:pt x="40" y="2"/>
                    <a:pt x="41" y="2"/>
                  </a:cubicBezTo>
                  <a:cubicBezTo>
                    <a:pt x="41" y="2"/>
                    <a:pt x="41" y="3"/>
                    <a:pt x="41" y="3"/>
                  </a:cubicBezTo>
                  <a:cubicBezTo>
                    <a:pt x="41" y="3"/>
                    <a:pt x="42" y="4"/>
                    <a:pt x="42" y="4"/>
                  </a:cubicBezTo>
                  <a:cubicBezTo>
                    <a:pt x="43" y="4"/>
                    <a:pt x="43" y="4"/>
                    <a:pt x="43" y="4"/>
                  </a:cubicBezTo>
                  <a:cubicBezTo>
                    <a:pt x="43" y="4"/>
                    <a:pt x="44" y="4"/>
                    <a:pt x="44" y="4"/>
                  </a:cubicBezTo>
                  <a:cubicBezTo>
                    <a:pt x="44" y="4"/>
                    <a:pt x="44" y="4"/>
                    <a:pt x="45" y="4"/>
                  </a:cubicBezTo>
                  <a:cubicBezTo>
                    <a:pt x="45" y="4"/>
                    <a:pt x="45" y="4"/>
                    <a:pt x="45" y="5"/>
                  </a:cubicBezTo>
                  <a:cubicBezTo>
                    <a:pt x="46" y="5"/>
                    <a:pt x="46" y="5"/>
                    <a:pt x="46" y="5"/>
                  </a:cubicBezTo>
                  <a:cubicBezTo>
                    <a:pt x="47" y="5"/>
                    <a:pt x="47" y="5"/>
                    <a:pt x="48" y="5"/>
                  </a:cubicBezTo>
                  <a:cubicBezTo>
                    <a:pt x="48" y="5"/>
                    <a:pt x="48" y="5"/>
                    <a:pt x="48" y="5"/>
                  </a:cubicBezTo>
                  <a:cubicBezTo>
                    <a:pt x="48" y="5"/>
                    <a:pt x="48" y="5"/>
                    <a:pt x="48" y="5"/>
                  </a:cubicBezTo>
                  <a:cubicBezTo>
                    <a:pt x="48" y="5"/>
                    <a:pt x="48" y="5"/>
                    <a:pt x="48" y="5"/>
                  </a:cubicBezTo>
                  <a:cubicBezTo>
                    <a:pt x="48" y="5"/>
                    <a:pt x="48" y="5"/>
                    <a:pt x="49" y="5"/>
                  </a:cubicBezTo>
                  <a:cubicBezTo>
                    <a:pt x="49" y="5"/>
                    <a:pt x="49" y="5"/>
                    <a:pt x="49" y="5"/>
                  </a:cubicBezTo>
                  <a:cubicBezTo>
                    <a:pt x="50" y="6"/>
                    <a:pt x="51" y="6"/>
                    <a:pt x="51" y="6"/>
                  </a:cubicBezTo>
                  <a:cubicBezTo>
                    <a:pt x="52" y="6"/>
                    <a:pt x="53" y="5"/>
                    <a:pt x="54" y="5"/>
                  </a:cubicBezTo>
                  <a:cubicBezTo>
                    <a:pt x="54" y="5"/>
                    <a:pt x="54" y="5"/>
                    <a:pt x="54" y="5"/>
                  </a:cubicBezTo>
                  <a:cubicBezTo>
                    <a:pt x="55" y="5"/>
                    <a:pt x="55" y="5"/>
                    <a:pt x="55" y="5"/>
                  </a:cubicBezTo>
                  <a:cubicBezTo>
                    <a:pt x="55" y="5"/>
                    <a:pt x="55" y="5"/>
                    <a:pt x="56" y="5"/>
                  </a:cubicBezTo>
                  <a:cubicBezTo>
                    <a:pt x="56" y="5"/>
                    <a:pt x="56" y="5"/>
                    <a:pt x="57" y="5"/>
                  </a:cubicBezTo>
                  <a:cubicBezTo>
                    <a:pt x="57" y="5"/>
                    <a:pt x="57" y="6"/>
                    <a:pt x="57" y="6"/>
                  </a:cubicBezTo>
                  <a:cubicBezTo>
                    <a:pt x="57" y="6"/>
                    <a:pt x="57" y="6"/>
                    <a:pt x="58" y="6"/>
                  </a:cubicBezTo>
                  <a:cubicBezTo>
                    <a:pt x="58" y="6"/>
                    <a:pt x="58" y="6"/>
                    <a:pt x="59" y="6"/>
                  </a:cubicBezTo>
                  <a:cubicBezTo>
                    <a:pt x="59" y="6"/>
                    <a:pt x="59" y="5"/>
                    <a:pt x="59" y="5"/>
                  </a:cubicBezTo>
                  <a:cubicBezTo>
                    <a:pt x="60" y="5"/>
                    <a:pt x="60" y="5"/>
                    <a:pt x="60" y="5"/>
                  </a:cubicBezTo>
                  <a:cubicBezTo>
                    <a:pt x="61" y="5"/>
                    <a:pt x="61" y="5"/>
                    <a:pt x="61" y="4"/>
                  </a:cubicBezTo>
                  <a:cubicBezTo>
                    <a:pt x="61" y="4"/>
                    <a:pt x="62" y="4"/>
                    <a:pt x="62" y="4"/>
                  </a:cubicBezTo>
                  <a:cubicBezTo>
                    <a:pt x="62" y="4"/>
                    <a:pt x="62" y="4"/>
                    <a:pt x="62" y="4"/>
                  </a:cubicBezTo>
                  <a:cubicBezTo>
                    <a:pt x="62" y="4"/>
                    <a:pt x="63" y="4"/>
                    <a:pt x="63" y="4"/>
                  </a:cubicBezTo>
                  <a:cubicBezTo>
                    <a:pt x="63" y="4"/>
                    <a:pt x="63" y="3"/>
                    <a:pt x="64" y="3"/>
                  </a:cubicBezTo>
                  <a:cubicBezTo>
                    <a:pt x="64" y="3"/>
                    <a:pt x="65" y="3"/>
                    <a:pt x="65" y="3"/>
                  </a:cubicBezTo>
                  <a:cubicBezTo>
                    <a:pt x="65" y="3"/>
                    <a:pt x="66" y="3"/>
                    <a:pt x="66" y="3"/>
                  </a:cubicBezTo>
                  <a:cubicBezTo>
                    <a:pt x="66" y="3"/>
                    <a:pt x="67" y="3"/>
                    <a:pt x="68" y="3"/>
                  </a:cubicBezTo>
                  <a:cubicBezTo>
                    <a:pt x="68" y="3"/>
                    <a:pt x="68" y="3"/>
                    <a:pt x="68" y="3"/>
                  </a:cubicBezTo>
                  <a:cubicBezTo>
                    <a:pt x="68" y="3"/>
                    <a:pt x="68" y="3"/>
                    <a:pt x="68" y="3"/>
                  </a:cubicBezTo>
                  <a:cubicBezTo>
                    <a:pt x="69" y="3"/>
                    <a:pt x="69" y="3"/>
                    <a:pt x="69" y="3"/>
                  </a:cubicBezTo>
                  <a:cubicBezTo>
                    <a:pt x="69" y="3"/>
                    <a:pt x="70" y="4"/>
                    <a:pt x="70" y="4"/>
                  </a:cubicBezTo>
                  <a:cubicBezTo>
                    <a:pt x="70" y="4"/>
                    <a:pt x="70" y="4"/>
                    <a:pt x="70" y="4"/>
                  </a:cubicBezTo>
                  <a:cubicBezTo>
                    <a:pt x="71" y="5"/>
                    <a:pt x="71" y="5"/>
                    <a:pt x="71" y="5"/>
                  </a:cubicBezTo>
                  <a:cubicBezTo>
                    <a:pt x="71" y="5"/>
                    <a:pt x="72" y="4"/>
                    <a:pt x="72" y="5"/>
                  </a:cubicBezTo>
                  <a:cubicBezTo>
                    <a:pt x="72" y="5"/>
                    <a:pt x="72" y="5"/>
                    <a:pt x="72" y="5"/>
                  </a:cubicBezTo>
                  <a:close/>
                  <a:moveTo>
                    <a:pt x="3" y="7"/>
                  </a:moveTo>
                  <a:cubicBezTo>
                    <a:pt x="4" y="7"/>
                    <a:pt x="5" y="6"/>
                    <a:pt x="5" y="5"/>
                  </a:cubicBezTo>
                  <a:cubicBezTo>
                    <a:pt x="6" y="5"/>
                    <a:pt x="6" y="5"/>
                    <a:pt x="6" y="5"/>
                  </a:cubicBezTo>
                  <a:cubicBezTo>
                    <a:pt x="7" y="5"/>
                    <a:pt x="7" y="5"/>
                    <a:pt x="7" y="5"/>
                  </a:cubicBezTo>
                  <a:cubicBezTo>
                    <a:pt x="7" y="5"/>
                    <a:pt x="8" y="5"/>
                    <a:pt x="8" y="5"/>
                  </a:cubicBezTo>
                  <a:cubicBezTo>
                    <a:pt x="8" y="4"/>
                    <a:pt x="10" y="5"/>
                    <a:pt x="10" y="5"/>
                  </a:cubicBezTo>
                  <a:cubicBezTo>
                    <a:pt x="10" y="5"/>
                    <a:pt x="10" y="5"/>
                    <a:pt x="10" y="5"/>
                  </a:cubicBezTo>
                  <a:cubicBezTo>
                    <a:pt x="10" y="5"/>
                    <a:pt x="11" y="5"/>
                    <a:pt x="11" y="5"/>
                  </a:cubicBezTo>
                  <a:cubicBezTo>
                    <a:pt x="11" y="5"/>
                    <a:pt x="12" y="5"/>
                    <a:pt x="12" y="5"/>
                  </a:cubicBezTo>
                  <a:cubicBezTo>
                    <a:pt x="12" y="5"/>
                    <a:pt x="12" y="5"/>
                    <a:pt x="12" y="5"/>
                  </a:cubicBezTo>
                  <a:cubicBezTo>
                    <a:pt x="12" y="5"/>
                    <a:pt x="12" y="5"/>
                    <a:pt x="12" y="5"/>
                  </a:cubicBezTo>
                  <a:cubicBezTo>
                    <a:pt x="12" y="4"/>
                    <a:pt x="11" y="4"/>
                    <a:pt x="11" y="4"/>
                  </a:cubicBezTo>
                  <a:cubicBezTo>
                    <a:pt x="10" y="4"/>
                    <a:pt x="10" y="3"/>
                    <a:pt x="9" y="3"/>
                  </a:cubicBezTo>
                  <a:cubicBezTo>
                    <a:pt x="9" y="3"/>
                    <a:pt x="9" y="3"/>
                    <a:pt x="8" y="3"/>
                  </a:cubicBezTo>
                  <a:cubicBezTo>
                    <a:pt x="8" y="3"/>
                    <a:pt x="7" y="2"/>
                    <a:pt x="7" y="1"/>
                  </a:cubicBezTo>
                  <a:cubicBezTo>
                    <a:pt x="7" y="1"/>
                    <a:pt x="7" y="1"/>
                    <a:pt x="7" y="1"/>
                  </a:cubicBezTo>
                  <a:cubicBezTo>
                    <a:pt x="7" y="0"/>
                    <a:pt x="6" y="1"/>
                    <a:pt x="5" y="1"/>
                  </a:cubicBezTo>
                  <a:cubicBezTo>
                    <a:pt x="5" y="1"/>
                    <a:pt x="4" y="0"/>
                    <a:pt x="4" y="0"/>
                  </a:cubicBezTo>
                  <a:cubicBezTo>
                    <a:pt x="3" y="0"/>
                    <a:pt x="3" y="1"/>
                    <a:pt x="2" y="1"/>
                  </a:cubicBezTo>
                  <a:cubicBezTo>
                    <a:pt x="2" y="1"/>
                    <a:pt x="2" y="1"/>
                    <a:pt x="2" y="1"/>
                  </a:cubicBezTo>
                  <a:cubicBezTo>
                    <a:pt x="2" y="1"/>
                    <a:pt x="2" y="1"/>
                    <a:pt x="1" y="1"/>
                  </a:cubicBezTo>
                  <a:cubicBezTo>
                    <a:pt x="1" y="1"/>
                    <a:pt x="2" y="2"/>
                    <a:pt x="2" y="2"/>
                  </a:cubicBezTo>
                  <a:cubicBezTo>
                    <a:pt x="2" y="2"/>
                    <a:pt x="2" y="3"/>
                    <a:pt x="2" y="4"/>
                  </a:cubicBezTo>
                  <a:cubicBezTo>
                    <a:pt x="2" y="4"/>
                    <a:pt x="1" y="4"/>
                    <a:pt x="1" y="4"/>
                  </a:cubicBezTo>
                  <a:cubicBezTo>
                    <a:pt x="1" y="5"/>
                    <a:pt x="1" y="5"/>
                    <a:pt x="1" y="5"/>
                  </a:cubicBezTo>
                  <a:cubicBezTo>
                    <a:pt x="1" y="6"/>
                    <a:pt x="1" y="6"/>
                    <a:pt x="1" y="6"/>
                  </a:cubicBezTo>
                  <a:cubicBezTo>
                    <a:pt x="0" y="6"/>
                    <a:pt x="0" y="7"/>
                    <a:pt x="0" y="7"/>
                  </a:cubicBezTo>
                  <a:cubicBezTo>
                    <a:pt x="0" y="7"/>
                    <a:pt x="0" y="7"/>
                    <a:pt x="0" y="7"/>
                  </a:cubicBezTo>
                  <a:cubicBezTo>
                    <a:pt x="1" y="7"/>
                    <a:pt x="2" y="7"/>
                    <a:pt x="3" y="7"/>
                  </a:cubicBezTo>
                  <a:cubicBezTo>
                    <a:pt x="3" y="7"/>
                    <a:pt x="3" y="7"/>
                    <a:pt x="3" y="7"/>
                  </a:cubicBezTo>
                  <a:close/>
                  <a:moveTo>
                    <a:pt x="1" y="9"/>
                  </a:moveTo>
                  <a:cubicBezTo>
                    <a:pt x="1" y="9"/>
                    <a:pt x="2" y="9"/>
                    <a:pt x="2" y="8"/>
                  </a:cubicBezTo>
                  <a:cubicBezTo>
                    <a:pt x="2" y="8"/>
                    <a:pt x="2" y="8"/>
                    <a:pt x="2" y="8"/>
                  </a:cubicBezTo>
                  <a:cubicBezTo>
                    <a:pt x="2" y="8"/>
                    <a:pt x="1" y="8"/>
                    <a:pt x="1" y="9"/>
                  </a:cubicBezTo>
                  <a:cubicBezTo>
                    <a:pt x="1" y="9"/>
                    <a:pt x="1" y="9"/>
                    <a:pt x="1" y="9"/>
                  </a:cubicBezTo>
                  <a:close/>
                </a:path>
              </a:pathLst>
            </a:custGeom>
            <a:solidFill>
              <a:sysClr val="window" lastClr="FFFFFF">
                <a:lumMod val="75000"/>
              </a:sysClr>
            </a:solidFill>
            <a:ln w="3175">
              <a:solidFill>
                <a:schemeClr val="bg1">
                  <a:lumMod val="65000"/>
                </a:schemeClr>
              </a:solid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defTabSz="2945407">
                <a:defRPr/>
              </a:pPr>
              <a:endParaRPr lang="en-US" sz="1600" kern="0">
                <a:solidFill>
                  <a:srgbClr val="0A0A0A"/>
                </a:solidFill>
                <a:cs typeface="Arial" charset="0"/>
              </a:endParaRPr>
            </a:p>
          </p:txBody>
        </p:sp>
        <p:sp>
          <p:nvSpPr>
            <p:cNvPr id="297" name="Freeform 280">
              <a:extLst>
                <a:ext uri="{FF2B5EF4-FFF2-40B4-BE49-F238E27FC236}">
                  <a16:creationId xmlns:a16="http://schemas.microsoft.com/office/drawing/2014/main" id="{06130E5C-2208-6FC9-8B7A-D0A4217EDB06}"/>
                </a:ext>
              </a:extLst>
            </p:cNvPr>
            <p:cNvSpPr>
              <a:spLocks noEditPoints="1"/>
            </p:cNvSpPr>
            <p:nvPr/>
          </p:nvSpPr>
          <p:spPr bwMode="auto">
            <a:xfrm>
              <a:off x="25718372" y="9606611"/>
              <a:ext cx="703371" cy="723557"/>
            </a:xfrm>
            <a:custGeom>
              <a:avLst/>
              <a:gdLst/>
              <a:ahLst/>
              <a:cxnLst>
                <a:cxn ang="0">
                  <a:pos x="13" y="11"/>
                </a:cxn>
                <a:cxn ang="0">
                  <a:pos x="13" y="11"/>
                </a:cxn>
                <a:cxn ang="0">
                  <a:pos x="12" y="14"/>
                </a:cxn>
                <a:cxn ang="0">
                  <a:pos x="15" y="16"/>
                </a:cxn>
                <a:cxn ang="0">
                  <a:pos x="18" y="20"/>
                </a:cxn>
                <a:cxn ang="0">
                  <a:pos x="14" y="18"/>
                </a:cxn>
                <a:cxn ang="0">
                  <a:pos x="13" y="17"/>
                </a:cxn>
                <a:cxn ang="0">
                  <a:pos x="7" y="17"/>
                </a:cxn>
                <a:cxn ang="0">
                  <a:pos x="5" y="15"/>
                </a:cxn>
                <a:cxn ang="0">
                  <a:pos x="6" y="14"/>
                </a:cxn>
                <a:cxn ang="0">
                  <a:pos x="3" y="12"/>
                </a:cxn>
                <a:cxn ang="0">
                  <a:pos x="3" y="10"/>
                </a:cxn>
                <a:cxn ang="0">
                  <a:pos x="5" y="6"/>
                </a:cxn>
                <a:cxn ang="0">
                  <a:pos x="12" y="3"/>
                </a:cxn>
                <a:cxn ang="0">
                  <a:pos x="16" y="1"/>
                </a:cxn>
                <a:cxn ang="0">
                  <a:pos x="21" y="2"/>
                </a:cxn>
                <a:cxn ang="0">
                  <a:pos x="26" y="1"/>
                </a:cxn>
                <a:cxn ang="0">
                  <a:pos x="26" y="3"/>
                </a:cxn>
                <a:cxn ang="0">
                  <a:pos x="20" y="4"/>
                </a:cxn>
                <a:cxn ang="0">
                  <a:pos x="16" y="5"/>
                </a:cxn>
                <a:cxn ang="0">
                  <a:pos x="14" y="7"/>
                </a:cxn>
                <a:cxn ang="0">
                  <a:pos x="19" y="31"/>
                </a:cxn>
                <a:cxn ang="0">
                  <a:pos x="24" y="32"/>
                </a:cxn>
                <a:cxn ang="0">
                  <a:pos x="28" y="33"/>
                </a:cxn>
                <a:cxn ang="0">
                  <a:pos x="24" y="34"/>
                </a:cxn>
                <a:cxn ang="0">
                  <a:pos x="17" y="32"/>
                </a:cxn>
                <a:cxn ang="0">
                  <a:pos x="36" y="27"/>
                </a:cxn>
                <a:cxn ang="0">
                  <a:pos x="35" y="28"/>
                </a:cxn>
                <a:cxn ang="0">
                  <a:pos x="32" y="23"/>
                </a:cxn>
                <a:cxn ang="0">
                  <a:pos x="24" y="23"/>
                </a:cxn>
                <a:cxn ang="0">
                  <a:pos x="30" y="23"/>
                </a:cxn>
                <a:cxn ang="0">
                  <a:pos x="19" y="18"/>
                </a:cxn>
                <a:cxn ang="0">
                  <a:pos x="26" y="16"/>
                </a:cxn>
                <a:cxn ang="0">
                  <a:pos x="26" y="17"/>
                </a:cxn>
                <a:cxn ang="0">
                  <a:pos x="18" y="15"/>
                </a:cxn>
                <a:cxn ang="0">
                  <a:pos x="16" y="15"/>
                </a:cxn>
                <a:cxn ang="0">
                  <a:pos x="18" y="16"/>
                </a:cxn>
                <a:cxn ang="0">
                  <a:pos x="27" y="13"/>
                </a:cxn>
                <a:cxn ang="0">
                  <a:pos x="27" y="12"/>
                </a:cxn>
                <a:cxn ang="0">
                  <a:pos x="22" y="8"/>
                </a:cxn>
                <a:cxn ang="0">
                  <a:pos x="17" y="8"/>
                </a:cxn>
                <a:cxn ang="0">
                  <a:pos x="20" y="5"/>
                </a:cxn>
                <a:cxn ang="0">
                  <a:pos x="11" y="18"/>
                </a:cxn>
                <a:cxn ang="0">
                  <a:pos x="6" y="19"/>
                </a:cxn>
                <a:cxn ang="0">
                  <a:pos x="8" y="22"/>
                </a:cxn>
                <a:cxn ang="0">
                  <a:pos x="9" y="24"/>
                </a:cxn>
                <a:cxn ang="0">
                  <a:pos x="12" y="25"/>
                </a:cxn>
                <a:cxn ang="0">
                  <a:pos x="14" y="25"/>
                </a:cxn>
                <a:cxn ang="0">
                  <a:pos x="15" y="22"/>
                </a:cxn>
                <a:cxn ang="0">
                  <a:pos x="14" y="19"/>
                </a:cxn>
                <a:cxn ang="0">
                  <a:pos x="4" y="20"/>
                </a:cxn>
                <a:cxn ang="0">
                  <a:pos x="3" y="18"/>
                </a:cxn>
                <a:cxn ang="0">
                  <a:pos x="4" y="15"/>
                </a:cxn>
                <a:cxn ang="0">
                  <a:pos x="4" y="15"/>
                </a:cxn>
                <a:cxn ang="0">
                  <a:pos x="0" y="10"/>
                </a:cxn>
              </a:cxnLst>
              <a:rect l="0" t="0" r="r" b="b"/>
              <a:pathLst>
                <a:path w="36" h="34">
                  <a:moveTo>
                    <a:pt x="13" y="5"/>
                  </a:moveTo>
                  <a:cubicBezTo>
                    <a:pt x="12" y="5"/>
                    <a:pt x="12" y="5"/>
                    <a:pt x="11" y="6"/>
                  </a:cubicBezTo>
                  <a:cubicBezTo>
                    <a:pt x="11" y="6"/>
                    <a:pt x="11" y="8"/>
                    <a:pt x="11" y="8"/>
                  </a:cubicBezTo>
                  <a:cubicBezTo>
                    <a:pt x="11" y="9"/>
                    <a:pt x="12" y="9"/>
                    <a:pt x="12" y="10"/>
                  </a:cubicBezTo>
                  <a:cubicBezTo>
                    <a:pt x="13" y="10"/>
                    <a:pt x="13" y="10"/>
                    <a:pt x="13" y="11"/>
                  </a:cubicBezTo>
                  <a:cubicBezTo>
                    <a:pt x="13" y="11"/>
                    <a:pt x="14" y="11"/>
                    <a:pt x="14" y="11"/>
                  </a:cubicBezTo>
                  <a:cubicBezTo>
                    <a:pt x="14" y="11"/>
                    <a:pt x="14" y="11"/>
                    <a:pt x="14" y="11"/>
                  </a:cubicBezTo>
                  <a:cubicBezTo>
                    <a:pt x="14" y="11"/>
                    <a:pt x="14" y="11"/>
                    <a:pt x="14" y="11"/>
                  </a:cubicBezTo>
                  <a:cubicBezTo>
                    <a:pt x="14" y="11"/>
                    <a:pt x="14" y="12"/>
                    <a:pt x="14" y="12"/>
                  </a:cubicBezTo>
                  <a:cubicBezTo>
                    <a:pt x="13" y="11"/>
                    <a:pt x="13" y="11"/>
                    <a:pt x="13" y="11"/>
                  </a:cubicBezTo>
                  <a:cubicBezTo>
                    <a:pt x="12" y="12"/>
                    <a:pt x="12" y="12"/>
                    <a:pt x="12" y="13"/>
                  </a:cubicBezTo>
                  <a:cubicBezTo>
                    <a:pt x="13" y="13"/>
                    <a:pt x="13" y="13"/>
                    <a:pt x="13" y="13"/>
                  </a:cubicBezTo>
                  <a:cubicBezTo>
                    <a:pt x="13" y="14"/>
                    <a:pt x="13" y="14"/>
                    <a:pt x="13" y="14"/>
                  </a:cubicBezTo>
                  <a:cubicBezTo>
                    <a:pt x="12" y="14"/>
                    <a:pt x="12" y="14"/>
                    <a:pt x="12" y="14"/>
                  </a:cubicBezTo>
                  <a:cubicBezTo>
                    <a:pt x="12" y="14"/>
                    <a:pt x="12" y="14"/>
                    <a:pt x="12" y="14"/>
                  </a:cubicBezTo>
                  <a:cubicBezTo>
                    <a:pt x="12" y="14"/>
                    <a:pt x="12" y="15"/>
                    <a:pt x="12" y="15"/>
                  </a:cubicBezTo>
                  <a:cubicBezTo>
                    <a:pt x="13" y="15"/>
                    <a:pt x="13" y="15"/>
                    <a:pt x="13" y="15"/>
                  </a:cubicBezTo>
                  <a:cubicBezTo>
                    <a:pt x="13" y="15"/>
                    <a:pt x="13" y="15"/>
                    <a:pt x="14" y="15"/>
                  </a:cubicBezTo>
                  <a:cubicBezTo>
                    <a:pt x="14" y="15"/>
                    <a:pt x="14" y="15"/>
                    <a:pt x="14" y="15"/>
                  </a:cubicBezTo>
                  <a:cubicBezTo>
                    <a:pt x="15" y="16"/>
                    <a:pt x="15" y="16"/>
                    <a:pt x="15" y="16"/>
                  </a:cubicBezTo>
                  <a:cubicBezTo>
                    <a:pt x="16" y="16"/>
                    <a:pt x="16" y="16"/>
                    <a:pt x="16" y="16"/>
                  </a:cubicBezTo>
                  <a:cubicBezTo>
                    <a:pt x="16" y="17"/>
                    <a:pt x="16" y="17"/>
                    <a:pt x="16" y="17"/>
                  </a:cubicBezTo>
                  <a:cubicBezTo>
                    <a:pt x="17" y="17"/>
                    <a:pt x="18" y="17"/>
                    <a:pt x="18" y="18"/>
                  </a:cubicBezTo>
                  <a:cubicBezTo>
                    <a:pt x="17" y="18"/>
                    <a:pt x="18" y="19"/>
                    <a:pt x="18" y="20"/>
                  </a:cubicBezTo>
                  <a:cubicBezTo>
                    <a:pt x="18" y="20"/>
                    <a:pt x="18" y="20"/>
                    <a:pt x="18" y="20"/>
                  </a:cubicBezTo>
                  <a:cubicBezTo>
                    <a:pt x="18" y="19"/>
                    <a:pt x="18" y="19"/>
                    <a:pt x="17" y="19"/>
                  </a:cubicBezTo>
                  <a:cubicBezTo>
                    <a:pt x="17" y="19"/>
                    <a:pt x="17" y="18"/>
                    <a:pt x="15" y="18"/>
                  </a:cubicBezTo>
                  <a:cubicBezTo>
                    <a:pt x="15" y="18"/>
                    <a:pt x="14" y="19"/>
                    <a:pt x="13" y="19"/>
                  </a:cubicBezTo>
                  <a:cubicBezTo>
                    <a:pt x="13" y="19"/>
                    <a:pt x="13" y="19"/>
                    <a:pt x="13" y="19"/>
                  </a:cubicBezTo>
                  <a:cubicBezTo>
                    <a:pt x="14" y="19"/>
                    <a:pt x="14" y="18"/>
                    <a:pt x="14" y="18"/>
                  </a:cubicBezTo>
                  <a:cubicBezTo>
                    <a:pt x="14" y="18"/>
                    <a:pt x="14" y="18"/>
                    <a:pt x="14" y="18"/>
                  </a:cubicBezTo>
                  <a:cubicBezTo>
                    <a:pt x="15" y="18"/>
                    <a:pt x="15" y="18"/>
                    <a:pt x="15" y="17"/>
                  </a:cubicBezTo>
                  <a:cubicBezTo>
                    <a:pt x="15" y="17"/>
                    <a:pt x="14" y="17"/>
                    <a:pt x="14" y="17"/>
                  </a:cubicBezTo>
                  <a:cubicBezTo>
                    <a:pt x="14" y="17"/>
                    <a:pt x="14" y="17"/>
                    <a:pt x="13" y="17"/>
                  </a:cubicBezTo>
                  <a:cubicBezTo>
                    <a:pt x="13" y="17"/>
                    <a:pt x="13" y="17"/>
                    <a:pt x="13" y="17"/>
                  </a:cubicBezTo>
                  <a:cubicBezTo>
                    <a:pt x="12" y="17"/>
                    <a:pt x="12" y="17"/>
                    <a:pt x="12" y="17"/>
                  </a:cubicBezTo>
                  <a:cubicBezTo>
                    <a:pt x="12" y="17"/>
                    <a:pt x="12" y="16"/>
                    <a:pt x="12" y="16"/>
                  </a:cubicBezTo>
                  <a:cubicBezTo>
                    <a:pt x="12" y="16"/>
                    <a:pt x="11" y="16"/>
                    <a:pt x="11" y="16"/>
                  </a:cubicBezTo>
                  <a:cubicBezTo>
                    <a:pt x="11" y="16"/>
                    <a:pt x="11" y="17"/>
                    <a:pt x="10" y="17"/>
                  </a:cubicBezTo>
                  <a:cubicBezTo>
                    <a:pt x="10" y="16"/>
                    <a:pt x="8" y="17"/>
                    <a:pt x="7" y="17"/>
                  </a:cubicBezTo>
                  <a:cubicBezTo>
                    <a:pt x="7" y="16"/>
                    <a:pt x="7" y="16"/>
                    <a:pt x="6" y="16"/>
                  </a:cubicBezTo>
                  <a:cubicBezTo>
                    <a:pt x="6" y="16"/>
                    <a:pt x="6" y="17"/>
                    <a:pt x="6" y="16"/>
                  </a:cubicBezTo>
                  <a:cubicBezTo>
                    <a:pt x="6" y="16"/>
                    <a:pt x="6" y="16"/>
                    <a:pt x="6" y="16"/>
                  </a:cubicBezTo>
                  <a:cubicBezTo>
                    <a:pt x="6" y="16"/>
                    <a:pt x="6" y="16"/>
                    <a:pt x="5" y="16"/>
                  </a:cubicBezTo>
                  <a:cubicBezTo>
                    <a:pt x="5" y="15"/>
                    <a:pt x="5" y="15"/>
                    <a:pt x="5" y="15"/>
                  </a:cubicBezTo>
                  <a:cubicBezTo>
                    <a:pt x="5" y="15"/>
                    <a:pt x="4" y="14"/>
                    <a:pt x="4" y="14"/>
                  </a:cubicBezTo>
                  <a:cubicBezTo>
                    <a:pt x="4" y="14"/>
                    <a:pt x="4" y="14"/>
                    <a:pt x="4" y="14"/>
                  </a:cubicBezTo>
                  <a:cubicBezTo>
                    <a:pt x="4" y="14"/>
                    <a:pt x="4" y="14"/>
                    <a:pt x="4" y="14"/>
                  </a:cubicBezTo>
                  <a:cubicBezTo>
                    <a:pt x="4" y="14"/>
                    <a:pt x="4" y="14"/>
                    <a:pt x="5" y="14"/>
                  </a:cubicBezTo>
                  <a:cubicBezTo>
                    <a:pt x="5" y="14"/>
                    <a:pt x="5" y="14"/>
                    <a:pt x="6" y="14"/>
                  </a:cubicBezTo>
                  <a:cubicBezTo>
                    <a:pt x="6" y="14"/>
                    <a:pt x="6" y="13"/>
                    <a:pt x="6" y="13"/>
                  </a:cubicBezTo>
                  <a:cubicBezTo>
                    <a:pt x="6" y="13"/>
                    <a:pt x="5" y="13"/>
                    <a:pt x="5" y="13"/>
                  </a:cubicBezTo>
                  <a:cubicBezTo>
                    <a:pt x="5" y="13"/>
                    <a:pt x="5" y="13"/>
                    <a:pt x="5" y="13"/>
                  </a:cubicBezTo>
                  <a:cubicBezTo>
                    <a:pt x="4" y="13"/>
                    <a:pt x="4" y="13"/>
                    <a:pt x="4" y="13"/>
                  </a:cubicBezTo>
                  <a:cubicBezTo>
                    <a:pt x="4" y="13"/>
                    <a:pt x="3" y="12"/>
                    <a:pt x="3" y="12"/>
                  </a:cubicBezTo>
                  <a:cubicBezTo>
                    <a:pt x="3" y="12"/>
                    <a:pt x="3" y="12"/>
                    <a:pt x="3" y="12"/>
                  </a:cubicBezTo>
                  <a:cubicBezTo>
                    <a:pt x="3" y="12"/>
                    <a:pt x="3" y="12"/>
                    <a:pt x="2" y="12"/>
                  </a:cubicBezTo>
                  <a:cubicBezTo>
                    <a:pt x="2" y="12"/>
                    <a:pt x="2" y="11"/>
                    <a:pt x="2" y="10"/>
                  </a:cubicBezTo>
                  <a:cubicBezTo>
                    <a:pt x="2" y="10"/>
                    <a:pt x="2" y="10"/>
                    <a:pt x="2" y="10"/>
                  </a:cubicBezTo>
                  <a:cubicBezTo>
                    <a:pt x="3" y="10"/>
                    <a:pt x="3" y="10"/>
                    <a:pt x="3" y="10"/>
                  </a:cubicBezTo>
                  <a:cubicBezTo>
                    <a:pt x="3" y="9"/>
                    <a:pt x="3" y="9"/>
                    <a:pt x="3" y="9"/>
                  </a:cubicBezTo>
                  <a:cubicBezTo>
                    <a:pt x="3" y="8"/>
                    <a:pt x="3" y="8"/>
                    <a:pt x="3" y="8"/>
                  </a:cubicBezTo>
                  <a:cubicBezTo>
                    <a:pt x="4" y="8"/>
                    <a:pt x="4" y="7"/>
                    <a:pt x="4" y="7"/>
                  </a:cubicBezTo>
                  <a:cubicBezTo>
                    <a:pt x="4" y="7"/>
                    <a:pt x="4" y="7"/>
                    <a:pt x="4" y="6"/>
                  </a:cubicBezTo>
                  <a:cubicBezTo>
                    <a:pt x="4" y="6"/>
                    <a:pt x="5" y="6"/>
                    <a:pt x="5" y="6"/>
                  </a:cubicBezTo>
                  <a:cubicBezTo>
                    <a:pt x="5" y="6"/>
                    <a:pt x="5" y="6"/>
                    <a:pt x="5" y="5"/>
                  </a:cubicBezTo>
                  <a:cubicBezTo>
                    <a:pt x="5" y="5"/>
                    <a:pt x="5" y="5"/>
                    <a:pt x="5" y="4"/>
                  </a:cubicBezTo>
                  <a:cubicBezTo>
                    <a:pt x="6" y="4"/>
                    <a:pt x="7" y="4"/>
                    <a:pt x="8" y="4"/>
                  </a:cubicBezTo>
                  <a:cubicBezTo>
                    <a:pt x="8" y="4"/>
                    <a:pt x="9" y="3"/>
                    <a:pt x="9" y="3"/>
                  </a:cubicBezTo>
                  <a:cubicBezTo>
                    <a:pt x="10" y="3"/>
                    <a:pt x="11" y="3"/>
                    <a:pt x="12" y="3"/>
                  </a:cubicBezTo>
                  <a:cubicBezTo>
                    <a:pt x="12" y="2"/>
                    <a:pt x="12" y="2"/>
                    <a:pt x="12" y="2"/>
                  </a:cubicBezTo>
                  <a:cubicBezTo>
                    <a:pt x="13" y="2"/>
                    <a:pt x="13" y="2"/>
                    <a:pt x="14" y="2"/>
                  </a:cubicBezTo>
                  <a:cubicBezTo>
                    <a:pt x="14" y="2"/>
                    <a:pt x="14" y="2"/>
                    <a:pt x="14" y="2"/>
                  </a:cubicBezTo>
                  <a:cubicBezTo>
                    <a:pt x="15" y="2"/>
                    <a:pt x="15" y="2"/>
                    <a:pt x="16" y="2"/>
                  </a:cubicBezTo>
                  <a:cubicBezTo>
                    <a:pt x="16" y="2"/>
                    <a:pt x="16" y="1"/>
                    <a:pt x="16" y="1"/>
                  </a:cubicBezTo>
                  <a:cubicBezTo>
                    <a:pt x="17" y="1"/>
                    <a:pt x="17" y="1"/>
                    <a:pt x="17" y="1"/>
                  </a:cubicBezTo>
                  <a:cubicBezTo>
                    <a:pt x="17" y="1"/>
                    <a:pt x="17" y="1"/>
                    <a:pt x="18" y="1"/>
                  </a:cubicBezTo>
                  <a:cubicBezTo>
                    <a:pt x="18" y="1"/>
                    <a:pt x="18" y="1"/>
                    <a:pt x="19" y="1"/>
                  </a:cubicBezTo>
                  <a:cubicBezTo>
                    <a:pt x="19" y="1"/>
                    <a:pt x="20" y="2"/>
                    <a:pt x="20" y="2"/>
                  </a:cubicBezTo>
                  <a:cubicBezTo>
                    <a:pt x="21" y="2"/>
                    <a:pt x="21" y="2"/>
                    <a:pt x="21" y="2"/>
                  </a:cubicBezTo>
                  <a:cubicBezTo>
                    <a:pt x="21" y="2"/>
                    <a:pt x="21" y="2"/>
                    <a:pt x="22" y="2"/>
                  </a:cubicBezTo>
                  <a:cubicBezTo>
                    <a:pt x="22" y="2"/>
                    <a:pt x="22" y="2"/>
                    <a:pt x="22" y="2"/>
                  </a:cubicBezTo>
                  <a:cubicBezTo>
                    <a:pt x="22" y="3"/>
                    <a:pt x="23" y="2"/>
                    <a:pt x="24" y="2"/>
                  </a:cubicBezTo>
                  <a:cubicBezTo>
                    <a:pt x="24" y="2"/>
                    <a:pt x="24" y="2"/>
                    <a:pt x="24" y="2"/>
                  </a:cubicBezTo>
                  <a:cubicBezTo>
                    <a:pt x="25" y="2"/>
                    <a:pt x="26" y="2"/>
                    <a:pt x="26" y="1"/>
                  </a:cubicBezTo>
                  <a:cubicBezTo>
                    <a:pt x="26" y="1"/>
                    <a:pt x="26" y="0"/>
                    <a:pt x="26" y="0"/>
                  </a:cubicBezTo>
                  <a:cubicBezTo>
                    <a:pt x="26" y="0"/>
                    <a:pt x="26" y="0"/>
                    <a:pt x="26" y="0"/>
                  </a:cubicBezTo>
                  <a:cubicBezTo>
                    <a:pt x="27" y="0"/>
                    <a:pt x="27" y="0"/>
                    <a:pt x="27" y="1"/>
                  </a:cubicBezTo>
                  <a:cubicBezTo>
                    <a:pt x="27" y="1"/>
                    <a:pt x="27" y="1"/>
                    <a:pt x="27" y="1"/>
                  </a:cubicBezTo>
                  <a:cubicBezTo>
                    <a:pt x="27" y="2"/>
                    <a:pt x="26" y="2"/>
                    <a:pt x="26" y="3"/>
                  </a:cubicBezTo>
                  <a:cubicBezTo>
                    <a:pt x="26" y="3"/>
                    <a:pt x="26" y="3"/>
                    <a:pt x="26" y="3"/>
                  </a:cubicBezTo>
                  <a:cubicBezTo>
                    <a:pt x="26" y="3"/>
                    <a:pt x="26" y="4"/>
                    <a:pt x="25" y="4"/>
                  </a:cubicBezTo>
                  <a:cubicBezTo>
                    <a:pt x="25" y="4"/>
                    <a:pt x="24" y="4"/>
                    <a:pt x="24" y="4"/>
                  </a:cubicBezTo>
                  <a:cubicBezTo>
                    <a:pt x="23" y="3"/>
                    <a:pt x="22" y="3"/>
                    <a:pt x="21" y="3"/>
                  </a:cubicBezTo>
                  <a:cubicBezTo>
                    <a:pt x="21" y="3"/>
                    <a:pt x="20" y="4"/>
                    <a:pt x="20" y="4"/>
                  </a:cubicBezTo>
                  <a:cubicBezTo>
                    <a:pt x="20" y="3"/>
                    <a:pt x="19" y="3"/>
                    <a:pt x="19" y="3"/>
                  </a:cubicBezTo>
                  <a:cubicBezTo>
                    <a:pt x="19" y="3"/>
                    <a:pt x="19" y="3"/>
                    <a:pt x="18" y="3"/>
                  </a:cubicBezTo>
                  <a:cubicBezTo>
                    <a:pt x="18" y="4"/>
                    <a:pt x="18" y="4"/>
                    <a:pt x="17" y="4"/>
                  </a:cubicBezTo>
                  <a:cubicBezTo>
                    <a:pt x="17" y="4"/>
                    <a:pt x="16" y="4"/>
                    <a:pt x="16" y="4"/>
                  </a:cubicBezTo>
                  <a:cubicBezTo>
                    <a:pt x="16" y="5"/>
                    <a:pt x="16" y="5"/>
                    <a:pt x="16" y="5"/>
                  </a:cubicBezTo>
                  <a:cubicBezTo>
                    <a:pt x="16" y="5"/>
                    <a:pt x="16" y="5"/>
                    <a:pt x="16" y="6"/>
                  </a:cubicBezTo>
                  <a:cubicBezTo>
                    <a:pt x="16" y="6"/>
                    <a:pt x="16" y="6"/>
                    <a:pt x="16" y="6"/>
                  </a:cubicBezTo>
                  <a:cubicBezTo>
                    <a:pt x="16" y="7"/>
                    <a:pt x="16" y="7"/>
                    <a:pt x="15" y="7"/>
                  </a:cubicBezTo>
                  <a:cubicBezTo>
                    <a:pt x="15" y="7"/>
                    <a:pt x="15" y="7"/>
                    <a:pt x="15" y="7"/>
                  </a:cubicBezTo>
                  <a:cubicBezTo>
                    <a:pt x="15" y="7"/>
                    <a:pt x="15" y="7"/>
                    <a:pt x="14" y="7"/>
                  </a:cubicBezTo>
                  <a:cubicBezTo>
                    <a:pt x="14" y="7"/>
                    <a:pt x="13" y="6"/>
                    <a:pt x="13" y="6"/>
                  </a:cubicBezTo>
                  <a:cubicBezTo>
                    <a:pt x="13" y="6"/>
                    <a:pt x="13" y="5"/>
                    <a:pt x="13" y="5"/>
                  </a:cubicBezTo>
                  <a:close/>
                  <a:moveTo>
                    <a:pt x="17" y="31"/>
                  </a:moveTo>
                  <a:cubicBezTo>
                    <a:pt x="18" y="31"/>
                    <a:pt x="18" y="31"/>
                    <a:pt x="18" y="31"/>
                  </a:cubicBezTo>
                  <a:cubicBezTo>
                    <a:pt x="18" y="31"/>
                    <a:pt x="19" y="31"/>
                    <a:pt x="19" y="31"/>
                  </a:cubicBezTo>
                  <a:cubicBezTo>
                    <a:pt x="19" y="32"/>
                    <a:pt x="19" y="32"/>
                    <a:pt x="20" y="32"/>
                  </a:cubicBezTo>
                  <a:cubicBezTo>
                    <a:pt x="20" y="33"/>
                    <a:pt x="21" y="32"/>
                    <a:pt x="22" y="32"/>
                  </a:cubicBezTo>
                  <a:cubicBezTo>
                    <a:pt x="22" y="32"/>
                    <a:pt x="22" y="32"/>
                    <a:pt x="23" y="32"/>
                  </a:cubicBezTo>
                  <a:cubicBezTo>
                    <a:pt x="23" y="32"/>
                    <a:pt x="23" y="32"/>
                    <a:pt x="23" y="32"/>
                  </a:cubicBezTo>
                  <a:cubicBezTo>
                    <a:pt x="23" y="32"/>
                    <a:pt x="24" y="32"/>
                    <a:pt x="24" y="32"/>
                  </a:cubicBezTo>
                  <a:cubicBezTo>
                    <a:pt x="24" y="32"/>
                    <a:pt x="25" y="33"/>
                    <a:pt x="25" y="33"/>
                  </a:cubicBezTo>
                  <a:cubicBezTo>
                    <a:pt x="25" y="33"/>
                    <a:pt x="26" y="32"/>
                    <a:pt x="26" y="32"/>
                  </a:cubicBezTo>
                  <a:cubicBezTo>
                    <a:pt x="26" y="33"/>
                    <a:pt x="26" y="33"/>
                    <a:pt x="26" y="33"/>
                  </a:cubicBezTo>
                  <a:cubicBezTo>
                    <a:pt x="26" y="33"/>
                    <a:pt x="26" y="34"/>
                    <a:pt x="27" y="34"/>
                  </a:cubicBezTo>
                  <a:cubicBezTo>
                    <a:pt x="27" y="33"/>
                    <a:pt x="28" y="33"/>
                    <a:pt x="28" y="33"/>
                  </a:cubicBezTo>
                  <a:cubicBezTo>
                    <a:pt x="28" y="33"/>
                    <a:pt x="28" y="33"/>
                    <a:pt x="28" y="33"/>
                  </a:cubicBezTo>
                  <a:cubicBezTo>
                    <a:pt x="28" y="33"/>
                    <a:pt x="28" y="33"/>
                    <a:pt x="28" y="33"/>
                  </a:cubicBezTo>
                  <a:cubicBezTo>
                    <a:pt x="28" y="33"/>
                    <a:pt x="28" y="34"/>
                    <a:pt x="28" y="34"/>
                  </a:cubicBezTo>
                  <a:cubicBezTo>
                    <a:pt x="27" y="34"/>
                    <a:pt x="26" y="34"/>
                    <a:pt x="25" y="34"/>
                  </a:cubicBezTo>
                  <a:cubicBezTo>
                    <a:pt x="25" y="34"/>
                    <a:pt x="25" y="34"/>
                    <a:pt x="24" y="34"/>
                  </a:cubicBezTo>
                  <a:cubicBezTo>
                    <a:pt x="24" y="34"/>
                    <a:pt x="23" y="34"/>
                    <a:pt x="22" y="34"/>
                  </a:cubicBezTo>
                  <a:cubicBezTo>
                    <a:pt x="22" y="34"/>
                    <a:pt x="22" y="33"/>
                    <a:pt x="22" y="33"/>
                  </a:cubicBezTo>
                  <a:cubicBezTo>
                    <a:pt x="21" y="33"/>
                    <a:pt x="19" y="33"/>
                    <a:pt x="18" y="32"/>
                  </a:cubicBezTo>
                  <a:cubicBezTo>
                    <a:pt x="18" y="32"/>
                    <a:pt x="17" y="33"/>
                    <a:pt x="17" y="32"/>
                  </a:cubicBezTo>
                  <a:cubicBezTo>
                    <a:pt x="17" y="32"/>
                    <a:pt x="17" y="32"/>
                    <a:pt x="17" y="32"/>
                  </a:cubicBezTo>
                  <a:cubicBezTo>
                    <a:pt x="17" y="32"/>
                    <a:pt x="17" y="32"/>
                    <a:pt x="17" y="31"/>
                  </a:cubicBezTo>
                  <a:cubicBezTo>
                    <a:pt x="17" y="31"/>
                    <a:pt x="17" y="31"/>
                    <a:pt x="17" y="31"/>
                  </a:cubicBezTo>
                  <a:cubicBezTo>
                    <a:pt x="17" y="31"/>
                    <a:pt x="17" y="31"/>
                    <a:pt x="17" y="31"/>
                  </a:cubicBezTo>
                  <a:close/>
                  <a:moveTo>
                    <a:pt x="36" y="27"/>
                  </a:moveTo>
                  <a:cubicBezTo>
                    <a:pt x="36" y="27"/>
                    <a:pt x="36" y="27"/>
                    <a:pt x="36" y="27"/>
                  </a:cubicBezTo>
                  <a:cubicBezTo>
                    <a:pt x="36" y="27"/>
                    <a:pt x="36" y="28"/>
                    <a:pt x="36" y="28"/>
                  </a:cubicBezTo>
                  <a:cubicBezTo>
                    <a:pt x="35" y="28"/>
                    <a:pt x="35" y="28"/>
                    <a:pt x="35" y="28"/>
                  </a:cubicBezTo>
                  <a:cubicBezTo>
                    <a:pt x="35" y="28"/>
                    <a:pt x="35" y="29"/>
                    <a:pt x="35" y="29"/>
                  </a:cubicBezTo>
                  <a:cubicBezTo>
                    <a:pt x="35" y="29"/>
                    <a:pt x="35" y="29"/>
                    <a:pt x="35" y="29"/>
                  </a:cubicBezTo>
                  <a:cubicBezTo>
                    <a:pt x="35" y="29"/>
                    <a:pt x="35" y="28"/>
                    <a:pt x="35" y="28"/>
                  </a:cubicBezTo>
                  <a:cubicBezTo>
                    <a:pt x="35" y="28"/>
                    <a:pt x="35" y="27"/>
                    <a:pt x="35" y="27"/>
                  </a:cubicBezTo>
                  <a:cubicBezTo>
                    <a:pt x="35" y="27"/>
                    <a:pt x="36" y="27"/>
                    <a:pt x="36" y="27"/>
                  </a:cubicBezTo>
                  <a:close/>
                  <a:moveTo>
                    <a:pt x="32" y="23"/>
                  </a:moveTo>
                  <a:cubicBezTo>
                    <a:pt x="32" y="23"/>
                    <a:pt x="32" y="23"/>
                    <a:pt x="32" y="23"/>
                  </a:cubicBezTo>
                  <a:cubicBezTo>
                    <a:pt x="32" y="23"/>
                    <a:pt x="32" y="23"/>
                    <a:pt x="32" y="23"/>
                  </a:cubicBezTo>
                  <a:close/>
                  <a:moveTo>
                    <a:pt x="24" y="23"/>
                  </a:moveTo>
                  <a:cubicBezTo>
                    <a:pt x="25" y="23"/>
                    <a:pt x="25" y="23"/>
                    <a:pt x="25" y="23"/>
                  </a:cubicBezTo>
                  <a:cubicBezTo>
                    <a:pt x="25" y="23"/>
                    <a:pt x="25" y="23"/>
                    <a:pt x="25" y="23"/>
                  </a:cubicBezTo>
                  <a:cubicBezTo>
                    <a:pt x="24" y="23"/>
                    <a:pt x="25" y="24"/>
                    <a:pt x="24" y="24"/>
                  </a:cubicBezTo>
                  <a:cubicBezTo>
                    <a:pt x="24" y="24"/>
                    <a:pt x="24" y="24"/>
                    <a:pt x="24" y="23"/>
                  </a:cubicBezTo>
                  <a:cubicBezTo>
                    <a:pt x="24" y="23"/>
                    <a:pt x="24" y="23"/>
                    <a:pt x="24" y="23"/>
                  </a:cubicBezTo>
                  <a:cubicBezTo>
                    <a:pt x="24" y="23"/>
                    <a:pt x="24" y="23"/>
                    <a:pt x="24" y="23"/>
                  </a:cubicBezTo>
                  <a:close/>
                  <a:moveTo>
                    <a:pt x="30" y="23"/>
                  </a:moveTo>
                  <a:cubicBezTo>
                    <a:pt x="30" y="23"/>
                    <a:pt x="30" y="23"/>
                    <a:pt x="30" y="23"/>
                  </a:cubicBezTo>
                  <a:cubicBezTo>
                    <a:pt x="30" y="23"/>
                    <a:pt x="30" y="23"/>
                    <a:pt x="30" y="23"/>
                  </a:cubicBezTo>
                  <a:close/>
                  <a:moveTo>
                    <a:pt x="30" y="20"/>
                  </a:moveTo>
                  <a:cubicBezTo>
                    <a:pt x="30" y="20"/>
                    <a:pt x="30" y="20"/>
                    <a:pt x="30" y="20"/>
                  </a:cubicBezTo>
                  <a:cubicBezTo>
                    <a:pt x="30" y="20"/>
                    <a:pt x="30" y="20"/>
                    <a:pt x="30" y="20"/>
                  </a:cubicBezTo>
                  <a:cubicBezTo>
                    <a:pt x="30" y="20"/>
                    <a:pt x="30" y="20"/>
                    <a:pt x="30" y="20"/>
                  </a:cubicBezTo>
                  <a:close/>
                  <a:moveTo>
                    <a:pt x="19" y="18"/>
                  </a:moveTo>
                  <a:cubicBezTo>
                    <a:pt x="20" y="18"/>
                    <a:pt x="20" y="18"/>
                    <a:pt x="20" y="18"/>
                  </a:cubicBezTo>
                  <a:cubicBezTo>
                    <a:pt x="20" y="18"/>
                    <a:pt x="20" y="18"/>
                    <a:pt x="20" y="18"/>
                  </a:cubicBezTo>
                  <a:cubicBezTo>
                    <a:pt x="20" y="18"/>
                    <a:pt x="20" y="18"/>
                    <a:pt x="20" y="18"/>
                  </a:cubicBezTo>
                  <a:cubicBezTo>
                    <a:pt x="20" y="18"/>
                    <a:pt x="20" y="18"/>
                    <a:pt x="19" y="18"/>
                  </a:cubicBezTo>
                  <a:close/>
                  <a:moveTo>
                    <a:pt x="26" y="16"/>
                  </a:moveTo>
                  <a:cubicBezTo>
                    <a:pt x="26" y="16"/>
                    <a:pt x="26" y="16"/>
                    <a:pt x="26" y="16"/>
                  </a:cubicBezTo>
                  <a:cubicBezTo>
                    <a:pt x="26" y="17"/>
                    <a:pt x="26" y="17"/>
                    <a:pt x="26" y="17"/>
                  </a:cubicBezTo>
                  <a:cubicBezTo>
                    <a:pt x="26" y="17"/>
                    <a:pt x="26" y="17"/>
                    <a:pt x="26" y="17"/>
                  </a:cubicBezTo>
                  <a:cubicBezTo>
                    <a:pt x="26" y="17"/>
                    <a:pt x="26" y="17"/>
                    <a:pt x="26" y="17"/>
                  </a:cubicBezTo>
                  <a:cubicBezTo>
                    <a:pt x="26" y="17"/>
                    <a:pt x="26" y="17"/>
                    <a:pt x="26" y="17"/>
                  </a:cubicBezTo>
                  <a:cubicBezTo>
                    <a:pt x="26" y="17"/>
                    <a:pt x="26" y="17"/>
                    <a:pt x="27" y="17"/>
                  </a:cubicBezTo>
                  <a:cubicBezTo>
                    <a:pt x="27" y="17"/>
                    <a:pt x="27" y="17"/>
                    <a:pt x="27" y="17"/>
                  </a:cubicBezTo>
                  <a:cubicBezTo>
                    <a:pt x="27" y="16"/>
                    <a:pt x="27" y="16"/>
                    <a:pt x="26" y="16"/>
                  </a:cubicBezTo>
                  <a:close/>
                  <a:moveTo>
                    <a:pt x="18" y="16"/>
                  </a:moveTo>
                  <a:cubicBezTo>
                    <a:pt x="18" y="16"/>
                    <a:pt x="18" y="16"/>
                    <a:pt x="18" y="15"/>
                  </a:cubicBezTo>
                  <a:cubicBezTo>
                    <a:pt x="18" y="15"/>
                    <a:pt x="17" y="15"/>
                    <a:pt x="17" y="15"/>
                  </a:cubicBezTo>
                  <a:cubicBezTo>
                    <a:pt x="16" y="15"/>
                    <a:pt x="15" y="14"/>
                    <a:pt x="15" y="13"/>
                  </a:cubicBezTo>
                  <a:cubicBezTo>
                    <a:pt x="14" y="14"/>
                    <a:pt x="14" y="14"/>
                    <a:pt x="14" y="14"/>
                  </a:cubicBezTo>
                  <a:cubicBezTo>
                    <a:pt x="14" y="14"/>
                    <a:pt x="15" y="14"/>
                    <a:pt x="16" y="15"/>
                  </a:cubicBezTo>
                  <a:cubicBezTo>
                    <a:pt x="16" y="15"/>
                    <a:pt x="16" y="15"/>
                    <a:pt x="16" y="15"/>
                  </a:cubicBezTo>
                  <a:cubicBezTo>
                    <a:pt x="16" y="15"/>
                    <a:pt x="16" y="15"/>
                    <a:pt x="16" y="16"/>
                  </a:cubicBezTo>
                  <a:cubicBezTo>
                    <a:pt x="16" y="16"/>
                    <a:pt x="16" y="16"/>
                    <a:pt x="16" y="16"/>
                  </a:cubicBezTo>
                  <a:cubicBezTo>
                    <a:pt x="16" y="16"/>
                    <a:pt x="16" y="16"/>
                    <a:pt x="16" y="16"/>
                  </a:cubicBezTo>
                  <a:cubicBezTo>
                    <a:pt x="16" y="16"/>
                    <a:pt x="16" y="16"/>
                    <a:pt x="17" y="16"/>
                  </a:cubicBezTo>
                  <a:cubicBezTo>
                    <a:pt x="17" y="16"/>
                    <a:pt x="18" y="16"/>
                    <a:pt x="18" y="16"/>
                  </a:cubicBezTo>
                  <a:close/>
                  <a:moveTo>
                    <a:pt x="27" y="12"/>
                  </a:moveTo>
                  <a:cubicBezTo>
                    <a:pt x="27" y="12"/>
                    <a:pt x="26" y="12"/>
                    <a:pt x="26" y="12"/>
                  </a:cubicBezTo>
                  <a:cubicBezTo>
                    <a:pt x="26" y="12"/>
                    <a:pt x="26" y="12"/>
                    <a:pt x="26" y="13"/>
                  </a:cubicBezTo>
                  <a:cubicBezTo>
                    <a:pt x="26" y="13"/>
                    <a:pt x="26" y="13"/>
                    <a:pt x="26" y="13"/>
                  </a:cubicBezTo>
                  <a:cubicBezTo>
                    <a:pt x="27" y="12"/>
                    <a:pt x="27" y="12"/>
                    <a:pt x="27" y="13"/>
                  </a:cubicBezTo>
                  <a:cubicBezTo>
                    <a:pt x="27" y="13"/>
                    <a:pt x="27" y="13"/>
                    <a:pt x="28" y="13"/>
                  </a:cubicBezTo>
                  <a:cubicBezTo>
                    <a:pt x="28" y="13"/>
                    <a:pt x="28" y="13"/>
                    <a:pt x="28" y="13"/>
                  </a:cubicBezTo>
                  <a:cubicBezTo>
                    <a:pt x="28" y="13"/>
                    <a:pt x="28" y="13"/>
                    <a:pt x="27" y="12"/>
                  </a:cubicBezTo>
                  <a:cubicBezTo>
                    <a:pt x="27" y="12"/>
                    <a:pt x="27" y="12"/>
                    <a:pt x="27" y="12"/>
                  </a:cubicBezTo>
                  <a:cubicBezTo>
                    <a:pt x="27" y="12"/>
                    <a:pt x="27" y="12"/>
                    <a:pt x="27" y="12"/>
                  </a:cubicBezTo>
                  <a:cubicBezTo>
                    <a:pt x="27" y="12"/>
                    <a:pt x="27" y="12"/>
                    <a:pt x="27" y="12"/>
                  </a:cubicBezTo>
                  <a:close/>
                  <a:moveTo>
                    <a:pt x="22" y="8"/>
                  </a:moveTo>
                  <a:cubicBezTo>
                    <a:pt x="22" y="9"/>
                    <a:pt x="22" y="9"/>
                    <a:pt x="22" y="9"/>
                  </a:cubicBezTo>
                  <a:cubicBezTo>
                    <a:pt x="22" y="9"/>
                    <a:pt x="22" y="9"/>
                    <a:pt x="23" y="9"/>
                  </a:cubicBezTo>
                  <a:cubicBezTo>
                    <a:pt x="23" y="9"/>
                    <a:pt x="22" y="9"/>
                    <a:pt x="22" y="8"/>
                  </a:cubicBezTo>
                  <a:close/>
                  <a:moveTo>
                    <a:pt x="17" y="8"/>
                  </a:moveTo>
                  <a:cubicBezTo>
                    <a:pt x="17" y="8"/>
                    <a:pt x="17" y="8"/>
                    <a:pt x="17" y="8"/>
                  </a:cubicBezTo>
                  <a:cubicBezTo>
                    <a:pt x="17" y="8"/>
                    <a:pt x="17" y="8"/>
                    <a:pt x="17" y="8"/>
                  </a:cubicBezTo>
                  <a:cubicBezTo>
                    <a:pt x="17" y="8"/>
                    <a:pt x="17" y="8"/>
                    <a:pt x="17" y="8"/>
                  </a:cubicBezTo>
                  <a:cubicBezTo>
                    <a:pt x="17" y="8"/>
                    <a:pt x="17" y="8"/>
                    <a:pt x="17" y="8"/>
                  </a:cubicBezTo>
                  <a:close/>
                  <a:moveTo>
                    <a:pt x="20" y="5"/>
                  </a:moveTo>
                  <a:cubicBezTo>
                    <a:pt x="20" y="5"/>
                    <a:pt x="20" y="5"/>
                    <a:pt x="20" y="5"/>
                  </a:cubicBezTo>
                  <a:cubicBezTo>
                    <a:pt x="20" y="5"/>
                    <a:pt x="20" y="5"/>
                    <a:pt x="20" y="5"/>
                  </a:cubicBezTo>
                  <a:cubicBezTo>
                    <a:pt x="20" y="5"/>
                    <a:pt x="20" y="5"/>
                    <a:pt x="20" y="5"/>
                  </a:cubicBezTo>
                  <a:cubicBezTo>
                    <a:pt x="20" y="5"/>
                    <a:pt x="20" y="5"/>
                    <a:pt x="20" y="5"/>
                  </a:cubicBezTo>
                  <a:cubicBezTo>
                    <a:pt x="20" y="5"/>
                    <a:pt x="20" y="5"/>
                    <a:pt x="20" y="5"/>
                  </a:cubicBezTo>
                  <a:cubicBezTo>
                    <a:pt x="20" y="5"/>
                    <a:pt x="20" y="5"/>
                    <a:pt x="20" y="5"/>
                  </a:cubicBezTo>
                  <a:cubicBezTo>
                    <a:pt x="20" y="5"/>
                    <a:pt x="20" y="5"/>
                    <a:pt x="20" y="5"/>
                  </a:cubicBezTo>
                  <a:close/>
                  <a:moveTo>
                    <a:pt x="14" y="19"/>
                  </a:moveTo>
                  <a:cubicBezTo>
                    <a:pt x="12" y="19"/>
                    <a:pt x="12" y="18"/>
                    <a:pt x="11" y="18"/>
                  </a:cubicBezTo>
                  <a:cubicBezTo>
                    <a:pt x="11" y="18"/>
                    <a:pt x="11" y="18"/>
                    <a:pt x="11" y="18"/>
                  </a:cubicBezTo>
                  <a:cubicBezTo>
                    <a:pt x="10" y="18"/>
                    <a:pt x="9" y="17"/>
                    <a:pt x="9" y="17"/>
                  </a:cubicBezTo>
                  <a:cubicBezTo>
                    <a:pt x="8" y="17"/>
                    <a:pt x="9" y="18"/>
                    <a:pt x="8" y="18"/>
                  </a:cubicBezTo>
                  <a:cubicBezTo>
                    <a:pt x="8" y="18"/>
                    <a:pt x="7" y="18"/>
                    <a:pt x="7" y="18"/>
                  </a:cubicBezTo>
                  <a:cubicBezTo>
                    <a:pt x="7" y="18"/>
                    <a:pt x="7" y="19"/>
                    <a:pt x="6" y="19"/>
                  </a:cubicBezTo>
                  <a:cubicBezTo>
                    <a:pt x="6" y="19"/>
                    <a:pt x="6" y="19"/>
                    <a:pt x="6" y="19"/>
                  </a:cubicBezTo>
                  <a:cubicBezTo>
                    <a:pt x="6" y="19"/>
                    <a:pt x="7" y="19"/>
                    <a:pt x="7" y="20"/>
                  </a:cubicBezTo>
                  <a:cubicBezTo>
                    <a:pt x="7" y="20"/>
                    <a:pt x="7" y="20"/>
                    <a:pt x="7" y="20"/>
                  </a:cubicBezTo>
                  <a:cubicBezTo>
                    <a:pt x="7" y="20"/>
                    <a:pt x="7" y="20"/>
                    <a:pt x="7" y="20"/>
                  </a:cubicBezTo>
                  <a:cubicBezTo>
                    <a:pt x="8" y="21"/>
                    <a:pt x="8" y="21"/>
                    <a:pt x="8" y="22"/>
                  </a:cubicBezTo>
                  <a:cubicBezTo>
                    <a:pt x="8" y="22"/>
                    <a:pt x="9" y="22"/>
                    <a:pt x="9" y="22"/>
                  </a:cubicBezTo>
                  <a:cubicBezTo>
                    <a:pt x="8" y="22"/>
                    <a:pt x="8" y="23"/>
                    <a:pt x="8" y="23"/>
                  </a:cubicBezTo>
                  <a:cubicBezTo>
                    <a:pt x="8" y="23"/>
                    <a:pt x="9" y="24"/>
                    <a:pt x="9" y="25"/>
                  </a:cubicBezTo>
                  <a:cubicBezTo>
                    <a:pt x="9" y="25"/>
                    <a:pt x="9" y="25"/>
                    <a:pt x="9" y="25"/>
                  </a:cubicBezTo>
                  <a:cubicBezTo>
                    <a:pt x="9" y="24"/>
                    <a:pt x="9" y="24"/>
                    <a:pt x="9" y="24"/>
                  </a:cubicBezTo>
                  <a:cubicBezTo>
                    <a:pt x="9" y="24"/>
                    <a:pt x="9" y="24"/>
                    <a:pt x="9" y="23"/>
                  </a:cubicBezTo>
                  <a:cubicBezTo>
                    <a:pt x="10" y="23"/>
                    <a:pt x="10" y="23"/>
                    <a:pt x="10" y="23"/>
                  </a:cubicBezTo>
                  <a:cubicBezTo>
                    <a:pt x="11" y="24"/>
                    <a:pt x="10" y="24"/>
                    <a:pt x="11" y="24"/>
                  </a:cubicBezTo>
                  <a:cubicBezTo>
                    <a:pt x="11" y="24"/>
                    <a:pt x="11" y="24"/>
                    <a:pt x="11" y="24"/>
                  </a:cubicBezTo>
                  <a:cubicBezTo>
                    <a:pt x="11" y="25"/>
                    <a:pt x="11" y="25"/>
                    <a:pt x="12" y="25"/>
                  </a:cubicBezTo>
                  <a:cubicBezTo>
                    <a:pt x="12" y="25"/>
                    <a:pt x="12" y="25"/>
                    <a:pt x="12" y="25"/>
                  </a:cubicBezTo>
                  <a:cubicBezTo>
                    <a:pt x="12" y="25"/>
                    <a:pt x="12" y="25"/>
                    <a:pt x="12" y="25"/>
                  </a:cubicBezTo>
                  <a:cubicBezTo>
                    <a:pt x="12" y="25"/>
                    <a:pt x="12" y="25"/>
                    <a:pt x="12" y="25"/>
                  </a:cubicBezTo>
                  <a:cubicBezTo>
                    <a:pt x="12" y="24"/>
                    <a:pt x="12" y="25"/>
                    <a:pt x="12" y="24"/>
                  </a:cubicBezTo>
                  <a:cubicBezTo>
                    <a:pt x="13" y="24"/>
                    <a:pt x="13" y="25"/>
                    <a:pt x="14" y="25"/>
                  </a:cubicBezTo>
                  <a:cubicBezTo>
                    <a:pt x="14" y="25"/>
                    <a:pt x="14" y="25"/>
                    <a:pt x="14" y="25"/>
                  </a:cubicBezTo>
                  <a:cubicBezTo>
                    <a:pt x="14" y="25"/>
                    <a:pt x="14" y="25"/>
                    <a:pt x="14" y="25"/>
                  </a:cubicBezTo>
                  <a:cubicBezTo>
                    <a:pt x="14" y="23"/>
                    <a:pt x="12" y="22"/>
                    <a:pt x="12" y="21"/>
                  </a:cubicBezTo>
                  <a:cubicBezTo>
                    <a:pt x="13" y="21"/>
                    <a:pt x="14" y="21"/>
                    <a:pt x="15" y="21"/>
                  </a:cubicBezTo>
                  <a:cubicBezTo>
                    <a:pt x="15" y="21"/>
                    <a:pt x="15" y="21"/>
                    <a:pt x="15" y="22"/>
                  </a:cubicBezTo>
                  <a:cubicBezTo>
                    <a:pt x="15" y="21"/>
                    <a:pt x="15" y="21"/>
                    <a:pt x="15" y="21"/>
                  </a:cubicBezTo>
                  <a:cubicBezTo>
                    <a:pt x="15" y="21"/>
                    <a:pt x="15" y="21"/>
                    <a:pt x="15" y="21"/>
                  </a:cubicBezTo>
                  <a:cubicBezTo>
                    <a:pt x="15" y="21"/>
                    <a:pt x="15" y="21"/>
                    <a:pt x="15" y="21"/>
                  </a:cubicBezTo>
                  <a:cubicBezTo>
                    <a:pt x="14" y="21"/>
                    <a:pt x="14" y="20"/>
                    <a:pt x="14" y="20"/>
                  </a:cubicBezTo>
                  <a:cubicBezTo>
                    <a:pt x="14" y="20"/>
                    <a:pt x="14" y="19"/>
                    <a:pt x="14" y="19"/>
                  </a:cubicBezTo>
                  <a:cubicBezTo>
                    <a:pt x="14" y="19"/>
                    <a:pt x="14" y="19"/>
                    <a:pt x="14" y="19"/>
                  </a:cubicBezTo>
                  <a:close/>
                  <a:moveTo>
                    <a:pt x="4" y="19"/>
                  </a:moveTo>
                  <a:cubicBezTo>
                    <a:pt x="4" y="20"/>
                    <a:pt x="4" y="20"/>
                    <a:pt x="5" y="20"/>
                  </a:cubicBezTo>
                  <a:cubicBezTo>
                    <a:pt x="5" y="20"/>
                    <a:pt x="5" y="20"/>
                    <a:pt x="5" y="20"/>
                  </a:cubicBezTo>
                  <a:cubicBezTo>
                    <a:pt x="5" y="20"/>
                    <a:pt x="4" y="20"/>
                    <a:pt x="4" y="20"/>
                  </a:cubicBezTo>
                  <a:cubicBezTo>
                    <a:pt x="4" y="20"/>
                    <a:pt x="4" y="20"/>
                    <a:pt x="4" y="19"/>
                  </a:cubicBezTo>
                  <a:close/>
                  <a:moveTo>
                    <a:pt x="3" y="17"/>
                  </a:moveTo>
                  <a:cubicBezTo>
                    <a:pt x="3" y="17"/>
                    <a:pt x="3" y="17"/>
                    <a:pt x="3" y="17"/>
                  </a:cubicBezTo>
                  <a:cubicBezTo>
                    <a:pt x="3" y="18"/>
                    <a:pt x="3" y="17"/>
                    <a:pt x="3" y="17"/>
                  </a:cubicBezTo>
                  <a:cubicBezTo>
                    <a:pt x="3" y="17"/>
                    <a:pt x="3" y="18"/>
                    <a:pt x="3" y="18"/>
                  </a:cubicBezTo>
                  <a:cubicBezTo>
                    <a:pt x="3" y="18"/>
                    <a:pt x="4" y="18"/>
                    <a:pt x="4" y="18"/>
                  </a:cubicBezTo>
                  <a:cubicBezTo>
                    <a:pt x="4" y="17"/>
                    <a:pt x="3" y="17"/>
                    <a:pt x="3" y="17"/>
                  </a:cubicBezTo>
                  <a:close/>
                  <a:moveTo>
                    <a:pt x="4" y="15"/>
                  </a:moveTo>
                  <a:cubicBezTo>
                    <a:pt x="4" y="15"/>
                    <a:pt x="3" y="15"/>
                    <a:pt x="4" y="15"/>
                  </a:cubicBezTo>
                  <a:cubicBezTo>
                    <a:pt x="4" y="15"/>
                    <a:pt x="4" y="15"/>
                    <a:pt x="4" y="15"/>
                  </a:cubicBezTo>
                  <a:cubicBezTo>
                    <a:pt x="4" y="15"/>
                    <a:pt x="4" y="15"/>
                    <a:pt x="4" y="15"/>
                  </a:cubicBezTo>
                  <a:cubicBezTo>
                    <a:pt x="4" y="15"/>
                    <a:pt x="4" y="15"/>
                    <a:pt x="4" y="15"/>
                  </a:cubicBezTo>
                  <a:cubicBezTo>
                    <a:pt x="4" y="15"/>
                    <a:pt x="4" y="15"/>
                    <a:pt x="4" y="15"/>
                  </a:cubicBezTo>
                  <a:cubicBezTo>
                    <a:pt x="4" y="15"/>
                    <a:pt x="4" y="15"/>
                    <a:pt x="4" y="15"/>
                  </a:cubicBezTo>
                  <a:cubicBezTo>
                    <a:pt x="4" y="15"/>
                    <a:pt x="4" y="15"/>
                    <a:pt x="4" y="15"/>
                  </a:cubicBezTo>
                  <a:close/>
                  <a:moveTo>
                    <a:pt x="0" y="10"/>
                  </a:moveTo>
                  <a:cubicBezTo>
                    <a:pt x="0" y="10"/>
                    <a:pt x="0" y="10"/>
                    <a:pt x="0" y="10"/>
                  </a:cubicBezTo>
                  <a:cubicBezTo>
                    <a:pt x="0" y="10"/>
                    <a:pt x="0" y="10"/>
                    <a:pt x="0" y="10"/>
                  </a:cubicBezTo>
                  <a:cubicBezTo>
                    <a:pt x="0" y="10"/>
                    <a:pt x="0" y="10"/>
                    <a:pt x="0" y="10"/>
                  </a:cubicBezTo>
                  <a:cubicBezTo>
                    <a:pt x="0" y="10"/>
                    <a:pt x="0" y="10"/>
                    <a:pt x="0" y="10"/>
                  </a:cubicBezTo>
                  <a:cubicBezTo>
                    <a:pt x="0" y="10"/>
                    <a:pt x="0" y="10"/>
                    <a:pt x="0" y="10"/>
                  </a:cubicBezTo>
                  <a:close/>
                </a:path>
              </a:pathLst>
            </a:custGeom>
            <a:solidFill>
              <a:sysClr val="window" lastClr="FFFFFF">
                <a:lumMod val="75000"/>
              </a:sysClr>
            </a:solidFill>
            <a:ln w="3175">
              <a:solidFill>
                <a:schemeClr val="bg1">
                  <a:lumMod val="65000"/>
                </a:schemeClr>
              </a:solid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defTabSz="2945407">
                <a:defRPr/>
              </a:pPr>
              <a:endParaRPr lang="en-US" sz="1600" kern="0">
                <a:solidFill>
                  <a:srgbClr val="0A0A0A"/>
                </a:solidFill>
                <a:cs typeface="Arial" charset="0"/>
              </a:endParaRPr>
            </a:p>
          </p:txBody>
        </p:sp>
        <p:sp>
          <p:nvSpPr>
            <p:cNvPr id="298" name="Freeform 281">
              <a:extLst>
                <a:ext uri="{FF2B5EF4-FFF2-40B4-BE49-F238E27FC236}">
                  <a16:creationId xmlns:a16="http://schemas.microsoft.com/office/drawing/2014/main" id="{B5670551-65F2-EA0C-519C-E71FC7CB8BA7}"/>
                </a:ext>
              </a:extLst>
            </p:cNvPr>
            <p:cNvSpPr>
              <a:spLocks noEditPoints="1"/>
            </p:cNvSpPr>
            <p:nvPr/>
          </p:nvSpPr>
          <p:spPr bwMode="auto">
            <a:xfrm>
              <a:off x="25205339" y="9091072"/>
              <a:ext cx="430289" cy="343683"/>
            </a:xfrm>
            <a:custGeom>
              <a:avLst/>
              <a:gdLst/>
              <a:ahLst/>
              <a:cxnLst>
                <a:cxn ang="0">
                  <a:pos x="15" y="16"/>
                </a:cxn>
                <a:cxn ang="0">
                  <a:pos x="13" y="15"/>
                </a:cxn>
                <a:cxn ang="0">
                  <a:pos x="11" y="14"/>
                </a:cxn>
                <a:cxn ang="0">
                  <a:pos x="9" y="13"/>
                </a:cxn>
                <a:cxn ang="0">
                  <a:pos x="6" y="11"/>
                </a:cxn>
                <a:cxn ang="0">
                  <a:pos x="7" y="10"/>
                </a:cxn>
                <a:cxn ang="0">
                  <a:pos x="5" y="6"/>
                </a:cxn>
                <a:cxn ang="0">
                  <a:pos x="2" y="5"/>
                </a:cxn>
                <a:cxn ang="0">
                  <a:pos x="1" y="7"/>
                </a:cxn>
                <a:cxn ang="0">
                  <a:pos x="1" y="8"/>
                </a:cxn>
                <a:cxn ang="0">
                  <a:pos x="0" y="7"/>
                </a:cxn>
                <a:cxn ang="0">
                  <a:pos x="0" y="6"/>
                </a:cxn>
                <a:cxn ang="0">
                  <a:pos x="1" y="5"/>
                </a:cxn>
                <a:cxn ang="0">
                  <a:pos x="3" y="5"/>
                </a:cxn>
                <a:cxn ang="0">
                  <a:pos x="4" y="5"/>
                </a:cxn>
                <a:cxn ang="0">
                  <a:pos x="6" y="5"/>
                </a:cxn>
                <a:cxn ang="0">
                  <a:pos x="7" y="3"/>
                </a:cxn>
                <a:cxn ang="0">
                  <a:pos x="8" y="1"/>
                </a:cxn>
                <a:cxn ang="0">
                  <a:pos x="9" y="1"/>
                </a:cxn>
                <a:cxn ang="0">
                  <a:pos x="10" y="0"/>
                </a:cxn>
                <a:cxn ang="0">
                  <a:pos x="12" y="0"/>
                </a:cxn>
                <a:cxn ang="0">
                  <a:pos x="13" y="1"/>
                </a:cxn>
                <a:cxn ang="0">
                  <a:pos x="17" y="3"/>
                </a:cxn>
                <a:cxn ang="0">
                  <a:pos x="19" y="3"/>
                </a:cxn>
                <a:cxn ang="0">
                  <a:pos x="20" y="3"/>
                </a:cxn>
                <a:cxn ang="0">
                  <a:pos x="21" y="4"/>
                </a:cxn>
                <a:cxn ang="0">
                  <a:pos x="22" y="6"/>
                </a:cxn>
                <a:cxn ang="0">
                  <a:pos x="21" y="6"/>
                </a:cxn>
                <a:cxn ang="0">
                  <a:pos x="21" y="7"/>
                </a:cxn>
                <a:cxn ang="0">
                  <a:pos x="19" y="6"/>
                </a:cxn>
                <a:cxn ang="0">
                  <a:pos x="17" y="6"/>
                </a:cxn>
                <a:cxn ang="0">
                  <a:pos x="16" y="6"/>
                </a:cxn>
                <a:cxn ang="0">
                  <a:pos x="14" y="6"/>
                </a:cxn>
                <a:cxn ang="0">
                  <a:pos x="11" y="5"/>
                </a:cxn>
                <a:cxn ang="0">
                  <a:pos x="10" y="6"/>
                </a:cxn>
                <a:cxn ang="0">
                  <a:pos x="8" y="5"/>
                </a:cxn>
                <a:cxn ang="0">
                  <a:pos x="8" y="7"/>
                </a:cxn>
                <a:cxn ang="0">
                  <a:pos x="8" y="9"/>
                </a:cxn>
                <a:cxn ang="0">
                  <a:pos x="9" y="9"/>
                </a:cxn>
                <a:cxn ang="0">
                  <a:pos x="10" y="11"/>
                </a:cxn>
                <a:cxn ang="0">
                  <a:pos x="11" y="12"/>
                </a:cxn>
                <a:cxn ang="0">
                  <a:pos x="13" y="14"/>
                </a:cxn>
                <a:cxn ang="0">
                  <a:pos x="3" y="6"/>
                </a:cxn>
                <a:cxn ang="0">
                  <a:pos x="3" y="7"/>
                </a:cxn>
                <a:cxn ang="0">
                  <a:pos x="3" y="6"/>
                </a:cxn>
              </a:cxnLst>
              <a:rect l="0" t="0" r="r" b="b"/>
              <a:pathLst>
                <a:path w="22" h="16">
                  <a:moveTo>
                    <a:pt x="14" y="15"/>
                  </a:moveTo>
                  <a:cubicBezTo>
                    <a:pt x="14" y="16"/>
                    <a:pt x="14" y="16"/>
                    <a:pt x="15" y="16"/>
                  </a:cubicBezTo>
                  <a:cubicBezTo>
                    <a:pt x="15" y="16"/>
                    <a:pt x="15" y="16"/>
                    <a:pt x="14" y="16"/>
                  </a:cubicBezTo>
                  <a:cubicBezTo>
                    <a:pt x="14" y="16"/>
                    <a:pt x="13" y="15"/>
                    <a:pt x="13" y="15"/>
                  </a:cubicBezTo>
                  <a:cubicBezTo>
                    <a:pt x="13" y="15"/>
                    <a:pt x="13" y="15"/>
                    <a:pt x="12" y="15"/>
                  </a:cubicBezTo>
                  <a:cubicBezTo>
                    <a:pt x="12" y="14"/>
                    <a:pt x="12" y="14"/>
                    <a:pt x="11" y="14"/>
                  </a:cubicBezTo>
                  <a:cubicBezTo>
                    <a:pt x="11" y="14"/>
                    <a:pt x="10" y="14"/>
                    <a:pt x="10" y="14"/>
                  </a:cubicBezTo>
                  <a:cubicBezTo>
                    <a:pt x="9" y="14"/>
                    <a:pt x="9" y="14"/>
                    <a:pt x="9" y="13"/>
                  </a:cubicBezTo>
                  <a:cubicBezTo>
                    <a:pt x="9" y="13"/>
                    <a:pt x="8" y="13"/>
                    <a:pt x="8" y="13"/>
                  </a:cubicBezTo>
                  <a:cubicBezTo>
                    <a:pt x="8" y="12"/>
                    <a:pt x="6" y="11"/>
                    <a:pt x="6" y="11"/>
                  </a:cubicBezTo>
                  <a:cubicBezTo>
                    <a:pt x="7" y="11"/>
                    <a:pt x="7" y="11"/>
                    <a:pt x="7" y="11"/>
                  </a:cubicBezTo>
                  <a:cubicBezTo>
                    <a:pt x="7" y="11"/>
                    <a:pt x="7" y="11"/>
                    <a:pt x="7" y="10"/>
                  </a:cubicBezTo>
                  <a:cubicBezTo>
                    <a:pt x="7" y="10"/>
                    <a:pt x="5" y="9"/>
                    <a:pt x="5" y="8"/>
                  </a:cubicBezTo>
                  <a:cubicBezTo>
                    <a:pt x="5" y="8"/>
                    <a:pt x="5" y="7"/>
                    <a:pt x="5" y="6"/>
                  </a:cubicBezTo>
                  <a:cubicBezTo>
                    <a:pt x="4" y="6"/>
                    <a:pt x="4" y="6"/>
                    <a:pt x="4" y="6"/>
                  </a:cubicBezTo>
                  <a:cubicBezTo>
                    <a:pt x="3" y="5"/>
                    <a:pt x="3" y="5"/>
                    <a:pt x="2" y="5"/>
                  </a:cubicBezTo>
                  <a:cubicBezTo>
                    <a:pt x="2" y="5"/>
                    <a:pt x="2" y="6"/>
                    <a:pt x="1" y="6"/>
                  </a:cubicBezTo>
                  <a:cubicBezTo>
                    <a:pt x="1" y="7"/>
                    <a:pt x="1" y="7"/>
                    <a:pt x="1" y="7"/>
                  </a:cubicBezTo>
                  <a:cubicBezTo>
                    <a:pt x="1" y="7"/>
                    <a:pt x="1" y="7"/>
                    <a:pt x="1" y="8"/>
                  </a:cubicBezTo>
                  <a:cubicBezTo>
                    <a:pt x="1" y="8"/>
                    <a:pt x="1" y="8"/>
                    <a:pt x="1" y="8"/>
                  </a:cubicBezTo>
                  <a:cubicBezTo>
                    <a:pt x="0" y="7"/>
                    <a:pt x="0" y="7"/>
                    <a:pt x="0" y="7"/>
                  </a:cubicBezTo>
                  <a:cubicBezTo>
                    <a:pt x="0" y="7"/>
                    <a:pt x="0" y="7"/>
                    <a:pt x="0" y="7"/>
                  </a:cubicBezTo>
                  <a:cubicBezTo>
                    <a:pt x="0" y="6"/>
                    <a:pt x="0" y="6"/>
                    <a:pt x="0" y="6"/>
                  </a:cubicBezTo>
                  <a:cubicBezTo>
                    <a:pt x="0" y="6"/>
                    <a:pt x="0" y="6"/>
                    <a:pt x="0" y="6"/>
                  </a:cubicBezTo>
                  <a:cubicBezTo>
                    <a:pt x="0" y="6"/>
                    <a:pt x="0" y="5"/>
                    <a:pt x="0" y="5"/>
                  </a:cubicBezTo>
                  <a:cubicBezTo>
                    <a:pt x="0" y="5"/>
                    <a:pt x="0" y="5"/>
                    <a:pt x="1" y="5"/>
                  </a:cubicBezTo>
                  <a:cubicBezTo>
                    <a:pt x="1" y="5"/>
                    <a:pt x="1" y="5"/>
                    <a:pt x="1" y="5"/>
                  </a:cubicBezTo>
                  <a:cubicBezTo>
                    <a:pt x="2" y="5"/>
                    <a:pt x="2" y="5"/>
                    <a:pt x="3" y="5"/>
                  </a:cubicBezTo>
                  <a:cubicBezTo>
                    <a:pt x="3" y="5"/>
                    <a:pt x="3" y="4"/>
                    <a:pt x="3" y="4"/>
                  </a:cubicBezTo>
                  <a:cubicBezTo>
                    <a:pt x="4" y="4"/>
                    <a:pt x="4" y="5"/>
                    <a:pt x="4" y="5"/>
                  </a:cubicBezTo>
                  <a:cubicBezTo>
                    <a:pt x="4" y="5"/>
                    <a:pt x="5" y="5"/>
                    <a:pt x="5" y="5"/>
                  </a:cubicBezTo>
                  <a:cubicBezTo>
                    <a:pt x="5" y="5"/>
                    <a:pt x="6" y="5"/>
                    <a:pt x="6" y="5"/>
                  </a:cubicBezTo>
                  <a:cubicBezTo>
                    <a:pt x="6" y="5"/>
                    <a:pt x="7" y="5"/>
                    <a:pt x="7" y="5"/>
                  </a:cubicBezTo>
                  <a:cubicBezTo>
                    <a:pt x="7" y="4"/>
                    <a:pt x="7" y="4"/>
                    <a:pt x="7" y="3"/>
                  </a:cubicBezTo>
                  <a:cubicBezTo>
                    <a:pt x="7" y="3"/>
                    <a:pt x="8" y="3"/>
                    <a:pt x="8" y="2"/>
                  </a:cubicBezTo>
                  <a:cubicBezTo>
                    <a:pt x="8" y="2"/>
                    <a:pt x="8" y="2"/>
                    <a:pt x="8" y="1"/>
                  </a:cubicBezTo>
                  <a:cubicBezTo>
                    <a:pt x="8" y="1"/>
                    <a:pt x="8" y="1"/>
                    <a:pt x="8" y="1"/>
                  </a:cubicBezTo>
                  <a:cubicBezTo>
                    <a:pt x="8" y="1"/>
                    <a:pt x="9" y="1"/>
                    <a:pt x="9" y="1"/>
                  </a:cubicBezTo>
                  <a:cubicBezTo>
                    <a:pt x="9" y="0"/>
                    <a:pt x="10" y="0"/>
                    <a:pt x="10" y="0"/>
                  </a:cubicBezTo>
                  <a:cubicBezTo>
                    <a:pt x="10" y="0"/>
                    <a:pt x="10" y="0"/>
                    <a:pt x="10" y="0"/>
                  </a:cubicBezTo>
                  <a:cubicBezTo>
                    <a:pt x="11" y="0"/>
                    <a:pt x="10" y="0"/>
                    <a:pt x="11" y="0"/>
                  </a:cubicBezTo>
                  <a:cubicBezTo>
                    <a:pt x="11" y="0"/>
                    <a:pt x="12" y="0"/>
                    <a:pt x="12" y="0"/>
                  </a:cubicBezTo>
                  <a:cubicBezTo>
                    <a:pt x="12" y="0"/>
                    <a:pt x="12" y="1"/>
                    <a:pt x="12" y="1"/>
                  </a:cubicBezTo>
                  <a:cubicBezTo>
                    <a:pt x="13" y="1"/>
                    <a:pt x="13" y="1"/>
                    <a:pt x="13" y="1"/>
                  </a:cubicBezTo>
                  <a:cubicBezTo>
                    <a:pt x="14" y="2"/>
                    <a:pt x="14" y="2"/>
                    <a:pt x="15" y="2"/>
                  </a:cubicBezTo>
                  <a:cubicBezTo>
                    <a:pt x="15" y="3"/>
                    <a:pt x="16" y="3"/>
                    <a:pt x="17" y="3"/>
                  </a:cubicBezTo>
                  <a:cubicBezTo>
                    <a:pt x="17" y="3"/>
                    <a:pt x="18" y="3"/>
                    <a:pt x="18" y="3"/>
                  </a:cubicBezTo>
                  <a:cubicBezTo>
                    <a:pt x="18" y="3"/>
                    <a:pt x="19" y="4"/>
                    <a:pt x="19" y="3"/>
                  </a:cubicBezTo>
                  <a:cubicBezTo>
                    <a:pt x="20" y="3"/>
                    <a:pt x="20" y="3"/>
                    <a:pt x="20" y="3"/>
                  </a:cubicBezTo>
                  <a:cubicBezTo>
                    <a:pt x="20" y="3"/>
                    <a:pt x="20" y="3"/>
                    <a:pt x="20" y="3"/>
                  </a:cubicBezTo>
                  <a:cubicBezTo>
                    <a:pt x="20" y="3"/>
                    <a:pt x="21" y="3"/>
                    <a:pt x="21" y="4"/>
                  </a:cubicBezTo>
                  <a:cubicBezTo>
                    <a:pt x="21" y="4"/>
                    <a:pt x="21" y="4"/>
                    <a:pt x="21" y="4"/>
                  </a:cubicBezTo>
                  <a:cubicBezTo>
                    <a:pt x="21" y="4"/>
                    <a:pt x="21" y="4"/>
                    <a:pt x="21" y="5"/>
                  </a:cubicBezTo>
                  <a:cubicBezTo>
                    <a:pt x="21" y="5"/>
                    <a:pt x="21" y="5"/>
                    <a:pt x="22" y="6"/>
                  </a:cubicBezTo>
                  <a:cubicBezTo>
                    <a:pt x="22" y="6"/>
                    <a:pt x="22" y="6"/>
                    <a:pt x="22" y="6"/>
                  </a:cubicBezTo>
                  <a:cubicBezTo>
                    <a:pt x="22" y="6"/>
                    <a:pt x="22" y="6"/>
                    <a:pt x="21" y="6"/>
                  </a:cubicBezTo>
                  <a:cubicBezTo>
                    <a:pt x="21" y="6"/>
                    <a:pt x="21" y="6"/>
                    <a:pt x="21" y="6"/>
                  </a:cubicBezTo>
                  <a:cubicBezTo>
                    <a:pt x="21" y="7"/>
                    <a:pt x="21" y="7"/>
                    <a:pt x="21" y="7"/>
                  </a:cubicBezTo>
                  <a:cubicBezTo>
                    <a:pt x="21" y="7"/>
                    <a:pt x="21" y="7"/>
                    <a:pt x="21" y="7"/>
                  </a:cubicBezTo>
                  <a:cubicBezTo>
                    <a:pt x="20" y="6"/>
                    <a:pt x="20" y="6"/>
                    <a:pt x="19" y="6"/>
                  </a:cubicBezTo>
                  <a:cubicBezTo>
                    <a:pt x="19" y="6"/>
                    <a:pt x="18" y="6"/>
                    <a:pt x="18" y="6"/>
                  </a:cubicBezTo>
                  <a:cubicBezTo>
                    <a:pt x="18" y="6"/>
                    <a:pt x="17" y="6"/>
                    <a:pt x="17" y="6"/>
                  </a:cubicBezTo>
                  <a:cubicBezTo>
                    <a:pt x="17" y="6"/>
                    <a:pt x="17" y="6"/>
                    <a:pt x="17" y="6"/>
                  </a:cubicBezTo>
                  <a:cubicBezTo>
                    <a:pt x="17" y="6"/>
                    <a:pt x="16" y="6"/>
                    <a:pt x="16" y="6"/>
                  </a:cubicBezTo>
                  <a:cubicBezTo>
                    <a:pt x="16" y="6"/>
                    <a:pt x="16" y="6"/>
                    <a:pt x="16" y="6"/>
                  </a:cubicBezTo>
                  <a:cubicBezTo>
                    <a:pt x="16" y="6"/>
                    <a:pt x="14" y="6"/>
                    <a:pt x="14" y="6"/>
                  </a:cubicBezTo>
                  <a:cubicBezTo>
                    <a:pt x="14" y="6"/>
                    <a:pt x="13" y="5"/>
                    <a:pt x="13" y="5"/>
                  </a:cubicBezTo>
                  <a:cubicBezTo>
                    <a:pt x="12" y="5"/>
                    <a:pt x="12" y="5"/>
                    <a:pt x="11" y="5"/>
                  </a:cubicBezTo>
                  <a:cubicBezTo>
                    <a:pt x="11" y="6"/>
                    <a:pt x="11" y="6"/>
                    <a:pt x="10" y="6"/>
                  </a:cubicBezTo>
                  <a:cubicBezTo>
                    <a:pt x="10" y="6"/>
                    <a:pt x="10" y="6"/>
                    <a:pt x="10" y="6"/>
                  </a:cubicBezTo>
                  <a:cubicBezTo>
                    <a:pt x="10" y="6"/>
                    <a:pt x="10" y="6"/>
                    <a:pt x="10" y="6"/>
                  </a:cubicBezTo>
                  <a:cubicBezTo>
                    <a:pt x="9" y="6"/>
                    <a:pt x="10" y="5"/>
                    <a:pt x="8" y="5"/>
                  </a:cubicBezTo>
                  <a:cubicBezTo>
                    <a:pt x="8" y="6"/>
                    <a:pt x="8" y="6"/>
                    <a:pt x="8" y="6"/>
                  </a:cubicBezTo>
                  <a:cubicBezTo>
                    <a:pt x="8" y="6"/>
                    <a:pt x="8" y="6"/>
                    <a:pt x="8" y="7"/>
                  </a:cubicBezTo>
                  <a:cubicBezTo>
                    <a:pt x="8" y="7"/>
                    <a:pt x="8" y="8"/>
                    <a:pt x="8" y="8"/>
                  </a:cubicBezTo>
                  <a:cubicBezTo>
                    <a:pt x="8" y="8"/>
                    <a:pt x="8" y="8"/>
                    <a:pt x="8" y="9"/>
                  </a:cubicBezTo>
                  <a:cubicBezTo>
                    <a:pt x="8" y="9"/>
                    <a:pt x="9" y="9"/>
                    <a:pt x="9" y="9"/>
                  </a:cubicBezTo>
                  <a:cubicBezTo>
                    <a:pt x="9" y="9"/>
                    <a:pt x="9" y="9"/>
                    <a:pt x="9" y="9"/>
                  </a:cubicBezTo>
                  <a:cubicBezTo>
                    <a:pt x="9" y="9"/>
                    <a:pt x="9" y="9"/>
                    <a:pt x="10" y="10"/>
                  </a:cubicBezTo>
                  <a:cubicBezTo>
                    <a:pt x="10" y="10"/>
                    <a:pt x="10" y="11"/>
                    <a:pt x="10" y="11"/>
                  </a:cubicBezTo>
                  <a:cubicBezTo>
                    <a:pt x="10" y="11"/>
                    <a:pt x="10" y="11"/>
                    <a:pt x="10" y="12"/>
                  </a:cubicBezTo>
                  <a:cubicBezTo>
                    <a:pt x="10" y="12"/>
                    <a:pt x="11" y="12"/>
                    <a:pt x="11" y="12"/>
                  </a:cubicBezTo>
                  <a:cubicBezTo>
                    <a:pt x="12" y="13"/>
                    <a:pt x="12" y="13"/>
                    <a:pt x="12" y="14"/>
                  </a:cubicBezTo>
                  <a:cubicBezTo>
                    <a:pt x="13" y="14"/>
                    <a:pt x="13" y="14"/>
                    <a:pt x="13" y="14"/>
                  </a:cubicBezTo>
                  <a:cubicBezTo>
                    <a:pt x="13" y="14"/>
                    <a:pt x="13" y="15"/>
                    <a:pt x="14" y="15"/>
                  </a:cubicBezTo>
                  <a:close/>
                  <a:moveTo>
                    <a:pt x="3" y="6"/>
                  </a:moveTo>
                  <a:cubicBezTo>
                    <a:pt x="3" y="6"/>
                    <a:pt x="3" y="6"/>
                    <a:pt x="3" y="6"/>
                  </a:cubicBezTo>
                  <a:cubicBezTo>
                    <a:pt x="3" y="6"/>
                    <a:pt x="3" y="7"/>
                    <a:pt x="3" y="7"/>
                  </a:cubicBezTo>
                  <a:cubicBezTo>
                    <a:pt x="3" y="7"/>
                    <a:pt x="3" y="7"/>
                    <a:pt x="3" y="7"/>
                  </a:cubicBezTo>
                  <a:cubicBezTo>
                    <a:pt x="3" y="6"/>
                    <a:pt x="3" y="6"/>
                    <a:pt x="3" y="6"/>
                  </a:cubicBezTo>
                  <a:cubicBezTo>
                    <a:pt x="3" y="6"/>
                    <a:pt x="3" y="6"/>
                    <a:pt x="3" y="6"/>
                  </a:cubicBezTo>
                  <a:close/>
                </a:path>
              </a:pathLst>
            </a:custGeom>
            <a:solidFill>
              <a:sysClr val="window" lastClr="FFFFFF">
                <a:lumMod val="75000"/>
              </a:sysClr>
            </a:solidFill>
            <a:ln w="3175">
              <a:solidFill>
                <a:schemeClr val="bg1">
                  <a:lumMod val="65000"/>
                </a:schemeClr>
              </a:solid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defTabSz="2945407">
                <a:defRPr/>
              </a:pPr>
              <a:endParaRPr lang="en-US" sz="1600" kern="0">
                <a:solidFill>
                  <a:srgbClr val="0A0A0A"/>
                </a:solidFill>
                <a:cs typeface="Arial" charset="0"/>
              </a:endParaRPr>
            </a:p>
          </p:txBody>
        </p:sp>
        <p:sp>
          <p:nvSpPr>
            <p:cNvPr id="299" name="Freeform 282">
              <a:extLst>
                <a:ext uri="{FF2B5EF4-FFF2-40B4-BE49-F238E27FC236}">
                  <a16:creationId xmlns:a16="http://schemas.microsoft.com/office/drawing/2014/main" id="{F171079A-6B8C-9E8D-B745-892A1828B7EA}"/>
                </a:ext>
              </a:extLst>
            </p:cNvPr>
            <p:cNvSpPr>
              <a:spLocks noEditPoints="1"/>
            </p:cNvSpPr>
            <p:nvPr/>
          </p:nvSpPr>
          <p:spPr bwMode="auto">
            <a:xfrm>
              <a:off x="23368309" y="9371457"/>
              <a:ext cx="1075737" cy="832086"/>
            </a:xfrm>
            <a:custGeom>
              <a:avLst/>
              <a:gdLst/>
              <a:ahLst/>
              <a:cxnLst>
                <a:cxn ang="0">
                  <a:pos x="42" y="6"/>
                </a:cxn>
                <a:cxn ang="0">
                  <a:pos x="46" y="8"/>
                </a:cxn>
                <a:cxn ang="0">
                  <a:pos x="50" y="7"/>
                </a:cxn>
                <a:cxn ang="0">
                  <a:pos x="50" y="7"/>
                </a:cxn>
                <a:cxn ang="0">
                  <a:pos x="49" y="10"/>
                </a:cxn>
                <a:cxn ang="0">
                  <a:pos x="46" y="12"/>
                </a:cxn>
                <a:cxn ang="0">
                  <a:pos x="43" y="13"/>
                </a:cxn>
                <a:cxn ang="0">
                  <a:pos x="40" y="16"/>
                </a:cxn>
                <a:cxn ang="0">
                  <a:pos x="38" y="17"/>
                </a:cxn>
                <a:cxn ang="0">
                  <a:pos x="37" y="19"/>
                </a:cxn>
                <a:cxn ang="0">
                  <a:pos x="35" y="23"/>
                </a:cxn>
                <a:cxn ang="0">
                  <a:pos x="36" y="26"/>
                </a:cxn>
                <a:cxn ang="0">
                  <a:pos x="34" y="28"/>
                </a:cxn>
                <a:cxn ang="0">
                  <a:pos x="33" y="30"/>
                </a:cxn>
                <a:cxn ang="0">
                  <a:pos x="27" y="36"/>
                </a:cxn>
                <a:cxn ang="0">
                  <a:pos x="21" y="36"/>
                </a:cxn>
                <a:cxn ang="0">
                  <a:pos x="14" y="38"/>
                </a:cxn>
                <a:cxn ang="0">
                  <a:pos x="12" y="39"/>
                </a:cxn>
                <a:cxn ang="0">
                  <a:pos x="10" y="37"/>
                </a:cxn>
                <a:cxn ang="0">
                  <a:pos x="9" y="36"/>
                </a:cxn>
                <a:cxn ang="0">
                  <a:pos x="9" y="34"/>
                </a:cxn>
                <a:cxn ang="0">
                  <a:pos x="6" y="33"/>
                </a:cxn>
                <a:cxn ang="0">
                  <a:pos x="6" y="31"/>
                </a:cxn>
                <a:cxn ang="0">
                  <a:pos x="7" y="28"/>
                </a:cxn>
                <a:cxn ang="0">
                  <a:pos x="8" y="24"/>
                </a:cxn>
                <a:cxn ang="0">
                  <a:pos x="6" y="22"/>
                </a:cxn>
                <a:cxn ang="0">
                  <a:pos x="8" y="18"/>
                </a:cxn>
                <a:cxn ang="0">
                  <a:pos x="10" y="13"/>
                </a:cxn>
                <a:cxn ang="0">
                  <a:pos x="11" y="9"/>
                </a:cxn>
                <a:cxn ang="0">
                  <a:pos x="4" y="9"/>
                </a:cxn>
                <a:cxn ang="0">
                  <a:pos x="3" y="8"/>
                </a:cxn>
                <a:cxn ang="0">
                  <a:pos x="1" y="9"/>
                </a:cxn>
                <a:cxn ang="0">
                  <a:pos x="1" y="7"/>
                </a:cxn>
                <a:cxn ang="0">
                  <a:pos x="1" y="6"/>
                </a:cxn>
                <a:cxn ang="0">
                  <a:pos x="0" y="5"/>
                </a:cxn>
                <a:cxn ang="0">
                  <a:pos x="1" y="3"/>
                </a:cxn>
                <a:cxn ang="0">
                  <a:pos x="4" y="2"/>
                </a:cxn>
                <a:cxn ang="0">
                  <a:pos x="6" y="1"/>
                </a:cxn>
                <a:cxn ang="0">
                  <a:pos x="8" y="1"/>
                </a:cxn>
                <a:cxn ang="0">
                  <a:pos x="14" y="1"/>
                </a:cxn>
                <a:cxn ang="0">
                  <a:pos x="19" y="2"/>
                </a:cxn>
                <a:cxn ang="0">
                  <a:pos x="23" y="2"/>
                </a:cxn>
                <a:cxn ang="0">
                  <a:pos x="28" y="3"/>
                </a:cxn>
                <a:cxn ang="0">
                  <a:pos x="30" y="3"/>
                </a:cxn>
                <a:cxn ang="0">
                  <a:pos x="33" y="4"/>
                </a:cxn>
                <a:cxn ang="0">
                  <a:pos x="36" y="5"/>
                </a:cxn>
                <a:cxn ang="0">
                  <a:pos x="41" y="6"/>
                </a:cxn>
                <a:cxn ang="0">
                  <a:pos x="43" y="26"/>
                </a:cxn>
                <a:cxn ang="0">
                  <a:pos x="42" y="25"/>
                </a:cxn>
                <a:cxn ang="0">
                  <a:pos x="43" y="24"/>
                </a:cxn>
                <a:cxn ang="0">
                  <a:pos x="47" y="21"/>
                </a:cxn>
                <a:cxn ang="0">
                  <a:pos x="50" y="23"/>
                </a:cxn>
                <a:cxn ang="0">
                  <a:pos x="51" y="21"/>
                </a:cxn>
                <a:cxn ang="0">
                  <a:pos x="53" y="19"/>
                </a:cxn>
                <a:cxn ang="0">
                  <a:pos x="54" y="20"/>
                </a:cxn>
              </a:cxnLst>
              <a:rect l="0" t="0" r="r" b="b"/>
              <a:pathLst>
                <a:path w="55" h="39">
                  <a:moveTo>
                    <a:pt x="41" y="6"/>
                  </a:moveTo>
                  <a:cubicBezTo>
                    <a:pt x="41" y="6"/>
                    <a:pt x="41" y="5"/>
                    <a:pt x="41" y="5"/>
                  </a:cubicBezTo>
                  <a:cubicBezTo>
                    <a:pt x="41" y="5"/>
                    <a:pt x="41" y="5"/>
                    <a:pt x="42" y="6"/>
                  </a:cubicBezTo>
                  <a:cubicBezTo>
                    <a:pt x="42" y="6"/>
                    <a:pt x="42" y="6"/>
                    <a:pt x="42" y="6"/>
                  </a:cubicBezTo>
                  <a:cubicBezTo>
                    <a:pt x="42" y="6"/>
                    <a:pt x="43" y="6"/>
                    <a:pt x="43" y="6"/>
                  </a:cubicBezTo>
                  <a:cubicBezTo>
                    <a:pt x="43" y="6"/>
                    <a:pt x="43" y="7"/>
                    <a:pt x="43" y="7"/>
                  </a:cubicBezTo>
                  <a:cubicBezTo>
                    <a:pt x="44" y="7"/>
                    <a:pt x="44" y="7"/>
                    <a:pt x="45" y="7"/>
                  </a:cubicBezTo>
                  <a:cubicBezTo>
                    <a:pt x="45" y="7"/>
                    <a:pt x="46" y="8"/>
                    <a:pt x="46" y="8"/>
                  </a:cubicBezTo>
                  <a:cubicBezTo>
                    <a:pt x="46" y="7"/>
                    <a:pt x="47" y="7"/>
                    <a:pt x="47" y="7"/>
                  </a:cubicBezTo>
                  <a:cubicBezTo>
                    <a:pt x="47" y="7"/>
                    <a:pt x="47" y="8"/>
                    <a:pt x="47" y="8"/>
                  </a:cubicBezTo>
                  <a:cubicBezTo>
                    <a:pt x="48" y="8"/>
                    <a:pt x="48" y="8"/>
                    <a:pt x="49" y="8"/>
                  </a:cubicBezTo>
                  <a:cubicBezTo>
                    <a:pt x="49" y="7"/>
                    <a:pt x="49" y="7"/>
                    <a:pt x="50" y="7"/>
                  </a:cubicBezTo>
                  <a:cubicBezTo>
                    <a:pt x="50" y="7"/>
                    <a:pt x="50" y="7"/>
                    <a:pt x="50" y="7"/>
                  </a:cubicBezTo>
                  <a:cubicBezTo>
                    <a:pt x="50" y="7"/>
                    <a:pt x="50" y="7"/>
                    <a:pt x="50" y="7"/>
                  </a:cubicBezTo>
                  <a:cubicBezTo>
                    <a:pt x="50" y="7"/>
                    <a:pt x="50" y="7"/>
                    <a:pt x="50" y="7"/>
                  </a:cubicBezTo>
                  <a:cubicBezTo>
                    <a:pt x="50" y="7"/>
                    <a:pt x="50" y="7"/>
                    <a:pt x="50" y="7"/>
                  </a:cubicBezTo>
                  <a:cubicBezTo>
                    <a:pt x="50" y="8"/>
                    <a:pt x="50" y="8"/>
                    <a:pt x="50" y="8"/>
                  </a:cubicBezTo>
                  <a:cubicBezTo>
                    <a:pt x="50" y="8"/>
                    <a:pt x="50" y="9"/>
                    <a:pt x="50" y="9"/>
                  </a:cubicBezTo>
                  <a:cubicBezTo>
                    <a:pt x="50" y="10"/>
                    <a:pt x="50" y="10"/>
                    <a:pt x="49" y="10"/>
                  </a:cubicBezTo>
                  <a:cubicBezTo>
                    <a:pt x="49" y="10"/>
                    <a:pt x="49" y="10"/>
                    <a:pt x="49" y="10"/>
                  </a:cubicBezTo>
                  <a:cubicBezTo>
                    <a:pt x="49" y="11"/>
                    <a:pt x="48" y="11"/>
                    <a:pt x="48" y="11"/>
                  </a:cubicBezTo>
                  <a:cubicBezTo>
                    <a:pt x="48" y="11"/>
                    <a:pt x="48" y="11"/>
                    <a:pt x="48" y="11"/>
                  </a:cubicBezTo>
                  <a:cubicBezTo>
                    <a:pt x="47" y="11"/>
                    <a:pt x="47" y="11"/>
                    <a:pt x="47" y="12"/>
                  </a:cubicBezTo>
                  <a:cubicBezTo>
                    <a:pt x="47" y="12"/>
                    <a:pt x="46" y="12"/>
                    <a:pt x="46" y="12"/>
                  </a:cubicBezTo>
                  <a:cubicBezTo>
                    <a:pt x="46" y="12"/>
                    <a:pt x="46" y="12"/>
                    <a:pt x="45" y="13"/>
                  </a:cubicBezTo>
                  <a:cubicBezTo>
                    <a:pt x="45" y="13"/>
                    <a:pt x="45" y="13"/>
                    <a:pt x="45" y="13"/>
                  </a:cubicBezTo>
                  <a:cubicBezTo>
                    <a:pt x="45" y="13"/>
                    <a:pt x="44" y="13"/>
                    <a:pt x="44" y="13"/>
                  </a:cubicBezTo>
                  <a:cubicBezTo>
                    <a:pt x="44" y="13"/>
                    <a:pt x="43" y="13"/>
                    <a:pt x="43" y="13"/>
                  </a:cubicBezTo>
                  <a:cubicBezTo>
                    <a:pt x="43" y="13"/>
                    <a:pt x="42" y="13"/>
                    <a:pt x="42" y="14"/>
                  </a:cubicBezTo>
                  <a:cubicBezTo>
                    <a:pt x="41" y="14"/>
                    <a:pt x="41" y="14"/>
                    <a:pt x="41" y="14"/>
                  </a:cubicBezTo>
                  <a:cubicBezTo>
                    <a:pt x="41" y="14"/>
                    <a:pt x="40" y="15"/>
                    <a:pt x="40" y="15"/>
                  </a:cubicBezTo>
                  <a:cubicBezTo>
                    <a:pt x="40" y="15"/>
                    <a:pt x="40" y="16"/>
                    <a:pt x="40" y="16"/>
                  </a:cubicBezTo>
                  <a:cubicBezTo>
                    <a:pt x="40" y="16"/>
                    <a:pt x="40" y="16"/>
                    <a:pt x="40" y="16"/>
                  </a:cubicBezTo>
                  <a:cubicBezTo>
                    <a:pt x="40" y="16"/>
                    <a:pt x="40" y="16"/>
                    <a:pt x="40" y="16"/>
                  </a:cubicBezTo>
                  <a:cubicBezTo>
                    <a:pt x="39" y="16"/>
                    <a:pt x="39" y="16"/>
                    <a:pt x="39" y="16"/>
                  </a:cubicBezTo>
                  <a:cubicBezTo>
                    <a:pt x="39" y="16"/>
                    <a:pt x="39" y="17"/>
                    <a:pt x="38" y="17"/>
                  </a:cubicBezTo>
                  <a:cubicBezTo>
                    <a:pt x="38" y="17"/>
                    <a:pt x="38" y="18"/>
                    <a:pt x="38" y="18"/>
                  </a:cubicBezTo>
                  <a:cubicBezTo>
                    <a:pt x="38" y="18"/>
                    <a:pt x="38" y="18"/>
                    <a:pt x="37" y="19"/>
                  </a:cubicBezTo>
                  <a:cubicBezTo>
                    <a:pt x="37" y="19"/>
                    <a:pt x="37" y="19"/>
                    <a:pt x="37" y="19"/>
                  </a:cubicBezTo>
                  <a:cubicBezTo>
                    <a:pt x="37" y="19"/>
                    <a:pt x="37" y="19"/>
                    <a:pt x="37" y="19"/>
                  </a:cubicBezTo>
                  <a:cubicBezTo>
                    <a:pt x="37" y="20"/>
                    <a:pt x="36" y="20"/>
                    <a:pt x="36" y="20"/>
                  </a:cubicBezTo>
                  <a:cubicBezTo>
                    <a:pt x="36" y="20"/>
                    <a:pt x="36" y="21"/>
                    <a:pt x="36" y="21"/>
                  </a:cubicBezTo>
                  <a:cubicBezTo>
                    <a:pt x="36" y="21"/>
                    <a:pt x="35" y="21"/>
                    <a:pt x="35" y="22"/>
                  </a:cubicBezTo>
                  <a:cubicBezTo>
                    <a:pt x="35" y="22"/>
                    <a:pt x="35" y="23"/>
                    <a:pt x="35" y="23"/>
                  </a:cubicBezTo>
                  <a:cubicBezTo>
                    <a:pt x="35" y="24"/>
                    <a:pt x="35" y="24"/>
                    <a:pt x="35" y="24"/>
                  </a:cubicBezTo>
                  <a:cubicBezTo>
                    <a:pt x="36" y="25"/>
                    <a:pt x="36" y="25"/>
                    <a:pt x="37" y="26"/>
                  </a:cubicBezTo>
                  <a:cubicBezTo>
                    <a:pt x="37" y="26"/>
                    <a:pt x="37" y="26"/>
                    <a:pt x="37" y="26"/>
                  </a:cubicBezTo>
                  <a:cubicBezTo>
                    <a:pt x="37" y="26"/>
                    <a:pt x="37" y="26"/>
                    <a:pt x="36" y="26"/>
                  </a:cubicBezTo>
                  <a:cubicBezTo>
                    <a:pt x="36" y="26"/>
                    <a:pt x="36" y="26"/>
                    <a:pt x="36" y="27"/>
                  </a:cubicBezTo>
                  <a:cubicBezTo>
                    <a:pt x="36" y="27"/>
                    <a:pt x="35" y="27"/>
                    <a:pt x="35" y="27"/>
                  </a:cubicBezTo>
                  <a:cubicBezTo>
                    <a:pt x="35" y="27"/>
                    <a:pt x="35" y="27"/>
                    <a:pt x="35" y="27"/>
                  </a:cubicBezTo>
                  <a:cubicBezTo>
                    <a:pt x="34" y="28"/>
                    <a:pt x="34" y="28"/>
                    <a:pt x="34" y="28"/>
                  </a:cubicBezTo>
                  <a:cubicBezTo>
                    <a:pt x="34" y="28"/>
                    <a:pt x="34" y="28"/>
                    <a:pt x="34" y="28"/>
                  </a:cubicBezTo>
                  <a:cubicBezTo>
                    <a:pt x="34" y="28"/>
                    <a:pt x="34" y="28"/>
                    <a:pt x="34" y="28"/>
                  </a:cubicBezTo>
                  <a:cubicBezTo>
                    <a:pt x="34" y="29"/>
                    <a:pt x="34" y="29"/>
                    <a:pt x="34" y="29"/>
                  </a:cubicBezTo>
                  <a:cubicBezTo>
                    <a:pt x="33" y="30"/>
                    <a:pt x="33" y="30"/>
                    <a:pt x="33" y="30"/>
                  </a:cubicBezTo>
                  <a:cubicBezTo>
                    <a:pt x="33" y="31"/>
                    <a:pt x="33" y="31"/>
                    <a:pt x="33" y="31"/>
                  </a:cubicBezTo>
                  <a:cubicBezTo>
                    <a:pt x="32" y="32"/>
                    <a:pt x="31" y="32"/>
                    <a:pt x="30" y="32"/>
                  </a:cubicBezTo>
                  <a:cubicBezTo>
                    <a:pt x="30" y="32"/>
                    <a:pt x="29" y="33"/>
                    <a:pt x="28" y="33"/>
                  </a:cubicBezTo>
                  <a:cubicBezTo>
                    <a:pt x="28" y="34"/>
                    <a:pt x="28" y="35"/>
                    <a:pt x="27" y="36"/>
                  </a:cubicBezTo>
                  <a:cubicBezTo>
                    <a:pt x="26" y="35"/>
                    <a:pt x="26" y="35"/>
                    <a:pt x="25" y="35"/>
                  </a:cubicBezTo>
                  <a:cubicBezTo>
                    <a:pt x="25" y="36"/>
                    <a:pt x="25" y="36"/>
                    <a:pt x="25" y="36"/>
                  </a:cubicBezTo>
                  <a:cubicBezTo>
                    <a:pt x="24" y="36"/>
                    <a:pt x="23" y="36"/>
                    <a:pt x="22" y="36"/>
                  </a:cubicBezTo>
                  <a:cubicBezTo>
                    <a:pt x="21" y="36"/>
                    <a:pt x="21" y="36"/>
                    <a:pt x="21" y="36"/>
                  </a:cubicBezTo>
                  <a:cubicBezTo>
                    <a:pt x="19" y="36"/>
                    <a:pt x="18" y="36"/>
                    <a:pt x="17" y="36"/>
                  </a:cubicBezTo>
                  <a:cubicBezTo>
                    <a:pt x="17" y="36"/>
                    <a:pt x="17" y="37"/>
                    <a:pt x="16" y="37"/>
                  </a:cubicBezTo>
                  <a:cubicBezTo>
                    <a:pt x="16" y="37"/>
                    <a:pt x="16" y="37"/>
                    <a:pt x="15" y="37"/>
                  </a:cubicBezTo>
                  <a:cubicBezTo>
                    <a:pt x="15" y="37"/>
                    <a:pt x="14" y="37"/>
                    <a:pt x="14" y="38"/>
                  </a:cubicBezTo>
                  <a:cubicBezTo>
                    <a:pt x="14" y="38"/>
                    <a:pt x="14" y="38"/>
                    <a:pt x="14" y="38"/>
                  </a:cubicBezTo>
                  <a:cubicBezTo>
                    <a:pt x="14" y="38"/>
                    <a:pt x="13" y="38"/>
                    <a:pt x="13" y="39"/>
                  </a:cubicBezTo>
                  <a:cubicBezTo>
                    <a:pt x="13" y="39"/>
                    <a:pt x="13" y="39"/>
                    <a:pt x="13" y="39"/>
                  </a:cubicBezTo>
                  <a:cubicBezTo>
                    <a:pt x="12" y="39"/>
                    <a:pt x="13" y="39"/>
                    <a:pt x="12" y="39"/>
                  </a:cubicBezTo>
                  <a:cubicBezTo>
                    <a:pt x="12" y="39"/>
                    <a:pt x="12" y="39"/>
                    <a:pt x="12" y="39"/>
                  </a:cubicBezTo>
                  <a:cubicBezTo>
                    <a:pt x="12" y="39"/>
                    <a:pt x="11" y="39"/>
                    <a:pt x="11" y="39"/>
                  </a:cubicBezTo>
                  <a:cubicBezTo>
                    <a:pt x="11" y="39"/>
                    <a:pt x="11" y="39"/>
                    <a:pt x="11" y="39"/>
                  </a:cubicBezTo>
                  <a:cubicBezTo>
                    <a:pt x="11" y="39"/>
                    <a:pt x="10" y="38"/>
                    <a:pt x="10" y="37"/>
                  </a:cubicBezTo>
                  <a:cubicBezTo>
                    <a:pt x="10" y="37"/>
                    <a:pt x="10" y="37"/>
                    <a:pt x="10" y="37"/>
                  </a:cubicBezTo>
                  <a:cubicBezTo>
                    <a:pt x="10" y="37"/>
                    <a:pt x="9" y="36"/>
                    <a:pt x="9" y="36"/>
                  </a:cubicBezTo>
                  <a:cubicBezTo>
                    <a:pt x="9" y="36"/>
                    <a:pt x="9" y="36"/>
                    <a:pt x="9" y="36"/>
                  </a:cubicBezTo>
                  <a:cubicBezTo>
                    <a:pt x="9" y="36"/>
                    <a:pt x="9" y="36"/>
                    <a:pt x="9" y="36"/>
                  </a:cubicBezTo>
                  <a:cubicBezTo>
                    <a:pt x="10" y="36"/>
                    <a:pt x="10" y="35"/>
                    <a:pt x="10" y="35"/>
                  </a:cubicBezTo>
                  <a:cubicBezTo>
                    <a:pt x="10" y="35"/>
                    <a:pt x="10" y="35"/>
                    <a:pt x="10" y="35"/>
                  </a:cubicBezTo>
                  <a:cubicBezTo>
                    <a:pt x="10" y="35"/>
                    <a:pt x="9" y="35"/>
                    <a:pt x="9" y="35"/>
                  </a:cubicBezTo>
                  <a:cubicBezTo>
                    <a:pt x="9" y="35"/>
                    <a:pt x="9" y="35"/>
                    <a:pt x="9" y="34"/>
                  </a:cubicBezTo>
                  <a:cubicBezTo>
                    <a:pt x="8" y="34"/>
                    <a:pt x="8" y="34"/>
                    <a:pt x="7" y="34"/>
                  </a:cubicBezTo>
                  <a:cubicBezTo>
                    <a:pt x="7" y="33"/>
                    <a:pt x="7" y="33"/>
                    <a:pt x="7" y="33"/>
                  </a:cubicBezTo>
                  <a:cubicBezTo>
                    <a:pt x="7" y="33"/>
                    <a:pt x="7" y="33"/>
                    <a:pt x="7" y="33"/>
                  </a:cubicBezTo>
                  <a:cubicBezTo>
                    <a:pt x="7" y="33"/>
                    <a:pt x="7" y="33"/>
                    <a:pt x="6" y="33"/>
                  </a:cubicBezTo>
                  <a:cubicBezTo>
                    <a:pt x="6" y="33"/>
                    <a:pt x="6" y="33"/>
                    <a:pt x="5" y="33"/>
                  </a:cubicBezTo>
                  <a:cubicBezTo>
                    <a:pt x="5" y="33"/>
                    <a:pt x="5" y="32"/>
                    <a:pt x="5" y="32"/>
                  </a:cubicBezTo>
                  <a:cubicBezTo>
                    <a:pt x="5" y="31"/>
                    <a:pt x="5" y="31"/>
                    <a:pt x="6" y="31"/>
                  </a:cubicBezTo>
                  <a:cubicBezTo>
                    <a:pt x="6" y="31"/>
                    <a:pt x="6" y="31"/>
                    <a:pt x="6" y="31"/>
                  </a:cubicBezTo>
                  <a:cubicBezTo>
                    <a:pt x="6" y="30"/>
                    <a:pt x="6" y="30"/>
                    <a:pt x="6" y="30"/>
                  </a:cubicBezTo>
                  <a:cubicBezTo>
                    <a:pt x="6" y="30"/>
                    <a:pt x="7" y="30"/>
                    <a:pt x="7" y="30"/>
                  </a:cubicBezTo>
                  <a:cubicBezTo>
                    <a:pt x="8" y="29"/>
                    <a:pt x="8" y="29"/>
                    <a:pt x="8" y="28"/>
                  </a:cubicBezTo>
                  <a:cubicBezTo>
                    <a:pt x="7" y="28"/>
                    <a:pt x="7" y="28"/>
                    <a:pt x="7" y="28"/>
                  </a:cubicBezTo>
                  <a:cubicBezTo>
                    <a:pt x="7" y="28"/>
                    <a:pt x="6" y="27"/>
                    <a:pt x="6" y="27"/>
                  </a:cubicBezTo>
                  <a:cubicBezTo>
                    <a:pt x="6" y="27"/>
                    <a:pt x="6" y="26"/>
                    <a:pt x="6" y="26"/>
                  </a:cubicBezTo>
                  <a:cubicBezTo>
                    <a:pt x="7" y="26"/>
                    <a:pt x="7" y="26"/>
                    <a:pt x="7" y="26"/>
                  </a:cubicBezTo>
                  <a:cubicBezTo>
                    <a:pt x="7" y="25"/>
                    <a:pt x="8" y="25"/>
                    <a:pt x="8" y="24"/>
                  </a:cubicBezTo>
                  <a:cubicBezTo>
                    <a:pt x="8" y="24"/>
                    <a:pt x="8" y="23"/>
                    <a:pt x="7" y="23"/>
                  </a:cubicBezTo>
                  <a:cubicBezTo>
                    <a:pt x="7" y="23"/>
                    <a:pt x="7" y="23"/>
                    <a:pt x="7" y="23"/>
                  </a:cubicBezTo>
                  <a:cubicBezTo>
                    <a:pt x="7" y="23"/>
                    <a:pt x="6" y="22"/>
                    <a:pt x="6" y="22"/>
                  </a:cubicBezTo>
                  <a:cubicBezTo>
                    <a:pt x="6" y="22"/>
                    <a:pt x="6" y="22"/>
                    <a:pt x="6" y="22"/>
                  </a:cubicBezTo>
                  <a:cubicBezTo>
                    <a:pt x="6" y="22"/>
                    <a:pt x="6" y="22"/>
                    <a:pt x="6" y="21"/>
                  </a:cubicBezTo>
                  <a:cubicBezTo>
                    <a:pt x="6" y="21"/>
                    <a:pt x="7" y="21"/>
                    <a:pt x="8" y="21"/>
                  </a:cubicBezTo>
                  <a:cubicBezTo>
                    <a:pt x="8" y="21"/>
                    <a:pt x="8" y="20"/>
                    <a:pt x="8" y="20"/>
                  </a:cubicBezTo>
                  <a:cubicBezTo>
                    <a:pt x="9" y="19"/>
                    <a:pt x="8" y="18"/>
                    <a:pt x="8" y="18"/>
                  </a:cubicBezTo>
                  <a:cubicBezTo>
                    <a:pt x="9" y="18"/>
                    <a:pt x="9" y="18"/>
                    <a:pt x="9" y="17"/>
                  </a:cubicBezTo>
                  <a:cubicBezTo>
                    <a:pt x="9" y="17"/>
                    <a:pt x="9" y="15"/>
                    <a:pt x="9" y="14"/>
                  </a:cubicBezTo>
                  <a:cubicBezTo>
                    <a:pt x="9" y="14"/>
                    <a:pt x="9" y="14"/>
                    <a:pt x="10" y="13"/>
                  </a:cubicBezTo>
                  <a:cubicBezTo>
                    <a:pt x="10" y="13"/>
                    <a:pt x="10" y="13"/>
                    <a:pt x="10" y="13"/>
                  </a:cubicBezTo>
                  <a:cubicBezTo>
                    <a:pt x="11" y="13"/>
                    <a:pt x="12" y="12"/>
                    <a:pt x="12" y="11"/>
                  </a:cubicBezTo>
                  <a:cubicBezTo>
                    <a:pt x="12" y="11"/>
                    <a:pt x="12" y="10"/>
                    <a:pt x="11" y="10"/>
                  </a:cubicBezTo>
                  <a:cubicBezTo>
                    <a:pt x="11" y="10"/>
                    <a:pt x="11" y="10"/>
                    <a:pt x="11" y="10"/>
                  </a:cubicBezTo>
                  <a:cubicBezTo>
                    <a:pt x="11" y="10"/>
                    <a:pt x="11" y="9"/>
                    <a:pt x="11" y="9"/>
                  </a:cubicBezTo>
                  <a:cubicBezTo>
                    <a:pt x="10" y="9"/>
                    <a:pt x="10" y="9"/>
                    <a:pt x="9" y="9"/>
                  </a:cubicBezTo>
                  <a:cubicBezTo>
                    <a:pt x="9" y="9"/>
                    <a:pt x="8" y="9"/>
                    <a:pt x="7" y="9"/>
                  </a:cubicBezTo>
                  <a:cubicBezTo>
                    <a:pt x="7" y="10"/>
                    <a:pt x="6" y="9"/>
                    <a:pt x="6" y="9"/>
                  </a:cubicBezTo>
                  <a:cubicBezTo>
                    <a:pt x="5" y="9"/>
                    <a:pt x="5" y="9"/>
                    <a:pt x="4" y="9"/>
                  </a:cubicBezTo>
                  <a:cubicBezTo>
                    <a:pt x="4" y="9"/>
                    <a:pt x="4" y="9"/>
                    <a:pt x="4" y="9"/>
                  </a:cubicBezTo>
                  <a:cubicBezTo>
                    <a:pt x="4" y="9"/>
                    <a:pt x="4" y="9"/>
                    <a:pt x="4" y="8"/>
                  </a:cubicBezTo>
                  <a:cubicBezTo>
                    <a:pt x="4" y="8"/>
                    <a:pt x="4" y="8"/>
                    <a:pt x="4" y="8"/>
                  </a:cubicBezTo>
                  <a:cubicBezTo>
                    <a:pt x="4" y="8"/>
                    <a:pt x="4" y="8"/>
                    <a:pt x="3" y="8"/>
                  </a:cubicBezTo>
                  <a:cubicBezTo>
                    <a:pt x="3" y="9"/>
                    <a:pt x="2" y="8"/>
                    <a:pt x="1" y="8"/>
                  </a:cubicBezTo>
                  <a:cubicBezTo>
                    <a:pt x="1" y="9"/>
                    <a:pt x="1" y="9"/>
                    <a:pt x="1" y="9"/>
                  </a:cubicBezTo>
                  <a:cubicBezTo>
                    <a:pt x="1" y="9"/>
                    <a:pt x="1" y="9"/>
                    <a:pt x="1" y="9"/>
                  </a:cubicBezTo>
                  <a:cubicBezTo>
                    <a:pt x="1" y="9"/>
                    <a:pt x="1" y="9"/>
                    <a:pt x="1" y="9"/>
                  </a:cubicBezTo>
                  <a:cubicBezTo>
                    <a:pt x="1" y="8"/>
                    <a:pt x="2" y="8"/>
                    <a:pt x="2" y="7"/>
                  </a:cubicBezTo>
                  <a:cubicBezTo>
                    <a:pt x="2" y="7"/>
                    <a:pt x="2" y="7"/>
                    <a:pt x="2" y="7"/>
                  </a:cubicBezTo>
                  <a:cubicBezTo>
                    <a:pt x="2" y="7"/>
                    <a:pt x="1" y="7"/>
                    <a:pt x="1" y="7"/>
                  </a:cubicBezTo>
                  <a:cubicBezTo>
                    <a:pt x="1" y="7"/>
                    <a:pt x="1" y="7"/>
                    <a:pt x="1" y="7"/>
                  </a:cubicBezTo>
                  <a:cubicBezTo>
                    <a:pt x="1" y="6"/>
                    <a:pt x="2" y="6"/>
                    <a:pt x="2" y="5"/>
                  </a:cubicBezTo>
                  <a:cubicBezTo>
                    <a:pt x="2" y="5"/>
                    <a:pt x="1" y="5"/>
                    <a:pt x="1" y="5"/>
                  </a:cubicBezTo>
                  <a:cubicBezTo>
                    <a:pt x="1" y="6"/>
                    <a:pt x="1" y="6"/>
                    <a:pt x="1" y="6"/>
                  </a:cubicBezTo>
                  <a:cubicBezTo>
                    <a:pt x="1" y="6"/>
                    <a:pt x="1" y="6"/>
                    <a:pt x="1" y="6"/>
                  </a:cubicBezTo>
                  <a:cubicBezTo>
                    <a:pt x="1" y="6"/>
                    <a:pt x="1" y="6"/>
                    <a:pt x="1" y="6"/>
                  </a:cubicBezTo>
                  <a:cubicBezTo>
                    <a:pt x="1" y="5"/>
                    <a:pt x="1" y="5"/>
                    <a:pt x="1" y="5"/>
                  </a:cubicBezTo>
                  <a:cubicBezTo>
                    <a:pt x="1" y="5"/>
                    <a:pt x="1" y="5"/>
                    <a:pt x="1" y="5"/>
                  </a:cubicBezTo>
                  <a:cubicBezTo>
                    <a:pt x="1" y="5"/>
                    <a:pt x="0" y="5"/>
                    <a:pt x="0" y="5"/>
                  </a:cubicBezTo>
                  <a:cubicBezTo>
                    <a:pt x="0" y="5"/>
                    <a:pt x="0" y="5"/>
                    <a:pt x="0" y="4"/>
                  </a:cubicBezTo>
                  <a:cubicBezTo>
                    <a:pt x="0" y="4"/>
                    <a:pt x="0" y="4"/>
                    <a:pt x="0" y="4"/>
                  </a:cubicBezTo>
                  <a:cubicBezTo>
                    <a:pt x="0" y="4"/>
                    <a:pt x="0" y="3"/>
                    <a:pt x="0" y="3"/>
                  </a:cubicBezTo>
                  <a:cubicBezTo>
                    <a:pt x="0" y="3"/>
                    <a:pt x="1" y="3"/>
                    <a:pt x="1" y="3"/>
                  </a:cubicBezTo>
                  <a:cubicBezTo>
                    <a:pt x="1" y="3"/>
                    <a:pt x="1" y="3"/>
                    <a:pt x="1" y="3"/>
                  </a:cubicBezTo>
                  <a:cubicBezTo>
                    <a:pt x="2" y="3"/>
                    <a:pt x="2" y="3"/>
                    <a:pt x="2" y="3"/>
                  </a:cubicBezTo>
                  <a:cubicBezTo>
                    <a:pt x="3" y="3"/>
                    <a:pt x="4" y="2"/>
                    <a:pt x="4" y="2"/>
                  </a:cubicBezTo>
                  <a:cubicBezTo>
                    <a:pt x="4" y="2"/>
                    <a:pt x="4" y="2"/>
                    <a:pt x="4" y="2"/>
                  </a:cubicBezTo>
                  <a:cubicBezTo>
                    <a:pt x="4" y="2"/>
                    <a:pt x="4" y="1"/>
                    <a:pt x="4" y="1"/>
                  </a:cubicBezTo>
                  <a:cubicBezTo>
                    <a:pt x="4" y="1"/>
                    <a:pt x="5" y="1"/>
                    <a:pt x="5" y="1"/>
                  </a:cubicBezTo>
                  <a:cubicBezTo>
                    <a:pt x="5" y="1"/>
                    <a:pt x="5" y="1"/>
                    <a:pt x="6" y="1"/>
                  </a:cubicBezTo>
                  <a:cubicBezTo>
                    <a:pt x="6" y="1"/>
                    <a:pt x="6" y="1"/>
                    <a:pt x="6" y="1"/>
                  </a:cubicBezTo>
                  <a:cubicBezTo>
                    <a:pt x="6" y="0"/>
                    <a:pt x="6" y="1"/>
                    <a:pt x="6" y="1"/>
                  </a:cubicBezTo>
                  <a:cubicBezTo>
                    <a:pt x="7" y="1"/>
                    <a:pt x="7" y="1"/>
                    <a:pt x="7" y="1"/>
                  </a:cubicBezTo>
                  <a:cubicBezTo>
                    <a:pt x="7" y="1"/>
                    <a:pt x="7" y="1"/>
                    <a:pt x="8" y="1"/>
                  </a:cubicBezTo>
                  <a:cubicBezTo>
                    <a:pt x="8" y="1"/>
                    <a:pt x="8" y="1"/>
                    <a:pt x="8" y="1"/>
                  </a:cubicBezTo>
                  <a:cubicBezTo>
                    <a:pt x="9" y="1"/>
                    <a:pt x="9" y="2"/>
                    <a:pt x="9" y="2"/>
                  </a:cubicBezTo>
                  <a:cubicBezTo>
                    <a:pt x="10" y="1"/>
                    <a:pt x="12" y="2"/>
                    <a:pt x="13" y="1"/>
                  </a:cubicBezTo>
                  <a:cubicBezTo>
                    <a:pt x="13" y="1"/>
                    <a:pt x="14" y="1"/>
                    <a:pt x="14" y="1"/>
                  </a:cubicBezTo>
                  <a:cubicBezTo>
                    <a:pt x="14" y="1"/>
                    <a:pt x="14" y="1"/>
                    <a:pt x="14" y="1"/>
                  </a:cubicBezTo>
                  <a:cubicBezTo>
                    <a:pt x="15" y="1"/>
                    <a:pt x="15" y="1"/>
                    <a:pt x="15" y="1"/>
                  </a:cubicBezTo>
                  <a:cubicBezTo>
                    <a:pt x="16" y="1"/>
                    <a:pt x="16" y="2"/>
                    <a:pt x="16" y="2"/>
                  </a:cubicBezTo>
                  <a:cubicBezTo>
                    <a:pt x="16" y="2"/>
                    <a:pt x="17" y="2"/>
                    <a:pt x="17" y="2"/>
                  </a:cubicBezTo>
                  <a:cubicBezTo>
                    <a:pt x="17" y="2"/>
                    <a:pt x="18" y="2"/>
                    <a:pt x="19" y="2"/>
                  </a:cubicBezTo>
                  <a:cubicBezTo>
                    <a:pt x="19" y="2"/>
                    <a:pt x="21" y="2"/>
                    <a:pt x="21" y="2"/>
                  </a:cubicBezTo>
                  <a:cubicBezTo>
                    <a:pt x="22" y="2"/>
                    <a:pt x="22" y="2"/>
                    <a:pt x="22" y="2"/>
                  </a:cubicBezTo>
                  <a:cubicBezTo>
                    <a:pt x="22" y="2"/>
                    <a:pt x="23" y="2"/>
                    <a:pt x="23" y="2"/>
                  </a:cubicBezTo>
                  <a:cubicBezTo>
                    <a:pt x="23" y="2"/>
                    <a:pt x="23" y="2"/>
                    <a:pt x="23" y="2"/>
                  </a:cubicBezTo>
                  <a:cubicBezTo>
                    <a:pt x="24" y="2"/>
                    <a:pt x="24" y="2"/>
                    <a:pt x="24" y="2"/>
                  </a:cubicBezTo>
                  <a:cubicBezTo>
                    <a:pt x="24" y="2"/>
                    <a:pt x="25" y="3"/>
                    <a:pt x="25" y="3"/>
                  </a:cubicBezTo>
                  <a:cubicBezTo>
                    <a:pt x="26" y="2"/>
                    <a:pt x="26" y="2"/>
                    <a:pt x="26" y="2"/>
                  </a:cubicBezTo>
                  <a:cubicBezTo>
                    <a:pt x="27" y="2"/>
                    <a:pt x="28" y="3"/>
                    <a:pt x="28" y="3"/>
                  </a:cubicBezTo>
                  <a:cubicBezTo>
                    <a:pt x="29" y="3"/>
                    <a:pt x="29" y="3"/>
                    <a:pt x="30" y="3"/>
                  </a:cubicBezTo>
                  <a:cubicBezTo>
                    <a:pt x="30" y="3"/>
                    <a:pt x="30" y="2"/>
                    <a:pt x="30" y="2"/>
                  </a:cubicBezTo>
                  <a:cubicBezTo>
                    <a:pt x="30" y="2"/>
                    <a:pt x="30" y="2"/>
                    <a:pt x="30" y="2"/>
                  </a:cubicBezTo>
                  <a:cubicBezTo>
                    <a:pt x="30" y="3"/>
                    <a:pt x="30" y="3"/>
                    <a:pt x="30" y="3"/>
                  </a:cubicBezTo>
                  <a:cubicBezTo>
                    <a:pt x="31" y="3"/>
                    <a:pt x="31" y="3"/>
                    <a:pt x="31" y="3"/>
                  </a:cubicBezTo>
                  <a:cubicBezTo>
                    <a:pt x="31" y="3"/>
                    <a:pt x="31" y="3"/>
                    <a:pt x="31" y="4"/>
                  </a:cubicBezTo>
                  <a:cubicBezTo>
                    <a:pt x="31" y="4"/>
                    <a:pt x="32" y="4"/>
                    <a:pt x="32" y="4"/>
                  </a:cubicBezTo>
                  <a:cubicBezTo>
                    <a:pt x="32" y="4"/>
                    <a:pt x="32" y="4"/>
                    <a:pt x="33" y="4"/>
                  </a:cubicBezTo>
                  <a:cubicBezTo>
                    <a:pt x="33" y="4"/>
                    <a:pt x="33" y="5"/>
                    <a:pt x="33" y="5"/>
                  </a:cubicBezTo>
                  <a:cubicBezTo>
                    <a:pt x="34" y="5"/>
                    <a:pt x="34" y="5"/>
                    <a:pt x="34" y="5"/>
                  </a:cubicBezTo>
                  <a:cubicBezTo>
                    <a:pt x="35" y="5"/>
                    <a:pt x="35" y="5"/>
                    <a:pt x="35" y="5"/>
                  </a:cubicBezTo>
                  <a:cubicBezTo>
                    <a:pt x="35" y="6"/>
                    <a:pt x="36" y="5"/>
                    <a:pt x="36" y="5"/>
                  </a:cubicBezTo>
                  <a:cubicBezTo>
                    <a:pt x="37" y="5"/>
                    <a:pt x="37" y="6"/>
                    <a:pt x="37" y="6"/>
                  </a:cubicBezTo>
                  <a:cubicBezTo>
                    <a:pt x="38" y="6"/>
                    <a:pt x="38" y="6"/>
                    <a:pt x="38" y="6"/>
                  </a:cubicBezTo>
                  <a:cubicBezTo>
                    <a:pt x="38" y="6"/>
                    <a:pt x="38" y="6"/>
                    <a:pt x="38" y="6"/>
                  </a:cubicBezTo>
                  <a:cubicBezTo>
                    <a:pt x="39" y="6"/>
                    <a:pt x="40" y="6"/>
                    <a:pt x="41" y="6"/>
                  </a:cubicBezTo>
                  <a:close/>
                  <a:moveTo>
                    <a:pt x="42" y="26"/>
                  </a:moveTo>
                  <a:cubicBezTo>
                    <a:pt x="43" y="26"/>
                    <a:pt x="42" y="26"/>
                    <a:pt x="43" y="26"/>
                  </a:cubicBezTo>
                  <a:cubicBezTo>
                    <a:pt x="43" y="26"/>
                    <a:pt x="43" y="26"/>
                    <a:pt x="43" y="26"/>
                  </a:cubicBezTo>
                  <a:cubicBezTo>
                    <a:pt x="43" y="26"/>
                    <a:pt x="43" y="26"/>
                    <a:pt x="43" y="26"/>
                  </a:cubicBezTo>
                  <a:cubicBezTo>
                    <a:pt x="43" y="26"/>
                    <a:pt x="43" y="26"/>
                    <a:pt x="43" y="26"/>
                  </a:cubicBezTo>
                  <a:cubicBezTo>
                    <a:pt x="43" y="26"/>
                    <a:pt x="43" y="26"/>
                    <a:pt x="42" y="26"/>
                  </a:cubicBezTo>
                  <a:close/>
                  <a:moveTo>
                    <a:pt x="43" y="24"/>
                  </a:moveTo>
                  <a:cubicBezTo>
                    <a:pt x="43" y="24"/>
                    <a:pt x="42" y="25"/>
                    <a:pt x="42" y="25"/>
                  </a:cubicBezTo>
                  <a:cubicBezTo>
                    <a:pt x="42" y="25"/>
                    <a:pt x="42" y="25"/>
                    <a:pt x="42" y="25"/>
                  </a:cubicBezTo>
                  <a:cubicBezTo>
                    <a:pt x="42" y="25"/>
                    <a:pt x="42" y="25"/>
                    <a:pt x="42" y="25"/>
                  </a:cubicBezTo>
                  <a:cubicBezTo>
                    <a:pt x="42" y="25"/>
                    <a:pt x="42" y="25"/>
                    <a:pt x="42" y="25"/>
                  </a:cubicBezTo>
                  <a:cubicBezTo>
                    <a:pt x="43" y="25"/>
                    <a:pt x="43" y="24"/>
                    <a:pt x="43" y="24"/>
                  </a:cubicBezTo>
                  <a:cubicBezTo>
                    <a:pt x="43" y="24"/>
                    <a:pt x="43" y="24"/>
                    <a:pt x="43" y="24"/>
                  </a:cubicBezTo>
                  <a:close/>
                  <a:moveTo>
                    <a:pt x="50" y="20"/>
                  </a:moveTo>
                  <a:cubicBezTo>
                    <a:pt x="49" y="20"/>
                    <a:pt x="49" y="20"/>
                    <a:pt x="49" y="20"/>
                  </a:cubicBezTo>
                  <a:cubicBezTo>
                    <a:pt x="48" y="21"/>
                    <a:pt x="48" y="21"/>
                    <a:pt x="47" y="21"/>
                  </a:cubicBezTo>
                  <a:cubicBezTo>
                    <a:pt x="47" y="21"/>
                    <a:pt x="47" y="22"/>
                    <a:pt x="47" y="22"/>
                  </a:cubicBezTo>
                  <a:cubicBezTo>
                    <a:pt x="47" y="22"/>
                    <a:pt x="48" y="21"/>
                    <a:pt x="48" y="21"/>
                  </a:cubicBezTo>
                  <a:cubicBezTo>
                    <a:pt x="48" y="21"/>
                    <a:pt x="48" y="22"/>
                    <a:pt x="49" y="22"/>
                  </a:cubicBezTo>
                  <a:cubicBezTo>
                    <a:pt x="49" y="22"/>
                    <a:pt x="49" y="22"/>
                    <a:pt x="50" y="23"/>
                  </a:cubicBezTo>
                  <a:cubicBezTo>
                    <a:pt x="50" y="22"/>
                    <a:pt x="50" y="22"/>
                    <a:pt x="50" y="22"/>
                  </a:cubicBezTo>
                  <a:cubicBezTo>
                    <a:pt x="50" y="22"/>
                    <a:pt x="50" y="22"/>
                    <a:pt x="50" y="22"/>
                  </a:cubicBezTo>
                  <a:cubicBezTo>
                    <a:pt x="51" y="21"/>
                    <a:pt x="51" y="21"/>
                    <a:pt x="51" y="21"/>
                  </a:cubicBezTo>
                  <a:cubicBezTo>
                    <a:pt x="51" y="21"/>
                    <a:pt x="51" y="21"/>
                    <a:pt x="51" y="21"/>
                  </a:cubicBezTo>
                  <a:cubicBezTo>
                    <a:pt x="51" y="21"/>
                    <a:pt x="50" y="21"/>
                    <a:pt x="50" y="21"/>
                  </a:cubicBezTo>
                  <a:cubicBezTo>
                    <a:pt x="50" y="20"/>
                    <a:pt x="50" y="20"/>
                    <a:pt x="50" y="20"/>
                  </a:cubicBezTo>
                  <a:cubicBezTo>
                    <a:pt x="50" y="20"/>
                    <a:pt x="50" y="20"/>
                    <a:pt x="50" y="20"/>
                  </a:cubicBezTo>
                  <a:close/>
                  <a:moveTo>
                    <a:pt x="53" y="19"/>
                  </a:moveTo>
                  <a:cubicBezTo>
                    <a:pt x="54" y="19"/>
                    <a:pt x="54" y="19"/>
                    <a:pt x="54" y="20"/>
                  </a:cubicBezTo>
                  <a:cubicBezTo>
                    <a:pt x="54" y="20"/>
                    <a:pt x="55" y="20"/>
                    <a:pt x="55" y="20"/>
                  </a:cubicBezTo>
                  <a:cubicBezTo>
                    <a:pt x="55" y="20"/>
                    <a:pt x="55" y="20"/>
                    <a:pt x="55" y="20"/>
                  </a:cubicBezTo>
                  <a:cubicBezTo>
                    <a:pt x="54" y="20"/>
                    <a:pt x="54" y="20"/>
                    <a:pt x="54" y="20"/>
                  </a:cubicBezTo>
                  <a:cubicBezTo>
                    <a:pt x="54" y="20"/>
                    <a:pt x="53" y="19"/>
                    <a:pt x="53" y="19"/>
                  </a:cubicBezTo>
                  <a:cubicBezTo>
                    <a:pt x="53" y="19"/>
                    <a:pt x="53" y="19"/>
                    <a:pt x="53" y="19"/>
                  </a:cubicBezTo>
                  <a:close/>
                </a:path>
              </a:pathLst>
            </a:custGeom>
            <a:solidFill>
              <a:sysClr val="window" lastClr="FFFFFF">
                <a:lumMod val="75000"/>
              </a:sysClr>
            </a:solidFill>
            <a:ln w="3175">
              <a:solidFill>
                <a:schemeClr val="bg1">
                  <a:lumMod val="65000"/>
                </a:schemeClr>
              </a:solid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defTabSz="2945407">
                <a:defRPr/>
              </a:pPr>
              <a:endParaRPr lang="en-US" sz="1600" kern="0">
                <a:solidFill>
                  <a:srgbClr val="0A0A0A"/>
                </a:solidFill>
                <a:cs typeface="Arial" charset="0"/>
              </a:endParaRPr>
            </a:p>
          </p:txBody>
        </p:sp>
        <p:sp>
          <p:nvSpPr>
            <p:cNvPr id="300" name="Freeform 283">
              <a:extLst>
                <a:ext uri="{FF2B5EF4-FFF2-40B4-BE49-F238E27FC236}">
                  <a16:creationId xmlns:a16="http://schemas.microsoft.com/office/drawing/2014/main" id="{F1D14A0E-8362-1BDB-3CBF-4887438E3601}"/>
                </a:ext>
              </a:extLst>
            </p:cNvPr>
            <p:cNvSpPr>
              <a:spLocks noEditPoints="1"/>
            </p:cNvSpPr>
            <p:nvPr/>
          </p:nvSpPr>
          <p:spPr bwMode="auto">
            <a:xfrm>
              <a:off x="24659190" y="9027777"/>
              <a:ext cx="943345" cy="1112459"/>
            </a:xfrm>
            <a:custGeom>
              <a:avLst/>
              <a:gdLst/>
              <a:ahLst/>
              <a:cxnLst>
                <a:cxn ang="0">
                  <a:pos x="23" y="7"/>
                </a:cxn>
                <a:cxn ang="0">
                  <a:pos x="22" y="9"/>
                </a:cxn>
                <a:cxn ang="0">
                  <a:pos x="22" y="11"/>
                </a:cxn>
                <a:cxn ang="0">
                  <a:pos x="25" y="16"/>
                </a:cxn>
                <a:cxn ang="0">
                  <a:pos x="28" y="18"/>
                </a:cxn>
                <a:cxn ang="0">
                  <a:pos x="29" y="21"/>
                </a:cxn>
                <a:cxn ang="0">
                  <a:pos x="33" y="25"/>
                </a:cxn>
                <a:cxn ang="0">
                  <a:pos x="38" y="26"/>
                </a:cxn>
                <a:cxn ang="0">
                  <a:pos x="42" y="30"/>
                </a:cxn>
                <a:cxn ang="0">
                  <a:pos x="46" y="33"/>
                </a:cxn>
                <a:cxn ang="0">
                  <a:pos x="46" y="35"/>
                </a:cxn>
                <a:cxn ang="0">
                  <a:pos x="43" y="33"/>
                </a:cxn>
                <a:cxn ang="0">
                  <a:pos x="41" y="34"/>
                </a:cxn>
                <a:cxn ang="0">
                  <a:pos x="42" y="38"/>
                </a:cxn>
                <a:cxn ang="0">
                  <a:pos x="40" y="42"/>
                </a:cxn>
                <a:cxn ang="0">
                  <a:pos x="37" y="46"/>
                </a:cxn>
                <a:cxn ang="0">
                  <a:pos x="39" y="41"/>
                </a:cxn>
                <a:cxn ang="0">
                  <a:pos x="35" y="35"/>
                </a:cxn>
                <a:cxn ang="0">
                  <a:pos x="31" y="31"/>
                </a:cxn>
                <a:cxn ang="0">
                  <a:pos x="27" y="29"/>
                </a:cxn>
                <a:cxn ang="0">
                  <a:pos x="22" y="25"/>
                </a:cxn>
                <a:cxn ang="0">
                  <a:pos x="18" y="23"/>
                </a:cxn>
                <a:cxn ang="0">
                  <a:pos x="15" y="19"/>
                </a:cxn>
                <a:cxn ang="0">
                  <a:pos x="11" y="14"/>
                </a:cxn>
                <a:cxn ang="0">
                  <a:pos x="6" y="13"/>
                </a:cxn>
                <a:cxn ang="0">
                  <a:pos x="3" y="16"/>
                </a:cxn>
                <a:cxn ang="0">
                  <a:pos x="3" y="14"/>
                </a:cxn>
                <a:cxn ang="0">
                  <a:pos x="1" y="11"/>
                </a:cxn>
                <a:cxn ang="0">
                  <a:pos x="2" y="7"/>
                </a:cxn>
                <a:cxn ang="0">
                  <a:pos x="2" y="6"/>
                </a:cxn>
                <a:cxn ang="0">
                  <a:pos x="6" y="4"/>
                </a:cxn>
                <a:cxn ang="0">
                  <a:pos x="9" y="5"/>
                </a:cxn>
                <a:cxn ang="0">
                  <a:pos x="14" y="2"/>
                </a:cxn>
                <a:cxn ang="0">
                  <a:pos x="15" y="1"/>
                </a:cxn>
                <a:cxn ang="0">
                  <a:pos x="21" y="0"/>
                </a:cxn>
                <a:cxn ang="0">
                  <a:pos x="24" y="2"/>
                </a:cxn>
                <a:cxn ang="0">
                  <a:pos x="27" y="2"/>
                </a:cxn>
                <a:cxn ang="0">
                  <a:pos x="27" y="4"/>
                </a:cxn>
                <a:cxn ang="0">
                  <a:pos x="35" y="45"/>
                </a:cxn>
                <a:cxn ang="0">
                  <a:pos x="32" y="45"/>
                </a:cxn>
                <a:cxn ang="0">
                  <a:pos x="25" y="46"/>
                </a:cxn>
                <a:cxn ang="0">
                  <a:pos x="25" y="47"/>
                </a:cxn>
                <a:cxn ang="0">
                  <a:pos x="28" y="49"/>
                </a:cxn>
                <a:cxn ang="0">
                  <a:pos x="32" y="52"/>
                </a:cxn>
                <a:cxn ang="0">
                  <a:pos x="35" y="50"/>
                </a:cxn>
                <a:cxn ang="0">
                  <a:pos x="35" y="46"/>
                </a:cxn>
                <a:cxn ang="0">
                  <a:pos x="9" y="30"/>
                </a:cxn>
                <a:cxn ang="0">
                  <a:pos x="5" y="31"/>
                </a:cxn>
                <a:cxn ang="0">
                  <a:pos x="6" y="35"/>
                </a:cxn>
                <a:cxn ang="0">
                  <a:pos x="6" y="40"/>
                </a:cxn>
                <a:cxn ang="0">
                  <a:pos x="8" y="39"/>
                </a:cxn>
                <a:cxn ang="0">
                  <a:pos x="11" y="39"/>
                </a:cxn>
                <a:cxn ang="0">
                  <a:pos x="11" y="31"/>
                </a:cxn>
              </a:cxnLst>
              <a:rect l="0" t="0" r="r" b="b"/>
              <a:pathLst>
                <a:path w="48" h="52">
                  <a:moveTo>
                    <a:pt x="25" y="6"/>
                  </a:moveTo>
                  <a:cubicBezTo>
                    <a:pt x="25" y="6"/>
                    <a:pt x="25" y="6"/>
                    <a:pt x="25" y="6"/>
                  </a:cubicBezTo>
                  <a:cubicBezTo>
                    <a:pt x="25" y="6"/>
                    <a:pt x="25" y="6"/>
                    <a:pt x="25" y="6"/>
                  </a:cubicBezTo>
                  <a:cubicBezTo>
                    <a:pt x="25" y="6"/>
                    <a:pt x="25" y="6"/>
                    <a:pt x="24" y="6"/>
                  </a:cubicBezTo>
                  <a:cubicBezTo>
                    <a:pt x="24" y="7"/>
                    <a:pt x="24" y="7"/>
                    <a:pt x="23" y="7"/>
                  </a:cubicBezTo>
                  <a:cubicBezTo>
                    <a:pt x="23" y="7"/>
                    <a:pt x="23" y="7"/>
                    <a:pt x="23" y="7"/>
                  </a:cubicBezTo>
                  <a:cubicBezTo>
                    <a:pt x="23" y="7"/>
                    <a:pt x="22" y="7"/>
                    <a:pt x="22" y="7"/>
                  </a:cubicBezTo>
                  <a:cubicBezTo>
                    <a:pt x="22" y="7"/>
                    <a:pt x="21" y="8"/>
                    <a:pt x="21" y="9"/>
                  </a:cubicBezTo>
                  <a:cubicBezTo>
                    <a:pt x="21" y="9"/>
                    <a:pt x="21" y="9"/>
                    <a:pt x="22" y="9"/>
                  </a:cubicBezTo>
                  <a:cubicBezTo>
                    <a:pt x="22" y="9"/>
                    <a:pt x="22" y="9"/>
                    <a:pt x="22" y="9"/>
                  </a:cubicBezTo>
                  <a:cubicBezTo>
                    <a:pt x="22" y="9"/>
                    <a:pt x="22" y="10"/>
                    <a:pt x="22" y="10"/>
                  </a:cubicBezTo>
                  <a:cubicBezTo>
                    <a:pt x="22" y="10"/>
                    <a:pt x="22" y="10"/>
                    <a:pt x="22" y="10"/>
                  </a:cubicBezTo>
                  <a:cubicBezTo>
                    <a:pt x="22" y="10"/>
                    <a:pt x="23" y="10"/>
                    <a:pt x="23" y="10"/>
                  </a:cubicBezTo>
                  <a:cubicBezTo>
                    <a:pt x="23" y="10"/>
                    <a:pt x="23" y="10"/>
                    <a:pt x="22" y="11"/>
                  </a:cubicBezTo>
                  <a:cubicBezTo>
                    <a:pt x="22" y="10"/>
                    <a:pt x="22" y="10"/>
                    <a:pt x="22" y="11"/>
                  </a:cubicBezTo>
                  <a:cubicBezTo>
                    <a:pt x="21" y="11"/>
                    <a:pt x="22" y="13"/>
                    <a:pt x="22" y="13"/>
                  </a:cubicBezTo>
                  <a:cubicBezTo>
                    <a:pt x="22" y="13"/>
                    <a:pt x="22" y="14"/>
                    <a:pt x="22" y="14"/>
                  </a:cubicBezTo>
                  <a:cubicBezTo>
                    <a:pt x="23" y="14"/>
                    <a:pt x="23" y="15"/>
                    <a:pt x="23" y="15"/>
                  </a:cubicBezTo>
                  <a:cubicBezTo>
                    <a:pt x="24" y="15"/>
                    <a:pt x="24" y="15"/>
                    <a:pt x="25" y="16"/>
                  </a:cubicBezTo>
                  <a:cubicBezTo>
                    <a:pt x="25" y="16"/>
                    <a:pt x="25" y="16"/>
                    <a:pt x="25" y="16"/>
                  </a:cubicBezTo>
                  <a:cubicBezTo>
                    <a:pt x="25" y="16"/>
                    <a:pt x="25" y="16"/>
                    <a:pt x="25" y="16"/>
                  </a:cubicBezTo>
                  <a:cubicBezTo>
                    <a:pt x="25" y="16"/>
                    <a:pt x="26" y="16"/>
                    <a:pt x="26" y="17"/>
                  </a:cubicBezTo>
                  <a:cubicBezTo>
                    <a:pt x="26" y="17"/>
                    <a:pt x="27" y="17"/>
                    <a:pt x="27" y="17"/>
                  </a:cubicBezTo>
                  <a:cubicBezTo>
                    <a:pt x="27" y="17"/>
                    <a:pt x="27" y="18"/>
                    <a:pt x="28" y="18"/>
                  </a:cubicBezTo>
                  <a:cubicBezTo>
                    <a:pt x="28" y="18"/>
                    <a:pt x="28" y="18"/>
                    <a:pt x="28" y="18"/>
                  </a:cubicBezTo>
                  <a:cubicBezTo>
                    <a:pt x="28" y="19"/>
                    <a:pt x="28" y="19"/>
                    <a:pt x="28" y="19"/>
                  </a:cubicBezTo>
                  <a:cubicBezTo>
                    <a:pt x="28" y="19"/>
                    <a:pt x="28" y="20"/>
                    <a:pt x="28" y="20"/>
                  </a:cubicBezTo>
                  <a:cubicBezTo>
                    <a:pt x="28" y="20"/>
                    <a:pt x="28" y="20"/>
                    <a:pt x="28" y="20"/>
                  </a:cubicBezTo>
                  <a:cubicBezTo>
                    <a:pt x="29" y="20"/>
                    <a:pt x="29" y="20"/>
                    <a:pt x="29" y="20"/>
                  </a:cubicBezTo>
                  <a:cubicBezTo>
                    <a:pt x="29" y="21"/>
                    <a:pt x="29" y="21"/>
                    <a:pt x="29" y="21"/>
                  </a:cubicBezTo>
                  <a:cubicBezTo>
                    <a:pt x="29" y="22"/>
                    <a:pt x="30" y="23"/>
                    <a:pt x="31" y="23"/>
                  </a:cubicBezTo>
                  <a:cubicBezTo>
                    <a:pt x="31" y="23"/>
                    <a:pt x="31" y="24"/>
                    <a:pt x="31" y="24"/>
                  </a:cubicBezTo>
                  <a:cubicBezTo>
                    <a:pt x="31" y="24"/>
                    <a:pt x="32" y="24"/>
                    <a:pt x="32" y="24"/>
                  </a:cubicBezTo>
                  <a:cubicBezTo>
                    <a:pt x="32" y="24"/>
                    <a:pt x="32" y="25"/>
                    <a:pt x="32" y="25"/>
                  </a:cubicBezTo>
                  <a:cubicBezTo>
                    <a:pt x="33" y="25"/>
                    <a:pt x="33" y="25"/>
                    <a:pt x="33" y="25"/>
                  </a:cubicBezTo>
                  <a:cubicBezTo>
                    <a:pt x="33" y="25"/>
                    <a:pt x="34" y="26"/>
                    <a:pt x="34" y="26"/>
                  </a:cubicBezTo>
                  <a:cubicBezTo>
                    <a:pt x="35" y="26"/>
                    <a:pt x="37" y="26"/>
                    <a:pt x="38" y="26"/>
                  </a:cubicBezTo>
                  <a:cubicBezTo>
                    <a:pt x="38" y="26"/>
                    <a:pt x="38" y="26"/>
                    <a:pt x="38" y="26"/>
                  </a:cubicBezTo>
                  <a:cubicBezTo>
                    <a:pt x="38" y="26"/>
                    <a:pt x="38" y="26"/>
                    <a:pt x="38" y="26"/>
                  </a:cubicBezTo>
                  <a:cubicBezTo>
                    <a:pt x="38" y="26"/>
                    <a:pt x="38" y="26"/>
                    <a:pt x="38" y="26"/>
                  </a:cubicBezTo>
                  <a:cubicBezTo>
                    <a:pt x="38" y="27"/>
                    <a:pt x="37" y="27"/>
                    <a:pt x="37" y="28"/>
                  </a:cubicBezTo>
                  <a:cubicBezTo>
                    <a:pt x="37" y="28"/>
                    <a:pt x="37" y="28"/>
                    <a:pt x="37" y="28"/>
                  </a:cubicBezTo>
                  <a:cubicBezTo>
                    <a:pt x="38" y="28"/>
                    <a:pt x="38" y="28"/>
                    <a:pt x="38" y="28"/>
                  </a:cubicBezTo>
                  <a:cubicBezTo>
                    <a:pt x="39" y="29"/>
                    <a:pt x="39" y="29"/>
                    <a:pt x="40" y="29"/>
                  </a:cubicBezTo>
                  <a:cubicBezTo>
                    <a:pt x="41" y="30"/>
                    <a:pt x="42" y="30"/>
                    <a:pt x="42" y="30"/>
                  </a:cubicBezTo>
                  <a:cubicBezTo>
                    <a:pt x="43" y="30"/>
                    <a:pt x="43" y="31"/>
                    <a:pt x="44" y="31"/>
                  </a:cubicBezTo>
                  <a:cubicBezTo>
                    <a:pt x="44" y="31"/>
                    <a:pt x="44" y="31"/>
                    <a:pt x="45" y="32"/>
                  </a:cubicBezTo>
                  <a:cubicBezTo>
                    <a:pt x="45" y="32"/>
                    <a:pt x="45" y="32"/>
                    <a:pt x="45" y="32"/>
                  </a:cubicBezTo>
                  <a:cubicBezTo>
                    <a:pt x="45" y="32"/>
                    <a:pt x="45" y="32"/>
                    <a:pt x="46" y="32"/>
                  </a:cubicBezTo>
                  <a:cubicBezTo>
                    <a:pt x="46" y="32"/>
                    <a:pt x="46" y="32"/>
                    <a:pt x="46" y="33"/>
                  </a:cubicBezTo>
                  <a:cubicBezTo>
                    <a:pt x="46" y="33"/>
                    <a:pt x="47" y="33"/>
                    <a:pt x="47" y="33"/>
                  </a:cubicBezTo>
                  <a:cubicBezTo>
                    <a:pt x="47" y="34"/>
                    <a:pt x="48" y="34"/>
                    <a:pt x="48" y="34"/>
                  </a:cubicBezTo>
                  <a:cubicBezTo>
                    <a:pt x="48" y="35"/>
                    <a:pt x="48" y="35"/>
                    <a:pt x="48" y="35"/>
                  </a:cubicBezTo>
                  <a:cubicBezTo>
                    <a:pt x="48" y="36"/>
                    <a:pt x="48" y="36"/>
                    <a:pt x="48" y="36"/>
                  </a:cubicBezTo>
                  <a:cubicBezTo>
                    <a:pt x="47" y="36"/>
                    <a:pt x="47" y="36"/>
                    <a:pt x="46" y="35"/>
                  </a:cubicBezTo>
                  <a:cubicBezTo>
                    <a:pt x="46" y="35"/>
                    <a:pt x="46" y="35"/>
                    <a:pt x="46" y="35"/>
                  </a:cubicBezTo>
                  <a:cubicBezTo>
                    <a:pt x="46" y="34"/>
                    <a:pt x="46" y="34"/>
                    <a:pt x="46" y="34"/>
                  </a:cubicBezTo>
                  <a:cubicBezTo>
                    <a:pt x="46" y="34"/>
                    <a:pt x="46" y="34"/>
                    <a:pt x="46" y="34"/>
                  </a:cubicBezTo>
                  <a:cubicBezTo>
                    <a:pt x="45" y="33"/>
                    <a:pt x="45" y="34"/>
                    <a:pt x="44" y="34"/>
                  </a:cubicBezTo>
                  <a:cubicBezTo>
                    <a:pt x="44" y="33"/>
                    <a:pt x="44" y="33"/>
                    <a:pt x="43" y="33"/>
                  </a:cubicBezTo>
                  <a:cubicBezTo>
                    <a:pt x="43" y="33"/>
                    <a:pt x="43" y="33"/>
                    <a:pt x="43" y="33"/>
                  </a:cubicBezTo>
                  <a:cubicBezTo>
                    <a:pt x="43" y="33"/>
                    <a:pt x="43" y="32"/>
                    <a:pt x="43" y="32"/>
                  </a:cubicBezTo>
                  <a:cubicBezTo>
                    <a:pt x="42" y="32"/>
                    <a:pt x="42" y="32"/>
                    <a:pt x="42" y="32"/>
                  </a:cubicBezTo>
                  <a:cubicBezTo>
                    <a:pt x="42" y="33"/>
                    <a:pt x="41" y="33"/>
                    <a:pt x="41" y="33"/>
                  </a:cubicBezTo>
                  <a:cubicBezTo>
                    <a:pt x="41" y="34"/>
                    <a:pt x="41" y="34"/>
                    <a:pt x="41" y="34"/>
                  </a:cubicBezTo>
                  <a:cubicBezTo>
                    <a:pt x="40" y="34"/>
                    <a:pt x="40" y="35"/>
                    <a:pt x="40" y="35"/>
                  </a:cubicBezTo>
                  <a:cubicBezTo>
                    <a:pt x="40" y="35"/>
                    <a:pt x="40" y="35"/>
                    <a:pt x="40" y="35"/>
                  </a:cubicBezTo>
                  <a:cubicBezTo>
                    <a:pt x="40" y="36"/>
                    <a:pt x="40" y="36"/>
                    <a:pt x="40" y="36"/>
                  </a:cubicBezTo>
                  <a:cubicBezTo>
                    <a:pt x="40" y="36"/>
                    <a:pt x="40" y="37"/>
                    <a:pt x="40" y="37"/>
                  </a:cubicBezTo>
                  <a:cubicBezTo>
                    <a:pt x="40" y="37"/>
                    <a:pt x="42" y="38"/>
                    <a:pt x="42" y="38"/>
                  </a:cubicBezTo>
                  <a:cubicBezTo>
                    <a:pt x="42" y="39"/>
                    <a:pt x="42" y="39"/>
                    <a:pt x="42" y="39"/>
                  </a:cubicBezTo>
                  <a:cubicBezTo>
                    <a:pt x="42" y="39"/>
                    <a:pt x="43" y="40"/>
                    <a:pt x="43" y="40"/>
                  </a:cubicBezTo>
                  <a:cubicBezTo>
                    <a:pt x="43" y="40"/>
                    <a:pt x="42" y="40"/>
                    <a:pt x="42" y="40"/>
                  </a:cubicBezTo>
                  <a:cubicBezTo>
                    <a:pt x="42" y="41"/>
                    <a:pt x="42" y="40"/>
                    <a:pt x="42" y="40"/>
                  </a:cubicBezTo>
                  <a:cubicBezTo>
                    <a:pt x="41" y="41"/>
                    <a:pt x="40" y="41"/>
                    <a:pt x="40" y="42"/>
                  </a:cubicBezTo>
                  <a:cubicBezTo>
                    <a:pt x="40" y="43"/>
                    <a:pt x="40" y="43"/>
                    <a:pt x="40" y="43"/>
                  </a:cubicBezTo>
                  <a:cubicBezTo>
                    <a:pt x="40" y="43"/>
                    <a:pt x="40" y="43"/>
                    <a:pt x="40" y="43"/>
                  </a:cubicBezTo>
                  <a:cubicBezTo>
                    <a:pt x="40" y="44"/>
                    <a:pt x="39" y="44"/>
                    <a:pt x="39" y="44"/>
                  </a:cubicBezTo>
                  <a:cubicBezTo>
                    <a:pt x="38" y="45"/>
                    <a:pt x="39" y="45"/>
                    <a:pt x="38" y="46"/>
                  </a:cubicBezTo>
                  <a:cubicBezTo>
                    <a:pt x="38" y="46"/>
                    <a:pt x="37" y="46"/>
                    <a:pt x="37" y="46"/>
                  </a:cubicBezTo>
                  <a:cubicBezTo>
                    <a:pt x="37" y="45"/>
                    <a:pt x="37" y="45"/>
                    <a:pt x="37" y="45"/>
                  </a:cubicBezTo>
                  <a:cubicBezTo>
                    <a:pt x="37" y="45"/>
                    <a:pt x="37" y="45"/>
                    <a:pt x="37" y="45"/>
                  </a:cubicBezTo>
                  <a:cubicBezTo>
                    <a:pt x="38" y="44"/>
                    <a:pt x="38" y="43"/>
                    <a:pt x="38" y="42"/>
                  </a:cubicBezTo>
                  <a:cubicBezTo>
                    <a:pt x="38" y="42"/>
                    <a:pt x="38" y="42"/>
                    <a:pt x="39" y="42"/>
                  </a:cubicBezTo>
                  <a:cubicBezTo>
                    <a:pt x="39" y="42"/>
                    <a:pt x="39" y="41"/>
                    <a:pt x="39" y="41"/>
                  </a:cubicBezTo>
                  <a:cubicBezTo>
                    <a:pt x="39" y="40"/>
                    <a:pt x="38" y="40"/>
                    <a:pt x="38" y="40"/>
                  </a:cubicBezTo>
                  <a:cubicBezTo>
                    <a:pt x="38" y="39"/>
                    <a:pt x="38" y="39"/>
                    <a:pt x="38" y="38"/>
                  </a:cubicBezTo>
                  <a:cubicBezTo>
                    <a:pt x="38" y="38"/>
                    <a:pt x="38" y="37"/>
                    <a:pt x="37" y="37"/>
                  </a:cubicBezTo>
                  <a:cubicBezTo>
                    <a:pt x="37" y="36"/>
                    <a:pt x="37" y="35"/>
                    <a:pt x="36" y="35"/>
                  </a:cubicBezTo>
                  <a:cubicBezTo>
                    <a:pt x="36" y="34"/>
                    <a:pt x="36" y="35"/>
                    <a:pt x="35" y="35"/>
                  </a:cubicBezTo>
                  <a:cubicBezTo>
                    <a:pt x="35" y="34"/>
                    <a:pt x="34" y="34"/>
                    <a:pt x="34" y="34"/>
                  </a:cubicBezTo>
                  <a:cubicBezTo>
                    <a:pt x="34" y="33"/>
                    <a:pt x="33" y="32"/>
                    <a:pt x="33" y="32"/>
                  </a:cubicBezTo>
                  <a:cubicBezTo>
                    <a:pt x="33" y="31"/>
                    <a:pt x="32" y="32"/>
                    <a:pt x="31" y="32"/>
                  </a:cubicBezTo>
                  <a:cubicBezTo>
                    <a:pt x="31" y="32"/>
                    <a:pt x="31" y="31"/>
                    <a:pt x="31" y="31"/>
                  </a:cubicBezTo>
                  <a:cubicBezTo>
                    <a:pt x="31" y="31"/>
                    <a:pt x="31" y="31"/>
                    <a:pt x="31" y="31"/>
                  </a:cubicBezTo>
                  <a:cubicBezTo>
                    <a:pt x="30" y="31"/>
                    <a:pt x="30" y="31"/>
                    <a:pt x="30" y="31"/>
                  </a:cubicBezTo>
                  <a:cubicBezTo>
                    <a:pt x="29" y="30"/>
                    <a:pt x="29" y="29"/>
                    <a:pt x="29" y="29"/>
                  </a:cubicBezTo>
                  <a:cubicBezTo>
                    <a:pt x="29" y="29"/>
                    <a:pt x="28" y="29"/>
                    <a:pt x="28" y="29"/>
                  </a:cubicBezTo>
                  <a:cubicBezTo>
                    <a:pt x="28" y="29"/>
                    <a:pt x="28" y="29"/>
                    <a:pt x="27" y="29"/>
                  </a:cubicBezTo>
                  <a:cubicBezTo>
                    <a:pt x="27" y="29"/>
                    <a:pt x="27" y="29"/>
                    <a:pt x="27" y="29"/>
                  </a:cubicBezTo>
                  <a:cubicBezTo>
                    <a:pt x="26" y="28"/>
                    <a:pt x="26" y="29"/>
                    <a:pt x="25" y="29"/>
                  </a:cubicBezTo>
                  <a:cubicBezTo>
                    <a:pt x="25" y="28"/>
                    <a:pt x="24" y="28"/>
                    <a:pt x="24" y="27"/>
                  </a:cubicBezTo>
                  <a:cubicBezTo>
                    <a:pt x="23" y="27"/>
                    <a:pt x="23" y="27"/>
                    <a:pt x="23" y="26"/>
                  </a:cubicBezTo>
                  <a:cubicBezTo>
                    <a:pt x="23" y="26"/>
                    <a:pt x="22" y="26"/>
                    <a:pt x="22" y="26"/>
                  </a:cubicBezTo>
                  <a:cubicBezTo>
                    <a:pt x="22" y="26"/>
                    <a:pt x="22" y="25"/>
                    <a:pt x="22" y="25"/>
                  </a:cubicBezTo>
                  <a:cubicBezTo>
                    <a:pt x="22" y="25"/>
                    <a:pt x="21" y="25"/>
                    <a:pt x="21" y="25"/>
                  </a:cubicBezTo>
                  <a:cubicBezTo>
                    <a:pt x="21" y="25"/>
                    <a:pt x="21" y="25"/>
                    <a:pt x="21" y="25"/>
                  </a:cubicBezTo>
                  <a:cubicBezTo>
                    <a:pt x="21" y="25"/>
                    <a:pt x="21" y="25"/>
                    <a:pt x="20" y="25"/>
                  </a:cubicBezTo>
                  <a:cubicBezTo>
                    <a:pt x="20" y="24"/>
                    <a:pt x="20" y="24"/>
                    <a:pt x="19" y="23"/>
                  </a:cubicBezTo>
                  <a:cubicBezTo>
                    <a:pt x="19" y="23"/>
                    <a:pt x="18" y="23"/>
                    <a:pt x="18" y="23"/>
                  </a:cubicBezTo>
                  <a:cubicBezTo>
                    <a:pt x="18" y="22"/>
                    <a:pt x="18" y="22"/>
                    <a:pt x="18" y="22"/>
                  </a:cubicBezTo>
                  <a:cubicBezTo>
                    <a:pt x="17" y="22"/>
                    <a:pt x="17" y="21"/>
                    <a:pt x="16" y="21"/>
                  </a:cubicBezTo>
                  <a:cubicBezTo>
                    <a:pt x="16" y="21"/>
                    <a:pt x="16" y="20"/>
                    <a:pt x="16" y="20"/>
                  </a:cubicBezTo>
                  <a:cubicBezTo>
                    <a:pt x="16" y="20"/>
                    <a:pt x="15" y="20"/>
                    <a:pt x="15" y="20"/>
                  </a:cubicBezTo>
                  <a:cubicBezTo>
                    <a:pt x="15" y="19"/>
                    <a:pt x="15" y="19"/>
                    <a:pt x="15" y="19"/>
                  </a:cubicBezTo>
                  <a:cubicBezTo>
                    <a:pt x="15" y="18"/>
                    <a:pt x="14" y="18"/>
                    <a:pt x="14" y="17"/>
                  </a:cubicBezTo>
                  <a:cubicBezTo>
                    <a:pt x="14" y="16"/>
                    <a:pt x="14" y="16"/>
                    <a:pt x="14" y="15"/>
                  </a:cubicBezTo>
                  <a:cubicBezTo>
                    <a:pt x="14" y="15"/>
                    <a:pt x="13" y="14"/>
                    <a:pt x="12" y="14"/>
                  </a:cubicBezTo>
                  <a:cubicBezTo>
                    <a:pt x="12" y="14"/>
                    <a:pt x="12" y="14"/>
                    <a:pt x="12" y="14"/>
                  </a:cubicBezTo>
                  <a:cubicBezTo>
                    <a:pt x="11" y="14"/>
                    <a:pt x="11" y="14"/>
                    <a:pt x="11" y="14"/>
                  </a:cubicBezTo>
                  <a:cubicBezTo>
                    <a:pt x="11" y="14"/>
                    <a:pt x="11" y="14"/>
                    <a:pt x="10" y="14"/>
                  </a:cubicBezTo>
                  <a:cubicBezTo>
                    <a:pt x="10" y="13"/>
                    <a:pt x="10" y="13"/>
                    <a:pt x="10" y="13"/>
                  </a:cubicBezTo>
                  <a:cubicBezTo>
                    <a:pt x="10" y="13"/>
                    <a:pt x="10" y="13"/>
                    <a:pt x="9" y="13"/>
                  </a:cubicBezTo>
                  <a:cubicBezTo>
                    <a:pt x="9" y="13"/>
                    <a:pt x="8" y="13"/>
                    <a:pt x="8" y="13"/>
                  </a:cubicBezTo>
                  <a:cubicBezTo>
                    <a:pt x="8" y="12"/>
                    <a:pt x="6" y="13"/>
                    <a:pt x="6" y="13"/>
                  </a:cubicBezTo>
                  <a:cubicBezTo>
                    <a:pt x="6" y="13"/>
                    <a:pt x="6" y="14"/>
                    <a:pt x="6" y="14"/>
                  </a:cubicBezTo>
                  <a:cubicBezTo>
                    <a:pt x="6" y="14"/>
                    <a:pt x="6" y="14"/>
                    <a:pt x="5" y="14"/>
                  </a:cubicBezTo>
                  <a:cubicBezTo>
                    <a:pt x="5" y="14"/>
                    <a:pt x="5" y="15"/>
                    <a:pt x="5" y="15"/>
                  </a:cubicBezTo>
                  <a:cubicBezTo>
                    <a:pt x="5" y="15"/>
                    <a:pt x="5" y="15"/>
                    <a:pt x="5" y="15"/>
                  </a:cubicBezTo>
                  <a:cubicBezTo>
                    <a:pt x="4" y="15"/>
                    <a:pt x="3" y="16"/>
                    <a:pt x="3" y="16"/>
                  </a:cubicBezTo>
                  <a:cubicBezTo>
                    <a:pt x="3" y="16"/>
                    <a:pt x="3" y="16"/>
                    <a:pt x="3" y="16"/>
                  </a:cubicBezTo>
                  <a:cubicBezTo>
                    <a:pt x="3" y="16"/>
                    <a:pt x="3" y="16"/>
                    <a:pt x="3" y="16"/>
                  </a:cubicBezTo>
                  <a:cubicBezTo>
                    <a:pt x="3" y="15"/>
                    <a:pt x="4" y="15"/>
                    <a:pt x="4" y="14"/>
                  </a:cubicBezTo>
                  <a:cubicBezTo>
                    <a:pt x="4" y="14"/>
                    <a:pt x="4" y="14"/>
                    <a:pt x="4" y="14"/>
                  </a:cubicBezTo>
                  <a:cubicBezTo>
                    <a:pt x="3" y="14"/>
                    <a:pt x="3" y="14"/>
                    <a:pt x="3" y="14"/>
                  </a:cubicBezTo>
                  <a:cubicBezTo>
                    <a:pt x="2" y="14"/>
                    <a:pt x="1" y="13"/>
                    <a:pt x="0" y="13"/>
                  </a:cubicBezTo>
                  <a:cubicBezTo>
                    <a:pt x="0" y="13"/>
                    <a:pt x="0" y="13"/>
                    <a:pt x="0" y="12"/>
                  </a:cubicBezTo>
                  <a:cubicBezTo>
                    <a:pt x="1" y="12"/>
                    <a:pt x="1" y="12"/>
                    <a:pt x="1" y="12"/>
                  </a:cubicBezTo>
                  <a:cubicBezTo>
                    <a:pt x="1" y="12"/>
                    <a:pt x="1" y="12"/>
                    <a:pt x="1" y="12"/>
                  </a:cubicBezTo>
                  <a:cubicBezTo>
                    <a:pt x="1" y="11"/>
                    <a:pt x="1" y="11"/>
                    <a:pt x="1" y="11"/>
                  </a:cubicBezTo>
                  <a:cubicBezTo>
                    <a:pt x="1" y="11"/>
                    <a:pt x="1" y="11"/>
                    <a:pt x="1" y="11"/>
                  </a:cubicBezTo>
                  <a:cubicBezTo>
                    <a:pt x="0" y="10"/>
                    <a:pt x="0" y="10"/>
                    <a:pt x="0" y="9"/>
                  </a:cubicBezTo>
                  <a:cubicBezTo>
                    <a:pt x="0" y="9"/>
                    <a:pt x="0" y="9"/>
                    <a:pt x="0" y="9"/>
                  </a:cubicBezTo>
                  <a:cubicBezTo>
                    <a:pt x="1" y="9"/>
                    <a:pt x="1" y="9"/>
                    <a:pt x="1" y="9"/>
                  </a:cubicBezTo>
                  <a:cubicBezTo>
                    <a:pt x="1" y="9"/>
                    <a:pt x="2" y="8"/>
                    <a:pt x="2" y="7"/>
                  </a:cubicBezTo>
                  <a:cubicBezTo>
                    <a:pt x="1" y="7"/>
                    <a:pt x="1" y="7"/>
                    <a:pt x="1" y="7"/>
                  </a:cubicBezTo>
                  <a:cubicBezTo>
                    <a:pt x="1" y="7"/>
                    <a:pt x="1" y="6"/>
                    <a:pt x="1" y="6"/>
                  </a:cubicBezTo>
                  <a:cubicBezTo>
                    <a:pt x="1" y="6"/>
                    <a:pt x="1" y="6"/>
                    <a:pt x="0" y="6"/>
                  </a:cubicBezTo>
                  <a:cubicBezTo>
                    <a:pt x="1" y="6"/>
                    <a:pt x="1" y="6"/>
                    <a:pt x="1" y="6"/>
                  </a:cubicBezTo>
                  <a:cubicBezTo>
                    <a:pt x="1" y="6"/>
                    <a:pt x="1" y="6"/>
                    <a:pt x="2" y="6"/>
                  </a:cubicBezTo>
                  <a:cubicBezTo>
                    <a:pt x="2" y="6"/>
                    <a:pt x="3" y="5"/>
                    <a:pt x="3" y="5"/>
                  </a:cubicBezTo>
                  <a:cubicBezTo>
                    <a:pt x="3" y="5"/>
                    <a:pt x="4" y="6"/>
                    <a:pt x="4" y="5"/>
                  </a:cubicBezTo>
                  <a:cubicBezTo>
                    <a:pt x="5" y="5"/>
                    <a:pt x="5" y="5"/>
                    <a:pt x="5" y="5"/>
                  </a:cubicBezTo>
                  <a:cubicBezTo>
                    <a:pt x="5" y="4"/>
                    <a:pt x="5" y="4"/>
                    <a:pt x="6" y="4"/>
                  </a:cubicBezTo>
                  <a:cubicBezTo>
                    <a:pt x="6" y="4"/>
                    <a:pt x="6" y="4"/>
                    <a:pt x="6" y="4"/>
                  </a:cubicBezTo>
                  <a:cubicBezTo>
                    <a:pt x="6" y="4"/>
                    <a:pt x="6" y="4"/>
                    <a:pt x="6" y="3"/>
                  </a:cubicBezTo>
                  <a:cubicBezTo>
                    <a:pt x="6" y="3"/>
                    <a:pt x="6" y="3"/>
                    <a:pt x="6" y="3"/>
                  </a:cubicBezTo>
                  <a:cubicBezTo>
                    <a:pt x="6" y="5"/>
                    <a:pt x="8" y="5"/>
                    <a:pt x="8" y="6"/>
                  </a:cubicBezTo>
                  <a:cubicBezTo>
                    <a:pt x="8" y="6"/>
                    <a:pt x="9" y="6"/>
                    <a:pt x="9" y="6"/>
                  </a:cubicBezTo>
                  <a:cubicBezTo>
                    <a:pt x="9" y="6"/>
                    <a:pt x="9" y="5"/>
                    <a:pt x="9" y="5"/>
                  </a:cubicBezTo>
                  <a:cubicBezTo>
                    <a:pt x="9" y="5"/>
                    <a:pt x="10" y="3"/>
                    <a:pt x="10" y="3"/>
                  </a:cubicBezTo>
                  <a:cubicBezTo>
                    <a:pt x="11" y="4"/>
                    <a:pt x="12" y="3"/>
                    <a:pt x="12" y="3"/>
                  </a:cubicBezTo>
                  <a:cubicBezTo>
                    <a:pt x="13" y="4"/>
                    <a:pt x="13" y="4"/>
                    <a:pt x="13" y="4"/>
                  </a:cubicBezTo>
                  <a:cubicBezTo>
                    <a:pt x="13" y="4"/>
                    <a:pt x="13" y="4"/>
                    <a:pt x="13" y="4"/>
                  </a:cubicBezTo>
                  <a:cubicBezTo>
                    <a:pt x="14" y="4"/>
                    <a:pt x="14" y="3"/>
                    <a:pt x="14" y="2"/>
                  </a:cubicBezTo>
                  <a:cubicBezTo>
                    <a:pt x="14" y="2"/>
                    <a:pt x="13" y="2"/>
                    <a:pt x="13" y="2"/>
                  </a:cubicBezTo>
                  <a:cubicBezTo>
                    <a:pt x="13" y="2"/>
                    <a:pt x="13" y="2"/>
                    <a:pt x="13" y="2"/>
                  </a:cubicBezTo>
                  <a:cubicBezTo>
                    <a:pt x="13" y="2"/>
                    <a:pt x="13" y="2"/>
                    <a:pt x="13" y="2"/>
                  </a:cubicBezTo>
                  <a:cubicBezTo>
                    <a:pt x="14" y="2"/>
                    <a:pt x="14" y="2"/>
                    <a:pt x="15" y="2"/>
                  </a:cubicBezTo>
                  <a:cubicBezTo>
                    <a:pt x="15" y="2"/>
                    <a:pt x="15" y="1"/>
                    <a:pt x="15" y="1"/>
                  </a:cubicBezTo>
                  <a:cubicBezTo>
                    <a:pt x="15" y="1"/>
                    <a:pt x="15" y="1"/>
                    <a:pt x="15" y="1"/>
                  </a:cubicBezTo>
                  <a:cubicBezTo>
                    <a:pt x="16" y="1"/>
                    <a:pt x="16" y="1"/>
                    <a:pt x="17" y="1"/>
                  </a:cubicBezTo>
                  <a:cubicBezTo>
                    <a:pt x="17" y="1"/>
                    <a:pt x="18" y="0"/>
                    <a:pt x="18" y="0"/>
                  </a:cubicBezTo>
                  <a:cubicBezTo>
                    <a:pt x="18" y="0"/>
                    <a:pt x="19" y="0"/>
                    <a:pt x="20" y="0"/>
                  </a:cubicBezTo>
                  <a:cubicBezTo>
                    <a:pt x="20" y="0"/>
                    <a:pt x="21" y="0"/>
                    <a:pt x="21" y="0"/>
                  </a:cubicBezTo>
                  <a:cubicBezTo>
                    <a:pt x="21" y="0"/>
                    <a:pt x="21" y="0"/>
                    <a:pt x="21" y="1"/>
                  </a:cubicBezTo>
                  <a:cubicBezTo>
                    <a:pt x="21" y="1"/>
                    <a:pt x="22" y="1"/>
                    <a:pt x="22" y="1"/>
                  </a:cubicBezTo>
                  <a:cubicBezTo>
                    <a:pt x="22" y="1"/>
                    <a:pt x="22" y="1"/>
                    <a:pt x="23" y="2"/>
                  </a:cubicBezTo>
                  <a:cubicBezTo>
                    <a:pt x="23" y="2"/>
                    <a:pt x="23" y="2"/>
                    <a:pt x="23" y="2"/>
                  </a:cubicBezTo>
                  <a:cubicBezTo>
                    <a:pt x="24" y="2"/>
                    <a:pt x="24" y="2"/>
                    <a:pt x="24" y="2"/>
                  </a:cubicBezTo>
                  <a:cubicBezTo>
                    <a:pt x="25" y="2"/>
                    <a:pt x="25" y="2"/>
                    <a:pt x="26" y="2"/>
                  </a:cubicBezTo>
                  <a:cubicBezTo>
                    <a:pt x="26" y="2"/>
                    <a:pt x="26" y="2"/>
                    <a:pt x="26" y="2"/>
                  </a:cubicBezTo>
                  <a:cubicBezTo>
                    <a:pt x="27" y="2"/>
                    <a:pt x="27" y="2"/>
                    <a:pt x="28" y="2"/>
                  </a:cubicBezTo>
                  <a:cubicBezTo>
                    <a:pt x="27" y="2"/>
                    <a:pt x="27" y="2"/>
                    <a:pt x="27" y="2"/>
                  </a:cubicBezTo>
                  <a:cubicBezTo>
                    <a:pt x="27" y="2"/>
                    <a:pt x="27" y="2"/>
                    <a:pt x="27" y="2"/>
                  </a:cubicBezTo>
                  <a:cubicBezTo>
                    <a:pt x="27" y="3"/>
                    <a:pt x="27" y="3"/>
                    <a:pt x="27" y="3"/>
                  </a:cubicBezTo>
                  <a:cubicBezTo>
                    <a:pt x="27" y="3"/>
                    <a:pt x="26" y="3"/>
                    <a:pt x="26" y="3"/>
                  </a:cubicBezTo>
                  <a:cubicBezTo>
                    <a:pt x="26" y="3"/>
                    <a:pt x="26" y="3"/>
                    <a:pt x="26" y="3"/>
                  </a:cubicBezTo>
                  <a:cubicBezTo>
                    <a:pt x="26" y="3"/>
                    <a:pt x="26" y="3"/>
                    <a:pt x="26" y="4"/>
                  </a:cubicBezTo>
                  <a:cubicBezTo>
                    <a:pt x="26" y="4"/>
                    <a:pt x="26" y="4"/>
                    <a:pt x="27" y="4"/>
                  </a:cubicBezTo>
                  <a:cubicBezTo>
                    <a:pt x="26" y="5"/>
                    <a:pt x="27" y="5"/>
                    <a:pt x="27" y="6"/>
                  </a:cubicBezTo>
                  <a:cubicBezTo>
                    <a:pt x="27" y="6"/>
                    <a:pt x="27" y="6"/>
                    <a:pt x="27" y="6"/>
                  </a:cubicBezTo>
                  <a:cubicBezTo>
                    <a:pt x="26" y="6"/>
                    <a:pt x="26" y="6"/>
                    <a:pt x="25" y="6"/>
                  </a:cubicBezTo>
                  <a:close/>
                  <a:moveTo>
                    <a:pt x="36" y="44"/>
                  </a:moveTo>
                  <a:cubicBezTo>
                    <a:pt x="36" y="45"/>
                    <a:pt x="35" y="45"/>
                    <a:pt x="35" y="45"/>
                  </a:cubicBezTo>
                  <a:cubicBezTo>
                    <a:pt x="35" y="45"/>
                    <a:pt x="35" y="45"/>
                    <a:pt x="34" y="45"/>
                  </a:cubicBezTo>
                  <a:cubicBezTo>
                    <a:pt x="34" y="45"/>
                    <a:pt x="34" y="45"/>
                    <a:pt x="33" y="45"/>
                  </a:cubicBezTo>
                  <a:cubicBezTo>
                    <a:pt x="33" y="45"/>
                    <a:pt x="33" y="45"/>
                    <a:pt x="33" y="45"/>
                  </a:cubicBezTo>
                  <a:cubicBezTo>
                    <a:pt x="33" y="45"/>
                    <a:pt x="33" y="45"/>
                    <a:pt x="33" y="45"/>
                  </a:cubicBezTo>
                  <a:cubicBezTo>
                    <a:pt x="33" y="45"/>
                    <a:pt x="33" y="45"/>
                    <a:pt x="32" y="45"/>
                  </a:cubicBezTo>
                  <a:cubicBezTo>
                    <a:pt x="32" y="45"/>
                    <a:pt x="32" y="46"/>
                    <a:pt x="32" y="46"/>
                  </a:cubicBezTo>
                  <a:cubicBezTo>
                    <a:pt x="31" y="46"/>
                    <a:pt x="30" y="46"/>
                    <a:pt x="29" y="46"/>
                  </a:cubicBezTo>
                  <a:cubicBezTo>
                    <a:pt x="29" y="46"/>
                    <a:pt x="29" y="46"/>
                    <a:pt x="28" y="46"/>
                  </a:cubicBezTo>
                  <a:cubicBezTo>
                    <a:pt x="28" y="46"/>
                    <a:pt x="27" y="45"/>
                    <a:pt x="26" y="45"/>
                  </a:cubicBezTo>
                  <a:cubicBezTo>
                    <a:pt x="26" y="45"/>
                    <a:pt x="26" y="45"/>
                    <a:pt x="25" y="46"/>
                  </a:cubicBezTo>
                  <a:cubicBezTo>
                    <a:pt x="25" y="46"/>
                    <a:pt x="25" y="45"/>
                    <a:pt x="24" y="45"/>
                  </a:cubicBezTo>
                  <a:cubicBezTo>
                    <a:pt x="24" y="45"/>
                    <a:pt x="24" y="45"/>
                    <a:pt x="24" y="46"/>
                  </a:cubicBezTo>
                  <a:cubicBezTo>
                    <a:pt x="24" y="46"/>
                    <a:pt x="23" y="46"/>
                    <a:pt x="23" y="47"/>
                  </a:cubicBezTo>
                  <a:cubicBezTo>
                    <a:pt x="23" y="47"/>
                    <a:pt x="24" y="47"/>
                    <a:pt x="24" y="47"/>
                  </a:cubicBezTo>
                  <a:cubicBezTo>
                    <a:pt x="24" y="47"/>
                    <a:pt x="25" y="47"/>
                    <a:pt x="25" y="47"/>
                  </a:cubicBezTo>
                  <a:cubicBezTo>
                    <a:pt x="26" y="48"/>
                    <a:pt x="26" y="48"/>
                    <a:pt x="26" y="48"/>
                  </a:cubicBezTo>
                  <a:cubicBezTo>
                    <a:pt x="26" y="48"/>
                    <a:pt x="26" y="48"/>
                    <a:pt x="26" y="48"/>
                  </a:cubicBezTo>
                  <a:cubicBezTo>
                    <a:pt x="27" y="48"/>
                    <a:pt x="27" y="48"/>
                    <a:pt x="27" y="48"/>
                  </a:cubicBezTo>
                  <a:cubicBezTo>
                    <a:pt x="27" y="49"/>
                    <a:pt x="27" y="49"/>
                    <a:pt x="27" y="49"/>
                  </a:cubicBezTo>
                  <a:cubicBezTo>
                    <a:pt x="27" y="49"/>
                    <a:pt x="27" y="49"/>
                    <a:pt x="28" y="49"/>
                  </a:cubicBezTo>
                  <a:cubicBezTo>
                    <a:pt x="28" y="49"/>
                    <a:pt x="28" y="49"/>
                    <a:pt x="28" y="49"/>
                  </a:cubicBezTo>
                  <a:cubicBezTo>
                    <a:pt x="28" y="49"/>
                    <a:pt x="29" y="50"/>
                    <a:pt x="29" y="50"/>
                  </a:cubicBezTo>
                  <a:cubicBezTo>
                    <a:pt x="29" y="50"/>
                    <a:pt x="31" y="50"/>
                    <a:pt x="31" y="50"/>
                  </a:cubicBezTo>
                  <a:cubicBezTo>
                    <a:pt x="32" y="51"/>
                    <a:pt x="32" y="51"/>
                    <a:pt x="32" y="52"/>
                  </a:cubicBezTo>
                  <a:cubicBezTo>
                    <a:pt x="32" y="52"/>
                    <a:pt x="32" y="52"/>
                    <a:pt x="32" y="52"/>
                  </a:cubicBezTo>
                  <a:cubicBezTo>
                    <a:pt x="33" y="52"/>
                    <a:pt x="33" y="52"/>
                    <a:pt x="33" y="52"/>
                  </a:cubicBezTo>
                  <a:cubicBezTo>
                    <a:pt x="33" y="52"/>
                    <a:pt x="34" y="52"/>
                    <a:pt x="34" y="52"/>
                  </a:cubicBezTo>
                  <a:cubicBezTo>
                    <a:pt x="34" y="52"/>
                    <a:pt x="34" y="52"/>
                    <a:pt x="34" y="52"/>
                  </a:cubicBezTo>
                  <a:cubicBezTo>
                    <a:pt x="34" y="52"/>
                    <a:pt x="34" y="51"/>
                    <a:pt x="34" y="51"/>
                  </a:cubicBezTo>
                  <a:cubicBezTo>
                    <a:pt x="34" y="51"/>
                    <a:pt x="35" y="50"/>
                    <a:pt x="35" y="50"/>
                  </a:cubicBezTo>
                  <a:cubicBezTo>
                    <a:pt x="35" y="50"/>
                    <a:pt x="35" y="50"/>
                    <a:pt x="35" y="50"/>
                  </a:cubicBezTo>
                  <a:cubicBezTo>
                    <a:pt x="34" y="50"/>
                    <a:pt x="35" y="50"/>
                    <a:pt x="34" y="49"/>
                  </a:cubicBezTo>
                  <a:cubicBezTo>
                    <a:pt x="34" y="49"/>
                    <a:pt x="34" y="49"/>
                    <a:pt x="34" y="48"/>
                  </a:cubicBezTo>
                  <a:cubicBezTo>
                    <a:pt x="34" y="48"/>
                    <a:pt x="34" y="48"/>
                    <a:pt x="34" y="48"/>
                  </a:cubicBezTo>
                  <a:cubicBezTo>
                    <a:pt x="35" y="47"/>
                    <a:pt x="35" y="47"/>
                    <a:pt x="35" y="46"/>
                  </a:cubicBezTo>
                  <a:cubicBezTo>
                    <a:pt x="35" y="46"/>
                    <a:pt x="35" y="46"/>
                    <a:pt x="35" y="46"/>
                  </a:cubicBezTo>
                  <a:cubicBezTo>
                    <a:pt x="35" y="46"/>
                    <a:pt x="36" y="45"/>
                    <a:pt x="36" y="45"/>
                  </a:cubicBezTo>
                  <a:cubicBezTo>
                    <a:pt x="36" y="44"/>
                    <a:pt x="36" y="45"/>
                    <a:pt x="36" y="44"/>
                  </a:cubicBezTo>
                  <a:close/>
                  <a:moveTo>
                    <a:pt x="10" y="29"/>
                  </a:moveTo>
                  <a:cubicBezTo>
                    <a:pt x="9" y="29"/>
                    <a:pt x="9" y="30"/>
                    <a:pt x="9" y="30"/>
                  </a:cubicBezTo>
                  <a:cubicBezTo>
                    <a:pt x="9" y="30"/>
                    <a:pt x="9" y="30"/>
                    <a:pt x="9" y="30"/>
                  </a:cubicBezTo>
                  <a:cubicBezTo>
                    <a:pt x="8" y="30"/>
                    <a:pt x="8" y="30"/>
                    <a:pt x="8" y="31"/>
                  </a:cubicBezTo>
                  <a:cubicBezTo>
                    <a:pt x="8" y="31"/>
                    <a:pt x="8" y="31"/>
                    <a:pt x="8" y="31"/>
                  </a:cubicBezTo>
                  <a:cubicBezTo>
                    <a:pt x="7" y="31"/>
                    <a:pt x="7" y="31"/>
                    <a:pt x="7" y="31"/>
                  </a:cubicBezTo>
                  <a:cubicBezTo>
                    <a:pt x="7" y="31"/>
                    <a:pt x="6" y="31"/>
                    <a:pt x="5" y="31"/>
                  </a:cubicBezTo>
                  <a:cubicBezTo>
                    <a:pt x="5" y="31"/>
                    <a:pt x="5" y="31"/>
                    <a:pt x="5" y="31"/>
                  </a:cubicBezTo>
                  <a:cubicBezTo>
                    <a:pt x="5" y="32"/>
                    <a:pt x="6" y="32"/>
                    <a:pt x="6" y="33"/>
                  </a:cubicBezTo>
                  <a:cubicBezTo>
                    <a:pt x="6" y="33"/>
                    <a:pt x="6" y="33"/>
                    <a:pt x="6" y="33"/>
                  </a:cubicBezTo>
                  <a:cubicBezTo>
                    <a:pt x="6" y="33"/>
                    <a:pt x="6" y="33"/>
                    <a:pt x="7" y="34"/>
                  </a:cubicBezTo>
                  <a:cubicBezTo>
                    <a:pt x="7" y="34"/>
                    <a:pt x="7" y="35"/>
                    <a:pt x="6" y="35"/>
                  </a:cubicBezTo>
                  <a:cubicBezTo>
                    <a:pt x="6" y="36"/>
                    <a:pt x="7" y="36"/>
                    <a:pt x="7" y="36"/>
                  </a:cubicBezTo>
                  <a:cubicBezTo>
                    <a:pt x="7" y="37"/>
                    <a:pt x="7" y="37"/>
                    <a:pt x="7" y="37"/>
                  </a:cubicBezTo>
                  <a:cubicBezTo>
                    <a:pt x="6" y="37"/>
                    <a:pt x="7" y="37"/>
                    <a:pt x="7" y="38"/>
                  </a:cubicBezTo>
                  <a:cubicBezTo>
                    <a:pt x="6" y="38"/>
                    <a:pt x="6" y="38"/>
                    <a:pt x="6" y="38"/>
                  </a:cubicBezTo>
                  <a:cubicBezTo>
                    <a:pt x="6" y="38"/>
                    <a:pt x="6" y="40"/>
                    <a:pt x="6" y="40"/>
                  </a:cubicBezTo>
                  <a:cubicBezTo>
                    <a:pt x="7" y="40"/>
                    <a:pt x="7" y="40"/>
                    <a:pt x="7" y="40"/>
                  </a:cubicBezTo>
                  <a:cubicBezTo>
                    <a:pt x="7" y="40"/>
                    <a:pt x="7" y="40"/>
                    <a:pt x="7" y="40"/>
                  </a:cubicBezTo>
                  <a:cubicBezTo>
                    <a:pt x="7" y="41"/>
                    <a:pt x="8" y="41"/>
                    <a:pt x="8" y="41"/>
                  </a:cubicBezTo>
                  <a:cubicBezTo>
                    <a:pt x="8" y="40"/>
                    <a:pt x="8" y="40"/>
                    <a:pt x="8" y="40"/>
                  </a:cubicBezTo>
                  <a:cubicBezTo>
                    <a:pt x="8" y="40"/>
                    <a:pt x="9" y="39"/>
                    <a:pt x="8" y="39"/>
                  </a:cubicBezTo>
                  <a:cubicBezTo>
                    <a:pt x="8" y="39"/>
                    <a:pt x="8" y="39"/>
                    <a:pt x="8" y="39"/>
                  </a:cubicBezTo>
                  <a:cubicBezTo>
                    <a:pt x="9" y="39"/>
                    <a:pt x="9" y="39"/>
                    <a:pt x="9" y="39"/>
                  </a:cubicBezTo>
                  <a:cubicBezTo>
                    <a:pt x="9" y="39"/>
                    <a:pt x="9" y="39"/>
                    <a:pt x="9" y="39"/>
                  </a:cubicBezTo>
                  <a:cubicBezTo>
                    <a:pt x="9" y="39"/>
                    <a:pt x="10" y="39"/>
                    <a:pt x="10" y="39"/>
                  </a:cubicBezTo>
                  <a:cubicBezTo>
                    <a:pt x="10" y="39"/>
                    <a:pt x="10" y="39"/>
                    <a:pt x="11" y="39"/>
                  </a:cubicBezTo>
                  <a:cubicBezTo>
                    <a:pt x="11" y="38"/>
                    <a:pt x="11" y="37"/>
                    <a:pt x="11" y="36"/>
                  </a:cubicBezTo>
                  <a:cubicBezTo>
                    <a:pt x="11" y="35"/>
                    <a:pt x="11" y="35"/>
                    <a:pt x="11" y="35"/>
                  </a:cubicBezTo>
                  <a:cubicBezTo>
                    <a:pt x="11" y="34"/>
                    <a:pt x="11" y="33"/>
                    <a:pt x="12" y="33"/>
                  </a:cubicBezTo>
                  <a:cubicBezTo>
                    <a:pt x="12" y="32"/>
                    <a:pt x="11" y="31"/>
                    <a:pt x="11" y="31"/>
                  </a:cubicBezTo>
                  <a:cubicBezTo>
                    <a:pt x="11" y="31"/>
                    <a:pt x="11" y="31"/>
                    <a:pt x="11" y="31"/>
                  </a:cubicBezTo>
                  <a:cubicBezTo>
                    <a:pt x="11" y="30"/>
                    <a:pt x="11" y="30"/>
                    <a:pt x="11" y="30"/>
                  </a:cubicBezTo>
                  <a:cubicBezTo>
                    <a:pt x="10" y="30"/>
                    <a:pt x="10" y="29"/>
                    <a:pt x="10" y="29"/>
                  </a:cubicBezTo>
                  <a:close/>
                </a:path>
              </a:pathLst>
            </a:custGeom>
            <a:solidFill>
              <a:sysClr val="window" lastClr="FFFFFF">
                <a:lumMod val="75000"/>
              </a:sysClr>
            </a:solidFill>
            <a:ln w="3175">
              <a:solidFill>
                <a:schemeClr val="bg1">
                  <a:lumMod val="65000"/>
                </a:schemeClr>
              </a:solid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defTabSz="2945407">
                <a:defRPr/>
              </a:pPr>
              <a:endParaRPr lang="en-US" sz="1600" kern="0">
                <a:solidFill>
                  <a:srgbClr val="0A0A0A"/>
                </a:solidFill>
                <a:cs typeface="Arial" charset="0"/>
              </a:endParaRPr>
            </a:p>
          </p:txBody>
        </p:sp>
        <p:sp>
          <p:nvSpPr>
            <p:cNvPr id="301" name="Freeform 284">
              <a:extLst>
                <a:ext uri="{FF2B5EF4-FFF2-40B4-BE49-F238E27FC236}">
                  <a16:creationId xmlns:a16="http://schemas.microsoft.com/office/drawing/2014/main" id="{7E5DE109-C179-1E73-F862-235E9F6F332E}"/>
                </a:ext>
              </a:extLst>
            </p:cNvPr>
            <p:cNvSpPr>
              <a:spLocks noEditPoints="1"/>
            </p:cNvSpPr>
            <p:nvPr/>
          </p:nvSpPr>
          <p:spPr bwMode="auto">
            <a:xfrm>
              <a:off x="23757219" y="8602673"/>
              <a:ext cx="1117119" cy="1022025"/>
            </a:xfrm>
            <a:custGeom>
              <a:avLst/>
              <a:gdLst/>
              <a:ahLst/>
              <a:cxnLst>
                <a:cxn ang="0">
                  <a:pos x="43" y="39"/>
                </a:cxn>
                <a:cxn ang="0">
                  <a:pos x="40" y="39"/>
                </a:cxn>
                <a:cxn ang="0">
                  <a:pos x="38" y="38"/>
                </a:cxn>
                <a:cxn ang="0">
                  <a:pos x="37" y="38"/>
                </a:cxn>
                <a:cxn ang="0">
                  <a:pos x="33" y="38"/>
                </a:cxn>
                <a:cxn ang="0">
                  <a:pos x="30" y="40"/>
                </a:cxn>
                <a:cxn ang="0">
                  <a:pos x="26" y="43"/>
                </a:cxn>
                <a:cxn ang="0">
                  <a:pos x="24" y="41"/>
                </a:cxn>
                <a:cxn ang="0">
                  <a:pos x="19" y="41"/>
                </a:cxn>
                <a:cxn ang="0">
                  <a:pos x="14" y="40"/>
                </a:cxn>
                <a:cxn ang="0">
                  <a:pos x="13" y="32"/>
                </a:cxn>
                <a:cxn ang="0">
                  <a:pos x="14" y="28"/>
                </a:cxn>
                <a:cxn ang="0">
                  <a:pos x="16" y="31"/>
                </a:cxn>
                <a:cxn ang="0">
                  <a:pos x="14" y="26"/>
                </a:cxn>
                <a:cxn ang="0">
                  <a:pos x="14" y="23"/>
                </a:cxn>
                <a:cxn ang="0">
                  <a:pos x="10" y="20"/>
                </a:cxn>
                <a:cxn ang="0">
                  <a:pos x="12" y="19"/>
                </a:cxn>
                <a:cxn ang="0">
                  <a:pos x="8" y="17"/>
                </a:cxn>
                <a:cxn ang="0">
                  <a:pos x="6" y="16"/>
                </a:cxn>
                <a:cxn ang="0">
                  <a:pos x="4" y="16"/>
                </a:cxn>
                <a:cxn ang="0">
                  <a:pos x="2" y="14"/>
                </a:cxn>
                <a:cxn ang="0">
                  <a:pos x="2" y="13"/>
                </a:cxn>
                <a:cxn ang="0">
                  <a:pos x="2" y="12"/>
                </a:cxn>
                <a:cxn ang="0">
                  <a:pos x="5" y="11"/>
                </a:cxn>
                <a:cxn ang="0">
                  <a:pos x="9" y="12"/>
                </a:cxn>
                <a:cxn ang="0">
                  <a:pos x="11" y="12"/>
                </a:cxn>
                <a:cxn ang="0">
                  <a:pos x="13" y="9"/>
                </a:cxn>
                <a:cxn ang="0">
                  <a:pos x="14" y="7"/>
                </a:cxn>
                <a:cxn ang="0">
                  <a:pos x="19" y="8"/>
                </a:cxn>
                <a:cxn ang="0">
                  <a:pos x="21" y="7"/>
                </a:cxn>
                <a:cxn ang="0">
                  <a:pos x="22" y="6"/>
                </a:cxn>
                <a:cxn ang="0">
                  <a:pos x="26" y="2"/>
                </a:cxn>
                <a:cxn ang="0">
                  <a:pos x="29" y="0"/>
                </a:cxn>
                <a:cxn ang="0">
                  <a:pos x="33" y="2"/>
                </a:cxn>
                <a:cxn ang="0">
                  <a:pos x="35" y="4"/>
                </a:cxn>
                <a:cxn ang="0">
                  <a:pos x="38" y="5"/>
                </a:cxn>
                <a:cxn ang="0">
                  <a:pos x="41" y="8"/>
                </a:cxn>
                <a:cxn ang="0">
                  <a:pos x="47" y="9"/>
                </a:cxn>
                <a:cxn ang="0">
                  <a:pos x="50" y="11"/>
                </a:cxn>
                <a:cxn ang="0">
                  <a:pos x="48" y="17"/>
                </a:cxn>
                <a:cxn ang="0">
                  <a:pos x="45" y="19"/>
                </a:cxn>
                <a:cxn ang="0">
                  <a:pos x="43" y="22"/>
                </a:cxn>
                <a:cxn ang="0">
                  <a:pos x="44" y="24"/>
                </a:cxn>
                <a:cxn ang="0">
                  <a:pos x="46" y="25"/>
                </a:cxn>
                <a:cxn ang="0">
                  <a:pos x="46" y="29"/>
                </a:cxn>
                <a:cxn ang="0">
                  <a:pos x="46" y="33"/>
                </a:cxn>
                <a:cxn ang="0">
                  <a:pos x="48" y="35"/>
                </a:cxn>
                <a:cxn ang="0">
                  <a:pos x="54" y="45"/>
                </a:cxn>
                <a:cxn ang="0">
                  <a:pos x="53" y="43"/>
                </a:cxn>
                <a:cxn ang="0">
                  <a:pos x="56" y="40"/>
                </a:cxn>
                <a:cxn ang="0">
                  <a:pos x="56" y="45"/>
                </a:cxn>
              </a:cxnLst>
              <a:rect l="0" t="0" r="r" b="b"/>
              <a:pathLst>
                <a:path w="57" h="48">
                  <a:moveTo>
                    <a:pt x="47" y="37"/>
                  </a:moveTo>
                  <a:cubicBezTo>
                    <a:pt x="46" y="37"/>
                    <a:pt x="46" y="37"/>
                    <a:pt x="46" y="37"/>
                  </a:cubicBezTo>
                  <a:cubicBezTo>
                    <a:pt x="46" y="38"/>
                    <a:pt x="45" y="38"/>
                    <a:pt x="45" y="39"/>
                  </a:cubicBezTo>
                  <a:cubicBezTo>
                    <a:pt x="44" y="39"/>
                    <a:pt x="44" y="39"/>
                    <a:pt x="44" y="39"/>
                  </a:cubicBezTo>
                  <a:cubicBezTo>
                    <a:pt x="44" y="39"/>
                    <a:pt x="43" y="39"/>
                    <a:pt x="43" y="39"/>
                  </a:cubicBezTo>
                  <a:cubicBezTo>
                    <a:pt x="43" y="39"/>
                    <a:pt x="43" y="39"/>
                    <a:pt x="43" y="39"/>
                  </a:cubicBezTo>
                  <a:cubicBezTo>
                    <a:pt x="42" y="39"/>
                    <a:pt x="42" y="39"/>
                    <a:pt x="42" y="39"/>
                  </a:cubicBezTo>
                  <a:cubicBezTo>
                    <a:pt x="42" y="39"/>
                    <a:pt x="42" y="39"/>
                    <a:pt x="42" y="39"/>
                  </a:cubicBezTo>
                  <a:cubicBezTo>
                    <a:pt x="41" y="39"/>
                    <a:pt x="41" y="39"/>
                    <a:pt x="41" y="39"/>
                  </a:cubicBezTo>
                  <a:cubicBezTo>
                    <a:pt x="41" y="39"/>
                    <a:pt x="40" y="39"/>
                    <a:pt x="40" y="39"/>
                  </a:cubicBezTo>
                  <a:cubicBezTo>
                    <a:pt x="40" y="39"/>
                    <a:pt x="40" y="38"/>
                    <a:pt x="40" y="38"/>
                  </a:cubicBezTo>
                  <a:cubicBezTo>
                    <a:pt x="40" y="38"/>
                    <a:pt x="39" y="38"/>
                    <a:pt x="39" y="38"/>
                  </a:cubicBezTo>
                  <a:cubicBezTo>
                    <a:pt x="39" y="38"/>
                    <a:pt x="39" y="37"/>
                    <a:pt x="39" y="37"/>
                  </a:cubicBezTo>
                  <a:cubicBezTo>
                    <a:pt x="39" y="37"/>
                    <a:pt x="38" y="37"/>
                    <a:pt x="38" y="37"/>
                  </a:cubicBezTo>
                  <a:cubicBezTo>
                    <a:pt x="38" y="37"/>
                    <a:pt x="38" y="37"/>
                    <a:pt x="38" y="38"/>
                  </a:cubicBezTo>
                  <a:cubicBezTo>
                    <a:pt x="38" y="38"/>
                    <a:pt x="38" y="38"/>
                    <a:pt x="38" y="38"/>
                  </a:cubicBezTo>
                  <a:cubicBezTo>
                    <a:pt x="37" y="37"/>
                    <a:pt x="37" y="37"/>
                    <a:pt x="37" y="37"/>
                  </a:cubicBezTo>
                  <a:cubicBezTo>
                    <a:pt x="37" y="37"/>
                    <a:pt x="37" y="37"/>
                    <a:pt x="37" y="37"/>
                  </a:cubicBezTo>
                  <a:cubicBezTo>
                    <a:pt x="37" y="37"/>
                    <a:pt x="37" y="38"/>
                    <a:pt x="37" y="38"/>
                  </a:cubicBezTo>
                  <a:cubicBezTo>
                    <a:pt x="37" y="38"/>
                    <a:pt x="37" y="38"/>
                    <a:pt x="37" y="38"/>
                  </a:cubicBezTo>
                  <a:cubicBezTo>
                    <a:pt x="37" y="37"/>
                    <a:pt x="36" y="38"/>
                    <a:pt x="36" y="37"/>
                  </a:cubicBezTo>
                  <a:cubicBezTo>
                    <a:pt x="36" y="37"/>
                    <a:pt x="36" y="37"/>
                    <a:pt x="36" y="37"/>
                  </a:cubicBezTo>
                  <a:cubicBezTo>
                    <a:pt x="35" y="37"/>
                    <a:pt x="35" y="37"/>
                    <a:pt x="35" y="37"/>
                  </a:cubicBezTo>
                  <a:cubicBezTo>
                    <a:pt x="35" y="37"/>
                    <a:pt x="34" y="37"/>
                    <a:pt x="34" y="37"/>
                  </a:cubicBezTo>
                  <a:cubicBezTo>
                    <a:pt x="34" y="37"/>
                    <a:pt x="33" y="37"/>
                    <a:pt x="33" y="38"/>
                  </a:cubicBezTo>
                  <a:cubicBezTo>
                    <a:pt x="33" y="38"/>
                    <a:pt x="33" y="38"/>
                    <a:pt x="32" y="38"/>
                  </a:cubicBezTo>
                  <a:cubicBezTo>
                    <a:pt x="32" y="38"/>
                    <a:pt x="32" y="38"/>
                    <a:pt x="32" y="38"/>
                  </a:cubicBezTo>
                  <a:cubicBezTo>
                    <a:pt x="32" y="38"/>
                    <a:pt x="32" y="38"/>
                    <a:pt x="31" y="38"/>
                  </a:cubicBezTo>
                  <a:cubicBezTo>
                    <a:pt x="31" y="38"/>
                    <a:pt x="30" y="39"/>
                    <a:pt x="30" y="39"/>
                  </a:cubicBezTo>
                  <a:cubicBezTo>
                    <a:pt x="30" y="40"/>
                    <a:pt x="30" y="40"/>
                    <a:pt x="30" y="40"/>
                  </a:cubicBezTo>
                  <a:cubicBezTo>
                    <a:pt x="30" y="40"/>
                    <a:pt x="30" y="42"/>
                    <a:pt x="30" y="42"/>
                  </a:cubicBezTo>
                  <a:cubicBezTo>
                    <a:pt x="30" y="42"/>
                    <a:pt x="30" y="42"/>
                    <a:pt x="30" y="42"/>
                  </a:cubicBezTo>
                  <a:cubicBezTo>
                    <a:pt x="30" y="42"/>
                    <a:pt x="30" y="42"/>
                    <a:pt x="30" y="42"/>
                  </a:cubicBezTo>
                  <a:cubicBezTo>
                    <a:pt x="29" y="42"/>
                    <a:pt x="29" y="43"/>
                    <a:pt x="28" y="43"/>
                  </a:cubicBezTo>
                  <a:cubicBezTo>
                    <a:pt x="28" y="43"/>
                    <a:pt x="27" y="42"/>
                    <a:pt x="26" y="43"/>
                  </a:cubicBezTo>
                  <a:cubicBezTo>
                    <a:pt x="26" y="43"/>
                    <a:pt x="26" y="43"/>
                    <a:pt x="26" y="43"/>
                  </a:cubicBezTo>
                  <a:cubicBezTo>
                    <a:pt x="26" y="43"/>
                    <a:pt x="26" y="43"/>
                    <a:pt x="26" y="43"/>
                  </a:cubicBezTo>
                  <a:cubicBezTo>
                    <a:pt x="26" y="42"/>
                    <a:pt x="25" y="42"/>
                    <a:pt x="25" y="42"/>
                  </a:cubicBezTo>
                  <a:cubicBezTo>
                    <a:pt x="25" y="42"/>
                    <a:pt x="25" y="42"/>
                    <a:pt x="25" y="42"/>
                  </a:cubicBezTo>
                  <a:cubicBezTo>
                    <a:pt x="24" y="42"/>
                    <a:pt x="24" y="41"/>
                    <a:pt x="24" y="41"/>
                  </a:cubicBezTo>
                  <a:cubicBezTo>
                    <a:pt x="24" y="41"/>
                    <a:pt x="23" y="41"/>
                    <a:pt x="23" y="41"/>
                  </a:cubicBezTo>
                  <a:cubicBezTo>
                    <a:pt x="23" y="41"/>
                    <a:pt x="23" y="41"/>
                    <a:pt x="22" y="41"/>
                  </a:cubicBezTo>
                  <a:cubicBezTo>
                    <a:pt x="22" y="41"/>
                    <a:pt x="22" y="41"/>
                    <a:pt x="22" y="41"/>
                  </a:cubicBezTo>
                  <a:cubicBezTo>
                    <a:pt x="22" y="41"/>
                    <a:pt x="21" y="40"/>
                    <a:pt x="20" y="40"/>
                  </a:cubicBezTo>
                  <a:cubicBezTo>
                    <a:pt x="20" y="41"/>
                    <a:pt x="20" y="41"/>
                    <a:pt x="19" y="41"/>
                  </a:cubicBezTo>
                  <a:cubicBezTo>
                    <a:pt x="18" y="41"/>
                    <a:pt x="18" y="41"/>
                    <a:pt x="17" y="41"/>
                  </a:cubicBezTo>
                  <a:cubicBezTo>
                    <a:pt x="17" y="41"/>
                    <a:pt x="17" y="40"/>
                    <a:pt x="16" y="40"/>
                  </a:cubicBezTo>
                  <a:cubicBezTo>
                    <a:pt x="16" y="41"/>
                    <a:pt x="16" y="41"/>
                    <a:pt x="15" y="41"/>
                  </a:cubicBezTo>
                  <a:cubicBezTo>
                    <a:pt x="15" y="41"/>
                    <a:pt x="15" y="40"/>
                    <a:pt x="15" y="40"/>
                  </a:cubicBezTo>
                  <a:cubicBezTo>
                    <a:pt x="14" y="40"/>
                    <a:pt x="14" y="40"/>
                    <a:pt x="14" y="40"/>
                  </a:cubicBezTo>
                  <a:cubicBezTo>
                    <a:pt x="14" y="40"/>
                    <a:pt x="12" y="39"/>
                    <a:pt x="12" y="39"/>
                  </a:cubicBezTo>
                  <a:cubicBezTo>
                    <a:pt x="12" y="39"/>
                    <a:pt x="12" y="38"/>
                    <a:pt x="12" y="38"/>
                  </a:cubicBezTo>
                  <a:cubicBezTo>
                    <a:pt x="12" y="38"/>
                    <a:pt x="11" y="38"/>
                    <a:pt x="11" y="38"/>
                  </a:cubicBezTo>
                  <a:cubicBezTo>
                    <a:pt x="12" y="38"/>
                    <a:pt x="12" y="37"/>
                    <a:pt x="12" y="36"/>
                  </a:cubicBezTo>
                  <a:cubicBezTo>
                    <a:pt x="13" y="35"/>
                    <a:pt x="13" y="33"/>
                    <a:pt x="13" y="32"/>
                  </a:cubicBezTo>
                  <a:cubicBezTo>
                    <a:pt x="13" y="32"/>
                    <a:pt x="13" y="32"/>
                    <a:pt x="14" y="32"/>
                  </a:cubicBezTo>
                  <a:cubicBezTo>
                    <a:pt x="14" y="32"/>
                    <a:pt x="14" y="31"/>
                    <a:pt x="14" y="31"/>
                  </a:cubicBezTo>
                  <a:cubicBezTo>
                    <a:pt x="13" y="31"/>
                    <a:pt x="13" y="31"/>
                    <a:pt x="13" y="31"/>
                  </a:cubicBezTo>
                  <a:cubicBezTo>
                    <a:pt x="13" y="31"/>
                    <a:pt x="13" y="31"/>
                    <a:pt x="13" y="31"/>
                  </a:cubicBezTo>
                  <a:cubicBezTo>
                    <a:pt x="13" y="30"/>
                    <a:pt x="14" y="28"/>
                    <a:pt x="14" y="28"/>
                  </a:cubicBezTo>
                  <a:cubicBezTo>
                    <a:pt x="14" y="28"/>
                    <a:pt x="14" y="28"/>
                    <a:pt x="14" y="28"/>
                  </a:cubicBezTo>
                  <a:cubicBezTo>
                    <a:pt x="14" y="28"/>
                    <a:pt x="15" y="28"/>
                    <a:pt x="15" y="28"/>
                  </a:cubicBezTo>
                  <a:cubicBezTo>
                    <a:pt x="15" y="29"/>
                    <a:pt x="15" y="29"/>
                    <a:pt x="15" y="30"/>
                  </a:cubicBezTo>
                  <a:cubicBezTo>
                    <a:pt x="15" y="30"/>
                    <a:pt x="16" y="30"/>
                    <a:pt x="16" y="31"/>
                  </a:cubicBezTo>
                  <a:cubicBezTo>
                    <a:pt x="16" y="31"/>
                    <a:pt x="16" y="31"/>
                    <a:pt x="16" y="31"/>
                  </a:cubicBezTo>
                  <a:cubicBezTo>
                    <a:pt x="16" y="30"/>
                    <a:pt x="16" y="30"/>
                    <a:pt x="16" y="30"/>
                  </a:cubicBezTo>
                  <a:cubicBezTo>
                    <a:pt x="15" y="29"/>
                    <a:pt x="16" y="28"/>
                    <a:pt x="15" y="27"/>
                  </a:cubicBezTo>
                  <a:cubicBezTo>
                    <a:pt x="15" y="27"/>
                    <a:pt x="14" y="27"/>
                    <a:pt x="14" y="26"/>
                  </a:cubicBezTo>
                  <a:cubicBezTo>
                    <a:pt x="14" y="26"/>
                    <a:pt x="14" y="26"/>
                    <a:pt x="14" y="26"/>
                  </a:cubicBezTo>
                  <a:cubicBezTo>
                    <a:pt x="14" y="26"/>
                    <a:pt x="14" y="26"/>
                    <a:pt x="14" y="26"/>
                  </a:cubicBezTo>
                  <a:cubicBezTo>
                    <a:pt x="14" y="25"/>
                    <a:pt x="14" y="25"/>
                    <a:pt x="14" y="25"/>
                  </a:cubicBezTo>
                  <a:cubicBezTo>
                    <a:pt x="14" y="24"/>
                    <a:pt x="14" y="24"/>
                    <a:pt x="14" y="24"/>
                  </a:cubicBezTo>
                  <a:cubicBezTo>
                    <a:pt x="14" y="24"/>
                    <a:pt x="14" y="24"/>
                    <a:pt x="14" y="23"/>
                  </a:cubicBezTo>
                  <a:cubicBezTo>
                    <a:pt x="14" y="23"/>
                    <a:pt x="14" y="23"/>
                    <a:pt x="14" y="23"/>
                  </a:cubicBezTo>
                  <a:cubicBezTo>
                    <a:pt x="14" y="23"/>
                    <a:pt x="14" y="23"/>
                    <a:pt x="14" y="23"/>
                  </a:cubicBezTo>
                  <a:cubicBezTo>
                    <a:pt x="13" y="23"/>
                    <a:pt x="13" y="23"/>
                    <a:pt x="13" y="23"/>
                  </a:cubicBezTo>
                  <a:cubicBezTo>
                    <a:pt x="12" y="23"/>
                    <a:pt x="12" y="22"/>
                    <a:pt x="12" y="22"/>
                  </a:cubicBezTo>
                  <a:cubicBezTo>
                    <a:pt x="12" y="22"/>
                    <a:pt x="12" y="22"/>
                    <a:pt x="11" y="22"/>
                  </a:cubicBezTo>
                  <a:cubicBezTo>
                    <a:pt x="11" y="22"/>
                    <a:pt x="11" y="22"/>
                    <a:pt x="11" y="21"/>
                  </a:cubicBezTo>
                  <a:cubicBezTo>
                    <a:pt x="11" y="21"/>
                    <a:pt x="10" y="21"/>
                    <a:pt x="10" y="20"/>
                  </a:cubicBezTo>
                  <a:cubicBezTo>
                    <a:pt x="11" y="20"/>
                    <a:pt x="11" y="20"/>
                    <a:pt x="11" y="19"/>
                  </a:cubicBezTo>
                  <a:cubicBezTo>
                    <a:pt x="10" y="19"/>
                    <a:pt x="10" y="19"/>
                    <a:pt x="10" y="19"/>
                  </a:cubicBezTo>
                  <a:cubicBezTo>
                    <a:pt x="10" y="19"/>
                    <a:pt x="10" y="19"/>
                    <a:pt x="11" y="19"/>
                  </a:cubicBezTo>
                  <a:cubicBezTo>
                    <a:pt x="11" y="19"/>
                    <a:pt x="11" y="19"/>
                    <a:pt x="12" y="19"/>
                  </a:cubicBezTo>
                  <a:cubicBezTo>
                    <a:pt x="12" y="19"/>
                    <a:pt x="12" y="19"/>
                    <a:pt x="12" y="19"/>
                  </a:cubicBezTo>
                  <a:cubicBezTo>
                    <a:pt x="11" y="18"/>
                    <a:pt x="11" y="18"/>
                    <a:pt x="11" y="18"/>
                  </a:cubicBezTo>
                  <a:cubicBezTo>
                    <a:pt x="10" y="18"/>
                    <a:pt x="9" y="19"/>
                    <a:pt x="9" y="18"/>
                  </a:cubicBezTo>
                  <a:cubicBezTo>
                    <a:pt x="9" y="18"/>
                    <a:pt x="9" y="18"/>
                    <a:pt x="9" y="18"/>
                  </a:cubicBezTo>
                  <a:cubicBezTo>
                    <a:pt x="9" y="18"/>
                    <a:pt x="9" y="18"/>
                    <a:pt x="9" y="17"/>
                  </a:cubicBezTo>
                  <a:cubicBezTo>
                    <a:pt x="9" y="17"/>
                    <a:pt x="9" y="17"/>
                    <a:pt x="8" y="17"/>
                  </a:cubicBezTo>
                  <a:cubicBezTo>
                    <a:pt x="8" y="17"/>
                    <a:pt x="8" y="17"/>
                    <a:pt x="8" y="17"/>
                  </a:cubicBezTo>
                  <a:cubicBezTo>
                    <a:pt x="8" y="17"/>
                    <a:pt x="8" y="17"/>
                    <a:pt x="8" y="17"/>
                  </a:cubicBezTo>
                  <a:cubicBezTo>
                    <a:pt x="7" y="16"/>
                    <a:pt x="6" y="17"/>
                    <a:pt x="6" y="16"/>
                  </a:cubicBezTo>
                  <a:cubicBezTo>
                    <a:pt x="6" y="16"/>
                    <a:pt x="6" y="16"/>
                    <a:pt x="6" y="16"/>
                  </a:cubicBezTo>
                  <a:cubicBezTo>
                    <a:pt x="6" y="16"/>
                    <a:pt x="6" y="16"/>
                    <a:pt x="6" y="16"/>
                  </a:cubicBezTo>
                  <a:cubicBezTo>
                    <a:pt x="6" y="16"/>
                    <a:pt x="6" y="16"/>
                    <a:pt x="6" y="16"/>
                  </a:cubicBezTo>
                  <a:cubicBezTo>
                    <a:pt x="6" y="16"/>
                    <a:pt x="6" y="16"/>
                    <a:pt x="6" y="16"/>
                  </a:cubicBezTo>
                  <a:cubicBezTo>
                    <a:pt x="6" y="16"/>
                    <a:pt x="6" y="16"/>
                    <a:pt x="6" y="16"/>
                  </a:cubicBezTo>
                  <a:cubicBezTo>
                    <a:pt x="5" y="16"/>
                    <a:pt x="5" y="16"/>
                    <a:pt x="5" y="16"/>
                  </a:cubicBezTo>
                  <a:cubicBezTo>
                    <a:pt x="5" y="16"/>
                    <a:pt x="4" y="16"/>
                    <a:pt x="4" y="16"/>
                  </a:cubicBezTo>
                  <a:cubicBezTo>
                    <a:pt x="4" y="16"/>
                    <a:pt x="4" y="16"/>
                    <a:pt x="3" y="16"/>
                  </a:cubicBezTo>
                  <a:cubicBezTo>
                    <a:pt x="3" y="15"/>
                    <a:pt x="3" y="15"/>
                    <a:pt x="3" y="15"/>
                  </a:cubicBezTo>
                  <a:cubicBezTo>
                    <a:pt x="3" y="15"/>
                    <a:pt x="2" y="15"/>
                    <a:pt x="2" y="15"/>
                  </a:cubicBezTo>
                  <a:cubicBezTo>
                    <a:pt x="2" y="15"/>
                    <a:pt x="1" y="15"/>
                    <a:pt x="1" y="14"/>
                  </a:cubicBezTo>
                  <a:cubicBezTo>
                    <a:pt x="1" y="14"/>
                    <a:pt x="2" y="15"/>
                    <a:pt x="2" y="14"/>
                  </a:cubicBezTo>
                  <a:cubicBezTo>
                    <a:pt x="2" y="14"/>
                    <a:pt x="2" y="14"/>
                    <a:pt x="2" y="13"/>
                  </a:cubicBezTo>
                  <a:cubicBezTo>
                    <a:pt x="2" y="13"/>
                    <a:pt x="2" y="13"/>
                    <a:pt x="2" y="13"/>
                  </a:cubicBezTo>
                  <a:cubicBezTo>
                    <a:pt x="2" y="13"/>
                    <a:pt x="2" y="13"/>
                    <a:pt x="2" y="13"/>
                  </a:cubicBezTo>
                  <a:cubicBezTo>
                    <a:pt x="2" y="13"/>
                    <a:pt x="2" y="13"/>
                    <a:pt x="2" y="13"/>
                  </a:cubicBezTo>
                  <a:cubicBezTo>
                    <a:pt x="2" y="13"/>
                    <a:pt x="2" y="13"/>
                    <a:pt x="2" y="13"/>
                  </a:cubicBezTo>
                  <a:cubicBezTo>
                    <a:pt x="2" y="13"/>
                    <a:pt x="1" y="13"/>
                    <a:pt x="1" y="13"/>
                  </a:cubicBezTo>
                  <a:cubicBezTo>
                    <a:pt x="1" y="13"/>
                    <a:pt x="0" y="13"/>
                    <a:pt x="0" y="13"/>
                  </a:cubicBezTo>
                  <a:cubicBezTo>
                    <a:pt x="0" y="13"/>
                    <a:pt x="0" y="13"/>
                    <a:pt x="0" y="12"/>
                  </a:cubicBezTo>
                  <a:cubicBezTo>
                    <a:pt x="0" y="12"/>
                    <a:pt x="1" y="12"/>
                    <a:pt x="2" y="12"/>
                  </a:cubicBezTo>
                  <a:cubicBezTo>
                    <a:pt x="2" y="12"/>
                    <a:pt x="2" y="12"/>
                    <a:pt x="2" y="12"/>
                  </a:cubicBezTo>
                  <a:cubicBezTo>
                    <a:pt x="2" y="12"/>
                    <a:pt x="3" y="11"/>
                    <a:pt x="3" y="11"/>
                  </a:cubicBezTo>
                  <a:cubicBezTo>
                    <a:pt x="3" y="11"/>
                    <a:pt x="3" y="12"/>
                    <a:pt x="3" y="12"/>
                  </a:cubicBezTo>
                  <a:cubicBezTo>
                    <a:pt x="4" y="12"/>
                    <a:pt x="4" y="11"/>
                    <a:pt x="4" y="11"/>
                  </a:cubicBezTo>
                  <a:cubicBezTo>
                    <a:pt x="4" y="11"/>
                    <a:pt x="5" y="11"/>
                    <a:pt x="5" y="11"/>
                  </a:cubicBezTo>
                  <a:cubicBezTo>
                    <a:pt x="5" y="11"/>
                    <a:pt x="5" y="11"/>
                    <a:pt x="5" y="11"/>
                  </a:cubicBezTo>
                  <a:cubicBezTo>
                    <a:pt x="6" y="11"/>
                    <a:pt x="6" y="11"/>
                    <a:pt x="6" y="11"/>
                  </a:cubicBezTo>
                  <a:cubicBezTo>
                    <a:pt x="6" y="11"/>
                    <a:pt x="6" y="11"/>
                    <a:pt x="6" y="11"/>
                  </a:cubicBezTo>
                  <a:cubicBezTo>
                    <a:pt x="7" y="11"/>
                    <a:pt x="7" y="11"/>
                    <a:pt x="7" y="11"/>
                  </a:cubicBezTo>
                  <a:cubicBezTo>
                    <a:pt x="7" y="11"/>
                    <a:pt x="7" y="11"/>
                    <a:pt x="7" y="11"/>
                  </a:cubicBezTo>
                  <a:cubicBezTo>
                    <a:pt x="8" y="12"/>
                    <a:pt x="8" y="12"/>
                    <a:pt x="9" y="12"/>
                  </a:cubicBezTo>
                  <a:cubicBezTo>
                    <a:pt x="9" y="12"/>
                    <a:pt x="9" y="12"/>
                    <a:pt x="10" y="12"/>
                  </a:cubicBezTo>
                  <a:cubicBezTo>
                    <a:pt x="10" y="12"/>
                    <a:pt x="10" y="12"/>
                    <a:pt x="10" y="12"/>
                  </a:cubicBezTo>
                  <a:cubicBezTo>
                    <a:pt x="10" y="12"/>
                    <a:pt x="10" y="12"/>
                    <a:pt x="11" y="12"/>
                  </a:cubicBezTo>
                  <a:cubicBezTo>
                    <a:pt x="11" y="12"/>
                    <a:pt x="11" y="12"/>
                    <a:pt x="11" y="12"/>
                  </a:cubicBezTo>
                  <a:cubicBezTo>
                    <a:pt x="11" y="12"/>
                    <a:pt x="11" y="12"/>
                    <a:pt x="11" y="12"/>
                  </a:cubicBezTo>
                  <a:cubicBezTo>
                    <a:pt x="11" y="12"/>
                    <a:pt x="11" y="12"/>
                    <a:pt x="11" y="12"/>
                  </a:cubicBezTo>
                  <a:cubicBezTo>
                    <a:pt x="11" y="12"/>
                    <a:pt x="11" y="12"/>
                    <a:pt x="11" y="12"/>
                  </a:cubicBezTo>
                  <a:cubicBezTo>
                    <a:pt x="12" y="12"/>
                    <a:pt x="13" y="12"/>
                    <a:pt x="13" y="12"/>
                  </a:cubicBezTo>
                  <a:cubicBezTo>
                    <a:pt x="14" y="12"/>
                    <a:pt x="14" y="12"/>
                    <a:pt x="14" y="11"/>
                  </a:cubicBezTo>
                  <a:cubicBezTo>
                    <a:pt x="13" y="11"/>
                    <a:pt x="13" y="10"/>
                    <a:pt x="13" y="9"/>
                  </a:cubicBezTo>
                  <a:cubicBezTo>
                    <a:pt x="13" y="9"/>
                    <a:pt x="13" y="9"/>
                    <a:pt x="13" y="8"/>
                  </a:cubicBezTo>
                  <a:cubicBezTo>
                    <a:pt x="13" y="8"/>
                    <a:pt x="12" y="8"/>
                    <a:pt x="12" y="7"/>
                  </a:cubicBezTo>
                  <a:cubicBezTo>
                    <a:pt x="12" y="7"/>
                    <a:pt x="12" y="7"/>
                    <a:pt x="12" y="7"/>
                  </a:cubicBezTo>
                  <a:cubicBezTo>
                    <a:pt x="12" y="7"/>
                    <a:pt x="13" y="7"/>
                    <a:pt x="13" y="7"/>
                  </a:cubicBezTo>
                  <a:cubicBezTo>
                    <a:pt x="13" y="7"/>
                    <a:pt x="14" y="6"/>
                    <a:pt x="14" y="7"/>
                  </a:cubicBezTo>
                  <a:cubicBezTo>
                    <a:pt x="14" y="7"/>
                    <a:pt x="14" y="7"/>
                    <a:pt x="14" y="8"/>
                  </a:cubicBezTo>
                  <a:cubicBezTo>
                    <a:pt x="14" y="8"/>
                    <a:pt x="14" y="8"/>
                    <a:pt x="14" y="8"/>
                  </a:cubicBezTo>
                  <a:cubicBezTo>
                    <a:pt x="14" y="8"/>
                    <a:pt x="14" y="8"/>
                    <a:pt x="15" y="8"/>
                  </a:cubicBezTo>
                  <a:cubicBezTo>
                    <a:pt x="15" y="8"/>
                    <a:pt x="17" y="8"/>
                    <a:pt x="17" y="8"/>
                  </a:cubicBezTo>
                  <a:cubicBezTo>
                    <a:pt x="18" y="8"/>
                    <a:pt x="18" y="9"/>
                    <a:pt x="19" y="8"/>
                  </a:cubicBezTo>
                  <a:cubicBezTo>
                    <a:pt x="19" y="8"/>
                    <a:pt x="20" y="8"/>
                    <a:pt x="20" y="8"/>
                  </a:cubicBezTo>
                  <a:cubicBezTo>
                    <a:pt x="20" y="8"/>
                    <a:pt x="21" y="8"/>
                    <a:pt x="21" y="8"/>
                  </a:cubicBezTo>
                  <a:cubicBezTo>
                    <a:pt x="21" y="8"/>
                    <a:pt x="21" y="8"/>
                    <a:pt x="21" y="8"/>
                  </a:cubicBezTo>
                  <a:cubicBezTo>
                    <a:pt x="21" y="8"/>
                    <a:pt x="21" y="8"/>
                    <a:pt x="21" y="8"/>
                  </a:cubicBezTo>
                  <a:cubicBezTo>
                    <a:pt x="21" y="7"/>
                    <a:pt x="21" y="7"/>
                    <a:pt x="21" y="7"/>
                  </a:cubicBezTo>
                  <a:cubicBezTo>
                    <a:pt x="21" y="7"/>
                    <a:pt x="20" y="7"/>
                    <a:pt x="20" y="7"/>
                  </a:cubicBezTo>
                  <a:cubicBezTo>
                    <a:pt x="20" y="7"/>
                    <a:pt x="20" y="7"/>
                    <a:pt x="20" y="7"/>
                  </a:cubicBezTo>
                  <a:cubicBezTo>
                    <a:pt x="20" y="7"/>
                    <a:pt x="20" y="6"/>
                    <a:pt x="21" y="6"/>
                  </a:cubicBezTo>
                  <a:cubicBezTo>
                    <a:pt x="21" y="6"/>
                    <a:pt x="21" y="6"/>
                    <a:pt x="21" y="6"/>
                  </a:cubicBezTo>
                  <a:cubicBezTo>
                    <a:pt x="21" y="6"/>
                    <a:pt x="22" y="6"/>
                    <a:pt x="22" y="6"/>
                  </a:cubicBezTo>
                  <a:cubicBezTo>
                    <a:pt x="22" y="6"/>
                    <a:pt x="22" y="6"/>
                    <a:pt x="23" y="6"/>
                  </a:cubicBezTo>
                  <a:cubicBezTo>
                    <a:pt x="23" y="5"/>
                    <a:pt x="24" y="5"/>
                    <a:pt x="24" y="5"/>
                  </a:cubicBezTo>
                  <a:cubicBezTo>
                    <a:pt x="25" y="5"/>
                    <a:pt x="25" y="4"/>
                    <a:pt x="26" y="4"/>
                  </a:cubicBezTo>
                  <a:cubicBezTo>
                    <a:pt x="26" y="4"/>
                    <a:pt x="26" y="4"/>
                    <a:pt x="26" y="3"/>
                  </a:cubicBezTo>
                  <a:cubicBezTo>
                    <a:pt x="26" y="3"/>
                    <a:pt x="26" y="3"/>
                    <a:pt x="26" y="2"/>
                  </a:cubicBezTo>
                  <a:cubicBezTo>
                    <a:pt x="26" y="2"/>
                    <a:pt x="26" y="2"/>
                    <a:pt x="26" y="2"/>
                  </a:cubicBezTo>
                  <a:cubicBezTo>
                    <a:pt x="26" y="1"/>
                    <a:pt x="26" y="1"/>
                    <a:pt x="26" y="1"/>
                  </a:cubicBezTo>
                  <a:cubicBezTo>
                    <a:pt x="26" y="1"/>
                    <a:pt x="26" y="0"/>
                    <a:pt x="27" y="0"/>
                  </a:cubicBezTo>
                  <a:cubicBezTo>
                    <a:pt x="27" y="0"/>
                    <a:pt x="29" y="0"/>
                    <a:pt x="29" y="0"/>
                  </a:cubicBezTo>
                  <a:cubicBezTo>
                    <a:pt x="29" y="0"/>
                    <a:pt x="29" y="0"/>
                    <a:pt x="29" y="0"/>
                  </a:cubicBezTo>
                  <a:cubicBezTo>
                    <a:pt x="29" y="0"/>
                    <a:pt x="29" y="0"/>
                    <a:pt x="29" y="0"/>
                  </a:cubicBezTo>
                  <a:cubicBezTo>
                    <a:pt x="29" y="0"/>
                    <a:pt x="29" y="1"/>
                    <a:pt x="30" y="1"/>
                  </a:cubicBezTo>
                  <a:cubicBezTo>
                    <a:pt x="30" y="1"/>
                    <a:pt x="31" y="1"/>
                    <a:pt x="31" y="2"/>
                  </a:cubicBezTo>
                  <a:cubicBezTo>
                    <a:pt x="31" y="1"/>
                    <a:pt x="32" y="1"/>
                    <a:pt x="32" y="1"/>
                  </a:cubicBezTo>
                  <a:cubicBezTo>
                    <a:pt x="32" y="2"/>
                    <a:pt x="32" y="2"/>
                    <a:pt x="33" y="2"/>
                  </a:cubicBezTo>
                  <a:cubicBezTo>
                    <a:pt x="33" y="3"/>
                    <a:pt x="33" y="2"/>
                    <a:pt x="33" y="3"/>
                  </a:cubicBezTo>
                  <a:cubicBezTo>
                    <a:pt x="34" y="3"/>
                    <a:pt x="33" y="3"/>
                    <a:pt x="34" y="3"/>
                  </a:cubicBezTo>
                  <a:cubicBezTo>
                    <a:pt x="34" y="4"/>
                    <a:pt x="34" y="4"/>
                    <a:pt x="34" y="4"/>
                  </a:cubicBezTo>
                  <a:cubicBezTo>
                    <a:pt x="34" y="3"/>
                    <a:pt x="35" y="3"/>
                    <a:pt x="35" y="3"/>
                  </a:cubicBezTo>
                  <a:cubicBezTo>
                    <a:pt x="35" y="4"/>
                    <a:pt x="35" y="4"/>
                    <a:pt x="35" y="4"/>
                  </a:cubicBezTo>
                  <a:cubicBezTo>
                    <a:pt x="36" y="4"/>
                    <a:pt x="35" y="5"/>
                    <a:pt x="35" y="5"/>
                  </a:cubicBezTo>
                  <a:cubicBezTo>
                    <a:pt x="35" y="5"/>
                    <a:pt x="35" y="5"/>
                    <a:pt x="35" y="5"/>
                  </a:cubicBezTo>
                  <a:cubicBezTo>
                    <a:pt x="35" y="5"/>
                    <a:pt x="35" y="5"/>
                    <a:pt x="35" y="5"/>
                  </a:cubicBezTo>
                  <a:cubicBezTo>
                    <a:pt x="36" y="5"/>
                    <a:pt x="37" y="6"/>
                    <a:pt x="37" y="5"/>
                  </a:cubicBezTo>
                  <a:cubicBezTo>
                    <a:pt x="37" y="5"/>
                    <a:pt x="38" y="5"/>
                    <a:pt x="38" y="5"/>
                  </a:cubicBezTo>
                  <a:cubicBezTo>
                    <a:pt x="38" y="5"/>
                    <a:pt x="38" y="6"/>
                    <a:pt x="38" y="6"/>
                  </a:cubicBezTo>
                  <a:cubicBezTo>
                    <a:pt x="38" y="6"/>
                    <a:pt x="39" y="6"/>
                    <a:pt x="39" y="6"/>
                  </a:cubicBezTo>
                  <a:cubicBezTo>
                    <a:pt x="39" y="6"/>
                    <a:pt x="39" y="6"/>
                    <a:pt x="39" y="7"/>
                  </a:cubicBezTo>
                  <a:cubicBezTo>
                    <a:pt x="40" y="7"/>
                    <a:pt x="40" y="7"/>
                    <a:pt x="40" y="7"/>
                  </a:cubicBezTo>
                  <a:cubicBezTo>
                    <a:pt x="40" y="7"/>
                    <a:pt x="40" y="8"/>
                    <a:pt x="41" y="8"/>
                  </a:cubicBezTo>
                  <a:cubicBezTo>
                    <a:pt x="42" y="7"/>
                    <a:pt x="42" y="8"/>
                    <a:pt x="43" y="8"/>
                  </a:cubicBezTo>
                  <a:cubicBezTo>
                    <a:pt x="43" y="8"/>
                    <a:pt x="43" y="8"/>
                    <a:pt x="44" y="8"/>
                  </a:cubicBezTo>
                  <a:cubicBezTo>
                    <a:pt x="44" y="8"/>
                    <a:pt x="44" y="8"/>
                    <a:pt x="45" y="8"/>
                  </a:cubicBezTo>
                  <a:cubicBezTo>
                    <a:pt x="45" y="8"/>
                    <a:pt x="45" y="9"/>
                    <a:pt x="46" y="9"/>
                  </a:cubicBezTo>
                  <a:cubicBezTo>
                    <a:pt x="46" y="9"/>
                    <a:pt x="46" y="9"/>
                    <a:pt x="47" y="9"/>
                  </a:cubicBezTo>
                  <a:cubicBezTo>
                    <a:pt x="47" y="10"/>
                    <a:pt x="48" y="10"/>
                    <a:pt x="48" y="10"/>
                  </a:cubicBezTo>
                  <a:cubicBezTo>
                    <a:pt x="49" y="9"/>
                    <a:pt x="49" y="10"/>
                    <a:pt x="49" y="10"/>
                  </a:cubicBezTo>
                  <a:cubicBezTo>
                    <a:pt x="49" y="10"/>
                    <a:pt x="50" y="10"/>
                    <a:pt x="50" y="10"/>
                  </a:cubicBezTo>
                  <a:cubicBezTo>
                    <a:pt x="50" y="10"/>
                    <a:pt x="51" y="10"/>
                    <a:pt x="51" y="10"/>
                  </a:cubicBezTo>
                  <a:cubicBezTo>
                    <a:pt x="51" y="11"/>
                    <a:pt x="50" y="11"/>
                    <a:pt x="50" y="11"/>
                  </a:cubicBezTo>
                  <a:cubicBezTo>
                    <a:pt x="49" y="12"/>
                    <a:pt x="50" y="12"/>
                    <a:pt x="49" y="13"/>
                  </a:cubicBezTo>
                  <a:cubicBezTo>
                    <a:pt x="49" y="13"/>
                    <a:pt x="49" y="13"/>
                    <a:pt x="49" y="14"/>
                  </a:cubicBezTo>
                  <a:cubicBezTo>
                    <a:pt x="49" y="14"/>
                    <a:pt x="49" y="15"/>
                    <a:pt x="49" y="15"/>
                  </a:cubicBezTo>
                  <a:cubicBezTo>
                    <a:pt x="49" y="15"/>
                    <a:pt x="48" y="16"/>
                    <a:pt x="48" y="16"/>
                  </a:cubicBezTo>
                  <a:cubicBezTo>
                    <a:pt x="48" y="16"/>
                    <a:pt x="48" y="17"/>
                    <a:pt x="48" y="17"/>
                  </a:cubicBezTo>
                  <a:cubicBezTo>
                    <a:pt x="48" y="17"/>
                    <a:pt x="48" y="17"/>
                    <a:pt x="48" y="17"/>
                  </a:cubicBezTo>
                  <a:cubicBezTo>
                    <a:pt x="48" y="17"/>
                    <a:pt x="47" y="17"/>
                    <a:pt x="46" y="17"/>
                  </a:cubicBezTo>
                  <a:cubicBezTo>
                    <a:pt x="46" y="17"/>
                    <a:pt x="46" y="17"/>
                    <a:pt x="46" y="17"/>
                  </a:cubicBezTo>
                  <a:cubicBezTo>
                    <a:pt x="46" y="18"/>
                    <a:pt x="46" y="18"/>
                    <a:pt x="46" y="18"/>
                  </a:cubicBezTo>
                  <a:cubicBezTo>
                    <a:pt x="46" y="19"/>
                    <a:pt x="45" y="19"/>
                    <a:pt x="45" y="19"/>
                  </a:cubicBezTo>
                  <a:cubicBezTo>
                    <a:pt x="45" y="19"/>
                    <a:pt x="45" y="19"/>
                    <a:pt x="45" y="19"/>
                  </a:cubicBezTo>
                  <a:cubicBezTo>
                    <a:pt x="45" y="20"/>
                    <a:pt x="44" y="20"/>
                    <a:pt x="44" y="20"/>
                  </a:cubicBezTo>
                  <a:cubicBezTo>
                    <a:pt x="44" y="20"/>
                    <a:pt x="44" y="20"/>
                    <a:pt x="44" y="21"/>
                  </a:cubicBezTo>
                  <a:cubicBezTo>
                    <a:pt x="44" y="21"/>
                    <a:pt x="43" y="21"/>
                    <a:pt x="43" y="21"/>
                  </a:cubicBezTo>
                  <a:cubicBezTo>
                    <a:pt x="43" y="22"/>
                    <a:pt x="43" y="22"/>
                    <a:pt x="43" y="22"/>
                  </a:cubicBezTo>
                  <a:cubicBezTo>
                    <a:pt x="43" y="22"/>
                    <a:pt x="43" y="23"/>
                    <a:pt x="43" y="23"/>
                  </a:cubicBezTo>
                  <a:cubicBezTo>
                    <a:pt x="43" y="23"/>
                    <a:pt x="43" y="23"/>
                    <a:pt x="43" y="23"/>
                  </a:cubicBezTo>
                  <a:cubicBezTo>
                    <a:pt x="42" y="23"/>
                    <a:pt x="42" y="24"/>
                    <a:pt x="42" y="24"/>
                  </a:cubicBezTo>
                  <a:cubicBezTo>
                    <a:pt x="42" y="24"/>
                    <a:pt x="43" y="24"/>
                    <a:pt x="43" y="24"/>
                  </a:cubicBezTo>
                  <a:cubicBezTo>
                    <a:pt x="43" y="24"/>
                    <a:pt x="43" y="24"/>
                    <a:pt x="44" y="24"/>
                  </a:cubicBezTo>
                  <a:cubicBezTo>
                    <a:pt x="44" y="24"/>
                    <a:pt x="44" y="24"/>
                    <a:pt x="44" y="24"/>
                  </a:cubicBezTo>
                  <a:cubicBezTo>
                    <a:pt x="44" y="24"/>
                    <a:pt x="44" y="23"/>
                    <a:pt x="44" y="23"/>
                  </a:cubicBezTo>
                  <a:cubicBezTo>
                    <a:pt x="44" y="23"/>
                    <a:pt x="45" y="23"/>
                    <a:pt x="45" y="23"/>
                  </a:cubicBezTo>
                  <a:cubicBezTo>
                    <a:pt x="45" y="23"/>
                    <a:pt x="45" y="24"/>
                    <a:pt x="45" y="24"/>
                  </a:cubicBezTo>
                  <a:cubicBezTo>
                    <a:pt x="46" y="24"/>
                    <a:pt x="46" y="25"/>
                    <a:pt x="46" y="25"/>
                  </a:cubicBezTo>
                  <a:cubicBezTo>
                    <a:pt x="46" y="25"/>
                    <a:pt x="45" y="26"/>
                    <a:pt x="45" y="26"/>
                  </a:cubicBezTo>
                  <a:cubicBezTo>
                    <a:pt x="46" y="26"/>
                    <a:pt x="47" y="28"/>
                    <a:pt x="47" y="28"/>
                  </a:cubicBezTo>
                  <a:cubicBezTo>
                    <a:pt x="47" y="28"/>
                    <a:pt x="47" y="28"/>
                    <a:pt x="47" y="28"/>
                  </a:cubicBezTo>
                  <a:cubicBezTo>
                    <a:pt x="46" y="28"/>
                    <a:pt x="46" y="28"/>
                    <a:pt x="46" y="28"/>
                  </a:cubicBezTo>
                  <a:cubicBezTo>
                    <a:pt x="46" y="29"/>
                    <a:pt x="46" y="29"/>
                    <a:pt x="46" y="29"/>
                  </a:cubicBezTo>
                  <a:cubicBezTo>
                    <a:pt x="45" y="29"/>
                    <a:pt x="45" y="28"/>
                    <a:pt x="45" y="30"/>
                  </a:cubicBezTo>
                  <a:cubicBezTo>
                    <a:pt x="45" y="30"/>
                    <a:pt x="45" y="30"/>
                    <a:pt x="45" y="30"/>
                  </a:cubicBezTo>
                  <a:cubicBezTo>
                    <a:pt x="45" y="30"/>
                    <a:pt x="45" y="30"/>
                    <a:pt x="45" y="31"/>
                  </a:cubicBezTo>
                  <a:cubicBezTo>
                    <a:pt x="45" y="31"/>
                    <a:pt x="46" y="31"/>
                    <a:pt x="46" y="31"/>
                  </a:cubicBezTo>
                  <a:cubicBezTo>
                    <a:pt x="46" y="32"/>
                    <a:pt x="46" y="32"/>
                    <a:pt x="46" y="33"/>
                  </a:cubicBezTo>
                  <a:cubicBezTo>
                    <a:pt x="46" y="34"/>
                    <a:pt x="46" y="34"/>
                    <a:pt x="46" y="34"/>
                  </a:cubicBezTo>
                  <a:cubicBezTo>
                    <a:pt x="46" y="34"/>
                    <a:pt x="47" y="34"/>
                    <a:pt x="47" y="34"/>
                  </a:cubicBezTo>
                  <a:cubicBezTo>
                    <a:pt x="47" y="34"/>
                    <a:pt x="47" y="34"/>
                    <a:pt x="48" y="35"/>
                  </a:cubicBezTo>
                  <a:cubicBezTo>
                    <a:pt x="48" y="35"/>
                    <a:pt x="49" y="34"/>
                    <a:pt x="49" y="35"/>
                  </a:cubicBezTo>
                  <a:cubicBezTo>
                    <a:pt x="49" y="35"/>
                    <a:pt x="48" y="35"/>
                    <a:pt x="48" y="35"/>
                  </a:cubicBezTo>
                  <a:cubicBezTo>
                    <a:pt x="48" y="35"/>
                    <a:pt x="48" y="35"/>
                    <a:pt x="48" y="36"/>
                  </a:cubicBezTo>
                  <a:cubicBezTo>
                    <a:pt x="48" y="36"/>
                    <a:pt x="47" y="36"/>
                    <a:pt x="47" y="37"/>
                  </a:cubicBezTo>
                  <a:close/>
                  <a:moveTo>
                    <a:pt x="54" y="46"/>
                  </a:moveTo>
                  <a:cubicBezTo>
                    <a:pt x="54" y="46"/>
                    <a:pt x="54" y="46"/>
                    <a:pt x="54" y="46"/>
                  </a:cubicBezTo>
                  <a:cubicBezTo>
                    <a:pt x="54" y="46"/>
                    <a:pt x="54" y="46"/>
                    <a:pt x="54" y="45"/>
                  </a:cubicBezTo>
                  <a:cubicBezTo>
                    <a:pt x="54" y="45"/>
                    <a:pt x="54" y="45"/>
                    <a:pt x="54" y="45"/>
                  </a:cubicBezTo>
                  <a:cubicBezTo>
                    <a:pt x="54" y="45"/>
                    <a:pt x="54" y="45"/>
                    <a:pt x="53" y="45"/>
                  </a:cubicBezTo>
                  <a:cubicBezTo>
                    <a:pt x="54" y="45"/>
                    <a:pt x="54" y="45"/>
                    <a:pt x="54" y="44"/>
                  </a:cubicBezTo>
                  <a:cubicBezTo>
                    <a:pt x="53" y="44"/>
                    <a:pt x="53" y="44"/>
                    <a:pt x="53" y="44"/>
                  </a:cubicBezTo>
                  <a:cubicBezTo>
                    <a:pt x="53" y="44"/>
                    <a:pt x="53" y="44"/>
                    <a:pt x="53" y="43"/>
                  </a:cubicBezTo>
                  <a:cubicBezTo>
                    <a:pt x="53" y="43"/>
                    <a:pt x="53" y="43"/>
                    <a:pt x="53" y="43"/>
                  </a:cubicBezTo>
                  <a:cubicBezTo>
                    <a:pt x="54" y="42"/>
                    <a:pt x="54" y="42"/>
                    <a:pt x="55" y="42"/>
                  </a:cubicBezTo>
                  <a:cubicBezTo>
                    <a:pt x="55" y="42"/>
                    <a:pt x="55" y="42"/>
                    <a:pt x="55" y="42"/>
                  </a:cubicBezTo>
                  <a:cubicBezTo>
                    <a:pt x="55" y="42"/>
                    <a:pt x="56" y="42"/>
                    <a:pt x="56" y="42"/>
                  </a:cubicBezTo>
                  <a:cubicBezTo>
                    <a:pt x="56" y="41"/>
                    <a:pt x="56" y="40"/>
                    <a:pt x="56" y="40"/>
                  </a:cubicBezTo>
                  <a:cubicBezTo>
                    <a:pt x="56" y="41"/>
                    <a:pt x="56" y="41"/>
                    <a:pt x="56" y="41"/>
                  </a:cubicBezTo>
                  <a:cubicBezTo>
                    <a:pt x="56" y="41"/>
                    <a:pt x="56" y="42"/>
                    <a:pt x="56" y="42"/>
                  </a:cubicBezTo>
                  <a:cubicBezTo>
                    <a:pt x="56" y="42"/>
                    <a:pt x="56" y="42"/>
                    <a:pt x="56" y="42"/>
                  </a:cubicBezTo>
                  <a:cubicBezTo>
                    <a:pt x="57" y="43"/>
                    <a:pt x="57" y="44"/>
                    <a:pt x="57" y="44"/>
                  </a:cubicBezTo>
                  <a:cubicBezTo>
                    <a:pt x="57" y="45"/>
                    <a:pt x="56" y="45"/>
                    <a:pt x="56" y="45"/>
                  </a:cubicBezTo>
                  <a:cubicBezTo>
                    <a:pt x="56" y="46"/>
                    <a:pt x="56" y="46"/>
                    <a:pt x="56" y="47"/>
                  </a:cubicBezTo>
                  <a:cubicBezTo>
                    <a:pt x="56" y="47"/>
                    <a:pt x="55" y="48"/>
                    <a:pt x="55" y="48"/>
                  </a:cubicBezTo>
                  <a:cubicBezTo>
                    <a:pt x="55" y="47"/>
                    <a:pt x="54" y="48"/>
                    <a:pt x="54" y="47"/>
                  </a:cubicBezTo>
                  <a:cubicBezTo>
                    <a:pt x="54" y="47"/>
                    <a:pt x="54" y="47"/>
                    <a:pt x="54" y="46"/>
                  </a:cubicBezTo>
                  <a:close/>
                </a:path>
              </a:pathLst>
            </a:custGeom>
            <a:solidFill>
              <a:sysClr val="window" lastClr="FFFFFF">
                <a:lumMod val="75000"/>
              </a:sysClr>
            </a:solidFill>
            <a:ln w="3175">
              <a:solidFill>
                <a:schemeClr val="bg1">
                  <a:lumMod val="65000"/>
                </a:schemeClr>
              </a:solid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defTabSz="2945407">
                <a:defRPr/>
              </a:pPr>
              <a:endParaRPr lang="en-US" sz="1600" kern="0">
                <a:solidFill>
                  <a:srgbClr val="0A0A0A"/>
                </a:solidFill>
                <a:cs typeface="Arial" charset="0"/>
              </a:endParaRPr>
            </a:p>
          </p:txBody>
        </p:sp>
        <p:sp>
          <p:nvSpPr>
            <p:cNvPr id="302" name="Freeform 285">
              <a:extLst>
                <a:ext uri="{FF2B5EF4-FFF2-40B4-BE49-F238E27FC236}">
                  <a16:creationId xmlns:a16="http://schemas.microsoft.com/office/drawing/2014/main" id="{334F3665-982B-0F49-99E0-843516415D5B}"/>
                </a:ext>
              </a:extLst>
            </p:cNvPr>
            <p:cNvSpPr>
              <a:spLocks noEditPoints="1"/>
            </p:cNvSpPr>
            <p:nvPr/>
          </p:nvSpPr>
          <p:spPr bwMode="auto">
            <a:xfrm>
              <a:off x="24427474" y="8349425"/>
              <a:ext cx="273074" cy="271336"/>
            </a:xfrm>
            <a:custGeom>
              <a:avLst/>
              <a:gdLst/>
              <a:ahLst/>
              <a:cxnLst>
                <a:cxn ang="0">
                  <a:pos x="9" y="13"/>
                </a:cxn>
                <a:cxn ang="0">
                  <a:pos x="8" y="12"/>
                </a:cxn>
                <a:cxn ang="0">
                  <a:pos x="0" y="9"/>
                </a:cxn>
                <a:cxn ang="0">
                  <a:pos x="1" y="9"/>
                </a:cxn>
                <a:cxn ang="0">
                  <a:pos x="1" y="9"/>
                </a:cxn>
                <a:cxn ang="0">
                  <a:pos x="0" y="9"/>
                </a:cxn>
                <a:cxn ang="0">
                  <a:pos x="0" y="9"/>
                </a:cxn>
                <a:cxn ang="0">
                  <a:pos x="7" y="2"/>
                </a:cxn>
                <a:cxn ang="0">
                  <a:pos x="7" y="3"/>
                </a:cxn>
                <a:cxn ang="0">
                  <a:pos x="8" y="3"/>
                </a:cxn>
                <a:cxn ang="0">
                  <a:pos x="8" y="4"/>
                </a:cxn>
                <a:cxn ang="0">
                  <a:pos x="6" y="4"/>
                </a:cxn>
                <a:cxn ang="0">
                  <a:pos x="6" y="3"/>
                </a:cxn>
                <a:cxn ang="0">
                  <a:pos x="7" y="2"/>
                </a:cxn>
                <a:cxn ang="0">
                  <a:pos x="5" y="3"/>
                </a:cxn>
                <a:cxn ang="0">
                  <a:pos x="4" y="4"/>
                </a:cxn>
                <a:cxn ang="0">
                  <a:pos x="2" y="7"/>
                </a:cxn>
                <a:cxn ang="0">
                  <a:pos x="5" y="8"/>
                </a:cxn>
                <a:cxn ang="0">
                  <a:pos x="2" y="9"/>
                </a:cxn>
                <a:cxn ang="0">
                  <a:pos x="2" y="9"/>
                </a:cxn>
                <a:cxn ang="0">
                  <a:pos x="3" y="9"/>
                </a:cxn>
                <a:cxn ang="0">
                  <a:pos x="4" y="9"/>
                </a:cxn>
                <a:cxn ang="0">
                  <a:pos x="5" y="9"/>
                </a:cxn>
                <a:cxn ang="0">
                  <a:pos x="6" y="9"/>
                </a:cxn>
                <a:cxn ang="0">
                  <a:pos x="6" y="10"/>
                </a:cxn>
                <a:cxn ang="0">
                  <a:pos x="8" y="10"/>
                </a:cxn>
                <a:cxn ang="0">
                  <a:pos x="9" y="11"/>
                </a:cxn>
                <a:cxn ang="0">
                  <a:pos x="9" y="8"/>
                </a:cxn>
                <a:cxn ang="0">
                  <a:pos x="11" y="7"/>
                </a:cxn>
                <a:cxn ang="0">
                  <a:pos x="12" y="6"/>
                </a:cxn>
                <a:cxn ang="0">
                  <a:pos x="12" y="5"/>
                </a:cxn>
                <a:cxn ang="0">
                  <a:pos x="13" y="3"/>
                </a:cxn>
                <a:cxn ang="0">
                  <a:pos x="14" y="2"/>
                </a:cxn>
                <a:cxn ang="0">
                  <a:pos x="13" y="1"/>
                </a:cxn>
                <a:cxn ang="0">
                  <a:pos x="10" y="0"/>
                </a:cxn>
                <a:cxn ang="0">
                  <a:pos x="8" y="1"/>
                </a:cxn>
                <a:cxn ang="0">
                  <a:pos x="7" y="2"/>
                </a:cxn>
                <a:cxn ang="0">
                  <a:pos x="8" y="3"/>
                </a:cxn>
                <a:cxn ang="0">
                  <a:pos x="8" y="4"/>
                </a:cxn>
                <a:cxn ang="0">
                  <a:pos x="9" y="5"/>
                </a:cxn>
                <a:cxn ang="0">
                  <a:pos x="8" y="6"/>
                </a:cxn>
                <a:cxn ang="0">
                  <a:pos x="6" y="5"/>
                </a:cxn>
                <a:cxn ang="0">
                  <a:pos x="5" y="5"/>
                </a:cxn>
                <a:cxn ang="0">
                  <a:pos x="5" y="4"/>
                </a:cxn>
                <a:cxn ang="0">
                  <a:pos x="6" y="3"/>
                </a:cxn>
              </a:cxnLst>
              <a:rect l="0" t="0" r="r" b="b"/>
              <a:pathLst>
                <a:path w="14" h="13">
                  <a:moveTo>
                    <a:pt x="9" y="12"/>
                  </a:moveTo>
                  <a:cubicBezTo>
                    <a:pt x="9" y="12"/>
                    <a:pt x="9" y="12"/>
                    <a:pt x="9" y="13"/>
                  </a:cubicBezTo>
                  <a:cubicBezTo>
                    <a:pt x="9" y="13"/>
                    <a:pt x="9" y="13"/>
                    <a:pt x="8" y="13"/>
                  </a:cubicBezTo>
                  <a:cubicBezTo>
                    <a:pt x="8" y="13"/>
                    <a:pt x="8" y="13"/>
                    <a:pt x="8" y="12"/>
                  </a:cubicBezTo>
                  <a:cubicBezTo>
                    <a:pt x="8" y="12"/>
                    <a:pt x="8" y="12"/>
                    <a:pt x="9" y="12"/>
                  </a:cubicBezTo>
                  <a:close/>
                  <a:moveTo>
                    <a:pt x="0" y="9"/>
                  </a:moveTo>
                  <a:cubicBezTo>
                    <a:pt x="0" y="9"/>
                    <a:pt x="1" y="9"/>
                    <a:pt x="1" y="9"/>
                  </a:cubicBezTo>
                  <a:cubicBezTo>
                    <a:pt x="1" y="9"/>
                    <a:pt x="1" y="9"/>
                    <a:pt x="1" y="9"/>
                  </a:cubicBezTo>
                  <a:cubicBezTo>
                    <a:pt x="1" y="9"/>
                    <a:pt x="1" y="9"/>
                    <a:pt x="1" y="9"/>
                  </a:cubicBezTo>
                  <a:cubicBezTo>
                    <a:pt x="1" y="9"/>
                    <a:pt x="1" y="9"/>
                    <a:pt x="1" y="9"/>
                  </a:cubicBezTo>
                  <a:cubicBezTo>
                    <a:pt x="1" y="10"/>
                    <a:pt x="1" y="10"/>
                    <a:pt x="1" y="10"/>
                  </a:cubicBezTo>
                  <a:cubicBezTo>
                    <a:pt x="1" y="10"/>
                    <a:pt x="0" y="9"/>
                    <a:pt x="0" y="9"/>
                  </a:cubicBezTo>
                  <a:cubicBezTo>
                    <a:pt x="0" y="9"/>
                    <a:pt x="0" y="9"/>
                    <a:pt x="0" y="9"/>
                  </a:cubicBezTo>
                  <a:cubicBezTo>
                    <a:pt x="0" y="9"/>
                    <a:pt x="0" y="9"/>
                    <a:pt x="0" y="9"/>
                  </a:cubicBezTo>
                  <a:close/>
                  <a:moveTo>
                    <a:pt x="7" y="2"/>
                  </a:moveTo>
                  <a:cubicBezTo>
                    <a:pt x="7" y="2"/>
                    <a:pt x="7" y="2"/>
                    <a:pt x="7" y="2"/>
                  </a:cubicBezTo>
                  <a:cubicBezTo>
                    <a:pt x="7" y="2"/>
                    <a:pt x="7" y="2"/>
                    <a:pt x="7" y="3"/>
                  </a:cubicBezTo>
                  <a:cubicBezTo>
                    <a:pt x="7" y="3"/>
                    <a:pt x="7" y="3"/>
                    <a:pt x="7" y="3"/>
                  </a:cubicBezTo>
                  <a:cubicBezTo>
                    <a:pt x="7" y="3"/>
                    <a:pt x="7" y="3"/>
                    <a:pt x="7" y="3"/>
                  </a:cubicBezTo>
                  <a:cubicBezTo>
                    <a:pt x="7" y="3"/>
                    <a:pt x="7" y="3"/>
                    <a:pt x="8" y="3"/>
                  </a:cubicBezTo>
                  <a:cubicBezTo>
                    <a:pt x="8" y="3"/>
                    <a:pt x="8" y="3"/>
                    <a:pt x="8" y="3"/>
                  </a:cubicBezTo>
                  <a:cubicBezTo>
                    <a:pt x="7" y="3"/>
                    <a:pt x="8" y="4"/>
                    <a:pt x="8" y="4"/>
                  </a:cubicBezTo>
                  <a:cubicBezTo>
                    <a:pt x="7" y="4"/>
                    <a:pt x="6" y="4"/>
                    <a:pt x="6" y="5"/>
                  </a:cubicBezTo>
                  <a:cubicBezTo>
                    <a:pt x="6" y="4"/>
                    <a:pt x="6" y="4"/>
                    <a:pt x="6" y="4"/>
                  </a:cubicBezTo>
                  <a:cubicBezTo>
                    <a:pt x="6" y="4"/>
                    <a:pt x="7" y="4"/>
                    <a:pt x="7" y="3"/>
                  </a:cubicBezTo>
                  <a:cubicBezTo>
                    <a:pt x="7" y="3"/>
                    <a:pt x="6" y="3"/>
                    <a:pt x="6" y="3"/>
                  </a:cubicBezTo>
                  <a:cubicBezTo>
                    <a:pt x="6" y="3"/>
                    <a:pt x="6" y="2"/>
                    <a:pt x="6" y="2"/>
                  </a:cubicBezTo>
                  <a:cubicBezTo>
                    <a:pt x="6" y="2"/>
                    <a:pt x="6" y="2"/>
                    <a:pt x="7" y="2"/>
                  </a:cubicBezTo>
                  <a:close/>
                  <a:moveTo>
                    <a:pt x="6" y="3"/>
                  </a:moveTo>
                  <a:cubicBezTo>
                    <a:pt x="6" y="3"/>
                    <a:pt x="6" y="3"/>
                    <a:pt x="5" y="3"/>
                  </a:cubicBezTo>
                  <a:cubicBezTo>
                    <a:pt x="5" y="3"/>
                    <a:pt x="5" y="3"/>
                    <a:pt x="5" y="3"/>
                  </a:cubicBezTo>
                  <a:cubicBezTo>
                    <a:pt x="4" y="3"/>
                    <a:pt x="4" y="4"/>
                    <a:pt x="4" y="4"/>
                  </a:cubicBezTo>
                  <a:cubicBezTo>
                    <a:pt x="4" y="4"/>
                    <a:pt x="4" y="5"/>
                    <a:pt x="4" y="5"/>
                  </a:cubicBezTo>
                  <a:cubicBezTo>
                    <a:pt x="4" y="6"/>
                    <a:pt x="3" y="7"/>
                    <a:pt x="2" y="7"/>
                  </a:cubicBezTo>
                  <a:cubicBezTo>
                    <a:pt x="2" y="8"/>
                    <a:pt x="4" y="8"/>
                    <a:pt x="4" y="8"/>
                  </a:cubicBezTo>
                  <a:cubicBezTo>
                    <a:pt x="4" y="8"/>
                    <a:pt x="5" y="8"/>
                    <a:pt x="5" y="8"/>
                  </a:cubicBezTo>
                  <a:cubicBezTo>
                    <a:pt x="5" y="8"/>
                    <a:pt x="5" y="8"/>
                    <a:pt x="5" y="8"/>
                  </a:cubicBezTo>
                  <a:cubicBezTo>
                    <a:pt x="5" y="8"/>
                    <a:pt x="2" y="9"/>
                    <a:pt x="2" y="9"/>
                  </a:cubicBezTo>
                  <a:cubicBezTo>
                    <a:pt x="2" y="9"/>
                    <a:pt x="2" y="9"/>
                    <a:pt x="2" y="9"/>
                  </a:cubicBezTo>
                  <a:cubicBezTo>
                    <a:pt x="2" y="9"/>
                    <a:pt x="2" y="9"/>
                    <a:pt x="2" y="9"/>
                  </a:cubicBezTo>
                  <a:cubicBezTo>
                    <a:pt x="2" y="9"/>
                    <a:pt x="2" y="9"/>
                    <a:pt x="3" y="9"/>
                  </a:cubicBezTo>
                  <a:cubicBezTo>
                    <a:pt x="3" y="9"/>
                    <a:pt x="3" y="9"/>
                    <a:pt x="3" y="9"/>
                  </a:cubicBezTo>
                  <a:cubicBezTo>
                    <a:pt x="3" y="9"/>
                    <a:pt x="3" y="9"/>
                    <a:pt x="3" y="9"/>
                  </a:cubicBezTo>
                  <a:cubicBezTo>
                    <a:pt x="3" y="9"/>
                    <a:pt x="3" y="9"/>
                    <a:pt x="4" y="9"/>
                  </a:cubicBezTo>
                  <a:cubicBezTo>
                    <a:pt x="4" y="9"/>
                    <a:pt x="4" y="9"/>
                    <a:pt x="4" y="9"/>
                  </a:cubicBezTo>
                  <a:cubicBezTo>
                    <a:pt x="5" y="9"/>
                    <a:pt x="5" y="9"/>
                    <a:pt x="5" y="9"/>
                  </a:cubicBezTo>
                  <a:cubicBezTo>
                    <a:pt x="5" y="9"/>
                    <a:pt x="5" y="9"/>
                    <a:pt x="5" y="9"/>
                  </a:cubicBezTo>
                  <a:cubicBezTo>
                    <a:pt x="5" y="9"/>
                    <a:pt x="6" y="9"/>
                    <a:pt x="6" y="9"/>
                  </a:cubicBezTo>
                  <a:cubicBezTo>
                    <a:pt x="6" y="9"/>
                    <a:pt x="6" y="9"/>
                    <a:pt x="6" y="10"/>
                  </a:cubicBezTo>
                  <a:cubicBezTo>
                    <a:pt x="6" y="10"/>
                    <a:pt x="6" y="10"/>
                    <a:pt x="6" y="10"/>
                  </a:cubicBezTo>
                  <a:cubicBezTo>
                    <a:pt x="7" y="10"/>
                    <a:pt x="7" y="10"/>
                    <a:pt x="7" y="10"/>
                  </a:cubicBezTo>
                  <a:cubicBezTo>
                    <a:pt x="7" y="10"/>
                    <a:pt x="8" y="10"/>
                    <a:pt x="8" y="10"/>
                  </a:cubicBezTo>
                  <a:cubicBezTo>
                    <a:pt x="8" y="10"/>
                    <a:pt x="8" y="10"/>
                    <a:pt x="8" y="10"/>
                  </a:cubicBezTo>
                  <a:cubicBezTo>
                    <a:pt x="8" y="11"/>
                    <a:pt x="9" y="11"/>
                    <a:pt x="9" y="11"/>
                  </a:cubicBezTo>
                  <a:cubicBezTo>
                    <a:pt x="9" y="10"/>
                    <a:pt x="9" y="10"/>
                    <a:pt x="10" y="10"/>
                  </a:cubicBezTo>
                  <a:cubicBezTo>
                    <a:pt x="10" y="10"/>
                    <a:pt x="9" y="8"/>
                    <a:pt x="9" y="8"/>
                  </a:cubicBezTo>
                  <a:cubicBezTo>
                    <a:pt x="9" y="7"/>
                    <a:pt x="9" y="8"/>
                    <a:pt x="10" y="7"/>
                  </a:cubicBezTo>
                  <a:cubicBezTo>
                    <a:pt x="10" y="7"/>
                    <a:pt x="10" y="7"/>
                    <a:pt x="11" y="7"/>
                  </a:cubicBezTo>
                  <a:cubicBezTo>
                    <a:pt x="11" y="7"/>
                    <a:pt x="11" y="7"/>
                    <a:pt x="11" y="7"/>
                  </a:cubicBezTo>
                  <a:cubicBezTo>
                    <a:pt x="12" y="7"/>
                    <a:pt x="12" y="7"/>
                    <a:pt x="12" y="6"/>
                  </a:cubicBezTo>
                  <a:cubicBezTo>
                    <a:pt x="12" y="6"/>
                    <a:pt x="12" y="6"/>
                    <a:pt x="13" y="5"/>
                  </a:cubicBezTo>
                  <a:cubicBezTo>
                    <a:pt x="13" y="5"/>
                    <a:pt x="12" y="5"/>
                    <a:pt x="12" y="5"/>
                  </a:cubicBezTo>
                  <a:cubicBezTo>
                    <a:pt x="12" y="4"/>
                    <a:pt x="12" y="4"/>
                    <a:pt x="12" y="3"/>
                  </a:cubicBezTo>
                  <a:cubicBezTo>
                    <a:pt x="12" y="3"/>
                    <a:pt x="13" y="3"/>
                    <a:pt x="13" y="3"/>
                  </a:cubicBezTo>
                  <a:cubicBezTo>
                    <a:pt x="13" y="3"/>
                    <a:pt x="13" y="3"/>
                    <a:pt x="13" y="2"/>
                  </a:cubicBezTo>
                  <a:cubicBezTo>
                    <a:pt x="13" y="2"/>
                    <a:pt x="13" y="2"/>
                    <a:pt x="14" y="2"/>
                  </a:cubicBezTo>
                  <a:cubicBezTo>
                    <a:pt x="14" y="2"/>
                    <a:pt x="14" y="1"/>
                    <a:pt x="14" y="1"/>
                  </a:cubicBezTo>
                  <a:cubicBezTo>
                    <a:pt x="14" y="1"/>
                    <a:pt x="13" y="1"/>
                    <a:pt x="13" y="1"/>
                  </a:cubicBezTo>
                  <a:cubicBezTo>
                    <a:pt x="13" y="1"/>
                    <a:pt x="12" y="0"/>
                    <a:pt x="12" y="0"/>
                  </a:cubicBezTo>
                  <a:cubicBezTo>
                    <a:pt x="12" y="0"/>
                    <a:pt x="11" y="0"/>
                    <a:pt x="10" y="0"/>
                  </a:cubicBezTo>
                  <a:cubicBezTo>
                    <a:pt x="10" y="1"/>
                    <a:pt x="10" y="0"/>
                    <a:pt x="10" y="0"/>
                  </a:cubicBezTo>
                  <a:cubicBezTo>
                    <a:pt x="9" y="0"/>
                    <a:pt x="9" y="0"/>
                    <a:pt x="8" y="1"/>
                  </a:cubicBezTo>
                  <a:cubicBezTo>
                    <a:pt x="8" y="1"/>
                    <a:pt x="8" y="1"/>
                    <a:pt x="7" y="1"/>
                  </a:cubicBezTo>
                  <a:cubicBezTo>
                    <a:pt x="7" y="2"/>
                    <a:pt x="7" y="2"/>
                    <a:pt x="7" y="2"/>
                  </a:cubicBezTo>
                  <a:cubicBezTo>
                    <a:pt x="8" y="3"/>
                    <a:pt x="8" y="2"/>
                    <a:pt x="8" y="3"/>
                  </a:cubicBezTo>
                  <a:cubicBezTo>
                    <a:pt x="8" y="3"/>
                    <a:pt x="8" y="3"/>
                    <a:pt x="8" y="3"/>
                  </a:cubicBezTo>
                  <a:cubicBezTo>
                    <a:pt x="8" y="3"/>
                    <a:pt x="8" y="3"/>
                    <a:pt x="8" y="3"/>
                  </a:cubicBezTo>
                  <a:cubicBezTo>
                    <a:pt x="8" y="4"/>
                    <a:pt x="8" y="4"/>
                    <a:pt x="8" y="4"/>
                  </a:cubicBezTo>
                  <a:cubicBezTo>
                    <a:pt x="8" y="4"/>
                    <a:pt x="9" y="4"/>
                    <a:pt x="9" y="4"/>
                  </a:cubicBezTo>
                  <a:cubicBezTo>
                    <a:pt x="9" y="4"/>
                    <a:pt x="9" y="4"/>
                    <a:pt x="9" y="5"/>
                  </a:cubicBezTo>
                  <a:cubicBezTo>
                    <a:pt x="9" y="5"/>
                    <a:pt x="8" y="5"/>
                    <a:pt x="8" y="5"/>
                  </a:cubicBezTo>
                  <a:cubicBezTo>
                    <a:pt x="8" y="5"/>
                    <a:pt x="8" y="6"/>
                    <a:pt x="8" y="6"/>
                  </a:cubicBezTo>
                  <a:cubicBezTo>
                    <a:pt x="7" y="6"/>
                    <a:pt x="7" y="6"/>
                    <a:pt x="7" y="6"/>
                  </a:cubicBezTo>
                  <a:cubicBezTo>
                    <a:pt x="6" y="6"/>
                    <a:pt x="6" y="6"/>
                    <a:pt x="6" y="5"/>
                  </a:cubicBezTo>
                  <a:cubicBezTo>
                    <a:pt x="6" y="5"/>
                    <a:pt x="6" y="5"/>
                    <a:pt x="5" y="5"/>
                  </a:cubicBezTo>
                  <a:cubicBezTo>
                    <a:pt x="5" y="5"/>
                    <a:pt x="5" y="5"/>
                    <a:pt x="5" y="5"/>
                  </a:cubicBezTo>
                  <a:cubicBezTo>
                    <a:pt x="5" y="5"/>
                    <a:pt x="5" y="5"/>
                    <a:pt x="5" y="5"/>
                  </a:cubicBezTo>
                  <a:cubicBezTo>
                    <a:pt x="5" y="4"/>
                    <a:pt x="5" y="4"/>
                    <a:pt x="5" y="4"/>
                  </a:cubicBezTo>
                  <a:cubicBezTo>
                    <a:pt x="6" y="4"/>
                    <a:pt x="6" y="4"/>
                    <a:pt x="6" y="4"/>
                  </a:cubicBezTo>
                  <a:cubicBezTo>
                    <a:pt x="6" y="3"/>
                    <a:pt x="6" y="3"/>
                    <a:pt x="6" y="3"/>
                  </a:cubicBezTo>
                  <a:close/>
                </a:path>
              </a:pathLst>
            </a:custGeom>
            <a:solidFill>
              <a:sysClr val="window" lastClr="FFFFFF">
                <a:lumMod val="75000"/>
              </a:sysClr>
            </a:solidFill>
            <a:ln w="3175">
              <a:solidFill>
                <a:schemeClr val="bg1">
                  <a:lumMod val="65000"/>
                </a:schemeClr>
              </a:solid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defTabSz="2945407">
                <a:defRPr/>
              </a:pPr>
              <a:endParaRPr lang="en-US" sz="1600" kern="0">
                <a:solidFill>
                  <a:srgbClr val="0A0A0A"/>
                </a:solidFill>
                <a:cs typeface="Arial" charset="0"/>
              </a:endParaRPr>
            </a:p>
          </p:txBody>
        </p:sp>
        <p:sp>
          <p:nvSpPr>
            <p:cNvPr id="303" name="Freeform 286">
              <a:extLst>
                <a:ext uri="{FF2B5EF4-FFF2-40B4-BE49-F238E27FC236}">
                  <a16:creationId xmlns:a16="http://schemas.microsoft.com/office/drawing/2014/main" id="{770D0D7F-5F44-3FE3-5553-9DC9D5982856}"/>
                </a:ext>
              </a:extLst>
            </p:cNvPr>
            <p:cNvSpPr>
              <a:spLocks noEditPoints="1"/>
            </p:cNvSpPr>
            <p:nvPr/>
          </p:nvSpPr>
          <p:spPr bwMode="auto">
            <a:xfrm>
              <a:off x="23566913" y="7643979"/>
              <a:ext cx="719923" cy="1067240"/>
            </a:xfrm>
            <a:custGeom>
              <a:avLst/>
              <a:gdLst/>
              <a:ahLst/>
              <a:cxnLst>
                <a:cxn ang="0">
                  <a:pos x="24" y="46"/>
                </a:cxn>
                <a:cxn ang="0">
                  <a:pos x="13" y="33"/>
                </a:cxn>
                <a:cxn ang="0">
                  <a:pos x="13" y="29"/>
                </a:cxn>
                <a:cxn ang="0">
                  <a:pos x="12" y="26"/>
                </a:cxn>
                <a:cxn ang="0">
                  <a:pos x="9" y="27"/>
                </a:cxn>
                <a:cxn ang="0">
                  <a:pos x="7" y="29"/>
                </a:cxn>
                <a:cxn ang="0">
                  <a:pos x="3" y="28"/>
                </a:cxn>
                <a:cxn ang="0">
                  <a:pos x="3" y="25"/>
                </a:cxn>
                <a:cxn ang="0">
                  <a:pos x="8" y="25"/>
                </a:cxn>
                <a:cxn ang="0">
                  <a:pos x="11" y="23"/>
                </a:cxn>
                <a:cxn ang="0">
                  <a:pos x="10" y="22"/>
                </a:cxn>
                <a:cxn ang="0">
                  <a:pos x="7" y="21"/>
                </a:cxn>
                <a:cxn ang="0">
                  <a:pos x="13" y="20"/>
                </a:cxn>
                <a:cxn ang="0">
                  <a:pos x="9" y="18"/>
                </a:cxn>
                <a:cxn ang="0">
                  <a:pos x="4" y="14"/>
                </a:cxn>
                <a:cxn ang="0">
                  <a:pos x="9" y="15"/>
                </a:cxn>
                <a:cxn ang="0">
                  <a:pos x="8" y="13"/>
                </a:cxn>
                <a:cxn ang="0">
                  <a:pos x="5" y="12"/>
                </a:cxn>
                <a:cxn ang="0">
                  <a:pos x="6" y="10"/>
                </a:cxn>
                <a:cxn ang="0">
                  <a:pos x="8" y="10"/>
                </a:cxn>
                <a:cxn ang="0">
                  <a:pos x="19" y="9"/>
                </a:cxn>
                <a:cxn ang="0">
                  <a:pos x="18" y="8"/>
                </a:cxn>
                <a:cxn ang="0">
                  <a:pos x="14" y="9"/>
                </a:cxn>
                <a:cxn ang="0">
                  <a:pos x="12" y="10"/>
                </a:cxn>
                <a:cxn ang="0">
                  <a:pos x="10" y="12"/>
                </a:cxn>
                <a:cxn ang="0">
                  <a:pos x="11" y="14"/>
                </a:cxn>
                <a:cxn ang="0">
                  <a:pos x="11" y="15"/>
                </a:cxn>
                <a:cxn ang="0">
                  <a:pos x="10" y="16"/>
                </a:cxn>
                <a:cxn ang="0">
                  <a:pos x="10" y="18"/>
                </a:cxn>
                <a:cxn ang="0">
                  <a:pos x="12" y="17"/>
                </a:cxn>
                <a:cxn ang="0">
                  <a:pos x="11" y="18"/>
                </a:cxn>
                <a:cxn ang="0">
                  <a:pos x="12" y="19"/>
                </a:cxn>
                <a:cxn ang="0">
                  <a:pos x="13" y="21"/>
                </a:cxn>
                <a:cxn ang="0">
                  <a:pos x="13" y="24"/>
                </a:cxn>
                <a:cxn ang="0">
                  <a:pos x="14" y="25"/>
                </a:cxn>
                <a:cxn ang="0">
                  <a:pos x="19" y="26"/>
                </a:cxn>
                <a:cxn ang="0">
                  <a:pos x="18" y="29"/>
                </a:cxn>
                <a:cxn ang="0">
                  <a:pos x="19" y="31"/>
                </a:cxn>
                <a:cxn ang="0">
                  <a:pos x="19" y="34"/>
                </a:cxn>
                <a:cxn ang="0">
                  <a:pos x="13" y="35"/>
                </a:cxn>
                <a:cxn ang="0">
                  <a:pos x="15" y="37"/>
                </a:cxn>
                <a:cxn ang="0">
                  <a:pos x="10" y="40"/>
                </a:cxn>
                <a:cxn ang="0">
                  <a:pos x="13" y="41"/>
                </a:cxn>
                <a:cxn ang="0">
                  <a:pos x="20" y="41"/>
                </a:cxn>
                <a:cxn ang="0">
                  <a:pos x="14" y="44"/>
                </a:cxn>
                <a:cxn ang="0">
                  <a:pos x="9" y="50"/>
                </a:cxn>
                <a:cxn ang="0">
                  <a:pos x="14" y="48"/>
                </a:cxn>
                <a:cxn ang="0">
                  <a:pos x="21" y="47"/>
                </a:cxn>
                <a:cxn ang="0">
                  <a:pos x="27" y="46"/>
                </a:cxn>
                <a:cxn ang="0">
                  <a:pos x="34" y="44"/>
                </a:cxn>
                <a:cxn ang="0">
                  <a:pos x="32" y="43"/>
                </a:cxn>
                <a:cxn ang="0">
                  <a:pos x="33" y="41"/>
                </a:cxn>
                <a:cxn ang="0">
                  <a:pos x="36" y="39"/>
                </a:cxn>
                <a:cxn ang="0">
                  <a:pos x="32" y="36"/>
                </a:cxn>
                <a:cxn ang="0">
                  <a:pos x="28" y="32"/>
                </a:cxn>
                <a:cxn ang="0">
                  <a:pos x="30" y="29"/>
                </a:cxn>
                <a:cxn ang="0">
                  <a:pos x="25" y="23"/>
                </a:cxn>
                <a:cxn ang="0">
                  <a:pos x="18" y="20"/>
                </a:cxn>
                <a:cxn ang="0">
                  <a:pos x="22" y="17"/>
                </a:cxn>
                <a:cxn ang="0">
                  <a:pos x="22" y="12"/>
                </a:cxn>
                <a:cxn ang="0">
                  <a:pos x="17" y="13"/>
                </a:cxn>
                <a:cxn ang="0">
                  <a:pos x="17" y="12"/>
                </a:cxn>
                <a:cxn ang="0">
                  <a:pos x="20" y="6"/>
                </a:cxn>
              </a:cxnLst>
              <a:rect l="0" t="0" r="r" b="b"/>
              <a:pathLst>
                <a:path w="37" h="50">
                  <a:moveTo>
                    <a:pt x="28" y="0"/>
                  </a:moveTo>
                  <a:cubicBezTo>
                    <a:pt x="28" y="0"/>
                    <a:pt x="28" y="0"/>
                    <a:pt x="28" y="0"/>
                  </a:cubicBezTo>
                  <a:cubicBezTo>
                    <a:pt x="28" y="0"/>
                    <a:pt x="28" y="0"/>
                    <a:pt x="28" y="0"/>
                  </a:cubicBezTo>
                  <a:cubicBezTo>
                    <a:pt x="28" y="0"/>
                    <a:pt x="28" y="0"/>
                    <a:pt x="28" y="0"/>
                  </a:cubicBezTo>
                  <a:cubicBezTo>
                    <a:pt x="28" y="0"/>
                    <a:pt x="28" y="0"/>
                    <a:pt x="28" y="0"/>
                  </a:cubicBezTo>
                  <a:cubicBezTo>
                    <a:pt x="28" y="0"/>
                    <a:pt x="28" y="0"/>
                    <a:pt x="28" y="0"/>
                  </a:cubicBezTo>
                  <a:close/>
                  <a:moveTo>
                    <a:pt x="24" y="46"/>
                  </a:moveTo>
                  <a:cubicBezTo>
                    <a:pt x="25" y="46"/>
                    <a:pt x="25" y="46"/>
                    <a:pt x="25" y="46"/>
                  </a:cubicBezTo>
                  <a:cubicBezTo>
                    <a:pt x="25" y="46"/>
                    <a:pt x="25" y="46"/>
                    <a:pt x="25" y="47"/>
                  </a:cubicBezTo>
                  <a:cubicBezTo>
                    <a:pt x="25" y="47"/>
                    <a:pt x="25" y="47"/>
                    <a:pt x="25" y="47"/>
                  </a:cubicBezTo>
                  <a:cubicBezTo>
                    <a:pt x="25" y="47"/>
                    <a:pt x="24" y="47"/>
                    <a:pt x="24" y="47"/>
                  </a:cubicBezTo>
                  <a:cubicBezTo>
                    <a:pt x="24" y="46"/>
                    <a:pt x="24" y="46"/>
                    <a:pt x="24" y="46"/>
                  </a:cubicBezTo>
                  <a:close/>
                  <a:moveTo>
                    <a:pt x="13" y="33"/>
                  </a:moveTo>
                  <a:cubicBezTo>
                    <a:pt x="13" y="33"/>
                    <a:pt x="13" y="33"/>
                    <a:pt x="13" y="33"/>
                  </a:cubicBezTo>
                  <a:cubicBezTo>
                    <a:pt x="14" y="33"/>
                    <a:pt x="14" y="33"/>
                    <a:pt x="14" y="34"/>
                  </a:cubicBezTo>
                  <a:cubicBezTo>
                    <a:pt x="14" y="34"/>
                    <a:pt x="14" y="34"/>
                    <a:pt x="13" y="34"/>
                  </a:cubicBezTo>
                  <a:cubicBezTo>
                    <a:pt x="13" y="34"/>
                    <a:pt x="13" y="34"/>
                    <a:pt x="13" y="34"/>
                  </a:cubicBezTo>
                  <a:cubicBezTo>
                    <a:pt x="13" y="34"/>
                    <a:pt x="13" y="34"/>
                    <a:pt x="13" y="34"/>
                  </a:cubicBezTo>
                  <a:cubicBezTo>
                    <a:pt x="13" y="33"/>
                    <a:pt x="13" y="33"/>
                    <a:pt x="13" y="33"/>
                  </a:cubicBezTo>
                  <a:cubicBezTo>
                    <a:pt x="13" y="33"/>
                    <a:pt x="13" y="33"/>
                    <a:pt x="13" y="33"/>
                  </a:cubicBezTo>
                  <a:close/>
                  <a:moveTo>
                    <a:pt x="13" y="29"/>
                  </a:moveTo>
                  <a:cubicBezTo>
                    <a:pt x="14" y="29"/>
                    <a:pt x="14" y="29"/>
                    <a:pt x="14" y="29"/>
                  </a:cubicBezTo>
                  <a:cubicBezTo>
                    <a:pt x="13" y="29"/>
                    <a:pt x="13" y="29"/>
                    <a:pt x="13" y="29"/>
                  </a:cubicBezTo>
                  <a:cubicBezTo>
                    <a:pt x="13" y="29"/>
                    <a:pt x="13" y="29"/>
                    <a:pt x="13" y="29"/>
                  </a:cubicBezTo>
                  <a:cubicBezTo>
                    <a:pt x="13" y="29"/>
                    <a:pt x="13" y="29"/>
                    <a:pt x="13" y="29"/>
                  </a:cubicBezTo>
                  <a:cubicBezTo>
                    <a:pt x="13" y="29"/>
                    <a:pt x="13" y="29"/>
                    <a:pt x="13" y="29"/>
                  </a:cubicBezTo>
                  <a:close/>
                  <a:moveTo>
                    <a:pt x="12" y="26"/>
                  </a:moveTo>
                  <a:cubicBezTo>
                    <a:pt x="12" y="26"/>
                    <a:pt x="12" y="26"/>
                    <a:pt x="12" y="26"/>
                  </a:cubicBezTo>
                  <a:cubicBezTo>
                    <a:pt x="12" y="26"/>
                    <a:pt x="12" y="26"/>
                    <a:pt x="12" y="26"/>
                  </a:cubicBezTo>
                  <a:cubicBezTo>
                    <a:pt x="12" y="26"/>
                    <a:pt x="12" y="26"/>
                    <a:pt x="12" y="26"/>
                  </a:cubicBezTo>
                  <a:close/>
                  <a:moveTo>
                    <a:pt x="8" y="27"/>
                  </a:moveTo>
                  <a:cubicBezTo>
                    <a:pt x="9" y="27"/>
                    <a:pt x="9" y="27"/>
                    <a:pt x="9" y="27"/>
                  </a:cubicBezTo>
                  <a:cubicBezTo>
                    <a:pt x="9" y="27"/>
                    <a:pt x="9" y="27"/>
                    <a:pt x="9" y="27"/>
                  </a:cubicBezTo>
                  <a:cubicBezTo>
                    <a:pt x="9" y="27"/>
                    <a:pt x="9" y="27"/>
                    <a:pt x="9" y="27"/>
                  </a:cubicBezTo>
                  <a:cubicBezTo>
                    <a:pt x="9" y="27"/>
                    <a:pt x="9" y="27"/>
                    <a:pt x="9" y="27"/>
                  </a:cubicBezTo>
                  <a:cubicBezTo>
                    <a:pt x="9" y="27"/>
                    <a:pt x="9" y="27"/>
                    <a:pt x="9" y="27"/>
                  </a:cubicBezTo>
                  <a:cubicBezTo>
                    <a:pt x="9" y="27"/>
                    <a:pt x="9" y="27"/>
                    <a:pt x="9" y="28"/>
                  </a:cubicBezTo>
                  <a:cubicBezTo>
                    <a:pt x="9" y="28"/>
                    <a:pt x="9" y="28"/>
                    <a:pt x="9" y="28"/>
                  </a:cubicBezTo>
                  <a:cubicBezTo>
                    <a:pt x="9" y="28"/>
                    <a:pt x="9" y="28"/>
                    <a:pt x="9" y="29"/>
                  </a:cubicBezTo>
                  <a:cubicBezTo>
                    <a:pt x="9" y="29"/>
                    <a:pt x="9" y="29"/>
                    <a:pt x="8" y="29"/>
                  </a:cubicBezTo>
                  <a:cubicBezTo>
                    <a:pt x="8" y="29"/>
                    <a:pt x="8" y="29"/>
                    <a:pt x="8" y="30"/>
                  </a:cubicBezTo>
                  <a:cubicBezTo>
                    <a:pt x="7" y="30"/>
                    <a:pt x="7" y="29"/>
                    <a:pt x="7" y="29"/>
                  </a:cubicBezTo>
                  <a:cubicBezTo>
                    <a:pt x="7" y="29"/>
                    <a:pt x="6" y="29"/>
                    <a:pt x="6" y="29"/>
                  </a:cubicBezTo>
                  <a:cubicBezTo>
                    <a:pt x="6" y="29"/>
                    <a:pt x="6" y="29"/>
                    <a:pt x="6" y="29"/>
                  </a:cubicBezTo>
                  <a:cubicBezTo>
                    <a:pt x="6" y="29"/>
                    <a:pt x="5" y="29"/>
                    <a:pt x="5" y="29"/>
                  </a:cubicBezTo>
                  <a:cubicBezTo>
                    <a:pt x="5" y="29"/>
                    <a:pt x="5" y="29"/>
                    <a:pt x="5" y="29"/>
                  </a:cubicBezTo>
                  <a:cubicBezTo>
                    <a:pt x="5" y="29"/>
                    <a:pt x="5" y="28"/>
                    <a:pt x="5" y="28"/>
                  </a:cubicBezTo>
                  <a:cubicBezTo>
                    <a:pt x="5" y="28"/>
                    <a:pt x="4" y="28"/>
                    <a:pt x="4" y="28"/>
                  </a:cubicBezTo>
                  <a:cubicBezTo>
                    <a:pt x="3" y="28"/>
                    <a:pt x="3" y="28"/>
                    <a:pt x="3" y="28"/>
                  </a:cubicBezTo>
                  <a:cubicBezTo>
                    <a:pt x="3" y="28"/>
                    <a:pt x="3" y="29"/>
                    <a:pt x="3" y="29"/>
                  </a:cubicBezTo>
                  <a:cubicBezTo>
                    <a:pt x="3" y="29"/>
                    <a:pt x="2" y="29"/>
                    <a:pt x="2" y="29"/>
                  </a:cubicBezTo>
                  <a:cubicBezTo>
                    <a:pt x="1" y="29"/>
                    <a:pt x="1" y="28"/>
                    <a:pt x="0" y="28"/>
                  </a:cubicBezTo>
                  <a:cubicBezTo>
                    <a:pt x="1" y="28"/>
                    <a:pt x="1" y="28"/>
                    <a:pt x="2" y="27"/>
                  </a:cubicBezTo>
                  <a:cubicBezTo>
                    <a:pt x="2" y="27"/>
                    <a:pt x="2" y="27"/>
                    <a:pt x="2" y="27"/>
                  </a:cubicBezTo>
                  <a:cubicBezTo>
                    <a:pt x="2" y="27"/>
                    <a:pt x="3" y="27"/>
                    <a:pt x="3" y="26"/>
                  </a:cubicBezTo>
                  <a:cubicBezTo>
                    <a:pt x="3" y="26"/>
                    <a:pt x="3" y="25"/>
                    <a:pt x="3" y="25"/>
                  </a:cubicBezTo>
                  <a:cubicBezTo>
                    <a:pt x="3" y="25"/>
                    <a:pt x="4" y="25"/>
                    <a:pt x="4" y="25"/>
                  </a:cubicBezTo>
                  <a:cubicBezTo>
                    <a:pt x="4" y="25"/>
                    <a:pt x="5" y="25"/>
                    <a:pt x="5" y="25"/>
                  </a:cubicBezTo>
                  <a:cubicBezTo>
                    <a:pt x="5" y="25"/>
                    <a:pt x="5" y="25"/>
                    <a:pt x="6" y="25"/>
                  </a:cubicBezTo>
                  <a:cubicBezTo>
                    <a:pt x="6" y="24"/>
                    <a:pt x="6" y="24"/>
                    <a:pt x="7" y="24"/>
                  </a:cubicBezTo>
                  <a:cubicBezTo>
                    <a:pt x="7" y="24"/>
                    <a:pt x="7" y="24"/>
                    <a:pt x="8" y="24"/>
                  </a:cubicBezTo>
                  <a:cubicBezTo>
                    <a:pt x="8" y="25"/>
                    <a:pt x="8" y="25"/>
                    <a:pt x="8" y="25"/>
                  </a:cubicBezTo>
                  <a:cubicBezTo>
                    <a:pt x="8" y="25"/>
                    <a:pt x="8" y="25"/>
                    <a:pt x="8" y="25"/>
                  </a:cubicBezTo>
                  <a:cubicBezTo>
                    <a:pt x="8" y="25"/>
                    <a:pt x="8" y="26"/>
                    <a:pt x="8" y="26"/>
                  </a:cubicBezTo>
                  <a:cubicBezTo>
                    <a:pt x="8" y="26"/>
                    <a:pt x="8" y="26"/>
                    <a:pt x="9" y="26"/>
                  </a:cubicBezTo>
                  <a:cubicBezTo>
                    <a:pt x="8" y="26"/>
                    <a:pt x="8" y="27"/>
                    <a:pt x="8" y="27"/>
                  </a:cubicBezTo>
                  <a:close/>
                  <a:moveTo>
                    <a:pt x="11" y="22"/>
                  </a:moveTo>
                  <a:cubicBezTo>
                    <a:pt x="11" y="22"/>
                    <a:pt x="11" y="22"/>
                    <a:pt x="11" y="22"/>
                  </a:cubicBezTo>
                  <a:cubicBezTo>
                    <a:pt x="11" y="22"/>
                    <a:pt x="11" y="22"/>
                    <a:pt x="11" y="23"/>
                  </a:cubicBezTo>
                  <a:cubicBezTo>
                    <a:pt x="11" y="23"/>
                    <a:pt x="11" y="23"/>
                    <a:pt x="11" y="23"/>
                  </a:cubicBezTo>
                  <a:cubicBezTo>
                    <a:pt x="11" y="23"/>
                    <a:pt x="11" y="23"/>
                    <a:pt x="11" y="23"/>
                  </a:cubicBezTo>
                  <a:cubicBezTo>
                    <a:pt x="11" y="22"/>
                    <a:pt x="11" y="22"/>
                    <a:pt x="11" y="22"/>
                  </a:cubicBezTo>
                  <a:close/>
                  <a:moveTo>
                    <a:pt x="10" y="22"/>
                  </a:moveTo>
                  <a:cubicBezTo>
                    <a:pt x="10" y="22"/>
                    <a:pt x="10" y="23"/>
                    <a:pt x="10" y="23"/>
                  </a:cubicBezTo>
                  <a:cubicBezTo>
                    <a:pt x="10" y="23"/>
                    <a:pt x="9" y="24"/>
                    <a:pt x="9" y="23"/>
                  </a:cubicBezTo>
                  <a:cubicBezTo>
                    <a:pt x="9" y="23"/>
                    <a:pt x="9" y="23"/>
                    <a:pt x="9" y="23"/>
                  </a:cubicBezTo>
                  <a:cubicBezTo>
                    <a:pt x="10" y="23"/>
                    <a:pt x="9" y="23"/>
                    <a:pt x="10" y="22"/>
                  </a:cubicBezTo>
                  <a:cubicBezTo>
                    <a:pt x="10" y="22"/>
                    <a:pt x="10" y="22"/>
                    <a:pt x="10" y="22"/>
                  </a:cubicBezTo>
                  <a:close/>
                  <a:moveTo>
                    <a:pt x="8" y="22"/>
                  </a:moveTo>
                  <a:cubicBezTo>
                    <a:pt x="8" y="22"/>
                    <a:pt x="8" y="22"/>
                    <a:pt x="8" y="21"/>
                  </a:cubicBezTo>
                  <a:cubicBezTo>
                    <a:pt x="7" y="21"/>
                    <a:pt x="7" y="21"/>
                    <a:pt x="7" y="21"/>
                  </a:cubicBezTo>
                  <a:cubicBezTo>
                    <a:pt x="7" y="21"/>
                    <a:pt x="7" y="21"/>
                    <a:pt x="7" y="21"/>
                  </a:cubicBezTo>
                  <a:cubicBezTo>
                    <a:pt x="7" y="21"/>
                    <a:pt x="7" y="21"/>
                    <a:pt x="7" y="21"/>
                  </a:cubicBezTo>
                  <a:cubicBezTo>
                    <a:pt x="7" y="21"/>
                    <a:pt x="7" y="21"/>
                    <a:pt x="7" y="21"/>
                  </a:cubicBezTo>
                  <a:cubicBezTo>
                    <a:pt x="7" y="21"/>
                    <a:pt x="7" y="21"/>
                    <a:pt x="8" y="21"/>
                  </a:cubicBezTo>
                  <a:cubicBezTo>
                    <a:pt x="8" y="21"/>
                    <a:pt x="8" y="21"/>
                    <a:pt x="8" y="22"/>
                  </a:cubicBezTo>
                  <a:cubicBezTo>
                    <a:pt x="8" y="22"/>
                    <a:pt x="8" y="22"/>
                    <a:pt x="8" y="22"/>
                  </a:cubicBezTo>
                  <a:cubicBezTo>
                    <a:pt x="8" y="22"/>
                    <a:pt x="8" y="22"/>
                    <a:pt x="8" y="22"/>
                  </a:cubicBezTo>
                  <a:close/>
                  <a:moveTo>
                    <a:pt x="12" y="20"/>
                  </a:moveTo>
                  <a:cubicBezTo>
                    <a:pt x="12" y="20"/>
                    <a:pt x="12" y="20"/>
                    <a:pt x="13" y="20"/>
                  </a:cubicBezTo>
                  <a:cubicBezTo>
                    <a:pt x="13" y="20"/>
                    <a:pt x="13" y="20"/>
                    <a:pt x="13" y="20"/>
                  </a:cubicBezTo>
                  <a:cubicBezTo>
                    <a:pt x="13" y="20"/>
                    <a:pt x="12" y="20"/>
                    <a:pt x="12" y="20"/>
                  </a:cubicBezTo>
                  <a:cubicBezTo>
                    <a:pt x="12" y="20"/>
                    <a:pt x="12" y="20"/>
                    <a:pt x="11" y="21"/>
                  </a:cubicBezTo>
                  <a:cubicBezTo>
                    <a:pt x="11" y="21"/>
                    <a:pt x="11" y="21"/>
                    <a:pt x="11" y="20"/>
                  </a:cubicBezTo>
                  <a:cubicBezTo>
                    <a:pt x="11" y="20"/>
                    <a:pt x="11" y="20"/>
                    <a:pt x="11" y="20"/>
                  </a:cubicBezTo>
                  <a:cubicBezTo>
                    <a:pt x="12" y="20"/>
                    <a:pt x="12" y="20"/>
                    <a:pt x="12" y="20"/>
                  </a:cubicBezTo>
                  <a:close/>
                  <a:moveTo>
                    <a:pt x="8" y="17"/>
                  </a:moveTo>
                  <a:cubicBezTo>
                    <a:pt x="9" y="18"/>
                    <a:pt x="9" y="18"/>
                    <a:pt x="9" y="18"/>
                  </a:cubicBezTo>
                  <a:cubicBezTo>
                    <a:pt x="9" y="18"/>
                    <a:pt x="9" y="18"/>
                    <a:pt x="10" y="18"/>
                  </a:cubicBezTo>
                  <a:cubicBezTo>
                    <a:pt x="10" y="18"/>
                    <a:pt x="10" y="18"/>
                    <a:pt x="10" y="18"/>
                  </a:cubicBezTo>
                  <a:cubicBezTo>
                    <a:pt x="10" y="18"/>
                    <a:pt x="10" y="18"/>
                    <a:pt x="10" y="18"/>
                  </a:cubicBezTo>
                  <a:cubicBezTo>
                    <a:pt x="9" y="18"/>
                    <a:pt x="9" y="19"/>
                    <a:pt x="9" y="18"/>
                  </a:cubicBezTo>
                  <a:cubicBezTo>
                    <a:pt x="9" y="18"/>
                    <a:pt x="9" y="18"/>
                    <a:pt x="9" y="18"/>
                  </a:cubicBezTo>
                  <a:cubicBezTo>
                    <a:pt x="8" y="18"/>
                    <a:pt x="8" y="18"/>
                    <a:pt x="8" y="17"/>
                  </a:cubicBezTo>
                  <a:close/>
                  <a:moveTo>
                    <a:pt x="4" y="14"/>
                  </a:moveTo>
                  <a:cubicBezTo>
                    <a:pt x="4" y="14"/>
                    <a:pt x="4" y="14"/>
                    <a:pt x="4" y="14"/>
                  </a:cubicBezTo>
                  <a:cubicBezTo>
                    <a:pt x="4" y="14"/>
                    <a:pt x="4" y="14"/>
                    <a:pt x="4" y="14"/>
                  </a:cubicBezTo>
                  <a:close/>
                  <a:moveTo>
                    <a:pt x="8" y="13"/>
                  </a:moveTo>
                  <a:cubicBezTo>
                    <a:pt x="8" y="13"/>
                    <a:pt x="8" y="13"/>
                    <a:pt x="8" y="13"/>
                  </a:cubicBezTo>
                  <a:cubicBezTo>
                    <a:pt x="9" y="13"/>
                    <a:pt x="8" y="13"/>
                    <a:pt x="9" y="14"/>
                  </a:cubicBezTo>
                  <a:cubicBezTo>
                    <a:pt x="9" y="14"/>
                    <a:pt x="9" y="14"/>
                    <a:pt x="9" y="14"/>
                  </a:cubicBezTo>
                  <a:cubicBezTo>
                    <a:pt x="9" y="15"/>
                    <a:pt x="9" y="15"/>
                    <a:pt x="9" y="15"/>
                  </a:cubicBezTo>
                  <a:cubicBezTo>
                    <a:pt x="8" y="14"/>
                    <a:pt x="8" y="14"/>
                    <a:pt x="8" y="14"/>
                  </a:cubicBezTo>
                  <a:cubicBezTo>
                    <a:pt x="8" y="14"/>
                    <a:pt x="8" y="14"/>
                    <a:pt x="8" y="14"/>
                  </a:cubicBezTo>
                  <a:cubicBezTo>
                    <a:pt x="8" y="14"/>
                    <a:pt x="8" y="14"/>
                    <a:pt x="8" y="14"/>
                  </a:cubicBezTo>
                  <a:cubicBezTo>
                    <a:pt x="8" y="14"/>
                    <a:pt x="7" y="14"/>
                    <a:pt x="7" y="14"/>
                  </a:cubicBezTo>
                  <a:cubicBezTo>
                    <a:pt x="7" y="13"/>
                    <a:pt x="7" y="13"/>
                    <a:pt x="7" y="13"/>
                  </a:cubicBezTo>
                  <a:cubicBezTo>
                    <a:pt x="8" y="13"/>
                    <a:pt x="8" y="13"/>
                    <a:pt x="8" y="13"/>
                  </a:cubicBezTo>
                  <a:cubicBezTo>
                    <a:pt x="8" y="13"/>
                    <a:pt x="8" y="13"/>
                    <a:pt x="8" y="13"/>
                  </a:cubicBezTo>
                  <a:cubicBezTo>
                    <a:pt x="8" y="13"/>
                    <a:pt x="8" y="13"/>
                    <a:pt x="8" y="13"/>
                  </a:cubicBezTo>
                  <a:close/>
                  <a:moveTo>
                    <a:pt x="5" y="12"/>
                  </a:moveTo>
                  <a:cubicBezTo>
                    <a:pt x="5" y="13"/>
                    <a:pt x="5" y="12"/>
                    <a:pt x="5" y="13"/>
                  </a:cubicBezTo>
                  <a:cubicBezTo>
                    <a:pt x="5" y="13"/>
                    <a:pt x="5" y="13"/>
                    <a:pt x="5" y="13"/>
                  </a:cubicBezTo>
                  <a:cubicBezTo>
                    <a:pt x="4" y="13"/>
                    <a:pt x="5" y="13"/>
                    <a:pt x="4" y="13"/>
                  </a:cubicBezTo>
                  <a:cubicBezTo>
                    <a:pt x="4" y="13"/>
                    <a:pt x="4" y="13"/>
                    <a:pt x="4" y="13"/>
                  </a:cubicBezTo>
                  <a:cubicBezTo>
                    <a:pt x="5" y="13"/>
                    <a:pt x="5" y="13"/>
                    <a:pt x="5" y="12"/>
                  </a:cubicBezTo>
                  <a:close/>
                  <a:moveTo>
                    <a:pt x="8" y="10"/>
                  </a:moveTo>
                  <a:cubicBezTo>
                    <a:pt x="8" y="10"/>
                    <a:pt x="8" y="10"/>
                    <a:pt x="8" y="11"/>
                  </a:cubicBezTo>
                  <a:cubicBezTo>
                    <a:pt x="8" y="11"/>
                    <a:pt x="8" y="11"/>
                    <a:pt x="8" y="11"/>
                  </a:cubicBezTo>
                  <a:cubicBezTo>
                    <a:pt x="7" y="10"/>
                    <a:pt x="7" y="10"/>
                    <a:pt x="7" y="10"/>
                  </a:cubicBezTo>
                  <a:cubicBezTo>
                    <a:pt x="7" y="11"/>
                    <a:pt x="7" y="11"/>
                    <a:pt x="6" y="11"/>
                  </a:cubicBezTo>
                  <a:cubicBezTo>
                    <a:pt x="6" y="11"/>
                    <a:pt x="6" y="11"/>
                    <a:pt x="6" y="11"/>
                  </a:cubicBezTo>
                  <a:cubicBezTo>
                    <a:pt x="6" y="11"/>
                    <a:pt x="6" y="10"/>
                    <a:pt x="6" y="10"/>
                  </a:cubicBezTo>
                  <a:cubicBezTo>
                    <a:pt x="6" y="10"/>
                    <a:pt x="6" y="10"/>
                    <a:pt x="6" y="10"/>
                  </a:cubicBezTo>
                  <a:cubicBezTo>
                    <a:pt x="6" y="10"/>
                    <a:pt x="6" y="10"/>
                    <a:pt x="6" y="10"/>
                  </a:cubicBezTo>
                  <a:cubicBezTo>
                    <a:pt x="6" y="10"/>
                    <a:pt x="6" y="10"/>
                    <a:pt x="7" y="10"/>
                  </a:cubicBezTo>
                  <a:cubicBezTo>
                    <a:pt x="7" y="10"/>
                    <a:pt x="7" y="10"/>
                    <a:pt x="7" y="9"/>
                  </a:cubicBezTo>
                  <a:cubicBezTo>
                    <a:pt x="8" y="9"/>
                    <a:pt x="8" y="9"/>
                    <a:pt x="9" y="9"/>
                  </a:cubicBezTo>
                  <a:cubicBezTo>
                    <a:pt x="9" y="9"/>
                    <a:pt x="9" y="9"/>
                    <a:pt x="9" y="9"/>
                  </a:cubicBezTo>
                  <a:cubicBezTo>
                    <a:pt x="8" y="9"/>
                    <a:pt x="8" y="10"/>
                    <a:pt x="8" y="10"/>
                  </a:cubicBezTo>
                  <a:close/>
                  <a:moveTo>
                    <a:pt x="15" y="11"/>
                  </a:moveTo>
                  <a:cubicBezTo>
                    <a:pt x="16" y="11"/>
                    <a:pt x="16" y="11"/>
                    <a:pt x="16" y="11"/>
                  </a:cubicBezTo>
                  <a:cubicBezTo>
                    <a:pt x="17" y="11"/>
                    <a:pt x="16" y="11"/>
                    <a:pt x="16" y="11"/>
                  </a:cubicBezTo>
                  <a:cubicBezTo>
                    <a:pt x="17" y="11"/>
                    <a:pt x="17" y="11"/>
                    <a:pt x="17" y="11"/>
                  </a:cubicBezTo>
                  <a:cubicBezTo>
                    <a:pt x="18" y="10"/>
                    <a:pt x="18" y="10"/>
                    <a:pt x="18" y="10"/>
                  </a:cubicBezTo>
                  <a:cubicBezTo>
                    <a:pt x="18" y="10"/>
                    <a:pt x="19" y="10"/>
                    <a:pt x="19" y="10"/>
                  </a:cubicBezTo>
                  <a:cubicBezTo>
                    <a:pt x="19" y="10"/>
                    <a:pt x="19" y="9"/>
                    <a:pt x="19" y="9"/>
                  </a:cubicBezTo>
                  <a:cubicBezTo>
                    <a:pt x="20" y="9"/>
                    <a:pt x="20" y="9"/>
                    <a:pt x="20" y="9"/>
                  </a:cubicBezTo>
                  <a:cubicBezTo>
                    <a:pt x="20" y="9"/>
                    <a:pt x="20" y="9"/>
                    <a:pt x="20" y="9"/>
                  </a:cubicBezTo>
                  <a:cubicBezTo>
                    <a:pt x="20" y="9"/>
                    <a:pt x="20" y="9"/>
                    <a:pt x="20" y="8"/>
                  </a:cubicBezTo>
                  <a:cubicBezTo>
                    <a:pt x="20" y="8"/>
                    <a:pt x="20" y="8"/>
                    <a:pt x="20" y="8"/>
                  </a:cubicBezTo>
                  <a:cubicBezTo>
                    <a:pt x="20" y="8"/>
                    <a:pt x="20" y="8"/>
                    <a:pt x="20" y="8"/>
                  </a:cubicBezTo>
                  <a:cubicBezTo>
                    <a:pt x="19" y="8"/>
                    <a:pt x="19" y="8"/>
                    <a:pt x="19" y="8"/>
                  </a:cubicBezTo>
                  <a:cubicBezTo>
                    <a:pt x="19" y="8"/>
                    <a:pt x="18" y="8"/>
                    <a:pt x="18" y="8"/>
                  </a:cubicBezTo>
                  <a:cubicBezTo>
                    <a:pt x="18" y="8"/>
                    <a:pt x="17" y="8"/>
                    <a:pt x="17" y="8"/>
                  </a:cubicBezTo>
                  <a:cubicBezTo>
                    <a:pt x="17" y="8"/>
                    <a:pt x="17" y="8"/>
                    <a:pt x="17" y="8"/>
                  </a:cubicBezTo>
                  <a:cubicBezTo>
                    <a:pt x="16" y="8"/>
                    <a:pt x="16" y="8"/>
                    <a:pt x="16" y="8"/>
                  </a:cubicBezTo>
                  <a:cubicBezTo>
                    <a:pt x="16" y="9"/>
                    <a:pt x="16" y="9"/>
                    <a:pt x="16" y="9"/>
                  </a:cubicBezTo>
                  <a:cubicBezTo>
                    <a:pt x="15" y="9"/>
                    <a:pt x="15" y="8"/>
                    <a:pt x="15" y="9"/>
                  </a:cubicBezTo>
                  <a:cubicBezTo>
                    <a:pt x="14" y="9"/>
                    <a:pt x="14" y="8"/>
                    <a:pt x="14" y="8"/>
                  </a:cubicBezTo>
                  <a:cubicBezTo>
                    <a:pt x="14" y="8"/>
                    <a:pt x="14" y="9"/>
                    <a:pt x="14" y="9"/>
                  </a:cubicBezTo>
                  <a:cubicBezTo>
                    <a:pt x="14" y="9"/>
                    <a:pt x="13" y="9"/>
                    <a:pt x="13" y="9"/>
                  </a:cubicBezTo>
                  <a:cubicBezTo>
                    <a:pt x="13" y="9"/>
                    <a:pt x="13" y="9"/>
                    <a:pt x="13" y="9"/>
                  </a:cubicBezTo>
                  <a:cubicBezTo>
                    <a:pt x="13" y="9"/>
                    <a:pt x="13" y="9"/>
                    <a:pt x="13" y="9"/>
                  </a:cubicBezTo>
                  <a:cubicBezTo>
                    <a:pt x="13" y="9"/>
                    <a:pt x="14" y="9"/>
                    <a:pt x="14" y="9"/>
                  </a:cubicBezTo>
                  <a:cubicBezTo>
                    <a:pt x="14" y="9"/>
                    <a:pt x="14" y="10"/>
                    <a:pt x="14" y="10"/>
                  </a:cubicBezTo>
                  <a:cubicBezTo>
                    <a:pt x="13" y="10"/>
                    <a:pt x="13" y="10"/>
                    <a:pt x="13" y="10"/>
                  </a:cubicBezTo>
                  <a:cubicBezTo>
                    <a:pt x="12" y="10"/>
                    <a:pt x="13" y="10"/>
                    <a:pt x="12" y="10"/>
                  </a:cubicBezTo>
                  <a:cubicBezTo>
                    <a:pt x="12" y="11"/>
                    <a:pt x="12" y="11"/>
                    <a:pt x="13" y="11"/>
                  </a:cubicBezTo>
                  <a:cubicBezTo>
                    <a:pt x="13" y="11"/>
                    <a:pt x="13" y="11"/>
                    <a:pt x="13" y="12"/>
                  </a:cubicBezTo>
                  <a:cubicBezTo>
                    <a:pt x="12" y="12"/>
                    <a:pt x="11" y="11"/>
                    <a:pt x="11" y="12"/>
                  </a:cubicBezTo>
                  <a:cubicBezTo>
                    <a:pt x="11" y="12"/>
                    <a:pt x="11" y="12"/>
                    <a:pt x="11" y="12"/>
                  </a:cubicBezTo>
                  <a:cubicBezTo>
                    <a:pt x="11" y="12"/>
                    <a:pt x="11" y="12"/>
                    <a:pt x="11" y="12"/>
                  </a:cubicBezTo>
                  <a:cubicBezTo>
                    <a:pt x="11" y="12"/>
                    <a:pt x="11" y="12"/>
                    <a:pt x="11" y="12"/>
                  </a:cubicBezTo>
                  <a:cubicBezTo>
                    <a:pt x="10" y="12"/>
                    <a:pt x="10" y="12"/>
                    <a:pt x="10" y="12"/>
                  </a:cubicBezTo>
                  <a:cubicBezTo>
                    <a:pt x="10" y="12"/>
                    <a:pt x="11" y="13"/>
                    <a:pt x="11" y="13"/>
                  </a:cubicBezTo>
                  <a:cubicBezTo>
                    <a:pt x="11" y="13"/>
                    <a:pt x="11" y="13"/>
                    <a:pt x="11" y="13"/>
                  </a:cubicBezTo>
                  <a:cubicBezTo>
                    <a:pt x="11" y="13"/>
                    <a:pt x="10" y="13"/>
                    <a:pt x="10" y="13"/>
                  </a:cubicBezTo>
                  <a:cubicBezTo>
                    <a:pt x="10" y="13"/>
                    <a:pt x="10" y="13"/>
                    <a:pt x="10" y="13"/>
                  </a:cubicBezTo>
                  <a:cubicBezTo>
                    <a:pt x="10" y="13"/>
                    <a:pt x="10" y="13"/>
                    <a:pt x="10" y="14"/>
                  </a:cubicBezTo>
                  <a:cubicBezTo>
                    <a:pt x="11" y="14"/>
                    <a:pt x="11" y="14"/>
                    <a:pt x="11" y="14"/>
                  </a:cubicBezTo>
                  <a:cubicBezTo>
                    <a:pt x="11" y="14"/>
                    <a:pt x="11" y="14"/>
                    <a:pt x="11" y="14"/>
                  </a:cubicBezTo>
                  <a:cubicBezTo>
                    <a:pt x="11" y="14"/>
                    <a:pt x="11" y="15"/>
                    <a:pt x="11" y="15"/>
                  </a:cubicBezTo>
                  <a:cubicBezTo>
                    <a:pt x="11" y="15"/>
                    <a:pt x="11" y="15"/>
                    <a:pt x="11" y="15"/>
                  </a:cubicBezTo>
                  <a:cubicBezTo>
                    <a:pt x="11" y="15"/>
                    <a:pt x="11" y="15"/>
                    <a:pt x="11" y="15"/>
                  </a:cubicBezTo>
                  <a:cubicBezTo>
                    <a:pt x="11" y="15"/>
                    <a:pt x="11" y="15"/>
                    <a:pt x="11" y="15"/>
                  </a:cubicBezTo>
                  <a:cubicBezTo>
                    <a:pt x="11" y="15"/>
                    <a:pt x="11" y="15"/>
                    <a:pt x="11" y="15"/>
                  </a:cubicBezTo>
                  <a:cubicBezTo>
                    <a:pt x="11" y="15"/>
                    <a:pt x="11" y="15"/>
                    <a:pt x="11" y="15"/>
                  </a:cubicBezTo>
                  <a:cubicBezTo>
                    <a:pt x="11" y="15"/>
                    <a:pt x="11" y="15"/>
                    <a:pt x="11" y="15"/>
                  </a:cubicBezTo>
                  <a:cubicBezTo>
                    <a:pt x="11" y="15"/>
                    <a:pt x="11" y="15"/>
                    <a:pt x="11" y="15"/>
                  </a:cubicBezTo>
                  <a:cubicBezTo>
                    <a:pt x="11" y="15"/>
                    <a:pt x="11" y="15"/>
                    <a:pt x="11" y="15"/>
                  </a:cubicBezTo>
                  <a:cubicBezTo>
                    <a:pt x="11" y="16"/>
                    <a:pt x="11" y="16"/>
                    <a:pt x="11" y="16"/>
                  </a:cubicBezTo>
                  <a:cubicBezTo>
                    <a:pt x="10" y="16"/>
                    <a:pt x="10" y="16"/>
                    <a:pt x="10" y="16"/>
                  </a:cubicBezTo>
                  <a:cubicBezTo>
                    <a:pt x="10" y="16"/>
                    <a:pt x="10" y="16"/>
                    <a:pt x="10" y="16"/>
                  </a:cubicBezTo>
                  <a:cubicBezTo>
                    <a:pt x="10" y="16"/>
                    <a:pt x="10" y="16"/>
                    <a:pt x="10" y="16"/>
                  </a:cubicBezTo>
                  <a:cubicBezTo>
                    <a:pt x="10" y="16"/>
                    <a:pt x="10" y="16"/>
                    <a:pt x="10" y="16"/>
                  </a:cubicBezTo>
                  <a:cubicBezTo>
                    <a:pt x="10" y="16"/>
                    <a:pt x="10" y="16"/>
                    <a:pt x="10" y="17"/>
                  </a:cubicBezTo>
                  <a:cubicBezTo>
                    <a:pt x="10" y="17"/>
                    <a:pt x="10" y="17"/>
                    <a:pt x="10" y="17"/>
                  </a:cubicBezTo>
                  <a:cubicBezTo>
                    <a:pt x="10" y="17"/>
                    <a:pt x="10" y="17"/>
                    <a:pt x="10" y="17"/>
                  </a:cubicBezTo>
                  <a:cubicBezTo>
                    <a:pt x="10" y="17"/>
                    <a:pt x="10" y="17"/>
                    <a:pt x="10" y="17"/>
                  </a:cubicBezTo>
                  <a:cubicBezTo>
                    <a:pt x="10" y="17"/>
                    <a:pt x="10" y="17"/>
                    <a:pt x="10" y="17"/>
                  </a:cubicBezTo>
                  <a:cubicBezTo>
                    <a:pt x="10" y="17"/>
                    <a:pt x="10" y="17"/>
                    <a:pt x="10" y="17"/>
                  </a:cubicBezTo>
                  <a:cubicBezTo>
                    <a:pt x="10" y="18"/>
                    <a:pt x="10" y="18"/>
                    <a:pt x="10" y="18"/>
                  </a:cubicBezTo>
                  <a:cubicBezTo>
                    <a:pt x="10" y="18"/>
                    <a:pt x="10" y="18"/>
                    <a:pt x="11" y="17"/>
                  </a:cubicBezTo>
                  <a:cubicBezTo>
                    <a:pt x="11" y="17"/>
                    <a:pt x="11" y="17"/>
                    <a:pt x="12" y="16"/>
                  </a:cubicBezTo>
                  <a:cubicBezTo>
                    <a:pt x="12" y="16"/>
                    <a:pt x="12" y="16"/>
                    <a:pt x="12" y="16"/>
                  </a:cubicBezTo>
                  <a:cubicBezTo>
                    <a:pt x="12" y="16"/>
                    <a:pt x="12" y="17"/>
                    <a:pt x="12" y="17"/>
                  </a:cubicBezTo>
                  <a:cubicBezTo>
                    <a:pt x="13" y="17"/>
                    <a:pt x="13" y="17"/>
                    <a:pt x="13" y="17"/>
                  </a:cubicBezTo>
                  <a:cubicBezTo>
                    <a:pt x="13" y="17"/>
                    <a:pt x="13" y="17"/>
                    <a:pt x="13" y="17"/>
                  </a:cubicBezTo>
                  <a:cubicBezTo>
                    <a:pt x="12" y="17"/>
                    <a:pt x="12" y="17"/>
                    <a:pt x="12" y="17"/>
                  </a:cubicBezTo>
                  <a:cubicBezTo>
                    <a:pt x="12" y="17"/>
                    <a:pt x="12" y="17"/>
                    <a:pt x="12" y="17"/>
                  </a:cubicBezTo>
                  <a:cubicBezTo>
                    <a:pt x="12" y="18"/>
                    <a:pt x="12" y="18"/>
                    <a:pt x="12" y="18"/>
                  </a:cubicBezTo>
                  <a:cubicBezTo>
                    <a:pt x="12" y="18"/>
                    <a:pt x="12" y="18"/>
                    <a:pt x="12" y="18"/>
                  </a:cubicBezTo>
                  <a:cubicBezTo>
                    <a:pt x="12" y="18"/>
                    <a:pt x="12" y="18"/>
                    <a:pt x="12" y="18"/>
                  </a:cubicBezTo>
                  <a:cubicBezTo>
                    <a:pt x="12" y="18"/>
                    <a:pt x="12" y="18"/>
                    <a:pt x="12" y="18"/>
                  </a:cubicBezTo>
                  <a:cubicBezTo>
                    <a:pt x="12" y="18"/>
                    <a:pt x="12" y="18"/>
                    <a:pt x="12" y="18"/>
                  </a:cubicBezTo>
                  <a:cubicBezTo>
                    <a:pt x="12" y="18"/>
                    <a:pt x="11" y="18"/>
                    <a:pt x="11" y="18"/>
                  </a:cubicBezTo>
                  <a:cubicBezTo>
                    <a:pt x="11" y="19"/>
                    <a:pt x="11" y="19"/>
                    <a:pt x="11" y="19"/>
                  </a:cubicBezTo>
                  <a:cubicBezTo>
                    <a:pt x="11" y="19"/>
                    <a:pt x="11" y="19"/>
                    <a:pt x="11" y="19"/>
                  </a:cubicBezTo>
                  <a:cubicBezTo>
                    <a:pt x="11" y="19"/>
                    <a:pt x="11" y="19"/>
                    <a:pt x="11" y="20"/>
                  </a:cubicBezTo>
                  <a:cubicBezTo>
                    <a:pt x="10" y="20"/>
                    <a:pt x="10" y="21"/>
                    <a:pt x="10" y="21"/>
                  </a:cubicBezTo>
                  <a:cubicBezTo>
                    <a:pt x="10" y="21"/>
                    <a:pt x="10" y="21"/>
                    <a:pt x="10" y="21"/>
                  </a:cubicBezTo>
                  <a:cubicBezTo>
                    <a:pt x="10" y="21"/>
                    <a:pt x="10" y="21"/>
                    <a:pt x="11" y="21"/>
                  </a:cubicBezTo>
                  <a:cubicBezTo>
                    <a:pt x="10" y="19"/>
                    <a:pt x="11" y="20"/>
                    <a:pt x="12" y="19"/>
                  </a:cubicBezTo>
                  <a:cubicBezTo>
                    <a:pt x="13" y="19"/>
                    <a:pt x="12" y="19"/>
                    <a:pt x="13" y="19"/>
                  </a:cubicBezTo>
                  <a:cubicBezTo>
                    <a:pt x="13" y="19"/>
                    <a:pt x="13" y="19"/>
                    <a:pt x="13" y="19"/>
                  </a:cubicBezTo>
                  <a:cubicBezTo>
                    <a:pt x="13" y="20"/>
                    <a:pt x="13" y="20"/>
                    <a:pt x="13" y="20"/>
                  </a:cubicBezTo>
                  <a:cubicBezTo>
                    <a:pt x="13" y="20"/>
                    <a:pt x="14" y="20"/>
                    <a:pt x="14" y="20"/>
                  </a:cubicBezTo>
                  <a:cubicBezTo>
                    <a:pt x="14" y="21"/>
                    <a:pt x="14" y="21"/>
                    <a:pt x="14" y="21"/>
                  </a:cubicBezTo>
                  <a:cubicBezTo>
                    <a:pt x="14" y="21"/>
                    <a:pt x="14" y="21"/>
                    <a:pt x="13" y="21"/>
                  </a:cubicBezTo>
                  <a:cubicBezTo>
                    <a:pt x="13" y="21"/>
                    <a:pt x="13" y="21"/>
                    <a:pt x="13" y="21"/>
                  </a:cubicBezTo>
                  <a:cubicBezTo>
                    <a:pt x="13" y="21"/>
                    <a:pt x="13" y="21"/>
                    <a:pt x="13" y="21"/>
                  </a:cubicBezTo>
                  <a:cubicBezTo>
                    <a:pt x="13" y="21"/>
                    <a:pt x="13" y="22"/>
                    <a:pt x="13" y="22"/>
                  </a:cubicBezTo>
                  <a:cubicBezTo>
                    <a:pt x="13" y="22"/>
                    <a:pt x="14" y="22"/>
                    <a:pt x="14" y="22"/>
                  </a:cubicBezTo>
                  <a:cubicBezTo>
                    <a:pt x="14" y="23"/>
                    <a:pt x="14" y="23"/>
                    <a:pt x="14" y="23"/>
                  </a:cubicBezTo>
                  <a:cubicBezTo>
                    <a:pt x="13" y="23"/>
                    <a:pt x="13" y="23"/>
                    <a:pt x="13" y="23"/>
                  </a:cubicBezTo>
                  <a:cubicBezTo>
                    <a:pt x="13" y="23"/>
                    <a:pt x="13" y="23"/>
                    <a:pt x="13" y="23"/>
                  </a:cubicBezTo>
                  <a:cubicBezTo>
                    <a:pt x="13" y="24"/>
                    <a:pt x="13" y="24"/>
                    <a:pt x="13" y="24"/>
                  </a:cubicBezTo>
                  <a:cubicBezTo>
                    <a:pt x="12" y="25"/>
                    <a:pt x="12" y="25"/>
                    <a:pt x="12" y="25"/>
                  </a:cubicBezTo>
                  <a:cubicBezTo>
                    <a:pt x="12" y="25"/>
                    <a:pt x="12" y="25"/>
                    <a:pt x="12" y="25"/>
                  </a:cubicBezTo>
                  <a:cubicBezTo>
                    <a:pt x="12" y="25"/>
                    <a:pt x="12" y="25"/>
                    <a:pt x="12" y="26"/>
                  </a:cubicBezTo>
                  <a:cubicBezTo>
                    <a:pt x="13" y="26"/>
                    <a:pt x="13" y="26"/>
                    <a:pt x="14" y="26"/>
                  </a:cubicBezTo>
                  <a:cubicBezTo>
                    <a:pt x="14" y="26"/>
                    <a:pt x="14" y="26"/>
                    <a:pt x="14" y="26"/>
                  </a:cubicBezTo>
                  <a:cubicBezTo>
                    <a:pt x="14" y="26"/>
                    <a:pt x="14" y="26"/>
                    <a:pt x="14" y="26"/>
                  </a:cubicBezTo>
                  <a:cubicBezTo>
                    <a:pt x="14" y="25"/>
                    <a:pt x="14" y="26"/>
                    <a:pt x="14" y="25"/>
                  </a:cubicBezTo>
                  <a:cubicBezTo>
                    <a:pt x="14" y="25"/>
                    <a:pt x="15" y="26"/>
                    <a:pt x="15" y="26"/>
                  </a:cubicBezTo>
                  <a:cubicBezTo>
                    <a:pt x="15" y="26"/>
                    <a:pt x="15" y="26"/>
                    <a:pt x="16" y="26"/>
                  </a:cubicBezTo>
                  <a:cubicBezTo>
                    <a:pt x="16" y="26"/>
                    <a:pt x="16" y="26"/>
                    <a:pt x="17" y="26"/>
                  </a:cubicBezTo>
                  <a:cubicBezTo>
                    <a:pt x="17" y="25"/>
                    <a:pt x="17" y="25"/>
                    <a:pt x="17" y="25"/>
                  </a:cubicBezTo>
                  <a:cubicBezTo>
                    <a:pt x="17" y="25"/>
                    <a:pt x="17" y="25"/>
                    <a:pt x="18" y="25"/>
                  </a:cubicBezTo>
                  <a:cubicBezTo>
                    <a:pt x="18" y="25"/>
                    <a:pt x="19" y="25"/>
                    <a:pt x="19" y="25"/>
                  </a:cubicBezTo>
                  <a:cubicBezTo>
                    <a:pt x="19" y="25"/>
                    <a:pt x="19" y="25"/>
                    <a:pt x="19" y="26"/>
                  </a:cubicBezTo>
                  <a:cubicBezTo>
                    <a:pt x="19" y="26"/>
                    <a:pt x="18" y="26"/>
                    <a:pt x="18" y="26"/>
                  </a:cubicBezTo>
                  <a:cubicBezTo>
                    <a:pt x="18" y="26"/>
                    <a:pt x="18" y="26"/>
                    <a:pt x="18" y="26"/>
                  </a:cubicBezTo>
                  <a:cubicBezTo>
                    <a:pt x="18" y="27"/>
                    <a:pt x="18" y="27"/>
                    <a:pt x="17" y="27"/>
                  </a:cubicBezTo>
                  <a:cubicBezTo>
                    <a:pt x="17" y="27"/>
                    <a:pt x="17" y="27"/>
                    <a:pt x="17" y="27"/>
                  </a:cubicBezTo>
                  <a:cubicBezTo>
                    <a:pt x="17" y="27"/>
                    <a:pt x="17" y="28"/>
                    <a:pt x="17" y="28"/>
                  </a:cubicBezTo>
                  <a:cubicBezTo>
                    <a:pt x="17" y="28"/>
                    <a:pt x="18" y="28"/>
                    <a:pt x="18" y="28"/>
                  </a:cubicBezTo>
                  <a:cubicBezTo>
                    <a:pt x="18" y="28"/>
                    <a:pt x="18" y="29"/>
                    <a:pt x="18" y="29"/>
                  </a:cubicBezTo>
                  <a:cubicBezTo>
                    <a:pt x="18" y="29"/>
                    <a:pt x="18" y="29"/>
                    <a:pt x="18" y="29"/>
                  </a:cubicBezTo>
                  <a:cubicBezTo>
                    <a:pt x="18" y="29"/>
                    <a:pt x="18" y="29"/>
                    <a:pt x="19" y="29"/>
                  </a:cubicBezTo>
                  <a:cubicBezTo>
                    <a:pt x="19" y="29"/>
                    <a:pt x="19" y="29"/>
                    <a:pt x="19" y="29"/>
                  </a:cubicBezTo>
                  <a:cubicBezTo>
                    <a:pt x="19" y="29"/>
                    <a:pt x="20" y="29"/>
                    <a:pt x="20" y="29"/>
                  </a:cubicBezTo>
                  <a:cubicBezTo>
                    <a:pt x="20" y="29"/>
                    <a:pt x="20" y="29"/>
                    <a:pt x="20" y="29"/>
                  </a:cubicBezTo>
                  <a:cubicBezTo>
                    <a:pt x="20" y="30"/>
                    <a:pt x="20" y="30"/>
                    <a:pt x="19" y="31"/>
                  </a:cubicBezTo>
                  <a:cubicBezTo>
                    <a:pt x="19" y="31"/>
                    <a:pt x="19" y="31"/>
                    <a:pt x="19" y="31"/>
                  </a:cubicBezTo>
                  <a:cubicBezTo>
                    <a:pt x="19" y="32"/>
                    <a:pt x="19" y="32"/>
                    <a:pt x="19" y="32"/>
                  </a:cubicBezTo>
                  <a:cubicBezTo>
                    <a:pt x="19" y="32"/>
                    <a:pt x="19" y="33"/>
                    <a:pt x="19" y="33"/>
                  </a:cubicBezTo>
                  <a:cubicBezTo>
                    <a:pt x="19" y="33"/>
                    <a:pt x="20" y="33"/>
                    <a:pt x="20" y="33"/>
                  </a:cubicBezTo>
                  <a:cubicBezTo>
                    <a:pt x="20" y="33"/>
                    <a:pt x="20" y="33"/>
                    <a:pt x="20" y="34"/>
                  </a:cubicBezTo>
                  <a:cubicBezTo>
                    <a:pt x="19" y="34"/>
                    <a:pt x="19" y="34"/>
                    <a:pt x="19" y="33"/>
                  </a:cubicBezTo>
                  <a:cubicBezTo>
                    <a:pt x="19" y="33"/>
                    <a:pt x="18" y="33"/>
                    <a:pt x="18" y="33"/>
                  </a:cubicBezTo>
                  <a:cubicBezTo>
                    <a:pt x="18" y="33"/>
                    <a:pt x="18" y="33"/>
                    <a:pt x="19" y="34"/>
                  </a:cubicBezTo>
                  <a:cubicBezTo>
                    <a:pt x="19" y="34"/>
                    <a:pt x="19" y="34"/>
                    <a:pt x="19" y="34"/>
                  </a:cubicBezTo>
                  <a:cubicBezTo>
                    <a:pt x="18" y="34"/>
                    <a:pt x="18" y="34"/>
                    <a:pt x="18" y="34"/>
                  </a:cubicBezTo>
                  <a:cubicBezTo>
                    <a:pt x="17" y="33"/>
                    <a:pt x="17" y="34"/>
                    <a:pt x="17" y="34"/>
                  </a:cubicBezTo>
                  <a:cubicBezTo>
                    <a:pt x="16" y="34"/>
                    <a:pt x="16" y="34"/>
                    <a:pt x="16" y="34"/>
                  </a:cubicBezTo>
                  <a:cubicBezTo>
                    <a:pt x="15" y="34"/>
                    <a:pt x="15" y="34"/>
                    <a:pt x="15" y="34"/>
                  </a:cubicBezTo>
                  <a:cubicBezTo>
                    <a:pt x="15" y="34"/>
                    <a:pt x="15" y="34"/>
                    <a:pt x="14" y="34"/>
                  </a:cubicBezTo>
                  <a:cubicBezTo>
                    <a:pt x="14" y="34"/>
                    <a:pt x="14" y="35"/>
                    <a:pt x="13" y="35"/>
                  </a:cubicBezTo>
                  <a:cubicBezTo>
                    <a:pt x="13" y="35"/>
                    <a:pt x="13" y="35"/>
                    <a:pt x="13" y="35"/>
                  </a:cubicBezTo>
                  <a:cubicBezTo>
                    <a:pt x="13" y="35"/>
                    <a:pt x="13" y="35"/>
                    <a:pt x="13" y="35"/>
                  </a:cubicBezTo>
                  <a:cubicBezTo>
                    <a:pt x="14" y="35"/>
                    <a:pt x="14" y="35"/>
                    <a:pt x="14" y="35"/>
                  </a:cubicBezTo>
                  <a:cubicBezTo>
                    <a:pt x="15" y="36"/>
                    <a:pt x="14" y="36"/>
                    <a:pt x="15" y="36"/>
                  </a:cubicBezTo>
                  <a:cubicBezTo>
                    <a:pt x="15" y="37"/>
                    <a:pt x="15" y="37"/>
                    <a:pt x="14" y="37"/>
                  </a:cubicBezTo>
                  <a:cubicBezTo>
                    <a:pt x="14" y="37"/>
                    <a:pt x="15" y="37"/>
                    <a:pt x="15" y="37"/>
                  </a:cubicBezTo>
                  <a:cubicBezTo>
                    <a:pt x="15" y="37"/>
                    <a:pt x="15" y="37"/>
                    <a:pt x="15" y="37"/>
                  </a:cubicBezTo>
                  <a:cubicBezTo>
                    <a:pt x="15" y="38"/>
                    <a:pt x="15" y="37"/>
                    <a:pt x="14" y="38"/>
                  </a:cubicBezTo>
                  <a:cubicBezTo>
                    <a:pt x="14" y="38"/>
                    <a:pt x="14" y="38"/>
                    <a:pt x="14" y="38"/>
                  </a:cubicBezTo>
                  <a:cubicBezTo>
                    <a:pt x="14" y="39"/>
                    <a:pt x="13" y="39"/>
                    <a:pt x="13" y="39"/>
                  </a:cubicBezTo>
                  <a:cubicBezTo>
                    <a:pt x="13" y="39"/>
                    <a:pt x="12" y="39"/>
                    <a:pt x="12" y="39"/>
                  </a:cubicBezTo>
                  <a:cubicBezTo>
                    <a:pt x="12" y="40"/>
                    <a:pt x="11" y="40"/>
                    <a:pt x="11" y="40"/>
                  </a:cubicBezTo>
                  <a:cubicBezTo>
                    <a:pt x="11" y="40"/>
                    <a:pt x="11" y="40"/>
                    <a:pt x="10" y="40"/>
                  </a:cubicBezTo>
                  <a:cubicBezTo>
                    <a:pt x="10" y="40"/>
                    <a:pt x="10" y="40"/>
                    <a:pt x="10" y="40"/>
                  </a:cubicBezTo>
                  <a:cubicBezTo>
                    <a:pt x="10" y="41"/>
                    <a:pt x="10" y="41"/>
                    <a:pt x="10" y="41"/>
                  </a:cubicBezTo>
                  <a:cubicBezTo>
                    <a:pt x="10" y="41"/>
                    <a:pt x="11" y="41"/>
                    <a:pt x="11" y="41"/>
                  </a:cubicBezTo>
                  <a:cubicBezTo>
                    <a:pt x="11" y="41"/>
                    <a:pt x="11" y="41"/>
                    <a:pt x="11" y="41"/>
                  </a:cubicBezTo>
                  <a:cubicBezTo>
                    <a:pt x="11" y="41"/>
                    <a:pt x="11" y="41"/>
                    <a:pt x="11" y="41"/>
                  </a:cubicBezTo>
                  <a:cubicBezTo>
                    <a:pt x="11" y="41"/>
                    <a:pt x="11" y="41"/>
                    <a:pt x="11" y="41"/>
                  </a:cubicBezTo>
                  <a:cubicBezTo>
                    <a:pt x="11" y="41"/>
                    <a:pt x="12" y="41"/>
                    <a:pt x="13" y="41"/>
                  </a:cubicBezTo>
                  <a:cubicBezTo>
                    <a:pt x="13" y="41"/>
                    <a:pt x="13" y="41"/>
                    <a:pt x="13" y="41"/>
                  </a:cubicBezTo>
                  <a:cubicBezTo>
                    <a:pt x="13" y="41"/>
                    <a:pt x="14" y="41"/>
                    <a:pt x="14" y="41"/>
                  </a:cubicBezTo>
                  <a:cubicBezTo>
                    <a:pt x="14" y="41"/>
                    <a:pt x="14" y="41"/>
                    <a:pt x="14" y="42"/>
                  </a:cubicBezTo>
                  <a:cubicBezTo>
                    <a:pt x="14" y="42"/>
                    <a:pt x="14" y="42"/>
                    <a:pt x="14" y="42"/>
                  </a:cubicBezTo>
                  <a:cubicBezTo>
                    <a:pt x="15" y="42"/>
                    <a:pt x="15" y="42"/>
                    <a:pt x="16" y="43"/>
                  </a:cubicBezTo>
                  <a:cubicBezTo>
                    <a:pt x="17" y="43"/>
                    <a:pt x="17" y="42"/>
                    <a:pt x="18" y="42"/>
                  </a:cubicBezTo>
                  <a:cubicBezTo>
                    <a:pt x="18" y="42"/>
                    <a:pt x="18" y="42"/>
                    <a:pt x="19" y="42"/>
                  </a:cubicBezTo>
                  <a:cubicBezTo>
                    <a:pt x="19" y="42"/>
                    <a:pt x="20" y="41"/>
                    <a:pt x="20" y="41"/>
                  </a:cubicBezTo>
                  <a:cubicBezTo>
                    <a:pt x="20" y="41"/>
                    <a:pt x="21" y="41"/>
                    <a:pt x="21" y="41"/>
                  </a:cubicBezTo>
                  <a:cubicBezTo>
                    <a:pt x="21" y="42"/>
                    <a:pt x="20" y="42"/>
                    <a:pt x="20" y="42"/>
                  </a:cubicBezTo>
                  <a:cubicBezTo>
                    <a:pt x="20" y="42"/>
                    <a:pt x="19" y="42"/>
                    <a:pt x="19" y="43"/>
                  </a:cubicBezTo>
                  <a:cubicBezTo>
                    <a:pt x="19" y="43"/>
                    <a:pt x="19" y="43"/>
                    <a:pt x="19" y="43"/>
                  </a:cubicBezTo>
                  <a:cubicBezTo>
                    <a:pt x="18" y="43"/>
                    <a:pt x="18" y="44"/>
                    <a:pt x="18" y="44"/>
                  </a:cubicBezTo>
                  <a:cubicBezTo>
                    <a:pt x="17" y="44"/>
                    <a:pt x="17" y="44"/>
                    <a:pt x="16" y="44"/>
                  </a:cubicBezTo>
                  <a:cubicBezTo>
                    <a:pt x="16" y="44"/>
                    <a:pt x="14" y="44"/>
                    <a:pt x="14" y="44"/>
                  </a:cubicBezTo>
                  <a:cubicBezTo>
                    <a:pt x="13" y="44"/>
                    <a:pt x="14" y="45"/>
                    <a:pt x="12" y="45"/>
                  </a:cubicBezTo>
                  <a:cubicBezTo>
                    <a:pt x="12" y="46"/>
                    <a:pt x="11" y="46"/>
                    <a:pt x="10" y="47"/>
                  </a:cubicBezTo>
                  <a:cubicBezTo>
                    <a:pt x="10" y="47"/>
                    <a:pt x="10" y="47"/>
                    <a:pt x="10" y="47"/>
                  </a:cubicBezTo>
                  <a:cubicBezTo>
                    <a:pt x="10" y="48"/>
                    <a:pt x="9" y="49"/>
                    <a:pt x="8" y="49"/>
                  </a:cubicBezTo>
                  <a:cubicBezTo>
                    <a:pt x="8" y="49"/>
                    <a:pt x="8" y="49"/>
                    <a:pt x="8" y="49"/>
                  </a:cubicBezTo>
                  <a:cubicBezTo>
                    <a:pt x="9" y="49"/>
                    <a:pt x="9" y="49"/>
                    <a:pt x="9" y="50"/>
                  </a:cubicBezTo>
                  <a:cubicBezTo>
                    <a:pt x="9" y="50"/>
                    <a:pt x="9" y="50"/>
                    <a:pt x="9" y="50"/>
                  </a:cubicBezTo>
                  <a:cubicBezTo>
                    <a:pt x="9" y="50"/>
                    <a:pt x="9" y="50"/>
                    <a:pt x="9" y="50"/>
                  </a:cubicBezTo>
                  <a:cubicBezTo>
                    <a:pt x="9" y="50"/>
                    <a:pt x="9" y="49"/>
                    <a:pt x="9" y="49"/>
                  </a:cubicBezTo>
                  <a:cubicBezTo>
                    <a:pt x="9" y="49"/>
                    <a:pt x="9" y="49"/>
                    <a:pt x="9" y="49"/>
                  </a:cubicBezTo>
                  <a:cubicBezTo>
                    <a:pt x="9" y="49"/>
                    <a:pt x="11" y="48"/>
                    <a:pt x="11" y="48"/>
                  </a:cubicBezTo>
                  <a:cubicBezTo>
                    <a:pt x="11" y="48"/>
                    <a:pt x="12" y="48"/>
                    <a:pt x="13" y="47"/>
                  </a:cubicBezTo>
                  <a:cubicBezTo>
                    <a:pt x="13" y="47"/>
                    <a:pt x="13" y="48"/>
                    <a:pt x="13" y="48"/>
                  </a:cubicBezTo>
                  <a:cubicBezTo>
                    <a:pt x="14" y="48"/>
                    <a:pt x="14" y="48"/>
                    <a:pt x="14" y="48"/>
                  </a:cubicBezTo>
                  <a:cubicBezTo>
                    <a:pt x="15" y="48"/>
                    <a:pt x="15" y="48"/>
                    <a:pt x="15" y="48"/>
                  </a:cubicBezTo>
                  <a:cubicBezTo>
                    <a:pt x="15" y="48"/>
                    <a:pt x="16" y="47"/>
                    <a:pt x="16" y="46"/>
                  </a:cubicBezTo>
                  <a:cubicBezTo>
                    <a:pt x="16" y="46"/>
                    <a:pt x="16" y="46"/>
                    <a:pt x="16" y="46"/>
                  </a:cubicBezTo>
                  <a:cubicBezTo>
                    <a:pt x="17" y="46"/>
                    <a:pt x="18" y="46"/>
                    <a:pt x="19" y="46"/>
                  </a:cubicBezTo>
                  <a:cubicBezTo>
                    <a:pt x="19" y="46"/>
                    <a:pt x="19" y="46"/>
                    <a:pt x="20" y="47"/>
                  </a:cubicBezTo>
                  <a:cubicBezTo>
                    <a:pt x="20" y="47"/>
                    <a:pt x="20" y="46"/>
                    <a:pt x="21" y="47"/>
                  </a:cubicBezTo>
                  <a:cubicBezTo>
                    <a:pt x="21" y="47"/>
                    <a:pt x="21" y="47"/>
                    <a:pt x="21" y="47"/>
                  </a:cubicBezTo>
                  <a:cubicBezTo>
                    <a:pt x="21" y="46"/>
                    <a:pt x="21" y="46"/>
                    <a:pt x="21" y="46"/>
                  </a:cubicBezTo>
                  <a:cubicBezTo>
                    <a:pt x="22" y="46"/>
                    <a:pt x="23" y="46"/>
                    <a:pt x="24" y="46"/>
                  </a:cubicBezTo>
                  <a:cubicBezTo>
                    <a:pt x="24" y="46"/>
                    <a:pt x="24" y="45"/>
                    <a:pt x="24" y="45"/>
                  </a:cubicBezTo>
                  <a:cubicBezTo>
                    <a:pt x="24" y="45"/>
                    <a:pt x="25" y="45"/>
                    <a:pt x="25" y="45"/>
                  </a:cubicBezTo>
                  <a:cubicBezTo>
                    <a:pt x="26" y="45"/>
                    <a:pt x="26" y="45"/>
                    <a:pt x="26" y="45"/>
                  </a:cubicBezTo>
                  <a:cubicBezTo>
                    <a:pt x="26" y="46"/>
                    <a:pt x="26" y="46"/>
                    <a:pt x="26" y="46"/>
                  </a:cubicBezTo>
                  <a:cubicBezTo>
                    <a:pt x="26" y="46"/>
                    <a:pt x="27" y="46"/>
                    <a:pt x="27" y="46"/>
                  </a:cubicBezTo>
                  <a:cubicBezTo>
                    <a:pt x="27" y="46"/>
                    <a:pt x="28" y="46"/>
                    <a:pt x="28" y="46"/>
                  </a:cubicBezTo>
                  <a:cubicBezTo>
                    <a:pt x="28" y="46"/>
                    <a:pt x="29" y="45"/>
                    <a:pt x="29" y="45"/>
                  </a:cubicBezTo>
                  <a:cubicBezTo>
                    <a:pt x="29" y="46"/>
                    <a:pt x="30" y="46"/>
                    <a:pt x="30" y="46"/>
                  </a:cubicBezTo>
                  <a:cubicBezTo>
                    <a:pt x="31" y="46"/>
                    <a:pt x="31" y="46"/>
                    <a:pt x="31" y="45"/>
                  </a:cubicBezTo>
                  <a:cubicBezTo>
                    <a:pt x="31" y="45"/>
                    <a:pt x="31" y="45"/>
                    <a:pt x="32" y="45"/>
                  </a:cubicBezTo>
                  <a:cubicBezTo>
                    <a:pt x="32" y="45"/>
                    <a:pt x="32" y="45"/>
                    <a:pt x="33" y="45"/>
                  </a:cubicBezTo>
                  <a:cubicBezTo>
                    <a:pt x="33" y="44"/>
                    <a:pt x="34" y="44"/>
                    <a:pt x="34" y="44"/>
                  </a:cubicBezTo>
                  <a:cubicBezTo>
                    <a:pt x="34" y="44"/>
                    <a:pt x="34" y="44"/>
                    <a:pt x="35" y="44"/>
                  </a:cubicBezTo>
                  <a:cubicBezTo>
                    <a:pt x="35" y="44"/>
                    <a:pt x="35" y="44"/>
                    <a:pt x="35" y="44"/>
                  </a:cubicBezTo>
                  <a:cubicBezTo>
                    <a:pt x="35" y="43"/>
                    <a:pt x="35" y="43"/>
                    <a:pt x="35" y="43"/>
                  </a:cubicBezTo>
                  <a:cubicBezTo>
                    <a:pt x="34" y="43"/>
                    <a:pt x="34" y="43"/>
                    <a:pt x="33" y="43"/>
                  </a:cubicBezTo>
                  <a:cubicBezTo>
                    <a:pt x="33" y="43"/>
                    <a:pt x="32" y="43"/>
                    <a:pt x="32" y="43"/>
                  </a:cubicBezTo>
                  <a:cubicBezTo>
                    <a:pt x="32" y="43"/>
                    <a:pt x="32" y="43"/>
                    <a:pt x="32" y="43"/>
                  </a:cubicBezTo>
                  <a:cubicBezTo>
                    <a:pt x="32" y="43"/>
                    <a:pt x="32" y="43"/>
                    <a:pt x="32" y="43"/>
                  </a:cubicBezTo>
                  <a:cubicBezTo>
                    <a:pt x="31" y="43"/>
                    <a:pt x="31" y="43"/>
                    <a:pt x="31" y="43"/>
                  </a:cubicBezTo>
                  <a:cubicBezTo>
                    <a:pt x="31" y="42"/>
                    <a:pt x="32" y="42"/>
                    <a:pt x="33" y="42"/>
                  </a:cubicBezTo>
                  <a:cubicBezTo>
                    <a:pt x="33" y="42"/>
                    <a:pt x="33" y="42"/>
                    <a:pt x="33" y="42"/>
                  </a:cubicBezTo>
                  <a:cubicBezTo>
                    <a:pt x="33" y="42"/>
                    <a:pt x="33" y="42"/>
                    <a:pt x="32" y="41"/>
                  </a:cubicBezTo>
                  <a:cubicBezTo>
                    <a:pt x="32" y="41"/>
                    <a:pt x="32" y="41"/>
                    <a:pt x="33" y="41"/>
                  </a:cubicBezTo>
                  <a:cubicBezTo>
                    <a:pt x="33" y="41"/>
                    <a:pt x="33" y="41"/>
                    <a:pt x="33" y="41"/>
                  </a:cubicBezTo>
                  <a:cubicBezTo>
                    <a:pt x="33" y="41"/>
                    <a:pt x="33" y="41"/>
                    <a:pt x="33" y="41"/>
                  </a:cubicBezTo>
                  <a:cubicBezTo>
                    <a:pt x="34" y="40"/>
                    <a:pt x="34" y="41"/>
                    <a:pt x="34" y="41"/>
                  </a:cubicBezTo>
                  <a:cubicBezTo>
                    <a:pt x="34" y="41"/>
                    <a:pt x="34" y="41"/>
                    <a:pt x="34" y="41"/>
                  </a:cubicBezTo>
                  <a:cubicBezTo>
                    <a:pt x="34" y="41"/>
                    <a:pt x="34" y="41"/>
                    <a:pt x="34" y="40"/>
                  </a:cubicBezTo>
                  <a:cubicBezTo>
                    <a:pt x="34" y="40"/>
                    <a:pt x="34" y="40"/>
                    <a:pt x="34" y="40"/>
                  </a:cubicBezTo>
                  <a:cubicBezTo>
                    <a:pt x="34" y="40"/>
                    <a:pt x="34" y="40"/>
                    <a:pt x="34" y="40"/>
                  </a:cubicBezTo>
                  <a:cubicBezTo>
                    <a:pt x="35" y="40"/>
                    <a:pt x="35" y="40"/>
                    <a:pt x="35" y="40"/>
                  </a:cubicBezTo>
                  <a:cubicBezTo>
                    <a:pt x="35" y="40"/>
                    <a:pt x="36" y="39"/>
                    <a:pt x="36" y="39"/>
                  </a:cubicBezTo>
                  <a:cubicBezTo>
                    <a:pt x="36" y="39"/>
                    <a:pt x="36" y="39"/>
                    <a:pt x="36" y="38"/>
                  </a:cubicBezTo>
                  <a:cubicBezTo>
                    <a:pt x="36" y="38"/>
                    <a:pt x="36" y="38"/>
                    <a:pt x="36" y="38"/>
                  </a:cubicBezTo>
                  <a:cubicBezTo>
                    <a:pt x="37" y="38"/>
                    <a:pt x="37" y="37"/>
                    <a:pt x="36" y="36"/>
                  </a:cubicBezTo>
                  <a:cubicBezTo>
                    <a:pt x="36" y="36"/>
                    <a:pt x="35" y="36"/>
                    <a:pt x="35" y="35"/>
                  </a:cubicBezTo>
                  <a:cubicBezTo>
                    <a:pt x="34" y="35"/>
                    <a:pt x="34" y="35"/>
                    <a:pt x="34" y="35"/>
                  </a:cubicBezTo>
                  <a:cubicBezTo>
                    <a:pt x="33" y="35"/>
                    <a:pt x="33" y="35"/>
                    <a:pt x="33" y="35"/>
                  </a:cubicBezTo>
                  <a:cubicBezTo>
                    <a:pt x="32" y="36"/>
                    <a:pt x="32" y="36"/>
                    <a:pt x="32" y="36"/>
                  </a:cubicBezTo>
                  <a:cubicBezTo>
                    <a:pt x="31" y="36"/>
                    <a:pt x="31" y="36"/>
                    <a:pt x="30" y="36"/>
                  </a:cubicBezTo>
                  <a:cubicBezTo>
                    <a:pt x="30" y="36"/>
                    <a:pt x="30" y="35"/>
                    <a:pt x="30" y="35"/>
                  </a:cubicBezTo>
                  <a:cubicBezTo>
                    <a:pt x="30" y="35"/>
                    <a:pt x="30" y="35"/>
                    <a:pt x="30" y="35"/>
                  </a:cubicBezTo>
                  <a:cubicBezTo>
                    <a:pt x="30" y="35"/>
                    <a:pt x="31" y="34"/>
                    <a:pt x="31" y="34"/>
                  </a:cubicBezTo>
                  <a:cubicBezTo>
                    <a:pt x="31" y="33"/>
                    <a:pt x="31" y="33"/>
                    <a:pt x="30" y="32"/>
                  </a:cubicBezTo>
                  <a:cubicBezTo>
                    <a:pt x="30" y="32"/>
                    <a:pt x="29" y="32"/>
                    <a:pt x="29" y="32"/>
                  </a:cubicBezTo>
                  <a:cubicBezTo>
                    <a:pt x="29" y="32"/>
                    <a:pt x="28" y="32"/>
                    <a:pt x="28" y="32"/>
                  </a:cubicBezTo>
                  <a:cubicBezTo>
                    <a:pt x="28" y="32"/>
                    <a:pt x="28" y="31"/>
                    <a:pt x="28" y="31"/>
                  </a:cubicBezTo>
                  <a:cubicBezTo>
                    <a:pt x="28" y="31"/>
                    <a:pt x="28" y="31"/>
                    <a:pt x="29" y="31"/>
                  </a:cubicBezTo>
                  <a:cubicBezTo>
                    <a:pt x="29" y="31"/>
                    <a:pt x="29" y="31"/>
                    <a:pt x="30" y="31"/>
                  </a:cubicBezTo>
                  <a:cubicBezTo>
                    <a:pt x="30" y="31"/>
                    <a:pt x="30" y="32"/>
                    <a:pt x="30" y="32"/>
                  </a:cubicBezTo>
                  <a:cubicBezTo>
                    <a:pt x="30" y="32"/>
                    <a:pt x="30" y="32"/>
                    <a:pt x="30" y="32"/>
                  </a:cubicBezTo>
                  <a:cubicBezTo>
                    <a:pt x="30" y="31"/>
                    <a:pt x="30" y="31"/>
                    <a:pt x="30" y="31"/>
                  </a:cubicBezTo>
                  <a:cubicBezTo>
                    <a:pt x="29" y="30"/>
                    <a:pt x="30" y="30"/>
                    <a:pt x="30" y="29"/>
                  </a:cubicBezTo>
                  <a:cubicBezTo>
                    <a:pt x="29" y="29"/>
                    <a:pt x="29" y="29"/>
                    <a:pt x="29" y="29"/>
                  </a:cubicBezTo>
                  <a:cubicBezTo>
                    <a:pt x="29" y="28"/>
                    <a:pt x="29" y="28"/>
                    <a:pt x="28" y="28"/>
                  </a:cubicBezTo>
                  <a:cubicBezTo>
                    <a:pt x="28" y="28"/>
                    <a:pt x="27" y="27"/>
                    <a:pt x="26" y="27"/>
                  </a:cubicBezTo>
                  <a:cubicBezTo>
                    <a:pt x="26" y="27"/>
                    <a:pt x="26" y="27"/>
                    <a:pt x="26" y="26"/>
                  </a:cubicBezTo>
                  <a:cubicBezTo>
                    <a:pt x="25" y="26"/>
                    <a:pt x="25" y="25"/>
                    <a:pt x="25" y="25"/>
                  </a:cubicBezTo>
                  <a:cubicBezTo>
                    <a:pt x="25" y="25"/>
                    <a:pt x="25" y="25"/>
                    <a:pt x="25" y="25"/>
                  </a:cubicBezTo>
                  <a:cubicBezTo>
                    <a:pt x="25" y="24"/>
                    <a:pt x="25" y="23"/>
                    <a:pt x="25" y="23"/>
                  </a:cubicBezTo>
                  <a:cubicBezTo>
                    <a:pt x="24" y="22"/>
                    <a:pt x="24" y="22"/>
                    <a:pt x="24" y="22"/>
                  </a:cubicBezTo>
                  <a:cubicBezTo>
                    <a:pt x="24" y="22"/>
                    <a:pt x="23" y="21"/>
                    <a:pt x="23" y="21"/>
                  </a:cubicBezTo>
                  <a:cubicBezTo>
                    <a:pt x="23" y="21"/>
                    <a:pt x="22" y="21"/>
                    <a:pt x="22" y="21"/>
                  </a:cubicBezTo>
                  <a:cubicBezTo>
                    <a:pt x="22" y="21"/>
                    <a:pt x="21" y="20"/>
                    <a:pt x="21" y="20"/>
                  </a:cubicBezTo>
                  <a:cubicBezTo>
                    <a:pt x="20" y="21"/>
                    <a:pt x="18" y="21"/>
                    <a:pt x="17" y="20"/>
                  </a:cubicBezTo>
                  <a:cubicBezTo>
                    <a:pt x="17" y="20"/>
                    <a:pt x="17" y="20"/>
                    <a:pt x="17" y="20"/>
                  </a:cubicBezTo>
                  <a:cubicBezTo>
                    <a:pt x="17" y="20"/>
                    <a:pt x="18" y="20"/>
                    <a:pt x="18" y="20"/>
                  </a:cubicBezTo>
                  <a:cubicBezTo>
                    <a:pt x="19" y="20"/>
                    <a:pt x="19" y="20"/>
                    <a:pt x="19" y="19"/>
                  </a:cubicBezTo>
                  <a:cubicBezTo>
                    <a:pt x="20" y="19"/>
                    <a:pt x="20" y="19"/>
                    <a:pt x="21" y="19"/>
                  </a:cubicBezTo>
                  <a:cubicBezTo>
                    <a:pt x="21" y="19"/>
                    <a:pt x="21" y="19"/>
                    <a:pt x="21" y="19"/>
                  </a:cubicBezTo>
                  <a:cubicBezTo>
                    <a:pt x="20" y="19"/>
                    <a:pt x="20" y="19"/>
                    <a:pt x="20" y="18"/>
                  </a:cubicBezTo>
                  <a:cubicBezTo>
                    <a:pt x="20" y="19"/>
                    <a:pt x="20" y="19"/>
                    <a:pt x="19" y="19"/>
                  </a:cubicBezTo>
                  <a:cubicBezTo>
                    <a:pt x="19" y="18"/>
                    <a:pt x="20" y="18"/>
                    <a:pt x="21" y="18"/>
                  </a:cubicBezTo>
                  <a:cubicBezTo>
                    <a:pt x="21" y="18"/>
                    <a:pt x="22" y="17"/>
                    <a:pt x="22" y="17"/>
                  </a:cubicBezTo>
                  <a:cubicBezTo>
                    <a:pt x="22" y="17"/>
                    <a:pt x="22" y="17"/>
                    <a:pt x="22" y="17"/>
                  </a:cubicBezTo>
                  <a:cubicBezTo>
                    <a:pt x="22" y="16"/>
                    <a:pt x="23" y="16"/>
                    <a:pt x="23" y="16"/>
                  </a:cubicBezTo>
                  <a:cubicBezTo>
                    <a:pt x="23" y="16"/>
                    <a:pt x="23" y="16"/>
                    <a:pt x="23" y="16"/>
                  </a:cubicBezTo>
                  <a:cubicBezTo>
                    <a:pt x="23" y="15"/>
                    <a:pt x="23" y="15"/>
                    <a:pt x="23" y="15"/>
                  </a:cubicBezTo>
                  <a:cubicBezTo>
                    <a:pt x="24" y="15"/>
                    <a:pt x="23" y="15"/>
                    <a:pt x="24" y="14"/>
                  </a:cubicBezTo>
                  <a:cubicBezTo>
                    <a:pt x="24" y="14"/>
                    <a:pt x="24" y="14"/>
                    <a:pt x="25" y="13"/>
                  </a:cubicBezTo>
                  <a:cubicBezTo>
                    <a:pt x="25" y="12"/>
                    <a:pt x="23" y="12"/>
                    <a:pt x="22" y="12"/>
                  </a:cubicBezTo>
                  <a:cubicBezTo>
                    <a:pt x="21" y="12"/>
                    <a:pt x="21" y="12"/>
                    <a:pt x="21" y="12"/>
                  </a:cubicBezTo>
                  <a:cubicBezTo>
                    <a:pt x="21" y="12"/>
                    <a:pt x="20" y="13"/>
                    <a:pt x="20" y="12"/>
                  </a:cubicBezTo>
                  <a:cubicBezTo>
                    <a:pt x="20" y="12"/>
                    <a:pt x="19" y="12"/>
                    <a:pt x="19" y="12"/>
                  </a:cubicBezTo>
                  <a:cubicBezTo>
                    <a:pt x="19" y="12"/>
                    <a:pt x="19" y="13"/>
                    <a:pt x="19" y="13"/>
                  </a:cubicBezTo>
                  <a:cubicBezTo>
                    <a:pt x="19" y="13"/>
                    <a:pt x="18" y="13"/>
                    <a:pt x="18" y="13"/>
                  </a:cubicBezTo>
                  <a:cubicBezTo>
                    <a:pt x="18" y="13"/>
                    <a:pt x="18" y="13"/>
                    <a:pt x="18" y="13"/>
                  </a:cubicBezTo>
                  <a:cubicBezTo>
                    <a:pt x="17" y="13"/>
                    <a:pt x="17" y="13"/>
                    <a:pt x="17" y="13"/>
                  </a:cubicBezTo>
                  <a:cubicBezTo>
                    <a:pt x="17" y="13"/>
                    <a:pt x="16" y="13"/>
                    <a:pt x="16" y="13"/>
                  </a:cubicBezTo>
                  <a:cubicBezTo>
                    <a:pt x="16" y="13"/>
                    <a:pt x="16" y="13"/>
                    <a:pt x="16" y="13"/>
                  </a:cubicBezTo>
                  <a:cubicBezTo>
                    <a:pt x="16" y="13"/>
                    <a:pt x="16" y="13"/>
                    <a:pt x="16" y="13"/>
                  </a:cubicBezTo>
                  <a:cubicBezTo>
                    <a:pt x="16" y="13"/>
                    <a:pt x="16" y="13"/>
                    <a:pt x="15" y="13"/>
                  </a:cubicBezTo>
                  <a:cubicBezTo>
                    <a:pt x="15" y="13"/>
                    <a:pt x="15" y="13"/>
                    <a:pt x="15" y="13"/>
                  </a:cubicBezTo>
                  <a:cubicBezTo>
                    <a:pt x="15" y="13"/>
                    <a:pt x="15" y="13"/>
                    <a:pt x="15" y="13"/>
                  </a:cubicBezTo>
                  <a:cubicBezTo>
                    <a:pt x="15" y="12"/>
                    <a:pt x="16" y="12"/>
                    <a:pt x="17" y="12"/>
                  </a:cubicBezTo>
                  <a:cubicBezTo>
                    <a:pt x="17" y="12"/>
                    <a:pt x="16" y="12"/>
                    <a:pt x="16" y="12"/>
                  </a:cubicBezTo>
                  <a:cubicBezTo>
                    <a:pt x="16" y="12"/>
                    <a:pt x="15" y="11"/>
                    <a:pt x="15" y="11"/>
                  </a:cubicBezTo>
                  <a:cubicBezTo>
                    <a:pt x="15" y="11"/>
                    <a:pt x="15" y="11"/>
                    <a:pt x="15" y="11"/>
                  </a:cubicBezTo>
                  <a:close/>
                  <a:moveTo>
                    <a:pt x="20" y="6"/>
                  </a:moveTo>
                  <a:cubicBezTo>
                    <a:pt x="21" y="6"/>
                    <a:pt x="21" y="6"/>
                    <a:pt x="21" y="6"/>
                  </a:cubicBezTo>
                  <a:cubicBezTo>
                    <a:pt x="21" y="6"/>
                    <a:pt x="21" y="6"/>
                    <a:pt x="21" y="6"/>
                  </a:cubicBezTo>
                  <a:cubicBezTo>
                    <a:pt x="20" y="6"/>
                    <a:pt x="20" y="6"/>
                    <a:pt x="20" y="6"/>
                  </a:cubicBezTo>
                  <a:close/>
                </a:path>
              </a:pathLst>
            </a:custGeom>
            <a:solidFill>
              <a:sysClr val="window" lastClr="FFFFFF">
                <a:lumMod val="75000"/>
              </a:sysClr>
            </a:solidFill>
            <a:ln w="3175">
              <a:solidFill>
                <a:schemeClr val="bg1">
                  <a:lumMod val="65000"/>
                </a:schemeClr>
              </a:solid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defTabSz="2945407">
                <a:defRPr/>
              </a:pPr>
              <a:endParaRPr lang="en-US" sz="1600" kern="0">
                <a:solidFill>
                  <a:srgbClr val="0A0A0A"/>
                </a:solidFill>
                <a:cs typeface="Arial" charset="0"/>
              </a:endParaRPr>
            </a:p>
          </p:txBody>
        </p:sp>
        <p:sp>
          <p:nvSpPr>
            <p:cNvPr id="304" name="Freeform 287">
              <a:extLst>
                <a:ext uri="{FF2B5EF4-FFF2-40B4-BE49-F238E27FC236}">
                  <a16:creationId xmlns:a16="http://schemas.microsoft.com/office/drawing/2014/main" id="{0362BC3C-BA2D-6AD8-BEAA-68C8EDBEEABD}"/>
                </a:ext>
              </a:extLst>
            </p:cNvPr>
            <p:cNvSpPr>
              <a:spLocks noEditPoints="1"/>
            </p:cNvSpPr>
            <p:nvPr/>
          </p:nvSpPr>
          <p:spPr bwMode="auto">
            <a:xfrm>
              <a:off x="23368289" y="8150464"/>
              <a:ext cx="330996" cy="388915"/>
            </a:xfrm>
            <a:custGeom>
              <a:avLst/>
              <a:gdLst/>
              <a:ahLst/>
              <a:cxnLst>
                <a:cxn ang="0">
                  <a:pos x="15" y="14"/>
                </a:cxn>
                <a:cxn ang="0">
                  <a:pos x="13" y="15"/>
                </a:cxn>
                <a:cxn ang="0">
                  <a:pos x="12" y="15"/>
                </a:cxn>
                <a:cxn ang="0">
                  <a:pos x="9" y="16"/>
                </a:cxn>
                <a:cxn ang="0">
                  <a:pos x="8" y="16"/>
                </a:cxn>
                <a:cxn ang="0">
                  <a:pos x="7" y="17"/>
                </a:cxn>
                <a:cxn ang="0">
                  <a:pos x="6" y="18"/>
                </a:cxn>
                <a:cxn ang="0">
                  <a:pos x="3" y="18"/>
                </a:cxn>
                <a:cxn ang="0">
                  <a:pos x="2" y="17"/>
                </a:cxn>
                <a:cxn ang="0">
                  <a:pos x="2" y="16"/>
                </a:cxn>
                <a:cxn ang="0">
                  <a:pos x="0" y="17"/>
                </a:cxn>
                <a:cxn ang="0">
                  <a:pos x="2" y="15"/>
                </a:cxn>
                <a:cxn ang="0">
                  <a:pos x="2" y="14"/>
                </a:cxn>
                <a:cxn ang="0">
                  <a:pos x="5" y="13"/>
                </a:cxn>
                <a:cxn ang="0">
                  <a:pos x="5" y="12"/>
                </a:cxn>
                <a:cxn ang="0">
                  <a:pos x="4" y="12"/>
                </a:cxn>
                <a:cxn ang="0">
                  <a:pos x="6" y="9"/>
                </a:cxn>
                <a:cxn ang="0">
                  <a:pos x="3" y="9"/>
                </a:cxn>
                <a:cxn ang="0">
                  <a:pos x="2" y="8"/>
                </a:cxn>
                <a:cxn ang="0">
                  <a:pos x="3" y="8"/>
                </a:cxn>
                <a:cxn ang="0">
                  <a:pos x="4" y="7"/>
                </a:cxn>
                <a:cxn ang="0">
                  <a:pos x="4" y="6"/>
                </a:cxn>
                <a:cxn ang="0">
                  <a:pos x="5" y="5"/>
                </a:cxn>
                <a:cxn ang="0">
                  <a:pos x="6" y="5"/>
                </a:cxn>
                <a:cxn ang="0">
                  <a:pos x="8" y="4"/>
                </a:cxn>
                <a:cxn ang="0">
                  <a:pos x="10" y="5"/>
                </a:cxn>
                <a:cxn ang="0">
                  <a:pos x="11" y="6"/>
                </a:cxn>
                <a:cxn ang="0">
                  <a:pos x="14" y="5"/>
                </a:cxn>
                <a:cxn ang="0">
                  <a:pos x="14" y="5"/>
                </a:cxn>
                <a:cxn ang="0">
                  <a:pos x="16" y="6"/>
                </a:cxn>
                <a:cxn ang="0">
                  <a:pos x="17" y="8"/>
                </a:cxn>
                <a:cxn ang="0">
                  <a:pos x="17" y="11"/>
                </a:cxn>
                <a:cxn ang="0">
                  <a:pos x="0" y="15"/>
                </a:cxn>
                <a:cxn ang="0">
                  <a:pos x="1" y="15"/>
                </a:cxn>
                <a:cxn ang="0">
                  <a:pos x="0" y="15"/>
                </a:cxn>
                <a:cxn ang="0">
                  <a:pos x="10" y="3"/>
                </a:cxn>
                <a:cxn ang="0">
                  <a:pos x="8" y="3"/>
                </a:cxn>
                <a:cxn ang="0">
                  <a:pos x="9" y="2"/>
                </a:cxn>
                <a:cxn ang="0">
                  <a:pos x="9" y="2"/>
                </a:cxn>
                <a:cxn ang="0">
                  <a:pos x="12" y="0"/>
                </a:cxn>
                <a:cxn ang="0">
                  <a:pos x="12" y="2"/>
                </a:cxn>
                <a:cxn ang="0">
                  <a:pos x="13" y="1"/>
                </a:cxn>
                <a:cxn ang="0">
                  <a:pos x="14" y="0"/>
                </a:cxn>
                <a:cxn ang="0">
                  <a:pos x="13" y="1"/>
                </a:cxn>
              </a:cxnLst>
              <a:rect l="0" t="0" r="r" b="b"/>
              <a:pathLst>
                <a:path w="17" h="18">
                  <a:moveTo>
                    <a:pt x="15" y="14"/>
                  </a:moveTo>
                  <a:cubicBezTo>
                    <a:pt x="15" y="14"/>
                    <a:pt x="15" y="14"/>
                    <a:pt x="15" y="14"/>
                  </a:cubicBezTo>
                  <a:cubicBezTo>
                    <a:pt x="15" y="14"/>
                    <a:pt x="15" y="14"/>
                    <a:pt x="15" y="14"/>
                  </a:cubicBezTo>
                  <a:cubicBezTo>
                    <a:pt x="15" y="15"/>
                    <a:pt x="15" y="15"/>
                    <a:pt x="15" y="15"/>
                  </a:cubicBezTo>
                  <a:cubicBezTo>
                    <a:pt x="15" y="15"/>
                    <a:pt x="15" y="15"/>
                    <a:pt x="15" y="15"/>
                  </a:cubicBezTo>
                  <a:cubicBezTo>
                    <a:pt x="15" y="15"/>
                    <a:pt x="13" y="15"/>
                    <a:pt x="13" y="15"/>
                  </a:cubicBezTo>
                  <a:cubicBezTo>
                    <a:pt x="13" y="14"/>
                    <a:pt x="13" y="14"/>
                    <a:pt x="13" y="14"/>
                  </a:cubicBezTo>
                  <a:cubicBezTo>
                    <a:pt x="13" y="14"/>
                    <a:pt x="13" y="15"/>
                    <a:pt x="13" y="15"/>
                  </a:cubicBezTo>
                  <a:cubicBezTo>
                    <a:pt x="13" y="15"/>
                    <a:pt x="12" y="15"/>
                    <a:pt x="12" y="15"/>
                  </a:cubicBezTo>
                  <a:cubicBezTo>
                    <a:pt x="12" y="15"/>
                    <a:pt x="11" y="15"/>
                    <a:pt x="10" y="15"/>
                  </a:cubicBezTo>
                  <a:cubicBezTo>
                    <a:pt x="10" y="15"/>
                    <a:pt x="10" y="16"/>
                    <a:pt x="10" y="16"/>
                  </a:cubicBezTo>
                  <a:cubicBezTo>
                    <a:pt x="10" y="16"/>
                    <a:pt x="9" y="16"/>
                    <a:pt x="9" y="16"/>
                  </a:cubicBezTo>
                  <a:cubicBezTo>
                    <a:pt x="9" y="16"/>
                    <a:pt x="9" y="16"/>
                    <a:pt x="9" y="16"/>
                  </a:cubicBezTo>
                  <a:cubicBezTo>
                    <a:pt x="9" y="16"/>
                    <a:pt x="8" y="16"/>
                    <a:pt x="8" y="17"/>
                  </a:cubicBezTo>
                  <a:cubicBezTo>
                    <a:pt x="8" y="16"/>
                    <a:pt x="8" y="16"/>
                    <a:pt x="8" y="16"/>
                  </a:cubicBezTo>
                  <a:cubicBezTo>
                    <a:pt x="8" y="16"/>
                    <a:pt x="7" y="16"/>
                    <a:pt x="7" y="16"/>
                  </a:cubicBezTo>
                  <a:cubicBezTo>
                    <a:pt x="7" y="17"/>
                    <a:pt x="7" y="17"/>
                    <a:pt x="7" y="17"/>
                  </a:cubicBezTo>
                  <a:cubicBezTo>
                    <a:pt x="7" y="17"/>
                    <a:pt x="7" y="17"/>
                    <a:pt x="7" y="17"/>
                  </a:cubicBezTo>
                  <a:cubicBezTo>
                    <a:pt x="7" y="17"/>
                    <a:pt x="6" y="17"/>
                    <a:pt x="6" y="17"/>
                  </a:cubicBezTo>
                  <a:cubicBezTo>
                    <a:pt x="6" y="17"/>
                    <a:pt x="6" y="17"/>
                    <a:pt x="6" y="17"/>
                  </a:cubicBezTo>
                  <a:cubicBezTo>
                    <a:pt x="6" y="18"/>
                    <a:pt x="6" y="18"/>
                    <a:pt x="6" y="18"/>
                  </a:cubicBezTo>
                  <a:cubicBezTo>
                    <a:pt x="5" y="18"/>
                    <a:pt x="5" y="18"/>
                    <a:pt x="5" y="18"/>
                  </a:cubicBezTo>
                  <a:cubicBezTo>
                    <a:pt x="4" y="18"/>
                    <a:pt x="3" y="18"/>
                    <a:pt x="3" y="18"/>
                  </a:cubicBezTo>
                  <a:cubicBezTo>
                    <a:pt x="3" y="18"/>
                    <a:pt x="3" y="18"/>
                    <a:pt x="3" y="18"/>
                  </a:cubicBezTo>
                  <a:cubicBezTo>
                    <a:pt x="3" y="18"/>
                    <a:pt x="3" y="18"/>
                    <a:pt x="3" y="18"/>
                  </a:cubicBezTo>
                  <a:cubicBezTo>
                    <a:pt x="3" y="18"/>
                    <a:pt x="3" y="17"/>
                    <a:pt x="3" y="17"/>
                  </a:cubicBezTo>
                  <a:cubicBezTo>
                    <a:pt x="3" y="17"/>
                    <a:pt x="2" y="17"/>
                    <a:pt x="2" y="17"/>
                  </a:cubicBezTo>
                  <a:cubicBezTo>
                    <a:pt x="2" y="17"/>
                    <a:pt x="2" y="17"/>
                    <a:pt x="2" y="17"/>
                  </a:cubicBezTo>
                  <a:cubicBezTo>
                    <a:pt x="2" y="17"/>
                    <a:pt x="2" y="17"/>
                    <a:pt x="2" y="17"/>
                  </a:cubicBezTo>
                  <a:cubicBezTo>
                    <a:pt x="2" y="17"/>
                    <a:pt x="2" y="17"/>
                    <a:pt x="2" y="16"/>
                  </a:cubicBezTo>
                  <a:cubicBezTo>
                    <a:pt x="2" y="16"/>
                    <a:pt x="1" y="17"/>
                    <a:pt x="1" y="17"/>
                  </a:cubicBezTo>
                  <a:cubicBezTo>
                    <a:pt x="0" y="17"/>
                    <a:pt x="0" y="17"/>
                    <a:pt x="0" y="17"/>
                  </a:cubicBezTo>
                  <a:cubicBezTo>
                    <a:pt x="0" y="17"/>
                    <a:pt x="0" y="17"/>
                    <a:pt x="0" y="17"/>
                  </a:cubicBezTo>
                  <a:cubicBezTo>
                    <a:pt x="0" y="16"/>
                    <a:pt x="0" y="16"/>
                    <a:pt x="0" y="16"/>
                  </a:cubicBezTo>
                  <a:cubicBezTo>
                    <a:pt x="1" y="16"/>
                    <a:pt x="1" y="16"/>
                    <a:pt x="1" y="16"/>
                  </a:cubicBezTo>
                  <a:cubicBezTo>
                    <a:pt x="2" y="16"/>
                    <a:pt x="1" y="15"/>
                    <a:pt x="2" y="15"/>
                  </a:cubicBezTo>
                  <a:cubicBezTo>
                    <a:pt x="2" y="15"/>
                    <a:pt x="2" y="15"/>
                    <a:pt x="2" y="15"/>
                  </a:cubicBezTo>
                  <a:cubicBezTo>
                    <a:pt x="2" y="15"/>
                    <a:pt x="2" y="15"/>
                    <a:pt x="2" y="15"/>
                  </a:cubicBezTo>
                  <a:cubicBezTo>
                    <a:pt x="2" y="15"/>
                    <a:pt x="2" y="14"/>
                    <a:pt x="2" y="14"/>
                  </a:cubicBezTo>
                  <a:cubicBezTo>
                    <a:pt x="2" y="14"/>
                    <a:pt x="2" y="14"/>
                    <a:pt x="3" y="14"/>
                  </a:cubicBezTo>
                  <a:cubicBezTo>
                    <a:pt x="3" y="14"/>
                    <a:pt x="3" y="13"/>
                    <a:pt x="3" y="13"/>
                  </a:cubicBezTo>
                  <a:cubicBezTo>
                    <a:pt x="3" y="13"/>
                    <a:pt x="4" y="13"/>
                    <a:pt x="5" y="13"/>
                  </a:cubicBezTo>
                  <a:cubicBezTo>
                    <a:pt x="5" y="13"/>
                    <a:pt x="6" y="13"/>
                    <a:pt x="6" y="13"/>
                  </a:cubicBezTo>
                  <a:cubicBezTo>
                    <a:pt x="6" y="13"/>
                    <a:pt x="6" y="13"/>
                    <a:pt x="6" y="12"/>
                  </a:cubicBezTo>
                  <a:cubicBezTo>
                    <a:pt x="6" y="12"/>
                    <a:pt x="6" y="12"/>
                    <a:pt x="5" y="12"/>
                  </a:cubicBezTo>
                  <a:cubicBezTo>
                    <a:pt x="5" y="12"/>
                    <a:pt x="5" y="13"/>
                    <a:pt x="4" y="13"/>
                  </a:cubicBezTo>
                  <a:cubicBezTo>
                    <a:pt x="4" y="13"/>
                    <a:pt x="4" y="13"/>
                    <a:pt x="3" y="12"/>
                  </a:cubicBezTo>
                  <a:cubicBezTo>
                    <a:pt x="4" y="12"/>
                    <a:pt x="4" y="12"/>
                    <a:pt x="4" y="12"/>
                  </a:cubicBezTo>
                  <a:cubicBezTo>
                    <a:pt x="4" y="11"/>
                    <a:pt x="4" y="11"/>
                    <a:pt x="5" y="11"/>
                  </a:cubicBezTo>
                  <a:cubicBezTo>
                    <a:pt x="5" y="10"/>
                    <a:pt x="6" y="11"/>
                    <a:pt x="6" y="10"/>
                  </a:cubicBezTo>
                  <a:cubicBezTo>
                    <a:pt x="6" y="10"/>
                    <a:pt x="6" y="10"/>
                    <a:pt x="6" y="9"/>
                  </a:cubicBezTo>
                  <a:cubicBezTo>
                    <a:pt x="5" y="10"/>
                    <a:pt x="4" y="10"/>
                    <a:pt x="4" y="10"/>
                  </a:cubicBezTo>
                  <a:cubicBezTo>
                    <a:pt x="4" y="9"/>
                    <a:pt x="4" y="9"/>
                    <a:pt x="3" y="9"/>
                  </a:cubicBezTo>
                  <a:cubicBezTo>
                    <a:pt x="3" y="9"/>
                    <a:pt x="3" y="9"/>
                    <a:pt x="3" y="9"/>
                  </a:cubicBezTo>
                  <a:cubicBezTo>
                    <a:pt x="3" y="9"/>
                    <a:pt x="3" y="9"/>
                    <a:pt x="3" y="9"/>
                  </a:cubicBezTo>
                  <a:cubicBezTo>
                    <a:pt x="3" y="9"/>
                    <a:pt x="2" y="9"/>
                    <a:pt x="2" y="9"/>
                  </a:cubicBezTo>
                  <a:cubicBezTo>
                    <a:pt x="2" y="9"/>
                    <a:pt x="2" y="9"/>
                    <a:pt x="2" y="8"/>
                  </a:cubicBezTo>
                  <a:cubicBezTo>
                    <a:pt x="2" y="8"/>
                    <a:pt x="2" y="8"/>
                    <a:pt x="3" y="8"/>
                  </a:cubicBezTo>
                  <a:cubicBezTo>
                    <a:pt x="3" y="8"/>
                    <a:pt x="3" y="8"/>
                    <a:pt x="3" y="8"/>
                  </a:cubicBezTo>
                  <a:cubicBezTo>
                    <a:pt x="3" y="8"/>
                    <a:pt x="3" y="8"/>
                    <a:pt x="3" y="8"/>
                  </a:cubicBezTo>
                  <a:cubicBezTo>
                    <a:pt x="3" y="8"/>
                    <a:pt x="3" y="8"/>
                    <a:pt x="3" y="8"/>
                  </a:cubicBezTo>
                  <a:cubicBezTo>
                    <a:pt x="3" y="7"/>
                    <a:pt x="3" y="7"/>
                    <a:pt x="3" y="7"/>
                  </a:cubicBezTo>
                  <a:cubicBezTo>
                    <a:pt x="4" y="7"/>
                    <a:pt x="4" y="7"/>
                    <a:pt x="4" y="7"/>
                  </a:cubicBezTo>
                  <a:cubicBezTo>
                    <a:pt x="4" y="7"/>
                    <a:pt x="4" y="7"/>
                    <a:pt x="4" y="7"/>
                  </a:cubicBezTo>
                  <a:cubicBezTo>
                    <a:pt x="4" y="7"/>
                    <a:pt x="4" y="7"/>
                    <a:pt x="4" y="6"/>
                  </a:cubicBezTo>
                  <a:cubicBezTo>
                    <a:pt x="4" y="6"/>
                    <a:pt x="4" y="6"/>
                    <a:pt x="4" y="6"/>
                  </a:cubicBezTo>
                  <a:cubicBezTo>
                    <a:pt x="4" y="6"/>
                    <a:pt x="3" y="6"/>
                    <a:pt x="3" y="6"/>
                  </a:cubicBezTo>
                  <a:cubicBezTo>
                    <a:pt x="3" y="6"/>
                    <a:pt x="3" y="5"/>
                    <a:pt x="3" y="5"/>
                  </a:cubicBezTo>
                  <a:cubicBezTo>
                    <a:pt x="3" y="5"/>
                    <a:pt x="4" y="5"/>
                    <a:pt x="5" y="5"/>
                  </a:cubicBezTo>
                  <a:cubicBezTo>
                    <a:pt x="5" y="5"/>
                    <a:pt x="5" y="5"/>
                    <a:pt x="5" y="5"/>
                  </a:cubicBezTo>
                  <a:cubicBezTo>
                    <a:pt x="6" y="5"/>
                    <a:pt x="6" y="5"/>
                    <a:pt x="6" y="5"/>
                  </a:cubicBezTo>
                  <a:cubicBezTo>
                    <a:pt x="6" y="5"/>
                    <a:pt x="6" y="5"/>
                    <a:pt x="6" y="5"/>
                  </a:cubicBezTo>
                  <a:cubicBezTo>
                    <a:pt x="7" y="5"/>
                    <a:pt x="8" y="5"/>
                    <a:pt x="8" y="5"/>
                  </a:cubicBezTo>
                  <a:cubicBezTo>
                    <a:pt x="8" y="5"/>
                    <a:pt x="8" y="5"/>
                    <a:pt x="8" y="5"/>
                  </a:cubicBezTo>
                  <a:cubicBezTo>
                    <a:pt x="8" y="5"/>
                    <a:pt x="8" y="4"/>
                    <a:pt x="8" y="4"/>
                  </a:cubicBezTo>
                  <a:cubicBezTo>
                    <a:pt x="8" y="4"/>
                    <a:pt x="9" y="4"/>
                    <a:pt x="9" y="4"/>
                  </a:cubicBezTo>
                  <a:cubicBezTo>
                    <a:pt x="9" y="4"/>
                    <a:pt x="10" y="5"/>
                    <a:pt x="10" y="5"/>
                  </a:cubicBezTo>
                  <a:cubicBezTo>
                    <a:pt x="10" y="5"/>
                    <a:pt x="10" y="5"/>
                    <a:pt x="10" y="5"/>
                  </a:cubicBezTo>
                  <a:cubicBezTo>
                    <a:pt x="10" y="5"/>
                    <a:pt x="10" y="5"/>
                    <a:pt x="10" y="5"/>
                  </a:cubicBezTo>
                  <a:cubicBezTo>
                    <a:pt x="11" y="5"/>
                    <a:pt x="11" y="5"/>
                    <a:pt x="11" y="5"/>
                  </a:cubicBezTo>
                  <a:cubicBezTo>
                    <a:pt x="11" y="5"/>
                    <a:pt x="11" y="6"/>
                    <a:pt x="11" y="6"/>
                  </a:cubicBezTo>
                  <a:cubicBezTo>
                    <a:pt x="12" y="6"/>
                    <a:pt x="12" y="6"/>
                    <a:pt x="12" y="6"/>
                  </a:cubicBezTo>
                  <a:cubicBezTo>
                    <a:pt x="12" y="6"/>
                    <a:pt x="13" y="6"/>
                    <a:pt x="13" y="6"/>
                  </a:cubicBezTo>
                  <a:cubicBezTo>
                    <a:pt x="13" y="6"/>
                    <a:pt x="13" y="5"/>
                    <a:pt x="14" y="5"/>
                  </a:cubicBezTo>
                  <a:cubicBezTo>
                    <a:pt x="14" y="5"/>
                    <a:pt x="14" y="5"/>
                    <a:pt x="14" y="5"/>
                  </a:cubicBezTo>
                  <a:cubicBezTo>
                    <a:pt x="14" y="5"/>
                    <a:pt x="14" y="5"/>
                    <a:pt x="14" y="5"/>
                  </a:cubicBezTo>
                  <a:cubicBezTo>
                    <a:pt x="14" y="5"/>
                    <a:pt x="14" y="5"/>
                    <a:pt x="14" y="5"/>
                  </a:cubicBezTo>
                  <a:cubicBezTo>
                    <a:pt x="14" y="5"/>
                    <a:pt x="14" y="5"/>
                    <a:pt x="14" y="5"/>
                  </a:cubicBezTo>
                  <a:cubicBezTo>
                    <a:pt x="14" y="5"/>
                    <a:pt x="14" y="5"/>
                    <a:pt x="15" y="5"/>
                  </a:cubicBezTo>
                  <a:cubicBezTo>
                    <a:pt x="15" y="6"/>
                    <a:pt x="14" y="6"/>
                    <a:pt x="16" y="6"/>
                  </a:cubicBezTo>
                  <a:cubicBezTo>
                    <a:pt x="16" y="6"/>
                    <a:pt x="16" y="7"/>
                    <a:pt x="16" y="7"/>
                  </a:cubicBezTo>
                  <a:cubicBezTo>
                    <a:pt x="16" y="7"/>
                    <a:pt x="16" y="7"/>
                    <a:pt x="16" y="7"/>
                  </a:cubicBezTo>
                  <a:cubicBezTo>
                    <a:pt x="17" y="8"/>
                    <a:pt x="16" y="8"/>
                    <a:pt x="17" y="8"/>
                  </a:cubicBezTo>
                  <a:cubicBezTo>
                    <a:pt x="17" y="8"/>
                    <a:pt x="17" y="9"/>
                    <a:pt x="17" y="9"/>
                  </a:cubicBezTo>
                  <a:cubicBezTo>
                    <a:pt x="16" y="9"/>
                    <a:pt x="16" y="9"/>
                    <a:pt x="16" y="10"/>
                  </a:cubicBezTo>
                  <a:cubicBezTo>
                    <a:pt x="17" y="10"/>
                    <a:pt x="17" y="10"/>
                    <a:pt x="17" y="11"/>
                  </a:cubicBezTo>
                  <a:cubicBezTo>
                    <a:pt x="16" y="12"/>
                    <a:pt x="16" y="13"/>
                    <a:pt x="15" y="14"/>
                  </a:cubicBezTo>
                  <a:cubicBezTo>
                    <a:pt x="15" y="14"/>
                    <a:pt x="15" y="14"/>
                    <a:pt x="15" y="14"/>
                  </a:cubicBezTo>
                  <a:close/>
                  <a:moveTo>
                    <a:pt x="0" y="15"/>
                  </a:moveTo>
                  <a:cubicBezTo>
                    <a:pt x="0" y="15"/>
                    <a:pt x="0" y="15"/>
                    <a:pt x="0" y="15"/>
                  </a:cubicBezTo>
                  <a:cubicBezTo>
                    <a:pt x="0" y="15"/>
                    <a:pt x="0" y="15"/>
                    <a:pt x="0" y="15"/>
                  </a:cubicBezTo>
                  <a:cubicBezTo>
                    <a:pt x="0" y="15"/>
                    <a:pt x="1" y="15"/>
                    <a:pt x="1" y="15"/>
                  </a:cubicBezTo>
                  <a:cubicBezTo>
                    <a:pt x="1" y="15"/>
                    <a:pt x="1" y="15"/>
                    <a:pt x="1" y="15"/>
                  </a:cubicBezTo>
                  <a:cubicBezTo>
                    <a:pt x="1" y="15"/>
                    <a:pt x="1" y="15"/>
                    <a:pt x="1" y="15"/>
                  </a:cubicBezTo>
                  <a:cubicBezTo>
                    <a:pt x="1" y="15"/>
                    <a:pt x="0" y="15"/>
                    <a:pt x="0" y="15"/>
                  </a:cubicBezTo>
                  <a:close/>
                  <a:moveTo>
                    <a:pt x="10" y="2"/>
                  </a:moveTo>
                  <a:cubicBezTo>
                    <a:pt x="10" y="3"/>
                    <a:pt x="10" y="3"/>
                    <a:pt x="10" y="3"/>
                  </a:cubicBezTo>
                  <a:cubicBezTo>
                    <a:pt x="10" y="3"/>
                    <a:pt x="10" y="3"/>
                    <a:pt x="10" y="3"/>
                  </a:cubicBezTo>
                  <a:cubicBezTo>
                    <a:pt x="10" y="3"/>
                    <a:pt x="10" y="3"/>
                    <a:pt x="10" y="3"/>
                  </a:cubicBezTo>
                  <a:cubicBezTo>
                    <a:pt x="10" y="3"/>
                    <a:pt x="10" y="3"/>
                    <a:pt x="10" y="3"/>
                  </a:cubicBezTo>
                  <a:cubicBezTo>
                    <a:pt x="9" y="3"/>
                    <a:pt x="8" y="3"/>
                    <a:pt x="8" y="3"/>
                  </a:cubicBezTo>
                  <a:cubicBezTo>
                    <a:pt x="8" y="3"/>
                    <a:pt x="8" y="3"/>
                    <a:pt x="8" y="3"/>
                  </a:cubicBezTo>
                  <a:cubicBezTo>
                    <a:pt x="8" y="3"/>
                    <a:pt x="8" y="3"/>
                    <a:pt x="9" y="3"/>
                  </a:cubicBezTo>
                  <a:cubicBezTo>
                    <a:pt x="9" y="2"/>
                    <a:pt x="9" y="2"/>
                    <a:pt x="9" y="2"/>
                  </a:cubicBezTo>
                  <a:cubicBezTo>
                    <a:pt x="9" y="2"/>
                    <a:pt x="9" y="2"/>
                    <a:pt x="9" y="2"/>
                  </a:cubicBezTo>
                  <a:cubicBezTo>
                    <a:pt x="9" y="2"/>
                    <a:pt x="9" y="2"/>
                    <a:pt x="9" y="2"/>
                  </a:cubicBezTo>
                  <a:cubicBezTo>
                    <a:pt x="9" y="2"/>
                    <a:pt x="9" y="2"/>
                    <a:pt x="9" y="2"/>
                  </a:cubicBezTo>
                  <a:cubicBezTo>
                    <a:pt x="9" y="2"/>
                    <a:pt x="9" y="2"/>
                    <a:pt x="9" y="1"/>
                  </a:cubicBezTo>
                  <a:cubicBezTo>
                    <a:pt x="10" y="1"/>
                    <a:pt x="9" y="1"/>
                    <a:pt x="10" y="1"/>
                  </a:cubicBezTo>
                  <a:cubicBezTo>
                    <a:pt x="11" y="0"/>
                    <a:pt x="11" y="1"/>
                    <a:pt x="12" y="0"/>
                  </a:cubicBezTo>
                  <a:cubicBezTo>
                    <a:pt x="12" y="1"/>
                    <a:pt x="12" y="1"/>
                    <a:pt x="12" y="1"/>
                  </a:cubicBezTo>
                  <a:cubicBezTo>
                    <a:pt x="12" y="1"/>
                    <a:pt x="12" y="1"/>
                    <a:pt x="12" y="1"/>
                  </a:cubicBezTo>
                  <a:cubicBezTo>
                    <a:pt x="12" y="1"/>
                    <a:pt x="12" y="1"/>
                    <a:pt x="12" y="2"/>
                  </a:cubicBezTo>
                  <a:cubicBezTo>
                    <a:pt x="12" y="2"/>
                    <a:pt x="12" y="2"/>
                    <a:pt x="12" y="2"/>
                  </a:cubicBezTo>
                  <a:cubicBezTo>
                    <a:pt x="12" y="2"/>
                    <a:pt x="11" y="2"/>
                    <a:pt x="10" y="2"/>
                  </a:cubicBezTo>
                  <a:close/>
                  <a:moveTo>
                    <a:pt x="13" y="1"/>
                  </a:moveTo>
                  <a:cubicBezTo>
                    <a:pt x="13" y="0"/>
                    <a:pt x="13" y="0"/>
                    <a:pt x="13" y="0"/>
                  </a:cubicBezTo>
                  <a:cubicBezTo>
                    <a:pt x="13" y="0"/>
                    <a:pt x="13" y="0"/>
                    <a:pt x="13" y="0"/>
                  </a:cubicBezTo>
                  <a:cubicBezTo>
                    <a:pt x="13" y="0"/>
                    <a:pt x="14" y="0"/>
                    <a:pt x="14" y="0"/>
                  </a:cubicBezTo>
                  <a:cubicBezTo>
                    <a:pt x="14" y="0"/>
                    <a:pt x="14" y="0"/>
                    <a:pt x="14" y="0"/>
                  </a:cubicBezTo>
                  <a:cubicBezTo>
                    <a:pt x="14" y="0"/>
                    <a:pt x="14" y="0"/>
                    <a:pt x="14" y="0"/>
                  </a:cubicBezTo>
                  <a:cubicBezTo>
                    <a:pt x="14" y="0"/>
                    <a:pt x="13" y="1"/>
                    <a:pt x="13" y="1"/>
                  </a:cubicBezTo>
                  <a:close/>
                </a:path>
              </a:pathLst>
            </a:custGeom>
            <a:solidFill>
              <a:sysClr val="window" lastClr="FFFFFF">
                <a:lumMod val="75000"/>
              </a:sysClr>
            </a:solidFill>
            <a:ln w="3175">
              <a:solidFill>
                <a:schemeClr val="bg1">
                  <a:lumMod val="65000"/>
                </a:schemeClr>
              </a:solid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defTabSz="2945407">
                <a:defRPr/>
              </a:pPr>
              <a:endParaRPr lang="en-US" sz="1600" kern="0">
                <a:solidFill>
                  <a:srgbClr val="0A0A0A"/>
                </a:solidFill>
                <a:cs typeface="Arial" charset="0"/>
              </a:endParaRPr>
            </a:p>
          </p:txBody>
        </p:sp>
        <p:sp>
          <p:nvSpPr>
            <p:cNvPr id="305" name="Freeform 288">
              <a:extLst>
                <a:ext uri="{FF2B5EF4-FFF2-40B4-BE49-F238E27FC236}">
                  <a16:creationId xmlns:a16="http://schemas.microsoft.com/office/drawing/2014/main" id="{C7E83002-FE68-D96C-E34D-A40C8DE97DE1}"/>
                </a:ext>
              </a:extLst>
            </p:cNvPr>
            <p:cNvSpPr>
              <a:spLocks noEditPoints="1"/>
            </p:cNvSpPr>
            <p:nvPr/>
          </p:nvSpPr>
          <p:spPr bwMode="auto">
            <a:xfrm>
              <a:off x="25602543" y="6703343"/>
              <a:ext cx="777849" cy="958703"/>
            </a:xfrm>
            <a:custGeom>
              <a:avLst/>
              <a:gdLst/>
              <a:ahLst/>
              <a:cxnLst>
                <a:cxn ang="0">
                  <a:pos x="21" y="43"/>
                </a:cxn>
                <a:cxn ang="0">
                  <a:pos x="17" y="45"/>
                </a:cxn>
                <a:cxn ang="0">
                  <a:pos x="13" y="45"/>
                </a:cxn>
                <a:cxn ang="0">
                  <a:pos x="12" y="43"/>
                </a:cxn>
                <a:cxn ang="0">
                  <a:pos x="10" y="44"/>
                </a:cxn>
                <a:cxn ang="0">
                  <a:pos x="8" y="43"/>
                </a:cxn>
                <a:cxn ang="0">
                  <a:pos x="8" y="42"/>
                </a:cxn>
                <a:cxn ang="0">
                  <a:pos x="6" y="41"/>
                </a:cxn>
                <a:cxn ang="0">
                  <a:pos x="6" y="39"/>
                </a:cxn>
                <a:cxn ang="0">
                  <a:pos x="7" y="38"/>
                </a:cxn>
                <a:cxn ang="0">
                  <a:pos x="6" y="36"/>
                </a:cxn>
                <a:cxn ang="0">
                  <a:pos x="5" y="34"/>
                </a:cxn>
                <a:cxn ang="0">
                  <a:pos x="6" y="32"/>
                </a:cxn>
                <a:cxn ang="0">
                  <a:pos x="6" y="30"/>
                </a:cxn>
                <a:cxn ang="0">
                  <a:pos x="10" y="29"/>
                </a:cxn>
                <a:cxn ang="0">
                  <a:pos x="12" y="27"/>
                </a:cxn>
                <a:cxn ang="0">
                  <a:pos x="14" y="25"/>
                </a:cxn>
                <a:cxn ang="0">
                  <a:pos x="15" y="24"/>
                </a:cxn>
                <a:cxn ang="0">
                  <a:pos x="18" y="23"/>
                </a:cxn>
                <a:cxn ang="0">
                  <a:pos x="18" y="22"/>
                </a:cxn>
                <a:cxn ang="0">
                  <a:pos x="17" y="20"/>
                </a:cxn>
                <a:cxn ang="0">
                  <a:pos x="15" y="18"/>
                </a:cxn>
                <a:cxn ang="0">
                  <a:pos x="12" y="16"/>
                </a:cxn>
                <a:cxn ang="0">
                  <a:pos x="11" y="11"/>
                </a:cxn>
                <a:cxn ang="0">
                  <a:pos x="10" y="11"/>
                </a:cxn>
                <a:cxn ang="0">
                  <a:pos x="10" y="8"/>
                </a:cxn>
                <a:cxn ang="0">
                  <a:pos x="9" y="7"/>
                </a:cxn>
                <a:cxn ang="0">
                  <a:pos x="5" y="6"/>
                </a:cxn>
                <a:cxn ang="0">
                  <a:pos x="3" y="5"/>
                </a:cxn>
                <a:cxn ang="0">
                  <a:pos x="2" y="4"/>
                </a:cxn>
                <a:cxn ang="0">
                  <a:pos x="4" y="4"/>
                </a:cxn>
                <a:cxn ang="0">
                  <a:pos x="9" y="6"/>
                </a:cxn>
                <a:cxn ang="0">
                  <a:pos x="11" y="6"/>
                </a:cxn>
                <a:cxn ang="0">
                  <a:pos x="15" y="6"/>
                </a:cxn>
                <a:cxn ang="0">
                  <a:pos x="17" y="4"/>
                </a:cxn>
                <a:cxn ang="0">
                  <a:pos x="18" y="1"/>
                </a:cxn>
                <a:cxn ang="0">
                  <a:pos x="23" y="0"/>
                </a:cxn>
                <a:cxn ang="0">
                  <a:pos x="27" y="3"/>
                </a:cxn>
                <a:cxn ang="0">
                  <a:pos x="25" y="5"/>
                </a:cxn>
                <a:cxn ang="0">
                  <a:pos x="27" y="8"/>
                </a:cxn>
                <a:cxn ang="0">
                  <a:pos x="31" y="11"/>
                </a:cxn>
                <a:cxn ang="0">
                  <a:pos x="29" y="14"/>
                </a:cxn>
                <a:cxn ang="0">
                  <a:pos x="31" y="17"/>
                </a:cxn>
                <a:cxn ang="0">
                  <a:pos x="32" y="19"/>
                </a:cxn>
                <a:cxn ang="0">
                  <a:pos x="32" y="22"/>
                </a:cxn>
                <a:cxn ang="0">
                  <a:pos x="34" y="24"/>
                </a:cxn>
                <a:cxn ang="0">
                  <a:pos x="36" y="26"/>
                </a:cxn>
                <a:cxn ang="0">
                  <a:pos x="34" y="28"/>
                </a:cxn>
                <a:cxn ang="0">
                  <a:pos x="37" y="30"/>
                </a:cxn>
                <a:cxn ang="0">
                  <a:pos x="39" y="31"/>
                </a:cxn>
                <a:cxn ang="0">
                  <a:pos x="39" y="34"/>
                </a:cxn>
                <a:cxn ang="0">
                  <a:pos x="37" y="35"/>
                </a:cxn>
                <a:cxn ang="0">
                  <a:pos x="34" y="38"/>
                </a:cxn>
                <a:cxn ang="0">
                  <a:pos x="31" y="40"/>
                </a:cxn>
                <a:cxn ang="0">
                  <a:pos x="29" y="42"/>
                </a:cxn>
                <a:cxn ang="0">
                  <a:pos x="27" y="42"/>
                </a:cxn>
                <a:cxn ang="0">
                  <a:pos x="24" y="43"/>
                </a:cxn>
                <a:cxn ang="0">
                  <a:pos x="22" y="43"/>
                </a:cxn>
                <a:cxn ang="0">
                  <a:pos x="1" y="44"/>
                </a:cxn>
                <a:cxn ang="0">
                  <a:pos x="0" y="44"/>
                </a:cxn>
                <a:cxn ang="0">
                  <a:pos x="11" y="44"/>
                </a:cxn>
                <a:cxn ang="0">
                  <a:pos x="10" y="45"/>
                </a:cxn>
                <a:cxn ang="0">
                  <a:pos x="11" y="44"/>
                </a:cxn>
              </a:cxnLst>
              <a:rect l="0" t="0" r="r" b="b"/>
              <a:pathLst>
                <a:path w="40" h="45">
                  <a:moveTo>
                    <a:pt x="22" y="44"/>
                  </a:moveTo>
                  <a:cubicBezTo>
                    <a:pt x="22" y="44"/>
                    <a:pt x="22" y="44"/>
                    <a:pt x="22" y="44"/>
                  </a:cubicBezTo>
                  <a:cubicBezTo>
                    <a:pt x="22" y="43"/>
                    <a:pt x="22" y="43"/>
                    <a:pt x="21" y="43"/>
                  </a:cubicBezTo>
                  <a:cubicBezTo>
                    <a:pt x="21" y="44"/>
                    <a:pt x="20" y="44"/>
                    <a:pt x="20" y="44"/>
                  </a:cubicBezTo>
                  <a:cubicBezTo>
                    <a:pt x="19" y="44"/>
                    <a:pt x="18" y="44"/>
                    <a:pt x="17" y="44"/>
                  </a:cubicBezTo>
                  <a:cubicBezTo>
                    <a:pt x="17" y="45"/>
                    <a:pt x="17" y="45"/>
                    <a:pt x="17" y="45"/>
                  </a:cubicBezTo>
                  <a:cubicBezTo>
                    <a:pt x="16" y="44"/>
                    <a:pt x="15" y="45"/>
                    <a:pt x="14" y="45"/>
                  </a:cubicBezTo>
                  <a:cubicBezTo>
                    <a:pt x="14" y="45"/>
                    <a:pt x="14" y="45"/>
                    <a:pt x="13" y="45"/>
                  </a:cubicBezTo>
                  <a:cubicBezTo>
                    <a:pt x="13" y="45"/>
                    <a:pt x="13" y="45"/>
                    <a:pt x="13" y="45"/>
                  </a:cubicBezTo>
                  <a:cubicBezTo>
                    <a:pt x="13" y="45"/>
                    <a:pt x="12" y="45"/>
                    <a:pt x="12" y="44"/>
                  </a:cubicBezTo>
                  <a:cubicBezTo>
                    <a:pt x="12" y="44"/>
                    <a:pt x="12" y="44"/>
                    <a:pt x="12" y="44"/>
                  </a:cubicBezTo>
                  <a:cubicBezTo>
                    <a:pt x="12" y="43"/>
                    <a:pt x="12" y="43"/>
                    <a:pt x="12" y="43"/>
                  </a:cubicBezTo>
                  <a:cubicBezTo>
                    <a:pt x="11" y="44"/>
                    <a:pt x="11" y="44"/>
                    <a:pt x="10" y="44"/>
                  </a:cubicBezTo>
                  <a:cubicBezTo>
                    <a:pt x="10" y="44"/>
                    <a:pt x="10" y="44"/>
                    <a:pt x="10" y="44"/>
                  </a:cubicBezTo>
                  <a:cubicBezTo>
                    <a:pt x="10" y="44"/>
                    <a:pt x="10" y="44"/>
                    <a:pt x="10" y="44"/>
                  </a:cubicBezTo>
                  <a:cubicBezTo>
                    <a:pt x="10" y="43"/>
                    <a:pt x="10" y="43"/>
                    <a:pt x="10" y="43"/>
                  </a:cubicBezTo>
                  <a:cubicBezTo>
                    <a:pt x="10" y="43"/>
                    <a:pt x="9" y="43"/>
                    <a:pt x="9" y="43"/>
                  </a:cubicBezTo>
                  <a:cubicBezTo>
                    <a:pt x="9" y="43"/>
                    <a:pt x="8" y="43"/>
                    <a:pt x="8" y="43"/>
                  </a:cubicBezTo>
                  <a:cubicBezTo>
                    <a:pt x="8" y="43"/>
                    <a:pt x="8" y="43"/>
                    <a:pt x="8" y="43"/>
                  </a:cubicBezTo>
                  <a:cubicBezTo>
                    <a:pt x="8" y="43"/>
                    <a:pt x="8" y="43"/>
                    <a:pt x="8" y="43"/>
                  </a:cubicBezTo>
                  <a:cubicBezTo>
                    <a:pt x="8" y="42"/>
                    <a:pt x="8" y="42"/>
                    <a:pt x="8" y="42"/>
                  </a:cubicBezTo>
                  <a:cubicBezTo>
                    <a:pt x="8" y="42"/>
                    <a:pt x="7" y="42"/>
                    <a:pt x="7" y="42"/>
                  </a:cubicBezTo>
                  <a:cubicBezTo>
                    <a:pt x="7" y="42"/>
                    <a:pt x="7" y="42"/>
                    <a:pt x="6" y="42"/>
                  </a:cubicBezTo>
                  <a:cubicBezTo>
                    <a:pt x="6" y="42"/>
                    <a:pt x="6" y="42"/>
                    <a:pt x="6" y="41"/>
                  </a:cubicBezTo>
                  <a:cubicBezTo>
                    <a:pt x="6" y="41"/>
                    <a:pt x="6" y="41"/>
                    <a:pt x="6" y="41"/>
                  </a:cubicBezTo>
                  <a:cubicBezTo>
                    <a:pt x="6" y="41"/>
                    <a:pt x="6" y="40"/>
                    <a:pt x="6" y="40"/>
                  </a:cubicBezTo>
                  <a:cubicBezTo>
                    <a:pt x="6" y="40"/>
                    <a:pt x="7" y="39"/>
                    <a:pt x="6" y="39"/>
                  </a:cubicBezTo>
                  <a:cubicBezTo>
                    <a:pt x="6" y="39"/>
                    <a:pt x="6" y="39"/>
                    <a:pt x="6" y="38"/>
                  </a:cubicBezTo>
                  <a:cubicBezTo>
                    <a:pt x="6" y="38"/>
                    <a:pt x="6" y="38"/>
                    <a:pt x="7" y="38"/>
                  </a:cubicBezTo>
                  <a:cubicBezTo>
                    <a:pt x="7" y="38"/>
                    <a:pt x="7" y="38"/>
                    <a:pt x="7" y="38"/>
                  </a:cubicBezTo>
                  <a:cubicBezTo>
                    <a:pt x="6" y="38"/>
                    <a:pt x="7" y="37"/>
                    <a:pt x="6" y="37"/>
                  </a:cubicBezTo>
                  <a:cubicBezTo>
                    <a:pt x="6" y="37"/>
                    <a:pt x="6" y="37"/>
                    <a:pt x="6" y="37"/>
                  </a:cubicBezTo>
                  <a:cubicBezTo>
                    <a:pt x="6" y="37"/>
                    <a:pt x="6" y="36"/>
                    <a:pt x="6" y="36"/>
                  </a:cubicBezTo>
                  <a:cubicBezTo>
                    <a:pt x="5" y="36"/>
                    <a:pt x="5" y="36"/>
                    <a:pt x="5" y="36"/>
                  </a:cubicBezTo>
                  <a:cubicBezTo>
                    <a:pt x="5" y="35"/>
                    <a:pt x="5" y="35"/>
                    <a:pt x="5" y="34"/>
                  </a:cubicBezTo>
                  <a:cubicBezTo>
                    <a:pt x="5" y="34"/>
                    <a:pt x="5" y="34"/>
                    <a:pt x="5" y="34"/>
                  </a:cubicBezTo>
                  <a:cubicBezTo>
                    <a:pt x="5" y="33"/>
                    <a:pt x="5" y="33"/>
                    <a:pt x="4" y="33"/>
                  </a:cubicBezTo>
                  <a:cubicBezTo>
                    <a:pt x="4" y="33"/>
                    <a:pt x="5" y="32"/>
                    <a:pt x="5" y="32"/>
                  </a:cubicBezTo>
                  <a:cubicBezTo>
                    <a:pt x="5" y="32"/>
                    <a:pt x="5" y="32"/>
                    <a:pt x="6" y="32"/>
                  </a:cubicBezTo>
                  <a:cubicBezTo>
                    <a:pt x="6" y="32"/>
                    <a:pt x="6" y="31"/>
                    <a:pt x="6" y="31"/>
                  </a:cubicBezTo>
                  <a:cubicBezTo>
                    <a:pt x="6" y="31"/>
                    <a:pt x="6" y="32"/>
                    <a:pt x="6" y="31"/>
                  </a:cubicBezTo>
                  <a:cubicBezTo>
                    <a:pt x="6" y="31"/>
                    <a:pt x="6" y="31"/>
                    <a:pt x="6" y="30"/>
                  </a:cubicBezTo>
                  <a:cubicBezTo>
                    <a:pt x="7" y="30"/>
                    <a:pt x="8" y="30"/>
                    <a:pt x="8" y="30"/>
                  </a:cubicBezTo>
                  <a:cubicBezTo>
                    <a:pt x="8" y="29"/>
                    <a:pt x="9" y="28"/>
                    <a:pt x="9" y="28"/>
                  </a:cubicBezTo>
                  <a:cubicBezTo>
                    <a:pt x="9" y="29"/>
                    <a:pt x="10" y="29"/>
                    <a:pt x="10" y="29"/>
                  </a:cubicBezTo>
                  <a:cubicBezTo>
                    <a:pt x="10" y="28"/>
                    <a:pt x="10" y="28"/>
                    <a:pt x="11" y="28"/>
                  </a:cubicBezTo>
                  <a:cubicBezTo>
                    <a:pt x="11" y="27"/>
                    <a:pt x="11" y="27"/>
                    <a:pt x="12" y="27"/>
                  </a:cubicBezTo>
                  <a:cubicBezTo>
                    <a:pt x="12" y="27"/>
                    <a:pt x="12" y="27"/>
                    <a:pt x="12" y="27"/>
                  </a:cubicBezTo>
                  <a:cubicBezTo>
                    <a:pt x="12" y="27"/>
                    <a:pt x="12" y="27"/>
                    <a:pt x="12" y="27"/>
                  </a:cubicBezTo>
                  <a:cubicBezTo>
                    <a:pt x="12" y="27"/>
                    <a:pt x="12" y="27"/>
                    <a:pt x="12" y="27"/>
                  </a:cubicBezTo>
                  <a:cubicBezTo>
                    <a:pt x="13" y="26"/>
                    <a:pt x="13" y="26"/>
                    <a:pt x="14" y="25"/>
                  </a:cubicBezTo>
                  <a:cubicBezTo>
                    <a:pt x="14" y="25"/>
                    <a:pt x="14" y="25"/>
                    <a:pt x="14" y="25"/>
                  </a:cubicBezTo>
                  <a:cubicBezTo>
                    <a:pt x="14" y="25"/>
                    <a:pt x="15" y="25"/>
                    <a:pt x="15" y="24"/>
                  </a:cubicBezTo>
                  <a:cubicBezTo>
                    <a:pt x="15" y="24"/>
                    <a:pt x="15" y="24"/>
                    <a:pt x="15" y="24"/>
                  </a:cubicBezTo>
                  <a:cubicBezTo>
                    <a:pt x="15" y="24"/>
                    <a:pt x="16" y="23"/>
                    <a:pt x="16" y="23"/>
                  </a:cubicBezTo>
                  <a:cubicBezTo>
                    <a:pt x="17" y="23"/>
                    <a:pt x="17" y="23"/>
                    <a:pt x="18" y="23"/>
                  </a:cubicBezTo>
                  <a:cubicBezTo>
                    <a:pt x="18" y="23"/>
                    <a:pt x="18" y="23"/>
                    <a:pt x="18" y="23"/>
                  </a:cubicBezTo>
                  <a:cubicBezTo>
                    <a:pt x="18" y="23"/>
                    <a:pt x="18" y="23"/>
                    <a:pt x="18" y="23"/>
                  </a:cubicBezTo>
                  <a:cubicBezTo>
                    <a:pt x="18" y="23"/>
                    <a:pt x="18" y="23"/>
                    <a:pt x="18" y="23"/>
                  </a:cubicBezTo>
                  <a:cubicBezTo>
                    <a:pt x="18" y="22"/>
                    <a:pt x="18" y="23"/>
                    <a:pt x="18" y="22"/>
                  </a:cubicBezTo>
                  <a:cubicBezTo>
                    <a:pt x="18" y="22"/>
                    <a:pt x="18" y="22"/>
                    <a:pt x="18" y="21"/>
                  </a:cubicBezTo>
                  <a:cubicBezTo>
                    <a:pt x="18" y="21"/>
                    <a:pt x="18" y="20"/>
                    <a:pt x="18" y="20"/>
                  </a:cubicBezTo>
                  <a:cubicBezTo>
                    <a:pt x="18" y="20"/>
                    <a:pt x="17" y="20"/>
                    <a:pt x="17" y="20"/>
                  </a:cubicBezTo>
                  <a:cubicBezTo>
                    <a:pt x="17" y="20"/>
                    <a:pt x="16" y="19"/>
                    <a:pt x="16" y="19"/>
                  </a:cubicBezTo>
                  <a:cubicBezTo>
                    <a:pt x="16" y="19"/>
                    <a:pt x="15" y="19"/>
                    <a:pt x="15" y="19"/>
                  </a:cubicBezTo>
                  <a:cubicBezTo>
                    <a:pt x="15" y="19"/>
                    <a:pt x="15" y="19"/>
                    <a:pt x="15" y="18"/>
                  </a:cubicBezTo>
                  <a:cubicBezTo>
                    <a:pt x="14" y="18"/>
                    <a:pt x="14" y="19"/>
                    <a:pt x="14" y="18"/>
                  </a:cubicBezTo>
                  <a:cubicBezTo>
                    <a:pt x="13" y="18"/>
                    <a:pt x="13" y="17"/>
                    <a:pt x="13" y="17"/>
                  </a:cubicBezTo>
                  <a:cubicBezTo>
                    <a:pt x="12" y="16"/>
                    <a:pt x="12" y="17"/>
                    <a:pt x="12" y="16"/>
                  </a:cubicBezTo>
                  <a:cubicBezTo>
                    <a:pt x="12" y="15"/>
                    <a:pt x="12" y="14"/>
                    <a:pt x="12" y="14"/>
                  </a:cubicBezTo>
                  <a:cubicBezTo>
                    <a:pt x="12" y="14"/>
                    <a:pt x="11" y="13"/>
                    <a:pt x="11" y="12"/>
                  </a:cubicBezTo>
                  <a:cubicBezTo>
                    <a:pt x="12" y="12"/>
                    <a:pt x="11" y="12"/>
                    <a:pt x="11" y="11"/>
                  </a:cubicBezTo>
                  <a:cubicBezTo>
                    <a:pt x="11" y="11"/>
                    <a:pt x="11" y="11"/>
                    <a:pt x="11" y="11"/>
                  </a:cubicBezTo>
                  <a:cubicBezTo>
                    <a:pt x="11" y="11"/>
                    <a:pt x="11" y="11"/>
                    <a:pt x="11" y="11"/>
                  </a:cubicBezTo>
                  <a:cubicBezTo>
                    <a:pt x="11" y="11"/>
                    <a:pt x="11" y="11"/>
                    <a:pt x="10" y="11"/>
                  </a:cubicBezTo>
                  <a:cubicBezTo>
                    <a:pt x="10" y="10"/>
                    <a:pt x="10" y="10"/>
                    <a:pt x="10" y="10"/>
                  </a:cubicBezTo>
                  <a:cubicBezTo>
                    <a:pt x="11" y="9"/>
                    <a:pt x="11" y="9"/>
                    <a:pt x="11" y="9"/>
                  </a:cubicBezTo>
                  <a:cubicBezTo>
                    <a:pt x="11" y="9"/>
                    <a:pt x="10" y="8"/>
                    <a:pt x="10" y="8"/>
                  </a:cubicBezTo>
                  <a:cubicBezTo>
                    <a:pt x="10" y="8"/>
                    <a:pt x="10" y="8"/>
                    <a:pt x="9" y="8"/>
                  </a:cubicBezTo>
                  <a:cubicBezTo>
                    <a:pt x="9" y="8"/>
                    <a:pt x="9" y="8"/>
                    <a:pt x="9" y="8"/>
                  </a:cubicBezTo>
                  <a:cubicBezTo>
                    <a:pt x="9" y="8"/>
                    <a:pt x="9" y="8"/>
                    <a:pt x="9" y="7"/>
                  </a:cubicBezTo>
                  <a:cubicBezTo>
                    <a:pt x="9" y="7"/>
                    <a:pt x="8" y="7"/>
                    <a:pt x="8" y="7"/>
                  </a:cubicBezTo>
                  <a:cubicBezTo>
                    <a:pt x="7" y="7"/>
                    <a:pt x="6" y="6"/>
                    <a:pt x="6" y="6"/>
                  </a:cubicBezTo>
                  <a:cubicBezTo>
                    <a:pt x="6" y="6"/>
                    <a:pt x="5" y="6"/>
                    <a:pt x="5" y="6"/>
                  </a:cubicBezTo>
                  <a:cubicBezTo>
                    <a:pt x="5" y="6"/>
                    <a:pt x="5" y="6"/>
                    <a:pt x="4" y="6"/>
                  </a:cubicBezTo>
                  <a:cubicBezTo>
                    <a:pt x="4" y="6"/>
                    <a:pt x="4" y="6"/>
                    <a:pt x="3" y="6"/>
                  </a:cubicBezTo>
                  <a:cubicBezTo>
                    <a:pt x="3" y="6"/>
                    <a:pt x="3" y="5"/>
                    <a:pt x="3" y="5"/>
                  </a:cubicBezTo>
                  <a:cubicBezTo>
                    <a:pt x="2" y="5"/>
                    <a:pt x="2" y="5"/>
                    <a:pt x="1" y="4"/>
                  </a:cubicBezTo>
                  <a:cubicBezTo>
                    <a:pt x="2" y="4"/>
                    <a:pt x="2" y="4"/>
                    <a:pt x="2" y="4"/>
                  </a:cubicBezTo>
                  <a:cubicBezTo>
                    <a:pt x="2" y="4"/>
                    <a:pt x="2" y="4"/>
                    <a:pt x="2" y="4"/>
                  </a:cubicBezTo>
                  <a:cubicBezTo>
                    <a:pt x="2" y="4"/>
                    <a:pt x="2" y="3"/>
                    <a:pt x="3" y="3"/>
                  </a:cubicBezTo>
                  <a:cubicBezTo>
                    <a:pt x="3" y="4"/>
                    <a:pt x="3" y="4"/>
                    <a:pt x="3" y="4"/>
                  </a:cubicBezTo>
                  <a:cubicBezTo>
                    <a:pt x="3" y="4"/>
                    <a:pt x="4" y="4"/>
                    <a:pt x="4" y="4"/>
                  </a:cubicBezTo>
                  <a:cubicBezTo>
                    <a:pt x="4" y="5"/>
                    <a:pt x="5" y="5"/>
                    <a:pt x="5" y="5"/>
                  </a:cubicBezTo>
                  <a:cubicBezTo>
                    <a:pt x="6" y="6"/>
                    <a:pt x="5" y="6"/>
                    <a:pt x="6" y="6"/>
                  </a:cubicBezTo>
                  <a:cubicBezTo>
                    <a:pt x="7" y="6"/>
                    <a:pt x="8" y="7"/>
                    <a:pt x="9" y="6"/>
                  </a:cubicBezTo>
                  <a:cubicBezTo>
                    <a:pt x="9" y="6"/>
                    <a:pt x="9" y="6"/>
                    <a:pt x="10" y="6"/>
                  </a:cubicBezTo>
                  <a:cubicBezTo>
                    <a:pt x="10" y="6"/>
                    <a:pt x="10" y="6"/>
                    <a:pt x="10" y="6"/>
                  </a:cubicBezTo>
                  <a:cubicBezTo>
                    <a:pt x="11" y="6"/>
                    <a:pt x="11" y="6"/>
                    <a:pt x="11" y="6"/>
                  </a:cubicBezTo>
                  <a:cubicBezTo>
                    <a:pt x="12" y="6"/>
                    <a:pt x="12" y="6"/>
                    <a:pt x="13" y="6"/>
                  </a:cubicBezTo>
                  <a:cubicBezTo>
                    <a:pt x="14" y="6"/>
                    <a:pt x="14" y="7"/>
                    <a:pt x="15" y="7"/>
                  </a:cubicBezTo>
                  <a:cubicBezTo>
                    <a:pt x="15" y="6"/>
                    <a:pt x="15" y="6"/>
                    <a:pt x="15" y="6"/>
                  </a:cubicBezTo>
                  <a:cubicBezTo>
                    <a:pt x="15" y="6"/>
                    <a:pt x="15" y="6"/>
                    <a:pt x="16" y="5"/>
                  </a:cubicBezTo>
                  <a:cubicBezTo>
                    <a:pt x="16" y="5"/>
                    <a:pt x="16" y="5"/>
                    <a:pt x="17" y="5"/>
                  </a:cubicBezTo>
                  <a:cubicBezTo>
                    <a:pt x="17" y="5"/>
                    <a:pt x="17" y="5"/>
                    <a:pt x="17" y="4"/>
                  </a:cubicBezTo>
                  <a:cubicBezTo>
                    <a:pt x="17" y="4"/>
                    <a:pt x="17" y="3"/>
                    <a:pt x="17" y="2"/>
                  </a:cubicBezTo>
                  <a:cubicBezTo>
                    <a:pt x="17" y="2"/>
                    <a:pt x="18" y="2"/>
                    <a:pt x="18" y="2"/>
                  </a:cubicBezTo>
                  <a:cubicBezTo>
                    <a:pt x="18" y="2"/>
                    <a:pt x="18" y="2"/>
                    <a:pt x="18" y="1"/>
                  </a:cubicBezTo>
                  <a:cubicBezTo>
                    <a:pt x="19" y="1"/>
                    <a:pt x="19" y="1"/>
                    <a:pt x="19" y="1"/>
                  </a:cubicBezTo>
                  <a:cubicBezTo>
                    <a:pt x="20" y="1"/>
                    <a:pt x="21" y="1"/>
                    <a:pt x="21" y="1"/>
                  </a:cubicBezTo>
                  <a:cubicBezTo>
                    <a:pt x="22" y="1"/>
                    <a:pt x="22" y="0"/>
                    <a:pt x="23" y="0"/>
                  </a:cubicBezTo>
                  <a:cubicBezTo>
                    <a:pt x="24" y="1"/>
                    <a:pt x="26" y="2"/>
                    <a:pt x="27" y="2"/>
                  </a:cubicBezTo>
                  <a:cubicBezTo>
                    <a:pt x="27" y="2"/>
                    <a:pt x="28" y="2"/>
                    <a:pt x="28" y="3"/>
                  </a:cubicBezTo>
                  <a:cubicBezTo>
                    <a:pt x="27" y="3"/>
                    <a:pt x="27" y="3"/>
                    <a:pt x="27" y="3"/>
                  </a:cubicBezTo>
                  <a:cubicBezTo>
                    <a:pt x="27" y="4"/>
                    <a:pt x="27" y="4"/>
                    <a:pt x="26" y="4"/>
                  </a:cubicBezTo>
                  <a:cubicBezTo>
                    <a:pt x="26" y="5"/>
                    <a:pt x="25" y="4"/>
                    <a:pt x="25" y="5"/>
                  </a:cubicBezTo>
                  <a:cubicBezTo>
                    <a:pt x="25" y="5"/>
                    <a:pt x="25" y="5"/>
                    <a:pt x="25" y="5"/>
                  </a:cubicBezTo>
                  <a:cubicBezTo>
                    <a:pt x="26" y="5"/>
                    <a:pt x="26" y="5"/>
                    <a:pt x="26" y="5"/>
                  </a:cubicBezTo>
                  <a:cubicBezTo>
                    <a:pt x="26" y="6"/>
                    <a:pt x="26" y="6"/>
                    <a:pt x="26" y="7"/>
                  </a:cubicBezTo>
                  <a:cubicBezTo>
                    <a:pt x="26" y="7"/>
                    <a:pt x="27" y="8"/>
                    <a:pt x="27" y="8"/>
                  </a:cubicBezTo>
                  <a:cubicBezTo>
                    <a:pt x="28" y="8"/>
                    <a:pt x="28" y="9"/>
                    <a:pt x="29" y="9"/>
                  </a:cubicBezTo>
                  <a:cubicBezTo>
                    <a:pt x="29" y="9"/>
                    <a:pt x="30" y="9"/>
                    <a:pt x="30" y="10"/>
                  </a:cubicBezTo>
                  <a:cubicBezTo>
                    <a:pt x="31" y="10"/>
                    <a:pt x="31" y="10"/>
                    <a:pt x="31" y="11"/>
                  </a:cubicBezTo>
                  <a:cubicBezTo>
                    <a:pt x="31" y="11"/>
                    <a:pt x="30" y="12"/>
                    <a:pt x="30" y="12"/>
                  </a:cubicBezTo>
                  <a:cubicBezTo>
                    <a:pt x="29" y="13"/>
                    <a:pt x="29" y="13"/>
                    <a:pt x="29" y="13"/>
                  </a:cubicBezTo>
                  <a:cubicBezTo>
                    <a:pt x="29" y="14"/>
                    <a:pt x="29" y="14"/>
                    <a:pt x="29" y="14"/>
                  </a:cubicBezTo>
                  <a:cubicBezTo>
                    <a:pt x="30" y="14"/>
                    <a:pt x="31" y="16"/>
                    <a:pt x="31" y="16"/>
                  </a:cubicBezTo>
                  <a:cubicBezTo>
                    <a:pt x="31" y="16"/>
                    <a:pt x="31" y="16"/>
                    <a:pt x="31" y="16"/>
                  </a:cubicBezTo>
                  <a:cubicBezTo>
                    <a:pt x="31" y="16"/>
                    <a:pt x="31" y="16"/>
                    <a:pt x="31" y="17"/>
                  </a:cubicBezTo>
                  <a:cubicBezTo>
                    <a:pt x="32" y="17"/>
                    <a:pt x="33" y="18"/>
                    <a:pt x="33" y="19"/>
                  </a:cubicBezTo>
                  <a:cubicBezTo>
                    <a:pt x="33" y="19"/>
                    <a:pt x="33" y="19"/>
                    <a:pt x="33" y="19"/>
                  </a:cubicBezTo>
                  <a:cubicBezTo>
                    <a:pt x="33" y="19"/>
                    <a:pt x="32" y="19"/>
                    <a:pt x="32" y="19"/>
                  </a:cubicBezTo>
                  <a:cubicBezTo>
                    <a:pt x="32" y="19"/>
                    <a:pt x="32" y="19"/>
                    <a:pt x="32" y="20"/>
                  </a:cubicBezTo>
                  <a:cubicBezTo>
                    <a:pt x="33" y="20"/>
                    <a:pt x="31" y="21"/>
                    <a:pt x="32" y="22"/>
                  </a:cubicBezTo>
                  <a:cubicBezTo>
                    <a:pt x="32" y="22"/>
                    <a:pt x="32" y="22"/>
                    <a:pt x="32" y="22"/>
                  </a:cubicBezTo>
                  <a:cubicBezTo>
                    <a:pt x="32" y="23"/>
                    <a:pt x="32" y="23"/>
                    <a:pt x="33" y="23"/>
                  </a:cubicBezTo>
                  <a:cubicBezTo>
                    <a:pt x="33" y="24"/>
                    <a:pt x="34" y="23"/>
                    <a:pt x="34" y="24"/>
                  </a:cubicBezTo>
                  <a:cubicBezTo>
                    <a:pt x="34" y="24"/>
                    <a:pt x="34" y="24"/>
                    <a:pt x="34" y="24"/>
                  </a:cubicBezTo>
                  <a:cubicBezTo>
                    <a:pt x="34" y="24"/>
                    <a:pt x="34" y="24"/>
                    <a:pt x="34" y="24"/>
                  </a:cubicBezTo>
                  <a:cubicBezTo>
                    <a:pt x="34" y="25"/>
                    <a:pt x="34" y="25"/>
                    <a:pt x="35" y="25"/>
                  </a:cubicBezTo>
                  <a:cubicBezTo>
                    <a:pt x="35" y="26"/>
                    <a:pt x="36" y="25"/>
                    <a:pt x="36" y="26"/>
                  </a:cubicBezTo>
                  <a:cubicBezTo>
                    <a:pt x="36" y="26"/>
                    <a:pt x="36" y="26"/>
                    <a:pt x="36" y="26"/>
                  </a:cubicBezTo>
                  <a:cubicBezTo>
                    <a:pt x="36" y="27"/>
                    <a:pt x="35" y="27"/>
                    <a:pt x="35" y="27"/>
                  </a:cubicBezTo>
                  <a:cubicBezTo>
                    <a:pt x="35" y="27"/>
                    <a:pt x="34" y="27"/>
                    <a:pt x="34" y="28"/>
                  </a:cubicBezTo>
                  <a:cubicBezTo>
                    <a:pt x="34" y="28"/>
                    <a:pt x="34" y="28"/>
                    <a:pt x="34" y="28"/>
                  </a:cubicBezTo>
                  <a:cubicBezTo>
                    <a:pt x="35" y="29"/>
                    <a:pt x="36" y="29"/>
                    <a:pt x="36" y="29"/>
                  </a:cubicBezTo>
                  <a:cubicBezTo>
                    <a:pt x="37" y="30"/>
                    <a:pt x="37" y="30"/>
                    <a:pt x="37" y="30"/>
                  </a:cubicBezTo>
                  <a:cubicBezTo>
                    <a:pt x="38" y="30"/>
                    <a:pt x="38" y="30"/>
                    <a:pt x="38" y="30"/>
                  </a:cubicBezTo>
                  <a:cubicBezTo>
                    <a:pt x="38" y="30"/>
                    <a:pt x="39" y="30"/>
                    <a:pt x="39" y="31"/>
                  </a:cubicBezTo>
                  <a:cubicBezTo>
                    <a:pt x="39" y="31"/>
                    <a:pt x="39" y="31"/>
                    <a:pt x="39" y="31"/>
                  </a:cubicBezTo>
                  <a:cubicBezTo>
                    <a:pt x="40" y="31"/>
                    <a:pt x="40" y="31"/>
                    <a:pt x="40" y="32"/>
                  </a:cubicBezTo>
                  <a:cubicBezTo>
                    <a:pt x="40" y="32"/>
                    <a:pt x="40" y="33"/>
                    <a:pt x="40" y="33"/>
                  </a:cubicBezTo>
                  <a:cubicBezTo>
                    <a:pt x="40" y="34"/>
                    <a:pt x="39" y="34"/>
                    <a:pt x="39" y="34"/>
                  </a:cubicBezTo>
                  <a:cubicBezTo>
                    <a:pt x="39" y="34"/>
                    <a:pt x="39" y="34"/>
                    <a:pt x="38" y="34"/>
                  </a:cubicBezTo>
                  <a:cubicBezTo>
                    <a:pt x="38" y="35"/>
                    <a:pt x="38" y="35"/>
                    <a:pt x="38" y="35"/>
                  </a:cubicBezTo>
                  <a:cubicBezTo>
                    <a:pt x="38" y="35"/>
                    <a:pt x="37" y="35"/>
                    <a:pt x="37" y="35"/>
                  </a:cubicBezTo>
                  <a:cubicBezTo>
                    <a:pt x="37" y="36"/>
                    <a:pt x="36" y="37"/>
                    <a:pt x="35" y="37"/>
                  </a:cubicBezTo>
                  <a:cubicBezTo>
                    <a:pt x="35" y="37"/>
                    <a:pt x="35" y="37"/>
                    <a:pt x="35" y="38"/>
                  </a:cubicBezTo>
                  <a:cubicBezTo>
                    <a:pt x="35" y="38"/>
                    <a:pt x="35" y="38"/>
                    <a:pt x="34" y="38"/>
                  </a:cubicBezTo>
                  <a:cubicBezTo>
                    <a:pt x="34" y="38"/>
                    <a:pt x="34" y="39"/>
                    <a:pt x="33" y="39"/>
                  </a:cubicBezTo>
                  <a:cubicBezTo>
                    <a:pt x="33" y="39"/>
                    <a:pt x="33" y="39"/>
                    <a:pt x="33" y="39"/>
                  </a:cubicBezTo>
                  <a:cubicBezTo>
                    <a:pt x="32" y="40"/>
                    <a:pt x="32" y="40"/>
                    <a:pt x="31" y="40"/>
                  </a:cubicBezTo>
                  <a:cubicBezTo>
                    <a:pt x="31" y="40"/>
                    <a:pt x="31" y="40"/>
                    <a:pt x="31" y="40"/>
                  </a:cubicBezTo>
                  <a:cubicBezTo>
                    <a:pt x="31" y="41"/>
                    <a:pt x="31" y="41"/>
                    <a:pt x="31" y="41"/>
                  </a:cubicBezTo>
                  <a:cubicBezTo>
                    <a:pt x="30" y="41"/>
                    <a:pt x="30" y="42"/>
                    <a:pt x="29" y="42"/>
                  </a:cubicBezTo>
                  <a:cubicBezTo>
                    <a:pt x="29" y="42"/>
                    <a:pt x="29" y="43"/>
                    <a:pt x="28" y="43"/>
                  </a:cubicBezTo>
                  <a:cubicBezTo>
                    <a:pt x="28" y="43"/>
                    <a:pt x="28" y="43"/>
                    <a:pt x="27" y="43"/>
                  </a:cubicBezTo>
                  <a:cubicBezTo>
                    <a:pt x="27" y="43"/>
                    <a:pt x="27" y="42"/>
                    <a:pt x="27" y="42"/>
                  </a:cubicBezTo>
                  <a:cubicBezTo>
                    <a:pt x="27" y="42"/>
                    <a:pt x="25" y="43"/>
                    <a:pt x="25" y="43"/>
                  </a:cubicBezTo>
                  <a:cubicBezTo>
                    <a:pt x="25" y="43"/>
                    <a:pt x="24" y="43"/>
                    <a:pt x="24" y="43"/>
                  </a:cubicBezTo>
                  <a:cubicBezTo>
                    <a:pt x="24" y="43"/>
                    <a:pt x="24" y="43"/>
                    <a:pt x="24" y="43"/>
                  </a:cubicBezTo>
                  <a:cubicBezTo>
                    <a:pt x="24" y="43"/>
                    <a:pt x="24" y="43"/>
                    <a:pt x="23" y="43"/>
                  </a:cubicBezTo>
                  <a:cubicBezTo>
                    <a:pt x="23" y="43"/>
                    <a:pt x="23" y="43"/>
                    <a:pt x="22" y="43"/>
                  </a:cubicBezTo>
                  <a:cubicBezTo>
                    <a:pt x="22" y="43"/>
                    <a:pt x="22" y="43"/>
                    <a:pt x="22" y="43"/>
                  </a:cubicBezTo>
                  <a:cubicBezTo>
                    <a:pt x="22" y="43"/>
                    <a:pt x="22" y="43"/>
                    <a:pt x="22" y="43"/>
                  </a:cubicBezTo>
                  <a:cubicBezTo>
                    <a:pt x="22" y="44"/>
                    <a:pt x="22" y="43"/>
                    <a:pt x="22" y="44"/>
                  </a:cubicBezTo>
                  <a:close/>
                  <a:moveTo>
                    <a:pt x="1" y="44"/>
                  </a:moveTo>
                  <a:cubicBezTo>
                    <a:pt x="1" y="44"/>
                    <a:pt x="1" y="44"/>
                    <a:pt x="1" y="44"/>
                  </a:cubicBezTo>
                  <a:cubicBezTo>
                    <a:pt x="1" y="45"/>
                    <a:pt x="1" y="45"/>
                    <a:pt x="0" y="45"/>
                  </a:cubicBezTo>
                  <a:cubicBezTo>
                    <a:pt x="0" y="45"/>
                    <a:pt x="0" y="44"/>
                    <a:pt x="0" y="44"/>
                  </a:cubicBezTo>
                  <a:cubicBezTo>
                    <a:pt x="1" y="44"/>
                    <a:pt x="1" y="44"/>
                    <a:pt x="1" y="44"/>
                  </a:cubicBezTo>
                  <a:close/>
                  <a:moveTo>
                    <a:pt x="11" y="44"/>
                  </a:moveTo>
                  <a:cubicBezTo>
                    <a:pt x="11" y="44"/>
                    <a:pt x="11" y="44"/>
                    <a:pt x="11" y="44"/>
                  </a:cubicBezTo>
                  <a:cubicBezTo>
                    <a:pt x="10" y="45"/>
                    <a:pt x="10" y="45"/>
                    <a:pt x="10" y="45"/>
                  </a:cubicBezTo>
                  <a:cubicBezTo>
                    <a:pt x="10" y="45"/>
                    <a:pt x="10" y="45"/>
                    <a:pt x="10" y="45"/>
                  </a:cubicBezTo>
                  <a:cubicBezTo>
                    <a:pt x="10" y="45"/>
                    <a:pt x="10" y="45"/>
                    <a:pt x="10" y="45"/>
                  </a:cubicBezTo>
                  <a:cubicBezTo>
                    <a:pt x="10" y="45"/>
                    <a:pt x="10" y="45"/>
                    <a:pt x="10" y="45"/>
                  </a:cubicBezTo>
                  <a:cubicBezTo>
                    <a:pt x="11" y="45"/>
                    <a:pt x="11" y="45"/>
                    <a:pt x="11" y="45"/>
                  </a:cubicBezTo>
                  <a:cubicBezTo>
                    <a:pt x="11" y="44"/>
                    <a:pt x="11" y="44"/>
                    <a:pt x="11" y="44"/>
                  </a:cubicBezTo>
                  <a:close/>
                </a:path>
              </a:pathLst>
            </a:custGeom>
            <a:solidFill>
              <a:sysClr val="window" lastClr="FFFFFF">
                <a:lumMod val="75000"/>
              </a:sysClr>
            </a:solidFill>
            <a:ln w="3175">
              <a:solidFill>
                <a:schemeClr val="bg1">
                  <a:lumMod val="65000"/>
                </a:schemeClr>
              </a:solid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defTabSz="2945407">
                <a:defRPr/>
              </a:pPr>
              <a:endParaRPr lang="en-US" sz="1600" kern="0">
                <a:solidFill>
                  <a:srgbClr val="0A0A0A"/>
                </a:solidFill>
                <a:cs typeface="Arial" charset="0"/>
              </a:endParaRPr>
            </a:p>
          </p:txBody>
        </p:sp>
        <p:sp>
          <p:nvSpPr>
            <p:cNvPr id="306" name="Freeform 289">
              <a:extLst>
                <a:ext uri="{FF2B5EF4-FFF2-40B4-BE49-F238E27FC236}">
                  <a16:creationId xmlns:a16="http://schemas.microsoft.com/office/drawing/2014/main" id="{EB8C2F32-92ED-10FA-05BB-773E40E93CCE}"/>
                </a:ext>
              </a:extLst>
            </p:cNvPr>
            <p:cNvSpPr>
              <a:spLocks noEditPoints="1"/>
            </p:cNvSpPr>
            <p:nvPr/>
          </p:nvSpPr>
          <p:spPr bwMode="auto">
            <a:xfrm>
              <a:off x="25776305" y="7707269"/>
              <a:ext cx="405474" cy="208029"/>
            </a:xfrm>
            <a:custGeom>
              <a:avLst/>
              <a:gdLst/>
              <a:ahLst/>
              <a:cxnLst>
                <a:cxn ang="0">
                  <a:pos x="7" y="4"/>
                </a:cxn>
                <a:cxn ang="0">
                  <a:pos x="5" y="4"/>
                </a:cxn>
                <a:cxn ang="0">
                  <a:pos x="5" y="3"/>
                </a:cxn>
                <a:cxn ang="0">
                  <a:pos x="5" y="2"/>
                </a:cxn>
                <a:cxn ang="0">
                  <a:pos x="7" y="2"/>
                </a:cxn>
                <a:cxn ang="0">
                  <a:pos x="8" y="1"/>
                </a:cxn>
                <a:cxn ang="0">
                  <a:pos x="10" y="1"/>
                </a:cxn>
                <a:cxn ang="0">
                  <a:pos x="12" y="0"/>
                </a:cxn>
                <a:cxn ang="0">
                  <a:pos x="15" y="1"/>
                </a:cxn>
                <a:cxn ang="0">
                  <a:pos x="17" y="1"/>
                </a:cxn>
                <a:cxn ang="0">
                  <a:pos x="21" y="1"/>
                </a:cxn>
                <a:cxn ang="0">
                  <a:pos x="21" y="2"/>
                </a:cxn>
                <a:cxn ang="0">
                  <a:pos x="19" y="5"/>
                </a:cxn>
                <a:cxn ang="0">
                  <a:pos x="20" y="6"/>
                </a:cxn>
                <a:cxn ang="0">
                  <a:pos x="21" y="8"/>
                </a:cxn>
                <a:cxn ang="0">
                  <a:pos x="20" y="9"/>
                </a:cxn>
                <a:cxn ang="0">
                  <a:pos x="20" y="10"/>
                </a:cxn>
                <a:cxn ang="0">
                  <a:pos x="17" y="10"/>
                </a:cxn>
                <a:cxn ang="0">
                  <a:pos x="16" y="9"/>
                </a:cxn>
                <a:cxn ang="0">
                  <a:pos x="15" y="8"/>
                </a:cxn>
                <a:cxn ang="0">
                  <a:pos x="14" y="8"/>
                </a:cxn>
                <a:cxn ang="0">
                  <a:pos x="13" y="7"/>
                </a:cxn>
                <a:cxn ang="0">
                  <a:pos x="12" y="7"/>
                </a:cxn>
                <a:cxn ang="0">
                  <a:pos x="9" y="6"/>
                </a:cxn>
                <a:cxn ang="0">
                  <a:pos x="8" y="6"/>
                </a:cxn>
                <a:cxn ang="0">
                  <a:pos x="6" y="5"/>
                </a:cxn>
                <a:cxn ang="0">
                  <a:pos x="6" y="5"/>
                </a:cxn>
                <a:cxn ang="0">
                  <a:pos x="7" y="4"/>
                </a:cxn>
                <a:cxn ang="0">
                  <a:pos x="4" y="5"/>
                </a:cxn>
                <a:cxn ang="0">
                  <a:pos x="3" y="6"/>
                </a:cxn>
                <a:cxn ang="0">
                  <a:pos x="1" y="6"/>
                </a:cxn>
                <a:cxn ang="0">
                  <a:pos x="0" y="6"/>
                </a:cxn>
                <a:cxn ang="0">
                  <a:pos x="0" y="6"/>
                </a:cxn>
                <a:cxn ang="0">
                  <a:pos x="2" y="5"/>
                </a:cxn>
                <a:cxn ang="0">
                  <a:pos x="2" y="3"/>
                </a:cxn>
                <a:cxn ang="0">
                  <a:pos x="3" y="4"/>
                </a:cxn>
                <a:cxn ang="0">
                  <a:pos x="2" y="4"/>
                </a:cxn>
                <a:cxn ang="0">
                  <a:pos x="2" y="3"/>
                </a:cxn>
              </a:cxnLst>
              <a:rect l="0" t="0" r="r" b="b"/>
              <a:pathLst>
                <a:path w="21" h="10">
                  <a:moveTo>
                    <a:pt x="7" y="4"/>
                  </a:moveTo>
                  <a:cubicBezTo>
                    <a:pt x="7" y="4"/>
                    <a:pt x="7" y="4"/>
                    <a:pt x="7" y="4"/>
                  </a:cubicBezTo>
                  <a:cubicBezTo>
                    <a:pt x="6" y="4"/>
                    <a:pt x="6" y="4"/>
                    <a:pt x="5" y="4"/>
                  </a:cubicBezTo>
                  <a:cubicBezTo>
                    <a:pt x="5" y="4"/>
                    <a:pt x="5" y="4"/>
                    <a:pt x="5" y="4"/>
                  </a:cubicBezTo>
                  <a:cubicBezTo>
                    <a:pt x="6" y="3"/>
                    <a:pt x="6" y="3"/>
                    <a:pt x="6" y="3"/>
                  </a:cubicBezTo>
                  <a:cubicBezTo>
                    <a:pt x="5" y="3"/>
                    <a:pt x="5" y="3"/>
                    <a:pt x="5" y="3"/>
                  </a:cubicBezTo>
                  <a:cubicBezTo>
                    <a:pt x="5" y="2"/>
                    <a:pt x="5" y="2"/>
                    <a:pt x="5" y="2"/>
                  </a:cubicBezTo>
                  <a:cubicBezTo>
                    <a:pt x="5" y="2"/>
                    <a:pt x="5" y="2"/>
                    <a:pt x="5" y="2"/>
                  </a:cubicBezTo>
                  <a:cubicBezTo>
                    <a:pt x="6" y="2"/>
                    <a:pt x="7" y="2"/>
                    <a:pt x="7" y="2"/>
                  </a:cubicBezTo>
                  <a:cubicBezTo>
                    <a:pt x="7" y="2"/>
                    <a:pt x="7" y="2"/>
                    <a:pt x="7" y="2"/>
                  </a:cubicBezTo>
                  <a:cubicBezTo>
                    <a:pt x="8" y="1"/>
                    <a:pt x="8" y="1"/>
                    <a:pt x="8" y="1"/>
                  </a:cubicBezTo>
                  <a:cubicBezTo>
                    <a:pt x="8" y="1"/>
                    <a:pt x="8" y="1"/>
                    <a:pt x="8" y="1"/>
                  </a:cubicBezTo>
                  <a:cubicBezTo>
                    <a:pt x="9" y="1"/>
                    <a:pt x="9" y="1"/>
                    <a:pt x="10" y="1"/>
                  </a:cubicBezTo>
                  <a:cubicBezTo>
                    <a:pt x="10" y="1"/>
                    <a:pt x="10" y="1"/>
                    <a:pt x="10" y="1"/>
                  </a:cubicBezTo>
                  <a:cubicBezTo>
                    <a:pt x="10" y="1"/>
                    <a:pt x="11" y="1"/>
                    <a:pt x="11" y="1"/>
                  </a:cubicBezTo>
                  <a:cubicBezTo>
                    <a:pt x="12" y="1"/>
                    <a:pt x="12" y="1"/>
                    <a:pt x="12" y="0"/>
                  </a:cubicBezTo>
                  <a:cubicBezTo>
                    <a:pt x="15" y="0"/>
                    <a:pt x="15" y="0"/>
                    <a:pt x="15" y="0"/>
                  </a:cubicBezTo>
                  <a:cubicBezTo>
                    <a:pt x="15" y="0"/>
                    <a:pt x="15" y="1"/>
                    <a:pt x="15" y="1"/>
                  </a:cubicBezTo>
                  <a:cubicBezTo>
                    <a:pt x="16" y="1"/>
                    <a:pt x="16" y="1"/>
                    <a:pt x="16" y="1"/>
                  </a:cubicBezTo>
                  <a:cubicBezTo>
                    <a:pt x="16" y="1"/>
                    <a:pt x="17" y="1"/>
                    <a:pt x="17" y="1"/>
                  </a:cubicBezTo>
                  <a:cubicBezTo>
                    <a:pt x="18" y="1"/>
                    <a:pt x="18" y="1"/>
                    <a:pt x="19" y="1"/>
                  </a:cubicBezTo>
                  <a:cubicBezTo>
                    <a:pt x="19" y="1"/>
                    <a:pt x="20" y="1"/>
                    <a:pt x="21" y="1"/>
                  </a:cubicBezTo>
                  <a:cubicBezTo>
                    <a:pt x="21" y="1"/>
                    <a:pt x="21" y="1"/>
                    <a:pt x="21" y="1"/>
                  </a:cubicBezTo>
                  <a:cubicBezTo>
                    <a:pt x="21" y="2"/>
                    <a:pt x="21" y="2"/>
                    <a:pt x="21" y="2"/>
                  </a:cubicBezTo>
                  <a:cubicBezTo>
                    <a:pt x="20" y="3"/>
                    <a:pt x="19" y="3"/>
                    <a:pt x="19" y="4"/>
                  </a:cubicBezTo>
                  <a:cubicBezTo>
                    <a:pt x="19" y="4"/>
                    <a:pt x="19" y="4"/>
                    <a:pt x="19" y="5"/>
                  </a:cubicBezTo>
                  <a:cubicBezTo>
                    <a:pt x="19" y="5"/>
                    <a:pt x="20" y="5"/>
                    <a:pt x="20" y="6"/>
                  </a:cubicBezTo>
                  <a:cubicBezTo>
                    <a:pt x="20" y="6"/>
                    <a:pt x="20" y="6"/>
                    <a:pt x="20" y="6"/>
                  </a:cubicBezTo>
                  <a:cubicBezTo>
                    <a:pt x="20" y="6"/>
                    <a:pt x="20" y="7"/>
                    <a:pt x="20" y="7"/>
                  </a:cubicBezTo>
                  <a:cubicBezTo>
                    <a:pt x="20" y="7"/>
                    <a:pt x="21" y="8"/>
                    <a:pt x="21" y="8"/>
                  </a:cubicBezTo>
                  <a:cubicBezTo>
                    <a:pt x="21" y="8"/>
                    <a:pt x="20" y="9"/>
                    <a:pt x="20" y="9"/>
                  </a:cubicBezTo>
                  <a:cubicBezTo>
                    <a:pt x="20" y="9"/>
                    <a:pt x="20" y="9"/>
                    <a:pt x="20" y="9"/>
                  </a:cubicBezTo>
                  <a:cubicBezTo>
                    <a:pt x="20" y="9"/>
                    <a:pt x="20" y="9"/>
                    <a:pt x="20" y="9"/>
                  </a:cubicBezTo>
                  <a:cubicBezTo>
                    <a:pt x="20" y="9"/>
                    <a:pt x="20" y="9"/>
                    <a:pt x="20" y="10"/>
                  </a:cubicBezTo>
                  <a:cubicBezTo>
                    <a:pt x="19" y="9"/>
                    <a:pt x="19" y="9"/>
                    <a:pt x="18" y="9"/>
                  </a:cubicBezTo>
                  <a:cubicBezTo>
                    <a:pt x="18" y="9"/>
                    <a:pt x="18" y="9"/>
                    <a:pt x="17" y="10"/>
                  </a:cubicBezTo>
                  <a:cubicBezTo>
                    <a:pt x="17" y="9"/>
                    <a:pt x="17" y="9"/>
                    <a:pt x="16" y="9"/>
                  </a:cubicBezTo>
                  <a:cubicBezTo>
                    <a:pt x="16" y="9"/>
                    <a:pt x="16" y="9"/>
                    <a:pt x="16" y="9"/>
                  </a:cubicBezTo>
                  <a:cubicBezTo>
                    <a:pt x="16" y="9"/>
                    <a:pt x="16" y="9"/>
                    <a:pt x="15" y="8"/>
                  </a:cubicBezTo>
                  <a:cubicBezTo>
                    <a:pt x="15" y="8"/>
                    <a:pt x="15" y="8"/>
                    <a:pt x="15" y="8"/>
                  </a:cubicBezTo>
                  <a:cubicBezTo>
                    <a:pt x="15" y="8"/>
                    <a:pt x="15" y="8"/>
                    <a:pt x="15" y="8"/>
                  </a:cubicBezTo>
                  <a:cubicBezTo>
                    <a:pt x="14" y="8"/>
                    <a:pt x="14" y="8"/>
                    <a:pt x="14" y="8"/>
                  </a:cubicBezTo>
                  <a:cubicBezTo>
                    <a:pt x="14" y="8"/>
                    <a:pt x="14" y="8"/>
                    <a:pt x="14" y="8"/>
                  </a:cubicBezTo>
                  <a:cubicBezTo>
                    <a:pt x="13" y="8"/>
                    <a:pt x="13" y="7"/>
                    <a:pt x="13" y="7"/>
                  </a:cubicBezTo>
                  <a:cubicBezTo>
                    <a:pt x="13" y="7"/>
                    <a:pt x="12" y="7"/>
                    <a:pt x="12" y="7"/>
                  </a:cubicBezTo>
                  <a:cubicBezTo>
                    <a:pt x="12" y="7"/>
                    <a:pt x="12" y="7"/>
                    <a:pt x="12" y="7"/>
                  </a:cubicBezTo>
                  <a:cubicBezTo>
                    <a:pt x="11" y="7"/>
                    <a:pt x="10" y="8"/>
                    <a:pt x="9" y="8"/>
                  </a:cubicBezTo>
                  <a:cubicBezTo>
                    <a:pt x="9" y="7"/>
                    <a:pt x="9" y="6"/>
                    <a:pt x="9" y="6"/>
                  </a:cubicBezTo>
                  <a:cubicBezTo>
                    <a:pt x="9" y="6"/>
                    <a:pt x="9" y="6"/>
                    <a:pt x="9" y="6"/>
                  </a:cubicBezTo>
                  <a:cubicBezTo>
                    <a:pt x="9" y="6"/>
                    <a:pt x="9" y="6"/>
                    <a:pt x="8" y="6"/>
                  </a:cubicBezTo>
                  <a:cubicBezTo>
                    <a:pt x="8" y="6"/>
                    <a:pt x="8" y="6"/>
                    <a:pt x="8" y="6"/>
                  </a:cubicBezTo>
                  <a:cubicBezTo>
                    <a:pt x="7" y="6"/>
                    <a:pt x="7" y="6"/>
                    <a:pt x="6" y="5"/>
                  </a:cubicBezTo>
                  <a:cubicBezTo>
                    <a:pt x="6" y="5"/>
                    <a:pt x="6" y="5"/>
                    <a:pt x="6" y="5"/>
                  </a:cubicBezTo>
                  <a:cubicBezTo>
                    <a:pt x="6" y="5"/>
                    <a:pt x="6" y="5"/>
                    <a:pt x="6" y="5"/>
                  </a:cubicBezTo>
                  <a:cubicBezTo>
                    <a:pt x="6" y="5"/>
                    <a:pt x="6" y="4"/>
                    <a:pt x="6" y="4"/>
                  </a:cubicBezTo>
                  <a:cubicBezTo>
                    <a:pt x="7" y="4"/>
                    <a:pt x="7" y="4"/>
                    <a:pt x="7" y="4"/>
                  </a:cubicBezTo>
                  <a:close/>
                  <a:moveTo>
                    <a:pt x="3" y="5"/>
                  </a:moveTo>
                  <a:cubicBezTo>
                    <a:pt x="3" y="5"/>
                    <a:pt x="4" y="5"/>
                    <a:pt x="4" y="5"/>
                  </a:cubicBezTo>
                  <a:cubicBezTo>
                    <a:pt x="4" y="6"/>
                    <a:pt x="3" y="6"/>
                    <a:pt x="3" y="6"/>
                  </a:cubicBezTo>
                  <a:cubicBezTo>
                    <a:pt x="3" y="6"/>
                    <a:pt x="3" y="6"/>
                    <a:pt x="3" y="6"/>
                  </a:cubicBezTo>
                  <a:cubicBezTo>
                    <a:pt x="3" y="6"/>
                    <a:pt x="3" y="6"/>
                    <a:pt x="2" y="6"/>
                  </a:cubicBezTo>
                  <a:cubicBezTo>
                    <a:pt x="1" y="6"/>
                    <a:pt x="1" y="6"/>
                    <a:pt x="1" y="6"/>
                  </a:cubicBezTo>
                  <a:cubicBezTo>
                    <a:pt x="1" y="7"/>
                    <a:pt x="1" y="7"/>
                    <a:pt x="1" y="7"/>
                  </a:cubicBezTo>
                  <a:cubicBezTo>
                    <a:pt x="0" y="7"/>
                    <a:pt x="0" y="6"/>
                    <a:pt x="0" y="6"/>
                  </a:cubicBezTo>
                  <a:cubicBezTo>
                    <a:pt x="0" y="6"/>
                    <a:pt x="0" y="6"/>
                    <a:pt x="0" y="6"/>
                  </a:cubicBezTo>
                  <a:cubicBezTo>
                    <a:pt x="0" y="6"/>
                    <a:pt x="0" y="6"/>
                    <a:pt x="0" y="6"/>
                  </a:cubicBezTo>
                  <a:cubicBezTo>
                    <a:pt x="0" y="6"/>
                    <a:pt x="1" y="6"/>
                    <a:pt x="1" y="6"/>
                  </a:cubicBezTo>
                  <a:cubicBezTo>
                    <a:pt x="1" y="5"/>
                    <a:pt x="1" y="5"/>
                    <a:pt x="2" y="5"/>
                  </a:cubicBezTo>
                  <a:cubicBezTo>
                    <a:pt x="2" y="5"/>
                    <a:pt x="3" y="5"/>
                    <a:pt x="3" y="5"/>
                  </a:cubicBezTo>
                  <a:close/>
                  <a:moveTo>
                    <a:pt x="2" y="3"/>
                  </a:moveTo>
                  <a:cubicBezTo>
                    <a:pt x="2" y="3"/>
                    <a:pt x="3" y="3"/>
                    <a:pt x="3" y="4"/>
                  </a:cubicBezTo>
                  <a:cubicBezTo>
                    <a:pt x="3" y="4"/>
                    <a:pt x="3" y="4"/>
                    <a:pt x="3" y="4"/>
                  </a:cubicBezTo>
                  <a:cubicBezTo>
                    <a:pt x="3" y="4"/>
                    <a:pt x="2" y="4"/>
                    <a:pt x="2" y="4"/>
                  </a:cubicBezTo>
                  <a:cubicBezTo>
                    <a:pt x="2" y="4"/>
                    <a:pt x="2" y="4"/>
                    <a:pt x="2" y="4"/>
                  </a:cubicBezTo>
                  <a:cubicBezTo>
                    <a:pt x="2" y="4"/>
                    <a:pt x="1" y="4"/>
                    <a:pt x="1" y="3"/>
                  </a:cubicBezTo>
                  <a:cubicBezTo>
                    <a:pt x="2" y="3"/>
                    <a:pt x="2" y="3"/>
                    <a:pt x="2" y="3"/>
                  </a:cubicBezTo>
                  <a:close/>
                </a:path>
              </a:pathLst>
            </a:custGeom>
            <a:solidFill>
              <a:sysClr val="window" lastClr="FFFFFF">
                <a:lumMod val="75000"/>
              </a:sysClr>
            </a:solidFill>
            <a:ln w="3175">
              <a:solidFill>
                <a:schemeClr val="bg1">
                  <a:lumMod val="65000"/>
                </a:schemeClr>
              </a:solid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defTabSz="2945407">
                <a:defRPr/>
              </a:pPr>
              <a:endParaRPr lang="en-US" sz="1600" kern="0">
                <a:solidFill>
                  <a:srgbClr val="0A0A0A"/>
                </a:solidFill>
                <a:cs typeface="Arial" charset="0"/>
              </a:endParaRPr>
            </a:p>
          </p:txBody>
        </p:sp>
        <p:sp>
          <p:nvSpPr>
            <p:cNvPr id="307" name="Freeform 290">
              <a:extLst>
                <a:ext uri="{FF2B5EF4-FFF2-40B4-BE49-F238E27FC236}">
                  <a16:creationId xmlns:a16="http://schemas.microsoft.com/office/drawing/2014/main" id="{F99CBD4A-87B0-F62A-8B76-FC21CF2EAA9F}"/>
                </a:ext>
              </a:extLst>
            </p:cNvPr>
            <p:cNvSpPr>
              <a:spLocks noEditPoints="1"/>
            </p:cNvSpPr>
            <p:nvPr/>
          </p:nvSpPr>
          <p:spPr bwMode="auto">
            <a:xfrm>
              <a:off x="25660442" y="5762728"/>
              <a:ext cx="11609727" cy="3889091"/>
            </a:xfrm>
            <a:custGeom>
              <a:avLst/>
              <a:gdLst/>
              <a:ahLst/>
              <a:cxnLst>
                <a:cxn ang="0">
                  <a:pos x="268" y="28"/>
                </a:cxn>
                <a:cxn ang="0">
                  <a:pos x="318" y="32"/>
                </a:cxn>
                <a:cxn ang="0">
                  <a:pos x="353" y="36"/>
                </a:cxn>
                <a:cxn ang="0">
                  <a:pos x="391" y="34"/>
                </a:cxn>
                <a:cxn ang="0">
                  <a:pos x="428" y="40"/>
                </a:cxn>
                <a:cxn ang="0">
                  <a:pos x="494" y="49"/>
                </a:cxn>
                <a:cxn ang="0">
                  <a:pos x="557" y="59"/>
                </a:cxn>
                <a:cxn ang="0">
                  <a:pos x="577" y="69"/>
                </a:cxn>
                <a:cxn ang="0">
                  <a:pos x="540" y="66"/>
                </a:cxn>
                <a:cxn ang="0">
                  <a:pos x="547" y="81"/>
                </a:cxn>
                <a:cxn ang="0">
                  <a:pos x="525" y="100"/>
                </a:cxn>
                <a:cxn ang="0">
                  <a:pos x="536" y="132"/>
                </a:cxn>
                <a:cxn ang="0">
                  <a:pos x="510" y="79"/>
                </a:cxn>
                <a:cxn ang="0">
                  <a:pos x="487" y="81"/>
                </a:cxn>
                <a:cxn ang="0">
                  <a:pos x="459" y="92"/>
                </a:cxn>
                <a:cxn ang="0">
                  <a:pos x="450" y="119"/>
                </a:cxn>
                <a:cxn ang="0">
                  <a:pos x="479" y="143"/>
                </a:cxn>
                <a:cxn ang="0">
                  <a:pos x="461" y="173"/>
                </a:cxn>
                <a:cxn ang="0">
                  <a:pos x="436" y="141"/>
                </a:cxn>
                <a:cxn ang="0">
                  <a:pos x="386" y="124"/>
                </a:cxn>
                <a:cxn ang="0">
                  <a:pos x="337" y="135"/>
                </a:cxn>
                <a:cxn ang="0">
                  <a:pos x="295" y="137"/>
                </a:cxn>
                <a:cxn ang="0">
                  <a:pos x="247" y="133"/>
                </a:cxn>
                <a:cxn ang="0">
                  <a:pos x="196" y="117"/>
                </a:cxn>
                <a:cxn ang="0">
                  <a:pos x="157" y="120"/>
                </a:cxn>
                <a:cxn ang="0">
                  <a:pos x="141" y="135"/>
                </a:cxn>
                <a:cxn ang="0">
                  <a:pos x="111" y="150"/>
                </a:cxn>
                <a:cxn ang="0">
                  <a:pos x="120" y="179"/>
                </a:cxn>
                <a:cxn ang="0">
                  <a:pos x="75" y="164"/>
                </a:cxn>
                <a:cxn ang="0">
                  <a:pos x="81" y="143"/>
                </a:cxn>
                <a:cxn ang="0">
                  <a:pos x="45" y="124"/>
                </a:cxn>
                <a:cxn ang="0">
                  <a:pos x="28" y="91"/>
                </a:cxn>
                <a:cxn ang="0">
                  <a:pos x="28" y="59"/>
                </a:cxn>
                <a:cxn ang="0">
                  <a:pos x="59" y="52"/>
                </a:cxn>
                <a:cxn ang="0">
                  <a:pos x="46" y="65"/>
                </a:cxn>
                <a:cxn ang="0">
                  <a:pos x="76" y="61"/>
                </a:cxn>
                <a:cxn ang="0">
                  <a:pos x="102" y="51"/>
                </a:cxn>
                <a:cxn ang="0">
                  <a:pos x="149" y="49"/>
                </a:cxn>
                <a:cxn ang="0">
                  <a:pos x="163" y="39"/>
                </a:cxn>
                <a:cxn ang="0">
                  <a:pos x="177" y="52"/>
                </a:cxn>
                <a:cxn ang="0">
                  <a:pos x="167" y="36"/>
                </a:cxn>
                <a:cxn ang="0">
                  <a:pos x="194" y="37"/>
                </a:cxn>
                <a:cxn ang="0">
                  <a:pos x="220" y="20"/>
                </a:cxn>
                <a:cxn ang="0">
                  <a:pos x="0" y="115"/>
                </a:cxn>
                <a:cxn ang="0">
                  <a:pos x="120" y="43"/>
                </a:cxn>
                <a:cxn ang="0">
                  <a:pos x="96" y="32"/>
                </a:cxn>
                <a:cxn ang="0">
                  <a:pos x="105" y="33"/>
                </a:cxn>
                <a:cxn ang="0">
                  <a:pos x="129" y="20"/>
                </a:cxn>
                <a:cxn ang="0">
                  <a:pos x="104" y="27"/>
                </a:cxn>
                <a:cxn ang="0">
                  <a:pos x="103" y="23"/>
                </a:cxn>
                <a:cxn ang="0">
                  <a:pos x="227" y="7"/>
                </a:cxn>
                <a:cxn ang="0">
                  <a:pos x="210" y="5"/>
                </a:cxn>
                <a:cxn ang="0">
                  <a:pos x="107" y="2"/>
                </a:cxn>
                <a:cxn ang="0">
                  <a:pos x="206" y="2"/>
                </a:cxn>
                <a:cxn ang="0">
                  <a:pos x="362" y="23"/>
                </a:cxn>
                <a:cxn ang="0">
                  <a:pos x="365" y="26"/>
                </a:cxn>
                <a:cxn ang="0">
                  <a:pos x="508" y="81"/>
                </a:cxn>
                <a:cxn ang="0">
                  <a:pos x="460" y="175"/>
                </a:cxn>
                <a:cxn ang="0">
                  <a:pos x="479" y="129"/>
                </a:cxn>
                <a:cxn ang="0">
                  <a:pos x="500" y="156"/>
                </a:cxn>
                <a:cxn ang="0">
                  <a:pos x="529" y="157"/>
                </a:cxn>
                <a:cxn ang="0">
                  <a:pos x="337" y="116"/>
                </a:cxn>
              </a:cxnLst>
              <a:rect l="0" t="0" r="r" b="b"/>
              <a:pathLst>
                <a:path w="594" h="182">
                  <a:moveTo>
                    <a:pt x="240" y="15"/>
                  </a:moveTo>
                  <a:cubicBezTo>
                    <a:pt x="242" y="15"/>
                    <a:pt x="243" y="15"/>
                    <a:pt x="244" y="15"/>
                  </a:cubicBezTo>
                  <a:cubicBezTo>
                    <a:pt x="245" y="16"/>
                    <a:pt x="245" y="16"/>
                    <a:pt x="245" y="16"/>
                  </a:cubicBezTo>
                  <a:cubicBezTo>
                    <a:pt x="245" y="16"/>
                    <a:pt x="246" y="16"/>
                    <a:pt x="246" y="16"/>
                  </a:cubicBezTo>
                  <a:cubicBezTo>
                    <a:pt x="246" y="16"/>
                    <a:pt x="247" y="16"/>
                    <a:pt x="247" y="16"/>
                  </a:cubicBezTo>
                  <a:cubicBezTo>
                    <a:pt x="247" y="15"/>
                    <a:pt x="248" y="16"/>
                    <a:pt x="248" y="16"/>
                  </a:cubicBezTo>
                  <a:cubicBezTo>
                    <a:pt x="249" y="16"/>
                    <a:pt x="250" y="16"/>
                    <a:pt x="251" y="16"/>
                  </a:cubicBezTo>
                  <a:cubicBezTo>
                    <a:pt x="251" y="16"/>
                    <a:pt x="251" y="16"/>
                    <a:pt x="251" y="16"/>
                  </a:cubicBezTo>
                  <a:cubicBezTo>
                    <a:pt x="251" y="16"/>
                    <a:pt x="251" y="16"/>
                    <a:pt x="250" y="16"/>
                  </a:cubicBezTo>
                  <a:cubicBezTo>
                    <a:pt x="250" y="16"/>
                    <a:pt x="250" y="16"/>
                    <a:pt x="250" y="16"/>
                  </a:cubicBezTo>
                  <a:cubicBezTo>
                    <a:pt x="250" y="17"/>
                    <a:pt x="250" y="17"/>
                    <a:pt x="250" y="17"/>
                  </a:cubicBezTo>
                  <a:cubicBezTo>
                    <a:pt x="250" y="17"/>
                    <a:pt x="249" y="17"/>
                    <a:pt x="249" y="17"/>
                  </a:cubicBezTo>
                  <a:cubicBezTo>
                    <a:pt x="249" y="17"/>
                    <a:pt x="249" y="17"/>
                    <a:pt x="249" y="18"/>
                  </a:cubicBezTo>
                  <a:cubicBezTo>
                    <a:pt x="250" y="18"/>
                    <a:pt x="251" y="18"/>
                    <a:pt x="252" y="18"/>
                  </a:cubicBezTo>
                  <a:cubicBezTo>
                    <a:pt x="252" y="17"/>
                    <a:pt x="253" y="18"/>
                    <a:pt x="254" y="18"/>
                  </a:cubicBezTo>
                  <a:cubicBezTo>
                    <a:pt x="254" y="17"/>
                    <a:pt x="255" y="17"/>
                    <a:pt x="256" y="17"/>
                  </a:cubicBezTo>
                  <a:cubicBezTo>
                    <a:pt x="256" y="17"/>
                    <a:pt x="257" y="17"/>
                    <a:pt x="257" y="17"/>
                  </a:cubicBezTo>
                  <a:cubicBezTo>
                    <a:pt x="258" y="17"/>
                    <a:pt x="258" y="17"/>
                    <a:pt x="259" y="17"/>
                  </a:cubicBezTo>
                  <a:cubicBezTo>
                    <a:pt x="260" y="17"/>
                    <a:pt x="262" y="17"/>
                    <a:pt x="263" y="17"/>
                  </a:cubicBezTo>
                  <a:cubicBezTo>
                    <a:pt x="263" y="17"/>
                    <a:pt x="264" y="17"/>
                    <a:pt x="264" y="17"/>
                  </a:cubicBezTo>
                  <a:cubicBezTo>
                    <a:pt x="264" y="17"/>
                    <a:pt x="264" y="17"/>
                    <a:pt x="265" y="17"/>
                  </a:cubicBezTo>
                  <a:cubicBezTo>
                    <a:pt x="265" y="17"/>
                    <a:pt x="265" y="17"/>
                    <a:pt x="265" y="17"/>
                  </a:cubicBezTo>
                  <a:cubicBezTo>
                    <a:pt x="266" y="17"/>
                    <a:pt x="267" y="17"/>
                    <a:pt x="267" y="18"/>
                  </a:cubicBezTo>
                  <a:cubicBezTo>
                    <a:pt x="267" y="18"/>
                    <a:pt x="267" y="18"/>
                    <a:pt x="268" y="18"/>
                  </a:cubicBezTo>
                  <a:cubicBezTo>
                    <a:pt x="268" y="18"/>
                    <a:pt x="268" y="18"/>
                    <a:pt x="269" y="18"/>
                  </a:cubicBezTo>
                  <a:cubicBezTo>
                    <a:pt x="269" y="18"/>
                    <a:pt x="269" y="18"/>
                    <a:pt x="270" y="19"/>
                  </a:cubicBezTo>
                  <a:cubicBezTo>
                    <a:pt x="270" y="19"/>
                    <a:pt x="270" y="19"/>
                    <a:pt x="270" y="19"/>
                  </a:cubicBezTo>
                  <a:cubicBezTo>
                    <a:pt x="270" y="19"/>
                    <a:pt x="270" y="19"/>
                    <a:pt x="270" y="19"/>
                  </a:cubicBezTo>
                  <a:cubicBezTo>
                    <a:pt x="271" y="19"/>
                    <a:pt x="270" y="19"/>
                    <a:pt x="271" y="19"/>
                  </a:cubicBezTo>
                  <a:cubicBezTo>
                    <a:pt x="271" y="19"/>
                    <a:pt x="272" y="19"/>
                    <a:pt x="273" y="19"/>
                  </a:cubicBezTo>
                  <a:cubicBezTo>
                    <a:pt x="273" y="19"/>
                    <a:pt x="274" y="20"/>
                    <a:pt x="274" y="20"/>
                  </a:cubicBezTo>
                  <a:cubicBezTo>
                    <a:pt x="275" y="20"/>
                    <a:pt x="275" y="20"/>
                    <a:pt x="275" y="20"/>
                  </a:cubicBezTo>
                  <a:cubicBezTo>
                    <a:pt x="275" y="20"/>
                    <a:pt x="275" y="20"/>
                    <a:pt x="275" y="20"/>
                  </a:cubicBezTo>
                  <a:cubicBezTo>
                    <a:pt x="275" y="20"/>
                    <a:pt x="275" y="20"/>
                    <a:pt x="275" y="20"/>
                  </a:cubicBezTo>
                  <a:cubicBezTo>
                    <a:pt x="275" y="20"/>
                    <a:pt x="275" y="20"/>
                    <a:pt x="275" y="20"/>
                  </a:cubicBezTo>
                  <a:cubicBezTo>
                    <a:pt x="275" y="20"/>
                    <a:pt x="274" y="20"/>
                    <a:pt x="274" y="20"/>
                  </a:cubicBezTo>
                  <a:cubicBezTo>
                    <a:pt x="273" y="20"/>
                    <a:pt x="272" y="20"/>
                    <a:pt x="271" y="20"/>
                  </a:cubicBezTo>
                  <a:cubicBezTo>
                    <a:pt x="271" y="20"/>
                    <a:pt x="271" y="20"/>
                    <a:pt x="271" y="20"/>
                  </a:cubicBezTo>
                  <a:cubicBezTo>
                    <a:pt x="271" y="20"/>
                    <a:pt x="272" y="20"/>
                    <a:pt x="273" y="21"/>
                  </a:cubicBezTo>
                  <a:cubicBezTo>
                    <a:pt x="273" y="21"/>
                    <a:pt x="273" y="21"/>
                    <a:pt x="274" y="21"/>
                  </a:cubicBezTo>
                  <a:cubicBezTo>
                    <a:pt x="274" y="21"/>
                    <a:pt x="274" y="21"/>
                    <a:pt x="274" y="21"/>
                  </a:cubicBezTo>
                  <a:cubicBezTo>
                    <a:pt x="275" y="21"/>
                    <a:pt x="275" y="22"/>
                    <a:pt x="276" y="22"/>
                  </a:cubicBezTo>
                  <a:cubicBezTo>
                    <a:pt x="276" y="22"/>
                    <a:pt x="277" y="22"/>
                    <a:pt x="277" y="22"/>
                  </a:cubicBezTo>
                  <a:cubicBezTo>
                    <a:pt x="276" y="23"/>
                    <a:pt x="276" y="23"/>
                    <a:pt x="276" y="23"/>
                  </a:cubicBezTo>
                  <a:cubicBezTo>
                    <a:pt x="276" y="24"/>
                    <a:pt x="275" y="23"/>
                    <a:pt x="274" y="24"/>
                  </a:cubicBezTo>
                  <a:cubicBezTo>
                    <a:pt x="274" y="24"/>
                    <a:pt x="274" y="24"/>
                    <a:pt x="274" y="24"/>
                  </a:cubicBezTo>
                  <a:cubicBezTo>
                    <a:pt x="274" y="24"/>
                    <a:pt x="273" y="24"/>
                    <a:pt x="273" y="24"/>
                  </a:cubicBezTo>
                  <a:cubicBezTo>
                    <a:pt x="273" y="24"/>
                    <a:pt x="272" y="25"/>
                    <a:pt x="272" y="25"/>
                  </a:cubicBezTo>
                  <a:cubicBezTo>
                    <a:pt x="272" y="25"/>
                    <a:pt x="271" y="25"/>
                    <a:pt x="271" y="25"/>
                  </a:cubicBezTo>
                  <a:cubicBezTo>
                    <a:pt x="270" y="25"/>
                    <a:pt x="270" y="26"/>
                    <a:pt x="270" y="26"/>
                  </a:cubicBezTo>
                  <a:cubicBezTo>
                    <a:pt x="270" y="26"/>
                    <a:pt x="269" y="26"/>
                    <a:pt x="269" y="26"/>
                  </a:cubicBezTo>
                  <a:cubicBezTo>
                    <a:pt x="269" y="26"/>
                    <a:pt x="269" y="26"/>
                    <a:pt x="269" y="26"/>
                  </a:cubicBezTo>
                  <a:cubicBezTo>
                    <a:pt x="269" y="26"/>
                    <a:pt x="269" y="26"/>
                    <a:pt x="269" y="26"/>
                  </a:cubicBezTo>
                  <a:cubicBezTo>
                    <a:pt x="269" y="26"/>
                    <a:pt x="269" y="26"/>
                    <a:pt x="269" y="26"/>
                  </a:cubicBezTo>
                  <a:cubicBezTo>
                    <a:pt x="269" y="26"/>
                    <a:pt x="270" y="26"/>
                    <a:pt x="270" y="26"/>
                  </a:cubicBezTo>
                  <a:cubicBezTo>
                    <a:pt x="270" y="27"/>
                    <a:pt x="270" y="27"/>
                    <a:pt x="270" y="27"/>
                  </a:cubicBezTo>
                  <a:cubicBezTo>
                    <a:pt x="270" y="27"/>
                    <a:pt x="270" y="27"/>
                    <a:pt x="270" y="27"/>
                  </a:cubicBezTo>
                  <a:cubicBezTo>
                    <a:pt x="270" y="27"/>
                    <a:pt x="269" y="27"/>
                    <a:pt x="269" y="27"/>
                  </a:cubicBezTo>
                  <a:cubicBezTo>
                    <a:pt x="268" y="27"/>
                    <a:pt x="268" y="28"/>
                    <a:pt x="268" y="28"/>
                  </a:cubicBezTo>
                  <a:cubicBezTo>
                    <a:pt x="268" y="28"/>
                    <a:pt x="268" y="28"/>
                    <a:pt x="268" y="28"/>
                  </a:cubicBezTo>
                  <a:cubicBezTo>
                    <a:pt x="267" y="29"/>
                    <a:pt x="266" y="29"/>
                    <a:pt x="265" y="29"/>
                  </a:cubicBezTo>
                  <a:cubicBezTo>
                    <a:pt x="265" y="29"/>
                    <a:pt x="264" y="29"/>
                    <a:pt x="264" y="29"/>
                  </a:cubicBezTo>
                  <a:cubicBezTo>
                    <a:pt x="264" y="30"/>
                    <a:pt x="264" y="30"/>
                    <a:pt x="264" y="30"/>
                  </a:cubicBezTo>
                  <a:cubicBezTo>
                    <a:pt x="263" y="30"/>
                    <a:pt x="262" y="30"/>
                    <a:pt x="262" y="31"/>
                  </a:cubicBezTo>
                  <a:cubicBezTo>
                    <a:pt x="262" y="31"/>
                    <a:pt x="262" y="31"/>
                    <a:pt x="262" y="32"/>
                  </a:cubicBezTo>
                  <a:cubicBezTo>
                    <a:pt x="262" y="32"/>
                    <a:pt x="261" y="32"/>
                    <a:pt x="261" y="33"/>
                  </a:cubicBezTo>
                  <a:cubicBezTo>
                    <a:pt x="262" y="33"/>
                    <a:pt x="262" y="33"/>
                    <a:pt x="263" y="32"/>
                  </a:cubicBezTo>
                  <a:cubicBezTo>
                    <a:pt x="264" y="32"/>
                    <a:pt x="264" y="32"/>
                    <a:pt x="264" y="31"/>
                  </a:cubicBezTo>
                  <a:cubicBezTo>
                    <a:pt x="264" y="31"/>
                    <a:pt x="264" y="31"/>
                    <a:pt x="264" y="31"/>
                  </a:cubicBezTo>
                  <a:cubicBezTo>
                    <a:pt x="264" y="31"/>
                    <a:pt x="264" y="31"/>
                    <a:pt x="264" y="31"/>
                  </a:cubicBezTo>
                  <a:cubicBezTo>
                    <a:pt x="265" y="31"/>
                    <a:pt x="265" y="31"/>
                    <a:pt x="266" y="31"/>
                  </a:cubicBezTo>
                  <a:cubicBezTo>
                    <a:pt x="266" y="31"/>
                    <a:pt x="267" y="31"/>
                    <a:pt x="268" y="31"/>
                  </a:cubicBezTo>
                  <a:cubicBezTo>
                    <a:pt x="268" y="31"/>
                    <a:pt x="269" y="31"/>
                    <a:pt x="269" y="31"/>
                  </a:cubicBezTo>
                  <a:cubicBezTo>
                    <a:pt x="269" y="31"/>
                    <a:pt x="269" y="31"/>
                    <a:pt x="269" y="31"/>
                  </a:cubicBezTo>
                  <a:cubicBezTo>
                    <a:pt x="270" y="31"/>
                    <a:pt x="270" y="30"/>
                    <a:pt x="270" y="30"/>
                  </a:cubicBezTo>
                  <a:cubicBezTo>
                    <a:pt x="271" y="30"/>
                    <a:pt x="271" y="30"/>
                    <a:pt x="272" y="30"/>
                  </a:cubicBezTo>
                  <a:cubicBezTo>
                    <a:pt x="272" y="30"/>
                    <a:pt x="272" y="30"/>
                    <a:pt x="272" y="30"/>
                  </a:cubicBezTo>
                  <a:cubicBezTo>
                    <a:pt x="272" y="30"/>
                    <a:pt x="273" y="30"/>
                    <a:pt x="274" y="30"/>
                  </a:cubicBezTo>
                  <a:cubicBezTo>
                    <a:pt x="274" y="30"/>
                    <a:pt x="274" y="29"/>
                    <a:pt x="274" y="29"/>
                  </a:cubicBezTo>
                  <a:cubicBezTo>
                    <a:pt x="275" y="29"/>
                    <a:pt x="275" y="29"/>
                    <a:pt x="276" y="29"/>
                  </a:cubicBezTo>
                  <a:cubicBezTo>
                    <a:pt x="276" y="29"/>
                    <a:pt x="276" y="29"/>
                    <a:pt x="276" y="28"/>
                  </a:cubicBezTo>
                  <a:cubicBezTo>
                    <a:pt x="276" y="28"/>
                    <a:pt x="276" y="28"/>
                    <a:pt x="276" y="28"/>
                  </a:cubicBezTo>
                  <a:cubicBezTo>
                    <a:pt x="274" y="28"/>
                    <a:pt x="273" y="28"/>
                    <a:pt x="272" y="28"/>
                  </a:cubicBezTo>
                  <a:cubicBezTo>
                    <a:pt x="272" y="28"/>
                    <a:pt x="272" y="28"/>
                    <a:pt x="272" y="28"/>
                  </a:cubicBezTo>
                  <a:cubicBezTo>
                    <a:pt x="272" y="28"/>
                    <a:pt x="272" y="28"/>
                    <a:pt x="272" y="28"/>
                  </a:cubicBezTo>
                  <a:cubicBezTo>
                    <a:pt x="272" y="28"/>
                    <a:pt x="273" y="28"/>
                    <a:pt x="273" y="28"/>
                  </a:cubicBezTo>
                  <a:cubicBezTo>
                    <a:pt x="274" y="28"/>
                    <a:pt x="275" y="28"/>
                    <a:pt x="276" y="28"/>
                  </a:cubicBezTo>
                  <a:cubicBezTo>
                    <a:pt x="276" y="28"/>
                    <a:pt x="276" y="28"/>
                    <a:pt x="276" y="28"/>
                  </a:cubicBezTo>
                  <a:cubicBezTo>
                    <a:pt x="276" y="28"/>
                    <a:pt x="277" y="28"/>
                    <a:pt x="277" y="28"/>
                  </a:cubicBezTo>
                  <a:cubicBezTo>
                    <a:pt x="278" y="29"/>
                    <a:pt x="280" y="29"/>
                    <a:pt x="282" y="29"/>
                  </a:cubicBezTo>
                  <a:cubicBezTo>
                    <a:pt x="282" y="29"/>
                    <a:pt x="282" y="29"/>
                    <a:pt x="282" y="28"/>
                  </a:cubicBezTo>
                  <a:cubicBezTo>
                    <a:pt x="283" y="28"/>
                    <a:pt x="283" y="29"/>
                    <a:pt x="284" y="29"/>
                  </a:cubicBezTo>
                  <a:cubicBezTo>
                    <a:pt x="284" y="29"/>
                    <a:pt x="284" y="29"/>
                    <a:pt x="284" y="30"/>
                  </a:cubicBezTo>
                  <a:cubicBezTo>
                    <a:pt x="284" y="30"/>
                    <a:pt x="285" y="31"/>
                    <a:pt x="286" y="31"/>
                  </a:cubicBezTo>
                  <a:cubicBezTo>
                    <a:pt x="286" y="30"/>
                    <a:pt x="287" y="30"/>
                    <a:pt x="287" y="30"/>
                  </a:cubicBezTo>
                  <a:cubicBezTo>
                    <a:pt x="287" y="30"/>
                    <a:pt x="287" y="30"/>
                    <a:pt x="287" y="30"/>
                  </a:cubicBezTo>
                  <a:cubicBezTo>
                    <a:pt x="286" y="30"/>
                    <a:pt x="286" y="30"/>
                    <a:pt x="286" y="30"/>
                  </a:cubicBezTo>
                  <a:cubicBezTo>
                    <a:pt x="286" y="30"/>
                    <a:pt x="286" y="30"/>
                    <a:pt x="286" y="29"/>
                  </a:cubicBezTo>
                  <a:cubicBezTo>
                    <a:pt x="286" y="29"/>
                    <a:pt x="286" y="29"/>
                    <a:pt x="286" y="29"/>
                  </a:cubicBezTo>
                  <a:cubicBezTo>
                    <a:pt x="287" y="29"/>
                    <a:pt x="288" y="29"/>
                    <a:pt x="288" y="29"/>
                  </a:cubicBezTo>
                  <a:cubicBezTo>
                    <a:pt x="289" y="29"/>
                    <a:pt x="289" y="29"/>
                    <a:pt x="290" y="29"/>
                  </a:cubicBezTo>
                  <a:cubicBezTo>
                    <a:pt x="290" y="29"/>
                    <a:pt x="292" y="29"/>
                    <a:pt x="292" y="29"/>
                  </a:cubicBezTo>
                  <a:cubicBezTo>
                    <a:pt x="293" y="29"/>
                    <a:pt x="293" y="29"/>
                    <a:pt x="294" y="29"/>
                  </a:cubicBezTo>
                  <a:cubicBezTo>
                    <a:pt x="295" y="29"/>
                    <a:pt x="296" y="29"/>
                    <a:pt x="296" y="29"/>
                  </a:cubicBezTo>
                  <a:cubicBezTo>
                    <a:pt x="297" y="30"/>
                    <a:pt x="299" y="29"/>
                    <a:pt x="300" y="29"/>
                  </a:cubicBezTo>
                  <a:cubicBezTo>
                    <a:pt x="300" y="30"/>
                    <a:pt x="300" y="30"/>
                    <a:pt x="300" y="30"/>
                  </a:cubicBezTo>
                  <a:cubicBezTo>
                    <a:pt x="301" y="30"/>
                    <a:pt x="301" y="31"/>
                    <a:pt x="301" y="31"/>
                  </a:cubicBezTo>
                  <a:cubicBezTo>
                    <a:pt x="302" y="31"/>
                    <a:pt x="302" y="31"/>
                    <a:pt x="303" y="31"/>
                  </a:cubicBezTo>
                  <a:cubicBezTo>
                    <a:pt x="304" y="31"/>
                    <a:pt x="305" y="31"/>
                    <a:pt x="306" y="32"/>
                  </a:cubicBezTo>
                  <a:cubicBezTo>
                    <a:pt x="306" y="32"/>
                    <a:pt x="307" y="32"/>
                    <a:pt x="308" y="32"/>
                  </a:cubicBezTo>
                  <a:cubicBezTo>
                    <a:pt x="309" y="32"/>
                    <a:pt x="310" y="32"/>
                    <a:pt x="311" y="32"/>
                  </a:cubicBezTo>
                  <a:cubicBezTo>
                    <a:pt x="311" y="32"/>
                    <a:pt x="311" y="32"/>
                    <a:pt x="312" y="32"/>
                  </a:cubicBezTo>
                  <a:cubicBezTo>
                    <a:pt x="313" y="32"/>
                    <a:pt x="314" y="32"/>
                    <a:pt x="315" y="32"/>
                  </a:cubicBezTo>
                  <a:cubicBezTo>
                    <a:pt x="316" y="32"/>
                    <a:pt x="318" y="33"/>
                    <a:pt x="320" y="33"/>
                  </a:cubicBezTo>
                  <a:cubicBezTo>
                    <a:pt x="320" y="33"/>
                    <a:pt x="320" y="32"/>
                    <a:pt x="320" y="32"/>
                  </a:cubicBezTo>
                  <a:cubicBezTo>
                    <a:pt x="320" y="32"/>
                    <a:pt x="320" y="32"/>
                    <a:pt x="320" y="32"/>
                  </a:cubicBezTo>
                  <a:cubicBezTo>
                    <a:pt x="320" y="32"/>
                    <a:pt x="320" y="32"/>
                    <a:pt x="320" y="32"/>
                  </a:cubicBezTo>
                  <a:cubicBezTo>
                    <a:pt x="319" y="32"/>
                    <a:pt x="318" y="32"/>
                    <a:pt x="318" y="32"/>
                  </a:cubicBezTo>
                  <a:cubicBezTo>
                    <a:pt x="318" y="31"/>
                    <a:pt x="318" y="31"/>
                    <a:pt x="318" y="30"/>
                  </a:cubicBezTo>
                  <a:cubicBezTo>
                    <a:pt x="317" y="30"/>
                    <a:pt x="316" y="30"/>
                    <a:pt x="316" y="29"/>
                  </a:cubicBezTo>
                  <a:cubicBezTo>
                    <a:pt x="316" y="29"/>
                    <a:pt x="316" y="29"/>
                    <a:pt x="316" y="29"/>
                  </a:cubicBezTo>
                  <a:cubicBezTo>
                    <a:pt x="317" y="29"/>
                    <a:pt x="317" y="28"/>
                    <a:pt x="318" y="29"/>
                  </a:cubicBezTo>
                  <a:cubicBezTo>
                    <a:pt x="318" y="29"/>
                    <a:pt x="318" y="29"/>
                    <a:pt x="318" y="29"/>
                  </a:cubicBezTo>
                  <a:cubicBezTo>
                    <a:pt x="319" y="29"/>
                    <a:pt x="320" y="29"/>
                    <a:pt x="321" y="29"/>
                  </a:cubicBezTo>
                  <a:cubicBezTo>
                    <a:pt x="321" y="29"/>
                    <a:pt x="321" y="29"/>
                    <a:pt x="321" y="29"/>
                  </a:cubicBezTo>
                  <a:cubicBezTo>
                    <a:pt x="321" y="29"/>
                    <a:pt x="322" y="29"/>
                    <a:pt x="322" y="29"/>
                  </a:cubicBezTo>
                  <a:cubicBezTo>
                    <a:pt x="322" y="30"/>
                    <a:pt x="322" y="30"/>
                    <a:pt x="323" y="30"/>
                  </a:cubicBezTo>
                  <a:cubicBezTo>
                    <a:pt x="323" y="30"/>
                    <a:pt x="324" y="30"/>
                    <a:pt x="324" y="30"/>
                  </a:cubicBezTo>
                  <a:cubicBezTo>
                    <a:pt x="325" y="31"/>
                    <a:pt x="326" y="30"/>
                    <a:pt x="327" y="30"/>
                  </a:cubicBezTo>
                  <a:cubicBezTo>
                    <a:pt x="327" y="30"/>
                    <a:pt x="327" y="30"/>
                    <a:pt x="327" y="30"/>
                  </a:cubicBezTo>
                  <a:cubicBezTo>
                    <a:pt x="327" y="30"/>
                    <a:pt x="327" y="30"/>
                    <a:pt x="327" y="29"/>
                  </a:cubicBezTo>
                  <a:cubicBezTo>
                    <a:pt x="328" y="30"/>
                    <a:pt x="329" y="29"/>
                    <a:pt x="330" y="30"/>
                  </a:cubicBezTo>
                  <a:cubicBezTo>
                    <a:pt x="330" y="30"/>
                    <a:pt x="330" y="30"/>
                    <a:pt x="330" y="30"/>
                  </a:cubicBezTo>
                  <a:cubicBezTo>
                    <a:pt x="330" y="30"/>
                    <a:pt x="330" y="30"/>
                    <a:pt x="330" y="30"/>
                  </a:cubicBezTo>
                  <a:cubicBezTo>
                    <a:pt x="331" y="30"/>
                    <a:pt x="331" y="30"/>
                    <a:pt x="331" y="30"/>
                  </a:cubicBezTo>
                  <a:cubicBezTo>
                    <a:pt x="331" y="30"/>
                    <a:pt x="331" y="30"/>
                    <a:pt x="331" y="30"/>
                  </a:cubicBezTo>
                  <a:cubicBezTo>
                    <a:pt x="332" y="30"/>
                    <a:pt x="332" y="31"/>
                    <a:pt x="332" y="31"/>
                  </a:cubicBezTo>
                  <a:cubicBezTo>
                    <a:pt x="332" y="31"/>
                    <a:pt x="332" y="31"/>
                    <a:pt x="332" y="31"/>
                  </a:cubicBezTo>
                  <a:cubicBezTo>
                    <a:pt x="333" y="31"/>
                    <a:pt x="334" y="31"/>
                    <a:pt x="334" y="31"/>
                  </a:cubicBezTo>
                  <a:cubicBezTo>
                    <a:pt x="334" y="31"/>
                    <a:pt x="335" y="31"/>
                    <a:pt x="335" y="32"/>
                  </a:cubicBezTo>
                  <a:cubicBezTo>
                    <a:pt x="334" y="32"/>
                    <a:pt x="334" y="32"/>
                    <a:pt x="334" y="32"/>
                  </a:cubicBezTo>
                  <a:cubicBezTo>
                    <a:pt x="335" y="32"/>
                    <a:pt x="335" y="32"/>
                    <a:pt x="336" y="32"/>
                  </a:cubicBezTo>
                  <a:cubicBezTo>
                    <a:pt x="336" y="32"/>
                    <a:pt x="336" y="33"/>
                    <a:pt x="336" y="33"/>
                  </a:cubicBezTo>
                  <a:cubicBezTo>
                    <a:pt x="337" y="33"/>
                    <a:pt x="337" y="33"/>
                    <a:pt x="337" y="33"/>
                  </a:cubicBezTo>
                  <a:cubicBezTo>
                    <a:pt x="337" y="33"/>
                    <a:pt x="336" y="33"/>
                    <a:pt x="336" y="33"/>
                  </a:cubicBezTo>
                  <a:cubicBezTo>
                    <a:pt x="336" y="33"/>
                    <a:pt x="336" y="33"/>
                    <a:pt x="336" y="34"/>
                  </a:cubicBezTo>
                  <a:cubicBezTo>
                    <a:pt x="336" y="34"/>
                    <a:pt x="336" y="34"/>
                    <a:pt x="336" y="34"/>
                  </a:cubicBezTo>
                  <a:cubicBezTo>
                    <a:pt x="336" y="34"/>
                    <a:pt x="338" y="34"/>
                    <a:pt x="338" y="34"/>
                  </a:cubicBezTo>
                  <a:cubicBezTo>
                    <a:pt x="338" y="34"/>
                    <a:pt x="338" y="34"/>
                    <a:pt x="339" y="34"/>
                  </a:cubicBezTo>
                  <a:cubicBezTo>
                    <a:pt x="339" y="34"/>
                    <a:pt x="339" y="34"/>
                    <a:pt x="339" y="34"/>
                  </a:cubicBezTo>
                  <a:cubicBezTo>
                    <a:pt x="340" y="34"/>
                    <a:pt x="340" y="34"/>
                    <a:pt x="340" y="34"/>
                  </a:cubicBezTo>
                  <a:cubicBezTo>
                    <a:pt x="340" y="34"/>
                    <a:pt x="340" y="35"/>
                    <a:pt x="340" y="35"/>
                  </a:cubicBezTo>
                  <a:cubicBezTo>
                    <a:pt x="340" y="35"/>
                    <a:pt x="341" y="35"/>
                    <a:pt x="341" y="35"/>
                  </a:cubicBezTo>
                  <a:cubicBezTo>
                    <a:pt x="341" y="35"/>
                    <a:pt x="341" y="35"/>
                    <a:pt x="341" y="35"/>
                  </a:cubicBezTo>
                  <a:cubicBezTo>
                    <a:pt x="340" y="35"/>
                    <a:pt x="340" y="35"/>
                    <a:pt x="340" y="35"/>
                  </a:cubicBezTo>
                  <a:cubicBezTo>
                    <a:pt x="339" y="35"/>
                    <a:pt x="338" y="34"/>
                    <a:pt x="337" y="34"/>
                  </a:cubicBezTo>
                  <a:cubicBezTo>
                    <a:pt x="337" y="35"/>
                    <a:pt x="337" y="35"/>
                    <a:pt x="337" y="35"/>
                  </a:cubicBezTo>
                  <a:cubicBezTo>
                    <a:pt x="337" y="35"/>
                    <a:pt x="337" y="35"/>
                    <a:pt x="337" y="35"/>
                  </a:cubicBezTo>
                  <a:cubicBezTo>
                    <a:pt x="338" y="35"/>
                    <a:pt x="338" y="36"/>
                    <a:pt x="338" y="36"/>
                  </a:cubicBezTo>
                  <a:cubicBezTo>
                    <a:pt x="339" y="36"/>
                    <a:pt x="339" y="36"/>
                    <a:pt x="339" y="36"/>
                  </a:cubicBezTo>
                  <a:cubicBezTo>
                    <a:pt x="339" y="36"/>
                    <a:pt x="339" y="36"/>
                    <a:pt x="340" y="36"/>
                  </a:cubicBezTo>
                  <a:cubicBezTo>
                    <a:pt x="340" y="36"/>
                    <a:pt x="340" y="37"/>
                    <a:pt x="340" y="37"/>
                  </a:cubicBezTo>
                  <a:cubicBezTo>
                    <a:pt x="341" y="37"/>
                    <a:pt x="341" y="37"/>
                    <a:pt x="342" y="37"/>
                  </a:cubicBezTo>
                  <a:cubicBezTo>
                    <a:pt x="342" y="37"/>
                    <a:pt x="342" y="37"/>
                    <a:pt x="342" y="38"/>
                  </a:cubicBezTo>
                  <a:cubicBezTo>
                    <a:pt x="343" y="37"/>
                    <a:pt x="344" y="38"/>
                    <a:pt x="345" y="39"/>
                  </a:cubicBezTo>
                  <a:cubicBezTo>
                    <a:pt x="345" y="39"/>
                    <a:pt x="346" y="39"/>
                    <a:pt x="346" y="39"/>
                  </a:cubicBezTo>
                  <a:cubicBezTo>
                    <a:pt x="346" y="39"/>
                    <a:pt x="347" y="39"/>
                    <a:pt x="347" y="40"/>
                  </a:cubicBezTo>
                  <a:cubicBezTo>
                    <a:pt x="348" y="40"/>
                    <a:pt x="348" y="40"/>
                    <a:pt x="349" y="40"/>
                  </a:cubicBezTo>
                  <a:cubicBezTo>
                    <a:pt x="349" y="40"/>
                    <a:pt x="349" y="40"/>
                    <a:pt x="349" y="40"/>
                  </a:cubicBezTo>
                  <a:cubicBezTo>
                    <a:pt x="350" y="40"/>
                    <a:pt x="350" y="41"/>
                    <a:pt x="351" y="41"/>
                  </a:cubicBezTo>
                  <a:cubicBezTo>
                    <a:pt x="351" y="41"/>
                    <a:pt x="351" y="40"/>
                    <a:pt x="352" y="40"/>
                  </a:cubicBezTo>
                  <a:cubicBezTo>
                    <a:pt x="352" y="40"/>
                    <a:pt x="352" y="41"/>
                    <a:pt x="353" y="41"/>
                  </a:cubicBezTo>
                  <a:cubicBezTo>
                    <a:pt x="353" y="41"/>
                    <a:pt x="353" y="41"/>
                    <a:pt x="354" y="41"/>
                  </a:cubicBezTo>
                  <a:cubicBezTo>
                    <a:pt x="354" y="41"/>
                    <a:pt x="354" y="41"/>
                    <a:pt x="354" y="40"/>
                  </a:cubicBezTo>
                  <a:cubicBezTo>
                    <a:pt x="354" y="40"/>
                    <a:pt x="354" y="40"/>
                    <a:pt x="354" y="39"/>
                  </a:cubicBezTo>
                  <a:cubicBezTo>
                    <a:pt x="354" y="39"/>
                    <a:pt x="354" y="39"/>
                    <a:pt x="354" y="39"/>
                  </a:cubicBezTo>
                  <a:cubicBezTo>
                    <a:pt x="354" y="39"/>
                    <a:pt x="353" y="37"/>
                    <a:pt x="353" y="36"/>
                  </a:cubicBezTo>
                  <a:cubicBezTo>
                    <a:pt x="353" y="36"/>
                    <a:pt x="353" y="37"/>
                    <a:pt x="354" y="37"/>
                  </a:cubicBezTo>
                  <a:cubicBezTo>
                    <a:pt x="354" y="37"/>
                    <a:pt x="354" y="37"/>
                    <a:pt x="354" y="37"/>
                  </a:cubicBezTo>
                  <a:cubicBezTo>
                    <a:pt x="354" y="37"/>
                    <a:pt x="355" y="37"/>
                    <a:pt x="355" y="37"/>
                  </a:cubicBezTo>
                  <a:cubicBezTo>
                    <a:pt x="357" y="38"/>
                    <a:pt x="359" y="39"/>
                    <a:pt x="362" y="38"/>
                  </a:cubicBezTo>
                  <a:cubicBezTo>
                    <a:pt x="362" y="39"/>
                    <a:pt x="362" y="39"/>
                    <a:pt x="362" y="39"/>
                  </a:cubicBezTo>
                  <a:cubicBezTo>
                    <a:pt x="362" y="38"/>
                    <a:pt x="362" y="38"/>
                    <a:pt x="362" y="38"/>
                  </a:cubicBezTo>
                  <a:cubicBezTo>
                    <a:pt x="362" y="38"/>
                    <a:pt x="362" y="38"/>
                    <a:pt x="362" y="38"/>
                  </a:cubicBezTo>
                  <a:cubicBezTo>
                    <a:pt x="362" y="38"/>
                    <a:pt x="362" y="38"/>
                    <a:pt x="362" y="38"/>
                  </a:cubicBezTo>
                  <a:cubicBezTo>
                    <a:pt x="363" y="38"/>
                    <a:pt x="363" y="38"/>
                    <a:pt x="364" y="37"/>
                  </a:cubicBezTo>
                  <a:cubicBezTo>
                    <a:pt x="365" y="37"/>
                    <a:pt x="366" y="38"/>
                    <a:pt x="367" y="38"/>
                  </a:cubicBezTo>
                  <a:cubicBezTo>
                    <a:pt x="367" y="38"/>
                    <a:pt x="367" y="38"/>
                    <a:pt x="368" y="38"/>
                  </a:cubicBezTo>
                  <a:cubicBezTo>
                    <a:pt x="368" y="38"/>
                    <a:pt x="369" y="38"/>
                    <a:pt x="369" y="38"/>
                  </a:cubicBezTo>
                  <a:cubicBezTo>
                    <a:pt x="369" y="38"/>
                    <a:pt x="369" y="38"/>
                    <a:pt x="370" y="38"/>
                  </a:cubicBezTo>
                  <a:cubicBezTo>
                    <a:pt x="370" y="38"/>
                    <a:pt x="370" y="39"/>
                    <a:pt x="370" y="39"/>
                  </a:cubicBezTo>
                  <a:cubicBezTo>
                    <a:pt x="370" y="39"/>
                    <a:pt x="370" y="39"/>
                    <a:pt x="371" y="39"/>
                  </a:cubicBezTo>
                  <a:cubicBezTo>
                    <a:pt x="371" y="39"/>
                    <a:pt x="371" y="39"/>
                    <a:pt x="371" y="39"/>
                  </a:cubicBezTo>
                  <a:cubicBezTo>
                    <a:pt x="371" y="39"/>
                    <a:pt x="372" y="39"/>
                    <a:pt x="372" y="39"/>
                  </a:cubicBezTo>
                  <a:cubicBezTo>
                    <a:pt x="372" y="39"/>
                    <a:pt x="372" y="39"/>
                    <a:pt x="372" y="39"/>
                  </a:cubicBezTo>
                  <a:cubicBezTo>
                    <a:pt x="373" y="40"/>
                    <a:pt x="373" y="40"/>
                    <a:pt x="374" y="40"/>
                  </a:cubicBezTo>
                  <a:cubicBezTo>
                    <a:pt x="374" y="39"/>
                    <a:pt x="374" y="39"/>
                    <a:pt x="374" y="39"/>
                  </a:cubicBezTo>
                  <a:cubicBezTo>
                    <a:pt x="374" y="39"/>
                    <a:pt x="374" y="39"/>
                    <a:pt x="374" y="39"/>
                  </a:cubicBezTo>
                  <a:cubicBezTo>
                    <a:pt x="374" y="39"/>
                    <a:pt x="374" y="38"/>
                    <a:pt x="374" y="38"/>
                  </a:cubicBezTo>
                  <a:cubicBezTo>
                    <a:pt x="374" y="38"/>
                    <a:pt x="374" y="38"/>
                    <a:pt x="374" y="38"/>
                  </a:cubicBezTo>
                  <a:cubicBezTo>
                    <a:pt x="374" y="38"/>
                    <a:pt x="374" y="38"/>
                    <a:pt x="374" y="38"/>
                  </a:cubicBezTo>
                  <a:cubicBezTo>
                    <a:pt x="373" y="38"/>
                    <a:pt x="373" y="38"/>
                    <a:pt x="372" y="38"/>
                  </a:cubicBezTo>
                  <a:cubicBezTo>
                    <a:pt x="372" y="38"/>
                    <a:pt x="372" y="38"/>
                    <a:pt x="372" y="38"/>
                  </a:cubicBezTo>
                  <a:cubicBezTo>
                    <a:pt x="372" y="38"/>
                    <a:pt x="372" y="38"/>
                    <a:pt x="372" y="38"/>
                  </a:cubicBezTo>
                  <a:cubicBezTo>
                    <a:pt x="373" y="37"/>
                    <a:pt x="373" y="38"/>
                    <a:pt x="373" y="38"/>
                  </a:cubicBezTo>
                  <a:cubicBezTo>
                    <a:pt x="373" y="38"/>
                    <a:pt x="373" y="38"/>
                    <a:pt x="374" y="38"/>
                  </a:cubicBezTo>
                  <a:cubicBezTo>
                    <a:pt x="374" y="37"/>
                    <a:pt x="374" y="37"/>
                    <a:pt x="374" y="37"/>
                  </a:cubicBezTo>
                  <a:cubicBezTo>
                    <a:pt x="374" y="38"/>
                    <a:pt x="374" y="37"/>
                    <a:pt x="374" y="38"/>
                  </a:cubicBezTo>
                  <a:cubicBezTo>
                    <a:pt x="375" y="38"/>
                    <a:pt x="375" y="38"/>
                    <a:pt x="376" y="38"/>
                  </a:cubicBezTo>
                  <a:cubicBezTo>
                    <a:pt x="376" y="38"/>
                    <a:pt x="377" y="38"/>
                    <a:pt x="377" y="38"/>
                  </a:cubicBezTo>
                  <a:cubicBezTo>
                    <a:pt x="378" y="38"/>
                    <a:pt x="378" y="38"/>
                    <a:pt x="378" y="38"/>
                  </a:cubicBezTo>
                  <a:cubicBezTo>
                    <a:pt x="378" y="38"/>
                    <a:pt x="379" y="38"/>
                    <a:pt x="379" y="38"/>
                  </a:cubicBezTo>
                  <a:cubicBezTo>
                    <a:pt x="378" y="37"/>
                    <a:pt x="377" y="37"/>
                    <a:pt x="376" y="37"/>
                  </a:cubicBezTo>
                  <a:cubicBezTo>
                    <a:pt x="376" y="36"/>
                    <a:pt x="376" y="36"/>
                    <a:pt x="376" y="36"/>
                  </a:cubicBezTo>
                  <a:cubicBezTo>
                    <a:pt x="376" y="36"/>
                    <a:pt x="375" y="36"/>
                    <a:pt x="375" y="36"/>
                  </a:cubicBezTo>
                  <a:cubicBezTo>
                    <a:pt x="375" y="36"/>
                    <a:pt x="375" y="35"/>
                    <a:pt x="375" y="35"/>
                  </a:cubicBezTo>
                  <a:cubicBezTo>
                    <a:pt x="375" y="35"/>
                    <a:pt x="375" y="35"/>
                    <a:pt x="375" y="35"/>
                  </a:cubicBezTo>
                  <a:cubicBezTo>
                    <a:pt x="375" y="35"/>
                    <a:pt x="375" y="35"/>
                    <a:pt x="375" y="35"/>
                  </a:cubicBezTo>
                  <a:cubicBezTo>
                    <a:pt x="375" y="35"/>
                    <a:pt x="375" y="35"/>
                    <a:pt x="375" y="35"/>
                  </a:cubicBezTo>
                  <a:cubicBezTo>
                    <a:pt x="375" y="35"/>
                    <a:pt x="375" y="35"/>
                    <a:pt x="375" y="35"/>
                  </a:cubicBezTo>
                  <a:cubicBezTo>
                    <a:pt x="375" y="35"/>
                    <a:pt x="375" y="34"/>
                    <a:pt x="374" y="34"/>
                  </a:cubicBezTo>
                  <a:cubicBezTo>
                    <a:pt x="373" y="35"/>
                    <a:pt x="373" y="35"/>
                    <a:pt x="372" y="35"/>
                  </a:cubicBezTo>
                  <a:cubicBezTo>
                    <a:pt x="372" y="34"/>
                    <a:pt x="372" y="34"/>
                    <a:pt x="371" y="34"/>
                  </a:cubicBezTo>
                  <a:cubicBezTo>
                    <a:pt x="372" y="34"/>
                    <a:pt x="372" y="34"/>
                    <a:pt x="373" y="34"/>
                  </a:cubicBezTo>
                  <a:cubicBezTo>
                    <a:pt x="374" y="34"/>
                    <a:pt x="376" y="33"/>
                    <a:pt x="376" y="33"/>
                  </a:cubicBezTo>
                  <a:cubicBezTo>
                    <a:pt x="376" y="33"/>
                    <a:pt x="376" y="33"/>
                    <a:pt x="376" y="33"/>
                  </a:cubicBezTo>
                  <a:cubicBezTo>
                    <a:pt x="376" y="33"/>
                    <a:pt x="375" y="32"/>
                    <a:pt x="375" y="32"/>
                  </a:cubicBezTo>
                  <a:cubicBezTo>
                    <a:pt x="375" y="32"/>
                    <a:pt x="375" y="32"/>
                    <a:pt x="375" y="32"/>
                  </a:cubicBezTo>
                  <a:cubicBezTo>
                    <a:pt x="376" y="33"/>
                    <a:pt x="378" y="33"/>
                    <a:pt x="379" y="33"/>
                  </a:cubicBezTo>
                  <a:cubicBezTo>
                    <a:pt x="380" y="33"/>
                    <a:pt x="380" y="33"/>
                    <a:pt x="381" y="33"/>
                  </a:cubicBezTo>
                  <a:cubicBezTo>
                    <a:pt x="382" y="33"/>
                    <a:pt x="383" y="33"/>
                    <a:pt x="384" y="33"/>
                  </a:cubicBezTo>
                  <a:cubicBezTo>
                    <a:pt x="384" y="33"/>
                    <a:pt x="385" y="33"/>
                    <a:pt x="385" y="33"/>
                  </a:cubicBezTo>
                  <a:cubicBezTo>
                    <a:pt x="386" y="33"/>
                    <a:pt x="387" y="33"/>
                    <a:pt x="388" y="33"/>
                  </a:cubicBezTo>
                  <a:cubicBezTo>
                    <a:pt x="388" y="33"/>
                    <a:pt x="389" y="33"/>
                    <a:pt x="389" y="33"/>
                  </a:cubicBezTo>
                  <a:cubicBezTo>
                    <a:pt x="390" y="34"/>
                    <a:pt x="391" y="34"/>
                    <a:pt x="391" y="34"/>
                  </a:cubicBezTo>
                  <a:cubicBezTo>
                    <a:pt x="391" y="34"/>
                    <a:pt x="391" y="34"/>
                    <a:pt x="391" y="34"/>
                  </a:cubicBezTo>
                  <a:cubicBezTo>
                    <a:pt x="391" y="34"/>
                    <a:pt x="391" y="34"/>
                    <a:pt x="391" y="34"/>
                  </a:cubicBezTo>
                  <a:cubicBezTo>
                    <a:pt x="391" y="34"/>
                    <a:pt x="389" y="33"/>
                    <a:pt x="388" y="34"/>
                  </a:cubicBezTo>
                  <a:cubicBezTo>
                    <a:pt x="388" y="34"/>
                    <a:pt x="388" y="34"/>
                    <a:pt x="388" y="34"/>
                  </a:cubicBezTo>
                  <a:cubicBezTo>
                    <a:pt x="388" y="34"/>
                    <a:pt x="388" y="34"/>
                    <a:pt x="387" y="34"/>
                  </a:cubicBezTo>
                  <a:cubicBezTo>
                    <a:pt x="387" y="34"/>
                    <a:pt x="387" y="35"/>
                    <a:pt x="387" y="35"/>
                  </a:cubicBezTo>
                  <a:cubicBezTo>
                    <a:pt x="387" y="35"/>
                    <a:pt x="387" y="35"/>
                    <a:pt x="388" y="35"/>
                  </a:cubicBezTo>
                  <a:cubicBezTo>
                    <a:pt x="388" y="35"/>
                    <a:pt x="389" y="35"/>
                    <a:pt x="389" y="35"/>
                  </a:cubicBezTo>
                  <a:cubicBezTo>
                    <a:pt x="389" y="35"/>
                    <a:pt x="390" y="35"/>
                    <a:pt x="390" y="35"/>
                  </a:cubicBezTo>
                  <a:cubicBezTo>
                    <a:pt x="391" y="35"/>
                    <a:pt x="391" y="35"/>
                    <a:pt x="392" y="35"/>
                  </a:cubicBezTo>
                  <a:cubicBezTo>
                    <a:pt x="392" y="35"/>
                    <a:pt x="392" y="35"/>
                    <a:pt x="393" y="35"/>
                  </a:cubicBezTo>
                  <a:cubicBezTo>
                    <a:pt x="393" y="35"/>
                    <a:pt x="393" y="35"/>
                    <a:pt x="393" y="35"/>
                  </a:cubicBezTo>
                  <a:cubicBezTo>
                    <a:pt x="393" y="36"/>
                    <a:pt x="393" y="36"/>
                    <a:pt x="394" y="36"/>
                  </a:cubicBezTo>
                  <a:cubicBezTo>
                    <a:pt x="394" y="36"/>
                    <a:pt x="394" y="36"/>
                    <a:pt x="394" y="36"/>
                  </a:cubicBezTo>
                  <a:cubicBezTo>
                    <a:pt x="393" y="36"/>
                    <a:pt x="393" y="36"/>
                    <a:pt x="393" y="36"/>
                  </a:cubicBezTo>
                  <a:cubicBezTo>
                    <a:pt x="393" y="36"/>
                    <a:pt x="392" y="36"/>
                    <a:pt x="391" y="36"/>
                  </a:cubicBezTo>
                  <a:cubicBezTo>
                    <a:pt x="391" y="36"/>
                    <a:pt x="391" y="36"/>
                    <a:pt x="391" y="36"/>
                  </a:cubicBezTo>
                  <a:cubicBezTo>
                    <a:pt x="392" y="36"/>
                    <a:pt x="392" y="36"/>
                    <a:pt x="392" y="36"/>
                  </a:cubicBezTo>
                  <a:cubicBezTo>
                    <a:pt x="392" y="36"/>
                    <a:pt x="392" y="36"/>
                    <a:pt x="392" y="36"/>
                  </a:cubicBezTo>
                  <a:cubicBezTo>
                    <a:pt x="392" y="37"/>
                    <a:pt x="392" y="37"/>
                    <a:pt x="392" y="37"/>
                  </a:cubicBezTo>
                  <a:cubicBezTo>
                    <a:pt x="392" y="37"/>
                    <a:pt x="392" y="37"/>
                    <a:pt x="393" y="37"/>
                  </a:cubicBezTo>
                  <a:cubicBezTo>
                    <a:pt x="393" y="38"/>
                    <a:pt x="396" y="37"/>
                    <a:pt x="396" y="37"/>
                  </a:cubicBezTo>
                  <a:cubicBezTo>
                    <a:pt x="396" y="36"/>
                    <a:pt x="397" y="36"/>
                    <a:pt x="397" y="36"/>
                  </a:cubicBezTo>
                  <a:cubicBezTo>
                    <a:pt x="397" y="36"/>
                    <a:pt x="397" y="36"/>
                    <a:pt x="397" y="35"/>
                  </a:cubicBezTo>
                  <a:cubicBezTo>
                    <a:pt x="397" y="35"/>
                    <a:pt x="397" y="35"/>
                    <a:pt x="397" y="35"/>
                  </a:cubicBezTo>
                  <a:cubicBezTo>
                    <a:pt x="397" y="35"/>
                    <a:pt x="397" y="35"/>
                    <a:pt x="397" y="35"/>
                  </a:cubicBezTo>
                  <a:cubicBezTo>
                    <a:pt x="398" y="34"/>
                    <a:pt x="400" y="34"/>
                    <a:pt x="400" y="35"/>
                  </a:cubicBezTo>
                  <a:cubicBezTo>
                    <a:pt x="403" y="35"/>
                    <a:pt x="406" y="35"/>
                    <a:pt x="408" y="36"/>
                  </a:cubicBezTo>
                  <a:cubicBezTo>
                    <a:pt x="408" y="36"/>
                    <a:pt x="408" y="36"/>
                    <a:pt x="408" y="36"/>
                  </a:cubicBezTo>
                  <a:cubicBezTo>
                    <a:pt x="408" y="36"/>
                    <a:pt x="408" y="36"/>
                    <a:pt x="408" y="36"/>
                  </a:cubicBezTo>
                  <a:cubicBezTo>
                    <a:pt x="408" y="36"/>
                    <a:pt x="406" y="36"/>
                    <a:pt x="406" y="36"/>
                  </a:cubicBezTo>
                  <a:cubicBezTo>
                    <a:pt x="406" y="36"/>
                    <a:pt x="406" y="36"/>
                    <a:pt x="406" y="36"/>
                  </a:cubicBezTo>
                  <a:cubicBezTo>
                    <a:pt x="406" y="36"/>
                    <a:pt x="405" y="36"/>
                    <a:pt x="405" y="36"/>
                  </a:cubicBezTo>
                  <a:cubicBezTo>
                    <a:pt x="405" y="37"/>
                    <a:pt x="405" y="37"/>
                    <a:pt x="405" y="37"/>
                  </a:cubicBezTo>
                  <a:cubicBezTo>
                    <a:pt x="405" y="37"/>
                    <a:pt x="405" y="37"/>
                    <a:pt x="405" y="37"/>
                  </a:cubicBezTo>
                  <a:cubicBezTo>
                    <a:pt x="406" y="37"/>
                    <a:pt x="406" y="37"/>
                    <a:pt x="407" y="37"/>
                  </a:cubicBezTo>
                  <a:cubicBezTo>
                    <a:pt x="408" y="37"/>
                    <a:pt x="408" y="37"/>
                    <a:pt x="409" y="37"/>
                  </a:cubicBezTo>
                  <a:cubicBezTo>
                    <a:pt x="409" y="38"/>
                    <a:pt x="410" y="38"/>
                    <a:pt x="410" y="38"/>
                  </a:cubicBezTo>
                  <a:cubicBezTo>
                    <a:pt x="410" y="38"/>
                    <a:pt x="410" y="38"/>
                    <a:pt x="411" y="38"/>
                  </a:cubicBezTo>
                  <a:cubicBezTo>
                    <a:pt x="411" y="38"/>
                    <a:pt x="411" y="38"/>
                    <a:pt x="411" y="38"/>
                  </a:cubicBezTo>
                  <a:cubicBezTo>
                    <a:pt x="411" y="38"/>
                    <a:pt x="412" y="38"/>
                    <a:pt x="412" y="38"/>
                  </a:cubicBezTo>
                  <a:cubicBezTo>
                    <a:pt x="412" y="38"/>
                    <a:pt x="412" y="38"/>
                    <a:pt x="412" y="38"/>
                  </a:cubicBezTo>
                  <a:cubicBezTo>
                    <a:pt x="412" y="38"/>
                    <a:pt x="412" y="38"/>
                    <a:pt x="412" y="38"/>
                  </a:cubicBezTo>
                  <a:cubicBezTo>
                    <a:pt x="412" y="38"/>
                    <a:pt x="412" y="39"/>
                    <a:pt x="412" y="39"/>
                  </a:cubicBezTo>
                  <a:cubicBezTo>
                    <a:pt x="412" y="39"/>
                    <a:pt x="412" y="39"/>
                    <a:pt x="413" y="39"/>
                  </a:cubicBezTo>
                  <a:cubicBezTo>
                    <a:pt x="413" y="39"/>
                    <a:pt x="413" y="39"/>
                    <a:pt x="414" y="39"/>
                  </a:cubicBezTo>
                  <a:cubicBezTo>
                    <a:pt x="414" y="39"/>
                    <a:pt x="414" y="38"/>
                    <a:pt x="414" y="38"/>
                  </a:cubicBezTo>
                  <a:cubicBezTo>
                    <a:pt x="414" y="38"/>
                    <a:pt x="414" y="39"/>
                    <a:pt x="415" y="39"/>
                  </a:cubicBezTo>
                  <a:cubicBezTo>
                    <a:pt x="415" y="39"/>
                    <a:pt x="416" y="39"/>
                    <a:pt x="416" y="39"/>
                  </a:cubicBezTo>
                  <a:cubicBezTo>
                    <a:pt x="417" y="39"/>
                    <a:pt x="417" y="39"/>
                    <a:pt x="417" y="39"/>
                  </a:cubicBezTo>
                  <a:cubicBezTo>
                    <a:pt x="418" y="39"/>
                    <a:pt x="418" y="39"/>
                    <a:pt x="419" y="40"/>
                  </a:cubicBezTo>
                  <a:cubicBezTo>
                    <a:pt x="418" y="40"/>
                    <a:pt x="418" y="40"/>
                    <a:pt x="418" y="40"/>
                  </a:cubicBezTo>
                  <a:cubicBezTo>
                    <a:pt x="418" y="40"/>
                    <a:pt x="418" y="40"/>
                    <a:pt x="418" y="40"/>
                  </a:cubicBezTo>
                  <a:cubicBezTo>
                    <a:pt x="418" y="40"/>
                    <a:pt x="418" y="40"/>
                    <a:pt x="418" y="40"/>
                  </a:cubicBezTo>
                  <a:cubicBezTo>
                    <a:pt x="420" y="40"/>
                    <a:pt x="421" y="41"/>
                    <a:pt x="423" y="41"/>
                  </a:cubicBezTo>
                  <a:cubicBezTo>
                    <a:pt x="423" y="41"/>
                    <a:pt x="424" y="41"/>
                    <a:pt x="424" y="41"/>
                  </a:cubicBezTo>
                  <a:cubicBezTo>
                    <a:pt x="424" y="41"/>
                    <a:pt x="425" y="40"/>
                    <a:pt x="425" y="41"/>
                  </a:cubicBezTo>
                  <a:cubicBezTo>
                    <a:pt x="425" y="41"/>
                    <a:pt x="426" y="41"/>
                    <a:pt x="426" y="41"/>
                  </a:cubicBezTo>
                  <a:cubicBezTo>
                    <a:pt x="426" y="41"/>
                    <a:pt x="427" y="40"/>
                    <a:pt x="427" y="40"/>
                  </a:cubicBezTo>
                  <a:cubicBezTo>
                    <a:pt x="428" y="40"/>
                    <a:pt x="428" y="40"/>
                    <a:pt x="428" y="40"/>
                  </a:cubicBezTo>
                  <a:cubicBezTo>
                    <a:pt x="428" y="40"/>
                    <a:pt x="429" y="40"/>
                    <a:pt x="430" y="40"/>
                  </a:cubicBezTo>
                  <a:cubicBezTo>
                    <a:pt x="430" y="40"/>
                    <a:pt x="430" y="40"/>
                    <a:pt x="430" y="40"/>
                  </a:cubicBezTo>
                  <a:cubicBezTo>
                    <a:pt x="432" y="40"/>
                    <a:pt x="433" y="40"/>
                    <a:pt x="434" y="40"/>
                  </a:cubicBezTo>
                  <a:cubicBezTo>
                    <a:pt x="435" y="40"/>
                    <a:pt x="436" y="40"/>
                    <a:pt x="436" y="40"/>
                  </a:cubicBezTo>
                  <a:cubicBezTo>
                    <a:pt x="437" y="40"/>
                    <a:pt x="437" y="40"/>
                    <a:pt x="438" y="40"/>
                  </a:cubicBezTo>
                  <a:cubicBezTo>
                    <a:pt x="438" y="40"/>
                    <a:pt x="439" y="40"/>
                    <a:pt x="440" y="40"/>
                  </a:cubicBezTo>
                  <a:cubicBezTo>
                    <a:pt x="441" y="40"/>
                    <a:pt x="442" y="40"/>
                    <a:pt x="442" y="41"/>
                  </a:cubicBezTo>
                  <a:cubicBezTo>
                    <a:pt x="443" y="41"/>
                    <a:pt x="443" y="41"/>
                    <a:pt x="443" y="41"/>
                  </a:cubicBezTo>
                  <a:cubicBezTo>
                    <a:pt x="446" y="41"/>
                    <a:pt x="448" y="42"/>
                    <a:pt x="450" y="43"/>
                  </a:cubicBezTo>
                  <a:cubicBezTo>
                    <a:pt x="450" y="43"/>
                    <a:pt x="450" y="43"/>
                    <a:pt x="450" y="43"/>
                  </a:cubicBezTo>
                  <a:cubicBezTo>
                    <a:pt x="450" y="43"/>
                    <a:pt x="450" y="43"/>
                    <a:pt x="450" y="43"/>
                  </a:cubicBezTo>
                  <a:cubicBezTo>
                    <a:pt x="450" y="43"/>
                    <a:pt x="450" y="44"/>
                    <a:pt x="450" y="44"/>
                  </a:cubicBezTo>
                  <a:cubicBezTo>
                    <a:pt x="450" y="44"/>
                    <a:pt x="450" y="44"/>
                    <a:pt x="450" y="44"/>
                  </a:cubicBezTo>
                  <a:cubicBezTo>
                    <a:pt x="450" y="44"/>
                    <a:pt x="450" y="44"/>
                    <a:pt x="451" y="44"/>
                  </a:cubicBezTo>
                  <a:cubicBezTo>
                    <a:pt x="451" y="44"/>
                    <a:pt x="451" y="45"/>
                    <a:pt x="451" y="45"/>
                  </a:cubicBezTo>
                  <a:cubicBezTo>
                    <a:pt x="451" y="45"/>
                    <a:pt x="452" y="45"/>
                    <a:pt x="453" y="45"/>
                  </a:cubicBezTo>
                  <a:cubicBezTo>
                    <a:pt x="453" y="45"/>
                    <a:pt x="453" y="45"/>
                    <a:pt x="453" y="45"/>
                  </a:cubicBezTo>
                  <a:cubicBezTo>
                    <a:pt x="454" y="45"/>
                    <a:pt x="454" y="46"/>
                    <a:pt x="454" y="46"/>
                  </a:cubicBezTo>
                  <a:cubicBezTo>
                    <a:pt x="454" y="46"/>
                    <a:pt x="455" y="46"/>
                    <a:pt x="455" y="46"/>
                  </a:cubicBezTo>
                  <a:cubicBezTo>
                    <a:pt x="455" y="46"/>
                    <a:pt x="456" y="46"/>
                    <a:pt x="456" y="46"/>
                  </a:cubicBezTo>
                  <a:cubicBezTo>
                    <a:pt x="457" y="46"/>
                    <a:pt x="457" y="46"/>
                    <a:pt x="457" y="46"/>
                  </a:cubicBezTo>
                  <a:cubicBezTo>
                    <a:pt x="457" y="46"/>
                    <a:pt x="458" y="46"/>
                    <a:pt x="458" y="46"/>
                  </a:cubicBezTo>
                  <a:cubicBezTo>
                    <a:pt x="458" y="46"/>
                    <a:pt x="458" y="47"/>
                    <a:pt x="458" y="47"/>
                  </a:cubicBezTo>
                  <a:cubicBezTo>
                    <a:pt x="458" y="47"/>
                    <a:pt x="458" y="47"/>
                    <a:pt x="459" y="47"/>
                  </a:cubicBezTo>
                  <a:cubicBezTo>
                    <a:pt x="459" y="47"/>
                    <a:pt x="460" y="48"/>
                    <a:pt x="460" y="48"/>
                  </a:cubicBezTo>
                  <a:cubicBezTo>
                    <a:pt x="461" y="48"/>
                    <a:pt x="461" y="48"/>
                    <a:pt x="461" y="49"/>
                  </a:cubicBezTo>
                  <a:cubicBezTo>
                    <a:pt x="462" y="49"/>
                    <a:pt x="462" y="49"/>
                    <a:pt x="462" y="49"/>
                  </a:cubicBezTo>
                  <a:cubicBezTo>
                    <a:pt x="463" y="49"/>
                    <a:pt x="463" y="49"/>
                    <a:pt x="463" y="49"/>
                  </a:cubicBezTo>
                  <a:cubicBezTo>
                    <a:pt x="462" y="49"/>
                    <a:pt x="462" y="48"/>
                    <a:pt x="462" y="48"/>
                  </a:cubicBezTo>
                  <a:cubicBezTo>
                    <a:pt x="462" y="48"/>
                    <a:pt x="462" y="48"/>
                    <a:pt x="461" y="48"/>
                  </a:cubicBezTo>
                  <a:cubicBezTo>
                    <a:pt x="461" y="48"/>
                    <a:pt x="461" y="47"/>
                    <a:pt x="460" y="47"/>
                  </a:cubicBezTo>
                  <a:cubicBezTo>
                    <a:pt x="460" y="47"/>
                    <a:pt x="460" y="47"/>
                    <a:pt x="460" y="47"/>
                  </a:cubicBezTo>
                  <a:cubicBezTo>
                    <a:pt x="460" y="47"/>
                    <a:pt x="460" y="47"/>
                    <a:pt x="460" y="46"/>
                  </a:cubicBezTo>
                  <a:cubicBezTo>
                    <a:pt x="460" y="46"/>
                    <a:pt x="460" y="46"/>
                    <a:pt x="459" y="46"/>
                  </a:cubicBezTo>
                  <a:cubicBezTo>
                    <a:pt x="459" y="46"/>
                    <a:pt x="460" y="46"/>
                    <a:pt x="460" y="46"/>
                  </a:cubicBezTo>
                  <a:cubicBezTo>
                    <a:pt x="460" y="46"/>
                    <a:pt x="461" y="46"/>
                    <a:pt x="461" y="46"/>
                  </a:cubicBezTo>
                  <a:cubicBezTo>
                    <a:pt x="461" y="46"/>
                    <a:pt x="462" y="46"/>
                    <a:pt x="463" y="46"/>
                  </a:cubicBezTo>
                  <a:cubicBezTo>
                    <a:pt x="463" y="46"/>
                    <a:pt x="463" y="45"/>
                    <a:pt x="464" y="46"/>
                  </a:cubicBezTo>
                  <a:cubicBezTo>
                    <a:pt x="464" y="46"/>
                    <a:pt x="465" y="46"/>
                    <a:pt x="465" y="46"/>
                  </a:cubicBezTo>
                  <a:cubicBezTo>
                    <a:pt x="466" y="46"/>
                    <a:pt x="466" y="45"/>
                    <a:pt x="466" y="45"/>
                  </a:cubicBezTo>
                  <a:cubicBezTo>
                    <a:pt x="466" y="45"/>
                    <a:pt x="466" y="46"/>
                    <a:pt x="466" y="46"/>
                  </a:cubicBezTo>
                  <a:cubicBezTo>
                    <a:pt x="467" y="46"/>
                    <a:pt x="468" y="46"/>
                    <a:pt x="469" y="46"/>
                  </a:cubicBezTo>
                  <a:cubicBezTo>
                    <a:pt x="470" y="46"/>
                    <a:pt x="471" y="46"/>
                    <a:pt x="473" y="46"/>
                  </a:cubicBezTo>
                  <a:cubicBezTo>
                    <a:pt x="473" y="46"/>
                    <a:pt x="473" y="46"/>
                    <a:pt x="474" y="46"/>
                  </a:cubicBezTo>
                  <a:cubicBezTo>
                    <a:pt x="474" y="47"/>
                    <a:pt x="475" y="46"/>
                    <a:pt x="476" y="46"/>
                  </a:cubicBezTo>
                  <a:cubicBezTo>
                    <a:pt x="476" y="46"/>
                    <a:pt x="477" y="46"/>
                    <a:pt x="477" y="47"/>
                  </a:cubicBezTo>
                  <a:cubicBezTo>
                    <a:pt x="477" y="46"/>
                    <a:pt x="478" y="46"/>
                    <a:pt x="478" y="46"/>
                  </a:cubicBezTo>
                  <a:cubicBezTo>
                    <a:pt x="478" y="46"/>
                    <a:pt x="478" y="46"/>
                    <a:pt x="478" y="45"/>
                  </a:cubicBezTo>
                  <a:cubicBezTo>
                    <a:pt x="478" y="45"/>
                    <a:pt x="479" y="46"/>
                    <a:pt x="479" y="46"/>
                  </a:cubicBezTo>
                  <a:cubicBezTo>
                    <a:pt x="479" y="46"/>
                    <a:pt x="479" y="46"/>
                    <a:pt x="479" y="46"/>
                  </a:cubicBezTo>
                  <a:cubicBezTo>
                    <a:pt x="480" y="46"/>
                    <a:pt x="480" y="46"/>
                    <a:pt x="481" y="46"/>
                  </a:cubicBezTo>
                  <a:cubicBezTo>
                    <a:pt x="481" y="47"/>
                    <a:pt x="482" y="47"/>
                    <a:pt x="483" y="48"/>
                  </a:cubicBezTo>
                  <a:cubicBezTo>
                    <a:pt x="483" y="48"/>
                    <a:pt x="484" y="48"/>
                    <a:pt x="484" y="48"/>
                  </a:cubicBezTo>
                  <a:cubicBezTo>
                    <a:pt x="485" y="48"/>
                    <a:pt x="486" y="48"/>
                    <a:pt x="486" y="48"/>
                  </a:cubicBezTo>
                  <a:cubicBezTo>
                    <a:pt x="487" y="48"/>
                    <a:pt x="487" y="48"/>
                    <a:pt x="487" y="48"/>
                  </a:cubicBezTo>
                  <a:cubicBezTo>
                    <a:pt x="488" y="48"/>
                    <a:pt x="489" y="49"/>
                    <a:pt x="490" y="50"/>
                  </a:cubicBezTo>
                  <a:cubicBezTo>
                    <a:pt x="490" y="50"/>
                    <a:pt x="491" y="50"/>
                    <a:pt x="491" y="49"/>
                  </a:cubicBezTo>
                  <a:cubicBezTo>
                    <a:pt x="492" y="49"/>
                    <a:pt x="493" y="50"/>
                    <a:pt x="494" y="50"/>
                  </a:cubicBezTo>
                  <a:cubicBezTo>
                    <a:pt x="494" y="49"/>
                    <a:pt x="494" y="49"/>
                    <a:pt x="494" y="49"/>
                  </a:cubicBezTo>
                  <a:cubicBezTo>
                    <a:pt x="493" y="49"/>
                    <a:pt x="493" y="49"/>
                    <a:pt x="493" y="49"/>
                  </a:cubicBezTo>
                  <a:cubicBezTo>
                    <a:pt x="493" y="48"/>
                    <a:pt x="493" y="48"/>
                    <a:pt x="494" y="48"/>
                  </a:cubicBezTo>
                  <a:cubicBezTo>
                    <a:pt x="494" y="48"/>
                    <a:pt x="494" y="48"/>
                    <a:pt x="494" y="48"/>
                  </a:cubicBezTo>
                  <a:cubicBezTo>
                    <a:pt x="493" y="48"/>
                    <a:pt x="492" y="47"/>
                    <a:pt x="491" y="47"/>
                  </a:cubicBezTo>
                  <a:cubicBezTo>
                    <a:pt x="491" y="47"/>
                    <a:pt x="490" y="47"/>
                    <a:pt x="490" y="46"/>
                  </a:cubicBezTo>
                  <a:cubicBezTo>
                    <a:pt x="489" y="46"/>
                    <a:pt x="489" y="46"/>
                    <a:pt x="489" y="46"/>
                  </a:cubicBezTo>
                  <a:cubicBezTo>
                    <a:pt x="488" y="45"/>
                    <a:pt x="487" y="46"/>
                    <a:pt x="487" y="46"/>
                  </a:cubicBezTo>
                  <a:cubicBezTo>
                    <a:pt x="487" y="45"/>
                    <a:pt x="487" y="45"/>
                    <a:pt x="487" y="45"/>
                  </a:cubicBezTo>
                  <a:cubicBezTo>
                    <a:pt x="487" y="45"/>
                    <a:pt x="487" y="45"/>
                    <a:pt x="487" y="45"/>
                  </a:cubicBezTo>
                  <a:cubicBezTo>
                    <a:pt x="487" y="45"/>
                    <a:pt x="487" y="45"/>
                    <a:pt x="487" y="45"/>
                  </a:cubicBezTo>
                  <a:cubicBezTo>
                    <a:pt x="487" y="45"/>
                    <a:pt x="486" y="44"/>
                    <a:pt x="486" y="44"/>
                  </a:cubicBezTo>
                  <a:cubicBezTo>
                    <a:pt x="486" y="44"/>
                    <a:pt x="487" y="44"/>
                    <a:pt x="487" y="44"/>
                  </a:cubicBezTo>
                  <a:cubicBezTo>
                    <a:pt x="487" y="44"/>
                    <a:pt x="489" y="44"/>
                    <a:pt x="489" y="44"/>
                  </a:cubicBezTo>
                  <a:cubicBezTo>
                    <a:pt x="490" y="44"/>
                    <a:pt x="491" y="44"/>
                    <a:pt x="492" y="44"/>
                  </a:cubicBezTo>
                  <a:cubicBezTo>
                    <a:pt x="492" y="44"/>
                    <a:pt x="493" y="44"/>
                    <a:pt x="493" y="44"/>
                  </a:cubicBezTo>
                  <a:cubicBezTo>
                    <a:pt x="493" y="44"/>
                    <a:pt x="493" y="45"/>
                    <a:pt x="493" y="45"/>
                  </a:cubicBezTo>
                  <a:cubicBezTo>
                    <a:pt x="494" y="45"/>
                    <a:pt x="494" y="45"/>
                    <a:pt x="494" y="45"/>
                  </a:cubicBezTo>
                  <a:cubicBezTo>
                    <a:pt x="495" y="45"/>
                    <a:pt x="495" y="45"/>
                    <a:pt x="496" y="45"/>
                  </a:cubicBezTo>
                  <a:cubicBezTo>
                    <a:pt x="496" y="45"/>
                    <a:pt x="496" y="45"/>
                    <a:pt x="496" y="45"/>
                  </a:cubicBezTo>
                  <a:cubicBezTo>
                    <a:pt x="498" y="45"/>
                    <a:pt x="500" y="45"/>
                    <a:pt x="502" y="45"/>
                  </a:cubicBezTo>
                  <a:cubicBezTo>
                    <a:pt x="503" y="45"/>
                    <a:pt x="504" y="45"/>
                    <a:pt x="505" y="45"/>
                  </a:cubicBezTo>
                  <a:cubicBezTo>
                    <a:pt x="505" y="45"/>
                    <a:pt x="505" y="45"/>
                    <a:pt x="506" y="45"/>
                  </a:cubicBezTo>
                  <a:cubicBezTo>
                    <a:pt x="506" y="45"/>
                    <a:pt x="506" y="45"/>
                    <a:pt x="507" y="45"/>
                  </a:cubicBezTo>
                  <a:cubicBezTo>
                    <a:pt x="507" y="45"/>
                    <a:pt x="507" y="46"/>
                    <a:pt x="508" y="46"/>
                  </a:cubicBezTo>
                  <a:cubicBezTo>
                    <a:pt x="509" y="46"/>
                    <a:pt x="510" y="46"/>
                    <a:pt x="510" y="46"/>
                  </a:cubicBezTo>
                  <a:cubicBezTo>
                    <a:pt x="511" y="46"/>
                    <a:pt x="512" y="46"/>
                    <a:pt x="513" y="47"/>
                  </a:cubicBezTo>
                  <a:cubicBezTo>
                    <a:pt x="513" y="47"/>
                    <a:pt x="515" y="46"/>
                    <a:pt x="516" y="47"/>
                  </a:cubicBezTo>
                  <a:cubicBezTo>
                    <a:pt x="516" y="47"/>
                    <a:pt x="516" y="47"/>
                    <a:pt x="517" y="47"/>
                  </a:cubicBezTo>
                  <a:cubicBezTo>
                    <a:pt x="517" y="48"/>
                    <a:pt x="518" y="47"/>
                    <a:pt x="519" y="47"/>
                  </a:cubicBezTo>
                  <a:cubicBezTo>
                    <a:pt x="519" y="48"/>
                    <a:pt x="519" y="48"/>
                    <a:pt x="520" y="48"/>
                  </a:cubicBezTo>
                  <a:cubicBezTo>
                    <a:pt x="520" y="48"/>
                    <a:pt x="520" y="48"/>
                    <a:pt x="521" y="48"/>
                  </a:cubicBezTo>
                  <a:cubicBezTo>
                    <a:pt x="521" y="48"/>
                    <a:pt x="522" y="49"/>
                    <a:pt x="522" y="49"/>
                  </a:cubicBezTo>
                  <a:cubicBezTo>
                    <a:pt x="522" y="49"/>
                    <a:pt x="523" y="49"/>
                    <a:pt x="523" y="49"/>
                  </a:cubicBezTo>
                  <a:cubicBezTo>
                    <a:pt x="523" y="49"/>
                    <a:pt x="524" y="49"/>
                    <a:pt x="524" y="49"/>
                  </a:cubicBezTo>
                  <a:cubicBezTo>
                    <a:pt x="524" y="49"/>
                    <a:pt x="525" y="49"/>
                    <a:pt x="525" y="49"/>
                  </a:cubicBezTo>
                  <a:cubicBezTo>
                    <a:pt x="525" y="49"/>
                    <a:pt x="526" y="49"/>
                    <a:pt x="526" y="49"/>
                  </a:cubicBezTo>
                  <a:cubicBezTo>
                    <a:pt x="526" y="49"/>
                    <a:pt x="526" y="49"/>
                    <a:pt x="527" y="49"/>
                  </a:cubicBezTo>
                  <a:cubicBezTo>
                    <a:pt x="527" y="50"/>
                    <a:pt x="528" y="50"/>
                    <a:pt x="529" y="50"/>
                  </a:cubicBezTo>
                  <a:cubicBezTo>
                    <a:pt x="529" y="50"/>
                    <a:pt x="530" y="50"/>
                    <a:pt x="530" y="51"/>
                  </a:cubicBezTo>
                  <a:cubicBezTo>
                    <a:pt x="531" y="51"/>
                    <a:pt x="531" y="51"/>
                    <a:pt x="532" y="51"/>
                  </a:cubicBezTo>
                  <a:cubicBezTo>
                    <a:pt x="532" y="51"/>
                    <a:pt x="533" y="51"/>
                    <a:pt x="533" y="51"/>
                  </a:cubicBezTo>
                  <a:cubicBezTo>
                    <a:pt x="534" y="51"/>
                    <a:pt x="534" y="52"/>
                    <a:pt x="534" y="52"/>
                  </a:cubicBezTo>
                  <a:cubicBezTo>
                    <a:pt x="535" y="52"/>
                    <a:pt x="535" y="52"/>
                    <a:pt x="535" y="52"/>
                  </a:cubicBezTo>
                  <a:cubicBezTo>
                    <a:pt x="535" y="52"/>
                    <a:pt x="536" y="52"/>
                    <a:pt x="536" y="52"/>
                  </a:cubicBezTo>
                  <a:cubicBezTo>
                    <a:pt x="536" y="52"/>
                    <a:pt x="537" y="52"/>
                    <a:pt x="537" y="52"/>
                  </a:cubicBezTo>
                  <a:cubicBezTo>
                    <a:pt x="537" y="52"/>
                    <a:pt x="538" y="52"/>
                    <a:pt x="538" y="52"/>
                  </a:cubicBezTo>
                  <a:cubicBezTo>
                    <a:pt x="538" y="52"/>
                    <a:pt x="538" y="52"/>
                    <a:pt x="539" y="52"/>
                  </a:cubicBezTo>
                  <a:cubicBezTo>
                    <a:pt x="540" y="53"/>
                    <a:pt x="542" y="53"/>
                    <a:pt x="544" y="54"/>
                  </a:cubicBezTo>
                  <a:cubicBezTo>
                    <a:pt x="545" y="54"/>
                    <a:pt x="546" y="54"/>
                    <a:pt x="547" y="54"/>
                  </a:cubicBezTo>
                  <a:cubicBezTo>
                    <a:pt x="547" y="54"/>
                    <a:pt x="547" y="54"/>
                    <a:pt x="547" y="54"/>
                  </a:cubicBezTo>
                  <a:cubicBezTo>
                    <a:pt x="547" y="54"/>
                    <a:pt x="547" y="55"/>
                    <a:pt x="547" y="55"/>
                  </a:cubicBezTo>
                  <a:cubicBezTo>
                    <a:pt x="548" y="55"/>
                    <a:pt x="548" y="55"/>
                    <a:pt x="548" y="55"/>
                  </a:cubicBezTo>
                  <a:cubicBezTo>
                    <a:pt x="549" y="55"/>
                    <a:pt x="549" y="56"/>
                    <a:pt x="550" y="56"/>
                  </a:cubicBezTo>
                  <a:cubicBezTo>
                    <a:pt x="550" y="56"/>
                    <a:pt x="550" y="56"/>
                    <a:pt x="550" y="56"/>
                  </a:cubicBezTo>
                  <a:cubicBezTo>
                    <a:pt x="551" y="56"/>
                    <a:pt x="552" y="57"/>
                    <a:pt x="553" y="57"/>
                  </a:cubicBezTo>
                  <a:cubicBezTo>
                    <a:pt x="553" y="58"/>
                    <a:pt x="554" y="58"/>
                    <a:pt x="554" y="58"/>
                  </a:cubicBezTo>
                  <a:cubicBezTo>
                    <a:pt x="554" y="58"/>
                    <a:pt x="555" y="58"/>
                    <a:pt x="555" y="58"/>
                  </a:cubicBezTo>
                  <a:cubicBezTo>
                    <a:pt x="555" y="59"/>
                    <a:pt x="555" y="59"/>
                    <a:pt x="555" y="59"/>
                  </a:cubicBezTo>
                  <a:cubicBezTo>
                    <a:pt x="555" y="59"/>
                    <a:pt x="556" y="59"/>
                    <a:pt x="557" y="59"/>
                  </a:cubicBezTo>
                  <a:cubicBezTo>
                    <a:pt x="558" y="60"/>
                    <a:pt x="558" y="60"/>
                    <a:pt x="559" y="60"/>
                  </a:cubicBezTo>
                  <a:cubicBezTo>
                    <a:pt x="559" y="60"/>
                    <a:pt x="559" y="60"/>
                    <a:pt x="559" y="60"/>
                  </a:cubicBezTo>
                  <a:cubicBezTo>
                    <a:pt x="559" y="60"/>
                    <a:pt x="559" y="60"/>
                    <a:pt x="559" y="60"/>
                  </a:cubicBezTo>
                  <a:cubicBezTo>
                    <a:pt x="560" y="60"/>
                    <a:pt x="561" y="61"/>
                    <a:pt x="561" y="61"/>
                  </a:cubicBezTo>
                  <a:cubicBezTo>
                    <a:pt x="561" y="60"/>
                    <a:pt x="561" y="60"/>
                    <a:pt x="561" y="60"/>
                  </a:cubicBezTo>
                  <a:cubicBezTo>
                    <a:pt x="561" y="60"/>
                    <a:pt x="561" y="60"/>
                    <a:pt x="561" y="59"/>
                  </a:cubicBezTo>
                  <a:cubicBezTo>
                    <a:pt x="560" y="59"/>
                    <a:pt x="559" y="59"/>
                    <a:pt x="558" y="59"/>
                  </a:cubicBezTo>
                  <a:cubicBezTo>
                    <a:pt x="558" y="59"/>
                    <a:pt x="558" y="59"/>
                    <a:pt x="558" y="58"/>
                  </a:cubicBezTo>
                  <a:cubicBezTo>
                    <a:pt x="558" y="58"/>
                    <a:pt x="557" y="57"/>
                    <a:pt x="556" y="57"/>
                  </a:cubicBezTo>
                  <a:cubicBezTo>
                    <a:pt x="556" y="57"/>
                    <a:pt x="556" y="57"/>
                    <a:pt x="556" y="57"/>
                  </a:cubicBezTo>
                  <a:cubicBezTo>
                    <a:pt x="556" y="57"/>
                    <a:pt x="556" y="57"/>
                    <a:pt x="556" y="57"/>
                  </a:cubicBezTo>
                  <a:cubicBezTo>
                    <a:pt x="556" y="57"/>
                    <a:pt x="557" y="57"/>
                    <a:pt x="557" y="57"/>
                  </a:cubicBezTo>
                  <a:cubicBezTo>
                    <a:pt x="557" y="57"/>
                    <a:pt x="558" y="57"/>
                    <a:pt x="558" y="57"/>
                  </a:cubicBezTo>
                  <a:cubicBezTo>
                    <a:pt x="558" y="58"/>
                    <a:pt x="559" y="58"/>
                    <a:pt x="560" y="58"/>
                  </a:cubicBezTo>
                  <a:cubicBezTo>
                    <a:pt x="560" y="57"/>
                    <a:pt x="561" y="58"/>
                    <a:pt x="561" y="58"/>
                  </a:cubicBezTo>
                  <a:cubicBezTo>
                    <a:pt x="562" y="58"/>
                    <a:pt x="564" y="57"/>
                    <a:pt x="564" y="58"/>
                  </a:cubicBezTo>
                  <a:cubicBezTo>
                    <a:pt x="564" y="58"/>
                    <a:pt x="564" y="58"/>
                    <a:pt x="564" y="58"/>
                  </a:cubicBezTo>
                  <a:cubicBezTo>
                    <a:pt x="565" y="58"/>
                    <a:pt x="565" y="58"/>
                    <a:pt x="565" y="58"/>
                  </a:cubicBezTo>
                  <a:cubicBezTo>
                    <a:pt x="565" y="58"/>
                    <a:pt x="566" y="58"/>
                    <a:pt x="566" y="58"/>
                  </a:cubicBezTo>
                  <a:cubicBezTo>
                    <a:pt x="566" y="58"/>
                    <a:pt x="566" y="59"/>
                    <a:pt x="567" y="59"/>
                  </a:cubicBezTo>
                  <a:cubicBezTo>
                    <a:pt x="567" y="59"/>
                    <a:pt x="568" y="59"/>
                    <a:pt x="569" y="59"/>
                  </a:cubicBezTo>
                  <a:cubicBezTo>
                    <a:pt x="569" y="59"/>
                    <a:pt x="570" y="60"/>
                    <a:pt x="570" y="60"/>
                  </a:cubicBezTo>
                  <a:cubicBezTo>
                    <a:pt x="570" y="60"/>
                    <a:pt x="571" y="60"/>
                    <a:pt x="572" y="60"/>
                  </a:cubicBezTo>
                  <a:cubicBezTo>
                    <a:pt x="572" y="60"/>
                    <a:pt x="572" y="60"/>
                    <a:pt x="572" y="61"/>
                  </a:cubicBezTo>
                  <a:cubicBezTo>
                    <a:pt x="573" y="61"/>
                    <a:pt x="573" y="61"/>
                    <a:pt x="574" y="61"/>
                  </a:cubicBezTo>
                  <a:cubicBezTo>
                    <a:pt x="574" y="61"/>
                    <a:pt x="574" y="61"/>
                    <a:pt x="574" y="61"/>
                  </a:cubicBezTo>
                  <a:cubicBezTo>
                    <a:pt x="574" y="61"/>
                    <a:pt x="575" y="61"/>
                    <a:pt x="576" y="61"/>
                  </a:cubicBezTo>
                  <a:cubicBezTo>
                    <a:pt x="575" y="62"/>
                    <a:pt x="575" y="62"/>
                    <a:pt x="575" y="63"/>
                  </a:cubicBezTo>
                  <a:cubicBezTo>
                    <a:pt x="575" y="63"/>
                    <a:pt x="575" y="63"/>
                    <a:pt x="576" y="63"/>
                  </a:cubicBezTo>
                  <a:cubicBezTo>
                    <a:pt x="576" y="63"/>
                    <a:pt x="576" y="63"/>
                    <a:pt x="576" y="63"/>
                  </a:cubicBezTo>
                  <a:cubicBezTo>
                    <a:pt x="576" y="63"/>
                    <a:pt x="575" y="63"/>
                    <a:pt x="575" y="63"/>
                  </a:cubicBezTo>
                  <a:cubicBezTo>
                    <a:pt x="575" y="63"/>
                    <a:pt x="575" y="63"/>
                    <a:pt x="574" y="63"/>
                  </a:cubicBezTo>
                  <a:cubicBezTo>
                    <a:pt x="574" y="63"/>
                    <a:pt x="573" y="62"/>
                    <a:pt x="572" y="62"/>
                  </a:cubicBezTo>
                  <a:cubicBezTo>
                    <a:pt x="572" y="62"/>
                    <a:pt x="572" y="63"/>
                    <a:pt x="572" y="63"/>
                  </a:cubicBezTo>
                  <a:cubicBezTo>
                    <a:pt x="573" y="63"/>
                    <a:pt x="573" y="63"/>
                    <a:pt x="574" y="63"/>
                  </a:cubicBezTo>
                  <a:cubicBezTo>
                    <a:pt x="574" y="64"/>
                    <a:pt x="574" y="63"/>
                    <a:pt x="574" y="64"/>
                  </a:cubicBezTo>
                  <a:cubicBezTo>
                    <a:pt x="574" y="64"/>
                    <a:pt x="572" y="64"/>
                    <a:pt x="572" y="64"/>
                  </a:cubicBezTo>
                  <a:cubicBezTo>
                    <a:pt x="571" y="63"/>
                    <a:pt x="571" y="63"/>
                    <a:pt x="571" y="63"/>
                  </a:cubicBezTo>
                  <a:cubicBezTo>
                    <a:pt x="570" y="63"/>
                    <a:pt x="569" y="63"/>
                    <a:pt x="568" y="63"/>
                  </a:cubicBezTo>
                  <a:cubicBezTo>
                    <a:pt x="568" y="63"/>
                    <a:pt x="568" y="63"/>
                    <a:pt x="568" y="63"/>
                  </a:cubicBezTo>
                  <a:cubicBezTo>
                    <a:pt x="568" y="63"/>
                    <a:pt x="568" y="63"/>
                    <a:pt x="569" y="63"/>
                  </a:cubicBezTo>
                  <a:cubicBezTo>
                    <a:pt x="569" y="63"/>
                    <a:pt x="569" y="64"/>
                    <a:pt x="569" y="64"/>
                  </a:cubicBezTo>
                  <a:cubicBezTo>
                    <a:pt x="570" y="64"/>
                    <a:pt x="570" y="64"/>
                    <a:pt x="570" y="64"/>
                  </a:cubicBezTo>
                  <a:cubicBezTo>
                    <a:pt x="571" y="64"/>
                    <a:pt x="571" y="64"/>
                    <a:pt x="571" y="64"/>
                  </a:cubicBezTo>
                  <a:cubicBezTo>
                    <a:pt x="572" y="65"/>
                    <a:pt x="572" y="64"/>
                    <a:pt x="573" y="65"/>
                  </a:cubicBezTo>
                  <a:cubicBezTo>
                    <a:pt x="572" y="65"/>
                    <a:pt x="572" y="65"/>
                    <a:pt x="572" y="65"/>
                  </a:cubicBezTo>
                  <a:cubicBezTo>
                    <a:pt x="573" y="65"/>
                    <a:pt x="574" y="66"/>
                    <a:pt x="575" y="66"/>
                  </a:cubicBezTo>
                  <a:cubicBezTo>
                    <a:pt x="575" y="66"/>
                    <a:pt x="575" y="66"/>
                    <a:pt x="575" y="66"/>
                  </a:cubicBezTo>
                  <a:cubicBezTo>
                    <a:pt x="575" y="66"/>
                    <a:pt x="575" y="66"/>
                    <a:pt x="575" y="66"/>
                  </a:cubicBezTo>
                  <a:cubicBezTo>
                    <a:pt x="574" y="67"/>
                    <a:pt x="574" y="67"/>
                    <a:pt x="573" y="67"/>
                  </a:cubicBezTo>
                  <a:cubicBezTo>
                    <a:pt x="573" y="67"/>
                    <a:pt x="573" y="67"/>
                    <a:pt x="573" y="67"/>
                  </a:cubicBezTo>
                  <a:cubicBezTo>
                    <a:pt x="574" y="67"/>
                    <a:pt x="574" y="67"/>
                    <a:pt x="574" y="67"/>
                  </a:cubicBezTo>
                  <a:cubicBezTo>
                    <a:pt x="574" y="67"/>
                    <a:pt x="574" y="67"/>
                    <a:pt x="574" y="68"/>
                  </a:cubicBezTo>
                  <a:cubicBezTo>
                    <a:pt x="575" y="68"/>
                    <a:pt x="575" y="68"/>
                    <a:pt x="576" y="68"/>
                  </a:cubicBezTo>
                  <a:cubicBezTo>
                    <a:pt x="576" y="68"/>
                    <a:pt x="576" y="68"/>
                    <a:pt x="576" y="68"/>
                  </a:cubicBezTo>
                  <a:cubicBezTo>
                    <a:pt x="576" y="68"/>
                    <a:pt x="576" y="69"/>
                    <a:pt x="576" y="69"/>
                  </a:cubicBezTo>
                  <a:cubicBezTo>
                    <a:pt x="576" y="69"/>
                    <a:pt x="576" y="69"/>
                    <a:pt x="576" y="69"/>
                  </a:cubicBezTo>
                  <a:cubicBezTo>
                    <a:pt x="577" y="69"/>
                    <a:pt x="577" y="69"/>
                    <a:pt x="577" y="69"/>
                  </a:cubicBezTo>
                  <a:cubicBezTo>
                    <a:pt x="577" y="69"/>
                    <a:pt x="577" y="69"/>
                    <a:pt x="577" y="69"/>
                  </a:cubicBezTo>
                  <a:cubicBezTo>
                    <a:pt x="576" y="69"/>
                    <a:pt x="576" y="69"/>
                    <a:pt x="576" y="69"/>
                  </a:cubicBezTo>
                  <a:cubicBezTo>
                    <a:pt x="576" y="69"/>
                    <a:pt x="576" y="69"/>
                    <a:pt x="576" y="69"/>
                  </a:cubicBezTo>
                  <a:cubicBezTo>
                    <a:pt x="575" y="69"/>
                    <a:pt x="575" y="68"/>
                    <a:pt x="575" y="68"/>
                  </a:cubicBezTo>
                  <a:cubicBezTo>
                    <a:pt x="575" y="68"/>
                    <a:pt x="574" y="68"/>
                    <a:pt x="574" y="68"/>
                  </a:cubicBezTo>
                  <a:cubicBezTo>
                    <a:pt x="574" y="68"/>
                    <a:pt x="574" y="68"/>
                    <a:pt x="574" y="68"/>
                  </a:cubicBezTo>
                  <a:cubicBezTo>
                    <a:pt x="574" y="68"/>
                    <a:pt x="574" y="68"/>
                    <a:pt x="573" y="68"/>
                  </a:cubicBezTo>
                  <a:cubicBezTo>
                    <a:pt x="573" y="68"/>
                    <a:pt x="573" y="68"/>
                    <a:pt x="573" y="68"/>
                  </a:cubicBezTo>
                  <a:cubicBezTo>
                    <a:pt x="574" y="68"/>
                    <a:pt x="574" y="68"/>
                    <a:pt x="574" y="69"/>
                  </a:cubicBezTo>
                  <a:cubicBezTo>
                    <a:pt x="574" y="69"/>
                    <a:pt x="574" y="69"/>
                    <a:pt x="574" y="69"/>
                  </a:cubicBezTo>
                  <a:cubicBezTo>
                    <a:pt x="574" y="69"/>
                    <a:pt x="573" y="69"/>
                    <a:pt x="573" y="69"/>
                  </a:cubicBezTo>
                  <a:cubicBezTo>
                    <a:pt x="573" y="69"/>
                    <a:pt x="572" y="68"/>
                    <a:pt x="572" y="68"/>
                  </a:cubicBezTo>
                  <a:cubicBezTo>
                    <a:pt x="572" y="68"/>
                    <a:pt x="571" y="68"/>
                    <a:pt x="571" y="68"/>
                  </a:cubicBezTo>
                  <a:cubicBezTo>
                    <a:pt x="571" y="68"/>
                    <a:pt x="571" y="68"/>
                    <a:pt x="570" y="67"/>
                  </a:cubicBezTo>
                  <a:cubicBezTo>
                    <a:pt x="570" y="67"/>
                    <a:pt x="570" y="67"/>
                    <a:pt x="569" y="67"/>
                  </a:cubicBezTo>
                  <a:cubicBezTo>
                    <a:pt x="569" y="67"/>
                    <a:pt x="568" y="67"/>
                    <a:pt x="567" y="67"/>
                  </a:cubicBezTo>
                  <a:cubicBezTo>
                    <a:pt x="566" y="67"/>
                    <a:pt x="566" y="67"/>
                    <a:pt x="566" y="67"/>
                  </a:cubicBezTo>
                  <a:cubicBezTo>
                    <a:pt x="566" y="67"/>
                    <a:pt x="565" y="67"/>
                    <a:pt x="565" y="67"/>
                  </a:cubicBezTo>
                  <a:cubicBezTo>
                    <a:pt x="565" y="67"/>
                    <a:pt x="565" y="67"/>
                    <a:pt x="565" y="67"/>
                  </a:cubicBezTo>
                  <a:cubicBezTo>
                    <a:pt x="565" y="67"/>
                    <a:pt x="564" y="66"/>
                    <a:pt x="564" y="66"/>
                  </a:cubicBezTo>
                  <a:cubicBezTo>
                    <a:pt x="564" y="66"/>
                    <a:pt x="563" y="66"/>
                    <a:pt x="563" y="66"/>
                  </a:cubicBezTo>
                  <a:cubicBezTo>
                    <a:pt x="563" y="66"/>
                    <a:pt x="562" y="65"/>
                    <a:pt x="562" y="65"/>
                  </a:cubicBezTo>
                  <a:cubicBezTo>
                    <a:pt x="562" y="65"/>
                    <a:pt x="561" y="65"/>
                    <a:pt x="561" y="65"/>
                  </a:cubicBezTo>
                  <a:cubicBezTo>
                    <a:pt x="561" y="65"/>
                    <a:pt x="561" y="65"/>
                    <a:pt x="561" y="64"/>
                  </a:cubicBezTo>
                  <a:cubicBezTo>
                    <a:pt x="560" y="64"/>
                    <a:pt x="559" y="64"/>
                    <a:pt x="559" y="64"/>
                  </a:cubicBezTo>
                  <a:cubicBezTo>
                    <a:pt x="558" y="64"/>
                    <a:pt x="558" y="64"/>
                    <a:pt x="558" y="64"/>
                  </a:cubicBezTo>
                  <a:cubicBezTo>
                    <a:pt x="557" y="64"/>
                    <a:pt x="557" y="63"/>
                    <a:pt x="556" y="63"/>
                  </a:cubicBezTo>
                  <a:cubicBezTo>
                    <a:pt x="556" y="63"/>
                    <a:pt x="556" y="63"/>
                    <a:pt x="556" y="63"/>
                  </a:cubicBezTo>
                  <a:cubicBezTo>
                    <a:pt x="555" y="63"/>
                    <a:pt x="555" y="63"/>
                    <a:pt x="554" y="63"/>
                  </a:cubicBezTo>
                  <a:cubicBezTo>
                    <a:pt x="554" y="63"/>
                    <a:pt x="554" y="64"/>
                    <a:pt x="554" y="64"/>
                  </a:cubicBezTo>
                  <a:cubicBezTo>
                    <a:pt x="553" y="64"/>
                    <a:pt x="552" y="64"/>
                    <a:pt x="552" y="64"/>
                  </a:cubicBezTo>
                  <a:cubicBezTo>
                    <a:pt x="551" y="64"/>
                    <a:pt x="551" y="64"/>
                    <a:pt x="551" y="64"/>
                  </a:cubicBezTo>
                  <a:cubicBezTo>
                    <a:pt x="550" y="64"/>
                    <a:pt x="550" y="63"/>
                    <a:pt x="549" y="63"/>
                  </a:cubicBezTo>
                  <a:cubicBezTo>
                    <a:pt x="549" y="63"/>
                    <a:pt x="549" y="63"/>
                    <a:pt x="548" y="62"/>
                  </a:cubicBezTo>
                  <a:cubicBezTo>
                    <a:pt x="548" y="62"/>
                    <a:pt x="547" y="62"/>
                    <a:pt x="546" y="62"/>
                  </a:cubicBezTo>
                  <a:cubicBezTo>
                    <a:pt x="546" y="61"/>
                    <a:pt x="546" y="60"/>
                    <a:pt x="545" y="60"/>
                  </a:cubicBezTo>
                  <a:cubicBezTo>
                    <a:pt x="545" y="60"/>
                    <a:pt x="545" y="60"/>
                    <a:pt x="544" y="60"/>
                  </a:cubicBezTo>
                  <a:cubicBezTo>
                    <a:pt x="544" y="60"/>
                    <a:pt x="544" y="60"/>
                    <a:pt x="544" y="61"/>
                  </a:cubicBezTo>
                  <a:cubicBezTo>
                    <a:pt x="544" y="61"/>
                    <a:pt x="544" y="61"/>
                    <a:pt x="544" y="61"/>
                  </a:cubicBezTo>
                  <a:cubicBezTo>
                    <a:pt x="544" y="60"/>
                    <a:pt x="544" y="61"/>
                    <a:pt x="544" y="60"/>
                  </a:cubicBezTo>
                  <a:cubicBezTo>
                    <a:pt x="543" y="60"/>
                    <a:pt x="543" y="60"/>
                    <a:pt x="542" y="60"/>
                  </a:cubicBezTo>
                  <a:cubicBezTo>
                    <a:pt x="542" y="60"/>
                    <a:pt x="542" y="60"/>
                    <a:pt x="542" y="60"/>
                  </a:cubicBezTo>
                  <a:cubicBezTo>
                    <a:pt x="542" y="61"/>
                    <a:pt x="542" y="61"/>
                    <a:pt x="542" y="61"/>
                  </a:cubicBezTo>
                  <a:cubicBezTo>
                    <a:pt x="542" y="61"/>
                    <a:pt x="542" y="62"/>
                    <a:pt x="543" y="62"/>
                  </a:cubicBezTo>
                  <a:cubicBezTo>
                    <a:pt x="544" y="63"/>
                    <a:pt x="546" y="63"/>
                    <a:pt x="547" y="64"/>
                  </a:cubicBezTo>
                  <a:cubicBezTo>
                    <a:pt x="547" y="64"/>
                    <a:pt x="547" y="64"/>
                    <a:pt x="547" y="64"/>
                  </a:cubicBezTo>
                  <a:cubicBezTo>
                    <a:pt x="546" y="64"/>
                    <a:pt x="546" y="64"/>
                    <a:pt x="546" y="65"/>
                  </a:cubicBezTo>
                  <a:cubicBezTo>
                    <a:pt x="546" y="65"/>
                    <a:pt x="546" y="65"/>
                    <a:pt x="547" y="65"/>
                  </a:cubicBezTo>
                  <a:cubicBezTo>
                    <a:pt x="547" y="65"/>
                    <a:pt x="547" y="65"/>
                    <a:pt x="547" y="65"/>
                  </a:cubicBezTo>
                  <a:cubicBezTo>
                    <a:pt x="547" y="65"/>
                    <a:pt x="547" y="65"/>
                    <a:pt x="547" y="65"/>
                  </a:cubicBezTo>
                  <a:cubicBezTo>
                    <a:pt x="547" y="65"/>
                    <a:pt x="547" y="65"/>
                    <a:pt x="548" y="65"/>
                  </a:cubicBezTo>
                  <a:cubicBezTo>
                    <a:pt x="548" y="65"/>
                    <a:pt x="548" y="65"/>
                    <a:pt x="548" y="65"/>
                  </a:cubicBezTo>
                  <a:cubicBezTo>
                    <a:pt x="548" y="66"/>
                    <a:pt x="547" y="66"/>
                    <a:pt x="547" y="67"/>
                  </a:cubicBezTo>
                  <a:cubicBezTo>
                    <a:pt x="547" y="67"/>
                    <a:pt x="547" y="67"/>
                    <a:pt x="547" y="67"/>
                  </a:cubicBezTo>
                  <a:cubicBezTo>
                    <a:pt x="547" y="67"/>
                    <a:pt x="547" y="67"/>
                    <a:pt x="547" y="67"/>
                  </a:cubicBezTo>
                  <a:cubicBezTo>
                    <a:pt x="546" y="67"/>
                    <a:pt x="546" y="67"/>
                    <a:pt x="546" y="67"/>
                  </a:cubicBezTo>
                  <a:cubicBezTo>
                    <a:pt x="546" y="67"/>
                    <a:pt x="546" y="67"/>
                    <a:pt x="546" y="67"/>
                  </a:cubicBezTo>
                  <a:cubicBezTo>
                    <a:pt x="546" y="67"/>
                    <a:pt x="546" y="67"/>
                    <a:pt x="545" y="67"/>
                  </a:cubicBezTo>
                  <a:cubicBezTo>
                    <a:pt x="544" y="68"/>
                    <a:pt x="542" y="67"/>
                    <a:pt x="541" y="67"/>
                  </a:cubicBezTo>
                  <a:cubicBezTo>
                    <a:pt x="541" y="67"/>
                    <a:pt x="540" y="66"/>
                    <a:pt x="540" y="66"/>
                  </a:cubicBezTo>
                  <a:cubicBezTo>
                    <a:pt x="540" y="66"/>
                    <a:pt x="540" y="66"/>
                    <a:pt x="539" y="66"/>
                  </a:cubicBezTo>
                  <a:cubicBezTo>
                    <a:pt x="539" y="66"/>
                    <a:pt x="539" y="66"/>
                    <a:pt x="539" y="66"/>
                  </a:cubicBezTo>
                  <a:cubicBezTo>
                    <a:pt x="539" y="66"/>
                    <a:pt x="537" y="66"/>
                    <a:pt x="537" y="66"/>
                  </a:cubicBezTo>
                  <a:cubicBezTo>
                    <a:pt x="537" y="66"/>
                    <a:pt x="537" y="66"/>
                    <a:pt x="537" y="66"/>
                  </a:cubicBezTo>
                  <a:cubicBezTo>
                    <a:pt x="536" y="66"/>
                    <a:pt x="536" y="66"/>
                    <a:pt x="535" y="66"/>
                  </a:cubicBezTo>
                  <a:cubicBezTo>
                    <a:pt x="535" y="66"/>
                    <a:pt x="535" y="66"/>
                    <a:pt x="535" y="66"/>
                  </a:cubicBezTo>
                  <a:cubicBezTo>
                    <a:pt x="535" y="66"/>
                    <a:pt x="536" y="66"/>
                    <a:pt x="536" y="66"/>
                  </a:cubicBezTo>
                  <a:cubicBezTo>
                    <a:pt x="536" y="66"/>
                    <a:pt x="536" y="66"/>
                    <a:pt x="536" y="66"/>
                  </a:cubicBezTo>
                  <a:cubicBezTo>
                    <a:pt x="535" y="66"/>
                    <a:pt x="535" y="66"/>
                    <a:pt x="535" y="66"/>
                  </a:cubicBezTo>
                  <a:cubicBezTo>
                    <a:pt x="535" y="66"/>
                    <a:pt x="535" y="67"/>
                    <a:pt x="535" y="67"/>
                  </a:cubicBezTo>
                  <a:cubicBezTo>
                    <a:pt x="535" y="67"/>
                    <a:pt x="535" y="67"/>
                    <a:pt x="535" y="67"/>
                  </a:cubicBezTo>
                  <a:cubicBezTo>
                    <a:pt x="535" y="67"/>
                    <a:pt x="535" y="67"/>
                    <a:pt x="536" y="67"/>
                  </a:cubicBezTo>
                  <a:cubicBezTo>
                    <a:pt x="536" y="67"/>
                    <a:pt x="537" y="68"/>
                    <a:pt x="537" y="68"/>
                  </a:cubicBezTo>
                  <a:cubicBezTo>
                    <a:pt x="537" y="68"/>
                    <a:pt x="537" y="68"/>
                    <a:pt x="537" y="68"/>
                  </a:cubicBezTo>
                  <a:cubicBezTo>
                    <a:pt x="537" y="68"/>
                    <a:pt x="538" y="68"/>
                    <a:pt x="538" y="68"/>
                  </a:cubicBezTo>
                  <a:cubicBezTo>
                    <a:pt x="538" y="68"/>
                    <a:pt x="538" y="68"/>
                    <a:pt x="538" y="68"/>
                  </a:cubicBezTo>
                  <a:cubicBezTo>
                    <a:pt x="538" y="68"/>
                    <a:pt x="539" y="68"/>
                    <a:pt x="540" y="68"/>
                  </a:cubicBezTo>
                  <a:cubicBezTo>
                    <a:pt x="540" y="68"/>
                    <a:pt x="540" y="68"/>
                    <a:pt x="541" y="67"/>
                  </a:cubicBezTo>
                  <a:cubicBezTo>
                    <a:pt x="541" y="68"/>
                    <a:pt x="541" y="68"/>
                    <a:pt x="542" y="68"/>
                  </a:cubicBezTo>
                  <a:cubicBezTo>
                    <a:pt x="542" y="68"/>
                    <a:pt x="542" y="68"/>
                    <a:pt x="542" y="68"/>
                  </a:cubicBezTo>
                  <a:cubicBezTo>
                    <a:pt x="542" y="68"/>
                    <a:pt x="542" y="69"/>
                    <a:pt x="542" y="69"/>
                  </a:cubicBezTo>
                  <a:cubicBezTo>
                    <a:pt x="542" y="69"/>
                    <a:pt x="542" y="69"/>
                    <a:pt x="543" y="69"/>
                  </a:cubicBezTo>
                  <a:cubicBezTo>
                    <a:pt x="543" y="69"/>
                    <a:pt x="543" y="69"/>
                    <a:pt x="543" y="69"/>
                  </a:cubicBezTo>
                  <a:cubicBezTo>
                    <a:pt x="544" y="70"/>
                    <a:pt x="545" y="70"/>
                    <a:pt x="547" y="70"/>
                  </a:cubicBezTo>
                  <a:cubicBezTo>
                    <a:pt x="547" y="70"/>
                    <a:pt x="547" y="70"/>
                    <a:pt x="547" y="70"/>
                  </a:cubicBezTo>
                  <a:cubicBezTo>
                    <a:pt x="547" y="70"/>
                    <a:pt x="548" y="70"/>
                    <a:pt x="548" y="70"/>
                  </a:cubicBezTo>
                  <a:cubicBezTo>
                    <a:pt x="549" y="71"/>
                    <a:pt x="549" y="71"/>
                    <a:pt x="549" y="71"/>
                  </a:cubicBezTo>
                  <a:cubicBezTo>
                    <a:pt x="549" y="71"/>
                    <a:pt x="550" y="71"/>
                    <a:pt x="550" y="71"/>
                  </a:cubicBezTo>
                  <a:cubicBezTo>
                    <a:pt x="550" y="71"/>
                    <a:pt x="551" y="72"/>
                    <a:pt x="551" y="72"/>
                  </a:cubicBezTo>
                  <a:cubicBezTo>
                    <a:pt x="551" y="72"/>
                    <a:pt x="551" y="73"/>
                    <a:pt x="551" y="73"/>
                  </a:cubicBezTo>
                  <a:cubicBezTo>
                    <a:pt x="551" y="73"/>
                    <a:pt x="552" y="73"/>
                    <a:pt x="552" y="73"/>
                  </a:cubicBezTo>
                  <a:cubicBezTo>
                    <a:pt x="553" y="73"/>
                    <a:pt x="553" y="73"/>
                    <a:pt x="553" y="73"/>
                  </a:cubicBezTo>
                  <a:cubicBezTo>
                    <a:pt x="553" y="73"/>
                    <a:pt x="553" y="73"/>
                    <a:pt x="554" y="73"/>
                  </a:cubicBezTo>
                  <a:cubicBezTo>
                    <a:pt x="554" y="74"/>
                    <a:pt x="554" y="74"/>
                    <a:pt x="554" y="74"/>
                  </a:cubicBezTo>
                  <a:cubicBezTo>
                    <a:pt x="554" y="74"/>
                    <a:pt x="555" y="74"/>
                    <a:pt x="556" y="74"/>
                  </a:cubicBezTo>
                  <a:cubicBezTo>
                    <a:pt x="556" y="75"/>
                    <a:pt x="557" y="74"/>
                    <a:pt x="558" y="75"/>
                  </a:cubicBezTo>
                  <a:cubicBezTo>
                    <a:pt x="558" y="75"/>
                    <a:pt x="557" y="75"/>
                    <a:pt x="558" y="76"/>
                  </a:cubicBezTo>
                  <a:cubicBezTo>
                    <a:pt x="558" y="76"/>
                    <a:pt x="561" y="76"/>
                    <a:pt x="561" y="77"/>
                  </a:cubicBezTo>
                  <a:cubicBezTo>
                    <a:pt x="561" y="78"/>
                    <a:pt x="560" y="78"/>
                    <a:pt x="560" y="78"/>
                  </a:cubicBezTo>
                  <a:cubicBezTo>
                    <a:pt x="559" y="78"/>
                    <a:pt x="558" y="77"/>
                    <a:pt x="556" y="77"/>
                  </a:cubicBezTo>
                  <a:cubicBezTo>
                    <a:pt x="556" y="77"/>
                    <a:pt x="555" y="77"/>
                    <a:pt x="554" y="77"/>
                  </a:cubicBezTo>
                  <a:cubicBezTo>
                    <a:pt x="554" y="77"/>
                    <a:pt x="553" y="77"/>
                    <a:pt x="553" y="76"/>
                  </a:cubicBezTo>
                  <a:cubicBezTo>
                    <a:pt x="553" y="76"/>
                    <a:pt x="553" y="76"/>
                    <a:pt x="553" y="76"/>
                  </a:cubicBezTo>
                  <a:cubicBezTo>
                    <a:pt x="553" y="76"/>
                    <a:pt x="552" y="76"/>
                    <a:pt x="552" y="76"/>
                  </a:cubicBezTo>
                  <a:cubicBezTo>
                    <a:pt x="552" y="76"/>
                    <a:pt x="551" y="76"/>
                    <a:pt x="551" y="76"/>
                  </a:cubicBezTo>
                  <a:cubicBezTo>
                    <a:pt x="551" y="76"/>
                    <a:pt x="551" y="76"/>
                    <a:pt x="551" y="76"/>
                  </a:cubicBezTo>
                  <a:cubicBezTo>
                    <a:pt x="551" y="76"/>
                    <a:pt x="551" y="77"/>
                    <a:pt x="551" y="77"/>
                  </a:cubicBezTo>
                  <a:cubicBezTo>
                    <a:pt x="552" y="77"/>
                    <a:pt x="552" y="77"/>
                    <a:pt x="552" y="77"/>
                  </a:cubicBezTo>
                  <a:cubicBezTo>
                    <a:pt x="552" y="77"/>
                    <a:pt x="552" y="77"/>
                    <a:pt x="552" y="77"/>
                  </a:cubicBezTo>
                  <a:cubicBezTo>
                    <a:pt x="552" y="77"/>
                    <a:pt x="551" y="77"/>
                    <a:pt x="551" y="77"/>
                  </a:cubicBezTo>
                  <a:cubicBezTo>
                    <a:pt x="551" y="78"/>
                    <a:pt x="551" y="78"/>
                    <a:pt x="551" y="78"/>
                  </a:cubicBezTo>
                  <a:cubicBezTo>
                    <a:pt x="551" y="78"/>
                    <a:pt x="551" y="78"/>
                    <a:pt x="550" y="79"/>
                  </a:cubicBezTo>
                  <a:cubicBezTo>
                    <a:pt x="550" y="79"/>
                    <a:pt x="550" y="79"/>
                    <a:pt x="549" y="79"/>
                  </a:cubicBezTo>
                  <a:cubicBezTo>
                    <a:pt x="549" y="79"/>
                    <a:pt x="549" y="79"/>
                    <a:pt x="549" y="79"/>
                  </a:cubicBezTo>
                  <a:cubicBezTo>
                    <a:pt x="549" y="79"/>
                    <a:pt x="549" y="80"/>
                    <a:pt x="549" y="80"/>
                  </a:cubicBezTo>
                  <a:cubicBezTo>
                    <a:pt x="548" y="80"/>
                    <a:pt x="548" y="80"/>
                    <a:pt x="547" y="80"/>
                  </a:cubicBezTo>
                  <a:cubicBezTo>
                    <a:pt x="547" y="80"/>
                    <a:pt x="547" y="80"/>
                    <a:pt x="547" y="80"/>
                  </a:cubicBezTo>
                  <a:cubicBezTo>
                    <a:pt x="548" y="80"/>
                    <a:pt x="548" y="80"/>
                    <a:pt x="548" y="81"/>
                  </a:cubicBezTo>
                  <a:cubicBezTo>
                    <a:pt x="548" y="81"/>
                    <a:pt x="548" y="81"/>
                    <a:pt x="547" y="81"/>
                  </a:cubicBezTo>
                  <a:cubicBezTo>
                    <a:pt x="547" y="81"/>
                    <a:pt x="547" y="81"/>
                    <a:pt x="546" y="81"/>
                  </a:cubicBezTo>
                  <a:cubicBezTo>
                    <a:pt x="546" y="81"/>
                    <a:pt x="546" y="81"/>
                    <a:pt x="546" y="81"/>
                  </a:cubicBezTo>
                  <a:cubicBezTo>
                    <a:pt x="546" y="81"/>
                    <a:pt x="546" y="81"/>
                    <a:pt x="546" y="81"/>
                  </a:cubicBezTo>
                  <a:cubicBezTo>
                    <a:pt x="546" y="81"/>
                    <a:pt x="545" y="81"/>
                    <a:pt x="545" y="81"/>
                  </a:cubicBezTo>
                  <a:cubicBezTo>
                    <a:pt x="545" y="81"/>
                    <a:pt x="545" y="81"/>
                    <a:pt x="545" y="82"/>
                  </a:cubicBezTo>
                  <a:cubicBezTo>
                    <a:pt x="545" y="82"/>
                    <a:pt x="545" y="82"/>
                    <a:pt x="545" y="82"/>
                  </a:cubicBezTo>
                  <a:cubicBezTo>
                    <a:pt x="545" y="82"/>
                    <a:pt x="544" y="82"/>
                    <a:pt x="544" y="82"/>
                  </a:cubicBezTo>
                  <a:cubicBezTo>
                    <a:pt x="544" y="82"/>
                    <a:pt x="544" y="83"/>
                    <a:pt x="544" y="83"/>
                  </a:cubicBezTo>
                  <a:cubicBezTo>
                    <a:pt x="544" y="83"/>
                    <a:pt x="544" y="83"/>
                    <a:pt x="544" y="83"/>
                  </a:cubicBezTo>
                  <a:cubicBezTo>
                    <a:pt x="544" y="83"/>
                    <a:pt x="544" y="83"/>
                    <a:pt x="544" y="83"/>
                  </a:cubicBezTo>
                  <a:cubicBezTo>
                    <a:pt x="544" y="84"/>
                    <a:pt x="544" y="84"/>
                    <a:pt x="544" y="84"/>
                  </a:cubicBezTo>
                  <a:cubicBezTo>
                    <a:pt x="544" y="84"/>
                    <a:pt x="544" y="84"/>
                    <a:pt x="543" y="84"/>
                  </a:cubicBezTo>
                  <a:cubicBezTo>
                    <a:pt x="543" y="84"/>
                    <a:pt x="543" y="84"/>
                    <a:pt x="543" y="85"/>
                  </a:cubicBezTo>
                  <a:cubicBezTo>
                    <a:pt x="544" y="85"/>
                    <a:pt x="544" y="85"/>
                    <a:pt x="544" y="85"/>
                  </a:cubicBezTo>
                  <a:cubicBezTo>
                    <a:pt x="544" y="85"/>
                    <a:pt x="544" y="85"/>
                    <a:pt x="544" y="85"/>
                  </a:cubicBezTo>
                  <a:cubicBezTo>
                    <a:pt x="544" y="85"/>
                    <a:pt x="543" y="85"/>
                    <a:pt x="543" y="85"/>
                  </a:cubicBezTo>
                  <a:cubicBezTo>
                    <a:pt x="543" y="86"/>
                    <a:pt x="544" y="86"/>
                    <a:pt x="543" y="86"/>
                  </a:cubicBezTo>
                  <a:cubicBezTo>
                    <a:pt x="543" y="86"/>
                    <a:pt x="543" y="86"/>
                    <a:pt x="543" y="86"/>
                  </a:cubicBezTo>
                  <a:cubicBezTo>
                    <a:pt x="543" y="87"/>
                    <a:pt x="543" y="87"/>
                    <a:pt x="543" y="87"/>
                  </a:cubicBezTo>
                  <a:cubicBezTo>
                    <a:pt x="542" y="87"/>
                    <a:pt x="542" y="87"/>
                    <a:pt x="542" y="87"/>
                  </a:cubicBezTo>
                  <a:cubicBezTo>
                    <a:pt x="542" y="87"/>
                    <a:pt x="542" y="87"/>
                    <a:pt x="542" y="88"/>
                  </a:cubicBezTo>
                  <a:cubicBezTo>
                    <a:pt x="542" y="88"/>
                    <a:pt x="543" y="89"/>
                    <a:pt x="543" y="89"/>
                  </a:cubicBezTo>
                  <a:cubicBezTo>
                    <a:pt x="543" y="89"/>
                    <a:pt x="543" y="89"/>
                    <a:pt x="543" y="89"/>
                  </a:cubicBezTo>
                  <a:cubicBezTo>
                    <a:pt x="543" y="89"/>
                    <a:pt x="542" y="89"/>
                    <a:pt x="541" y="89"/>
                  </a:cubicBezTo>
                  <a:cubicBezTo>
                    <a:pt x="541" y="88"/>
                    <a:pt x="541" y="88"/>
                    <a:pt x="541" y="88"/>
                  </a:cubicBezTo>
                  <a:cubicBezTo>
                    <a:pt x="541" y="88"/>
                    <a:pt x="540" y="88"/>
                    <a:pt x="540" y="88"/>
                  </a:cubicBezTo>
                  <a:cubicBezTo>
                    <a:pt x="539" y="88"/>
                    <a:pt x="539" y="87"/>
                    <a:pt x="538" y="87"/>
                  </a:cubicBezTo>
                  <a:cubicBezTo>
                    <a:pt x="538" y="87"/>
                    <a:pt x="538" y="87"/>
                    <a:pt x="537" y="87"/>
                  </a:cubicBezTo>
                  <a:cubicBezTo>
                    <a:pt x="537" y="87"/>
                    <a:pt x="537" y="86"/>
                    <a:pt x="537" y="86"/>
                  </a:cubicBezTo>
                  <a:cubicBezTo>
                    <a:pt x="536" y="86"/>
                    <a:pt x="536" y="87"/>
                    <a:pt x="535" y="86"/>
                  </a:cubicBezTo>
                  <a:cubicBezTo>
                    <a:pt x="534" y="86"/>
                    <a:pt x="533" y="86"/>
                    <a:pt x="532" y="86"/>
                  </a:cubicBezTo>
                  <a:cubicBezTo>
                    <a:pt x="532" y="86"/>
                    <a:pt x="531" y="87"/>
                    <a:pt x="531" y="87"/>
                  </a:cubicBezTo>
                  <a:cubicBezTo>
                    <a:pt x="530" y="87"/>
                    <a:pt x="530" y="87"/>
                    <a:pt x="530" y="87"/>
                  </a:cubicBezTo>
                  <a:cubicBezTo>
                    <a:pt x="530" y="87"/>
                    <a:pt x="530" y="87"/>
                    <a:pt x="529" y="87"/>
                  </a:cubicBezTo>
                  <a:cubicBezTo>
                    <a:pt x="529" y="88"/>
                    <a:pt x="529" y="89"/>
                    <a:pt x="529" y="90"/>
                  </a:cubicBezTo>
                  <a:cubicBezTo>
                    <a:pt x="529" y="90"/>
                    <a:pt x="529" y="90"/>
                    <a:pt x="529" y="90"/>
                  </a:cubicBezTo>
                  <a:cubicBezTo>
                    <a:pt x="529" y="90"/>
                    <a:pt x="529" y="90"/>
                    <a:pt x="529" y="90"/>
                  </a:cubicBezTo>
                  <a:cubicBezTo>
                    <a:pt x="528" y="89"/>
                    <a:pt x="528" y="89"/>
                    <a:pt x="527" y="88"/>
                  </a:cubicBezTo>
                  <a:cubicBezTo>
                    <a:pt x="527" y="87"/>
                    <a:pt x="527" y="87"/>
                    <a:pt x="526" y="87"/>
                  </a:cubicBezTo>
                  <a:cubicBezTo>
                    <a:pt x="526" y="87"/>
                    <a:pt x="525" y="87"/>
                    <a:pt x="525" y="87"/>
                  </a:cubicBezTo>
                  <a:cubicBezTo>
                    <a:pt x="525" y="88"/>
                    <a:pt x="524" y="89"/>
                    <a:pt x="523" y="88"/>
                  </a:cubicBezTo>
                  <a:cubicBezTo>
                    <a:pt x="523" y="89"/>
                    <a:pt x="523" y="89"/>
                    <a:pt x="523" y="89"/>
                  </a:cubicBezTo>
                  <a:cubicBezTo>
                    <a:pt x="524" y="89"/>
                    <a:pt x="524" y="89"/>
                    <a:pt x="525" y="90"/>
                  </a:cubicBezTo>
                  <a:cubicBezTo>
                    <a:pt x="525" y="90"/>
                    <a:pt x="525" y="90"/>
                    <a:pt x="524" y="90"/>
                  </a:cubicBezTo>
                  <a:cubicBezTo>
                    <a:pt x="524" y="90"/>
                    <a:pt x="524" y="90"/>
                    <a:pt x="524" y="90"/>
                  </a:cubicBezTo>
                  <a:cubicBezTo>
                    <a:pt x="523" y="89"/>
                    <a:pt x="523" y="89"/>
                    <a:pt x="521" y="89"/>
                  </a:cubicBezTo>
                  <a:cubicBezTo>
                    <a:pt x="521" y="89"/>
                    <a:pt x="521" y="89"/>
                    <a:pt x="521" y="89"/>
                  </a:cubicBezTo>
                  <a:cubicBezTo>
                    <a:pt x="520" y="89"/>
                    <a:pt x="520" y="89"/>
                    <a:pt x="519" y="89"/>
                  </a:cubicBezTo>
                  <a:cubicBezTo>
                    <a:pt x="519" y="89"/>
                    <a:pt x="519" y="89"/>
                    <a:pt x="519" y="90"/>
                  </a:cubicBezTo>
                  <a:cubicBezTo>
                    <a:pt x="519" y="90"/>
                    <a:pt x="519" y="90"/>
                    <a:pt x="519" y="90"/>
                  </a:cubicBezTo>
                  <a:cubicBezTo>
                    <a:pt x="519" y="91"/>
                    <a:pt x="519" y="91"/>
                    <a:pt x="520" y="91"/>
                  </a:cubicBezTo>
                  <a:cubicBezTo>
                    <a:pt x="520" y="91"/>
                    <a:pt x="519" y="91"/>
                    <a:pt x="520" y="92"/>
                  </a:cubicBezTo>
                  <a:cubicBezTo>
                    <a:pt x="520" y="92"/>
                    <a:pt x="521" y="92"/>
                    <a:pt x="521" y="92"/>
                  </a:cubicBezTo>
                  <a:cubicBezTo>
                    <a:pt x="521" y="93"/>
                    <a:pt x="521" y="93"/>
                    <a:pt x="521" y="94"/>
                  </a:cubicBezTo>
                  <a:cubicBezTo>
                    <a:pt x="521" y="94"/>
                    <a:pt x="521" y="94"/>
                    <a:pt x="521" y="94"/>
                  </a:cubicBezTo>
                  <a:cubicBezTo>
                    <a:pt x="521" y="94"/>
                    <a:pt x="521" y="95"/>
                    <a:pt x="521" y="95"/>
                  </a:cubicBezTo>
                  <a:cubicBezTo>
                    <a:pt x="521" y="95"/>
                    <a:pt x="521" y="95"/>
                    <a:pt x="521" y="95"/>
                  </a:cubicBezTo>
                  <a:cubicBezTo>
                    <a:pt x="521" y="96"/>
                    <a:pt x="521" y="97"/>
                    <a:pt x="522" y="97"/>
                  </a:cubicBezTo>
                  <a:cubicBezTo>
                    <a:pt x="522" y="98"/>
                    <a:pt x="523" y="99"/>
                    <a:pt x="525" y="100"/>
                  </a:cubicBezTo>
                  <a:cubicBezTo>
                    <a:pt x="525" y="100"/>
                    <a:pt x="525" y="100"/>
                    <a:pt x="526" y="100"/>
                  </a:cubicBezTo>
                  <a:cubicBezTo>
                    <a:pt x="526" y="100"/>
                    <a:pt x="526" y="100"/>
                    <a:pt x="526" y="100"/>
                  </a:cubicBezTo>
                  <a:cubicBezTo>
                    <a:pt x="526" y="100"/>
                    <a:pt x="526" y="100"/>
                    <a:pt x="526" y="100"/>
                  </a:cubicBezTo>
                  <a:cubicBezTo>
                    <a:pt x="526" y="99"/>
                    <a:pt x="526" y="99"/>
                    <a:pt x="526" y="99"/>
                  </a:cubicBezTo>
                  <a:cubicBezTo>
                    <a:pt x="526" y="99"/>
                    <a:pt x="526" y="99"/>
                    <a:pt x="526" y="99"/>
                  </a:cubicBezTo>
                  <a:cubicBezTo>
                    <a:pt x="526" y="99"/>
                    <a:pt x="528" y="100"/>
                    <a:pt x="528" y="100"/>
                  </a:cubicBezTo>
                  <a:cubicBezTo>
                    <a:pt x="528" y="100"/>
                    <a:pt x="528" y="100"/>
                    <a:pt x="529" y="100"/>
                  </a:cubicBezTo>
                  <a:cubicBezTo>
                    <a:pt x="529" y="100"/>
                    <a:pt x="529" y="100"/>
                    <a:pt x="530" y="101"/>
                  </a:cubicBezTo>
                  <a:cubicBezTo>
                    <a:pt x="530" y="101"/>
                    <a:pt x="529" y="101"/>
                    <a:pt x="529" y="102"/>
                  </a:cubicBezTo>
                  <a:cubicBezTo>
                    <a:pt x="530" y="102"/>
                    <a:pt x="530" y="103"/>
                    <a:pt x="530" y="103"/>
                  </a:cubicBezTo>
                  <a:cubicBezTo>
                    <a:pt x="530" y="103"/>
                    <a:pt x="531" y="103"/>
                    <a:pt x="531" y="104"/>
                  </a:cubicBezTo>
                  <a:cubicBezTo>
                    <a:pt x="532" y="104"/>
                    <a:pt x="532" y="105"/>
                    <a:pt x="533" y="105"/>
                  </a:cubicBezTo>
                  <a:cubicBezTo>
                    <a:pt x="533" y="105"/>
                    <a:pt x="534" y="105"/>
                    <a:pt x="534" y="105"/>
                  </a:cubicBezTo>
                  <a:cubicBezTo>
                    <a:pt x="534" y="105"/>
                    <a:pt x="534" y="105"/>
                    <a:pt x="535" y="106"/>
                  </a:cubicBezTo>
                  <a:cubicBezTo>
                    <a:pt x="534" y="106"/>
                    <a:pt x="534" y="106"/>
                    <a:pt x="533" y="106"/>
                  </a:cubicBezTo>
                  <a:cubicBezTo>
                    <a:pt x="533" y="106"/>
                    <a:pt x="533" y="106"/>
                    <a:pt x="533" y="107"/>
                  </a:cubicBezTo>
                  <a:cubicBezTo>
                    <a:pt x="533" y="107"/>
                    <a:pt x="533" y="107"/>
                    <a:pt x="534" y="107"/>
                  </a:cubicBezTo>
                  <a:cubicBezTo>
                    <a:pt x="534" y="107"/>
                    <a:pt x="534" y="107"/>
                    <a:pt x="534" y="107"/>
                  </a:cubicBezTo>
                  <a:cubicBezTo>
                    <a:pt x="534" y="107"/>
                    <a:pt x="533" y="107"/>
                    <a:pt x="533" y="107"/>
                  </a:cubicBezTo>
                  <a:cubicBezTo>
                    <a:pt x="533" y="108"/>
                    <a:pt x="533" y="108"/>
                    <a:pt x="533" y="108"/>
                  </a:cubicBezTo>
                  <a:cubicBezTo>
                    <a:pt x="534" y="109"/>
                    <a:pt x="534" y="110"/>
                    <a:pt x="535" y="111"/>
                  </a:cubicBezTo>
                  <a:cubicBezTo>
                    <a:pt x="535" y="111"/>
                    <a:pt x="535" y="111"/>
                    <a:pt x="535" y="111"/>
                  </a:cubicBezTo>
                  <a:cubicBezTo>
                    <a:pt x="535" y="111"/>
                    <a:pt x="535" y="112"/>
                    <a:pt x="535" y="112"/>
                  </a:cubicBezTo>
                  <a:cubicBezTo>
                    <a:pt x="536" y="113"/>
                    <a:pt x="537" y="113"/>
                    <a:pt x="538" y="114"/>
                  </a:cubicBezTo>
                  <a:cubicBezTo>
                    <a:pt x="539" y="114"/>
                    <a:pt x="539" y="114"/>
                    <a:pt x="539" y="115"/>
                  </a:cubicBezTo>
                  <a:cubicBezTo>
                    <a:pt x="539" y="115"/>
                    <a:pt x="539" y="115"/>
                    <a:pt x="539" y="115"/>
                  </a:cubicBezTo>
                  <a:cubicBezTo>
                    <a:pt x="539" y="115"/>
                    <a:pt x="539" y="115"/>
                    <a:pt x="539" y="115"/>
                  </a:cubicBezTo>
                  <a:cubicBezTo>
                    <a:pt x="538" y="116"/>
                    <a:pt x="538" y="115"/>
                    <a:pt x="538" y="115"/>
                  </a:cubicBezTo>
                  <a:cubicBezTo>
                    <a:pt x="537" y="115"/>
                    <a:pt x="536" y="115"/>
                    <a:pt x="535" y="115"/>
                  </a:cubicBezTo>
                  <a:cubicBezTo>
                    <a:pt x="535" y="116"/>
                    <a:pt x="535" y="116"/>
                    <a:pt x="535" y="116"/>
                  </a:cubicBezTo>
                  <a:cubicBezTo>
                    <a:pt x="535" y="116"/>
                    <a:pt x="535" y="117"/>
                    <a:pt x="535" y="117"/>
                  </a:cubicBezTo>
                  <a:cubicBezTo>
                    <a:pt x="534" y="118"/>
                    <a:pt x="536" y="120"/>
                    <a:pt x="536" y="120"/>
                  </a:cubicBezTo>
                  <a:cubicBezTo>
                    <a:pt x="536" y="120"/>
                    <a:pt x="536" y="120"/>
                    <a:pt x="537" y="120"/>
                  </a:cubicBezTo>
                  <a:cubicBezTo>
                    <a:pt x="537" y="120"/>
                    <a:pt x="537" y="120"/>
                    <a:pt x="537" y="121"/>
                  </a:cubicBezTo>
                  <a:cubicBezTo>
                    <a:pt x="537" y="121"/>
                    <a:pt x="538" y="121"/>
                    <a:pt x="538" y="121"/>
                  </a:cubicBezTo>
                  <a:cubicBezTo>
                    <a:pt x="538" y="121"/>
                    <a:pt x="538" y="121"/>
                    <a:pt x="538" y="121"/>
                  </a:cubicBezTo>
                  <a:cubicBezTo>
                    <a:pt x="538" y="121"/>
                    <a:pt x="538" y="121"/>
                    <a:pt x="538" y="121"/>
                  </a:cubicBezTo>
                  <a:cubicBezTo>
                    <a:pt x="537" y="122"/>
                    <a:pt x="537" y="121"/>
                    <a:pt x="537" y="122"/>
                  </a:cubicBezTo>
                  <a:cubicBezTo>
                    <a:pt x="537" y="122"/>
                    <a:pt x="537" y="122"/>
                    <a:pt x="537" y="122"/>
                  </a:cubicBezTo>
                  <a:cubicBezTo>
                    <a:pt x="536" y="122"/>
                    <a:pt x="536" y="122"/>
                    <a:pt x="536" y="122"/>
                  </a:cubicBezTo>
                  <a:cubicBezTo>
                    <a:pt x="536" y="122"/>
                    <a:pt x="535" y="123"/>
                    <a:pt x="535" y="123"/>
                  </a:cubicBezTo>
                  <a:cubicBezTo>
                    <a:pt x="535" y="123"/>
                    <a:pt x="535" y="122"/>
                    <a:pt x="534" y="123"/>
                  </a:cubicBezTo>
                  <a:cubicBezTo>
                    <a:pt x="534" y="123"/>
                    <a:pt x="534" y="123"/>
                    <a:pt x="534" y="123"/>
                  </a:cubicBezTo>
                  <a:cubicBezTo>
                    <a:pt x="534" y="123"/>
                    <a:pt x="534" y="123"/>
                    <a:pt x="534" y="123"/>
                  </a:cubicBezTo>
                  <a:cubicBezTo>
                    <a:pt x="534" y="123"/>
                    <a:pt x="535" y="123"/>
                    <a:pt x="535" y="124"/>
                  </a:cubicBezTo>
                  <a:cubicBezTo>
                    <a:pt x="535" y="124"/>
                    <a:pt x="535" y="124"/>
                    <a:pt x="535" y="124"/>
                  </a:cubicBezTo>
                  <a:cubicBezTo>
                    <a:pt x="535" y="124"/>
                    <a:pt x="535" y="125"/>
                    <a:pt x="536" y="125"/>
                  </a:cubicBezTo>
                  <a:cubicBezTo>
                    <a:pt x="536" y="125"/>
                    <a:pt x="536" y="125"/>
                    <a:pt x="536" y="125"/>
                  </a:cubicBezTo>
                  <a:cubicBezTo>
                    <a:pt x="536" y="125"/>
                    <a:pt x="536" y="125"/>
                    <a:pt x="536" y="125"/>
                  </a:cubicBezTo>
                  <a:cubicBezTo>
                    <a:pt x="536" y="125"/>
                    <a:pt x="536" y="126"/>
                    <a:pt x="536" y="126"/>
                  </a:cubicBezTo>
                  <a:cubicBezTo>
                    <a:pt x="536" y="126"/>
                    <a:pt x="537" y="126"/>
                    <a:pt x="537" y="126"/>
                  </a:cubicBezTo>
                  <a:cubicBezTo>
                    <a:pt x="537" y="127"/>
                    <a:pt x="537" y="127"/>
                    <a:pt x="537" y="127"/>
                  </a:cubicBezTo>
                  <a:cubicBezTo>
                    <a:pt x="537" y="127"/>
                    <a:pt x="537" y="127"/>
                    <a:pt x="537" y="127"/>
                  </a:cubicBezTo>
                  <a:cubicBezTo>
                    <a:pt x="538" y="128"/>
                    <a:pt x="538" y="129"/>
                    <a:pt x="538" y="130"/>
                  </a:cubicBezTo>
                  <a:cubicBezTo>
                    <a:pt x="537" y="130"/>
                    <a:pt x="537" y="130"/>
                    <a:pt x="537" y="130"/>
                  </a:cubicBezTo>
                  <a:cubicBezTo>
                    <a:pt x="537" y="130"/>
                    <a:pt x="537" y="131"/>
                    <a:pt x="537" y="131"/>
                  </a:cubicBezTo>
                  <a:cubicBezTo>
                    <a:pt x="537" y="131"/>
                    <a:pt x="537" y="131"/>
                    <a:pt x="537" y="131"/>
                  </a:cubicBezTo>
                  <a:cubicBezTo>
                    <a:pt x="537" y="131"/>
                    <a:pt x="537" y="131"/>
                    <a:pt x="537" y="132"/>
                  </a:cubicBezTo>
                  <a:cubicBezTo>
                    <a:pt x="537" y="132"/>
                    <a:pt x="536" y="132"/>
                    <a:pt x="536" y="132"/>
                  </a:cubicBezTo>
                  <a:cubicBezTo>
                    <a:pt x="536" y="132"/>
                    <a:pt x="536" y="132"/>
                    <a:pt x="536" y="132"/>
                  </a:cubicBezTo>
                  <a:cubicBezTo>
                    <a:pt x="536" y="132"/>
                    <a:pt x="535" y="132"/>
                    <a:pt x="535" y="131"/>
                  </a:cubicBezTo>
                  <a:cubicBezTo>
                    <a:pt x="534" y="131"/>
                    <a:pt x="534" y="131"/>
                    <a:pt x="534" y="131"/>
                  </a:cubicBezTo>
                  <a:cubicBezTo>
                    <a:pt x="534" y="131"/>
                    <a:pt x="534" y="131"/>
                    <a:pt x="534" y="131"/>
                  </a:cubicBezTo>
                  <a:cubicBezTo>
                    <a:pt x="533" y="130"/>
                    <a:pt x="533" y="130"/>
                    <a:pt x="533" y="130"/>
                  </a:cubicBezTo>
                  <a:cubicBezTo>
                    <a:pt x="533" y="130"/>
                    <a:pt x="532" y="129"/>
                    <a:pt x="532" y="129"/>
                  </a:cubicBezTo>
                  <a:cubicBezTo>
                    <a:pt x="532" y="129"/>
                    <a:pt x="532" y="129"/>
                    <a:pt x="532" y="128"/>
                  </a:cubicBezTo>
                  <a:cubicBezTo>
                    <a:pt x="531" y="128"/>
                    <a:pt x="531" y="127"/>
                    <a:pt x="530" y="127"/>
                  </a:cubicBezTo>
                  <a:cubicBezTo>
                    <a:pt x="530" y="127"/>
                    <a:pt x="528" y="126"/>
                    <a:pt x="528" y="125"/>
                  </a:cubicBezTo>
                  <a:cubicBezTo>
                    <a:pt x="527" y="125"/>
                    <a:pt x="527" y="124"/>
                    <a:pt x="526" y="124"/>
                  </a:cubicBezTo>
                  <a:cubicBezTo>
                    <a:pt x="526" y="123"/>
                    <a:pt x="525" y="123"/>
                    <a:pt x="524" y="122"/>
                  </a:cubicBezTo>
                  <a:cubicBezTo>
                    <a:pt x="524" y="122"/>
                    <a:pt x="524" y="122"/>
                    <a:pt x="524" y="121"/>
                  </a:cubicBezTo>
                  <a:cubicBezTo>
                    <a:pt x="523" y="121"/>
                    <a:pt x="522" y="120"/>
                    <a:pt x="522" y="120"/>
                  </a:cubicBezTo>
                  <a:cubicBezTo>
                    <a:pt x="520" y="118"/>
                    <a:pt x="519" y="117"/>
                    <a:pt x="517" y="116"/>
                  </a:cubicBezTo>
                  <a:cubicBezTo>
                    <a:pt x="517" y="116"/>
                    <a:pt x="517" y="115"/>
                    <a:pt x="517" y="115"/>
                  </a:cubicBezTo>
                  <a:cubicBezTo>
                    <a:pt x="516" y="115"/>
                    <a:pt x="516" y="115"/>
                    <a:pt x="516" y="114"/>
                  </a:cubicBezTo>
                  <a:cubicBezTo>
                    <a:pt x="515" y="114"/>
                    <a:pt x="515" y="114"/>
                    <a:pt x="515" y="114"/>
                  </a:cubicBezTo>
                  <a:cubicBezTo>
                    <a:pt x="514" y="113"/>
                    <a:pt x="513" y="112"/>
                    <a:pt x="513" y="112"/>
                  </a:cubicBezTo>
                  <a:cubicBezTo>
                    <a:pt x="513" y="111"/>
                    <a:pt x="512" y="111"/>
                    <a:pt x="512" y="111"/>
                  </a:cubicBezTo>
                  <a:cubicBezTo>
                    <a:pt x="512" y="110"/>
                    <a:pt x="511" y="110"/>
                    <a:pt x="511" y="109"/>
                  </a:cubicBezTo>
                  <a:cubicBezTo>
                    <a:pt x="510" y="109"/>
                    <a:pt x="510" y="108"/>
                    <a:pt x="510" y="108"/>
                  </a:cubicBezTo>
                  <a:cubicBezTo>
                    <a:pt x="509" y="108"/>
                    <a:pt x="509" y="107"/>
                    <a:pt x="509" y="107"/>
                  </a:cubicBezTo>
                  <a:cubicBezTo>
                    <a:pt x="509" y="107"/>
                    <a:pt x="509" y="107"/>
                    <a:pt x="509" y="107"/>
                  </a:cubicBezTo>
                  <a:cubicBezTo>
                    <a:pt x="509" y="106"/>
                    <a:pt x="508" y="106"/>
                    <a:pt x="508" y="105"/>
                  </a:cubicBezTo>
                  <a:cubicBezTo>
                    <a:pt x="508" y="105"/>
                    <a:pt x="508" y="104"/>
                    <a:pt x="508" y="103"/>
                  </a:cubicBezTo>
                  <a:cubicBezTo>
                    <a:pt x="508" y="103"/>
                    <a:pt x="508" y="103"/>
                    <a:pt x="509" y="103"/>
                  </a:cubicBezTo>
                  <a:cubicBezTo>
                    <a:pt x="508" y="103"/>
                    <a:pt x="508" y="101"/>
                    <a:pt x="507" y="101"/>
                  </a:cubicBezTo>
                  <a:cubicBezTo>
                    <a:pt x="507" y="100"/>
                    <a:pt x="506" y="100"/>
                    <a:pt x="506" y="100"/>
                  </a:cubicBezTo>
                  <a:cubicBezTo>
                    <a:pt x="506" y="100"/>
                    <a:pt x="506" y="100"/>
                    <a:pt x="506" y="100"/>
                  </a:cubicBezTo>
                  <a:cubicBezTo>
                    <a:pt x="506" y="100"/>
                    <a:pt x="507" y="100"/>
                    <a:pt x="507" y="100"/>
                  </a:cubicBezTo>
                  <a:cubicBezTo>
                    <a:pt x="508" y="100"/>
                    <a:pt x="508" y="100"/>
                    <a:pt x="508" y="99"/>
                  </a:cubicBezTo>
                  <a:cubicBezTo>
                    <a:pt x="508" y="99"/>
                    <a:pt x="508" y="99"/>
                    <a:pt x="508" y="99"/>
                  </a:cubicBezTo>
                  <a:cubicBezTo>
                    <a:pt x="508" y="99"/>
                    <a:pt x="509" y="99"/>
                    <a:pt x="509" y="99"/>
                  </a:cubicBezTo>
                  <a:cubicBezTo>
                    <a:pt x="509" y="99"/>
                    <a:pt x="510" y="99"/>
                    <a:pt x="510" y="99"/>
                  </a:cubicBezTo>
                  <a:cubicBezTo>
                    <a:pt x="510" y="98"/>
                    <a:pt x="510" y="99"/>
                    <a:pt x="510" y="98"/>
                  </a:cubicBezTo>
                  <a:cubicBezTo>
                    <a:pt x="510" y="98"/>
                    <a:pt x="510" y="97"/>
                    <a:pt x="511" y="97"/>
                  </a:cubicBezTo>
                  <a:cubicBezTo>
                    <a:pt x="511" y="97"/>
                    <a:pt x="511" y="97"/>
                    <a:pt x="511" y="97"/>
                  </a:cubicBezTo>
                  <a:cubicBezTo>
                    <a:pt x="511" y="96"/>
                    <a:pt x="511" y="96"/>
                    <a:pt x="511" y="96"/>
                  </a:cubicBezTo>
                  <a:cubicBezTo>
                    <a:pt x="511" y="95"/>
                    <a:pt x="511" y="95"/>
                    <a:pt x="511" y="94"/>
                  </a:cubicBezTo>
                  <a:cubicBezTo>
                    <a:pt x="511" y="94"/>
                    <a:pt x="510" y="94"/>
                    <a:pt x="510" y="94"/>
                  </a:cubicBezTo>
                  <a:cubicBezTo>
                    <a:pt x="510" y="93"/>
                    <a:pt x="510" y="93"/>
                    <a:pt x="510" y="93"/>
                  </a:cubicBezTo>
                  <a:cubicBezTo>
                    <a:pt x="510" y="93"/>
                    <a:pt x="510" y="93"/>
                    <a:pt x="511" y="93"/>
                  </a:cubicBezTo>
                  <a:cubicBezTo>
                    <a:pt x="511" y="92"/>
                    <a:pt x="510" y="92"/>
                    <a:pt x="510" y="91"/>
                  </a:cubicBezTo>
                  <a:cubicBezTo>
                    <a:pt x="511" y="91"/>
                    <a:pt x="511" y="91"/>
                    <a:pt x="511" y="91"/>
                  </a:cubicBezTo>
                  <a:cubicBezTo>
                    <a:pt x="511" y="90"/>
                    <a:pt x="511" y="90"/>
                    <a:pt x="511" y="89"/>
                  </a:cubicBezTo>
                  <a:cubicBezTo>
                    <a:pt x="511" y="89"/>
                    <a:pt x="512" y="88"/>
                    <a:pt x="512" y="88"/>
                  </a:cubicBezTo>
                  <a:cubicBezTo>
                    <a:pt x="511" y="88"/>
                    <a:pt x="511" y="88"/>
                    <a:pt x="511" y="87"/>
                  </a:cubicBezTo>
                  <a:cubicBezTo>
                    <a:pt x="511" y="87"/>
                    <a:pt x="512" y="87"/>
                    <a:pt x="512" y="86"/>
                  </a:cubicBezTo>
                  <a:cubicBezTo>
                    <a:pt x="513" y="86"/>
                    <a:pt x="512" y="86"/>
                    <a:pt x="513" y="86"/>
                  </a:cubicBezTo>
                  <a:cubicBezTo>
                    <a:pt x="513" y="86"/>
                    <a:pt x="514" y="86"/>
                    <a:pt x="514" y="86"/>
                  </a:cubicBezTo>
                  <a:cubicBezTo>
                    <a:pt x="514" y="85"/>
                    <a:pt x="515" y="85"/>
                    <a:pt x="515" y="85"/>
                  </a:cubicBezTo>
                  <a:cubicBezTo>
                    <a:pt x="514" y="85"/>
                    <a:pt x="514" y="84"/>
                    <a:pt x="513" y="84"/>
                  </a:cubicBezTo>
                  <a:cubicBezTo>
                    <a:pt x="514" y="84"/>
                    <a:pt x="514" y="84"/>
                    <a:pt x="514" y="83"/>
                  </a:cubicBezTo>
                  <a:cubicBezTo>
                    <a:pt x="514" y="83"/>
                    <a:pt x="514" y="83"/>
                    <a:pt x="514" y="83"/>
                  </a:cubicBezTo>
                  <a:cubicBezTo>
                    <a:pt x="513" y="83"/>
                    <a:pt x="513" y="82"/>
                    <a:pt x="513" y="82"/>
                  </a:cubicBezTo>
                  <a:cubicBezTo>
                    <a:pt x="512" y="82"/>
                    <a:pt x="512" y="82"/>
                    <a:pt x="512" y="82"/>
                  </a:cubicBezTo>
                  <a:cubicBezTo>
                    <a:pt x="512" y="82"/>
                    <a:pt x="511" y="82"/>
                    <a:pt x="512" y="81"/>
                  </a:cubicBezTo>
                  <a:cubicBezTo>
                    <a:pt x="511" y="81"/>
                    <a:pt x="511" y="81"/>
                    <a:pt x="511" y="80"/>
                  </a:cubicBezTo>
                  <a:cubicBezTo>
                    <a:pt x="510" y="80"/>
                    <a:pt x="510" y="80"/>
                    <a:pt x="510" y="79"/>
                  </a:cubicBezTo>
                  <a:cubicBezTo>
                    <a:pt x="509" y="79"/>
                    <a:pt x="509" y="79"/>
                    <a:pt x="509" y="79"/>
                  </a:cubicBezTo>
                  <a:cubicBezTo>
                    <a:pt x="509" y="79"/>
                    <a:pt x="509" y="79"/>
                    <a:pt x="509" y="79"/>
                  </a:cubicBezTo>
                  <a:cubicBezTo>
                    <a:pt x="509" y="78"/>
                    <a:pt x="509" y="78"/>
                    <a:pt x="509" y="78"/>
                  </a:cubicBezTo>
                  <a:cubicBezTo>
                    <a:pt x="510" y="78"/>
                    <a:pt x="512" y="79"/>
                    <a:pt x="513" y="79"/>
                  </a:cubicBezTo>
                  <a:cubicBezTo>
                    <a:pt x="513" y="78"/>
                    <a:pt x="513" y="78"/>
                    <a:pt x="513" y="78"/>
                  </a:cubicBezTo>
                  <a:cubicBezTo>
                    <a:pt x="513" y="78"/>
                    <a:pt x="513" y="78"/>
                    <a:pt x="513" y="78"/>
                  </a:cubicBezTo>
                  <a:cubicBezTo>
                    <a:pt x="513" y="78"/>
                    <a:pt x="513" y="78"/>
                    <a:pt x="513" y="78"/>
                  </a:cubicBezTo>
                  <a:cubicBezTo>
                    <a:pt x="513" y="78"/>
                    <a:pt x="513" y="78"/>
                    <a:pt x="513" y="78"/>
                  </a:cubicBezTo>
                  <a:cubicBezTo>
                    <a:pt x="513" y="78"/>
                    <a:pt x="513" y="78"/>
                    <a:pt x="513" y="78"/>
                  </a:cubicBezTo>
                  <a:cubicBezTo>
                    <a:pt x="513" y="78"/>
                    <a:pt x="513" y="78"/>
                    <a:pt x="513" y="78"/>
                  </a:cubicBezTo>
                  <a:cubicBezTo>
                    <a:pt x="512" y="78"/>
                    <a:pt x="511" y="77"/>
                    <a:pt x="510" y="77"/>
                  </a:cubicBezTo>
                  <a:cubicBezTo>
                    <a:pt x="510" y="77"/>
                    <a:pt x="510" y="77"/>
                    <a:pt x="509" y="77"/>
                  </a:cubicBezTo>
                  <a:cubicBezTo>
                    <a:pt x="509" y="77"/>
                    <a:pt x="508" y="77"/>
                    <a:pt x="508" y="76"/>
                  </a:cubicBezTo>
                  <a:cubicBezTo>
                    <a:pt x="507" y="76"/>
                    <a:pt x="506" y="76"/>
                    <a:pt x="506" y="77"/>
                  </a:cubicBezTo>
                  <a:cubicBezTo>
                    <a:pt x="506" y="77"/>
                    <a:pt x="506" y="77"/>
                    <a:pt x="506" y="77"/>
                  </a:cubicBezTo>
                  <a:cubicBezTo>
                    <a:pt x="506" y="77"/>
                    <a:pt x="505" y="77"/>
                    <a:pt x="505" y="77"/>
                  </a:cubicBezTo>
                  <a:cubicBezTo>
                    <a:pt x="505" y="77"/>
                    <a:pt x="504" y="77"/>
                    <a:pt x="504" y="77"/>
                  </a:cubicBezTo>
                  <a:cubicBezTo>
                    <a:pt x="504" y="77"/>
                    <a:pt x="504" y="78"/>
                    <a:pt x="504" y="78"/>
                  </a:cubicBezTo>
                  <a:cubicBezTo>
                    <a:pt x="504" y="78"/>
                    <a:pt x="504" y="78"/>
                    <a:pt x="504" y="78"/>
                  </a:cubicBezTo>
                  <a:cubicBezTo>
                    <a:pt x="504" y="78"/>
                    <a:pt x="505" y="78"/>
                    <a:pt x="505" y="78"/>
                  </a:cubicBezTo>
                  <a:cubicBezTo>
                    <a:pt x="505" y="79"/>
                    <a:pt x="505" y="79"/>
                    <a:pt x="505" y="79"/>
                  </a:cubicBezTo>
                  <a:cubicBezTo>
                    <a:pt x="505" y="79"/>
                    <a:pt x="505" y="79"/>
                    <a:pt x="505" y="79"/>
                  </a:cubicBezTo>
                  <a:cubicBezTo>
                    <a:pt x="506" y="80"/>
                    <a:pt x="506" y="80"/>
                    <a:pt x="506" y="80"/>
                  </a:cubicBezTo>
                  <a:cubicBezTo>
                    <a:pt x="506" y="80"/>
                    <a:pt x="506" y="80"/>
                    <a:pt x="506" y="80"/>
                  </a:cubicBezTo>
                  <a:cubicBezTo>
                    <a:pt x="506" y="80"/>
                    <a:pt x="507" y="81"/>
                    <a:pt x="507" y="81"/>
                  </a:cubicBezTo>
                  <a:cubicBezTo>
                    <a:pt x="507" y="81"/>
                    <a:pt x="507" y="81"/>
                    <a:pt x="507" y="81"/>
                  </a:cubicBezTo>
                  <a:cubicBezTo>
                    <a:pt x="506" y="81"/>
                    <a:pt x="506" y="81"/>
                    <a:pt x="506" y="82"/>
                  </a:cubicBezTo>
                  <a:cubicBezTo>
                    <a:pt x="505" y="82"/>
                    <a:pt x="506" y="82"/>
                    <a:pt x="505" y="82"/>
                  </a:cubicBezTo>
                  <a:cubicBezTo>
                    <a:pt x="505" y="82"/>
                    <a:pt x="505" y="82"/>
                    <a:pt x="505" y="82"/>
                  </a:cubicBezTo>
                  <a:cubicBezTo>
                    <a:pt x="505" y="83"/>
                    <a:pt x="505" y="83"/>
                    <a:pt x="505" y="83"/>
                  </a:cubicBezTo>
                  <a:cubicBezTo>
                    <a:pt x="505" y="84"/>
                    <a:pt x="504" y="84"/>
                    <a:pt x="504" y="85"/>
                  </a:cubicBezTo>
                  <a:cubicBezTo>
                    <a:pt x="504" y="85"/>
                    <a:pt x="504" y="85"/>
                    <a:pt x="504" y="85"/>
                  </a:cubicBezTo>
                  <a:cubicBezTo>
                    <a:pt x="504" y="86"/>
                    <a:pt x="504" y="85"/>
                    <a:pt x="504" y="86"/>
                  </a:cubicBezTo>
                  <a:cubicBezTo>
                    <a:pt x="503" y="86"/>
                    <a:pt x="503" y="86"/>
                    <a:pt x="503" y="86"/>
                  </a:cubicBezTo>
                  <a:cubicBezTo>
                    <a:pt x="503" y="86"/>
                    <a:pt x="503" y="86"/>
                    <a:pt x="503" y="86"/>
                  </a:cubicBezTo>
                  <a:cubicBezTo>
                    <a:pt x="503" y="86"/>
                    <a:pt x="503" y="86"/>
                    <a:pt x="503" y="85"/>
                  </a:cubicBezTo>
                  <a:cubicBezTo>
                    <a:pt x="503" y="85"/>
                    <a:pt x="503" y="85"/>
                    <a:pt x="502" y="85"/>
                  </a:cubicBezTo>
                  <a:cubicBezTo>
                    <a:pt x="502" y="85"/>
                    <a:pt x="502" y="85"/>
                    <a:pt x="502" y="85"/>
                  </a:cubicBezTo>
                  <a:cubicBezTo>
                    <a:pt x="502" y="85"/>
                    <a:pt x="502" y="84"/>
                    <a:pt x="502" y="84"/>
                  </a:cubicBezTo>
                  <a:cubicBezTo>
                    <a:pt x="502" y="84"/>
                    <a:pt x="501" y="84"/>
                    <a:pt x="501" y="84"/>
                  </a:cubicBezTo>
                  <a:cubicBezTo>
                    <a:pt x="501" y="84"/>
                    <a:pt x="501" y="84"/>
                    <a:pt x="500" y="84"/>
                  </a:cubicBezTo>
                  <a:cubicBezTo>
                    <a:pt x="500" y="83"/>
                    <a:pt x="499" y="84"/>
                    <a:pt x="499" y="83"/>
                  </a:cubicBezTo>
                  <a:cubicBezTo>
                    <a:pt x="499" y="83"/>
                    <a:pt x="499" y="83"/>
                    <a:pt x="499" y="83"/>
                  </a:cubicBezTo>
                  <a:cubicBezTo>
                    <a:pt x="499" y="83"/>
                    <a:pt x="499" y="82"/>
                    <a:pt x="499" y="82"/>
                  </a:cubicBezTo>
                  <a:cubicBezTo>
                    <a:pt x="499" y="82"/>
                    <a:pt x="499" y="82"/>
                    <a:pt x="499" y="82"/>
                  </a:cubicBezTo>
                  <a:cubicBezTo>
                    <a:pt x="499" y="82"/>
                    <a:pt x="498" y="81"/>
                    <a:pt x="498" y="81"/>
                  </a:cubicBezTo>
                  <a:cubicBezTo>
                    <a:pt x="498" y="81"/>
                    <a:pt x="498" y="80"/>
                    <a:pt x="497" y="80"/>
                  </a:cubicBezTo>
                  <a:cubicBezTo>
                    <a:pt x="497" y="80"/>
                    <a:pt x="497" y="80"/>
                    <a:pt x="496" y="80"/>
                  </a:cubicBezTo>
                  <a:cubicBezTo>
                    <a:pt x="496" y="80"/>
                    <a:pt x="496" y="81"/>
                    <a:pt x="496" y="81"/>
                  </a:cubicBezTo>
                  <a:cubicBezTo>
                    <a:pt x="495" y="81"/>
                    <a:pt x="496" y="81"/>
                    <a:pt x="495" y="81"/>
                  </a:cubicBezTo>
                  <a:cubicBezTo>
                    <a:pt x="495" y="81"/>
                    <a:pt x="495" y="81"/>
                    <a:pt x="495" y="81"/>
                  </a:cubicBezTo>
                  <a:cubicBezTo>
                    <a:pt x="495" y="81"/>
                    <a:pt x="495" y="81"/>
                    <a:pt x="494" y="81"/>
                  </a:cubicBezTo>
                  <a:cubicBezTo>
                    <a:pt x="494" y="81"/>
                    <a:pt x="494" y="80"/>
                    <a:pt x="494" y="80"/>
                  </a:cubicBezTo>
                  <a:cubicBezTo>
                    <a:pt x="494" y="80"/>
                    <a:pt x="493" y="80"/>
                    <a:pt x="493" y="80"/>
                  </a:cubicBezTo>
                  <a:cubicBezTo>
                    <a:pt x="492" y="80"/>
                    <a:pt x="492" y="81"/>
                    <a:pt x="491" y="81"/>
                  </a:cubicBezTo>
                  <a:cubicBezTo>
                    <a:pt x="491" y="81"/>
                    <a:pt x="491" y="80"/>
                    <a:pt x="490" y="81"/>
                  </a:cubicBezTo>
                  <a:cubicBezTo>
                    <a:pt x="490" y="81"/>
                    <a:pt x="490" y="81"/>
                    <a:pt x="490" y="81"/>
                  </a:cubicBezTo>
                  <a:cubicBezTo>
                    <a:pt x="489" y="81"/>
                    <a:pt x="489" y="81"/>
                    <a:pt x="489" y="81"/>
                  </a:cubicBezTo>
                  <a:cubicBezTo>
                    <a:pt x="488" y="81"/>
                    <a:pt x="488" y="81"/>
                    <a:pt x="487" y="81"/>
                  </a:cubicBezTo>
                  <a:cubicBezTo>
                    <a:pt x="487" y="81"/>
                    <a:pt x="487" y="81"/>
                    <a:pt x="487" y="81"/>
                  </a:cubicBezTo>
                  <a:cubicBezTo>
                    <a:pt x="487" y="81"/>
                    <a:pt x="487" y="81"/>
                    <a:pt x="486" y="81"/>
                  </a:cubicBezTo>
                  <a:cubicBezTo>
                    <a:pt x="486" y="82"/>
                    <a:pt x="486" y="82"/>
                    <a:pt x="486" y="82"/>
                  </a:cubicBezTo>
                  <a:cubicBezTo>
                    <a:pt x="486" y="82"/>
                    <a:pt x="486" y="82"/>
                    <a:pt x="486" y="83"/>
                  </a:cubicBezTo>
                  <a:cubicBezTo>
                    <a:pt x="486" y="83"/>
                    <a:pt x="487" y="83"/>
                    <a:pt x="487" y="83"/>
                  </a:cubicBezTo>
                  <a:cubicBezTo>
                    <a:pt x="486" y="84"/>
                    <a:pt x="486" y="85"/>
                    <a:pt x="487" y="86"/>
                  </a:cubicBezTo>
                  <a:cubicBezTo>
                    <a:pt x="487" y="86"/>
                    <a:pt x="486" y="86"/>
                    <a:pt x="486" y="86"/>
                  </a:cubicBezTo>
                  <a:cubicBezTo>
                    <a:pt x="486" y="86"/>
                    <a:pt x="486" y="86"/>
                    <a:pt x="486" y="87"/>
                  </a:cubicBezTo>
                  <a:cubicBezTo>
                    <a:pt x="486" y="87"/>
                    <a:pt x="486" y="87"/>
                    <a:pt x="486" y="87"/>
                  </a:cubicBezTo>
                  <a:cubicBezTo>
                    <a:pt x="486" y="87"/>
                    <a:pt x="485" y="88"/>
                    <a:pt x="485" y="88"/>
                  </a:cubicBezTo>
                  <a:cubicBezTo>
                    <a:pt x="485" y="89"/>
                    <a:pt x="486" y="89"/>
                    <a:pt x="486" y="89"/>
                  </a:cubicBezTo>
                  <a:cubicBezTo>
                    <a:pt x="486" y="90"/>
                    <a:pt x="485" y="90"/>
                    <a:pt x="486" y="90"/>
                  </a:cubicBezTo>
                  <a:cubicBezTo>
                    <a:pt x="486" y="91"/>
                    <a:pt x="486" y="91"/>
                    <a:pt x="487" y="91"/>
                  </a:cubicBezTo>
                  <a:cubicBezTo>
                    <a:pt x="487" y="91"/>
                    <a:pt x="487" y="92"/>
                    <a:pt x="487" y="92"/>
                  </a:cubicBezTo>
                  <a:cubicBezTo>
                    <a:pt x="487" y="92"/>
                    <a:pt x="487" y="92"/>
                    <a:pt x="487" y="92"/>
                  </a:cubicBezTo>
                  <a:cubicBezTo>
                    <a:pt x="488" y="92"/>
                    <a:pt x="488" y="92"/>
                    <a:pt x="489" y="92"/>
                  </a:cubicBezTo>
                  <a:cubicBezTo>
                    <a:pt x="489" y="92"/>
                    <a:pt x="489" y="92"/>
                    <a:pt x="489" y="92"/>
                  </a:cubicBezTo>
                  <a:cubicBezTo>
                    <a:pt x="490" y="92"/>
                    <a:pt x="491" y="92"/>
                    <a:pt x="491" y="93"/>
                  </a:cubicBezTo>
                  <a:cubicBezTo>
                    <a:pt x="491" y="93"/>
                    <a:pt x="491" y="93"/>
                    <a:pt x="490" y="93"/>
                  </a:cubicBezTo>
                  <a:cubicBezTo>
                    <a:pt x="490" y="93"/>
                    <a:pt x="490" y="93"/>
                    <a:pt x="490" y="93"/>
                  </a:cubicBezTo>
                  <a:cubicBezTo>
                    <a:pt x="490" y="93"/>
                    <a:pt x="489" y="93"/>
                    <a:pt x="489" y="93"/>
                  </a:cubicBezTo>
                  <a:cubicBezTo>
                    <a:pt x="489" y="93"/>
                    <a:pt x="489" y="93"/>
                    <a:pt x="489" y="93"/>
                  </a:cubicBezTo>
                  <a:cubicBezTo>
                    <a:pt x="489" y="93"/>
                    <a:pt x="489" y="93"/>
                    <a:pt x="489" y="93"/>
                  </a:cubicBezTo>
                  <a:cubicBezTo>
                    <a:pt x="489" y="93"/>
                    <a:pt x="489" y="93"/>
                    <a:pt x="489" y="93"/>
                  </a:cubicBezTo>
                  <a:cubicBezTo>
                    <a:pt x="488" y="93"/>
                    <a:pt x="488" y="93"/>
                    <a:pt x="488" y="93"/>
                  </a:cubicBezTo>
                  <a:cubicBezTo>
                    <a:pt x="487" y="93"/>
                    <a:pt x="487" y="93"/>
                    <a:pt x="487" y="93"/>
                  </a:cubicBezTo>
                  <a:cubicBezTo>
                    <a:pt x="487" y="93"/>
                    <a:pt x="486" y="93"/>
                    <a:pt x="486" y="93"/>
                  </a:cubicBezTo>
                  <a:cubicBezTo>
                    <a:pt x="485" y="93"/>
                    <a:pt x="485" y="93"/>
                    <a:pt x="485" y="93"/>
                  </a:cubicBezTo>
                  <a:cubicBezTo>
                    <a:pt x="485" y="93"/>
                    <a:pt x="485" y="94"/>
                    <a:pt x="485" y="94"/>
                  </a:cubicBezTo>
                  <a:cubicBezTo>
                    <a:pt x="485" y="94"/>
                    <a:pt x="485" y="94"/>
                    <a:pt x="484" y="94"/>
                  </a:cubicBezTo>
                  <a:cubicBezTo>
                    <a:pt x="484" y="94"/>
                    <a:pt x="483" y="94"/>
                    <a:pt x="482" y="94"/>
                  </a:cubicBezTo>
                  <a:cubicBezTo>
                    <a:pt x="482" y="94"/>
                    <a:pt x="482" y="94"/>
                    <a:pt x="482" y="94"/>
                  </a:cubicBezTo>
                  <a:cubicBezTo>
                    <a:pt x="482" y="94"/>
                    <a:pt x="482" y="94"/>
                    <a:pt x="482" y="94"/>
                  </a:cubicBezTo>
                  <a:cubicBezTo>
                    <a:pt x="482" y="94"/>
                    <a:pt x="482" y="94"/>
                    <a:pt x="482" y="94"/>
                  </a:cubicBezTo>
                  <a:cubicBezTo>
                    <a:pt x="481" y="95"/>
                    <a:pt x="479" y="94"/>
                    <a:pt x="479" y="94"/>
                  </a:cubicBezTo>
                  <a:cubicBezTo>
                    <a:pt x="479" y="94"/>
                    <a:pt x="479" y="93"/>
                    <a:pt x="479" y="93"/>
                  </a:cubicBezTo>
                  <a:cubicBezTo>
                    <a:pt x="479" y="93"/>
                    <a:pt x="479" y="93"/>
                    <a:pt x="479" y="94"/>
                  </a:cubicBezTo>
                  <a:cubicBezTo>
                    <a:pt x="480" y="94"/>
                    <a:pt x="481" y="94"/>
                    <a:pt x="481" y="93"/>
                  </a:cubicBezTo>
                  <a:cubicBezTo>
                    <a:pt x="481" y="93"/>
                    <a:pt x="482" y="93"/>
                    <a:pt x="482" y="93"/>
                  </a:cubicBezTo>
                  <a:cubicBezTo>
                    <a:pt x="482" y="93"/>
                    <a:pt x="482" y="93"/>
                    <a:pt x="482" y="93"/>
                  </a:cubicBezTo>
                  <a:cubicBezTo>
                    <a:pt x="481" y="93"/>
                    <a:pt x="481" y="92"/>
                    <a:pt x="481" y="92"/>
                  </a:cubicBezTo>
                  <a:cubicBezTo>
                    <a:pt x="480" y="92"/>
                    <a:pt x="480" y="93"/>
                    <a:pt x="479" y="92"/>
                  </a:cubicBezTo>
                  <a:cubicBezTo>
                    <a:pt x="479" y="92"/>
                    <a:pt x="479" y="92"/>
                    <a:pt x="479" y="92"/>
                  </a:cubicBezTo>
                  <a:cubicBezTo>
                    <a:pt x="478" y="91"/>
                    <a:pt x="476" y="91"/>
                    <a:pt x="475" y="91"/>
                  </a:cubicBezTo>
                  <a:cubicBezTo>
                    <a:pt x="475" y="91"/>
                    <a:pt x="475" y="91"/>
                    <a:pt x="475" y="92"/>
                  </a:cubicBezTo>
                  <a:cubicBezTo>
                    <a:pt x="473" y="91"/>
                    <a:pt x="471" y="90"/>
                    <a:pt x="468" y="90"/>
                  </a:cubicBezTo>
                  <a:cubicBezTo>
                    <a:pt x="468" y="90"/>
                    <a:pt x="468" y="91"/>
                    <a:pt x="468" y="91"/>
                  </a:cubicBezTo>
                  <a:cubicBezTo>
                    <a:pt x="468" y="91"/>
                    <a:pt x="468" y="91"/>
                    <a:pt x="468" y="91"/>
                  </a:cubicBezTo>
                  <a:cubicBezTo>
                    <a:pt x="468" y="91"/>
                    <a:pt x="467" y="91"/>
                    <a:pt x="467" y="91"/>
                  </a:cubicBezTo>
                  <a:cubicBezTo>
                    <a:pt x="467" y="92"/>
                    <a:pt x="467" y="92"/>
                    <a:pt x="467" y="92"/>
                  </a:cubicBezTo>
                  <a:cubicBezTo>
                    <a:pt x="467" y="92"/>
                    <a:pt x="468" y="92"/>
                    <a:pt x="468" y="93"/>
                  </a:cubicBezTo>
                  <a:cubicBezTo>
                    <a:pt x="468" y="93"/>
                    <a:pt x="468" y="93"/>
                    <a:pt x="467" y="93"/>
                  </a:cubicBezTo>
                  <a:cubicBezTo>
                    <a:pt x="467" y="92"/>
                    <a:pt x="466" y="92"/>
                    <a:pt x="465" y="92"/>
                  </a:cubicBezTo>
                  <a:cubicBezTo>
                    <a:pt x="464" y="92"/>
                    <a:pt x="464" y="92"/>
                    <a:pt x="464" y="93"/>
                  </a:cubicBezTo>
                  <a:cubicBezTo>
                    <a:pt x="463" y="92"/>
                    <a:pt x="463" y="92"/>
                    <a:pt x="462" y="92"/>
                  </a:cubicBezTo>
                  <a:cubicBezTo>
                    <a:pt x="462" y="92"/>
                    <a:pt x="462" y="92"/>
                    <a:pt x="462" y="92"/>
                  </a:cubicBezTo>
                  <a:cubicBezTo>
                    <a:pt x="462" y="92"/>
                    <a:pt x="461" y="92"/>
                    <a:pt x="461" y="92"/>
                  </a:cubicBezTo>
                  <a:cubicBezTo>
                    <a:pt x="460" y="92"/>
                    <a:pt x="460" y="92"/>
                    <a:pt x="459" y="92"/>
                  </a:cubicBezTo>
                  <a:cubicBezTo>
                    <a:pt x="459" y="92"/>
                    <a:pt x="459" y="92"/>
                    <a:pt x="459" y="92"/>
                  </a:cubicBezTo>
                  <a:cubicBezTo>
                    <a:pt x="459" y="92"/>
                    <a:pt x="459" y="93"/>
                    <a:pt x="459" y="93"/>
                  </a:cubicBezTo>
                  <a:cubicBezTo>
                    <a:pt x="459" y="93"/>
                    <a:pt x="459" y="93"/>
                    <a:pt x="459" y="93"/>
                  </a:cubicBezTo>
                  <a:cubicBezTo>
                    <a:pt x="459" y="93"/>
                    <a:pt x="458" y="93"/>
                    <a:pt x="458" y="93"/>
                  </a:cubicBezTo>
                  <a:cubicBezTo>
                    <a:pt x="458" y="93"/>
                    <a:pt x="458" y="92"/>
                    <a:pt x="458" y="92"/>
                  </a:cubicBezTo>
                  <a:cubicBezTo>
                    <a:pt x="457" y="92"/>
                    <a:pt x="457" y="92"/>
                    <a:pt x="457" y="92"/>
                  </a:cubicBezTo>
                  <a:cubicBezTo>
                    <a:pt x="456" y="92"/>
                    <a:pt x="455" y="92"/>
                    <a:pt x="454" y="92"/>
                  </a:cubicBezTo>
                  <a:cubicBezTo>
                    <a:pt x="454" y="92"/>
                    <a:pt x="453" y="92"/>
                    <a:pt x="453" y="92"/>
                  </a:cubicBezTo>
                  <a:cubicBezTo>
                    <a:pt x="453" y="92"/>
                    <a:pt x="451" y="92"/>
                    <a:pt x="451" y="92"/>
                  </a:cubicBezTo>
                  <a:cubicBezTo>
                    <a:pt x="450" y="92"/>
                    <a:pt x="450" y="92"/>
                    <a:pt x="449" y="92"/>
                  </a:cubicBezTo>
                  <a:cubicBezTo>
                    <a:pt x="449" y="92"/>
                    <a:pt x="448" y="92"/>
                    <a:pt x="448" y="92"/>
                  </a:cubicBezTo>
                  <a:cubicBezTo>
                    <a:pt x="447" y="92"/>
                    <a:pt x="447" y="92"/>
                    <a:pt x="447" y="92"/>
                  </a:cubicBezTo>
                  <a:cubicBezTo>
                    <a:pt x="447" y="92"/>
                    <a:pt x="447" y="92"/>
                    <a:pt x="447" y="92"/>
                  </a:cubicBezTo>
                  <a:cubicBezTo>
                    <a:pt x="446" y="93"/>
                    <a:pt x="446" y="93"/>
                    <a:pt x="445" y="93"/>
                  </a:cubicBezTo>
                  <a:cubicBezTo>
                    <a:pt x="445" y="94"/>
                    <a:pt x="445" y="94"/>
                    <a:pt x="445" y="94"/>
                  </a:cubicBezTo>
                  <a:cubicBezTo>
                    <a:pt x="445" y="94"/>
                    <a:pt x="445" y="95"/>
                    <a:pt x="445" y="95"/>
                  </a:cubicBezTo>
                  <a:cubicBezTo>
                    <a:pt x="445" y="96"/>
                    <a:pt x="444" y="96"/>
                    <a:pt x="443" y="97"/>
                  </a:cubicBezTo>
                  <a:cubicBezTo>
                    <a:pt x="443" y="98"/>
                    <a:pt x="444" y="99"/>
                    <a:pt x="444" y="99"/>
                  </a:cubicBezTo>
                  <a:cubicBezTo>
                    <a:pt x="444" y="99"/>
                    <a:pt x="444" y="100"/>
                    <a:pt x="444" y="100"/>
                  </a:cubicBezTo>
                  <a:cubicBezTo>
                    <a:pt x="444" y="100"/>
                    <a:pt x="443" y="99"/>
                    <a:pt x="443" y="101"/>
                  </a:cubicBezTo>
                  <a:cubicBezTo>
                    <a:pt x="443" y="101"/>
                    <a:pt x="443" y="101"/>
                    <a:pt x="443" y="101"/>
                  </a:cubicBezTo>
                  <a:cubicBezTo>
                    <a:pt x="443" y="101"/>
                    <a:pt x="443" y="101"/>
                    <a:pt x="443" y="101"/>
                  </a:cubicBezTo>
                  <a:cubicBezTo>
                    <a:pt x="443" y="101"/>
                    <a:pt x="443" y="102"/>
                    <a:pt x="443" y="102"/>
                  </a:cubicBezTo>
                  <a:cubicBezTo>
                    <a:pt x="443" y="102"/>
                    <a:pt x="443" y="102"/>
                    <a:pt x="442" y="102"/>
                  </a:cubicBezTo>
                  <a:cubicBezTo>
                    <a:pt x="442" y="102"/>
                    <a:pt x="442" y="103"/>
                    <a:pt x="442" y="103"/>
                  </a:cubicBezTo>
                  <a:cubicBezTo>
                    <a:pt x="442" y="103"/>
                    <a:pt x="441" y="103"/>
                    <a:pt x="441" y="104"/>
                  </a:cubicBezTo>
                  <a:cubicBezTo>
                    <a:pt x="441" y="104"/>
                    <a:pt x="441" y="104"/>
                    <a:pt x="441" y="105"/>
                  </a:cubicBezTo>
                  <a:cubicBezTo>
                    <a:pt x="441" y="105"/>
                    <a:pt x="441" y="105"/>
                    <a:pt x="441" y="106"/>
                  </a:cubicBezTo>
                  <a:cubicBezTo>
                    <a:pt x="441" y="106"/>
                    <a:pt x="441" y="106"/>
                    <a:pt x="441" y="106"/>
                  </a:cubicBezTo>
                  <a:cubicBezTo>
                    <a:pt x="441" y="107"/>
                    <a:pt x="441" y="107"/>
                    <a:pt x="441" y="108"/>
                  </a:cubicBezTo>
                  <a:cubicBezTo>
                    <a:pt x="441" y="108"/>
                    <a:pt x="441" y="108"/>
                    <a:pt x="441" y="108"/>
                  </a:cubicBezTo>
                  <a:cubicBezTo>
                    <a:pt x="441" y="108"/>
                    <a:pt x="441" y="108"/>
                    <a:pt x="441" y="108"/>
                  </a:cubicBezTo>
                  <a:cubicBezTo>
                    <a:pt x="441" y="108"/>
                    <a:pt x="440" y="109"/>
                    <a:pt x="440" y="109"/>
                  </a:cubicBezTo>
                  <a:cubicBezTo>
                    <a:pt x="440" y="109"/>
                    <a:pt x="440" y="109"/>
                    <a:pt x="440" y="109"/>
                  </a:cubicBezTo>
                  <a:cubicBezTo>
                    <a:pt x="440" y="109"/>
                    <a:pt x="440" y="109"/>
                    <a:pt x="440" y="109"/>
                  </a:cubicBezTo>
                  <a:cubicBezTo>
                    <a:pt x="440" y="110"/>
                    <a:pt x="440" y="110"/>
                    <a:pt x="440" y="110"/>
                  </a:cubicBezTo>
                  <a:cubicBezTo>
                    <a:pt x="439" y="110"/>
                    <a:pt x="439" y="110"/>
                    <a:pt x="439" y="110"/>
                  </a:cubicBezTo>
                  <a:cubicBezTo>
                    <a:pt x="439" y="110"/>
                    <a:pt x="439" y="111"/>
                    <a:pt x="439" y="111"/>
                  </a:cubicBezTo>
                  <a:cubicBezTo>
                    <a:pt x="438" y="111"/>
                    <a:pt x="438" y="112"/>
                    <a:pt x="438" y="112"/>
                  </a:cubicBezTo>
                  <a:cubicBezTo>
                    <a:pt x="437" y="113"/>
                    <a:pt x="436" y="113"/>
                    <a:pt x="437" y="114"/>
                  </a:cubicBezTo>
                  <a:cubicBezTo>
                    <a:pt x="437" y="114"/>
                    <a:pt x="437" y="115"/>
                    <a:pt x="438" y="115"/>
                  </a:cubicBezTo>
                  <a:cubicBezTo>
                    <a:pt x="438" y="115"/>
                    <a:pt x="439" y="115"/>
                    <a:pt x="439" y="115"/>
                  </a:cubicBezTo>
                  <a:cubicBezTo>
                    <a:pt x="440" y="115"/>
                    <a:pt x="440" y="115"/>
                    <a:pt x="440" y="115"/>
                  </a:cubicBezTo>
                  <a:cubicBezTo>
                    <a:pt x="441" y="116"/>
                    <a:pt x="441" y="115"/>
                    <a:pt x="442" y="115"/>
                  </a:cubicBezTo>
                  <a:cubicBezTo>
                    <a:pt x="442" y="115"/>
                    <a:pt x="443" y="115"/>
                    <a:pt x="443" y="115"/>
                  </a:cubicBezTo>
                  <a:cubicBezTo>
                    <a:pt x="443" y="115"/>
                    <a:pt x="444" y="115"/>
                    <a:pt x="444" y="115"/>
                  </a:cubicBezTo>
                  <a:cubicBezTo>
                    <a:pt x="444" y="116"/>
                    <a:pt x="445" y="116"/>
                    <a:pt x="445" y="116"/>
                  </a:cubicBezTo>
                  <a:cubicBezTo>
                    <a:pt x="445" y="116"/>
                    <a:pt x="445" y="116"/>
                    <a:pt x="445" y="117"/>
                  </a:cubicBezTo>
                  <a:cubicBezTo>
                    <a:pt x="445" y="117"/>
                    <a:pt x="445" y="117"/>
                    <a:pt x="445" y="117"/>
                  </a:cubicBezTo>
                  <a:cubicBezTo>
                    <a:pt x="445" y="117"/>
                    <a:pt x="445" y="117"/>
                    <a:pt x="445" y="117"/>
                  </a:cubicBezTo>
                  <a:cubicBezTo>
                    <a:pt x="446" y="117"/>
                    <a:pt x="446" y="118"/>
                    <a:pt x="446" y="118"/>
                  </a:cubicBezTo>
                  <a:cubicBezTo>
                    <a:pt x="446" y="118"/>
                    <a:pt x="446" y="118"/>
                    <a:pt x="446" y="119"/>
                  </a:cubicBezTo>
                  <a:cubicBezTo>
                    <a:pt x="446" y="119"/>
                    <a:pt x="447" y="120"/>
                    <a:pt x="448" y="119"/>
                  </a:cubicBezTo>
                  <a:cubicBezTo>
                    <a:pt x="448" y="119"/>
                    <a:pt x="448" y="119"/>
                    <a:pt x="448" y="119"/>
                  </a:cubicBezTo>
                  <a:cubicBezTo>
                    <a:pt x="448" y="119"/>
                    <a:pt x="449" y="119"/>
                    <a:pt x="449" y="119"/>
                  </a:cubicBezTo>
                  <a:cubicBezTo>
                    <a:pt x="449" y="119"/>
                    <a:pt x="449" y="119"/>
                    <a:pt x="449" y="119"/>
                  </a:cubicBezTo>
                  <a:cubicBezTo>
                    <a:pt x="449" y="118"/>
                    <a:pt x="449" y="118"/>
                    <a:pt x="449" y="118"/>
                  </a:cubicBezTo>
                  <a:cubicBezTo>
                    <a:pt x="449" y="118"/>
                    <a:pt x="449" y="118"/>
                    <a:pt x="449" y="118"/>
                  </a:cubicBezTo>
                  <a:cubicBezTo>
                    <a:pt x="449" y="118"/>
                    <a:pt x="450" y="119"/>
                    <a:pt x="450" y="119"/>
                  </a:cubicBezTo>
                  <a:cubicBezTo>
                    <a:pt x="450" y="119"/>
                    <a:pt x="450" y="119"/>
                    <a:pt x="450" y="119"/>
                  </a:cubicBezTo>
                  <a:cubicBezTo>
                    <a:pt x="450" y="119"/>
                    <a:pt x="450" y="120"/>
                    <a:pt x="450" y="120"/>
                  </a:cubicBezTo>
                  <a:cubicBezTo>
                    <a:pt x="450" y="120"/>
                    <a:pt x="450" y="120"/>
                    <a:pt x="450" y="120"/>
                  </a:cubicBezTo>
                  <a:cubicBezTo>
                    <a:pt x="450" y="120"/>
                    <a:pt x="450" y="120"/>
                    <a:pt x="450" y="120"/>
                  </a:cubicBezTo>
                  <a:cubicBezTo>
                    <a:pt x="450" y="121"/>
                    <a:pt x="451" y="121"/>
                    <a:pt x="451" y="120"/>
                  </a:cubicBezTo>
                  <a:cubicBezTo>
                    <a:pt x="451" y="120"/>
                    <a:pt x="452" y="120"/>
                    <a:pt x="452" y="120"/>
                  </a:cubicBezTo>
                  <a:cubicBezTo>
                    <a:pt x="453" y="120"/>
                    <a:pt x="453" y="120"/>
                    <a:pt x="453" y="120"/>
                  </a:cubicBezTo>
                  <a:cubicBezTo>
                    <a:pt x="454" y="119"/>
                    <a:pt x="453" y="119"/>
                    <a:pt x="453" y="119"/>
                  </a:cubicBezTo>
                  <a:cubicBezTo>
                    <a:pt x="453" y="119"/>
                    <a:pt x="453" y="119"/>
                    <a:pt x="453" y="119"/>
                  </a:cubicBezTo>
                  <a:cubicBezTo>
                    <a:pt x="454" y="119"/>
                    <a:pt x="454" y="119"/>
                    <a:pt x="454" y="119"/>
                  </a:cubicBezTo>
                  <a:cubicBezTo>
                    <a:pt x="454" y="120"/>
                    <a:pt x="454" y="120"/>
                    <a:pt x="454" y="121"/>
                  </a:cubicBezTo>
                  <a:cubicBezTo>
                    <a:pt x="454" y="121"/>
                    <a:pt x="455" y="121"/>
                    <a:pt x="455" y="121"/>
                  </a:cubicBezTo>
                  <a:cubicBezTo>
                    <a:pt x="455" y="120"/>
                    <a:pt x="455" y="119"/>
                    <a:pt x="455" y="119"/>
                  </a:cubicBezTo>
                  <a:cubicBezTo>
                    <a:pt x="455" y="119"/>
                    <a:pt x="455" y="119"/>
                    <a:pt x="454" y="118"/>
                  </a:cubicBezTo>
                  <a:cubicBezTo>
                    <a:pt x="454" y="118"/>
                    <a:pt x="455" y="118"/>
                    <a:pt x="454" y="118"/>
                  </a:cubicBezTo>
                  <a:cubicBezTo>
                    <a:pt x="454" y="117"/>
                    <a:pt x="454" y="118"/>
                    <a:pt x="454" y="117"/>
                  </a:cubicBezTo>
                  <a:cubicBezTo>
                    <a:pt x="454" y="117"/>
                    <a:pt x="455" y="118"/>
                    <a:pt x="456" y="117"/>
                  </a:cubicBezTo>
                  <a:cubicBezTo>
                    <a:pt x="456" y="117"/>
                    <a:pt x="456" y="117"/>
                    <a:pt x="457" y="117"/>
                  </a:cubicBezTo>
                  <a:cubicBezTo>
                    <a:pt x="457" y="117"/>
                    <a:pt x="458" y="118"/>
                    <a:pt x="458" y="118"/>
                  </a:cubicBezTo>
                  <a:cubicBezTo>
                    <a:pt x="459" y="118"/>
                    <a:pt x="459" y="118"/>
                    <a:pt x="459" y="118"/>
                  </a:cubicBezTo>
                  <a:cubicBezTo>
                    <a:pt x="459" y="118"/>
                    <a:pt x="460" y="118"/>
                    <a:pt x="460" y="119"/>
                  </a:cubicBezTo>
                  <a:cubicBezTo>
                    <a:pt x="460" y="119"/>
                    <a:pt x="460" y="119"/>
                    <a:pt x="460" y="119"/>
                  </a:cubicBezTo>
                  <a:cubicBezTo>
                    <a:pt x="460" y="119"/>
                    <a:pt x="461" y="119"/>
                    <a:pt x="461" y="119"/>
                  </a:cubicBezTo>
                  <a:cubicBezTo>
                    <a:pt x="461" y="119"/>
                    <a:pt x="461" y="119"/>
                    <a:pt x="461" y="119"/>
                  </a:cubicBezTo>
                  <a:cubicBezTo>
                    <a:pt x="462" y="120"/>
                    <a:pt x="462" y="120"/>
                    <a:pt x="462" y="120"/>
                  </a:cubicBezTo>
                  <a:cubicBezTo>
                    <a:pt x="463" y="120"/>
                    <a:pt x="463" y="120"/>
                    <a:pt x="464" y="121"/>
                  </a:cubicBezTo>
                  <a:cubicBezTo>
                    <a:pt x="464" y="121"/>
                    <a:pt x="464" y="121"/>
                    <a:pt x="465" y="121"/>
                  </a:cubicBezTo>
                  <a:cubicBezTo>
                    <a:pt x="465" y="121"/>
                    <a:pt x="465" y="121"/>
                    <a:pt x="465" y="121"/>
                  </a:cubicBezTo>
                  <a:cubicBezTo>
                    <a:pt x="466" y="121"/>
                    <a:pt x="466" y="122"/>
                    <a:pt x="467" y="122"/>
                  </a:cubicBezTo>
                  <a:cubicBezTo>
                    <a:pt x="467" y="122"/>
                    <a:pt x="467" y="122"/>
                    <a:pt x="467" y="122"/>
                  </a:cubicBezTo>
                  <a:cubicBezTo>
                    <a:pt x="467" y="122"/>
                    <a:pt x="467" y="123"/>
                    <a:pt x="467" y="123"/>
                  </a:cubicBezTo>
                  <a:cubicBezTo>
                    <a:pt x="467" y="123"/>
                    <a:pt x="466" y="122"/>
                    <a:pt x="466" y="122"/>
                  </a:cubicBezTo>
                  <a:cubicBezTo>
                    <a:pt x="466" y="122"/>
                    <a:pt x="465" y="122"/>
                    <a:pt x="465" y="122"/>
                  </a:cubicBezTo>
                  <a:cubicBezTo>
                    <a:pt x="465" y="122"/>
                    <a:pt x="465" y="123"/>
                    <a:pt x="465" y="123"/>
                  </a:cubicBezTo>
                  <a:cubicBezTo>
                    <a:pt x="466" y="123"/>
                    <a:pt x="466" y="123"/>
                    <a:pt x="467" y="124"/>
                  </a:cubicBezTo>
                  <a:cubicBezTo>
                    <a:pt x="467" y="124"/>
                    <a:pt x="467" y="124"/>
                    <a:pt x="468" y="124"/>
                  </a:cubicBezTo>
                  <a:cubicBezTo>
                    <a:pt x="468" y="124"/>
                    <a:pt x="469" y="125"/>
                    <a:pt x="469" y="125"/>
                  </a:cubicBezTo>
                  <a:cubicBezTo>
                    <a:pt x="469" y="125"/>
                    <a:pt x="469" y="125"/>
                    <a:pt x="469" y="126"/>
                  </a:cubicBezTo>
                  <a:cubicBezTo>
                    <a:pt x="469" y="126"/>
                    <a:pt x="469" y="126"/>
                    <a:pt x="469" y="126"/>
                  </a:cubicBezTo>
                  <a:cubicBezTo>
                    <a:pt x="470" y="126"/>
                    <a:pt x="471" y="127"/>
                    <a:pt x="472" y="127"/>
                  </a:cubicBezTo>
                  <a:cubicBezTo>
                    <a:pt x="472" y="127"/>
                    <a:pt x="471" y="127"/>
                    <a:pt x="472" y="128"/>
                  </a:cubicBezTo>
                  <a:cubicBezTo>
                    <a:pt x="472" y="128"/>
                    <a:pt x="472" y="128"/>
                    <a:pt x="472" y="128"/>
                  </a:cubicBezTo>
                  <a:cubicBezTo>
                    <a:pt x="472" y="128"/>
                    <a:pt x="472" y="129"/>
                    <a:pt x="472" y="129"/>
                  </a:cubicBezTo>
                  <a:cubicBezTo>
                    <a:pt x="472" y="130"/>
                    <a:pt x="472" y="130"/>
                    <a:pt x="472" y="130"/>
                  </a:cubicBezTo>
                  <a:cubicBezTo>
                    <a:pt x="472" y="131"/>
                    <a:pt x="472" y="131"/>
                    <a:pt x="472" y="132"/>
                  </a:cubicBezTo>
                  <a:cubicBezTo>
                    <a:pt x="472" y="132"/>
                    <a:pt x="472" y="132"/>
                    <a:pt x="473" y="133"/>
                  </a:cubicBezTo>
                  <a:cubicBezTo>
                    <a:pt x="473" y="133"/>
                    <a:pt x="473" y="133"/>
                    <a:pt x="473" y="133"/>
                  </a:cubicBezTo>
                  <a:cubicBezTo>
                    <a:pt x="473" y="133"/>
                    <a:pt x="473" y="134"/>
                    <a:pt x="473" y="134"/>
                  </a:cubicBezTo>
                  <a:cubicBezTo>
                    <a:pt x="473" y="134"/>
                    <a:pt x="473" y="134"/>
                    <a:pt x="473" y="134"/>
                  </a:cubicBezTo>
                  <a:cubicBezTo>
                    <a:pt x="474" y="135"/>
                    <a:pt x="474" y="135"/>
                    <a:pt x="474" y="136"/>
                  </a:cubicBezTo>
                  <a:cubicBezTo>
                    <a:pt x="474" y="136"/>
                    <a:pt x="475" y="136"/>
                    <a:pt x="475" y="136"/>
                  </a:cubicBezTo>
                  <a:cubicBezTo>
                    <a:pt x="475" y="137"/>
                    <a:pt x="475" y="137"/>
                    <a:pt x="475" y="137"/>
                  </a:cubicBezTo>
                  <a:cubicBezTo>
                    <a:pt x="476" y="137"/>
                    <a:pt x="476" y="137"/>
                    <a:pt x="476" y="138"/>
                  </a:cubicBezTo>
                  <a:cubicBezTo>
                    <a:pt x="476" y="138"/>
                    <a:pt x="476" y="138"/>
                    <a:pt x="476" y="139"/>
                  </a:cubicBezTo>
                  <a:cubicBezTo>
                    <a:pt x="477" y="139"/>
                    <a:pt x="477" y="139"/>
                    <a:pt x="477" y="140"/>
                  </a:cubicBezTo>
                  <a:cubicBezTo>
                    <a:pt x="477" y="140"/>
                    <a:pt x="478" y="140"/>
                    <a:pt x="478" y="140"/>
                  </a:cubicBezTo>
                  <a:cubicBezTo>
                    <a:pt x="478" y="141"/>
                    <a:pt x="478" y="141"/>
                    <a:pt x="478" y="142"/>
                  </a:cubicBezTo>
                  <a:cubicBezTo>
                    <a:pt x="478" y="142"/>
                    <a:pt x="478" y="142"/>
                    <a:pt x="478" y="142"/>
                  </a:cubicBezTo>
                  <a:cubicBezTo>
                    <a:pt x="478" y="142"/>
                    <a:pt x="478" y="143"/>
                    <a:pt x="479" y="143"/>
                  </a:cubicBezTo>
                  <a:cubicBezTo>
                    <a:pt x="479" y="143"/>
                    <a:pt x="479" y="143"/>
                    <a:pt x="479" y="143"/>
                  </a:cubicBezTo>
                  <a:cubicBezTo>
                    <a:pt x="479" y="144"/>
                    <a:pt x="480" y="145"/>
                    <a:pt x="480" y="146"/>
                  </a:cubicBezTo>
                  <a:cubicBezTo>
                    <a:pt x="480" y="146"/>
                    <a:pt x="479" y="146"/>
                    <a:pt x="479" y="147"/>
                  </a:cubicBezTo>
                  <a:cubicBezTo>
                    <a:pt x="479" y="147"/>
                    <a:pt x="479" y="147"/>
                    <a:pt x="479" y="147"/>
                  </a:cubicBezTo>
                  <a:cubicBezTo>
                    <a:pt x="479" y="148"/>
                    <a:pt x="479" y="148"/>
                    <a:pt x="479" y="148"/>
                  </a:cubicBezTo>
                  <a:cubicBezTo>
                    <a:pt x="478" y="149"/>
                    <a:pt x="479" y="149"/>
                    <a:pt x="479" y="149"/>
                  </a:cubicBezTo>
                  <a:cubicBezTo>
                    <a:pt x="479" y="150"/>
                    <a:pt x="479" y="150"/>
                    <a:pt x="479" y="151"/>
                  </a:cubicBezTo>
                  <a:cubicBezTo>
                    <a:pt x="479" y="151"/>
                    <a:pt x="479" y="151"/>
                    <a:pt x="479" y="151"/>
                  </a:cubicBezTo>
                  <a:cubicBezTo>
                    <a:pt x="479" y="151"/>
                    <a:pt x="479" y="151"/>
                    <a:pt x="479" y="151"/>
                  </a:cubicBezTo>
                  <a:cubicBezTo>
                    <a:pt x="479" y="152"/>
                    <a:pt x="478" y="153"/>
                    <a:pt x="478" y="153"/>
                  </a:cubicBezTo>
                  <a:cubicBezTo>
                    <a:pt x="478" y="154"/>
                    <a:pt x="478" y="154"/>
                    <a:pt x="479" y="155"/>
                  </a:cubicBezTo>
                  <a:cubicBezTo>
                    <a:pt x="479" y="155"/>
                    <a:pt x="479" y="155"/>
                    <a:pt x="479" y="155"/>
                  </a:cubicBezTo>
                  <a:cubicBezTo>
                    <a:pt x="479" y="155"/>
                    <a:pt x="479" y="156"/>
                    <a:pt x="479" y="156"/>
                  </a:cubicBezTo>
                  <a:cubicBezTo>
                    <a:pt x="479" y="156"/>
                    <a:pt x="479" y="157"/>
                    <a:pt x="479" y="157"/>
                  </a:cubicBezTo>
                  <a:cubicBezTo>
                    <a:pt x="479" y="157"/>
                    <a:pt x="479" y="158"/>
                    <a:pt x="479" y="158"/>
                  </a:cubicBezTo>
                  <a:cubicBezTo>
                    <a:pt x="479" y="158"/>
                    <a:pt x="479" y="159"/>
                    <a:pt x="479" y="159"/>
                  </a:cubicBezTo>
                  <a:cubicBezTo>
                    <a:pt x="479" y="159"/>
                    <a:pt x="478" y="159"/>
                    <a:pt x="478" y="159"/>
                  </a:cubicBezTo>
                  <a:cubicBezTo>
                    <a:pt x="478" y="160"/>
                    <a:pt x="478" y="160"/>
                    <a:pt x="478" y="161"/>
                  </a:cubicBezTo>
                  <a:cubicBezTo>
                    <a:pt x="478" y="161"/>
                    <a:pt x="477" y="161"/>
                    <a:pt x="477" y="161"/>
                  </a:cubicBezTo>
                  <a:cubicBezTo>
                    <a:pt x="477" y="162"/>
                    <a:pt x="477" y="162"/>
                    <a:pt x="477" y="162"/>
                  </a:cubicBezTo>
                  <a:cubicBezTo>
                    <a:pt x="477" y="163"/>
                    <a:pt x="477" y="163"/>
                    <a:pt x="477" y="163"/>
                  </a:cubicBezTo>
                  <a:cubicBezTo>
                    <a:pt x="477" y="163"/>
                    <a:pt x="477" y="164"/>
                    <a:pt x="477" y="164"/>
                  </a:cubicBezTo>
                  <a:cubicBezTo>
                    <a:pt x="476" y="164"/>
                    <a:pt x="476" y="164"/>
                    <a:pt x="476" y="165"/>
                  </a:cubicBezTo>
                  <a:cubicBezTo>
                    <a:pt x="477" y="165"/>
                    <a:pt x="477" y="165"/>
                    <a:pt x="476" y="165"/>
                  </a:cubicBezTo>
                  <a:cubicBezTo>
                    <a:pt x="476" y="166"/>
                    <a:pt x="476" y="165"/>
                    <a:pt x="476" y="166"/>
                  </a:cubicBezTo>
                  <a:cubicBezTo>
                    <a:pt x="476" y="168"/>
                    <a:pt x="476" y="168"/>
                    <a:pt x="476" y="168"/>
                  </a:cubicBezTo>
                  <a:cubicBezTo>
                    <a:pt x="476" y="168"/>
                    <a:pt x="476" y="168"/>
                    <a:pt x="476" y="168"/>
                  </a:cubicBezTo>
                  <a:cubicBezTo>
                    <a:pt x="476" y="168"/>
                    <a:pt x="476" y="168"/>
                    <a:pt x="476" y="169"/>
                  </a:cubicBezTo>
                  <a:cubicBezTo>
                    <a:pt x="476" y="169"/>
                    <a:pt x="476" y="169"/>
                    <a:pt x="476" y="169"/>
                  </a:cubicBezTo>
                  <a:cubicBezTo>
                    <a:pt x="475" y="169"/>
                    <a:pt x="475" y="169"/>
                    <a:pt x="475" y="170"/>
                  </a:cubicBezTo>
                  <a:cubicBezTo>
                    <a:pt x="475" y="171"/>
                    <a:pt x="475" y="171"/>
                    <a:pt x="474" y="172"/>
                  </a:cubicBezTo>
                  <a:cubicBezTo>
                    <a:pt x="474" y="172"/>
                    <a:pt x="473" y="172"/>
                    <a:pt x="473" y="173"/>
                  </a:cubicBezTo>
                  <a:cubicBezTo>
                    <a:pt x="473" y="173"/>
                    <a:pt x="472" y="173"/>
                    <a:pt x="472" y="173"/>
                  </a:cubicBezTo>
                  <a:cubicBezTo>
                    <a:pt x="472" y="174"/>
                    <a:pt x="471" y="173"/>
                    <a:pt x="471" y="174"/>
                  </a:cubicBezTo>
                  <a:cubicBezTo>
                    <a:pt x="471" y="174"/>
                    <a:pt x="470" y="174"/>
                    <a:pt x="469" y="174"/>
                  </a:cubicBezTo>
                  <a:cubicBezTo>
                    <a:pt x="469" y="174"/>
                    <a:pt x="469" y="174"/>
                    <a:pt x="468" y="174"/>
                  </a:cubicBezTo>
                  <a:cubicBezTo>
                    <a:pt x="468" y="174"/>
                    <a:pt x="468" y="174"/>
                    <a:pt x="468" y="174"/>
                  </a:cubicBezTo>
                  <a:cubicBezTo>
                    <a:pt x="468" y="174"/>
                    <a:pt x="467" y="174"/>
                    <a:pt x="467" y="174"/>
                  </a:cubicBezTo>
                  <a:cubicBezTo>
                    <a:pt x="467" y="174"/>
                    <a:pt x="467" y="173"/>
                    <a:pt x="467" y="173"/>
                  </a:cubicBezTo>
                  <a:cubicBezTo>
                    <a:pt x="466" y="173"/>
                    <a:pt x="466" y="173"/>
                    <a:pt x="466" y="173"/>
                  </a:cubicBezTo>
                  <a:cubicBezTo>
                    <a:pt x="465" y="172"/>
                    <a:pt x="465" y="171"/>
                    <a:pt x="464" y="171"/>
                  </a:cubicBezTo>
                  <a:cubicBezTo>
                    <a:pt x="464" y="171"/>
                    <a:pt x="464" y="171"/>
                    <a:pt x="464" y="172"/>
                  </a:cubicBezTo>
                  <a:cubicBezTo>
                    <a:pt x="464" y="172"/>
                    <a:pt x="464" y="172"/>
                    <a:pt x="464" y="172"/>
                  </a:cubicBezTo>
                  <a:cubicBezTo>
                    <a:pt x="464" y="172"/>
                    <a:pt x="464" y="172"/>
                    <a:pt x="464" y="172"/>
                  </a:cubicBezTo>
                  <a:cubicBezTo>
                    <a:pt x="463" y="172"/>
                    <a:pt x="464" y="172"/>
                    <a:pt x="464" y="171"/>
                  </a:cubicBezTo>
                  <a:cubicBezTo>
                    <a:pt x="463" y="171"/>
                    <a:pt x="463" y="171"/>
                    <a:pt x="462" y="171"/>
                  </a:cubicBezTo>
                  <a:cubicBezTo>
                    <a:pt x="462" y="171"/>
                    <a:pt x="462" y="171"/>
                    <a:pt x="462" y="171"/>
                  </a:cubicBezTo>
                  <a:cubicBezTo>
                    <a:pt x="462" y="171"/>
                    <a:pt x="462" y="171"/>
                    <a:pt x="462" y="171"/>
                  </a:cubicBezTo>
                  <a:cubicBezTo>
                    <a:pt x="462" y="172"/>
                    <a:pt x="462" y="173"/>
                    <a:pt x="462" y="173"/>
                  </a:cubicBezTo>
                  <a:cubicBezTo>
                    <a:pt x="462" y="173"/>
                    <a:pt x="462" y="173"/>
                    <a:pt x="462" y="174"/>
                  </a:cubicBezTo>
                  <a:cubicBezTo>
                    <a:pt x="462" y="174"/>
                    <a:pt x="462" y="174"/>
                    <a:pt x="462" y="174"/>
                  </a:cubicBezTo>
                  <a:cubicBezTo>
                    <a:pt x="462" y="174"/>
                    <a:pt x="462" y="174"/>
                    <a:pt x="462" y="174"/>
                  </a:cubicBezTo>
                  <a:cubicBezTo>
                    <a:pt x="462" y="174"/>
                    <a:pt x="462" y="174"/>
                    <a:pt x="462" y="175"/>
                  </a:cubicBezTo>
                  <a:cubicBezTo>
                    <a:pt x="462" y="175"/>
                    <a:pt x="462" y="175"/>
                    <a:pt x="462" y="175"/>
                  </a:cubicBezTo>
                  <a:cubicBezTo>
                    <a:pt x="461" y="175"/>
                    <a:pt x="461" y="175"/>
                    <a:pt x="461" y="175"/>
                  </a:cubicBezTo>
                  <a:cubicBezTo>
                    <a:pt x="461" y="175"/>
                    <a:pt x="461" y="174"/>
                    <a:pt x="461" y="174"/>
                  </a:cubicBezTo>
                  <a:cubicBezTo>
                    <a:pt x="460" y="174"/>
                    <a:pt x="460" y="175"/>
                    <a:pt x="459" y="174"/>
                  </a:cubicBezTo>
                  <a:cubicBezTo>
                    <a:pt x="460" y="174"/>
                    <a:pt x="460" y="174"/>
                    <a:pt x="461" y="174"/>
                  </a:cubicBezTo>
                  <a:cubicBezTo>
                    <a:pt x="461" y="174"/>
                    <a:pt x="461" y="174"/>
                    <a:pt x="461" y="173"/>
                  </a:cubicBezTo>
                  <a:cubicBezTo>
                    <a:pt x="461" y="173"/>
                    <a:pt x="461" y="173"/>
                    <a:pt x="461" y="173"/>
                  </a:cubicBezTo>
                  <a:cubicBezTo>
                    <a:pt x="461" y="172"/>
                    <a:pt x="461" y="172"/>
                    <a:pt x="461" y="172"/>
                  </a:cubicBezTo>
                  <a:cubicBezTo>
                    <a:pt x="461" y="172"/>
                    <a:pt x="461" y="172"/>
                    <a:pt x="461" y="172"/>
                  </a:cubicBezTo>
                  <a:cubicBezTo>
                    <a:pt x="461" y="171"/>
                    <a:pt x="461" y="171"/>
                    <a:pt x="461" y="171"/>
                  </a:cubicBezTo>
                  <a:cubicBezTo>
                    <a:pt x="460" y="170"/>
                    <a:pt x="460" y="170"/>
                    <a:pt x="459" y="169"/>
                  </a:cubicBezTo>
                  <a:cubicBezTo>
                    <a:pt x="459" y="169"/>
                    <a:pt x="459" y="168"/>
                    <a:pt x="458" y="167"/>
                  </a:cubicBezTo>
                  <a:cubicBezTo>
                    <a:pt x="458" y="167"/>
                    <a:pt x="458" y="166"/>
                    <a:pt x="457" y="166"/>
                  </a:cubicBezTo>
                  <a:cubicBezTo>
                    <a:pt x="457" y="165"/>
                    <a:pt x="456" y="165"/>
                    <a:pt x="456" y="164"/>
                  </a:cubicBezTo>
                  <a:cubicBezTo>
                    <a:pt x="456" y="164"/>
                    <a:pt x="456" y="164"/>
                    <a:pt x="455" y="164"/>
                  </a:cubicBezTo>
                  <a:cubicBezTo>
                    <a:pt x="456" y="164"/>
                    <a:pt x="457" y="163"/>
                    <a:pt x="457" y="163"/>
                  </a:cubicBezTo>
                  <a:cubicBezTo>
                    <a:pt x="457" y="163"/>
                    <a:pt x="457" y="162"/>
                    <a:pt x="457" y="162"/>
                  </a:cubicBezTo>
                  <a:cubicBezTo>
                    <a:pt x="458" y="162"/>
                    <a:pt x="458" y="162"/>
                    <a:pt x="459" y="162"/>
                  </a:cubicBezTo>
                  <a:cubicBezTo>
                    <a:pt x="460" y="163"/>
                    <a:pt x="461" y="163"/>
                    <a:pt x="463" y="163"/>
                  </a:cubicBezTo>
                  <a:cubicBezTo>
                    <a:pt x="463" y="163"/>
                    <a:pt x="463" y="163"/>
                    <a:pt x="463" y="162"/>
                  </a:cubicBezTo>
                  <a:cubicBezTo>
                    <a:pt x="463" y="162"/>
                    <a:pt x="462" y="162"/>
                    <a:pt x="462" y="161"/>
                  </a:cubicBezTo>
                  <a:cubicBezTo>
                    <a:pt x="462" y="161"/>
                    <a:pt x="462" y="161"/>
                    <a:pt x="462" y="161"/>
                  </a:cubicBezTo>
                  <a:cubicBezTo>
                    <a:pt x="462" y="160"/>
                    <a:pt x="463" y="160"/>
                    <a:pt x="463" y="160"/>
                  </a:cubicBezTo>
                  <a:cubicBezTo>
                    <a:pt x="463" y="160"/>
                    <a:pt x="462" y="159"/>
                    <a:pt x="462" y="158"/>
                  </a:cubicBezTo>
                  <a:cubicBezTo>
                    <a:pt x="462" y="158"/>
                    <a:pt x="463" y="158"/>
                    <a:pt x="463" y="158"/>
                  </a:cubicBezTo>
                  <a:cubicBezTo>
                    <a:pt x="463" y="158"/>
                    <a:pt x="462" y="157"/>
                    <a:pt x="462" y="157"/>
                  </a:cubicBezTo>
                  <a:cubicBezTo>
                    <a:pt x="462" y="157"/>
                    <a:pt x="463" y="157"/>
                    <a:pt x="462" y="156"/>
                  </a:cubicBezTo>
                  <a:cubicBezTo>
                    <a:pt x="462" y="156"/>
                    <a:pt x="462" y="156"/>
                    <a:pt x="462" y="155"/>
                  </a:cubicBezTo>
                  <a:cubicBezTo>
                    <a:pt x="462" y="155"/>
                    <a:pt x="462" y="155"/>
                    <a:pt x="462" y="155"/>
                  </a:cubicBezTo>
                  <a:cubicBezTo>
                    <a:pt x="462" y="155"/>
                    <a:pt x="462" y="155"/>
                    <a:pt x="462" y="154"/>
                  </a:cubicBezTo>
                  <a:cubicBezTo>
                    <a:pt x="462" y="154"/>
                    <a:pt x="461" y="154"/>
                    <a:pt x="461" y="153"/>
                  </a:cubicBezTo>
                  <a:cubicBezTo>
                    <a:pt x="461" y="153"/>
                    <a:pt x="461" y="153"/>
                    <a:pt x="461" y="152"/>
                  </a:cubicBezTo>
                  <a:cubicBezTo>
                    <a:pt x="461" y="152"/>
                    <a:pt x="461" y="151"/>
                    <a:pt x="461" y="151"/>
                  </a:cubicBezTo>
                  <a:cubicBezTo>
                    <a:pt x="461" y="151"/>
                    <a:pt x="461" y="151"/>
                    <a:pt x="461" y="151"/>
                  </a:cubicBezTo>
                  <a:cubicBezTo>
                    <a:pt x="461" y="151"/>
                    <a:pt x="461" y="151"/>
                    <a:pt x="461" y="151"/>
                  </a:cubicBezTo>
                  <a:cubicBezTo>
                    <a:pt x="461" y="151"/>
                    <a:pt x="461" y="151"/>
                    <a:pt x="461" y="150"/>
                  </a:cubicBezTo>
                  <a:cubicBezTo>
                    <a:pt x="462" y="150"/>
                    <a:pt x="461" y="149"/>
                    <a:pt x="461" y="149"/>
                  </a:cubicBezTo>
                  <a:cubicBezTo>
                    <a:pt x="461" y="148"/>
                    <a:pt x="460" y="148"/>
                    <a:pt x="460" y="147"/>
                  </a:cubicBezTo>
                  <a:cubicBezTo>
                    <a:pt x="460" y="147"/>
                    <a:pt x="460" y="147"/>
                    <a:pt x="460" y="147"/>
                  </a:cubicBezTo>
                  <a:cubicBezTo>
                    <a:pt x="460" y="146"/>
                    <a:pt x="460" y="146"/>
                    <a:pt x="460" y="146"/>
                  </a:cubicBezTo>
                  <a:cubicBezTo>
                    <a:pt x="460" y="146"/>
                    <a:pt x="460" y="146"/>
                    <a:pt x="460" y="145"/>
                  </a:cubicBezTo>
                  <a:cubicBezTo>
                    <a:pt x="460" y="145"/>
                    <a:pt x="460" y="145"/>
                    <a:pt x="460" y="145"/>
                  </a:cubicBezTo>
                  <a:cubicBezTo>
                    <a:pt x="459" y="146"/>
                    <a:pt x="458" y="145"/>
                    <a:pt x="457" y="145"/>
                  </a:cubicBezTo>
                  <a:cubicBezTo>
                    <a:pt x="457" y="146"/>
                    <a:pt x="456" y="146"/>
                    <a:pt x="456" y="146"/>
                  </a:cubicBezTo>
                  <a:cubicBezTo>
                    <a:pt x="455" y="146"/>
                    <a:pt x="455" y="146"/>
                    <a:pt x="455" y="146"/>
                  </a:cubicBezTo>
                  <a:cubicBezTo>
                    <a:pt x="454" y="146"/>
                    <a:pt x="455" y="147"/>
                    <a:pt x="454" y="147"/>
                  </a:cubicBezTo>
                  <a:cubicBezTo>
                    <a:pt x="454" y="147"/>
                    <a:pt x="453" y="147"/>
                    <a:pt x="453" y="147"/>
                  </a:cubicBezTo>
                  <a:cubicBezTo>
                    <a:pt x="452" y="147"/>
                    <a:pt x="452" y="147"/>
                    <a:pt x="452" y="148"/>
                  </a:cubicBezTo>
                  <a:cubicBezTo>
                    <a:pt x="452" y="148"/>
                    <a:pt x="452" y="149"/>
                    <a:pt x="452" y="149"/>
                  </a:cubicBezTo>
                  <a:cubicBezTo>
                    <a:pt x="451" y="149"/>
                    <a:pt x="451" y="149"/>
                    <a:pt x="451" y="149"/>
                  </a:cubicBezTo>
                  <a:cubicBezTo>
                    <a:pt x="450" y="149"/>
                    <a:pt x="449" y="149"/>
                    <a:pt x="448" y="149"/>
                  </a:cubicBezTo>
                  <a:cubicBezTo>
                    <a:pt x="448" y="149"/>
                    <a:pt x="447" y="149"/>
                    <a:pt x="446" y="149"/>
                  </a:cubicBezTo>
                  <a:cubicBezTo>
                    <a:pt x="446" y="148"/>
                    <a:pt x="445" y="147"/>
                    <a:pt x="444" y="147"/>
                  </a:cubicBezTo>
                  <a:cubicBezTo>
                    <a:pt x="444" y="147"/>
                    <a:pt x="444" y="146"/>
                    <a:pt x="444" y="146"/>
                  </a:cubicBezTo>
                  <a:cubicBezTo>
                    <a:pt x="443" y="146"/>
                    <a:pt x="443" y="146"/>
                    <a:pt x="443" y="145"/>
                  </a:cubicBezTo>
                  <a:cubicBezTo>
                    <a:pt x="443" y="145"/>
                    <a:pt x="443" y="145"/>
                    <a:pt x="443" y="145"/>
                  </a:cubicBezTo>
                  <a:cubicBezTo>
                    <a:pt x="443" y="145"/>
                    <a:pt x="443" y="145"/>
                    <a:pt x="443" y="145"/>
                  </a:cubicBezTo>
                  <a:cubicBezTo>
                    <a:pt x="442" y="145"/>
                    <a:pt x="442" y="144"/>
                    <a:pt x="442" y="144"/>
                  </a:cubicBezTo>
                  <a:cubicBezTo>
                    <a:pt x="441" y="144"/>
                    <a:pt x="442" y="143"/>
                    <a:pt x="441" y="143"/>
                  </a:cubicBezTo>
                  <a:cubicBezTo>
                    <a:pt x="441" y="143"/>
                    <a:pt x="440" y="143"/>
                    <a:pt x="440" y="143"/>
                  </a:cubicBezTo>
                  <a:cubicBezTo>
                    <a:pt x="440" y="143"/>
                    <a:pt x="439" y="143"/>
                    <a:pt x="439" y="143"/>
                  </a:cubicBezTo>
                  <a:cubicBezTo>
                    <a:pt x="439" y="143"/>
                    <a:pt x="439" y="143"/>
                    <a:pt x="438" y="142"/>
                  </a:cubicBezTo>
                  <a:cubicBezTo>
                    <a:pt x="438" y="142"/>
                    <a:pt x="438" y="142"/>
                    <a:pt x="438" y="142"/>
                  </a:cubicBezTo>
                  <a:cubicBezTo>
                    <a:pt x="437" y="142"/>
                    <a:pt x="437" y="142"/>
                    <a:pt x="437" y="142"/>
                  </a:cubicBezTo>
                  <a:cubicBezTo>
                    <a:pt x="437" y="142"/>
                    <a:pt x="437" y="142"/>
                    <a:pt x="437" y="142"/>
                  </a:cubicBezTo>
                  <a:cubicBezTo>
                    <a:pt x="437" y="141"/>
                    <a:pt x="436" y="141"/>
                    <a:pt x="436" y="141"/>
                  </a:cubicBezTo>
                  <a:cubicBezTo>
                    <a:pt x="436" y="141"/>
                    <a:pt x="436" y="141"/>
                    <a:pt x="435" y="141"/>
                  </a:cubicBezTo>
                  <a:cubicBezTo>
                    <a:pt x="435" y="141"/>
                    <a:pt x="435" y="141"/>
                    <a:pt x="435" y="141"/>
                  </a:cubicBezTo>
                  <a:cubicBezTo>
                    <a:pt x="435" y="140"/>
                    <a:pt x="434" y="140"/>
                    <a:pt x="434" y="140"/>
                  </a:cubicBezTo>
                  <a:cubicBezTo>
                    <a:pt x="434" y="141"/>
                    <a:pt x="434" y="141"/>
                    <a:pt x="433" y="141"/>
                  </a:cubicBezTo>
                  <a:cubicBezTo>
                    <a:pt x="433" y="140"/>
                    <a:pt x="433" y="140"/>
                    <a:pt x="432" y="140"/>
                  </a:cubicBezTo>
                  <a:cubicBezTo>
                    <a:pt x="432" y="140"/>
                    <a:pt x="432" y="140"/>
                    <a:pt x="432" y="140"/>
                  </a:cubicBezTo>
                  <a:cubicBezTo>
                    <a:pt x="432" y="140"/>
                    <a:pt x="432" y="140"/>
                    <a:pt x="431" y="139"/>
                  </a:cubicBezTo>
                  <a:cubicBezTo>
                    <a:pt x="430" y="139"/>
                    <a:pt x="429" y="140"/>
                    <a:pt x="429" y="140"/>
                  </a:cubicBezTo>
                  <a:cubicBezTo>
                    <a:pt x="427" y="139"/>
                    <a:pt x="425" y="138"/>
                    <a:pt x="425" y="136"/>
                  </a:cubicBezTo>
                  <a:cubicBezTo>
                    <a:pt x="423" y="136"/>
                    <a:pt x="423" y="134"/>
                    <a:pt x="422" y="134"/>
                  </a:cubicBezTo>
                  <a:cubicBezTo>
                    <a:pt x="421" y="133"/>
                    <a:pt x="420" y="133"/>
                    <a:pt x="420" y="132"/>
                  </a:cubicBezTo>
                  <a:cubicBezTo>
                    <a:pt x="419" y="132"/>
                    <a:pt x="419" y="132"/>
                    <a:pt x="419" y="132"/>
                  </a:cubicBezTo>
                  <a:cubicBezTo>
                    <a:pt x="419" y="132"/>
                    <a:pt x="419" y="131"/>
                    <a:pt x="419" y="131"/>
                  </a:cubicBezTo>
                  <a:cubicBezTo>
                    <a:pt x="419" y="131"/>
                    <a:pt x="419" y="131"/>
                    <a:pt x="418" y="131"/>
                  </a:cubicBezTo>
                  <a:cubicBezTo>
                    <a:pt x="418" y="131"/>
                    <a:pt x="418" y="131"/>
                    <a:pt x="418" y="130"/>
                  </a:cubicBezTo>
                  <a:cubicBezTo>
                    <a:pt x="418" y="130"/>
                    <a:pt x="418" y="130"/>
                    <a:pt x="418" y="130"/>
                  </a:cubicBezTo>
                  <a:cubicBezTo>
                    <a:pt x="418" y="130"/>
                    <a:pt x="418" y="130"/>
                    <a:pt x="418" y="130"/>
                  </a:cubicBezTo>
                  <a:cubicBezTo>
                    <a:pt x="417" y="130"/>
                    <a:pt x="417" y="130"/>
                    <a:pt x="417" y="130"/>
                  </a:cubicBezTo>
                  <a:cubicBezTo>
                    <a:pt x="417" y="130"/>
                    <a:pt x="417" y="129"/>
                    <a:pt x="417" y="129"/>
                  </a:cubicBezTo>
                  <a:cubicBezTo>
                    <a:pt x="416" y="129"/>
                    <a:pt x="415" y="128"/>
                    <a:pt x="415" y="128"/>
                  </a:cubicBezTo>
                  <a:cubicBezTo>
                    <a:pt x="414" y="127"/>
                    <a:pt x="415" y="127"/>
                    <a:pt x="414" y="127"/>
                  </a:cubicBezTo>
                  <a:cubicBezTo>
                    <a:pt x="414" y="127"/>
                    <a:pt x="414" y="127"/>
                    <a:pt x="414" y="127"/>
                  </a:cubicBezTo>
                  <a:cubicBezTo>
                    <a:pt x="413" y="126"/>
                    <a:pt x="413" y="126"/>
                    <a:pt x="413" y="126"/>
                  </a:cubicBezTo>
                  <a:cubicBezTo>
                    <a:pt x="413" y="126"/>
                    <a:pt x="413" y="126"/>
                    <a:pt x="413" y="126"/>
                  </a:cubicBezTo>
                  <a:cubicBezTo>
                    <a:pt x="413" y="126"/>
                    <a:pt x="413" y="126"/>
                    <a:pt x="413" y="126"/>
                  </a:cubicBezTo>
                  <a:cubicBezTo>
                    <a:pt x="412" y="125"/>
                    <a:pt x="412" y="125"/>
                    <a:pt x="412" y="125"/>
                  </a:cubicBezTo>
                  <a:cubicBezTo>
                    <a:pt x="412" y="125"/>
                    <a:pt x="411" y="125"/>
                    <a:pt x="411" y="125"/>
                  </a:cubicBezTo>
                  <a:cubicBezTo>
                    <a:pt x="411" y="125"/>
                    <a:pt x="411" y="125"/>
                    <a:pt x="411" y="125"/>
                  </a:cubicBezTo>
                  <a:cubicBezTo>
                    <a:pt x="410" y="124"/>
                    <a:pt x="410" y="124"/>
                    <a:pt x="410" y="124"/>
                  </a:cubicBezTo>
                  <a:cubicBezTo>
                    <a:pt x="410" y="124"/>
                    <a:pt x="410" y="124"/>
                    <a:pt x="409" y="124"/>
                  </a:cubicBezTo>
                  <a:cubicBezTo>
                    <a:pt x="409" y="123"/>
                    <a:pt x="409" y="123"/>
                    <a:pt x="409" y="123"/>
                  </a:cubicBezTo>
                  <a:cubicBezTo>
                    <a:pt x="409" y="123"/>
                    <a:pt x="408" y="123"/>
                    <a:pt x="408" y="123"/>
                  </a:cubicBezTo>
                  <a:cubicBezTo>
                    <a:pt x="408" y="123"/>
                    <a:pt x="408" y="123"/>
                    <a:pt x="408" y="123"/>
                  </a:cubicBezTo>
                  <a:cubicBezTo>
                    <a:pt x="408" y="122"/>
                    <a:pt x="407" y="123"/>
                    <a:pt x="407" y="122"/>
                  </a:cubicBezTo>
                  <a:cubicBezTo>
                    <a:pt x="407" y="122"/>
                    <a:pt x="407" y="122"/>
                    <a:pt x="407" y="122"/>
                  </a:cubicBezTo>
                  <a:cubicBezTo>
                    <a:pt x="406" y="122"/>
                    <a:pt x="405" y="122"/>
                    <a:pt x="404" y="122"/>
                  </a:cubicBezTo>
                  <a:cubicBezTo>
                    <a:pt x="404" y="122"/>
                    <a:pt x="404" y="122"/>
                    <a:pt x="404" y="122"/>
                  </a:cubicBezTo>
                  <a:cubicBezTo>
                    <a:pt x="403" y="122"/>
                    <a:pt x="402" y="122"/>
                    <a:pt x="402" y="121"/>
                  </a:cubicBezTo>
                  <a:cubicBezTo>
                    <a:pt x="402" y="121"/>
                    <a:pt x="401" y="121"/>
                    <a:pt x="401" y="121"/>
                  </a:cubicBezTo>
                  <a:cubicBezTo>
                    <a:pt x="401" y="121"/>
                    <a:pt x="401" y="121"/>
                    <a:pt x="400" y="121"/>
                  </a:cubicBezTo>
                  <a:cubicBezTo>
                    <a:pt x="400" y="121"/>
                    <a:pt x="400" y="120"/>
                    <a:pt x="400" y="120"/>
                  </a:cubicBezTo>
                  <a:cubicBezTo>
                    <a:pt x="399" y="120"/>
                    <a:pt x="399" y="120"/>
                    <a:pt x="398" y="120"/>
                  </a:cubicBezTo>
                  <a:cubicBezTo>
                    <a:pt x="398" y="120"/>
                    <a:pt x="398" y="120"/>
                    <a:pt x="398" y="120"/>
                  </a:cubicBezTo>
                  <a:cubicBezTo>
                    <a:pt x="398" y="120"/>
                    <a:pt x="398" y="120"/>
                    <a:pt x="397" y="120"/>
                  </a:cubicBezTo>
                  <a:cubicBezTo>
                    <a:pt x="397" y="120"/>
                    <a:pt x="397" y="120"/>
                    <a:pt x="396" y="120"/>
                  </a:cubicBezTo>
                  <a:cubicBezTo>
                    <a:pt x="396" y="120"/>
                    <a:pt x="396" y="120"/>
                    <a:pt x="396" y="120"/>
                  </a:cubicBezTo>
                  <a:cubicBezTo>
                    <a:pt x="396" y="120"/>
                    <a:pt x="395" y="120"/>
                    <a:pt x="395" y="120"/>
                  </a:cubicBezTo>
                  <a:cubicBezTo>
                    <a:pt x="395" y="120"/>
                    <a:pt x="395" y="120"/>
                    <a:pt x="395" y="120"/>
                  </a:cubicBezTo>
                  <a:cubicBezTo>
                    <a:pt x="395" y="120"/>
                    <a:pt x="394" y="120"/>
                    <a:pt x="394" y="120"/>
                  </a:cubicBezTo>
                  <a:cubicBezTo>
                    <a:pt x="393" y="120"/>
                    <a:pt x="393" y="120"/>
                    <a:pt x="393" y="120"/>
                  </a:cubicBezTo>
                  <a:cubicBezTo>
                    <a:pt x="392" y="120"/>
                    <a:pt x="392" y="120"/>
                    <a:pt x="392" y="121"/>
                  </a:cubicBezTo>
                  <a:cubicBezTo>
                    <a:pt x="392" y="121"/>
                    <a:pt x="391" y="121"/>
                    <a:pt x="391" y="121"/>
                  </a:cubicBezTo>
                  <a:cubicBezTo>
                    <a:pt x="391" y="121"/>
                    <a:pt x="390" y="121"/>
                    <a:pt x="390" y="121"/>
                  </a:cubicBezTo>
                  <a:cubicBezTo>
                    <a:pt x="390" y="121"/>
                    <a:pt x="389" y="121"/>
                    <a:pt x="388" y="121"/>
                  </a:cubicBezTo>
                  <a:cubicBezTo>
                    <a:pt x="388" y="121"/>
                    <a:pt x="388" y="121"/>
                    <a:pt x="388" y="122"/>
                  </a:cubicBezTo>
                  <a:cubicBezTo>
                    <a:pt x="388" y="122"/>
                    <a:pt x="388" y="122"/>
                    <a:pt x="388" y="122"/>
                  </a:cubicBezTo>
                  <a:cubicBezTo>
                    <a:pt x="387" y="122"/>
                    <a:pt x="387" y="123"/>
                    <a:pt x="387" y="123"/>
                  </a:cubicBezTo>
                  <a:cubicBezTo>
                    <a:pt x="387" y="123"/>
                    <a:pt x="387" y="123"/>
                    <a:pt x="387" y="123"/>
                  </a:cubicBezTo>
                  <a:cubicBezTo>
                    <a:pt x="387" y="124"/>
                    <a:pt x="386" y="123"/>
                    <a:pt x="386" y="124"/>
                  </a:cubicBezTo>
                  <a:cubicBezTo>
                    <a:pt x="387" y="125"/>
                    <a:pt x="387" y="125"/>
                    <a:pt x="388" y="125"/>
                  </a:cubicBezTo>
                  <a:cubicBezTo>
                    <a:pt x="389" y="125"/>
                    <a:pt x="390" y="126"/>
                    <a:pt x="390" y="126"/>
                  </a:cubicBezTo>
                  <a:cubicBezTo>
                    <a:pt x="390" y="126"/>
                    <a:pt x="390" y="126"/>
                    <a:pt x="390" y="127"/>
                  </a:cubicBezTo>
                  <a:cubicBezTo>
                    <a:pt x="390" y="127"/>
                    <a:pt x="390" y="127"/>
                    <a:pt x="390" y="127"/>
                  </a:cubicBezTo>
                  <a:cubicBezTo>
                    <a:pt x="391" y="127"/>
                    <a:pt x="391" y="127"/>
                    <a:pt x="391" y="128"/>
                  </a:cubicBezTo>
                  <a:cubicBezTo>
                    <a:pt x="391" y="128"/>
                    <a:pt x="391" y="128"/>
                    <a:pt x="391" y="128"/>
                  </a:cubicBezTo>
                  <a:cubicBezTo>
                    <a:pt x="391" y="128"/>
                    <a:pt x="391" y="128"/>
                    <a:pt x="391" y="128"/>
                  </a:cubicBezTo>
                  <a:cubicBezTo>
                    <a:pt x="391" y="129"/>
                    <a:pt x="390" y="129"/>
                    <a:pt x="390" y="130"/>
                  </a:cubicBezTo>
                  <a:cubicBezTo>
                    <a:pt x="390" y="130"/>
                    <a:pt x="390" y="130"/>
                    <a:pt x="390" y="131"/>
                  </a:cubicBezTo>
                  <a:cubicBezTo>
                    <a:pt x="390" y="131"/>
                    <a:pt x="390" y="132"/>
                    <a:pt x="390" y="132"/>
                  </a:cubicBezTo>
                  <a:cubicBezTo>
                    <a:pt x="390" y="132"/>
                    <a:pt x="391" y="132"/>
                    <a:pt x="391" y="133"/>
                  </a:cubicBezTo>
                  <a:cubicBezTo>
                    <a:pt x="390" y="133"/>
                    <a:pt x="390" y="133"/>
                    <a:pt x="390" y="134"/>
                  </a:cubicBezTo>
                  <a:cubicBezTo>
                    <a:pt x="390" y="134"/>
                    <a:pt x="390" y="134"/>
                    <a:pt x="390" y="134"/>
                  </a:cubicBezTo>
                  <a:cubicBezTo>
                    <a:pt x="390" y="134"/>
                    <a:pt x="391" y="134"/>
                    <a:pt x="391" y="134"/>
                  </a:cubicBezTo>
                  <a:cubicBezTo>
                    <a:pt x="391" y="134"/>
                    <a:pt x="390" y="134"/>
                    <a:pt x="390" y="134"/>
                  </a:cubicBezTo>
                  <a:cubicBezTo>
                    <a:pt x="390" y="135"/>
                    <a:pt x="391" y="136"/>
                    <a:pt x="391" y="136"/>
                  </a:cubicBezTo>
                  <a:cubicBezTo>
                    <a:pt x="391" y="136"/>
                    <a:pt x="391" y="136"/>
                    <a:pt x="391" y="136"/>
                  </a:cubicBezTo>
                  <a:cubicBezTo>
                    <a:pt x="391" y="136"/>
                    <a:pt x="392" y="137"/>
                    <a:pt x="392" y="137"/>
                  </a:cubicBezTo>
                  <a:cubicBezTo>
                    <a:pt x="391" y="138"/>
                    <a:pt x="391" y="137"/>
                    <a:pt x="390" y="138"/>
                  </a:cubicBezTo>
                  <a:cubicBezTo>
                    <a:pt x="389" y="138"/>
                    <a:pt x="389" y="139"/>
                    <a:pt x="388" y="140"/>
                  </a:cubicBezTo>
                  <a:cubicBezTo>
                    <a:pt x="387" y="139"/>
                    <a:pt x="386" y="139"/>
                    <a:pt x="385" y="139"/>
                  </a:cubicBezTo>
                  <a:cubicBezTo>
                    <a:pt x="384" y="139"/>
                    <a:pt x="384" y="139"/>
                    <a:pt x="383" y="138"/>
                  </a:cubicBezTo>
                  <a:cubicBezTo>
                    <a:pt x="383" y="138"/>
                    <a:pt x="383" y="138"/>
                    <a:pt x="382" y="138"/>
                  </a:cubicBezTo>
                  <a:cubicBezTo>
                    <a:pt x="382" y="138"/>
                    <a:pt x="382" y="138"/>
                    <a:pt x="381" y="138"/>
                  </a:cubicBezTo>
                  <a:cubicBezTo>
                    <a:pt x="381" y="138"/>
                    <a:pt x="381" y="137"/>
                    <a:pt x="381" y="137"/>
                  </a:cubicBezTo>
                  <a:cubicBezTo>
                    <a:pt x="380" y="137"/>
                    <a:pt x="379" y="138"/>
                    <a:pt x="379" y="138"/>
                  </a:cubicBezTo>
                  <a:cubicBezTo>
                    <a:pt x="378" y="138"/>
                    <a:pt x="378" y="138"/>
                    <a:pt x="378" y="138"/>
                  </a:cubicBezTo>
                  <a:cubicBezTo>
                    <a:pt x="377" y="138"/>
                    <a:pt x="376" y="137"/>
                    <a:pt x="375" y="137"/>
                  </a:cubicBezTo>
                  <a:cubicBezTo>
                    <a:pt x="375" y="136"/>
                    <a:pt x="374" y="136"/>
                    <a:pt x="373" y="136"/>
                  </a:cubicBezTo>
                  <a:cubicBezTo>
                    <a:pt x="372" y="136"/>
                    <a:pt x="372" y="136"/>
                    <a:pt x="372" y="136"/>
                  </a:cubicBezTo>
                  <a:cubicBezTo>
                    <a:pt x="371" y="136"/>
                    <a:pt x="371" y="137"/>
                    <a:pt x="371" y="137"/>
                  </a:cubicBezTo>
                  <a:cubicBezTo>
                    <a:pt x="370" y="137"/>
                    <a:pt x="370" y="137"/>
                    <a:pt x="370" y="137"/>
                  </a:cubicBezTo>
                  <a:cubicBezTo>
                    <a:pt x="370" y="137"/>
                    <a:pt x="369" y="138"/>
                    <a:pt x="369" y="138"/>
                  </a:cubicBezTo>
                  <a:cubicBezTo>
                    <a:pt x="369" y="139"/>
                    <a:pt x="369" y="139"/>
                    <a:pt x="369" y="139"/>
                  </a:cubicBezTo>
                  <a:cubicBezTo>
                    <a:pt x="369" y="139"/>
                    <a:pt x="368" y="140"/>
                    <a:pt x="368" y="140"/>
                  </a:cubicBezTo>
                  <a:cubicBezTo>
                    <a:pt x="366" y="139"/>
                    <a:pt x="366" y="140"/>
                    <a:pt x="365" y="140"/>
                  </a:cubicBezTo>
                  <a:cubicBezTo>
                    <a:pt x="365" y="140"/>
                    <a:pt x="364" y="140"/>
                    <a:pt x="364" y="140"/>
                  </a:cubicBezTo>
                  <a:cubicBezTo>
                    <a:pt x="364" y="140"/>
                    <a:pt x="364" y="141"/>
                    <a:pt x="364" y="141"/>
                  </a:cubicBezTo>
                  <a:cubicBezTo>
                    <a:pt x="363" y="141"/>
                    <a:pt x="363" y="141"/>
                    <a:pt x="363" y="141"/>
                  </a:cubicBezTo>
                  <a:cubicBezTo>
                    <a:pt x="362" y="141"/>
                    <a:pt x="361" y="141"/>
                    <a:pt x="361" y="142"/>
                  </a:cubicBezTo>
                  <a:cubicBezTo>
                    <a:pt x="361" y="142"/>
                    <a:pt x="360" y="141"/>
                    <a:pt x="360" y="141"/>
                  </a:cubicBezTo>
                  <a:cubicBezTo>
                    <a:pt x="359" y="141"/>
                    <a:pt x="359" y="141"/>
                    <a:pt x="359" y="141"/>
                  </a:cubicBezTo>
                  <a:cubicBezTo>
                    <a:pt x="359" y="141"/>
                    <a:pt x="358" y="141"/>
                    <a:pt x="358" y="141"/>
                  </a:cubicBezTo>
                  <a:cubicBezTo>
                    <a:pt x="358" y="141"/>
                    <a:pt x="357" y="141"/>
                    <a:pt x="357" y="141"/>
                  </a:cubicBezTo>
                  <a:cubicBezTo>
                    <a:pt x="357" y="141"/>
                    <a:pt x="357" y="141"/>
                    <a:pt x="356" y="141"/>
                  </a:cubicBezTo>
                  <a:cubicBezTo>
                    <a:pt x="356" y="141"/>
                    <a:pt x="356" y="141"/>
                    <a:pt x="356" y="141"/>
                  </a:cubicBezTo>
                  <a:cubicBezTo>
                    <a:pt x="356" y="141"/>
                    <a:pt x="355" y="141"/>
                    <a:pt x="355" y="141"/>
                  </a:cubicBezTo>
                  <a:cubicBezTo>
                    <a:pt x="354" y="141"/>
                    <a:pt x="353" y="141"/>
                    <a:pt x="352" y="141"/>
                  </a:cubicBezTo>
                  <a:cubicBezTo>
                    <a:pt x="352" y="141"/>
                    <a:pt x="351" y="140"/>
                    <a:pt x="351" y="140"/>
                  </a:cubicBezTo>
                  <a:cubicBezTo>
                    <a:pt x="350" y="140"/>
                    <a:pt x="350" y="140"/>
                    <a:pt x="349" y="139"/>
                  </a:cubicBezTo>
                  <a:cubicBezTo>
                    <a:pt x="349" y="139"/>
                    <a:pt x="349" y="138"/>
                    <a:pt x="348" y="138"/>
                  </a:cubicBezTo>
                  <a:cubicBezTo>
                    <a:pt x="348" y="138"/>
                    <a:pt x="348" y="138"/>
                    <a:pt x="347" y="138"/>
                  </a:cubicBezTo>
                  <a:cubicBezTo>
                    <a:pt x="347" y="137"/>
                    <a:pt x="346" y="137"/>
                    <a:pt x="345" y="137"/>
                  </a:cubicBezTo>
                  <a:cubicBezTo>
                    <a:pt x="345" y="137"/>
                    <a:pt x="344" y="137"/>
                    <a:pt x="344" y="136"/>
                  </a:cubicBezTo>
                  <a:cubicBezTo>
                    <a:pt x="344" y="136"/>
                    <a:pt x="343" y="136"/>
                    <a:pt x="342" y="136"/>
                  </a:cubicBezTo>
                  <a:cubicBezTo>
                    <a:pt x="342" y="136"/>
                    <a:pt x="341" y="136"/>
                    <a:pt x="341" y="136"/>
                  </a:cubicBezTo>
                  <a:cubicBezTo>
                    <a:pt x="341" y="136"/>
                    <a:pt x="340" y="136"/>
                    <a:pt x="340" y="136"/>
                  </a:cubicBezTo>
                  <a:cubicBezTo>
                    <a:pt x="340" y="136"/>
                    <a:pt x="340" y="135"/>
                    <a:pt x="339" y="135"/>
                  </a:cubicBezTo>
                  <a:cubicBezTo>
                    <a:pt x="339" y="135"/>
                    <a:pt x="338" y="135"/>
                    <a:pt x="337" y="135"/>
                  </a:cubicBezTo>
                  <a:cubicBezTo>
                    <a:pt x="337" y="135"/>
                    <a:pt x="337" y="135"/>
                    <a:pt x="337" y="135"/>
                  </a:cubicBezTo>
                  <a:cubicBezTo>
                    <a:pt x="336" y="135"/>
                    <a:pt x="336" y="135"/>
                    <a:pt x="335" y="135"/>
                  </a:cubicBezTo>
                  <a:cubicBezTo>
                    <a:pt x="335" y="135"/>
                    <a:pt x="335" y="135"/>
                    <a:pt x="335" y="135"/>
                  </a:cubicBezTo>
                  <a:cubicBezTo>
                    <a:pt x="334" y="135"/>
                    <a:pt x="334" y="136"/>
                    <a:pt x="334" y="136"/>
                  </a:cubicBezTo>
                  <a:cubicBezTo>
                    <a:pt x="333" y="136"/>
                    <a:pt x="333" y="136"/>
                    <a:pt x="333" y="136"/>
                  </a:cubicBezTo>
                  <a:cubicBezTo>
                    <a:pt x="333" y="136"/>
                    <a:pt x="332" y="137"/>
                    <a:pt x="332" y="137"/>
                  </a:cubicBezTo>
                  <a:cubicBezTo>
                    <a:pt x="331" y="136"/>
                    <a:pt x="331" y="137"/>
                    <a:pt x="331" y="137"/>
                  </a:cubicBezTo>
                  <a:cubicBezTo>
                    <a:pt x="330" y="137"/>
                    <a:pt x="330" y="136"/>
                    <a:pt x="330" y="136"/>
                  </a:cubicBezTo>
                  <a:cubicBezTo>
                    <a:pt x="330" y="136"/>
                    <a:pt x="329" y="136"/>
                    <a:pt x="329" y="136"/>
                  </a:cubicBezTo>
                  <a:cubicBezTo>
                    <a:pt x="329" y="136"/>
                    <a:pt x="329" y="136"/>
                    <a:pt x="329" y="136"/>
                  </a:cubicBezTo>
                  <a:cubicBezTo>
                    <a:pt x="328" y="136"/>
                    <a:pt x="328" y="136"/>
                    <a:pt x="327" y="136"/>
                  </a:cubicBezTo>
                  <a:cubicBezTo>
                    <a:pt x="327" y="136"/>
                    <a:pt x="327" y="135"/>
                    <a:pt x="327" y="135"/>
                  </a:cubicBezTo>
                  <a:cubicBezTo>
                    <a:pt x="326" y="135"/>
                    <a:pt x="326" y="135"/>
                    <a:pt x="326" y="135"/>
                  </a:cubicBezTo>
                  <a:cubicBezTo>
                    <a:pt x="326" y="135"/>
                    <a:pt x="325" y="135"/>
                    <a:pt x="325" y="135"/>
                  </a:cubicBezTo>
                  <a:cubicBezTo>
                    <a:pt x="325" y="135"/>
                    <a:pt x="325" y="135"/>
                    <a:pt x="324" y="135"/>
                  </a:cubicBezTo>
                  <a:cubicBezTo>
                    <a:pt x="324" y="134"/>
                    <a:pt x="324" y="134"/>
                    <a:pt x="324" y="134"/>
                  </a:cubicBezTo>
                  <a:cubicBezTo>
                    <a:pt x="324" y="134"/>
                    <a:pt x="324" y="133"/>
                    <a:pt x="323" y="133"/>
                  </a:cubicBezTo>
                  <a:cubicBezTo>
                    <a:pt x="323" y="133"/>
                    <a:pt x="323" y="133"/>
                    <a:pt x="323" y="132"/>
                  </a:cubicBezTo>
                  <a:cubicBezTo>
                    <a:pt x="323" y="132"/>
                    <a:pt x="323" y="132"/>
                    <a:pt x="322" y="132"/>
                  </a:cubicBezTo>
                  <a:cubicBezTo>
                    <a:pt x="322" y="132"/>
                    <a:pt x="322" y="131"/>
                    <a:pt x="322" y="131"/>
                  </a:cubicBezTo>
                  <a:cubicBezTo>
                    <a:pt x="321" y="130"/>
                    <a:pt x="320" y="130"/>
                    <a:pt x="319" y="130"/>
                  </a:cubicBezTo>
                  <a:cubicBezTo>
                    <a:pt x="319" y="130"/>
                    <a:pt x="319" y="130"/>
                    <a:pt x="318" y="130"/>
                  </a:cubicBezTo>
                  <a:cubicBezTo>
                    <a:pt x="318" y="130"/>
                    <a:pt x="318" y="130"/>
                    <a:pt x="318" y="130"/>
                  </a:cubicBezTo>
                  <a:cubicBezTo>
                    <a:pt x="318" y="130"/>
                    <a:pt x="317" y="130"/>
                    <a:pt x="317" y="130"/>
                  </a:cubicBezTo>
                  <a:cubicBezTo>
                    <a:pt x="316" y="130"/>
                    <a:pt x="315" y="129"/>
                    <a:pt x="315" y="129"/>
                  </a:cubicBezTo>
                  <a:cubicBezTo>
                    <a:pt x="314" y="129"/>
                    <a:pt x="313" y="129"/>
                    <a:pt x="312" y="129"/>
                  </a:cubicBezTo>
                  <a:cubicBezTo>
                    <a:pt x="312" y="129"/>
                    <a:pt x="311" y="128"/>
                    <a:pt x="311" y="128"/>
                  </a:cubicBezTo>
                  <a:cubicBezTo>
                    <a:pt x="310" y="128"/>
                    <a:pt x="310" y="128"/>
                    <a:pt x="310" y="128"/>
                  </a:cubicBezTo>
                  <a:cubicBezTo>
                    <a:pt x="309" y="128"/>
                    <a:pt x="309" y="128"/>
                    <a:pt x="309" y="127"/>
                  </a:cubicBezTo>
                  <a:cubicBezTo>
                    <a:pt x="308" y="127"/>
                    <a:pt x="308" y="127"/>
                    <a:pt x="308" y="127"/>
                  </a:cubicBezTo>
                  <a:cubicBezTo>
                    <a:pt x="307" y="127"/>
                    <a:pt x="307" y="127"/>
                    <a:pt x="306" y="127"/>
                  </a:cubicBezTo>
                  <a:cubicBezTo>
                    <a:pt x="306" y="127"/>
                    <a:pt x="306" y="127"/>
                    <a:pt x="306" y="127"/>
                  </a:cubicBezTo>
                  <a:cubicBezTo>
                    <a:pt x="306" y="127"/>
                    <a:pt x="306" y="128"/>
                    <a:pt x="306" y="128"/>
                  </a:cubicBezTo>
                  <a:cubicBezTo>
                    <a:pt x="306" y="128"/>
                    <a:pt x="306" y="129"/>
                    <a:pt x="306" y="129"/>
                  </a:cubicBezTo>
                  <a:cubicBezTo>
                    <a:pt x="306" y="129"/>
                    <a:pt x="306" y="129"/>
                    <a:pt x="305" y="129"/>
                  </a:cubicBezTo>
                  <a:cubicBezTo>
                    <a:pt x="305" y="129"/>
                    <a:pt x="305" y="130"/>
                    <a:pt x="305" y="130"/>
                  </a:cubicBezTo>
                  <a:cubicBezTo>
                    <a:pt x="305" y="130"/>
                    <a:pt x="305" y="130"/>
                    <a:pt x="305" y="131"/>
                  </a:cubicBezTo>
                  <a:cubicBezTo>
                    <a:pt x="304" y="131"/>
                    <a:pt x="305" y="132"/>
                    <a:pt x="305" y="132"/>
                  </a:cubicBezTo>
                  <a:cubicBezTo>
                    <a:pt x="305" y="133"/>
                    <a:pt x="305" y="133"/>
                    <a:pt x="305" y="133"/>
                  </a:cubicBezTo>
                  <a:cubicBezTo>
                    <a:pt x="306" y="133"/>
                    <a:pt x="306" y="134"/>
                    <a:pt x="306" y="134"/>
                  </a:cubicBezTo>
                  <a:cubicBezTo>
                    <a:pt x="306" y="134"/>
                    <a:pt x="306" y="134"/>
                    <a:pt x="306" y="134"/>
                  </a:cubicBezTo>
                  <a:cubicBezTo>
                    <a:pt x="306" y="134"/>
                    <a:pt x="307" y="135"/>
                    <a:pt x="307" y="135"/>
                  </a:cubicBezTo>
                  <a:cubicBezTo>
                    <a:pt x="307" y="135"/>
                    <a:pt x="308" y="135"/>
                    <a:pt x="308" y="136"/>
                  </a:cubicBezTo>
                  <a:cubicBezTo>
                    <a:pt x="309" y="136"/>
                    <a:pt x="309" y="136"/>
                    <a:pt x="309" y="137"/>
                  </a:cubicBezTo>
                  <a:cubicBezTo>
                    <a:pt x="308" y="137"/>
                    <a:pt x="308" y="138"/>
                    <a:pt x="307" y="138"/>
                  </a:cubicBezTo>
                  <a:cubicBezTo>
                    <a:pt x="307" y="138"/>
                    <a:pt x="307" y="139"/>
                    <a:pt x="306" y="139"/>
                  </a:cubicBezTo>
                  <a:cubicBezTo>
                    <a:pt x="306" y="138"/>
                    <a:pt x="306" y="138"/>
                    <a:pt x="306" y="138"/>
                  </a:cubicBezTo>
                  <a:cubicBezTo>
                    <a:pt x="306" y="138"/>
                    <a:pt x="305" y="138"/>
                    <a:pt x="305" y="138"/>
                  </a:cubicBezTo>
                  <a:cubicBezTo>
                    <a:pt x="305" y="138"/>
                    <a:pt x="304" y="138"/>
                    <a:pt x="303" y="138"/>
                  </a:cubicBezTo>
                  <a:cubicBezTo>
                    <a:pt x="303" y="138"/>
                    <a:pt x="303" y="138"/>
                    <a:pt x="303" y="138"/>
                  </a:cubicBezTo>
                  <a:cubicBezTo>
                    <a:pt x="303" y="138"/>
                    <a:pt x="303" y="138"/>
                    <a:pt x="302" y="138"/>
                  </a:cubicBezTo>
                  <a:cubicBezTo>
                    <a:pt x="302" y="138"/>
                    <a:pt x="302" y="138"/>
                    <a:pt x="302" y="138"/>
                  </a:cubicBezTo>
                  <a:cubicBezTo>
                    <a:pt x="302" y="137"/>
                    <a:pt x="300" y="137"/>
                    <a:pt x="300" y="137"/>
                  </a:cubicBezTo>
                  <a:cubicBezTo>
                    <a:pt x="300" y="137"/>
                    <a:pt x="299" y="138"/>
                    <a:pt x="299" y="138"/>
                  </a:cubicBezTo>
                  <a:cubicBezTo>
                    <a:pt x="299" y="138"/>
                    <a:pt x="299" y="138"/>
                    <a:pt x="299" y="138"/>
                  </a:cubicBezTo>
                  <a:cubicBezTo>
                    <a:pt x="299" y="138"/>
                    <a:pt x="299" y="138"/>
                    <a:pt x="299" y="138"/>
                  </a:cubicBezTo>
                  <a:cubicBezTo>
                    <a:pt x="298" y="138"/>
                    <a:pt x="298" y="138"/>
                    <a:pt x="297" y="138"/>
                  </a:cubicBezTo>
                  <a:cubicBezTo>
                    <a:pt x="297" y="138"/>
                    <a:pt x="297" y="137"/>
                    <a:pt x="297" y="137"/>
                  </a:cubicBezTo>
                  <a:cubicBezTo>
                    <a:pt x="297" y="137"/>
                    <a:pt x="296" y="137"/>
                    <a:pt x="295" y="137"/>
                  </a:cubicBezTo>
                  <a:cubicBezTo>
                    <a:pt x="295" y="137"/>
                    <a:pt x="295" y="137"/>
                    <a:pt x="295" y="137"/>
                  </a:cubicBezTo>
                  <a:cubicBezTo>
                    <a:pt x="295" y="137"/>
                    <a:pt x="294" y="137"/>
                    <a:pt x="294" y="136"/>
                  </a:cubicBezTo>
                  <a:cubicBezTo>
                    <a:pt x="294" y="136"/>
                    <a:pt x="294" y="135"/>
                    <a:pt x="293" y="135"/>
                  </a:cubicBezTo>
                  <a:cubicBezTo>
                    <a:pt x="292" y="135"/>
                    <a:pt x="291" y="135"/>
                    <a:pt x="291" y="135"/>
                  </a:cubicBezTo>
                  <a:cubicBezTo>
                    <a:pt x="290" y="135"/>
                    <a:pt x="290" y="134"/>
                    <a:pt x="290" y="134"/>
                  </a:cubicBezTo>
                  <a:cubicBezTo>
                    <a:pt x="289" y="134"/>
                    <a:pt x="288" y="134"/>
                    <a:pt x="288" y="134"/>
                  </a:cubicBezTo>
                  <a:cubicBezTo>
                    <a:pt x="288" y="134"/>
                    <a:pt x="287" y="134"/>
                    <a:pt x="287" y="133"/>
                  </a:cubicBezTo>
                  <a:cubicBezTo>
                    <a:pt x="286" y="133"/>
                    <a:pt x="286" y="134"/>
                    <a:pt x="286" y="134"/>
                  </a:cubicBezTo>
                  <a:cubicBezTo>
                    <a:pt x="285" y="133"/>
                    <a:pt x="285" y="133"/>
                    <a:pt x="284" y="133"/>
                  </a:cubicBezTo>
                  <a:cubicBezTo>
                    <a:pt x="284" y="133"/>
                    <a:pt x="284" y="134"/>
                    <a:pt x="284" y="134"/>
                  </a:cubicBezTo>
                  <a:cubicBezTo>
                    <a:pt x="284" y="134"/>
                    <a:pt x="284" y="134"/>
                    <a:pt x="284" y="134"/>
                  </a:cubicBezTo>
                  <a:cubicBezTo>
                    <a:pt x="284" y="134"/>
                    <a:pt x="283" y="134"/>
                    <a:pt x="282" y="134"/>
                  </a:cubicBezTo>
                  <a:cubicBezTo>
                    <a:pt x="282" y="134"/>
                    <a:pt x="282" y="135"/>
                    <a:pt x="281" y="135"/>
                  </a:cubicBezTo>
                  <a:cubicBezTo>
                    <a:pt x="281" y="135"/>
                    <a:pt x="280" y="135"/>
                    <a:pt x="280" y="135"/>
                  </a:cubicBezTo>
                  <a:cubicBezTo>
                    <a:pt x="279" y="136"/>
                    <a:pt x="279" y="136"/>
                    <a:pt x="279" y="136"/>
                  </a:cubicBezTo>
                  <a:cubicBezTo>
                    <a:pt x="279" y="136"/>
                    <a:pt x="279" y="136"/>
                    <a:pt x="279" y="136"/>
                  </a:cubicBezTo>
                  <a:cubicBezTo>
                    <a:pt x="279" y="136"/>
                    <a:pt x="278" y="136"/>
                    <a:pt x="278" y="136"/>
                  </a:cubicBezTo>
                  <a:cubicBezTo>
                    <a:pt x="278" y="136"/>
                    <a:pt x="277" y="137"/>
                    <a:pt x="277" y="137"/>
                  </a:cubicBezTo>
                  <a:cubicBezTo>
                    <a:pt x="277" y="137"/>
                    <a:pt x="277" y="137"/>
                    <a:pt x="277" y="138"/>
                  </a:cubicBezTo>
                  <a:cubicBezTo>
                    <a:pt x="276" y="138"/>
                    <a:pt x="275" y="138"/>
                    <a:pt x="276" y="139"/>
                  </a:cubicBezTo>
                  <a:cubicBezTo>
                    <a:pt x="276" y="139"/>
                    <a:pt x="276" y="139"/>
                    <a:pt x="276" y="139"/>
                  </a:cubicBezTo>
                  <a:cubicBezTo>
                    <a:pt x="275" y="139"/>
                    <a:pt x="275" y="139"/>
                    <a:pt x="274" y="140"/>
                  </a:cubicBezTo>
                  <a:cubicBezTo>
                    <a:pt x="274" y="140"/>
                    <a:pt x="274" y="140"/>
                    <a:pt x="274" y="140"/>
                  </a:cubicBezTo>
                  <a:cubicBezTo>
                    <a:pt x="274" y="140"/>
                    <a:pt x="273" y="140"/>
                    <a:pt x="272" y="140"/>
                  </a:cubicBezTo>
                  <a:cubicBezTo>
                    <a:pt x="272" y="140"/>
                    <a:pt x="272" y="140"/>
                    <a:pt x="271" y="140"/>
                  </a:cubicBezTo>
                  <a:cubicBezTo>
                    <a:pt x="271" y="140"/>
                    <a:pt x="271" y="140"/>
                    <a:pt x="271" y="140"/>
                  </a:cubicBezTo>
                  <a:cubicBezTo>
                    <a:pt x="271" y="141"/>
                    <a:pt x="271" y="141"/>
                    <a:pt x="271" y="141"/>
                  </a:cubicBezTo>
                  <a:cubicBezTo>
                    <a:pt x="270" y="142"/>
                    <a:pt x="270" y="141"/>
                    <a:pt x="270" y="142"/>
                  </a:cubicBezTo>
                  <a:cubicBezTo>
                    <a:pt x="269" y="142"/>
                    <a:pt x="269" y="142"/>
                    <a:pt x="269" y="142"/>
                  </a:cubicBezTo>
                  <a:cubicBezTo>
                    <a:pt x="268" y="142"/>
                    <a:pt x="268" y="141"/>
                    <a:pt x="268" y="141"/>
                  </a:cubicBezTo>
                  <a:cubicBezTo>
                    <a:pt x="268" y="141"/>
                    <a:pt x="267" y="141"/>
                    <a:pt x="267" y="141"/>
                  </a:cubicBezTo>
                  <a:cubicBezTo>
                    <a:pt x="267" y="141"/>
                    <a:pt x="267" y="141"/>
                    <a:pt x="267" y="140"/>
                  </a:cubicBezTo>
                  <a:cubicBezTo>
                    <a:pt x="267" y="140"/>
                    <a:pt x="266" y="140"/>
                    <a:pt x="266" y="140"/>
                  </a:cubicBezTo>
                  <a:cubicBezTo>
                    <a:pt x="266" y="140"/>
                    <a:pt x="266" y="140"/>
                    <a:pt x="266" y="140"/>
                  </a:cubicBezTo>
                  <a:cubicBezTo>
                    <a:pt x="266" y="140"/>
                    <a:pt x="265" y="140"/>
                    <a:pt x="265" y="140"/>
                  </a:cubicBezTo>
                  <a:cubicBezTo>
                    <a:pt x="265" y="139"/>
                    <a:pt x="265" y="139"/>
                    <a:pt x="265" y="139"/>
                  </a:cubicBezTo>
                  <a:cubicBezTo>
                    <a:pt x="265" y="139"/>
                    <a:pt x="265" y="138"/>
                    <a:pt x="264" y="138"/>
                  </a:cubicBezTo>
                  <a:cubicBezTo>
                    <a:pt x="264" y="139"/>
                    <a:pt x="264" y="139"/>
                    <a:pt x="264" y="139"/>
                  </a:cubicBezTo>
                  <a:cubicBezTo>
                    <a:pt x="264" y="139"/>
                    <a:pt x="264" y="139"/>
                    <a:pt x="263" y="139"/>
                  </a:cubicBezTo>
                  <a:cubicBezTo>
                    <a:pt x="263" y="139"/>
                    <a:pt x="263" y="139"/>
                    <a:pt x="263" y="139"/>
                  </a:cubicBezTo>
                  <a:cubicBezTo>
                    <a:pt x="263" y="140"/>
                    <a:pt x="263" y="140"/>
                    <a:pt x="263" y="140"/>
                  </a:cubicBezTo>
                  <a:cubicBezTo>
                    <a:pt x="262" y="139"/>
                    <a:pt x="262" y="140"/>
                    <a:pt x="261" y="140"/>
                  </a:cubicBezTo>
                  <a:cubicBezTo>
                    <a:pt x="261" y="140"/>
                    <a:pt x="261" y="139"/>
                    <a:pt x="261" y="139"/>
                  </a:cubicBezTo>
                  <a:cubicBezTo>
                    <a:pt x="261" y="139"/>
                    <a:pt x="260" y="139"/>
                    <a:pt x="260" y="139"/>
                  </a:cubicBezTo>
                  <a:cubicBezTo>
                    <a:pt x="260" y="139"/>
                    <a:pt x="260" y="139"/>
                    <a:pt x="259" y="139"/>
                  </a:cubicBezTo>
                  <a:cubicBezTo>
                    <a:pt x="259" y="139"/>
                    <a:pt x="259" y="139"/>
                    <a:pt x="259" y="139"/>
                  </a:cubicBezTo>
                  <a:cubicBezTo>
                    <a:pt x="259" y="138"/>
                    <a:pt x="259" y="138"/>
                    <a:pt x="258" y="138"/>
                  </a:cubicBezTo>
                  <a:cubicBezTo>
                    <a:pt x="258" y="138"/>
                    <a:pt x="258" y="138"/>
                    <a:pt x="258" y="138"/>
                  </a:cubicBezTo>
                  <a:cubicBezTo>
                    <a:pt x="258" y="138"/>
                    <a:pt x="258" y="138"/>
                    <a:pt x="258" y="138"/>
                  </a:cubicBezTo>
                  <a:cubicBezTo>
                    <a:pt x="257" y="137"/>
                    <a:pt x="258" y="137"/>
                    <a:pt x="257" y="137"/>
                  </a:cubicBezTo>
                  <a:cubicBezTo>
                    <a:pt x="257" y="137"/>
                    <a:pt x="256" y="136"/>
                    <a:pt x="255" y="136"/>
                  </a:cubicBezTo>
                  <a:cubicBezTo>
                    <a:pt x="255" y="136"/>
                    <a:pt x="255" y="136"/>
                    <a:pt x="254" y="136"/>
                  </a:cubicBezTo>
                  <a:cubicBezTo>
                    <a:pt x="254" y="136"/>
                    <a:pt x="254" y="135"/>
                    <a:pt x="254" y="135"/>
                  </a:cubicBezTo>
                  <a:cubicBezTo>
                    <a:pt x="254" y="135"/>
                    <a:pt x="254" y="135"/>
                    <a:pt x="253" y="135"/>
                  </a:cubicBezTo>
                  <a:cubicBezTo>
                    <a:pt x="253" y="134"/>
                    <a:pt x="253" y="134"/>
                    <a:pt x="252" y="134"/>
                  </a:cubicBezTo>
                  <a:cubicBezTo>
                    <a:pt x="252" y="134"/>
                    <a:pt x="252" y="134"/>
                    <a:pt x="252" y="134"/>
                  </a:cubicBezTo>
                  <a:cubicBezTo>
                    <a:pt x="252" y="134"/>
                    <a:pt x="252" y="133"/>
                    <a:pt x="252" y="133"/>
                  </a:cubicBezTo>
                  <a:cubicBezTo>
                    <a:pt x="251" y="133"/>
                    <a:pt x="249" y="132"/>
                    <a:pt x="248" y="132"/>
                  </a:cubicBezTo>
                  <a:cubicBezTo>
                    <a:pt x="248" y="133"/>
                    <a:pt x="247" y="133"/>
                    <a:pt x="247" y="133"/>
                  </a:cubicBezTo>
                  <a:cubicBezTo>
                    <a:pt x="247" y="133"/>
                    <a:pt x="247" y="133"/>
                    <a:pt x="247" y="133"/>
                  </a:cubicBezTo>
                  <a:cubicBezTo>
                    <a:pt x="247" y="133"/>
                    <a:pt x="246" y="133"/>
                    <a:pt x="246" y="134"/>
                  </a:cubicBezTo>
                  <a:cubicBezTo>
                    <a:pt x="246" y="134"/>
                    <a:pt x="246" y="134"/>
                    <a:pt x="246" y="134"/>
                  </a:cubicBezTo>
                  <a:cubicBezTo>
                    <a:pt x="246" y="134"/>
                    <a:pt x="245" y="134"/>
                    <a:pt x="245" y="134"/>
                  </a:cubicBezTo>
                  <a:cubicBezTo>
                    <a:pt x="245" y="134"/>
                    <a:pt x="245" y="134"/>
                    <a:pt x="245" y="134"/>
                  </a:cubicBezTo>
                  <a:cubicBezTo>
                    <a:pt x="245" y="134"/>
                    <a:pt x="244" y="134"/>
                    <a:pt x="244" y="134"/>
                  </a:cubicBezTo>
                  <a:cubicBezTo>
                    <a:pt x="244" y="133"/>
                    <a:pt x="243" y="134"/>
                    <a:pt x="242" y="134"/>
                  </a:cubicBezTo>
                  <a:cubicBezTo>
                    <a:pt x="242" y="133"/>
                    <a:pt x="242" y="133"/>
                    <a:pt x="241" y="133"/>
                  </a:cubicBezTo>
                  <a:cubicBezTo>
                    <a:pt x="241" y="132"/>
                    <a:pt x="241" y="133"/>
                    <a:pt x="240" y="133"/>
                  </a:cubicBezTo>
                  <a:cubicBezTo>
                    <a:pt x="240" y="132"/>
                    <a:pt x="240" y="132"/>
                    <a:pt x="240" y="132"/>
                  </a:cubicBezTo>
                  <a:cubicBezTo>
                    <a:pt x="240" y="131"/>
                    <a:pt x="240" y="132"/>
                    <a:pt x="239" y="131"/>
                  </a:cubicBezTo>
                  <a:cubicBezTo>
                    <a:pt x="239" y="131"/>
                    <a:pt x="239" y="131"/>
                    <a:pt x="239" y="131"/>
                  </a:cubicBezTo>
                  <a:cubicBezTo>
                    <a:pt x="238" y="131"/>
                    <a:pt x="238" y="131"/>
                    <a:pt x="238" y="131"/>
                  </a:cubicBezTo>
                  <a:cubicBezTo>
                    <a:pt x="237" y="131"/>
                    <a:pt x="237" y="131"/>
                    <a:pt x="237" y="132"/>
                  </a:cubicBezTo>
                  <a:cubicBezTo>
                    <a:pt x="237" y="132"/>
                    <a:pt x="237" y="132"/>
                    <a:pt x="237" y="133"/>
                  </a:cubicBezTo>
                  <a:cubicBezTo>
                    <a:pt x="237" y="133"/>
                    <a:pt x="237" y="133"/>
                    <a:pt x="236" y="133"/>
                  </a:cubicBezTo>
                  <a:cubicBezTo>
                    <a:pt x="236" y="132"/>
                    <a:pt x="235" y="132"/>
                    <a:pt x="234" y="131"/>
                  </a:cubicBezTo>
                  <a:cubicBezTo>
                    <a:pt x="233" y="130"/>
                    <a:pt x="232" y="129"/>
                    <a:pt x="231" y="128"/>
                  </a:cubicBezTo>
                  <a:cubicBezTo>
                    <a:pt x="230" y="128"/>
                    <a:pt x="230" y="127"/>
                    <a:pt x="229" y="126"/>
                  </a:cubicBezTo>
                  <a:cubicBezTo>
                    <a:pt x="228" y="125"/>
                    <a:pt x="226" y="124"/>
                    <a:pt x="225" y="123"/>
                  </a:cubicBezTo>
                  <a:cubicBezTo>
                    <a:pt x="224" y="122"/>
                    <a:pt x="224" y="122"/>
                    <a:pt x="223" y="121"/>
                  </a:cubicBezTo>
                  <a:cubicBezTo>
                    <a:pt x="223" y="121"/>
                    <a:pt x="223" y="121"/>
                    <a:pt x="223" y="121"/>
                  </a:cubicBezTo>
                  <a:cubicBezTo>
                    <a:pt x="222" y="121"/>
                    <a:pt x="222" y="120"/>
                    <a:pt x="221" y="120"/>
                  </a:cubicBezTo>
                  <a:cubicBezTo>
                    <a:pt x="221" y="120"/>
                    <a:pt x="221" y="120"/>
                    <a:pt x="221" y="120"/>
                  </a:cubicBezTo>
                  <a:cubicBezTo>
                    <a:pt x="220" y="120"/>
                    <a:pt x="219" y="119"/>
                    <a:pt x="218" y="119"/>
                  </a:cubicBezTo>
                  <a:cubicBezTo>
                    <a:pt x="218" y="118"/>
                    <a:pt x="217" y="118"/>
                    <a:pt x="217" y="118"/>
                  </a:cubicBezTo>
                  <a:cubicBezTo>
                    <a:pt x="217" y="118"/>
                    <a:pt x="217" y="117"/>
                    <a:pt x="217" y="117"/>
                  </a:cubicBezTo>
                  <a:cubicBezTo>
                    <a:pt x="217" y="117"/>
                    <a:pt x="217" y="116"/>
                    <a:pt x="217" y="115"/>
                  </a:cubicBezTo>
                  <a:cubicBezTo>
                    <a:pt x="217" y="115"/>
                    <a:pt x="217" y="115"/>
                    <a:pt x="216" y="115"/>
                  </a:cubicBezTo>
                  <a:cubicBezTo>
                    <a:pt x="216" y="116"/>
                    <a:pt x="216" y="115"/>
                    <a:pt x="216" y="116"/>
                  </a:cubicBezTo>
                  <a:cubicBezTo>
                    <a:pt x="215" y="116"/>
                    <a:pt x="215" y="116"/>
                    <a:pt x="215" y="116"/>
                  </a:cubicBezTo>
                  <a:cubicBezTo>
                    <a:pt x="215" y="116"/>
                    <a:pt x="215" y="116"/>
                    <a:pt x="214" y="116"/>
                  </a:cubicBezTo>
                  <a:cubicBezTo>
                    <a:pt x="214" y="116"/>
                    <a:pt x="214" y="116"/>
                    <a:pt x="214" y="117"/>
                  </a:cubicBezTo>
                  <a:cubicBezTo>
                    <a:pt x="213" y="117"/>
                    <a:pt x="212" y="117"/>
                    <a:pt x="211" y="117"/>
                  </a:cubicBezTo>
                  <a:cubicBezTo>
                    <a:pt x="211" y="117"/>
                    <a:pt x="211" y="118"/>
                    <a:pt x="211" y="118"/>
                  </a:cubicBezTo>
                  <a:cubicBezTo>
                    <a:pt x="211" y="118"/>
                    <a:pt x="211" y="118"/>
                    <a:pt x="210" y="119"/>
                  </a:cubicBezTo>
                  <a:cubicBezTo>
                    <a:pt x="210" y="118"/>
                    <a:pt x="210" y="118"/>
                    <a:pt x="210" y="119"/>
                  </a:cubicBezTo>
                  <a:cubicBezTo>
                    <a:pt x="210" y="119"/>
                    <a:pt x="209" y="119"/>
                    <a:pt x="209" y="119"/>
                  </a:cubicBezTo>
                  <a:cubicBezTo>
                    <a:pt x="209" y="120"/>
                    <a:pt x="209" y="120"/>
                    <a:pt x="209" y="120"/>
                  </a:cubicBezTo>
                  <a:cubicBezTo>
                    <a:pt x="208" y="120"/>
                    <a:pt x="208" y="120"/>
                    <a:pt x="208" y="120"/>
                  </a:cubicBezTo>
                  <a:cubicBezTo>
                    <a:pt x="208" y="120"/>
                    <a:pt x="208" y="119"/>
                    <a:pt x="207" y="119"/>
                  </a:cubicBezTo>
                  <a:cubicBezTo>
                    <a:pt x="206" y="119"/>
                    <a:pt x="206" y="120"/>
                    <a:pt x="205" y="120"/>
                  </a:cubicBezTo>
                  <a:cubicBezTo>
                    <a:pt x="205" y="120"/>
                    <a:pt x="205" y="120"/>
                    <a:pt x="205" y="119"/>
                  </a:cubicBezTo>
                  <a:cubicBezTo>
                    <a:pt x="205" y="119"/>
                    <a:pt x="205" y="119"/>
                    <a:pt x="205" y="119"/>
                  </a:cubicBezTo>
                  <a:cubicBezTo>
                    <a:pt x="205" y="119"/>
                    <a:pt x="206" y="119"/>
                    <a:pt x="206" y="119"/>
                  </a:cubicBezTo>
                  <a:cubicBezTo>
                    <a:pt x="206" y="119"/>
                    <a:pt x="206" y="119"/>
                    <a:pt x="206" y="118"/>
                  </a:cubicBezTo>
                  <a:cubicBezTo>
                    <a:pt x="206" y="118"/>
                    <a:pt x="206" y="118"/>
                    <a:pt x="205" y="117"/>
                  </a:cubicBezTo>
                  <a:cubicBezTo>
                    <a:pt x="205" y="117"/>
                    <a:pt x="205" y="117"/>
                    <a:pt x="205" y="117"/>
                  </a:cubicBezTo>
                  <a:cubicBezTo>
                    <a:pt x="205" y="117"/>
                    <a:pt x="204" y="118"/>
                    <a:pt x="204" y="118"/>
                  </a:cubicBezTo>
                  <a:cubicBezTo>
                    <a:pt x="203" y="118"/>
                    <a:pt x="203" y="117"/>
                    <a:pt x="202" y="117"/>
                  </a:cubicBezTo>
                  <a:cubicBezTo>
                    <a:pt x="202" y="117"/>
                    <a:pt x="201" y="117"/>
                    <a:pt x="200" y="117"/>
                  </a:cubicBezTo>
                  <a:cubicBezTo>
                    <a:pt x="200" y="117"/>
                    <a:pt x="200" y="117"/>
                    <a:pt x="200" y="117"/>
                  </a:cubicBezTo>
                  <a:cubicBezTo>
                    <a:pt x="200" y="116"/>
                    <a:pt x="199" y="116"/>
                    <a:pt x="198" y="116"/>
                  </a:cubicBezTo>
                  <a:cubicBezTo>
                    <a:pt x="198" y="116"/>
                    <a:pt x="198" y="116"/>
                    <a:pt x="198" y="116"/>
                  </a:cubicBezTo>
                  <a:cubicBezTo>
                    <a:pt x="198" y="116"/>
                    <a:pt x="198" y="116"/>
                    <a:pt x="198" y="116"/>
                  </a:cubicBezTo>
                  <a:cubicBezTo>
                    <a:pt x="198" y="116"/>
                    <a:pt x="198" y="116"/>
                    <a:pt x="198" y="116"/>
                  </a:cubicBezTo>
                  <a:cubicBezTo>
                    <a:pt x="198" y="116"/>
                    <a:pt x="198" y="116"/>
                    <a:pt x="197" y="117"/>
                  </a:cubicBezTo>
                  <a:cubicBezTo>
                    <a:pt x="197" y="117"/>
                    <a:pt x="197" y="117"/>
                    <a:pt x="197" y="117"/>
                  </a:cubicBezTo>
                  <a:cubicBezTo>
                    <a:pt x="197" y="117"/>
                    <a:pt x="197" y="117"/>
                    <a:pt x="196" y="117"/>
                  </a:cubicBezTo>
                  <a:cubicBezTo>
                    <a:pt x="196" y="117"/>
                    <a:pt x="196" y="117"/>
                    <a:pt x="195" y="117"/>
                  </a:cubicBezTo>
                  <a:cubicBezTo>
                    <a:pt x="195" y="117"/>
                    <a:pt x="195" y="116"/>
                    <a:pt x="195" y="116"/>
                  </a:cubicBezTo>
                  <a:cubicBezTo>
                    <a:pt x="195" y="116"/>
                    <a:pt x="195" y="115"/>
                    <a:pt x="195" y="115"/>
                  </a:cubicBezTo>
                  <a:cubicBezTo>
                    <a:pt x="195" y="115"/>
                    <a:pt x="195" y="115"/>
                    <a:pt x="195" y="114"/>
                  </a:cubicBezTo>
                  <a:cubicBezTo>
                    <a:pt x="195" y="114"/>
                    <a:pt x="195" y="114"/>
                    <a:pt x="194" y="114"/>
                  </a:cubicBezTo>
                  <a:cubicBezTo>
                    <a:pt x="194" y="114"/>
                    <a:pt x="194" y="114"/>
                    <a:pt x="194" y="114"/>
                  </a:cubicBezTo>
                  <a:cubicBezTo>
                    <a:pt x="194" y="114"/>
                    <a:pt x="194" y="114"/>
                    <a:pt x="194" y="114"/>
                  </a:cubicBezTo>
                  <a:cubicBezTo>
                    <a:pt x="194" y="113"/>
                    <a:pt x="194" y="113"/>
                    <a:pt x="193" y="113"/>
                  </a:cubicBezTo>
                  <a:cubicBezTo>
                    <a:pt x="193" y="113"/>
                    <a:pt x="193" y="113"/>
                    <a:pt x="193" y="112"/>
                  </a:cubicBezTo>
                  <a:cubicBezTo>
                    <a:pt x="193" y="112"/>
                    <a:pt x="193" y="112"/>
                    <a:pt x="193" y="112"/>
                  </a:cubicBezTo>
                  <a:cubicBezTo>
                    <a:pt x="192" y="112"/>
                    <a:pt x="192" y="111"/>
                    <a:pt x="192" y="111"/>
                  </a:cubicBezTo>
                  <a:cubicBezTo>
                    <a:pt x="192" y="111"/>
                    <a:pt x="191" y="111"/>
                    <a:pt x="191" y="111"/>
                  </a:cubicBezTo>
                  <a:cubicBezTo>
                    <a:pt x="191" y="111"/>
                    <a:pt x="190" y="111"/>
                    <a:pt x="190" y="111"/>
                  </a:cubicBezTo>
                  <a:cubicBezTo>
                    <a:pt x="190" y="112"/>
                    <a:pt x="190" y="112"/>
                    <a:pt x="190" y="112"/>
                  </a:cubicBezTo>
                  <a:cubicBezTo>
                    <a:pt x="190" y="112"/>
                    <a:pt x="190" y="112"/>
                    <a:pt x="190" y="112"/>
                  </a:cubicBezTo>
                  <a:cubicBezTo>
                    <a:pt x="189" y="112"/>
                    <a:pt x="189" y="112"/>
                    <a:pt x="189" y="112"/>
                  </a:cubicBezTo>
                  <a:cubicBezTo>
                    <a:pt x="189" y="112"/>
                    <a:pt x="188" y="111"/>
                    <a:pt x="188" y="111"/>
                  </a:cubicBezTo>
                  <a:cubicBezTo>
                    <a:pt x="188" y="111"/>
                    <a:pt x="187" y="111"/>
                    <a:pt x="187" y="111"/>
                  </a:cubicBezTo>
                  <a:cubicBezTo>
                    <a:pt x="186" y="111"/>
                    <a:pt x="185" y="111"/>
                    <a:pt x="185" y="111"/>
                  </a:cubicBezTo>
                  <a:cubicBezTo>
                    <a:pt x="185" y="111"/>
                    <a:pt x="184" y="111"/>
                    <a:pt x="184" y="111"/>
                  </a:cubicBezTo>
                  <a:cubicBezTo>
                    <a:pt x="184" y="111"/>
                    <a:pt x="184" y="111"/>
                    <a:pt x="184" y="111"/>
                  </a:cubicBezTo>
                  <a:cubicBezTo>
                    <a:pt x="184" y="111"/>
                    <a:pt x="184" y="111"/>
                    <a:pt x="183" y="111"/>
                  </a:cubicBezTo>
                  <a:cubicBezTo>
                    <a:pt x="183" y="112"/>
                    <a:pt x="184" y="112"/>
                    <a:pt x="182" y="112"/>
                  </a:cubicBezTo>
                  <a:cubicBezTo>
                    <a:pt x="182" y="112"/>
                    <a:pt x="182" y="112"/>
                    <a:pt x="182" y="112"/>
                  </a:cubicBezTo>
                  <a:cubicBezTo>
                    <a:pt x="182" y="112"/>
                    <a:pt x="182" y="112"/>
                    <a:pt x="182" y="112"/>
                  </a:cubicBezTo>
                  <a:cubicBezTo>
                    <a:pt x="182" y="112"/>
                    <a:pt x="182" y="113"/>
                    <a:pt x="182" y="113"/>
                  </a:cubicBezTo>
                  <a:cubicBezTo>
                    <a:pt x="181" y="113"/>
                    <a:pt x="181" y="113"/>
                    <a:pt x="181" y="113"/>
                  </a:cubicBezTo>
                  <a:cubicBezTo>
                    <a:pt x="181" y="113"/>
                    <a:pt x="181" y="113"/>
                    <a:pt x="181" y="113"/>
                  </a:cubicBezTo>
                  <a:cubicBezTo>
                    <a:pt x="180" y="113"/>
                    <a:pt x="180" y="113"/>
                    <a:pt x="179" y="114"/>
                  </a:cubicBezTo>
                  <a:cubicBezTo>
                    <a:pt x="179" y="114"/>
                    <a:pt x="179" y="114"/>
                    <a:pt x="179" y="114"/>
                  </a:cubicBezTo>
                  <a:cubicBezTo>
                    <a:pt x="178" y="114"/>
                    <a:pt x="178" y="114"/>
                    <a:pt x="178" y="114"/>
                  </a:cubicBezTo>
                  <a:cubicBezTo>
                    <a:pt x="177" y="114"/>
                    <a:pt x="177" y="114"/>
                    <a:pt x="177" y="114"/>
                  </a:cubicBezTo>
                  <a:cubicBezTo>
                    <a:pt x="177" y="114"/>
                    <a:pt x="176" y="114"/>
                    <a:pt x="176" y="114"/>
                  </a:cubicBezTo>
                  <a:cubicBezTo>
                    <a:pt x="176" y="114"/>
                    <a:pt x="175" y="114"/>
                    <a:pt x="175" y="114"/>
                  </a:cubicBezTo>
                  <a:cubicBezTo>
                    <a:pt x="175" y="114"/>
                    <a:pt x="175" y="114"/>
                    <a:pt x="174" y="114"/>
                  </a:cubicBezTo>
                  <a:cubicBezTo>
                    <a:pt x="174" y="115"/>
                    <a:pt x="173" y="115"/>
                    <a:pt x="172" y="115"/>
                  </a:cubicBezTo>
                  <a:cubicBezTo>
                    <a:pt x="172" y="115"/>
                    <a:pt x="172" y="115"/>
                    <a:pt x="172" y="115"/>
                  </a:cubicBezTo>
                  <a:cubicBezTo>
                    <a:pt x="172" y="115"/>
                    <a:pt x="172" y="116"/>
                    <a:pt x="172" y="116"/>
                  </a:cubicBezTo>
                  <a:cubicBezTo>
                    <a:pt x="171" y="116"/>
                    <a:pt x="171" y="116"/>
                    <a:pt x="171" y="116"/>
                  </a:cubicBezTo>
                  <a:cubicBezTo>
                    <a:pt x="171" y="116"/>
                    <a:pt x="171" y="116"/>
                    <a:pt x="170" y="116"/>
                  </a:cubicBezTo>
                  <a:cubicBezTo>
                    <a:pt x="170" y="116"/>
                    <a:pt x="169" y="116"/>
                    <a:pt x="169" y="116"/>
                  </a:cubicBezTo>
                  <a:cubicBezTo>
                    <a:pt x="168" y="116"/>
                    <a:pt x="168" y="116"/>
                    <a:pt x="168" y="116"/>
                  </a:cubicBezTo>
                  <a:cubicBezTo>
                    <a:pt x="168" y="116"/>
                    <a:pt x="168" y="117"/>
                    <a:pt x="168" y="117"/>
                  </a:cubicBezTo>
                  <a:cubicBezTo>
                    <a:pt x="167" y="117"/>
                    <a:pt x="167" y="116"/>
                    <a:pt x="167" y="116"/>
                  </a:cubicBezTo>
                  <a:cubicBezTo>
                    <a:pt x="166" y="117"/>
                    <a:pt x="166" y="117"/>
                    <a:pt x="166" y="117"/>
                  </a:cubicBezTo>
                  <a:cubicBezTo>
                    <a:pt x="165" y="117"/>
                    <a:pt x="165" y="117"/>
                    <a:pt x="165" y="117"/>
                  </a:cubicBezTo>
                  <a:cubicBezTo>
                    <a:pt x="164" y="117"/>
                    <a:pt x="164" y="117"/>
                    <a:pt x="164" y="117"/>
                  </a:cubicBezTo>
                  <a:cubicBezTo>
                    <a:pt x="164" y="117"/>
                    <a:pt x="163" y="117"/>
                    <a:pt x="163" y="117"/>
                  </a:cubicBezTo>
                  <a:cubicBezTo>
                    <a:pt x="163" y="118"/>
                    <a:pt x="163" y="118"/>
                    <a:pt x="162" y="118"/>
                  </a:cubicBezTo>
                  <a:cubicBezTo>
                    <a:pt x="162" y="118"/>
                    <a:pt x="161" y="117"/>
                    <a:pt x="161" y="118"/>
                  </a:cubicBezTo>
                  <a:cubicBezTo>
                    <a:pt x="161" y="118"/>
                    <a:pt x="161" y="118"/>
                    <a:pt x="160" y="118"/>
                  </a:cubicBezTo>
                  <a:cubicBezTo>
                    <a:pt x="160" y="117"/>
                    <a:pt x="160" y="118"/>
                    <a:pt x="159" y="118"/>
                  </a:cubicBezTo>
                  <a:cubicBezTo>
                    <a:pt x="159" y="118"/>
                    <a:pt x="159" y="117"/>
                    <a:pt x="159" y="117"/>
                  </a:cubicBezTo>
                  <a:cubicBezTo>
                    <a:pt x="158" y="117"/>
                    <a:pt x="158" y="118"/>
                    <a:pt x="157" y="118"/>
                  </a:cubicBezTo>
                  <a:cubicBezTo>
                    <a:pt x="157" y="118"/>
                    <a:pt x="157" y="118"/>
                    <a:pt x="157" y="118"/>
                  </a:cubicBezTo>
                  <a:cubicBezTo>
                    <a:pt x="157" y="118"/>
                    <a:pt x="157" y="118"/>
                    <a:pt x="157" y="119"/>
                  </a:cubicBezTo>
                  <a:cubicBezTo>
                    <a:pt x="157" y="119"/>
                    <a:pt x="157" y="119"/>
                    <a:pt x="157" y="119"/>
                  </a:cubicBezTo>
                  <a:cubicBezTo>
                    <a:pt x="157" y="119"/>
                    <a:pt x="157" y="119"/>
                    <a:pt x="157" y="119"/>
                  </a:cubicBezTo>
                  <a:cubicBezTo>
                    <a:pt x="157" y="119"/>
                    <a:pt x="157" y="119"/>
                    <a:pt x="157" y="120"/>
                  </a:cubicBezTo>
                  <a:cubicBezTo>
                    <a:pt x="157" y="120"/>
                    <a:pt x="158" y="120"/>
                    <a:pt x="158" y="121"/>
                  </a:cubicBezTo>
                  <a:cubicBezTo>
                    <a:pt x="158" y="121"/>
                    <a:pt x="158" y="121"/>
                    <a:pt x="158" y="122"/>
                  </a:cubicBezTo>
                  <a:cubicBezTo>
                    <a:pt x="158" y="122"/>
                    <a:pt x="158" y="122"/>
                    <a:pt x="159" y="122"/>
                  </a:cubicBezTo>
                  <a:cubicBezTo>
                    <a:pt x="159" y="122"/>
                    <a:pt x="159" y="122"/>
                    <a:pt x="159" y="122"/>
                  </a:cubicBezTo>
                  <a:cubicBezTo>
                    <a:pt x="160" y="122"/>
                    <a:pt x="160" y="122"/>
                    <a:pt x="161" y="122"/>
                  </a:cubicBezTo>
                  <a:cubicBezTo>
                    <a:pt x="161" y="122"/>
                    <a:pt x="161" y="122"/>
                    <a:pt x="161" y="122"/>
                  </a:cubicBezTo>
                  <a:cubicBezTo>
                    <a:pt x="161" y="123"/>
                    <a:pt x="161" y="122"/>
                    <a:pt x="161" y="123"/>
                  </a:cubicBezTo>
                  <a:cubicBezTo>
                    <a:pt x="161" y="123"/>
                    <a:pt x="161" y="123"/>
                    <a:pt x="160" y="122"/>
                  </a:cubicBezTo>
                  <a:cubicBezTo>
                    <a:pt x="160" y="122"/>
                    <a:pt x="159" y="122"/>
                    <a:pt x="159" y="123"/>
                  </a:cubicBezTo>
                  <a:cubicBezTo>
                    <a:pt x="159" y="123"/>
                    <a:pt x="159" y="123"/>
                    <a:pt x="159" y="123"/>
                  </a:cubicBezTo>
                  <a:cubicBezTo>
                    <a:pt x="158" y="123"/>
                    <a:pt x="158" y="123"/>
                    <a:pt x="158" y="123"/>
                  </a:cubicBezTo>
                  <a:cubicBezTo>
                    <a:pt x="158" y="123"/>
                    <a:pt x="158" y="123"/>
                    <a:pt x="158" y="123"/>
                  </a:cubicBezTo>
                  <a:cubicBezTo>
                    <a:pt x="158" y="123"/>
                    <a:pt x="157" y="124"/>
                    <a:pt x="157" y="124"/>
                  </a:cubicBezTo>
                  <a:cubicBezTo>
                    <a:pt x="157" y="124"/>
                    <a:pt x="157" y="125"/>
                    <a:pt x="157" y="125"/>
                  </a:cubicBezTo>
                  <a:cubicBezTo>
                    <a:pt x="158" y="125"/>
                    <a:pt x="158" y="125"/>
                    <a:pt x="158" y="126"/>
                  </a:cubicBezTo>
                  <a:cubicBezTo>
                    <a:pt x="158" y="126"/>
                    <a:pt x="159" y="126"/>
                    <a:pt x="159" y="126"/>
                  </a:cubicBezTo>
                  <a:cubicBezTo>
                    <a:pt x="158" y="127"/>
                    <a:pt x="158" y="127"/>
                    <a:pt x="157" y="127"/>
                  </a:cubicBezTo>
                  <a:cubicBezTo>
                    <a:pt x="157" y="127"/>
                    <a:pt x="157" y="127"/>
                    <a:pt x="156" y="128"/>
                  </a:cubicBezTo>
                  <a:cubicBezTo>
                    <a:pt x="156" y="128"/>
                    <a:pt x="156" y="128"/>
                    <a:pt x="156" y="128"/>
                  </a:cubicBezTo>
                  <a:cubicBezTo>
                    <a:pt x="156" y="128"/>
                    <a:pt x="156" y="128"/>
                    <a:pt x="156" y="128"/>
                  </a:cubicBezTo>
                  <a:cubicBezTo>
                    <a:pt x="156" y="129"/>
                    <a:pt x="156" y="129"/>
                    <a:pt x="156" y="129"/>
                  </a:cubicBezTo>
                  <a:cubicBezTo>
                    <a:pt x="156" y="129"/>
                    <a:pt x="157" y="129"/>
                    <a:pt x="157" y="129"/>
                  </a:cubicBezTo>
                  <a:cubicBezTo>
                    <a:pt x="157" y="129"/>
                    <a:pt x="157" y="129"/>
                    <a:pt x="157" y="129"/>
                  </a:cubicBezTo>
                  <a:cubicBezTo>
                    <a:pt x="157" y="129"/>
                    <a:pt x="157" y="129"/>
                    <a:pt x="157" y="129"/>
                  </a:cubicBezTo>
                  <a:cubicBezTo>
                    <a:pt x="158" y="129"/>
                    <a:pt x="158" y="130"/>
                    <a:pt x="158" y="130"/>
                  </a:cubicBezTo>
                  <a:cubicBezTo>
                    <a:pt x="159" y="130"/>
                    <a:pt x="159" y="130"/>
                    <a:pt x="159" y="130"/>
                  </a:cubicBezTo>
                  <a:cubicBezTo>
                    <a:pt x="160" y="130"/>
                    <a:pt x="160" y="130"/>
                    <a:pt x="160" y="130"/>
                  </a:cubicBezTo>
                  <a:cubicBezTo>
                    <a:pt x="160" y="130"/>
                    <a:pt x="160" y="131"/>
                    <a:pt x="160" y="131"/>
                  </a:cubicBezTo>
                  <a:cubicBezTo>
                    <a:pt x="161" y="131"/>
                    <a:pt x="162" y="131"/>
                    <a:pt x="162" y="131"/>
                  </a:cubicBezTo>
                  <a:cubicBezTo>
                    <a:pt x="163" y="132"/>
                    <a:pt x="163" y="131"/>
                    <a:pt x="163" y="133"/>
                  </a:cubicBezTo>
                  <a:cubicBezTo>
                    <a:pt x="163" y="133"/>
                    <a:pt x="163" y="133"/>
                    <a:pt x="163" y="133"/>
                  </a:cubicBezTo>
                  <a:cubicBezTo>
                    <a:pt x="162" y="134"/>
                    <a:pt x="160" y="134"/>
                    <a:pt x="159" y="134"/>
                  </a:cubicBezTo>
                  <a:cubicBezTo>
                    <a:pt x="159" y="134"/>
                    <a:pt x="159" y="133"/>
                    <a:pt x="158" y="133"/>
                  </a:cubicBezTo>
                  <a:cubicBezTo>
                    <a:pt x="158" y="133"/>
                    <a:pt x="158" y="133"/>
                    <a:pt x="157" y="133"/>
                  </a:cubicBezTo>
                  <a:cubicBezTo>
                    <a:pt x="157" y="133"/>
                    <a:pt x="157" y="134"/>
                    <a:pt x="157" y="134"/>
                  </a:cubicBezTo>
                  <a:cubicBezTo>
                    <a:pt x="157" y="134"/>
                    <a:pt x="157" y="135"/>
                    <a:pt x="157" y="135"/>
                  </a:cubicBezTo>
                  <a:cubicBezTo>
                    <a:pt x="157" y="135"/>
                    <a:pt x="156" y="134"/>
                    <a:pt x="156" y="134"/>
                  </a:cubicBezTo>
                  <a:cubicBezTo>
                    <a:pt x="156" y="134"/>
                    <a:pt x="156" y="134"/>
                    <a:pt x="156" y="134"/>
                  </a:cubicBezTo>
                  <a:cubicBezTo>
                    <a:pt x="155" y="134"/>
                    <a:pt x="155" y="134"/>
                    <a:pt x="155" y="134"/>
                  </a:cubicBezTo>
                  <a:cubicBezTo>
                    <a:pt x="155" y="134"/>
                    <a:pt x="154" y="134"/>
                    <a:pt x="154" y="134"/>
                  </a:cubicBezTo>
                  <a:cubicBezTo>
                    <a:pt x="154" y="134"/>
                    <a:pt x="154" y="134"/>
                    <a:pt x="153" y="134"/>
                  </a:cubicBezTo>
                  <a:cubicBezTo>
                    <a:pt x="153" y="133"/>
                    <a:pt x="153" y="133"/>
                    <a:pt x="153" y="133"/>
                  </a:cubicBezTo>
                  <a:cubicBezTo>
                    <a:pt x="152" y="133"/>
                    <a:pt x="152" y="132"/>
                    <a:pt x="152" y="132"/>
                  </a:cubicBezTo>
                  <a:cubicBezTo>
                    <a:pt x="152" y="132"/>
                    <a:pt x="152" y="132"/>
                    <a:pt x="151" y="132"/>
                  </a:cubicBezTo>
                  <a:cubicBezTo>
                    <a:pt x="151" y="132"/>
                    <a:pt x="151" y="131"/>
                    <a:pt x="150" y="132"/>
                  </a:cubicBezTo>
                  <a:cubicBezTo>
                    <a:pt x="150" y="132"/>
                    <a:pt x="150" y="132"/>
                    <a:pt x="150" y="132"/>
                  </a:cubicBezTo>
                  <a:cubicBezTo>
                    <a:pt x="150" y="132"/>
                    <a:pt x="149" y="132"/>
                    <a:pt x="148" y="132"/>
                  </a:cubicBezTo>
                  <a:cubicBezTo>
                    <a:pt x="148" y="132"/>
                    <a:pt x="148" y="132"/>
                    <a:pt x="148" y="133"/>
                  </a:cubicBezTo>
                  <a:cubicBezTo>
                    <a:pt x="148" y="133"/>
                    <a:pt x="148" y="133"/>
                    <a:pt x="148" y="133"/>
                  </a:cubicBezTo>
                  <a:cubicBezTo>
                    <a:pt x="148" y="133"/>
                    <a:pt x="148" y="133"/>
                    <a:pt x="148" y="133"/>
                  </a:cubicBezTo>
                  <a:cubicBezTo>
                    <a:pt x="148" y="133"/>
                    <a:pt x="148" y="133"/>
                    <a:pt x="148" y="133"/>
                  </a:cubicBezTo>
                  <a:cubicBezTo>
                    <a:pt x="147" y="133"/>
                    <a:pt x="147" y="132"/>
                    <a:pt x="147" y="132"/>
                  </a:cubicBezTo>
                  <a:cubicBezTo>
                    <a:pt x="147" y="132"/>
                    <a:pt x="147" y="132"/>
                    <a:pt x="147" y="132"/>
                  </a:cubicBezTo>
                  <a:cubicBezTo>
                    <a:pt x="146" y="132"/>
                    <a:pt x="146" y="132"/>
                    <a:pt x="146" y="132"/>
                  </a:cubicBezTo>
                  <a:cubicBezTo>
                    <a:pt x="146" y="132"/>
                    <a:pt x="144" y="132"/>
                    <a:pt x="143" y="132"/>
                  </a:cubicBezTo>
                  <a:cubicBezTo>
                    <a:pt x="143" y="132"/>
                    <a:pt x="143" y="133"/>
                    <a:pt x="143" y="133"/>
                  </a:cubicBezTo>
                  <a:cubicBezTo>
                    <a:pt x="143" y="133"/>
                    <a:pt x="142" y="133"/>
                    <a:pt x="142" y="133"/>
                  </a:cubicBezTo>
                  <a:cubicBezTo>
                    <a:pt x="142" y="133"/>
                    <a:pt x="142" y="134"/>
                    <a:pt x="142" y="134"/>
                  </a:cubicBezTo>
                  <a:cubicBezTo>
                    <a:pt x="142" y="134"/>
                    <a:pt x="141" y="134"/>
                    <a:pt x="141" y="135"/>
                  </a:cubicBezTo>
                  <a:cubicBezTo>
                    <a:pt x="141" y="135"/>
                    <a:pt x="141" y="134"/>
                    <a:pt x="141" y="134"/>
                  </a:cubicBezTo>
                  <a:cubicBezTo>
                    <a:pt x="140" y="134"/>
                    <a:pt x="140" y="134"/>
                    <a:pt x="140" y="134"/>
                  </a:cubicBezTo>
                  <a:cubicBezTo>
                    <a:pt x="140" y="134"/>
                    <a:pt x="139" y="134"/>
                    <a:pt x="139" y="134"/>
                  </a:cubicBezTo>
                  <a:cubicBezTo>
                    <a:pt x="139" y="134"/>
                    <a:pt x="139" y="134"/>
                    <a:pt x="139" y="133"/>
                  </a:cubicBezTo>
                  <a:cubicBezTo>
                    <a:pt x="139" y="133"/>
                    <a:pt x="138" y="133"/>
                    <a:pt x="138" y="133"/>
                  </a:cubicBezTo>
                  <a:cubicBezTo>
                    <a:pt x="138" y="133"/>
                    <a:pt x="138" y="133"/>
                    <a:pt x="138" y="133"/>
                  </a:cubicBezTo>
                  <a:cubicBezTo>
                    <a:pt x="138" y="133"/>
                    <a:pt x="137" y="132"/>
                    <a:pt x="137" y="132"/>
                  </a:cubicBezTo>
                  <a:cubicBezTo>
                    <a:pt x="136" y="132"/>
                    <a:pt x="136" y="132"/>
                    <a:pt x="136" y="132"/>
                  </a:cubicBezTo>
                  <a:cubicBezTo>
                    <a:pt x="136" y="133"/>
                    <a:pt x="136" y="133"/>
                    <a:pt x="136" y="133"/>
                  </a:cubicBezTo>
                  <a:cubicBezTo>
                    <a:pt x="135" y="133"/>
                    <a:pt x="135" y="132"/>
                    <a:pt x="134" y="132"/>
                  </a:cubicBezTo>
                  <a:cubicBezTo>
                    <a:pt x="134" y="132"/>
                    <a:pt x="133" y="131"/>
                    <a:pt x="133" y="131"/>
                  </a:cubicBezTo>
                  <a:cubicBezTo>
                    <a:pt x="132" y="131"/>
                    <a:pt x="132" y="131"/>
                    <a:pt x="132" y="130"/>
                  </a:cubicBezTo>
                  <a:cubicBezTo>
                    <a:pt x="132" y="130"/>
                    <a:pt x="132" y="130"/>
                    <a:pt x="132" y="130"/>
                  </a:cubicBezTo>
                  <a:cubicBezTo>
                    <a:pt x="131" y="130"/>
                    <a:pt x="131" y="130"/>
                    <a:pt x="131" y="130"/>
                  </a:cubicBezTo>
                  <a:cubicBezTo>
                    <a:pt x="130" y="130"/>
                    <a:pt x="129" y="130"/>
                    <a:pt x="128" y="130"/>
                  </a:cubicBezTo>
                  <a:cubicBezTo>
                    <a:pt x="128" y="130"/>
                    <a:pt x="128" y="130"/>
                    <a:pt x="128" y="130"/>
                  </a:cubicBezTo>
                  <a:cubicBezTo>
                    <a:pt x="127" y="129"/>
                    <a:pt x="127" y="129"/>
                    <a:pt x="127" y="129"/>
                  </a:cubicBezTo>
                  <a:cubicBezTo>
                    <a:pt x="127" y="129"/>
                    <a:pt x="127" y="129"/>
                    <a:pt x="127" y="129"/>
                  </a:cubicBezTo>
                  <a:cubicBezTo>
                    <a:pt x="127" y="129"/>
                    <a:pt x="126" y="129"/>
                    <a:pt x="126" y="129"/>
                  </a:cubicBezTo>
                  <a:cubicBezTo>
                    <a:pt x="126" y="129"/>
                    <a:pt x="125" y="129"/>
                    <a:pt x="124" y="129"/>
                  </a:cubicBezTo>
                  <a:cubicBezTo>
                    <a:pt x="124" y="130"/>
                    <a:pt x="124" y="130"/>
                    <a:pt x="124" y="130"/>
                  </a:cubicBezTo>
                  <a:cubicBezTo>
                    <a:pt x="124" y="130"/>
                    <a:pt x="123" y="130"/>
                    <a:pt x="123" y="130"/>
                  </a:cubicBezTo>
                  <a:cubicBezTo>
                    <a:pt x="123" y="130"/>
                    <a:pt x="123" y="129"/>
                    <a:pt x="123" y="129"/>
                  </a:cubicBezTo>
                  <a:cubicBezTo>
                    <a:pt x="123" y="129"/>
                    <a:pt x="123" y="129"/>
                    <a:pt x="123" y="129"/>
                  </a:cubicBezTo>
                  <a:cubicBezTo>
                    <a:pt x="122" y="129"/>
                    <a:pt x="122" y="129"/>
                    <a:pt x="121" y="129"/>
                  </a:cubicBezTo>
                  <a:cubicBezTo>
                    <a:pt x="121" y="129"/>
                    <a:pt x="121" y="129"/>
                    <a:pt x="121" y="129"/>
                  </a:cubicBezTo>
                  <a:cubicBezTo>
                    <a:pt x="121" y="129"/>
                    <a:pt x="121" y="129"/>
                    <a:pt x="120" y="129"/>
                  </a:cubicBezTo>
                  <a:cubicBezTo>
                    <a:pt x="120" y="129"/>
                    <a:pt x="120" y="129"/>
                    <a:pt x="120" y="129"/>
                  </a:cubicBezTo>
                  <a:cubicBezTo>
                    <a:pt x="120" y="129"/>
                    <a:pt x="120" y="129"/>
                    <a:pt x="120" y="129"/>
                  </a:cubicBezTo>
                  <a:cubicBezTo>
                    <a:pt x="119" y="130"/>
                    <a:pt x="120" y="130"/>
                    <a:pt x="119" y="130"/>
                  </a:cubicBezTo>
                  <a:cubicBezTo>
                    <a:pt x="119" y="130"/>
                    <a:pt x="119" y="130"/>
                    <a:pt x="119" y="130"/>
                  </a:cubicBezTo>
                  <a:cubicBezTo>
                    <a:pt x="119" y="130"/>
                    <a:pt x="119" y="131"/>
                    <a:pt x="119" y="131"/>
                  </a:cubicBezTo>
                  <a:cubicBezTo>
                    <a:pt x="118" y="131"/>
                    <a:pt x="118" y="131"/>
                    <a:pt x="118" y="131"/>
                  </a:cubicBezTo>
                  <a:cubicBezTo>
                    <a:pt x="117" y="131"/>
                    <a:pt x="117" y="132"/>
                    <a:pt x="117" y="132"/>
                  </a:cubicBezTo>
                  <a:cubicBezTo>
                    <a:pt x="116" y="132"/>
                    <a:pt x="116" y="132"/>
                    <a:pt x="116" y="132"/>
                  </a:cubicBezTo>
                  <a:cubicBezTo>
                    <a:pt x="115" y="132"/>
                    <a:pt x="116" y="133"/>
                    <a:pt x="116" y="133"/>
                  </a:cubicBezTo>
                  <a:cubicBezTo>
                    <a:pt x="115" y="134"/>
                    <a:pt x="115" y="134"/>
                    <a:pt x="114" y="134"/>
                  </a:cubicBezTo>
                  <a:cubicBezTo>
                    <a:pt x="114" y="134"/>
                    <a:pt x="113" y="134"/>
                    <a:pt x="113" y="134"/>
                  </a:cubicBezTo>
                  <a:cubicBezTo>
                    <a:pt x="113" y="134"/>
                    <a:pt x="113" y="135"/>
                    <a:pt x="113" y="135"/>
                  </a:cubicBezTo>
                  <a:cubicBezTo>
                    <a:pt x="113" y="135"/>
                    <a:pt x="113" y="136"/>
                    <a:pt x="114" y="136"/>
                  </a:cubicBezTo>
                  <a:cubicBezTo>
                    <a:pt x="114" y="137"/>
                    <a:pt x="114" y="137"/>
                    <a:pt x="115" y="138"/>
                  </a:cubicBezTo>
                  <a:cubicBezTo>
                    <a:pt x="114" y="138"/>
                    <a:pt x="114" y="138"/>
                    <a:pt x="114" y="138"/>
                  </a:cubicBezTo>
                  <a:cubicBezTo>
                    <a:pt x="114" y="138"/>
                    <a:pt x="114" y="138"/>
                    <a:pt x="113" y="138"/>
                  </a:cubicBezTo>
                  <a:cubicBezTo>
                    <a:pt x="113" y="138"/>
                    <a:pt x="113" y="138"/>
                    <a:pt x="112" y="137"/>
                  </a:cubicBezTo>
                  <a:cubicBezTo>
                    <a:pt x="112" y="136"/>
                    <a:pt x="110" y="135"/>
                    <a:pt x="109" y="135"/>
                  </a:cubicBezTo>
                  <a:cubicBezTo>
                    <a:pt x="109" y="136"/>
                    <a:pt x="108" y="136"/>
                    <a:pt x="108" y="137"/>
                  </a:cubicBezTo>
                  <a:cubicBezTo>
                    <a:pt x="108" y="137"/>
                    <a:pt x="108" y="137"/>
                    <a:pt x="108" y="137"/>
                  </a:cubicBezTo>
                  <a:cubicBezTo>
                    <a:pt x="108" y="138"/>
                    <a:pt x="107" y="138"/>
                    <a:pt x="107" y="138"/>
                  </a:cubicBezTo>
                  <a:cubicBezTo>
                    <a:pt x="107" y="139"/>
                    <a:pt x="107" y="141"/>
                    <a:pt x="107" y="141"/>
                  </a:cubicBezTo>
                  <a:cubicBezTo>
                    <a:pt x="107" y="142"/>
                    <a:pt x="108" y="142"/>
                    <a:pt x="108" y="142"/>
                  </a:cubicBezTo>
                  <a:cubicBezTo>
                    <a:pt x="108" y="142"/>
                    <a:pt x="108" y="143"/>
                    <a:pt x="107" y="143"/>
                  </a:cubicBezTo>
                  <a:cubicBezTo>
                    <a:pt x="107" y="143"/>
                    <a:pt x="107" y="145"/>
                    <a:pt x="107" y="146"/>
                  </a:cubicBezTo>
                  <a:cubicBezTo>
                    <a:pt x="107" y="146"/>
                    <a:pt x="107" y="146"/>
                    <a:pt x="107" y="146"/>
                  </a:cubicBezTo>
                  <a:cubicBezTo>
                    <a:pt x="108" y="146"/>
                    <a:pt x="109" y="147"/>
                    <a:pt x="109" y="147"/>
                  </a:cubicBezTo>
                  <a:cubicBezTo>
                    <a:pt x="109" y="147"/>
                    <a:pt x="110" y="147"/>
                    <a:pt x="110" y="147"/>
                  </a:cubicBezTo>
                  <a:cubicBezTo>
                    <a:pt x="110" y="147"/>
                    <a:pt x="109" y="148"/>
                    <a:pt x="110" y="148"/>
                  </a:cubicBezTo>
                  <a:cubicBezTo>
                    <a:pt x="110" y="148"/>
                    <a:pt x="110" y="148"/>
                    <a:pt x="110" y="148"/>
                  </a:cubicBezTo>
                  <a:cubicBezTo>
                    <a:pt x="110" y="149"/>
                    <a:pt x="110" y="149"/>
                    <a:pt x="110" y="149"/>
                  </a:cubicBezTo>
                  <a:cubicBezTo>
                    <a:pt x="110" y="149"/>
                    <a:pt x="111" y="150"/>
                    <a:pt x="111" y="150"/>
                  </a:cubicBezTo>
                  <a:cubicBezTo>
                    <a:pt x="111" y="149"/>
                    <a:pt x="112" y="149"/>
                    <a:pt x="112" y="149"/>
                  </a:cubicBezTo>
                  <a:cubicBezTo>
                    <a:pt x="112" y="149"/>
                    <a:pt x="112" y="149"/>
                    <a:pt x="112" y="149"/>
                  </a:cubicBezTo>
                  <a:cubicBezTo>
                    <a:pt x="113" y="149"/>
                    <a:pt x="113" y="149"/>
                    <a:pt x="114" y="149"/>
                  </a:cubicBezTo>
                  <a:cubicBezTo>
                    <a:pt x="114" y="149"/>
                    <a:pt x="115" y="150"/>
                    <a:pt x="115" y="150"/>
                  </a:cubicBezTo>
                  <a:cubicBezTo>
                    <a:pt x="115" y="151"/>
                    <a:pt x="116" y="151"/>
                    <a:pt x="116" y="151"/>
                  </a:cubicBezTo>
                  <a:cubicBezTo>
                    <a:pt x="116" y="151"/>
                    <a:pt x="116" y="152"/>
                    <a:pt x="117" y="152"/>
                  </a:cubicBezTo>
                  <a:cubicBezTo>
                    <a:pt x="117" y="153"/>
                    <a:pt x="118" y="153"/>
                    <a:pt x="118" y="154"/>
                  </a:cubicBezTo>
                  <a:cubicBezTo>
                    <a:pt x="118" y="154"/>
                    <a:pt x="118" y="154"/>
                    <a:pt x="118" y="154"/>
                  </a:cubicBezTo>
                  <a:cubicBezTo>
                    <a:pt x="118" y="154"/>
                    <a:pt x="117" y="154"/>
                    <a:pt x="117" y="154"/>
                  </a:cubicBezTo>
                  <a:cubicBezTo>
                    <a:pt x="117" y="154"/>
                    <a:pt x="117" y="154"/>
                    <a:pt x="116" y="154"/>
                  </a:cubicBezTo>
                  <a:cubicBezTo>
                    <a:pt x="116" y="154"/>
                    <a:pt x="116" y="155"/>
                    <a:pt x="116" y="155"/>
                  </a:cubicBezTo>
                  <a:cubicBezTo>
                    <a:pt x="117" y="155"/>
                    <a:pt x="117" y="155"/>
                    <a:pt x="117" y="155"/>
                  </a:cubicBezTo>
                  <a:cubicBezTo>
                    <a:pt x="117" y="155"/>
                    <a:pt x="117" y="155"/>
                    <a:pt x="118" y="155"/>
                  </a:cubicBezTo>
                  <a:cubicBezTo>
                    <a:pt x="118" y="155"/>
                    <a:pt x="118" y="156"/>
                    <a:pt x="118" y="156"/>
                  </a:cubicBezTo>
                  <a:cubicBezTo>
                    <a:pt x="118" y="156"/>
                    <a:pt x="118" y="156"/>
                    <a:pt x="119" y="156"/>
                  </a:cubicBezTo>
                  <a:cubicBezTo>
                    <a:pt x="119" y="156"/>
                    <a:pt x="119" y="156"/>
                    <a:pt x="119" y="156"/>
                  </a:cubicBezTo>
                  <a:cubicBezTo>
                    <a:pt x="119" y="156"/>
                    <a:pt x="119" y="156"/>
                    <a:pt x="119" y="156"/>
                  </a:cubicBezTo>
                  <a:cubicBezTo>
                    <a:pt x="119" y="157"/>
                    <a:pt x="119" y="157"/>
                    <a:pt x="119" y="157"/>
                  </a:cubicBezTo>
                  <a:cubicBezTo>
                    <a:pt x="119" y="157"/>
                    <a:pt x="118" y="157"/>
                    <a:pt x="118" y="157"/>
                  </a:cubicBezTo>
                  <a:cubicBezTo>
                    <a:pt x="118" y="157"/>
                    <a:pt x="118" y="157"/>
                    <a:pt x="118" y="158"/>
                  </a:cubicBezTo>
                  <a:cubicBezTo>
                    <a:pt x="118" y="158"/>
                    <a:pt x="118" y="158"/>
                    <a:pt x="118" y="158"/>
                  </a:cubicBezTo>
                  <a:cubicBezTo>
                    <a:pt x="117" y="158"/>
                    <a:pt x="117" y="158"/>
                    <a:pt x="117" y="158"/>
                  </a:cubicBezTo>
                  <a:cubicBezTo>
                    <a:pt x="117" y="159"/>
                    <a:pt x="117" y="159"/>
                    <a:pt x="117" y="159"/>
                  </a:cubicBezTo>
                  <a:cubicBezTo>
                    <a:pt x="116" y="159"/>
                    <a:pt x="117" y="159"/>
                    <a:pt x="116" y="159"/>
                  </a:cubicBezTo>
                  <a:cubicBezTo>
                    <a:pt x="116" y="159"/>
                    <a:pt x="116" y="159"/>
                    <a:pt x="116" y="159"/>
                  </a:cubicBezTo>
                  <a:cubicBezTo>
                    <a:pt x="116" y="159"/>
                    <a:pt x="115" y="159"/>
                    <a:pt x="115" y="159"/>
                  </a:cubicBezTo>
                  <a:cubicBezTo>
                    <a:pt x="115" y="159"/>
                    <a:pt x="114" y="159"/>
                    <a:pt x="114" y="159"/>
                  </a:cubicBezTo>
                  <a:cubicBezTo>
                    <a:pt x="114" y="159"/>
                    <a:pt x="113" y="159"/>
                    <a:pt x="113" y="159"/>
                  </a:cubicBezTo>
                  <a:cubicBezTo>
                    <a:pt x="113" y="159"/>
                    <a:pt x="113" y="159"/>
                    <a:pt x="113" y="159"/>
                  </a:cubicBezTo>
                  <a:cubicBezTo>
                    <a:pt x="113" y="160"/>
                    <a:pt x="114" y="160"/>
                    <a:pt x="114" y="160"/>
                  </a:cubicBezTo>
                  <a:cubicBezTo>
                    <a:pt x="114" y="160"/>
                    <a:pt x="114" y="160"/>
                    <a:pt x="114" y="161"/>
                  </a:cubicBezTo>
                  <a:cubicBezTo>
                    <a:pt x="114" y="161"/>
                    <a:pt x="113" y="161"/>
                    <a:pt x="113" y="161"/>
                  </a:cubicBezTo>
                  <a:cubicBezTo>
                    <a:pt x="113" y="161"/>
                    <a:pt x="113" y="161"/>
                    <a:pt x="113" y="161"/>
                  </a:cubicBezTo>
                  <a:cubicBezTo>
                    <a:pt x="113" y="161"/>
                    <a:pt x="113" y="162"/>
                    <a:pt x="113" y="162"/>
                  </a:cubicBezTo>
                  <a:cubicBezTo>
                    <a:pt x="113" y="162"/>
                    <a:pt x="113" y="162"/>
                    <a:pt x="113" y="162"/>
                  </a:cubicBezTo>
                  <a:cubicBezTo>
                    <a:pt x="113" y="162"/>
                    <a:pt x="113" y="163"/>
                    <a:pt x="113" y="163"/>
                  </a:cubicBezTo>
                  <a:cubicBezTo>
                    <a:pt x="113" y="163"/>
                    <a:pt x="113" y="163"/>
                    <a:pt x="112" y="163"/>
                  </a:cubicBezTo>
                  <a:cubicBezTo>
                    <a:pt x="112" y="163"/>
                    <a:pt x="112" y="164"/>
                    <a:pt x="112" y="164"/>
                  </a:cubicBezTo>
                  <a:cubicBezTo>
                    <a:pt x="112" y="164"/>
                    <a:pt x="112" y="164"/>
                    <a:pt x="112" y="164"/>
                  </a:cubicBezTo>
                  <a:cubicBezTo>
                    <a:pt x="111" y="164"/>
                    <a:pt x="111" y="164"/>
                    <a:pt x="111" y="165"/>
                  </a:cubicBezTo>
                  <a:cubicBezTo>
                    <a:pt x="111" y="165"/>
                    <a:pt x="111" y="166"/>
                    <a:pt x="111" y="166"/>
                  </a:cubicBezTo>
                  <a:cubicBezTo>
                    <a:pt x="112" y="166"/>
                    <a:pt x="112" y="166"/>
                    <a:pt x="112" y="166"/>
                  </a:cubicBezTo>
                  <a:cubicBezTo>
                    <a:pt x="112" y="166"/>
                    <a:pt x="113" y="166"/>
                    <a:pt x="113" y="166"/>
                  </a:cubicBezTo>
                  <a:cubicBezTo>
                    <a:pt x="113" y="166"/>
                    <a:pt x="113" y="167"/>
                    <a:pt x="113" y="167"/>
                  </a:cubicBezTo>
                  <a:cubicBezTo>
                    <a:pt x="113" y="167"/>
                    <a:pt x="114" y="167"/>
                    <a:pt x="114" y="167"/>
                  </a:cubicBezTo>
                  <a:cubicBezTo>
                    <a:pt x="114" y="167"/>
                    <a:pt x="114" y="167"/>
                    <a:pt x="114" y="168"/>
                  </a:cubicBezTo>
                  <a:cubicBezTo>
                    <a:pt x="114" y="168"/>
                    <a:pt x="115" y="168"/>
                    <a:pt x="115" y="169"/>
                  </a:cubicBezTo>
                  <a:cubicBezTo>
                    <a:pt x="115" y="170"/>
                    <a:pt x="115" y="170"/>
                    <a:pt x="115" y="170"/>
                  </a:cubicBezTo>
                  <a:cubicBezTo>
                    <a:pt x="115" y="170"/>
                    <a:pt x="115" y="171"/>
                    <a:pt x="115" y="171"/>
                  </a:cubicBezTo>
                  <a:cubicBezTo>
                    <a:pt x="115" y="171"/>
                    <a:pt x="115" y="171"/>
                    <a:pt x="115" y="171"/>
                  </a:cubicBezTo>
                  <a:cubicBezTo>
                    <a:pt x="116" y="171"/>
                    <a:pt x="116" y="173"/>
                    <a:pt x="116" y="173"/>
                  </a:cubicBezTo>
                  <a:cubicBezTo>
                    <a:pt x="116" y="173"/>
                    <a:pt x="117" y="174"/>
                    <a:pt x="117" y="174"/>
                  </a:cubicBezTo>
                  <a:cubicBezTo>
                    <a:pt x="117" y="174"/>
                    <a:pt x="117" y="175"/>
                    <a:pt x="117" y="175"/>
                  </a:cubicBezTo>
                  <a:cubicBezTo>
                    <a:pt x="117" y="175"/>
                    <a:pt x="118" y="175"/>
                    <a:pt x="118" y="175"/>
                  </a:cubicBezTo>
                  <a:cubicBezTo>
                    <a:pt x="118" y="176"/>
                    <a:pt x="118" y="176"/>
                    <a:pt x="118" y="176"/>
                  </a:cubicBezTo>
                  <a:cubicBezTo>
                    <a:pt x="119" y="176"/>
                    <a:pt x="119" y="177"/>
                    <a:pt x="119" y="177"/>
                  </a:cubicBezTo>
                  <a:cubicBezTo>
                    <a:pt x="119" y="177"/>
                    <a:pt x="120" y="177"/>
                    <a:pt x="120" y="178"/>
                  </a:cubicBezTo>
                  <a:cubicBezTo>
                    <a:pt x="120" y="178"/>
                    <a:pt x="120" y="178"/>
                    <a:pt x="120" y="178"/>
                  </a:cubicBezTo>
                  <a:cubicBezTo>
                    <a:pt x="120" y="178"/>
                    <a:pt x="120" y="178"/>
                    <a:pt x="120" y="179"/>
                  </a:cubicBezTo>
                  <a:cubicBezTo>
                    <a:pt x="121" y="179"/>
                    <a:pt x="121" y="179"/>
                    <a:pt x="121" y="179"/>
                  </a:cubicBezTo>
                  <a:cubicBezTo>
                    <a:pt x="121" y="179"/>
                    <a:pt x="121" y="180"/>
                    <a:pt x="121" y="180"/>
                  </a:cubicBezTo>
                  <a:cubicBezTo>
                    <a:pt x="120" y="180"/>
                    <a:pt x="120" y="180"/>
                    <a:pt x="120" y="180"/>
                  </a:cubicBezTo>
                  <a:cubicBezTo>
                    <a:pt x="120" y="181"/>
                    <a:pt x="119" y="181"/>
                    <a:pt x="119" y="181"/>
                  </a:cubicBezTo>
                  <a:cubicBezTo>
                    <a:pt x="119" y="181"/>
                    <a:pt x="119" y="181"/>
                    <a:pt x="119" y="181"/>
                  </a:cubicBezTo>
                  <a:cubicBezTo>
                    <a:pt x="119" y="181"/>
                    <a:pt x="119" y="182"/>
                    <a:pt x="119" y="182"/>
                  </a:cubicBezTo>
                  <a:cubicBezTo>
                    <a:pt x="118" y="182"/>
                    <a:pt x="118" y="182"/>
                    <a:pt x="117" y="181"/>
                  </a:cubicBezTo>
                  <a:cubicBezTo>
                    <a:pt x="117" y="181"/>
                    <a:pt x="117" y="180"/>
                    <a:pt x="116" y="180"/>
                  </a:cubicBezTo>
                  <a:cubicBezTo>
                    <a:pt x="116" y="180"/>
                    <a:pt x="116" y="180"/>
                    <a:pt x="116" y="180"/>
                  </a:cubicBezTo>
                  <a:cubicBezTo>
                    <a:pt x="116" y="180"/>
                    <a:pt x="116" y="180"/>
                    <a:pt x="116" y="180"/>
                  </a:cubicBezTo>
                  <a:cubicBezTo>
                    <a:pt x="116" y="180"/>
                    <a:pt x="115" y="179"/>
                    <a:pt x="115" y="179"/>
                  </a:cubicBezTo>
                  <a:cubicBezTo>
                    <a:pt x="115" y="179"/>
                    <a:pt x="115" y="179"/>
                    <a:pt x="115" y="179"/>
                  </a:cubicBezTo>
                  <a:cubicBezTo>
                    <a:pt x="115" y="179"/>
                    <a:pt x="115" y="179"/>
                    <a:pt x="115" y="179"/>
                  </a:cubicBezTo>
                  <a:cubicBezTo>
                    <a:pt x="114" y="178"/>
                    <a:pt x="114" y="179"/>
                    <a:pt x="114" y="179"/>
                  </a:cubicBezTo>
                  <a:cubicBezTo>
                    <a:pt x="114" y="178"/>
                    <a:pt x="114" y="178"/>
                    <a:pt x="113" y="178"/>
                  </a:cubicBezTo>
                  <a:cubicBezTo>
                    <a:pt x="113" y="178"/>
                    <a:pt x="113" y="178"/>
                    <a:pt x="113" y="178"/>
                  </a:cubicBezTo>
                  <a:cubicBezTo>
                    <a:pt x="113" y="178"/>
                    <a:pt x="112" y="178"/>
                    <a:pt x="112" y="178"/>
                  </a:cubicBezTo>
                  <a:cubicBezTo>
                    <a:pt x="112" y="178"/>
                    <a:pt x="112" y="178"/>
                    <a:pt x="111" y="178"/>
                  </a:cubicBezTo>
                  <a:cubicBezTo>
                    <a:pt x="111" y="178"/>
                    <a:pt x="110" y="177"/>
                    <a:pt x="110" y="176"/>
                  </a:cubicBezTo>
                  <a:cubicBezTo>
                    <a:pt x="110" y="176"/>
                    <a:pt x="110" y="176"/>
                    <a:pt x="110" y="175"/>
                  </a:cubicBezTo>
                  <a:cubicBezTo>
                    <a:pt x="110" y="175"/>
                    <a:pt x="109" y="175"/>
                    <a:pt x="109" y="175"/>
                  </a:cubicBezTo>
                  <a:cubicBezTo>
                    <a:pt x="109" y="175"/>
                    <a:pt x="108" y="175"/>
                    <a:pt x="108" y="175"/>
                  </a:cubicBezTo>
                  <a:cubicBezTo>
                    <a:pt x="108" y="175"/>
                    <a:pt x="107" y="174"/>
                    <a:pt x="107" y="174"/>
                  </a:cubicBezTo>
                  <a:cubicBezTo>
                    <a:pt x="107" y="174"/>
                    <a:pt x="107" y="174"/>
                    <a:pt x="107" y="174"/>
                  </a:cubicBezTo>
                  <a:cubicBezTo>
                    <a:pt x="107" y="174"/>
                    <a:pt x="106" y="174"/>
                    <a:pt x="106" y="174"/>
                  </a:cubicBezTo>
                  <a:cubicBezTo>
                    <a:pt x="106" y="174"/>
                    <a:pt x="105" y="174"/>
                    <a:pt x="105" y="174"/>
                  </a:cubicBezTo>
                  <a:cubicBezTo>
                    <a:pt x="105" y="174"/>
                    <a:pt x="105" y="174"/>
                    <a:pt x="104" y="174"/>
                  </a:cubicBezTo>
                  <a:cubicBezTo>
                    <a:pt x="103" y="174"/>
                    <a:pt x="103" y="175"/>
                    <a:pt x="102" y="175"/>
                  </a:cubicBezTo>
                  <a:cubicBezTo>
                    <a:pt x="102" y="174"/>
                    <a:pt x="102" y="174"/>
                    <a:pt x="101" y="174"/>
                  </a:cubicBezTo>
                  <a:cubicBezTo>
                    <a:pt x="101" y="174"/>
                    <a:pt x="100" y="173"/>
                    <a:pt x="100" y="173"/>
                  </a:cubicBezTo>
                  <a:cubicBezTo>
                    <a:pt x="99" y="173"/>
                    <a:pt x="99" y="173"/>
                    <a:pt x="99" y="173"/>
                  </a:cubicBezTo>
                  <a:cubicBezTo>
                    <a:pt x="98" y="173"/>
                    <a:pt x="98" y="172"/>
                    <a:pt x="98" y="172"/>
                  </a:cubicBezTo>
                  <a:cubicBezTo>
                    <a:pt x="98" y="172"/>
                    <a:pt x="97" y="172"/>
                    <a:pt x="97" y="172"/>
                  </a:cubicBezTo>
                  <a:cubicBezTo>
                    <a:pt x="97" y="172"/>
                    <a:pt x="96" y="172"/>
                    <a:pt x="96" y="172"/>
                  </a:cubicBezTo>
                  <a:cubicBezTo>
                    <a:pt x="96" y="172"/>
                    <a:pt x="96" y="171"/>
                    <a:pt x="96" y="171"/>
                  </a:cubicBezTo>
                  <a:cubicBezTo>
                    <a:pt x="95" y="171"/>
                    <a:pt x="95" y="171"/>
                    <a:pt x="95" y="171"/>
                  </a:cubicBezTo>
                  <a:cubicBezTo>
                    <a:pt x="95" y="171"/>
                    <a:pt x="94" y="172"/>
                    <a:pt x="94" y="172"/>
                  </a:cubicBezTo>
                  <a:cubicBezTo>
                    <a:pt x="93" y="172"/>
                    <a:pt x="92" y="172"/>
                    <a:pt x="92" y="171"/>
                  </a:cubicBezTo>
                  <a:cubicBezTo>
                    <a:pt x="92" y="171"/>
                    <a:pt x="91" y="171"/>
                    <a:pt x="91" y="171"/>
                  </a:cubicBezTo>
                  <a:cubicBezTo>
                    <a:pt x="91" y="171"/>
                    <a:pt x="91" y="171"/>
                    <a:pt x="91" y="171"/>
                  </a:cubicBezTo>
                  <a:cubicBezTo>
                    <a:pt x="90" y="171"/>
                    <a:pt x="90" y="171"/>
                    <a:pt x="90" y="171"/>
                  </a:cubicBezTo>
                  <a:cubicBezTo>
                    <a:pt x="90" y="171"/>
                    <a:pt x="90" y="171"/>
                    <a:pt x="89" y="171"/>
                  </a:cubicBezTo>
                  <a:cubicBezTo>
                    <a:pt x="89" y="170"/>
                    <a:pt x="88" y="170"/>
                    <a:pt x="88" y="170"/>
                  </a:cubicBezTo>
                  <a:cubicBezTo>
                    <a:pt x="88" y="170"/>
                    <a:pt x="87" y="170"/>
                    <a:pt x="87" y="170"/>
                  </a:cubicBezTo>
                  <a:cubicBezTo>
                    <a:pt x="87" y="170"/>
                    <a:pt x="87" y="170"/>
                    <a:pt x="86" y="170"/>
                  </a:cubicBezTo>
                  <a:cubicBezTo>
                    <a:pt x="86" y="170"/>
                    <a:pt x="86" y="170"/>
                    <a:pt x="85" y="170"/>
                  </a:cubicBezTo>
                  <a:cubicBezTo>
                    <a:pt x="85" y="170"/>
                    <a:pt x="85" y="170"/>
                    <a:pt x="85" y="170"/>
                  </a:cubicBezTo>
                  <a:cubicBezTo>
                    <a:pt x="84" y="170"/>
                    <a:pt x="83" y="169"/>
                    <a:pt x="83" y="169"/>
                  </a:cubicBezTo>
                  <a:cubicBezTo>
                    <a:pt x="83" y="169"/>
                    <a:pt x="82" y="168"/>
                    <a:pt x="82" y="168"/>
                  </a:cubicBezTo>
                  <a:cubicBezTo>
                    <a:pt x="82" y="168"/>
                    <a:pt x="82" y="168"/>
                    <a:pt x="81" y="168"/>
                  </a:cubicBezTo>
                  <a:cubicBezTo>
                    <a:pt x="81" y="168"/>
                    <a:pt x="81" y="167"/>
                    <a:pt x="81" y="167"/>
                  </a:cubicBezTo>
                  <a:cubicBezTo>
                    <a:pt x="81" y="167"/>
                    <a:pt x="80" y="167"/>
                    <a:pt x="80" y="167"/>
                  </a:cubicBezTo>
                  <a:cubicBezTo>
                    <a:pt x="80" y="167"/>
                    <a:pt x="80" y="166"/>
                    <a:pt x="79" y="166"/>
                  </a:cubicBezTo>
                  <a:cubicBezTo>
                    <a:pt x="79" y="166"/>
                    <a:pt x="78" y="166"/>
                    <a:pt x="77" y="166"/>
                  </a:cubicBezTo>
                  <a:cubicBezTo>
                    <a:pt x="77" y="166"/>
                    <a:pt x="77" y="165"/>
                    <a:pt x="77" y="165"/>
                  </a:cubicBezTo>
                  <a:cubicBezTo>
                    <a:pt x="76" y="165"/>
                    <a:pt x="76" y="165"/>
                    <a:pt x="76" y="165"/>
                  </a:cubicBezTo>
                  <a:cubicBezTo>
                    <a:pt x="76" y="165"/>
                    <a:pt x="75" y="164"/>
                    <a:pt x="75" y="164"/>
                  </a:cubicBezTo>
                  <a:cubicBezTo>
                    <a:pt x="75" y="164"/>
                    <a:pt x="75" y="164"/>
                    <a:pt x="75" y="164"/>
                  </a:cubicBezTo>
                  <a:cubicBezTo>
                    <a:pt x="75" y="164"/>
                    <a:pt x="75" y="164"/>
                    <a:pt x="75" y="164"/>
                  </a:cubicBezTo>
                  <a:cubicBezTo>
                    <a:pt x="75" y="164"/>
                    <a:pt x="74" y="164"/>
                    <a:pt x="74" y="164"/>
                  </a:cubicBezTo>
                  <a:cubicBezTo>
                    <a:pt x="74" y="164"/>
                    <a:pt x="74" y="164"/>
                    <a:pt x="74" y="164"/>
                  </a:cubicBezTo>
                  <a:cubicBezTo>
                    <a:pt x="73" y="164"/>
                    <a:pt x="73" y="163"/>
                    <a:pt x="73" y="163"/>
                  </a:cubicBezTo>
                  <a:cubicBezTo>
                    <a:pt x="73" y="163"/>
                    <a:pt x="71" y="162"/>
                    <a:pt x="71" y="162"/>
                  </a:cubicBezTo>
                  <a:cubicBezTo>
                    <a:pt x="71" y="162"/>
                    <a:pt x="71" y="162"/>
                    <a:pt x="71" y="162"/>
                  </a:cubicBezTo>
                  <a:cubicBezTo>
                    <a:pt x="71" y="162"/>
                    <a:pt x="71" y="162"/>
                    <a:pt x="71" y="161"/>
                  </a:cubicBezTo>
                  <a:cubicBezTo>
                    <a:pt x="71" y="161"/>
                    <a:pt x="71" y="161"/>
                    <a:pt x="71" y="161"/>
                  </a:cubicBezTo>
                  <a:cubicBezTo>
                    <a:pt x="71" y="161"/>
                    <a:pt x="71" y="161"/>
                    <a:pt x="71" y="161"/>
                  </a:cubicBezTo>
                  <a:cubicBezTo>
                    <a:pt x="71" y="161"/>
                    <a:pt x="71" y="161"/>
                    <a:pt x="71" y="161"/>
                  </a:cubicBezTo>
                  <a:cubicBezTo>
                    <a:pt x="71" y="161"/>
                    <a:pt x="72" y="162"/>
                    <a:pt x="73" y="162"/>
                  </a:cubicBezTo>
                  <a:cubicBezTo>
                    <a:pt x="73" y="162"/>
                    <a:pt x="73" y="162"/>
                    <a:pt x="73" y="161"/>
                  </a:cubicBezTo>
                  <a:cubicBezTo>
                    <a:pt x="73" y="161"/>
                    <a:pt x="74" y="161"/>
                    <a:pt x="74" y="161"/>
                  </a:cubicBezTo>
                  <a:cubicBezTo>
                    <a:pt x="74" y="161"/>
                    <a:pt x="74" y="161"/>
                    <a:pt x="74" y="161"/>
                  </a:cubicBezTo>
                  <a:cubicBezTo>
                    <a:pt x="75" y="161"/>
                    <a:pt x="74" y="160"/>
                    <a:pt x="74" y="160"/>
                  </a:cubicBezTo>
                  <a:cubicBezTo>
                    <a:pt x="74" y="160"/>
                    <a:pt x="74" y="160"/>
                    <a:pt x="74" y="160"/>
                  </a:cubicBezTo>
                  <a:cubicBezTo>
                    <a:pt x="74" y="159"/>
                    <a:pt x="75" y="159"/>
                    <a:pt x="75" y="159"/>
                  </a:cubicBezTo>
                  <a:cubicBezTo>
                    <a:pt x="75" y="159"/>
                    <a:pt x="75" y="158"/>
                    <a:pt x="75" y="158"/>
                  </a:cubicBezTo>
                  <a:cubicBezTo>
                    <a:pt x="75" y="159"/>
                    <a:pt x="75" y="159"/>
                    <a:pt x="76" y="159"/>
                  </a:cubicBezTo>
                  <a:cubicBezTo>
                    <a:pt x="76" y="158"/>
                    <a:pt x="76" y="158"/>
                    <a:pt x="76" y="158"/>
                  </a:cubicBezTo>
                  <a:cubicBezTo>
                    <a:pt x="76" y="158"/>
                    <a:pt x="77" y="158"/>
                    <a:pt x="77" y="158"/>
                  </a:cubicBezTo>
                  <a:cubicBezTo>
                    <a:pt x="77" y="158"/>
                    <a:pt x="77" y="157"/>
                    <a:pt x="77" y="157"/>
                  </a:cubicBezTo>
                  <a:cubicBezTo>
                    <a:pt x="77" y="157"/>
                    <a:pt x="77" y="157"/>
                    <a:pt x="76" y="157"/>
                  </a:cubicBezTo>
                  <a:cubicBezTo>
                    <a:pt x="76" y="156"/>
                    <a:pt x="76" y="156"/>
                    <a:pt x="76" y="156"/>
                  </a:cubicBezTo>
                  <a:cubicBezTo>
                    <a:pt x="75" y="155"/>
                    <a:pt x="75" y="156"/>
                    <a:pt x="74" y="155"/>
                  </a:cubicBezTo>
                  <a:cubicBezTo>
                    <a:pt x="74" y="155"/>
                    <a:pt x="74" y="155"/>
                    <a:pt x="74" y="155"/>
                  </a:cubicBezTo>
                  <a:cubicBezTo>
                    <a:pt x="74" y="155"/>
                    <a:pt x="74" y="155"/>
                    <a:pt x="74" y="155"/>
                  </a:cubicBezTo>
                  <a:cubicBezTo>
                    <a:pt x="75" y="155"/>
                    <a:pt x="75" y="155"/>
                    <a:pt x="76" y="155"/>
                  </a:cubicBezTo>
                  <a:cubicBezTo>
                    <a:pt x="76" y="154"/>
                    <a:pt x="76" y="155"/>
                    <a:pt x="76" y="155"/>
                  </a:cubicBezTo>
                  <a:cubicBezTo>
                    <a:pt x="76" y="155"/>
                    <a:pt x="76" y="155"/>
                    <a:pt x="77" y="155"/>
                  </a:cubicBezTo>
                  <a:cubicBezTo>
                    <a:pt x="77" y="154"/>
                    <a:pt x="77" y="154"/>
                    <a:pt x="77" y="154"/>
                  </a:cubicBezTo>
                  <a:cubicBezTo>
                    <a:pt x="77" y="154"/>
                    <a:pt x="77" y="154"/>
                    <a:pt x="77" y="154"/>
                  </a:cubicBezTo>
                  <a:cubicBezTo>
                    <a:pt x="77" y="154"/>
                    <a:pt x="77" y="154"/>
                    <a:pt x="77" y="154"/>
                  </a:cubicBezTo>
                  <a:cubicBezTo>
                    <a:pt x="77" y="154"/>
                    <a:pt x="77" y="154"/>
                    <a:pt x="78" y="154"/>
                  </a:cubicBezTo>
                  <a:cubicBezTo>
                    <a:pt x="78" y="153"/>
                    <a:pt x="78" y="153"/>
                    <a:pt x="78" y="153"/>
                  </a:cubicBezTo>
                  <a:cubicBezTo>
                    <a:pt x="78" y="153"/>
                    <a:pt x="79" y="153"/>
                    <a:pt x="80" y="153"/>
                  </a:cubicBezTo>
                  <a:cubicBezTo>
                    <a:pt x="80" y="153"/>
                    <a:pt x="80" y="152"/>
                    <a:pt x="80" y="152"/>
                  </a:cubicBezTo>
                  <a:cubicBezTo>
                    <a:pt x="80" y="152"/>
                    <a:pt x="80" y="152"/>
                    <a:pt x="80" y="152"/>
                  </a:cubicBezTo>
                  <a:cubicBezTo>
                    <a:pt x="79" y="152"/>
                    <a:pt x="79" y="151"/>
                    <a:pt x="79" y="151"/>
                  </a:cubicBezTo>
                  <a:cubicBezTo>
                    <a:pt x="78" y="151"/>
                    <a:pt x="78" y="151"/>
                    <a:pt x="78" y="152"/>
                  </a:cubicBezTo>
                  <a:cubicBezTo>
                    <a:pt x="77" y="152"/>
                    <a:pt x="77" y="152"/>
                    <a:pt x="77" y="152"/>
                  </a:cubicBezTo>
                  <a:cubicBezTo>
                    <a:pt x="77" y="152"/>
                    <a:pt x="77" y="152"/>
                    <a:pt x="77" y="151"/>
                  </a:cubicBezTo>
                  <a:cubicBezTo>
                    <a:pt x="76" y="151"/>
                    <a:pt x="76" y="152"/>
                    <a:pt x="76" y="152"/>
                  </a:cubicBezTo>
                  <a:cubicBezTo>
                    <a:pt x="76" y="152"/>
                    <a:pt x="76" y="152"/>
                    <a:pt x="76" y="152"/>
                  </a:cubicBezTo>
                  <a:cubicBezTo>
                    <a:pt x="76" y="151"/>
                    <a:pt x="75" y="151"/>
                    <a:pt x="76" y="150"/>
                  </a:cubicBezTo>
                  <a:cubicBezTo>
                    <a:pt x="76" y="150"/>
                    <a:pt x="77" y="150"/>
                    <a:pt x="77" y="150"/>
                  </a:cubicBezTo>
                  <a:cubicBezTo>
                    <a:pt x="77" y="149"/>
                    <a:pt x="77" y="149"/>
                    <a:pt x="78" y="149"/>
                  </a:cubicBezTo>
                  <a:cubicBezTo>
                    <a:pt x="78" y="149"/>
                    <a:pt x="79" y="149"/>
                    <a:pt x="79" y="149"/>
                  </a:cubicBezTo>
                  <a:cubicBezTo>
                    <a:pt x="80" y="149"/>
                    <a:pt x="80" y="149"/>
                    <a:pt x="81" y="149"/>
                  </a:cubicBezTo>
                  <a:cubicBezTo>
                    <a:pt x="81" y="149"/>
                    <a:pt x="81" y="149"/>
                    <a:pt x="81" y="149"/>
                  </a:cubicBezTo>
                  <a:cubicBezTo>
                    <a:pt x="81" y="149"/>
                    <a:pt x="81" y="148"/>
                    <a:pt x="81" y="148"/>
                  </a:cubicBezTo>
                  <a:cubicBezTo>
                    <a:pt x="81" y="147"/>
                    <a:pt x="82" y="147"/>
                    <a:pt x="82" y="146"/>
                  </a:cubicBezTo>
                  <a:cubicBezTo>
                    <a:pt x="82" y="146"/>
                    <a:pt x="82" y="146"/>
                    <a:pt x="81" y="146"/>
                  </a:cubicBezTo>
                  <a:cubicBezTo>
                    <a:pt x="81" y="146"/>
                    <a:pt x="81" y="145"/>
                    <a:pt x="81" y="145"/>
                  </a:cubicBezTo>
                  <a:cubicBezTo>
                    <a:pt x="81" y="145"/>
                    <a:pt x="80" y="145"/>
                    <a:pt x="80" y="144"/>
                  </a:cubicBezTo>
                  <a:cubicBezTo>
                    <a:pt x="80" y="144"/>
                    <a:pt x="80" y="144"/>
                    <a:pt x="80" y="144"/>
                  </a:cubicBezTo>
                  <a:cubicBezTo>
                    <a:pt x="81" y="144"/>
                    <a:pt x="81" y="144"/>
                    <a:pt x="81" y="144"/>
                  </a:cubicBezTo>
                  <a:cubicBezTo>
                    <a:pt x="81" y="144"/>
                    <a:pt x="81" y="143"/>
                    <a:pt x="81" y="143"/>
                  </a:cubicBezTo>
                  <a:cubicBezTo>
                    <a:pt x="81" y="143"/>
                    <a:pt x="81" y="143"/>
                    <a:pt x="81" y="143"/>
                  </a:cubicBezTo>
                  <a:cubicBezTo>
                    <a:pt x="81" y="143"/>
                    <a:pt x="81" y="143"/>
                    <a:pt x="81" y="143"/>
                  </a:cubicBezTo>
                  <a:cubicBezTo>
                    <a:pt x="81" y="143"/>
                    <a:pt x="81" y="143"/>
                    <a:pt x="81" y="143"/>
                  </a:cubicBezTo>
                  <a:cubicBezTo>
                    <a:pt x="81" y="143"/>
                    <a:pt x="81" y="143"/>
                    <a:pt x="81" y="143"/>
                  </a:cubicBezTo>
                  <a:cubicBezTo>
                    <a:pt x="81" y="143"/>
                    <a:pt x="81" y="143"/>
                    <a:pt x="81" y="142"/>
                  </a:cubicBezTo>
                  <a:cubicBezTo>
                    <a:pt x="81" y="142"/>
                    <a:pt x="81" y="142"/>
                    <a:pt x="82" y="142"/>
                  </a:cubicBezTo>
                  <a:cubicBezTo>
                    <a:pt x="82" y="141"/>
                    <a:pt x="81" y="141"/>
                    <a:pt x="81" y="140"/>
                  </a:cubicBezTo>
                  <a:cubicBezTo>
                    <a:pt x="81" y="140"/>
                    <a:pt x="81" y="140"/>
                    <a:pt x="81" y="139"/>
                  </a:cubicBezTo>
                  <a:cubicBezTo>
                    <a:pt x="81" y="139"/>
                    <a:pt x="81" y="139"/>
                    <a:pt x="81" y="139"/>
                  </a:cubicBezTo>
                  <a:cubicBezTo>
                    <a:pt x="80" y="139"/>
                    <a:pt x="80" y="140"/>
                    <a:pt x="80" y="139"/>
                  </a:cubicBezTo>
                  <a:cubicBezTo>
                    <a:pt x="79" y="139"/>
                    <a:pt x="79" y="139"/>
                    <a:pt x="79" y="139"/>
                  </a:cubicBezTo>
                  <a:cubicBezTo>
                    <a:pt x="78" y="139"/>
                    <a:pt x="78" y="139"/>
                    <a:pt x="78" y="139"/>
                  </a:cubicBezTo>
                  <a:cubicBezTo>
                    <a:pt x="78" y="139"/>
                    <a:pt x="78" y="139"/>
                    <a:pt x="78" y="138"/>
                  </a:cubicBezTo>
                  <a:cubicBezTo>
                    <a:pt x="77" y="138"/>
                    <a:pt x="77" y="138"/>
                    <a:pt x="77" y="138"/>
                  </a:cubicBezTo>
                  <a:cubicBezTo>
                    <a:pt x="76" y="138"/>
                    <a:pt x="76" y="138"/>
                    <a:pt x="76" y="138"/>
                  </a:cubicBezTo>
                  <a:cubicBezTo>
                    <a:pt x="76" y="138"/>
                    <a:pt x="75" y="138"/>
                    <a:pt x="75" y="138"/>
                  </a:cubicBezTo>
                  <a:cubicBezTo>
                    <a:pt x="75" y="138"/>
                    <a:pt x="74" y="138"/>
                    <a:pt x="74" y="138"/>
                  </a:cubicBezTo>
                  <a:cubicBezTo>
                    <a:pt x="74" y="137"/>
                    <a:pt x="74" y="137"/>
                    <a:pt x="73" y="137"/>
                  </a:cubicBezTo>
                  <a:cubicBezTo>
                    <a:pt x="73" y="137"/>
                    <a:pt x="72" y="137"/>
                    <a:pt x="72" y="138"/>
                  </a:cubicBezTo>
                  <a:cubicBezTo>
                    <a:pt x="72" y="137"/>
                    <a:pt x="71" y="137"/>
                    <a:pt x="71" y="137"/>
                  </a:cubicBezTo>
                  <a:cubicBezTo>
                    <a:pt x="71" y="136"/>
                    <a:pt x="71" y="136"/>
                    <a:pt x="71" y="136"/>
                  </a:cubicBezTo>
                  <a:cubicBezTo>
                    <a:pt x="71" y="136"/>
                    <a:pt x="71" y="136"/>
                    <a:pt x="70" y="136"/>
                  </a:cubicBezTo>
                  <a:cubicBezTo>
                    <a:pt x="70" y="136"/>
                    <a:pt x="70" y="136"/>
                    <a:pt x="70" y="135"/>
                  </a:cubicBezTo>
                  <a:cubicBezTo>
                    <a:pt x="70" y="135"/>
                    <a:pt x="70" y="135"/>
                    <a:pt x="70" y="135"/>
                  </a:cubicBezTo>
                  <a:cubicBezTo>
                    <a:pt x="69" y="135"/>
                    <a:pt x="69" y="136"/>
                    <a:pt x="68" y="136"/>
                  </a:cubicBezTo>
                  <a:cubicBezTo>
                    <a:pt x="68" y="136"/>
                    <a:pt x="68" y="136"/>
                    <a:pt x="68" y="136"/>
                  </a:cubicBezTo>
                  <a:cubicBezTo>
                    <a:pt x="67" y="136"/>
                    <a:pt x="67" y="136"/>
                    <a:pt x="66" y="136"/>
                  </a:cubicBezTo>
                  <a:cubicBezTo>
                    <a:pt x="66" y="136"/>
                    <a:pt x="66" y="136"/>
                    <a:pt x="65" y="136"/>
                  </a:cubicBezTo>
                  <a:cubicBezTo>
                    <a:pt x="65" y="136"/>
                    <a:pt x="65" y="136"/>
                    <a:pt x="65" y="136"/>
                  </a:cubicBezTo>
                  <a:cubicBezTo>
                    <a:pt x="65" y="136"/>
                    <a:pt x="65" y="136"/>
                    <a:pt x="65" y="136"/>
                  </a:cubicBezTo>
                  <a:cubicBezTo>
                    <a:pt x="65" y="136"/>
                    <a:pt x="65" y="136"/>
                    <a:pt x="65" y="135"/>
                  </a:cubicBezTo>
                  <a:cubicBezTo>
                    <a:pt x="64" y="135"/>
                    <a:pt x="63" y="135"/>
                    <a:pt x="63" y="135"/>
                  </a:cubicBezTo>
                  <a:cubicBezTo>
                    <a:pt x="62" y="135"/>
                    <a:pt x="62" y="135"/>
                    <a:pt x="62" y="135"/>
                  </a:cubicBezTo>
                  <a:cubicBezTo>
                    <a:pt x="62" y="134"/>
                    <a:pt x="61" y="133"/>
                    <a:pt x="61" y="133"/>
                  </a:cubicBezTo>
                  <a:cubicBezTo>
                    <a:pt x="61" y="133"/>
                    <a:pt x="61" y="132"/>
                    <a:pt x="61" y="132"/>
                  </a:cubicBezTo>
                  <a:cubicBezTo>
                    <a:pt x="61" y="132"/>
                    <a:pt x="61" y="132"/>
                    <a:pt x="61" y="132"/>
                  </a:cubicBezTo>
                  <a:cubicBezTo>
                    <a:pt x="60" y="132"/>
                    <a:pt x="60" y="132"/>
                    <a:pt x="60" y="131"/>
                  </a:cubicBezTo>
                  <a:cubicBezTo>
                    <a:pt x="59" y="131"/>
                    <a:pt x="59" y="131"/>
                    <a:pt x="59" y="131"/>
                  </a:cubicBezTo>
                  <a:cubicBezTo>
                    <a:pt x="59" y="131"/>
                    <a:pt x="59" y="132"/>
                    <a:pt x="59" y="132"/>
                  </a:cubicBezTo>
                  <a:cubicBezTo>
                    <a:pt x="59" y="132"/>
                    <a:pt x="58" y="132"/>
                    <a:pt x="58" y="132"/>
                  </a:cubicBezTo>
                  <a:cubicBezTo>
                    <a:pt x="58" y="131"/>
                    <a:pt x="58" y="131"/>
                    <a:pt x="58" y="131"/>
                  </a:cubicBezTo>
                  <a:cubicBezTo>
                    <a:pt x="58" y="131"/>
                    <a:pt x="57" y="131"/>
                    <a:pt x="57" y="131"/>
                  </a:cubicBezTo>
                  <a:cubicBezTo>
                    <a:pt x="57" y="131"/>
                    <a:pt x="56" y="130"/>
                    <a:pt x="56" y="130"/>
                  </a:cubicBezTo>
                  <a:cubicBezTo>
                    <a:pt x="57" y="130"/>
                    <a:pt x="57" y="129"/>
                    <a:pt x="57" y="129"/>
                  </a:cubicBezTo>
                  <a:cubicBezTo>
                    <a:pt x="57" y="129"/>
                    <a:pt x="57" y="129"/>
                    <a:pt x="57" y="129"/>
                  </a:cubicBezTo>
                  <a:cubicBezTo>
                    <a:pt x="57" y="129"/>
                    <a:pt x="57" y="128"/>
                    <a:pt x="57" y="128"/>
                  </a:cubicBezTo>
                  <a:cubicBezTo>
                    <a:pt x="57" y="128"/>
                    <a:pt x="56" y="128"/>
                    <a:pt x="56" y="127"/>
                  </a:cubicBezTo>
                  <a:cubicBezTo>
                    <a:pt x="56" y="127"/>
                    <a:pt x="56" y="127"/>
                    <a:pt x="56" y="127"/>
                  </a:cubicBezTo>
                  <a:cubicBezTo>
                    <a:pt x="55" y="127"/>
                    <a:pt x="54" y="126"/>
                    <a:pt x="54" y="126"/>
                  </a:cubicBezTo>
                  <a:cubicBezTo>
                    <a:pt x="54" y="126"/>
                    <a:pt x="53" y="126"/>
                    <a:pt x="53" y="126"/>
                  </a:cubicBezTo>
                  <a:cubicBezTo>
                    <a:pt x="52" y="126"/>
                    <a:pt x="51" y="126"/>
                    <a:pt x="51" y="126"/>
                  </a:cubicBezTo>
                  <a:cubicBezTo>
                    <a:pt x="51" y="126"/>
                    <a:pt x="51" y="126"/>
                    <a:pt x="50" y="126"/>
                  </a:cubicBezTo>
                  <a:cubicBezTo>
                    <a:pt x="50" y="126"/>
                    <a:pt x="49" y="126"/>
                    <a:pt x="49" y="126"/>
                  </a:cubicBezTo>
                  <a:cubicBezTo>
                    <a:pt x="49" y="126"/>
                    <a:pt x="48" y="126"/>
                    <a:pt x="48" y="126"/>
                  </a:cubicBezTo>
                  <a:cubicBezTo>
                    <a:pt x="48" y="126"/>
                    <a:pt x="48" y="127"/>
                    <a:pt x="48" y="127"/>
                  </a:cubicBezTo>
                  <a:cubicBezTo>
                    <a:pt x="48" y="127"/>
                    <a:pt x="48" y="127"/>
                    <a:pt x="48" y="127"/>
                  </a:cubicBezTo>
                  <a:cubicBezTo>
                    <a:pt x="47" y="127"/>
                    <a:pt x="47" y="127"/>
                    <a:pt x="47" y="127"/>
                  </a:cubicBezTo>
                  <a:cubicBezTo>
                    <a:pt x="46" y="127"/>
                    <a:pt x="46" y="127"/>
                    <a:pt x="46" y="126"/>
                  </a:cubicBezTo>
                  <a:cubicBezTo>
                    <a:pt x="46" y="126"/>
                    <a:pt x="46" y="126"/>
                    <a:pt x="46" y="125"/>
                  </a:cubicBezTo>
                  <a:cubicBezTo>
                    <a:pt x="46" y="125"/>
                    <a:pt x="46" y="125"/>
                    <a:pt x="45" y="125"/>
                  </a:cubicBezTo>
                  <a:cubicBezTo>
                    <a:pt x="45" y="124"/>
                    <a:pt x="46" y="124"/>
                    <a:pt x="45" y="124"/>
                  </a:cubicBezTo>
                  <a:cubicBezTo>
                    <a:pt x="45" y="123"/>
                    <a:pt x="44" y="123"/>
                    <a:pt x="44" y="123"/>
                  </a:cubicBezTo>
                  <a:cubicBezTo>
                    <a:pt x="44" y="123"/>
                    <a:pt x="44" y="123"/>
                    <a:pt x="44" y="123"/>
                  </a:cubicBezTo>
                  <a:cubicBezTo>
                    <a:pt x="44" y="123"/>
                    <a:pt x="44" y="122"/>
                    <a:pt x="45" y="122"/>
                  </a:cubicBezTo>
                  <a:cubicBezTo>
                    <a:pt x="45" y="122"/>
                    <a:pt x="45" y="122"/>
                    <a:pt x="45" y="122"/>
                  </a:cubicBezTo>
                  <a:cubicBezTo>
                    <a:pt x="46" y="123"/>
                    <a:pt x="47" y="123"/>
                    <a:pt x="48" y="123"/>
                  </a:cubicBezTo>
                  <a:cubicBezTo>
                    <a:pt x="48" y="122"/>
                    <a:pt x="49" y="122"/>
                    <a:pt x="49" y="122"/>
                  </a:cubicBezTo>
                  <a:cubicBezTo>
                    <a:pt x="49" y="122"/>
                    <a:pt x="49" y="122"/>
                    <a:pt x="49" y="122"/>
                  </a:cubicBezTo>
                  <a:cubicBezTo>
                    <a:pt x="49" y="121"/>
                    <a:pt x="49" y="121"/>
                    <a:pt x="49" y="120"/>
                  </a:cubicBezTo>
                  <a:cubicBezTo>
                    <a:pt x="49" y="120"/>
                    <a:pt x="48" y="120"/>
                    <a:pt x="48" y="120"/>
                  </a:cubicBezTo>
                  <a:cubicBezTo>
                    <a:pt x="48" y="120"/>
                    <a:pt x="48" y="119"/>
                    <a:pt x="48" y="119"/>
                  </a:cubicBezTo>
                  <a:cubicBezTo>
                    <a:pt x="48" y="119"/>
                    <a:pt x="47" y="119"/>
                    <a:pt x="47" y="119"/>
                  </a:cubicBezTo>
                  <a:cubicBezTo>
                    <a:pt x="46" y="119"/>
                    <a:pt x="46" y="119"/>
                    <a:pt x="46" y="119"/>
                  </a:cubicBezTo>
                  <a:cubicBezTo>
                    <a:pt x="46" y="118"/>
                    <a:pt x="46" y="118"/>
                    <a:pt x="46" y="118"/>
                  </a:cubicBezTo>
                  <a:cubicBezTo>
                    <a:pt x="45" y="118"/>
                    <a:pt x="45" y="117"/>
                    <a:pt x="45" y="117"/>
                  </a:cubicBezTo>
                  <a:cubicBezTo>
                    <a:pt x="45" y="117"/>
                    <a:pt x="45" y="117"/>
                    <a:pt x="44" y="117"/>
                  </a:cubicBezTo>
                  <a:cubicBezTo>
                    <a:pt x="44" y="117"/>
                    <a:pt x="43" y="116"/>
                    <a:pt x="43" y="116"/>
                  </a:cubicBezTo>
                  <a:cubicBezTo>
                    <a:pt x="43" y="116"/>
                    <a:pt x="43" y="116"/>
                    <a:pt x="43" y="116"/>
                  </a:cubicBezTo>
                  <a:cubicBezTo>
                    <a:pt x="43" y="116"/>
                    <a:pt x="43" y="115"/>
                    <a:pt x="42" y="115"/>
                  </a:cubicBezTo>
                  <a:cubicBezTo>
                    <a:pt x="42" y="115"/>
                    <a:pt x="42" y="115"/>
                    <a:pt x="42" y="115"/>
                  </a:cubicBezTo>
                  <a:cubicBezTo>
                    <a:pt x="42" y="115"/>
                    <a:pt x="42" y="115"/>
                    <a:pt x="42" y="114"/>
                  </a:cubicBezTo>
                  <a:cubicBezTo>
                    <a:pt x="42" y="114"/>
                    <a:pt x="41" y="114"/>
                    <a:pt x="41" y="114"/>
                  </a:cubicBezTo>
                  <a:cubicBezTo>
                    <a:pt x="42" y="114"/>
                    <a:pt x="42" y="113"/>
                    <a:pt x="42" y="113"/>
                  </a:cubicBezTo>
                  <a:cubicBezTo>
                    <a:pt x="42" y="112"/>
                    <a:pt x="41" y="112"/>
                    <a:pt x="41" y="112"/>
                  </a:cubicBezTo>
                  <a:cubicBezTo>
                    <a:pt x="41" y="112"/>
                    <a:pt x="41" y="110"/>
                    <a:pt x="41" y="110"/>
                  </a:cubicBezTo>
                  <a:cubicBezTo>
                    <a:pt x="40" y="110"/>
                    <a:pt x="40" y="110"/>
                    <a:pt x="39" y="109"/>
                  </a:cubicBezTo>
                  <a:cubicBezTo>
                    <a:pt x="39" y="109"/>
                    <a:pt x="39" y="109"/>
                    <a:pt x="39" y="109"/>
                  </a:cubicBezTo>
                  <a:cubicBezTo>
                    <a:pt x="39" y="109"/>
                    <a:pt x="38" y="109"/>
                    <a:pt x="37" y="109"/>
                  </a:cubicBezTo>
                  <a:cubicBezTo>
                    <a:pt x="37" y="108"/>
                    <a:pt x="36" y="109"/>
                    <a:pt x="36" y="109"/>
                  </a:cubicBezTo>
                  <a:cubicBezTo>
                    <a:pt x="36" y="109"/>
                    <a:pt x="36" y="109"/>
                    <a:pt x="36" y="109"/>
                  </a:cubicBezTo>
                  <a:cubicBezTo>
                    <a:pt x="35" y="109"/>
                    <a:pt x="35" y="109"/>
                    <a:pt x="35" y="109"/>
                  </a:cubicBezTo>
                  <a:cubicBezTo>
                    <a:pt x="35" y="109"/>
                    <a:pt x="35" y="109"/>
                    <a:pt x="35" y="108"/>
                  </a:cubicBezTo>
                  <a:cubicBezTo>
                    <a:pt x="35" y="108"/>
                    <a:pt x="34" y="108"/>
                    <a:pt x="34" y="108"/>
                  </a:cubicBezTo>
                  <a:cubicBezTo>
                    <a:pt x="33" y="108"/>
                    <a:pt x="33" y="108"/>
                    <a:pt x="32" y="108"/>
                  </a:cubicBezTo>
                  <a:cubicBezTo>
                    <a:pt x="32" y="107"/>
                    <a:pt x="31" y="108"/>
                    <a:pt x="30" y="107"/>
                  </a:cubicBezTo>
                  <a:cubicBezTo>
                    <a:pt x="30" y="107"/>
                    <a:pt x="30" y="107"/>
                    <a:pt x="30" y="107"/>
                  </a:cubicBezTo>
                  <a:cubicBezTo>
                    <a:pt x="30" y="106"/>
                    <a:pt x="30" y="106"/>
                    <a:pt x="30" y="106"/>
                  </a:cubicBezTo>
                  <a:cubicBezTo>
                    <a:pt x="30" y="106"/>
                    <a:pt x="30" y="106"/>
                    <a:pt x="30" y="105"/>
                  </a:cubicBezTo>
                  <a:cubicBezTo>
                    <a:pt x="30" y="105"/>
                    <a:pt x="30" y="105"/>
                    <a:pt x="29" y="105"/>
                  </a:cubicBezTo>
                  <a:cubicBezTo>
                    <a:pt x="29" y="105"/>
                    <a:pt x="29" y="105"/>
                    <a:pt x="29" y="105"/>
                  </a:cubicBezTo>
                  <a:cubicBezTo>
                    <a:pt x="29" y="105"/>
                    <a:pt x="29" y="105"/>
                    <a:pt x="29" y="105"/>
                  </a:cubicBezTo>
                  <a:cubicBezTo>
                    <a:pt x="29" y="104"/>
                    <a:pt x="29" y="104"/>
                    <a:pt x="29" y="104"/>
                  </a:cubicBezTo>
                  <a:cubicBezTo>
                    <a:pt x="29" y="104"/>
                    <a:pt x="29" y="104"/>
                    <a:pt x="28" y="104"/>
                  </a:cubicBezTo>
                  <a:cubicBezTo>
                    <a:pt x="28" y="103"/>
                    <a:pt x="28" y="103"/>
                    <a:pt x="29" y="103"/>
                  </a:cubicBezTo>
                  <a:cubicBezTo>
                    <a:pt x="29" y="102"/>
                    <a:pt x="28" y="102"/>
                    <a:pt x="28" y="102"/>
                  </a:cubicBezTo>
                  <a:cubicBezTo>
                    <a:pt x="28" y="102"/>
                    <a:pt x="27" y="101"/>
                    <a:pt x="27" y="100"/>
                  </a:cubicBezTo>
                  <a:cubicBezTo>
                    <a:pt x="27" y="100"/>
                    <a:pt x="27" y="100"/>
                    <a:pt x="27" y="100"/>
                  </a:cubicBezTo>
                  <a:cubicBezTo>
                    <a:pt x="27" y="100"/>
                    <a:pt x="28" y="100"/>
                    <a:pt x="28" y="100"/>
                  </a:cubicBezTo>
                  <a:cubicBezTo>
                    <a:pt x="28" y="99"/>
                    <a:pt x="28" y="99"/>
                    <a:pt x="28" y="99"/>
                  </a:cubicBezTo>
                  <a:cubicBezTo>
                    <a:pt x="28" y="99"/>
                    <a:pt x="27" y="99"/>
                    <a:pt x="27" y="98"/>
                  </a:cubicBezTo>
                  <a:cubicBezTo>
                    <a:pt x="27" y="98"/>
                    <a:pt x="27" y="98"/>
                    <a:pt x="27" y="98"/>
                  </a:cubicBezTo>
                  <a:cubicBezTo>
                    <a:pt x="27" y="98"/>
                    <a:pt x="27" y="98"/>
                    <a:pt x="27" y="97"/>
                  </a:cubicBezTo>
                  <a:cubicBezTo>
                    <a:pt x="27" y="97"/>
                    <a:pt x="26" y="95"/>
                    <a:pt x="26" y="95"/>
                  </a:cubicBezTo>
                  <a:cubicBezTo>
                    <a:pt x="27" y="95"/>
                    <a:pt x="27" y="94"/>
                    <a:pt x="27" y="94"/>
                  </a:cubicBezTo>
                  <a:cubicBezTo>
                    <a:pt x="27" y="94"/>
                    <a:pt x="27" y="93"/>
                    <a:pt x="27" y="93"/>
                  </a:cubicBezTo>
                  <a:cubicBezTo>
                    <a:pt x="28" y="93"/>
                    <a:pt x="28" y="93"/>
                    <a:pt x="28" y="93"/>
                  </a:cubicBezTo>
                  <a:cubicBezTo>
                    <a:pt x="28" y="93"/>
                    <a:pt x="28" y="93"/>
                    <a:pt x="28" y="92"/>
                  </a:cubicBezTo>
                  <a:cubicBezTo>
                    <a:pt x="28" y="92"/>
                    <a:pt x="28" y="92"/>
                    <a:pt x="28" y="92"/>
                  </a:cubicBezTo>
                  <a:cubicBezTo>
                    <a:pt x="28" y="92"/>
                    <a:pt x="28" y="92"/>
                    <a:pt x="28" y="91"/>
                  </a:cubicBezTo>
                  <a:cubicBezTo>
                    <a:pt x="28" y="91"/>
                    <a:pt x="28" y="91"/>
                    <a:pt x="28" y="91"/>
                  </a:cubicBezTo>
                  <a:cubicBezTo>
                    <a:pt x="28" y="91"/>
                    <a:pt x="28" y="91"/>
                    <a:pt x="28" y="91"/>
                  </a:cubicBezTo>
                  <a:cubicBezTo>
                    <a:pt x="28" y="91"/>
                    <a:pt x="28" y="91"/>
                    <a:pt x="29" y="91"/>
                  </a:cubicBezTo>
                  <a:cubicBezTo>
                    <a:pt x="29" y="91"/>
                    <a:pt x="29" y="91"/>
                    <a:pt x="29" y="90"/>
                  </a:cubicBezTo>
                  <a:cubicBezTo>
                    <a:pt x="30" y="90"/>
                    <a:pt x="30" y="91"/>
                    <a:pt x="31" y="90"/>
                  </a:cubicBezTo>
                  <a:cubicBezTo>
                    <a:pt x="31" y="90"/>
                    <a:pt x="31" y="89"/>
                    <a:pt x="32" y="89"/>
                  </a:cubicBezTo>
                  <a:cubicBezTo>
                    <a:pt x="32" y="90"/>
                    <a:pt x="32" y="90"/>
                    <a:pt x="33" y="90"/>
                  </a:cubicBezTo>
                  <a:cubicBezTo>
                    <a:pt x="34" y="90"/>
                    <a:pt x="34" y="90"/>
                    <a:pt x="35" y="90"/>
                  </a:cubicBezTo>
                  <a:cubicBezTo>
                    <a:pt x="35" y="90"/>
                    <a:pt x="35" y="90"/>
                    <a:pt x="35" y="89"/>
                  </a:cubicBezTo>
                  <a:cubicBezTo>
                    <a:pt x="35" y="89"/>
                    <a:pt x="35" y="89"/>
                    <a:pt x="35" y="89"/>
                  </a:cubicBezTo>
                  <a:cubicBezTo>
                    <a:pt x="35" y="89"/>
                    <a:pt x="35" y="89"/>
                    <a:pt x="34" y="89"/>
                  </a:cubicBezTo>
                  <a:cubicBezTo>
                    <a:pt x="34" y="89"/>
                    <a:pt x="34" y="88"/>
                    <a:pt x="33" y="88"/>
                  </a:cubicBezTo>
                  <a:cubicBezTo>
                    <a:pt x="33" y="88"/>
                    <a:pt x="32" y="88"/>
                    <a:pt x="31" y="88"/>
                  </a:cubicBezTo>
                  <a:cubicBezTo>
                    <a:pt x="31" y="88"/>
                    <a:pt x="30" y="87"/>
                    <a:pt x="29" y="87"/>
                  </a:cubicBezTo>
                  <a:cubicBezTo>
                    <a:pt x="29" y="87"/>
                    <a:pt x="29" y="86"/>
                    <a:pt x="29" y="86"/>
                  </a:cubicBezTo>
                  <a:cubicBezTo>
                    <a:pt x="28" y="86"/>
                    <a:pt x="28" y="86"/>
                    <a:pt x="27" y="87"/>
                  </a:cubicBezTo>
                  <a:cubicBezTo>
                    <a:pt x="27" y="86"/>
                    <a:pt x="27" y="86"/>
                    <a:pt x="27" y="86"/>
                  </a:cubicBezTo>
                  <a:cubicBezTo>
                    <a:pt x="28" y="86"/>
                    <a:pt x="28" y="86"/>
                    <a:pt x="28" y="85"/>
                  </a:cubicBezTo>
                  <a:cubicBezTo>
                    <a:pt x="29" y="85"/>
                    <a:pt x="29" y="85"/>
                    <a:pt x="29" y="85"/>
                  </a:cubicBezTo>
                  <a:cubicBezTo>
                    <a:pt x="29" y="85"/>
                    <a:pt x="29" y="85"/>
                    <a:pt x="29" y="85"/>
                  </a:cubicBezTo>
                  <a:cubicBezTo>
                    <a:pt x="29" y="84"/>
                    <a:pt x="30" y="84"/>
                    <a:pt x="30" y="84"/>
                  </a:cubicBezTo>
                  <a:cubicBezTo>
                    <a:pt x="30" y="84"/>
                    <a:pt x="30" y="84"/>
                    <a:pt x="30" y="84"/>
                  </a:cubicBezTo>
                  <a:cubicBezTo>
                    <a:pt x="30" y="84"/>
                    <a:pt x="31" y="84"/>
                    <a:pt x="31" y="84"/>
                  </a:cubicBezTo>
                  <a:cubicBezTo>
                    <a:pt x="31" y="84"/>
                    <a:pt x="31" y="83"/>
                    <a:pt x="32" y="83"/>
                  </a:cubicBezTo>
                  <a:cubicBezTo>
                    <a:pt x="32" y="83"/>
                    <a:pt x="32" y="83"/>
                    <a:pt x="32" y="82"/>
                  </a:cubicBezTo>
                  <a:cubicBezTo>
                    <a:pt x="33" y="82"/>
                    <a:pt x="33" y="82"/>
                    <a:pt x="33" y="82"/>
                  </a:cubicBezTo>
                  <a:cubicBezTo>
                    <a:pt x="33" y="82"/>
                    <a:pt x="33" y="82"/>
                    <a:pt x="33" y="82"/>
                  </a:cubicBezTo>
                  <a:cubicBezTo>
                    <a:pt x="33" y="82"/>
                    <a:pt x="33" y="81"/>
                    <a:pt x="33" y="81"/>
                  </a:cubicBezTo>
                  <a:cubicBezTo>
                    <a:pt x="34" y="81"/>
                    <a:pt x="34" y="81"/>
                    <a:pt x="34" y="81"/>
                  </a:cubicBezTo>
                  <a:cubicBezTo>
                    <a:pt x="34" y="81"/>
                    <a:pt x="34" y="80"/>
                    <a:pt x="35" y="80"/>
                  </a:cubicBezTo>
                  <a:cubicBezTo>
                    <a:pt x="35" y="80"/>
                    <a:pt x="35" y="80"/>
                    <a:pt x="35" y="79"/>
                  </a:cubicBezTo>
                  <a:cubicBezTo>
                    <a:pt x="36" y="79"/>
                    <a:pt x="37" y="78"/>
                    <a:pt x="37" y="78"/>
                  </a:cubicBezTo>
                  <a:cubicBezTo>
                    <a:pt x="38" y="77"/>
                    <a:pt x="38" y="77"/>
                    <a:pt x="38" y="77"/>
                  </a:cubicBezTo>
                  <a:cubicBezTo>
                    <a:pt x="38" y="76"/>
                    <a:pt x="38" y="76"/>
                    <a:pt x="38" y="75"/>
                  </a:cubicBezTo>
                  <a:cubicBezTo>
                    <a:pt x="38" y="75"/>
                    <a:pt x="37" y="74"/>
                    <a:pt x="37" y="74"/>
                  </a:cubicBezTo>
                  <a:cubicBezTo>
                    <a:pt x="37" y="74"/>
                    <a:pt x="37" y="74"/>
                    <a:pt x="37" y="74"/>
                  </a:cubicBezTo>
                  <a:cubicBezTo>
                    <a:pt x="36" y="74"/>
                    <a:pt x="36" y="74"/>
                    <a:pt x="36" y="74"/>
                  </a:cubicBezTo>
                  <a:cubicBezTo>
                    <a:pt x="36" y="74"/>
                    <a:pt x="36" y="74"/>
                    <a:pt x="36" y="73"/>
                  </a:cubicBezTo>
                  <a:cubicBezTo>
                    <a:pt x="35" y="73"/>
                    <a:pt x="35" y="73"/>
                    <a:pt x="35" y="73"/>
                  </a:cubicBezTo>
                  <a:cubicBezTo>
                    <a:pt x="35" y="73"/>
                    <a:pt x="35" y="73"/>
                    <a:pt x="35" y="73"/>
                  </a:cubicBezTo>
                  <a:cubicBezTo>
                    <a:pt x="35" y="73"/>
                    <a:pt x="34" y="73"/>
                    <a:pt x="34" y="73"/>
                  </a:cubicBezTo>
                  <a:cubicBezTo>
                    <a:pt x="34" y="73"/>
                    <a:pt x="33" y="72"/>
                    <a:pt x="33" y="72"/>
                  </a:cubicBezTo>
                  <a:cubicBezTo>
                    <a:pt x="33" y="72"/>
                    <a:pt x="33" y="71"/>
                    <a:pt x="34" y="71"/>
                  </a:cubicBezTo>
                  <a:cubicBezTo>
                    <a:pt x="34" y="71"/>
                    <a:pt x="34" y="70"/>
                    <a:pt x="34" y="70"/>
                  </a:cubicBezTo>
                  <a:cubicBezTo>
                    <a:pt x="34" y="70"/>
                    <a:pt x="34" y="69"/>
                    <a:pt x="33" y="69"/>
                  </a:cubicBezTo>
                  <a:cubicBezTo>
                    <a:pt x="33" y="69"/>
                    <a:pt x="32" y="69"/>
                    <a:pt x="32" y="68"/>
                  </a:cubicBezTo>
                  <a:cubicBezTo>
                    <a:pt x="32" y="68"/>
                    <a:pt x="32" y="68"/>
                    <a:pt x="32" y="67"/>
                  </a:cubicBezTo>
                  <a:cubicBezTo>
                    <a:pt x="32" y="67"/>
                    <a:pt x="32" y="67"/>
                    <a:pt x="32" y="67"/>
                  </a:cubicBezTo>
                  <a:cubicBezTo>
                    <a:pt x="31" y="66"/>
                    <a:pt x="30" y="67"/>
                    <a:pt x="30" y="66"/>
                  </a:cubicBezTo>
                  <a:cubicBezTo>
                    <a:pt x="30" y="66"/>
                    <a:pt x="30" y="66"/>
                    <a:pt x="30" y="66"/>
                  </a:cubicBezTo>
                  <a:cubicBezTo>
                    <a:pt x="31" y="65"/>
                    <a:pt x="30" y="65"/>
                    <a:pt x="30" y="65"/>
                  </a:cubicBezTo>
                  <a:cubicBezTo>
                    <a:pt x="30" y="65"/>
                    <a:pt x="30" y="65"/>
                    <a:pt x="30" y="65"/>
                  </a:cubicBezTo>
                  <a:cubicBezTo>
                    <a:pt x="30" y="64"/>
                    <a:pt x="30" y="64"/>
                    <a:pt x="30" y="64"/>
                  </a:cubicBezTo>
                  <a:cubicBezTo>
                    <a:pt x="30" y="63"/>
                    <a:pt x="31" y="63"/>
                    <a:pt x="31" y="63"/>
                  </a:cubicBezTo>
                  <a:cubicBezTo>
                    <a:pt x="31" y="63"/>
                    <a:pt x="31" y="63"/>
                    <a:pt x="31" y="63"/>
                  </a:cubicBezTo>
                  <a:cubicBezTo>
                    <a:pt x="31" y="63"/>
                    <a:pt x="31" y="62"/>
                    <a:pt x="31" y="62"/>
                  </a:cubicBezTo>
                  <a:cubicBezTo>
                    <a:pt x="31" y="62"/>
                    <a:pt x="30" y="62"/>
                    <a:pt x="30" y="61"/>
                  </a:cubicBezTo>
                  <a:cubicBezTo>
                    <a:pt x="30" y="61"/>
                    <a:pt x="30" y="61"/>
                    <a:pt x="30" y="61"/>
                  </a:cubicBezTo>
                  <a:cubicBezTo>
                    <a:pt x="30" y="61"/>
                    <a:pt x="29" y="60"/>
                    <a:pt x="29" y="60"/>
                  </a:cubicBezTo>
                  <a:cubicBezTo>
                    <a:pt x="28" y="59"/>
                    <a:pt x="28" y="59"/>
                    <a:pt x="28" y="59"/>
                  </a:cubicBezTo>
                  <a:cubicBezTo>
                    <a:pt x="28" y="58"/>
                    <a:pt x="27" y="58"/>
                    <a:pt x="27" y="57"/>
                  </a:cubicBezTo>
                  <a:cubicBezTo>
                    <a:pt x="27" y="57"/>
                    <a:pt x="27" y="57"/>
                    <a:pt x="28" y="56"/>
                  </a:cubicBezTo>
                  <a:cubicBezTo>
                    <a:pt x="29" y="55"/>
                    <a:pt x="29" y="56"/>
                    <a:pt x="29" y="54"/>
                  </a:cubicBezTo>
                  <a:cubicBezTo>
                    <a:pt x="29" y="54"/>
                    <a:pt x="28" y="53"/>
                    <a:pt x="28" y="53"/>
                  </a:cubicBezTo>
                  <a:cubicBezTo>
                    <a:pt x="27" y="53"/>
                    <a:pt x="27" y="52"/>
                    <a:pt x="27" y="52"/>
                  </a:cubicBezTo>
                  <a:cubicBezTo>
                    <a:pt x="25" y="52"/>
                    <a:pt x="24" y="52"/>
                    <a:pt x="24" y="50"/>
                  </a:cubicBezTo>
                  <a:cubicBezTo>
                    <a:pt x="24" y="50"/>
                    <a:pt x="24" y="50"/>
                    <a:pt x="24" y="50"/>
                  </a:cubicBezTo>
                  <a:cubicBezTo>
                    <a:pt x="24" y="49"/>
                    <a:pt x="24" y="49"/>
                    <a:pt x="24" y="49"/>
                  </a:cubicBezTo>
                  <a:cubicBezTo>
                    <a:pt x="25" y="49"/>
                    <a:pt x="25" y="49"/>
                    <a:pt x="26" y="48"/>
                  </a:cubicBezTo>
                  <a:cubicBezTo>
                    <a:pt x="26" y="48"/>
                    <a:pt x="26" y="48"/>
                    <a:pt x="26" y="47"/>
                  </a:cubicBezTo>
                  <a:cubicBezTo>
                    <a:pt x="26" y="47"/>
                    <a:pt x="26" y="47"/>
                    <a:pt x="27" y="47"/>
                  </a:cubicBezTo>
                  <a:cubicBezTo>
                    <a:pt x="27" y="47"/>
                    <a:pt x="28" y="47"/>
                    <a:pt x="28" y="46"/>
                  </a:cubicBezTo>
                  <a:cubicBezTo>
                    <a:pt x="29" y="46"/>
                    <a:pt x="30" y="47"/>
                    <a:pt x="30" y="47"/>
                  </a:cubicBezTo>
                  <a:cubicBezTo>
                    <a:pt x="30" y="46"/>
                    <a:pt x="31" y="46"/>
                    <a:pt x="31" y="46"/>
                  </a:cubicBezTo>
                  <a:cubicBezTo>
                    <a:pt x="31" y="46"/>
                    <a:pt x="31" y="46"/>
                    <a:pt x="31" y="46"/>
                  </a:cubicBezTo>
                  <a:cubicBezTo>
                    <a:pt x="31" y="45"/>
                    <a:pt x="31" y="46"/>
                    <a:pt x="31" y="45"/>
                  </a:cubicBezTo>
                  <a:cubicBezTo>
                    <a:pt x="31" y="45"/>
                    <a:pt x="31" y="45"/>
                    <a:pt x="31" y="45"/>
                  </a:cubicBezTo>
                  <a:cubicBezTo>
                    <a:pt x="31" y="46"/>
                    <a:pt x="32" y="46"/>
                    <a:pt x="32" y="46"/>
                  </a:cubicBezTo>
                  <a:cubicBezTo>
                    <a:pt x="32" y="46"/>
                    <a:pt x="33" y="46"/>
                    <a:pt x="33" y="45"/>
                  </a:cubicBezTo>
                  <a:cubicBezTo>
                    <a:pt x="33" y="45"/>
                    <a:pt x="33" y="45"/>
                    <a:pt x="33" y="45"/>
                  </a:cubicBezTo>
                  <a:cubicBezTo>
                    <a:pt x="33" y="45"/>
                    <a:pt x="34" y="45"/>
                    <a:pt x="34" y="45"/>
                  </a:cubicBezTo>
                  <a:cubicBezTo>
                    <a:pt x="34" y="45"/>
                    <a:pt x="34" y="45"/>
                    <a:pt x="34" y="45"/>
                  </a:cubicBezTo>
                  <a:cubicBezTo>
                    <a:pt x="34" y="45"/>
                    <a:pt x="35" y="45"/>
                    <a:pt x="35" y="45"/>
                  </a:cubicBezTo>
                  <a:cubicBezTo>
                    <a:pt x="35" y="45"/>
                    <a:pt x="35" y="45"/>
                    <a:pt x="35" y="45"/>
                  </a:cubicBezTo>
                  <a:cubicBezTo>
                    <a:pt x="36" y="45"/>
                    <a:pt x="37" y="45"/>
                    <a:pt x="37" y="46"/>
                  </a:cubicBezTo>
                  <a:cubicBezTo>
                    <a:pt x="37" y="46"/>
                    <a:pt x="37" y="46"/>
                    <a:pt x="37" y="46"/>
                  </a:cubicBezTo>
                  <a:cubicBezTo>
                    <a:pt x="37" y="46"/>
                    <a:pt x="37" y="46"/>
                    <a:pt x="37" y="46"/>
                  </a:cubicBezTo>
                  <a:cubicBezTo>
                    <a:pt x="36" y="46"/>
                    <a:pt x="36" y="46"/>
                    <a:pt x="35" y="45"/>
                  </a:cubicBezTo>
                  <a:cubicBezTo>
                    <a:pt x="35" y="45"/>
                    <a:pt x="35" y="45"/>
                    <a:pt x="35" y="45"/>
                  </a:cubicBezTo>
                  <a:cubicBezTo>
                    <a:pt x="35" y="45"/>
                    <a:pt x="35" y="45"/>
                    <a:pt x="35" y="45"/>
                  </a:cubicBezTo>
                  <a:cubicBezTo>
                    <a:pt x="34" y="45"/>
                    <a:pt x="34" y="45"/>
                    <a:pt x="34" y="45"/>
                  </a:cubicBezTo>
                  <a:cubicBezTo>
                    <a:pt x="34" y="45"/>
                    <a:pt x="34" y="45"/>
                    <a:pt x="34" y="45"/>
                  </a:cubicBezTo>
                  <a:cubicBezTo>
                    <a:pt x="34" y="45"/>
                    <a:pt x="34" y="46"/>
                    <a:pt x="34" y="46"/>
                  </a:cubicBezTo>
                  <a:cubicBezTo>
                    <a:pt x="34" y="46"/>
                    <a:pt x="35" y="46"/>
                    <a:pt x="35" y="46"/>
                  </a:cubicBezTo>
                  <a:cubicBezTo>
                    <a:pt x="34" y="46"/>
                    <a:pt x="35" y="46"/>
                    <a:pt x="35" y="47"/>
                  </a:cubicBezTo>
                  <a:cubicBezTo>
                    <a:pt x="35" y="47"/>
                    <a:pt x="36" y="46"/>
                    <a:pt x="37" y="47"/>
                  </a:cubicBezTo>
                  <a:cubicBezTo>
                    <a:pt x="37" y="47"/>
                    <a:pt x="37" y="47"/>
                    <a:pt x="37" y="47"/>
                  </a:cubicBezTo>
                  <a:cubicBezTo>
                    <a:pt x="37" y="47"/>
                    <a:pt x="38" y="47"/>
                    <a:pt x="38" y="47"/>
                  </a:cubicBezTo>
                  <a:cubicBezTo>
                    <a:pt x="38" y="47"/>
                    <a:pt x="38" y="47"/>
                    <a:pt x="38" y="47"/>
                  </a:cubicBezTo>
                  <a:cubicBezTo>
                    <a:pt x="38" y="47"/>
                    <a:pt x="38" y="47"/>
                    <a:pt x="38" y="48"/>
                  </a:cubicBezTo>
                  <a:cubicBezTo>
                    <a:pt x="38" y="48"/>
                    <a:pt x="37" y="48"/>
                    <a:pt x="38" y="49"/>
                  </a:cubicBezTo>
                  <a:cubicBezTo>
                    <a:pt x="38" y="49"/>
                    <a:pt x="38" y="49"/>
                    <a:pt x="38" y="49"/>
                  </a:cubicBezTo>
                  <a:cubicBezTo>
                    <a:pt x="38" y="48"/>
                    <a:pt x="39" y="48"/>
                    <a:pt x="39" y="48"/>
                  </a:cubicBezTo>
                  <a:cubicBezTo>
                    <a:pt x="40" y="48"/>
                    <a:pt x="39" y="47"/>
                    <a:pt x="40" y="47"/>
                  </a:cubicBezTo>
                  <a:cubicBezTo>
                    <a:pt x="40" y="47"/>
                    <a:pt x="41" y="47"/>
                    <a:pt x="42" y="47"/>
                  </a:cubicBezTo>
                  <a:cubicBezTo>
                    <a:pt x="42" y="47"/>
                    <a:pt x="43" y="48"/>
                    <a:pt x="44" y="48"/>
                  </a:cubicBezTo>
                  <a:cubicBezTo>
                    <a:pt x="44" y="48"/>
                    <a:pt x="45" y="48"/>
                    <a:pt x="45" y="48"/>
                  </a:cubicBezTo>
                  <a:cubicBezTo>
                    <a:pt x="46" y="48"/>
                    <a:pt x="46" y="48"/>
                    <a:pt x="47" y="48"/>
                  </a:cubicBezTo>
                  <a:cubicBezTo>
                    <a:pt x="47" y="48"/>
                    <a:pt x="48" y="48"/>
                    <a:pt x="48" y="48"/>
                  </a:cubicBezTo>
                  <a:cubicBezTo>
                    <a:pt x="48" y="48"/>
                    <a:pt x="49" y="48"/>
                    <a:pt x="49" y="49"/>
                  </a:cubicBezTo>
                  <a:cubicBezTo>
                    <a:pt x="50" y="49"/>
                    <a:pt x="51" y="49"/>
                    <a:pt x="52" y="50"/>
                  </a:cubicBezTo>
                  <a:cubicBezTo>
                    <a:pt x="53" y="50"/>
                    <a:pt x="53" y="50"/>
                    <a:pt x="53" y="50"/>
                  </a:cubicBezTo>
                  <a:cubicBezTo>
                    <a:pt x="54" y="50"/>
                    <a:pt x="54" y="51"/>
                    <a:pt x="55" y="51"/>
                  </a:cubicBezTo>
                  <a:cubicBezTo>
                    <a:pt x="55" y="51"/>
                    <a:pt x="56" y="51"/>
                    <a:pt x="56" y="51"/>
                  </a:cubicBezTo>
                  <a:cubicBezTo>
                    <a:pt x="56" y="51"/>
                    <a:pt x="56" y="51"/>
                    <a:pt x="56" y="52"/>
                  </a:cubicBezTo>
                  <a:cubicBezTo>
                    <a:pt x="57" y="52"/>
                    <a:pt x="57" y="52"/>
                    <a:pt x="57" y="52"/>
                  </a:cubicBezTo>
                  <a:cubicBezTo>
                    <a:pt x="58" y="52"/>
                    <a:pt x="58" y="52"/>
                    <a:pt x="58" y="52"/>
                  </a:cubicBezTo>
                  <a:cubicBezTo>
                    <a:pt x="58" y="52"/>
                    <a:pt x="58" y="52"/>
                    <a:pt x="58" y="52"/>
                  </a:cubicBezTo>
                  <a:cubicBezTo>
                    <a:pt x="59" y="52"/>
                    <a:pt x="59" y="52"/>
                    <a:pt x="59" y="52"/>
                  </a:cubicBezTo>
                  <a:cubicBezTo>
                    <a:pt x="60" y="52"/>
                    <a:pt x="60" y="53"/>
                    <a:pt x="60" y="53"/>
                  </a:cubicBezTo>
                  <a:cubicBezTo>
                    <a:pt x="61" y="53"/>
                    <a:pt x="61" y="53"/>
                    <a:pt x="62" y="53"/>
                  </a:cubicBezTo>
                  <a:cubicBezTo>
                    <a:pt x="62" y="53"/>
                    <a:pt x="62" y="53"/>
                    <a:pt x="62" y="53"/>
                  </a:cubicBezTo>
                  <a:cubicBezTo>
                    <a:pt x="62" y="53"/>
                    <a:pt x="62" y="53"/>
                    <a:pt x="62" y="53"/>
                  </a:cubicBezTo>
                  <a:cubicBezTo>
                    <a:pt x="63" y="53"/>
                    <a:pt x="63" y="54"/>
                    <a:pt x="63" y="54"/>
                  </a:cubicBezTo>
                  <a:cubicBezTo>
                    <a:pt x="64" y="54"/>
                    <a:pt x="64" y="54"/>
                    <a:pt x="64" y="54"/>
                  </a:cubicBezTo>
                  <a:cubicBezTo>
                    <a:pt x="64" y="54"/>
                    <a:pt x="64" y="54"/>
                    <a:pt x="65" y="54"/>
                  </a:cubicBezTo>
                  <a:cubicBezTo>
                    <a:pt x="65" y="54"/>
                    <a:pt x="65" y="54"/>
                    <a:pt x="65" y="54"/>
                  </a:cubicBezTo>
                  <a:cubicBezTo>
                    <a:pt x="65" y="54"/>
                    <a:pt x="65" y="54"/>
                    <a:pt x="66" y="55"/>
                  </a:cubicBezTo>
                  <a:cubicBezTo>
                    <a:pt x="66" y="55"/>
                    <a:pt x="66" y="55"/>
                    <a:pt x="66" y="56"/>
                  </a:cubicBezTo>
                  <a:cubicBezTo>
                    <a:pt x="66" y="56"/>
                    <a:pt x="66" y="56"/>
                    <a:pt x="66" y="56"/>
                  </a:cubicBezTo>
                  <a:cubicBezTo>
                    <a:pt x="67" y="57"/>
                    <a:pt x="67" y="56"/>
                    <a:pt x="67" y="57"/>
                  </a:cubicBezTo>
                  <a:cubicBezTo>
                    <a:pt x="67" y="57"/>
                    <a:pt x="67" y="57"/>
                    <a:pt x="67" y="58"/>
                  </a:cubicBezTo>
                  <a:cubicBezTo>
                    <a:pt x="67" y="58"/>
                    <a:pt x="66" y="59"/>
                    <a:pt x="65" y="59"/>
                  </a:cubicBezTo>
                  <a:cubicBezTo>
                    <a:pt x="65" y="59"/>
                    <a:pt x="65" y="60"/>
                    <a:pt x="65" y="60"/>
                  </a:cubicBezTo>
                  <a:cubicBezTo>
                    <a:pt x="65" y="60"/>
                    <a:pt x="65" y="60"/>
                    <a:pt x="64" y="60"/>
                  </a:cubicBezTo>
                  <a:cubicBezTo>
                    <a:pt x="64" y="60"/>
                    <a:pt x="64" y="60"/>
                    <a:pt x="64" y="60"/>
                  </a:cubicBezTo>
                  <a:cubicBezTo>
                    <a:pt x="63" y="60"/>
                    <a:pt x="63" y="60"/>
                    <a:pt x="62" y="61"/>
                  </a:cubicBezTo>
                  <a:cubicBezTo>
                    <a:pt x="62" y="61"/>
                    <a:pt x="62" y="61"/>
                    <a:pt x="61" y="61"/>
                  </a:cubicBezTo>
                  <a:cubicBezTo>
                    <a:pt x="61" y="61"/>
                    <a:pt x="60" y="61"/>
                    <a:pt x="60" y="61"/>
                  </a:cubicBezTo>
                  <a:cubicBezTo>
                    <a:pt x="58" y="62"/>
                    <a:pt x="55" y="61"/>
                    <a:pt x="53" y="60"/>
                  </a:cubicBezTo>
                  <a:cubicBezTo>
                    <a:pt x="53" y="60"/>
                    <a:pt x="52" y="60"/>
                    <a:pt x="52" y="60"/>
                  </a:cubicBezTo>
                  <a:cubicBezTo>
                    <a:pt x="51" y="60"/>
                    <a:pt x="50" y="60"/>
                    <a:pt x="49" y="60"/>
                  </a:cubicBezTo>
                  <a:cubicBezTo>
                    <a:pt x="49" y="60"/>
                    <a:pt x="49" y="60"/>
                    <a:pt x="48" y="60"/>
                  </a:cubicBezTo>
                  <a:cubicBezTo>
                    <a:pt x="48" y="60"/>
                    <a:pt x="47" y="59"/>
                    <a:pt x="46" y="59"/>
                  </a:cubicBezTo>
                  <a:cubicBezTo>
                    <a:pt x="46" y="59"/>
                    <a:pt x="45" y="59"/>
                    <a:pt x="45" y="59"/>
                  </a:cubicBezTo>
                  <a:cubicBezTo>
                    <a:pt x="45" y="59"/>
                    <a:pt x="45" y="59"/>
                    <a:pt x="45" y="59"/>
                  </a:cubicBezTo>
                  <a:cubicBezTo>
                    <a:pt x="45" y="59"/>
                    <a:pt x="44" y="59"/>
                    <a:pt x="44" y="58"/>
                  </a:cubicBezTo>
                  <a:cubicBezTo>
                    <a:pt x="44" y="58"/>
                    <a:pt x="44" y="58"/>
                    <a:pt x="44" y="58"/>
                  </a:cubicBezTo>
                  <a:cubicBezTo>
                    <a:pt x="44" y="58"/>
                    <a:pt x="43" y="58"/>
                    <a:pt x="43" y="58"/>
                  </a:cubicBezTo>
                  <a:cubicBezTo>
                    <a:pt x="43" y="58"/>
                    <a:pt x="43" y="58"/>
                    <a:pt x="43" y="58"/>
                  </a:cubicBezTo>
                  <a:cubicBezTo>
                    <a:pt x="43" y="58"/>
                    <a:pt x="42" y="58"/>
                    <a:pt x="42" y="58"/>
                  </a:cubicBezTo>
                  <a:cubicBezTo>
                    <a:pt x="42" y="58"/>
                    <a:pt x="42" y="58"/>
                    <a:pt x="41" y="58"/>
                  </a:cubicBezTo>
                  <a:cubicBezTo>
                    <a:pt x="41" y="58"/>
                    <a:pt x="39" y="57"/>
                    <a:pt x="39" y="57"/>
                  </a:cubicBezTo>
                  <a:cubicBezTo>
                    <a:pt x="39" y="57"/>
                    <a:pt x="39" y="57"/>
                    <a:pt x="39" y="57"/>
                  </a:cubicBezTo>
                  <a:cubicBezTo>
                    <a:pt x="39" y="57"/>
                    <a:pt x="38" y="56"/>
                    <a:pt x="37" y="56"/>
                  </a:cubicBezTo>
                  <a:cubicBezTo>
                    <a:pt x="37" y="56"/>
                    <a:pt x="36" y="56"/>
                    <a:pt x="35" y="56"/>
                  </a:cubicBezTo>
                  <a:cubicBezTo>
                    <a:pt x="35" y="57"/>
                    <a:pt x="35" y="57"/>
                    <a:pt x="35" y="57"/>
                  </a:cubicBezTo>
                  <a:cubicBezTo>
                    <a:pt x="36" y="57"/>
                    <a:pt x="37" y="57"/>
                    <a:pt x="37" y="57"/>
                  </a:cubicBezTo>
                  <a:cubicBezTo>
                    <a:pt x="37" y="57"/>
                    <a:pt x="37" y="57"/>
                    <a:pt x="37" y="57"/>
                  </a:cubicBezTo>
                  <a:cubicBezTo>
                    <a:pt x="37" y="58"/>
                    <a:pt x="37" y="58"/>
                    <a:pt x="37" y="58"/>
                  </a:cubicBezTo>
                  <a:cubicBezTo>
                    <a:pt x="38" y="58"/>
                    <a:pt x="38" y="58"/>
                    <a:pt x="39" y="58"/>
                  </a:cubicBezTo>
                  <a:cubicBezTo>
                    <a:pt x="39" y="58"/>
                    <a:pt x="39" y="59"/>
                    <a:pt x="39" y="59"/>
                  </a:cubicBezTo>
                  <a:cubicBezTo>
                    <a:pt x="39" y="59"/>
                    <a:pt x="39" y="59"/>
                    <a:pt x="39" y="59"/>
                  </a:cubicBezTo>
                  <a:cubicBezTo>
                    <a:pt x="39" y="59"/>
                    <a:pt x="39" y="59"/>
                    <a:pt x="39" y="59"/>
                  </a:cubicBezTo>
                  <a:cubicBezTo>
                    <a:pt x="40" y="59"/>
                    <a:pt x="40" y="59"/>
                    <a:pt x="40" y="60"/>
                  </a:cubicBezTo>
                  <a:cubicBezTo>
                    <a:pt x="40" y="60"/>
                    <a:pt x="40" y="60"/>
                    <a:pt x="40" y="60"/>
                  </a:cubicBezTo>
                  <a:cubicBezTo>
                    <a:pt x="41" y="60"/>
                    <a:pt x="42" y="60"/>
                    <a:pt x="42" y="60"/>
                  </a:cubicBezTo>
                  <a:cubicBezTo>
                    <a:pt x="41" y="60"/>
                    <a:pt x="41" y="60"/>
                    <a:pt x="41" y="60"/>
                  </a:cubicBezTo>
                  <a:cubicBezTo>
                    <a:pt x="41" y="60"/>
                    <a:pt x="41" y="60"/>
                    <a:pt x="41" y="60"/>
                  </a:cubicBezTo>
                  <a:cubicBezTo>
                    <a:pt x="42" y="60"/>
                    <a:pt x="45" y="61"/>
                    <a:pt x="46" y="62"/>
                  </a:cubicBezTo>
                  <a:cubicBezTo>
                    <a:pt x="46" y="62"/>
                    <a:pt x="46" y="62"/>
                    <a:pt x="46" y="62"/>
                  </a:cubicBezTo>
                  <a:cubicBezTo>
                    <a:pt x="46" y="63"/>
                    <a:pt x="46" y="62"/>
                    <a:pt x="47" y="63"/>
                  </a:cubicBezTo>
                  <a:cubicBezTo>
                    <a:pt x="47" y="63"/>
                    <a:pt x="47" y="63"/>
                    <a:pt x="47" y="63"/>
                  </a:cubicBezTo>
                  <a:cubicBezTo>
                    <a:pt x="47" y="63"/>
                    <a:pt x="46" y="63"/>
                    <a:pt x="46" y="63"/>
                  </a:cubicBezTo>
                  <a:cubicBezTo>
                    <a:pt x="46" y="63"/>
                    <a:pt x="46" y="63"/>
                    <a:pt x="46" y="64"/>
                  </a:cubicBezTo>
                  <a:cubicBezTo>
                    <a:pt x="46" y="64"/>
                    <a:pt x="45" y="64"/>
                    <a:pt x="45" y="65"/>
                  </a:cubicBezTo>
                  <a:cubicBezTo>
                    <a:pt x="46" y="65"/>
                    <a:pt x="46" y="65"/>
                    <a:pt x="46" y="65"/>
                  </a:cubicBezTo>
                  <a:cubicBezTo>
                    <a:pt x="46" y="65"/>
                    <a:pt x="46" y="65"/>
                    <a:pt x="46" y="65"/>
                  </a:cubicBezTo>
                  <a:cubicBezTo>
                    <a:pt x="47" y="66"/>
                    <a:pt x="47" y="66"/>
                    <a:pt x="47" y="66"/>
                  </a:cubicBezTo>
                  <a:cubicBezTo>
                    <a:pt x="47" y="66"/>
                    <a:pt x="47" y="66"/>
                    <a:pt x="47" y="67"/>
                  </a:cubicBezTo>
                  <a:cubicBezTo>
                    <a:pt x="47" y="67"/>
                    <a:pt x="47" y="67"/>
                    <a:pt x="47" y="67"/>
                  </a:cubicBezTo>
                  <a:cubicBezTo>
                    <a:pt x="47" y="67"/>
                    <a:pt x="47" y="67"/>
                    <a:pt x="48" y="67"/>
                  </a:cubicBezTo>
                  <a:cubicBezTo>
                    <a:pt x="48" y="68"/>
                    <a:pt x="48" y="68"/>
                    <a:pt x="48" y="69"/>
                  </a:cubicBezTo>
                  <a:cubicBezTo>
                    <a:pt x="48" y="69"/>
                    <a:pt x="48" y="69"/>
                    <a:pt x="48" y="69"/>
                  </a:cubicBezTo>
                  <a:cubicBezTo>
                    <a:pt x="48" y="69"/>
                    <a:pt x="49" y="69"/>
                    <a:pt x="49" y="69"/>
                  </a:cubicBezTo>
                  <a:cubicBezTo>
                    <a:pt x="49" y="69"/>
                    <a:pt x="49" y="69"/>
                    <a:pt x="50" y="69"/>
                  </a:cubicBezTo>
                  <a:cubicBezTo>
                    <a:pt x="50" y="70"/>
                    <a:pt x="51" y="69"/>
                    <a:pt x="51" y="69"/>
                  </a:cubicBezTo>
                  <a:cubicBezTo>
                    <a:pt x="51" y="69"/>
                    <a:pt x="52" y="70"/>
                    <a:pt x="52" y="70"/>
                  </a:cubicBezTo>
                  <a:cubicBezTo>
                    <a:pt x="52" y="70"/>
                    <a:pt x="52" y="70"/>
                    <a:pt x="53" y="70"/>
                  </a:cubicBezTo>
                  <a:cubicBezTo>
                    <a:pt x="53" y="70"/>
                    <a:pt x="53" y="71"/>
                    <a:pt x="54" y="71"/>
                  </a:cubicBezTo>
                  <a:cubicBezTo>
                    <a:pt x="54" y="71"/>
                    <a:pt x="55" y="71"/>
                    <a:pt x="55" y="71"/>
                  </a:cubicBezTo>
                  <a:cubicBezTo>
                    <a:pt x="55" y="71"/>
                    <a:pt x="56" y="71"/>
                    <a:pt x="56" y="71"/>
                  </a:cubicBezTo>
                  <a:cubicBezTo>
                    <a:pt x="56" y="71"/>
                    <a:pt x="56" y="71"/>
                    <a:pt x="56" y="71"/>
                  </a:cubicBezTo>
                  <a:cubicBezTo>
                    <a:pt x="57" y="71"/>
                    <a:pt x="57" y="72"/>
                    <a:pt x="58" y="72"/>
                  </a:cubicBezTo>
                  <a:cubicBezTo>
                    <a:pt x="58" y="72"/>
                    <a:pt x="58" y="71"/>
                    <a:pt x="58" y="71"/>
                  </a:cubicBezTo>
                  <a:cubicBezTo>
                    <a:pt x="59" y="71"/>
                    <a:pt x="59" y="71"/>
                    <a:pt x="59" y="71"/>
                  </a:cubicBezTo>
                  <a:cubicBezTo>
                    <a:pt x="60" y="71"/>
                    <a:pt x="60" y="71"/>
                    <a:pt x="60" y="70"/>
                  </a:cubicBezTo>
                  <a:cubicBezTo>
                    <a:pt x="60" y="70"/>
                    <a:pt x="59" y="70"/>
                    <a:pt x="59" y="69"/>
                  </a:cubicBezTo>
                  <a:cubicBezTo>
                    <a:pt x="59" y="69"/>
                    <a:pt x="59" y="69"/>
                    <a:pt x="58" y="69"/>
                  </a:cubicBezTo>
                  <a:cubicBezTo>
                    <a:pt x="58" y="68"/>
                    <a:pt x="57" y="69"/>
                    <a:pt x="56" y="69"/>
                  </a:cubicBezTo>
                  <a:cubicBezTo>
                    <a:pt x="56" y="69"/>
                    <a:pt x="56" y="68"/>
                    <a:pt x="56" y="68"/>
                  </a:cubicBezTo>
                  <a:cubicBezTo>
                    <a:pt x="56" y="68"/>
                    <a:pt x="55" y="68"/>
                    <a:pt x="55" y="68"/>
                  </a:cubicBezTo>
                  <a:cubicBezTo>
                    <a:pt x="55" y="68"/>
                    <a:pt x="55" y="67"/>
                    <a:pt x="55" y="67"/>
                  </a:cubicBezTo>
                  <a:cubicBezTo>
                    <a:pt x="54" y="67"/>
                    <a:pt x="54" y="67"/>
                    <a:pt x="54" y="67"/>
                  </a:cubicBezTo>
                  <a:cubicBezTo>
                    <a:pt x="54" y="67"/>
                    <a:pt x="54" y="66"/>
                    <a:pt x="55" y="66"/>
                  </a:cubicBezTo>
                  <a:cubicBezTo>
                    <a:pt x="55" y="66"/>
                    <a:pt x="55" y="66"/>
                    <a:pt x="55" y="66"/>
                  </a:cubicBezTo>
                  <a:cubicBezTo>
                    <a:pt x="55" y="66"/>
                    <a:pt x="55" y="66"/>
                    <a:pt x="55" y="65"/>
                  </a:cubicBezTo>
                  <a:cubicBezTo>
                    <a:pt x="55" y="66"/>
                    <a:pt x="56" y="66"/>
                    <a:pt x="56" y="66"/>
                  </a:cubicBezTo>
                  <a:cubicBezTo>
                    <a:pt x="56" y="66"/>
                    <a:pt x="57" y="66"/>
                    <a:pt x="57" y="66"/>
                  </a:cubicBezTo>
                  <a:cubicBezTo>
                    <a:pt x="57" y="66"/>
                    <a:pt x="57" y="67"/>
                    <a:pt x="58" y="67"/>
                  </a:cubicBezTo>
                  <a:cubicBezTo>
                    <a:pt x="58" y="67"/>
                    <a:pt x="58" y="67"/>
                    <a:pt x="59" y="67"/>
                  </a:cubicBezTo>
                  <a:cubicBezTo>
                    <a:pt x="59" y="68"/>
                    <a:pt x="59" y="68"/>
                    <a:pt x="59" y="68"/>
                  </a:cubicBezTo>
                  <a:cubicBezTo>
                    <a:pt x="60" y="67"/>
                    <a:pt x="61" y="67"/>
                    <a:pt x="62" y="67"/>
                  </a:cubicBezTo>
                  <a:cubicBezTo>
                    <a:pt x="62" y="68"/>
                    <a:pt x="63" y="68"/>
                    <a:pt x="64" y="68"/>
                  </a:cubicBezTo>
                  <a:cubicBezTo>
                    <a:pt x="65" y="69"/>
                    <a:pt x="65" y="68"/>
                    <a:pt x="66" y="68"/>
                  </a:cubicBezTo>
                  <a:cubicBezTo>
                    <a:pt x="66" y="68"/>
                    <a:pt x="66" y="68"/>
                    <a:pt x="66" y="68"/>
                  </a:cubicBezTo>
                  <a:cubicBezTo>
                    <a:pt x="67" y="68"/>
                    <a:pt x="67" y="68"/>
                    <a:pt x="68" y="68"/>
                  </a:cubicBezTo>
                  <a:cubicBezTo>
                    <a:pt x="68" y="68"/>
                    <a:pt x="68" y="68"/>
                    <a:pt x="68" y="68"/>
                  </a:cubicBezTo>
                  <a:cubicBezTo>
                    <a:pt x="67" y="67"/>
                    <a:pt x="67" y="66"/>
                    <a:pt x="66" y="66"/>
                  </a:cubicBezTo>
                  <a:cubicBezTo>
                    <a:pt x="66" y="66"/>
                    <a:pt x="66" y="66"/>
                    <a:pt x="66" y="66"/>
                  </a:cubicBezTo>
                  <a:cubicBezTo>
                    <a:pt x="66" y="66"/>
                    <a:pt x="65" y="65"/>
                    <a:pt x="65" y="65"/>
                  </a:cubicBezTo>
                  <a:cubicBezTo>
                    <a:pt x="65" y="65"/>
                    <a:pt x="64" y="65"/>
                    <a:pt x="64" y="64"/>
                  </a:cubicBezTo>
                  <a:cubicBezTo>
                    <a:pt x="64" y="64"/>
                    <a:pt x="64" y="64"/>
                    <a:pt x="64" y="64"/>
                  </a:cubicBezTo>
                  <a:cubicBezTo>
                    <a:pt x="65" y="63"/>
                    <a:pt x="66" y="63"/>
                    <a:pt x="66" y="63"/>
                  </a:cubicBezTo>
                  <a:cubicBezTo>
                    <a:pt x="66" y="63"/>
                    <a:pt x="67" y="62"/>
                    <a:pt x="67" y="62"/>
                  </a:cubicBezTo>
                  <a:cubicBezTo>
                    <a:pt x="67" y="62"/>
                    <a:pt x="67" y="62"/>
                    <a:pt x="68" y="62"/>
                  </a:cubicBezTo>
                  <a:cubicBezTo>
                    <a:pt x="68" y="62"/>
                    <a:pt x="69" y="62"/>
                    <a:pt x="70" y="61"/>
                  </a:cubicBezTo>
                  <a:cubicBezTo>
                    <a:pt x="70" y="61"/>
                    <a:pt x="71" y="60"/>
                    <a:pt x="71" y="60"/>
                  </a:cubicBezTo>
                  <a:cubicBezTo>
                    <a:pt x="72" y="60"/>
                    <a:pt x="73" y="60"/>
                    <a:pt x="73" y="60"/>
                  </a:cubicBezTo>
                  <a:cubicBezTo>
                    <a:pt x="74" y="60"/>
                    <a:pt x="74" y="60"/>
                    <a:pt x="75" y="60"/>
                  </a:cubicBezTo>
                  <a:cubicBezTo>
                    <a:pt x="75" y="60"/>
                    <a:pt x="75" y="60"/>
                    <a:pt x="75" y="60"/>
                  </a:cubicBezTo>
                  <a:cubicBezTo>
                    <a:pt x="75" y="60"/>
                    <a:pt x="76" y="60"/>
                    <a:pt x="76" y="61"/>
                  </a:cubicBezTo>
                  <a:cubicBezTo>
                    <a:pt x="76" y="61"/>
                    <a:pt x="76" y="61"/>
                    <a:pt x="76" y="61"/>
                  </a:cubicBezTo>
                  <a:cubicBezTo>
                    <a:pt x="76" y="61"/>
                    <a:pt x="76" y="61"/>
                    <a:pt x="76" y="61"/>
                  </a:cubicBezTo>
                  <a:cubicBezTo>
                    <a:pt x="75" y="61"/>
                    <a:pt x="75" y="61"/>
                    <a:pt x="75" y="61"/>
                  </a:cubicBezTo>
                  <a:cubicBezTo>
                    <a:pt x="76" y="62"/>
                    <a:pt x="76" y="62"/>
                    <a:pt x="76" y="62"/>
                  </a:cubicBezTo>
                  <a:cubicBezTo>
                    <a:pt x="76" y="62"/>
                    <a:pt x="76" y="61"/>
                    <a:pt x="76" y="61"/>
                  </a:cubicBezTo>
                  <a:cubicBezTo>
                    <a:pt x="76" y="61"/>
                    <a:pt x="76" y="61"/>
                    <a:pt x="76" y="61"/>
                  </a:cubicBezTo>
                  <a:cubicBezTo>
                    <a:pt x="76" y="61"/>
                    <a:pt x="76" y="61"/>
                    <a:pt x="76" y="61"/>
                  </a:cubicBezTo>
                  <a:cubicBezTo>
                    <a:pt x="76" y="61"/>
                    <a:pt x="77" y="61"/>
                    <a:pt x="77" y="61"/>
                  </a:cubicBezTo>
                  <a:cubicBezTo>
                    <a:pt x="77" y="61"/>
                    <a:pt x="77" y="61"/>
                    <a:pt x="78" y="62"/>
                  </a:cubicBezTo>
                  <a:cubicBezTo>
                    <a:pt x="78" y="62"/>
                    <a:pt x="78" y="62"/>
                    <a:pt x="79" y="62"/>
                  </a:cubicBezTo>
                  <a:cubicBezTo>
                    <a:pt x="79" y="62"/>
                    <a:pt x="79" y="62"/>
                    <a:pt x="79" y="62"/>
                  </a:cubicBezTo>
                  <a:cubicBezTo>
                    <a:pt x="79" y="62"/>
                    <a:pt x="78" y="61"/>
                    <a:pt x="78" y="60"/>
                  </a:cubicBezTo>
                  <a:cubicBezTo>
                    <a:pt x="78" y="60"/>
                    <a:pt x="78" y="60"/>
                    <a:pt x="79" y="60"/>
                  </a:cubicBezTo>
                  <a:cubicBezTo>
                    <a:pt x="79" y="60"/>
                    <a:pt x="79" y="59"/>
                    <a:pt x="79" y="59"/>
                  </a:cubicBezTo>
                  <a:cubicBezTo>
                    <a:pt x="79" y="59"/>
                    <a:pt x="79" y="59"/>
                    <a:pt x="79" y="59"/>
                  </a:cubicBezTo>
                  <a:cubicBezTo>
                    <a:pt x="79" y="59"/>
                    <a:pt x="79" y="59"/>
                    <a:pt x="79" y="58"/>
                  </a:cubicBezTo>
                  <a:cubicBezTo>
                    <a:pt x="79" y="58"/>
                    <a:pt x="79" y="58"/>
                    <a:pt x="79" y="58"/>
                  </a:cubicBezTo>
                  <a:cubicBezTo>
                    <a:pt x="79" y="58"/>
                    <a:pt x="79" y="58"/>
                    <a:pt x="79" y="57"/>
                  </a:cubicBezTo>
                  <a:cubicBezTo>
                    <a:pt x="78" y="57"/>
                    <a:pt x="77" y="57"/>
                    <a:pt x="77" y="56"/>
                  </a:cubicBezTo>
                  <a:cubicBezTo>
                    <a:pt x="76" y="56"/>
                    <a:pt x="76" y="57"/>
                    <a:pt x="76" y="56"/>
                  </a:cubicBezTo>
                  <a:cubicBezTo>
                    <a:pt x="76" y="55"/>
                    <a:pt x="77" y="53"/>
                    <a:pt x="76" y="52"/>
                  </a:cubicBezTo>
                  <a:cubicBezTo>
                    <a:pt x="76" y="52"/>
                    <a:pt x="76" y="52"/>
                    <a:pt x="76" y="52"/>
                  </a:cubicBezTo>
                  <a:cubicBezTo>
                    <a:pt x="76" y="52"/>
                    <a:pt x="76" y="52"/>
                    <a:pt x="76" y="51"/>
                  </a:cubicBezTo>
                  <a:cubicBezTo>
                    <a:pt x="75" y="51"/>
                    <a:pt x="74" y="51"/>
                    <a:pt x="73" y="50"/>
                  </a:cubicBezTo>
                  <a:cubicBezTo>
                    <a:pt x="73" y="50"/>
                    <a:pt x="73" y="50"/>
                    <a:pt x="74" y="50"/>
                  </a:cubicBezTo>
                  <a:cubicBezTo>
                    <a:pt x="74" y="51"/>
                    <a:pt x="75" y="51"/>
                    <a:pt x="76" y="51"/>
                  </a:cubicBezTo>
                  <a:cubicBezTo>
                    <a:pt x="77" y="51"/>
                    <a:pt x="77" y="51"/>
                    <a:pt x="77" y="51"/>
                  </a:cubicBezTo>
                  <a:cubicBezTo>
                    <a:pt x="78" y="50"/>
                    <a:pt x="78" y="50"/>
                    <a:pt x="79" y="50"/>
                  </a:cubicBezTo>
                  <a:cubicBezTo>
                    <a:pt x="79" y="51"/>
                    <a:pt x="80" y="51"/>
                    <a:pt x="81" y="51"/>
                  </a:cubicBezTo>
                  <a:cubicBezTo>
                    <a:pt x="81" y="51"/>
                    <a:pt x="82" y="52"/>
                    <a:pt x="83" y="52"/>
                  </a:cubicBezTo>
                  <a:cubicBezTo>
                    <a:pt x="83" y="52"/>
                    <a:pt x="83" y="52"/>
                    <a:pt x="83" y="52"/>
                  </a:cubicBezTo>
                  <a:cubicBezTo>
                    <a:pt x="83" y="52"/>
                    <a:pt x="83" y="53"/>
                    <a:pt x="84" y="53"/>
                  </a:cubicBezTo>
                  <a:cubicBezTo>
                    <a:pt x="84" y="53"/>
                    <a:pt x="84" y="53"/>
                    <a:pt x="84" y="53"/>
                  </a:cubicBezTo>
                  <a:cubicBezTo>
                    <a:pt x="84" y="53"/>
                    <a:pt x="83" y="53"/>
                    <a:pt x="83" y="53"/>
                  </a:cubicBezTo>
                  <a:cubicBezTo>
                    <a:pt x="83" y="54"/>
                    <a:pt x="80" y="54"/>
                    <a:pt x="80" y="54"/>
                  </a:cubicBezTo>
                  <a:cubicBezTo>
                    <a:pt x="80" y="54"/>
                    <a:pt x="80" y="54"/>
                    <a:pt x="80" y="54"/>
                  </a:cubicBezTo>
                  <a:cubicBezTo>
                    <a:pt x="80" y="54"/>
                    <a:pt x="79" y="55"/>
                    <a:pt x="79" y="55"/>
                  </a:cubicBezTo>
                  <a:cubicBezTo>
                    <a:pt x="79" y="55"/>
                    <a:pt x="79" y="55"/>
                    <a:pt x="79" y="56"/>
                  </a:cubicBezTo>
                  <a:cubicBezTo>
                    <a:pt x="79" y="56"/>
                    <a:pt x="80" y="56"/>
                    <a:pt x="80" y="56"/>
                  </a:cubicBezTo>
                  <a:cubicBezTo>
                    <a:pt x="81" y="56"/>
                    <a:pt x="81" y="56"/>
                    <a:pt x="82" y="57"/>
                  </a:cubicBezTo>
                  <a:cubicBezTo>
                    <a:pt x="82" y="57"/>
                    <a:pt x="82" y="57"/>
                    <a:pt x="82" y="57"/>
                  </a:cubicBezTo>
                  <a:cubicBezTo>
                    <a:pt x="82" y="57"/>
                    <a:pt x="83" y="58"/>
                    <a:pt x="83" y="58"/>
                  </a:cubicBezTo>
                  <a:cubicBezTo>
                    <a:pt x="84" y="58"/>
                    <a:pt x="85" y="58"/>
                    <a:pt x="85" y="58"/>
                  </a:cubicBezTo>
                  <a:cubicBezTo>
                    <a:pt x="85" y="58"/>
                    <a:pt x="85" y="58"/>
                    <a:pt x="85" y="58"/>
                  </a:cubicBezTo>
                  <a:cubicBezTo>
                    <a:pt x="85" y="58"/>
                    <a:pt x="85" y="58"/>
                    <a:pt x="86" y="58"/>
                  </a:cubicBezTo>
                  <a:cubicBezTo>
                    <a:pt x="86" y="58"/>
                    <a:pt x="86" y="58"/>
                    <a:pt x="87" y="58"/>
                  </a:cubicBezTo>
                  <a:cubicBezTo>
                    <a:pt x="87" y="58"/>
                    <a:pt x="88" y="58"/>
                    <a:pt x="88" y="58"/>
                  </a:cubicBezTo>
                  <a:cubicBezTo>
                    <a:pt x="88" y="58"/>
                    <a:pt x="89" y="58"/>
                    <a:pt x="89" y="58"/>
                  </a:cubicBezTo>
                  <a:cubicBezTo>
                    <a:pt x="89" y="57"/>
                    <a:pt x="89" y="57"/>
                    <a:pt x="89" y="57"/>
                  </a:cubicBezTo>
                  <a:cubicBezTo>
                    <a:pt x="89" y="56"/>
                    <a:pt x="89" y="56"/>
                    <a:pt x="89" y="56"/>
                  </a:cubicBezTo>
                  <a:cubicBezTo>
                    <a:pt x="89" y="55"/>
                    <a:pt x="89" y="55"/>
                    <a:pt x="89" y="55"/>
                  </a:cubicBezTo>
                  <a:cubicBezTo>
                    <a:pt x="90" y="55"/>
                    <a:pt x="90" y="55"/>
                    <a:pt x="90" y="54"/>
                  </a:cubicBezTo>
                  <a:cubicBezTo>
                    <a:pt x="90" y="54"/>
                    <a:pt x="91" y="54"/>
                    <a:pt x="91" y="55"/>
                  </a:cubicBezTo>
                  <a:cubicBezTo>
                    <a:pt x="92" y="54"/>
                    <a:pt x="92" y="55"/>
                    <a:pt x="93" y="55"/>
                  </a:cubicBezTo>
                  <a:cubicBezTo>
                    <a:pt x="93" y="54"/>
                    <a:pt x="93" y="54"/>
                    <a:pt x="93" y="54"/>
                  </a:cubicBezTo>
                  <a:cubicBezTo>
                    <a:pt x="93" y="54"/>
                    <a:pt x="92" y="54"/>
                    <a:pt x="92" y="54"/>
                  </a:cubicBezTo>
                  <a:cubicBezTo>
                    <a:pt x="93" y="54"/>
                    <a:pt x="94" y="53"/>
                    <a:pt x="95" y="53"/>
                  </a:cubicBezTo>
                  <a:cubicBezTo>
                    <a:pt x="95" y="53"/>
                    <a:pt x="95" y="53"/>
                    <a:pt x="96" y="53"/>
                  </a:cubicBezTo>
                  <a:cubicBezTo>
                    <a:pt x="96" y="53"/>
                    <a:pt x="96" y="52"/>
                    <a:pt x="96" y="52"/>
                  </a:cubicBezTo>
                  <a:cubicBezTo>
                    <a:pt x="96" y="52"/>
                    <a:pt x="97" y="52"/>
                    <a:pt x="97" y="52"/>
                  </a:cubicBezTo>
                  <a:cubicBezTo>
                    <a:pt x="97" y="52"/>
                    <a:pt x="97" y="51"/>
                    <a:pt x="97" y="51"/>
                  </a:cubicBezTo>
                  <a:cubicBezTo>
                    <a:pt x="98" y="51"/>
                    <a:pt x="98" y="52"/>
                    <a:pt x="99" y="51"/>
                  </a:cubicBezTo>
                  <a:cubicBezTo>
                    <a:pt x="100" y="51"/>
                    <a:pt x="101" y="51"/>
                    <a:pt x="102" y="51"/>
                  </a:cubicBezTo>
                  <a:cubicBezTo>
                    <a:pt x="102" y="51"/>
                    <a:pt x="102" y="51"/>
                    <a:pt x="102" y="51"/>
                  </a:cubicBezTo>
                  <a:cubicBezTo>
                    <a:pt x="102" y="51"/>
                    <a:pt x="102" y="51"/>
                    <a:pt x="102" y="51"/>
                  </a:cubicBezTo>
                  <a:cubicBezTo>
                    <a:pt x="102" y="51"/>
                    <a:pt x="102" y="51"/>
                    <a:pt x="102" y="51"/>
                  </a:cubicBezTo>
                  <a:cubicBezTo>
                    <a:pt x="102" y="52"/>
                    <a:pt x="102" y="52"/>
                    <a:pt x="103" y="52"/>
                  </a:cubicBezTo>
                  <a:cubicBezTo>
                    <a:pt x="103" y="51"/>
                    <a:pt x="104" y="51"/>
                    <a:pt x="104" y="51"/>
                  </a:cubicBezTo>
                  <a:cubicBezTo>
                    <a:pt x="104" y="50"/>
                    <a:pt x="103" y="50"/>
                    <a:pt x="103" y="50"/>
                  </a:cubicBezTo>
                  <a:cubicBezTo>
                    <a:pt x="103" y="50"/>
                    <a:pt x="103" y="50"/>
                    <a:pt x="103" y="50"/>
                  </a:cubicBezTo>
                  <a:cubicBezTo>
                    <a:pt x="103" y="50"/>
                    <a:pt x="105" y="49"/>
                    <a:pt x="106" y="49"/>
                  </a:cubicBezTo>
                  <a:cubicBezTo>
                    <a:pt x="106" y="49"/>
                    <a:pt x="107" y="49"/>
                    <a:pt x="107" y="49"/>
                  </a:cubicBezTo>
                  <a:cubicBezTo>
                    <a:pt x="107" y="50"/>
                    <a:pt x="107" y="50"/>
                    <a:pt x="107" y="50"/>
                  </a:cubicBezTo>
                  <a:cubicBezTo>
                    <a:pt x="107" y="51"/>
                    <a:pt x="107" y="51"/>
                    <a:pt x="107" y="51"/>
                  </a:cubicBezTo>
                  <a:cubicBezTo>
                    <a:pt x="107" y="51"/>
                    <a:pt x="106" y="51"/>
                    <a:pt x="106" y="51"/>
                  </a:cubicBezTo>
                  <a:cubicBezTo>
                    <a:pt x="106" y="51"/>
                    <a:pt x="106" y="52"/>
                    <a:pt x="106" y="52"/>
                  </a:cubicBezTo>
                  <a:cubicBezTo>
                    <a:pt x="106" y="52"/>
                    <a:pt x="106" y="52"/>
                    <a:pt x="107" y="52"/>
                  </a:cubicBezTo>
                  <a:cubicBezTo>
                    <a:pt x="107" y="52"/>
                    <a:pt x="108" y="52"/>
                    <a:pt x="109" y="52"/>
                  </a:cubicBezTo>
                  <a:cubicBezTo>
                    <a:pt x="109" y="52"/>
                    <a:pt x="109" y="52"/>
                    <a:pt x="109" y="52"/>
                  </a:cubicBezTo>
                  <a:cubicBezTo>
                    <a:pt x="109" y="52"/>
                    <a:pt x="110" y="52"/>
                    <a:pt x="110" y="52"/>
                  </a:cubicBezTo>
                  <a:cubicBezTo>
                    <a:pt x="111" y="52"/>
                    <a:pt x="110" y="52"/>
                    <a:pt x="111" y="52"/>
                  </a:cubicBezTo>
                  <a:cubicBezTo>
                    <a:pt x="111" y="52"/>
                    <a:pt x="111" y="52"/>
                    <a:pt x="111" y="51"/>
                  </a:cubicBezTo>
                  <a:cubicBezTo>
                    <a:pt x="111" y="51"/>
                    <a:pt x="111" y="51"/>
                    <a:pt x="111" y="51"/>
                  </a:cubicBezTo>
                  <a:cubicBezTo>
                    <a:pt x="112" y="51"/>
                    <a:pt x="112" y="51"/>
                    <a:pt x="112" y="51"/>
                  </a:cubicBezTo>
                  <a:cubicBezTo>
                    <a:pt x="113" y="51"/>
                    <a:pt x="113" y="50"/>
                    <a:pt x="114" y="50"/>
                  </a:cubicBezTo>
                  <a:cubicBezTo>
                    <a:pt x="114" y="50"/>
                    <a:pt x="114" y="50"/>
                    <a:pt x="115" y="50"/>
                  </a:cubicBezTo>
                  <a:cubicBezTo>
                    <a:pt x="115" y="50"/>
                    <a:pt x="116" y="50"/>
                    <a:pt x="116" y="50"/>
                  </a:cubicBezTo>
                  <a:cubicBezTo>
                    <a:pt x="116" y="50"/>
                    <a:pt x="117" y="50"/>
                    <a:pt x="117" y="51"/>
                  </a:cubicBezTo>
                  <a:cubicBezTo>
                    <a:pt x="118" y="51"/>
                    <a:pt x="118" y="51"/>
                    <a:pt x="119" y="51"/>
                  </a:cubicBezTo>
                  <a:cubicBezTo>
                    <a:pt x="119" y="50"/>
                    <a:pt x="119" y="50"/>
                    <a:pt x="120" y="50"/>
                  </a:cubicBezTo>
                  <a:cubicBezTo>
                    <a:pt x="120" y="50"/>
                    <a:pt x="120" y="50"/>
                    <a:pt x="121" y="50"/>
                  </a:cubicBezTo>
                  <a:cubicBezTo>
                    <a:pt x="121" y="50"/>
                    <a:pt x="121" y="49"/>
                    <a:pt x="121" y="49"/>
                  </a:cubicBezTo>
                  <a:cubicBezTo>
                    <a:pt x="121" y="49"/>
                    <a:pt x="121" y="50"/>
                    <a:pt x="122" y="50"/>
                  </a:cubicBezTo>
                  <a:cubicBezTo>
                    <a:pt x="122" y="49"/>
                    <a:pt x="122" y="49"/>
                    <a:pt x="122" y="49"/>
                  </a:cubicBezTo>
                  <a:cubicBezTo>
                    <a:pt x="122" y="49"/>
                    <a:pt x="123" y="49"/>
                    <a:pt x="123" y="49"/>
                  </a:cubicBezTo>
                  <a:cubicBezTo>
                    <a:pt x="124" y="49"/>
                    <a:pt x="125" y="49"/>
                    <a:pt x="125" y="49"/>
                  </a:cubicBezTo>
                  <a:cubicBezTo>
                    <a:pt x="125" y="49"/>
                    <a:pt x="125" y="49"/>
                    <a:pt x="125" y="49"/>
                  </a:cubicBezTo>
                  <a:cubicBezTo>
                    <a:pt x="124" y="50"/>
                    <a:pt x="124" y="50"/>
                    <a:pt x="124" y="50"/>
                  </a:cubicBezTo>
                  <a:cubicBezTo>
                    <a:pt x="125" y="51"/>
                    <a:pt x="125" y="51"/>
                    <a:pt x="125" y="51"/>
                  </a:cubicBezTo>
                  <a:cubicBezTo>
                    <a:pt x="125" y="51"/>
                    <a:pt x="127" y="52"/>
                    <a:pt x="128" y="51"/>
                  </a:cubicBezTo>
                  <a:cubicBezTo>
                    <a:pt x="128" y="51"/>
                    <a:pt x="128" y="50"/>
                    <a:pt x="127" y="50"/>
                  </a:cubicBezTo>
                  <a:cubicBezTo>
                    <a:pt x="128" y="50"/>
                    <a:pt x="129" y="50"/>
                    <a:pt x="130" y="50"/>
                  </a:cubicBezTo>
                  <a:cubicBezTo>
                    <a:pt x="130" y="50"/>
                    <a:pt x="130" y="49"/>
                    <a:pt x="130" y="49"/>
                  </a:cubicBezTo>
                  <a:cubicBezTo>
                    <a:pt x="130" y="49"/>
                    <a:pt x="130" y="49"/>
                    <a:pt x="130" y="49"/>
                  </a:cubicBezTo>
                  <a:cubicBezTo>
                    <a:pt x="130" y="48"/>
                    <a:pt x="130" y="48"/>
                    <a:pt x="130" y="48"/>
                  </a:cubicBezTo>
                  <a:cubicBezTo>
                    <a:pt x="129" y="48"/>
                    <a:pt x="129" y="48"/>
                    <a:pt x="129" y="48"/>
                  </a:cubicBezTo>
                  <a:cubicBezTo>
                    <a:pt x="129" y="47"/>
                    <a:pt x="128" y="47"/>
                    <a:pt x="128" y="47"/>
                  </a:cubicBezTo>
                  <a:cubicBezTo>
                    <a:pt x="128" y="47"/>
                    <a:pt x="127" y="46"/>
                    <a:pt x="127" y="46"/>
                  </a:cubicBezTo>
                  <a:cubicBezTo>
                    <a:pt x="127" y="46"/>
                    <a:pt x="127" y="46"/>
                    <a:pt x="127" y="46"/>
                  </a:cubicBezTo>
                  <a:cubicBezTo>
                    <a:pt x="127" y="46"/>
                    <a:pt x="128" y="46"/>
                    <a:pt x="128" y="46"/>
                  </a:cubicBezTo>
                  <a:cubicBezTo>
                    <a:pt x="128" y="45"/>
                    <a:pt x="128" y="45"/>
                    <a:pt x="129" y="45"/>
                  </a:cubicBezTo>
                  <a:cubicBezTo>
                    <a:pt x="129" y="45"/>
                    <a:pt x="132" y="45"/>
                    <a:pt x="133" y="45"/>
                  </a:cubicBezTo>
                  <a:cubicBezTo>
                    <a:pt x="133" y="45"/>
                    <a:pt x="134" y="45"/>
                    <a:pt x="134" y="45"/>
                  </a:cubicBezTo>
                  <a:cubicBezTo>
                    <a:pt x="135" y="46"/>
                    <a:pt x="135" y="45"/>
                    <a:pt x="136" y="46"/>
                  </a:cubicBezTo>
                  <a:cubicBezTo>
                    <a:pt x="137" y="46"/>
                    <a:pt x="138" y="46"/>
                    <a:pt x="139" y="46"/>
                  </a:cubicBezTo>
                  <a:cubicBezTo>
                    <a:pt x="140" y="47"/>
                    <a:pt x="142" y="47"/>
                    <a:pt x="142" y="48"/>
                  </a:cubicBezTo>
                  <a:cubicBezTo>
                    <a:pt x="142" y="48"/>
                    <a:pt x="142" y="48"/>
                    <a:pt x="142" y="48"/>
                  </a:cubicBezTo>
                  <a:cubicBezTo>
                    <a:pt x="143" y="48"/>
                    <a:pt x="143" y="48"/>
                    <a:pt x="143" y="48"/>
                  </a:cubicBezTo>
                  <a:cubicBezTo>
                    <a:pt x="143" y="48"/>
                    <a:pt x="144" y="48"/>
                    <a:pt x="144" y="48"/>
                  </a:cubicBezTo>
                  <a:cubicBezTo>
                    <a:pt x="145" y="48"/>
                    <a:pt x="145" y="48"/>
                    <a:pt x="145" y="48"/>
                  </a:cubicBezTo>
                  <a:cubicBezTo>
                    <a:pt x="145" y="48"/>
                    <a:pt x="145" y="48"/>
                    <a:pt x="145" y="48"/>
                  </a:cubicBezTo>
                  <a:cubicBezTo>
                    <a:pt x="146" y="48"/>
                    <a:pt x="146" y="48"/>
                    <a:pt x="147" y="49"/>
                  </a:cubicBezTo>
                  <a:cubicBezTo>
                    <a:pt x="147" y="49"/>
                    <a:pt x="148" y="49"/>
                    <a:pt x="149" y="49"/>
                  </a:cubicBezTo>
                  <a:cubicBezTo>
                    <a:pt x="149" y="49"/>
                    <a:pt x="150" y="49"/>
                    <a:pt x="150" y="49"/>
                  </a:cubicBezTo>
                  <a:cubicBezTo>
                    <a:pt x="151" y="49"/>
                    <a:pt x="151" y="50"/>
                    <a:pt x="151" y="50"/>
                  </a:cubicBezTo>
                  <a:cubicBezTo>
                    <a:pt x="152" y="50"/>
                    <a:pt x="152" y="50"/>
                    <a:pt x="153" y="50"/>
                  </a:cubicBezTo>
                  <a:cubicBezTo>
                    <a:pt x="153" y="51"/>
                    <a:pt x="153" y="51"/>
                    <a:pt x="153" y="51"/>
                  </a:cubicBezTo>
                  <a:cubicBezTo>
                    <a:pt x="154" y="51"/>
                    <a:pt x="154" y="51"/>
                    <a:pt x="154" y="51"/>
                  </a:cubicBezTo>
                  <a:cubicBezTo>
                    <a:pt x="155" y="51"/>
                    <a:pt x="155" y="51"/>
                    <a:pt x="155" y="52"/>
                  </a:cubicBezTo>
                  <a:cubicBezTo>
                    <a:pt x="155" y="52"/>
                    <a:pt x="155" y="52"/>
                    <a:pt x="156" y="52"/>
                  </a:cubicBezTo>
                  <a:cubicBezTo>
                    <a:pt x="156" y="52"/>
                    <a:pt x="156" y="52"/>
                    <a:pt x="157" y="52"/>
                  </a:cubicBezTo>
                  <a:cubicBezTo>
                    <a:pt x="157" y="52"/>
                    <a:pt x="157" y="52"/>
                    <a:pt x="157" y="52"/>
                  </a:cubicBezTo>
                  <a:cubicBezTo>
                    <a:pt x="157" y="51"/>
                    <a:pt x="157" y="51"/>
                    <a:pt x="157" y="51"/>
                  </a:cubicBezTo>
                  <a:cubicBezTo>
                    <a:pt x="157" y="51"/>
                    <a:pt x="157" y="50"/>
                    <a:pt x="157" y="50"/>
                  </a:cubicBezTo>
                  <a:cubicBezTo>
                    <a:pt x="157" y="50"/>
                    <a:pt x="157" y="49"/>
                    <a:pt x="157" y="49"/>
                  </a:cubicBezTo>
                  <a:cubicBezTo>
                    <a:pt x="157" y="49"/>
                    <a:pt x="157" y="49"/>
                    <a:pt x="157" y="49"/>
                  </a:cubicBezTo>
                  <a:cubicBezTo>
                    <a:pt x="157" y="48"/>
                    <a:pt x="156" y="49"/>
                    <a:pt x="156" y="49"/>
                  </a:cubicBezTo>
                  <a:cubicBezTo>
                    <a:pt x="156" y="49"/>
                    <a:pt x="155" y="48"/>
                    <a:pt x="155" y="48"/>
                  </a:cubicBezTo>
                  <a:cubicBezTo>
                    <a:pt x="155" y="48"/>
                    <a:pt x="153" y="47"/>
                    <a:pt x="153" y="47"/>
                  </a:cubicBezTo>
                  <a:cubicBezTo>
                    <a:pt x="152" y="46"/>
                    <a:pt x="153" y="46"/>
                    <a:pt x="152" y="46"/>
                  </a:cubicBezTo>
                  <a:cubicBezTo>
                    <a:pt x="152" y="46"/>
                    <a:pt x="151" y="46"/>
                    <a:pt x="151" y="46"/>
                  </a:cubicBezTo>
                  <a:cubicBezTo>
                    <a:pt x="151" y="46"/>
                    <a:pt x="150" y="46"/>
                    <a:pt x="150" y="46"/>
                  </a:cubicBezTo>
                  <a:cubicBezTo>
                    <a:pt x="149" y="45"/>
                    <a:pt x="149" y="45"/>
                    <a:pt x="148" y="45"/>
                  </a:cubicBezTo>
                  <a:cubicBezTo>
                    <a:pt x="148" y="45"/>
                    <a:pt x="148" y="45"/>
                    <a:pt x="148" y="45"/>
                  </a:cubicBezTo>
                  <a:cubicBezTo>
                    <a:pt x="148" y="45"/>
                    <a:pt x="148" y="45"/>
                    <a:pt x="148" y="44"/>
                  </a:cubicBezTo>
                  <a:cubicBezTo>
                    <a:pt x="148" y="44"/>
                    <a:pt x="148" y="44"/>
                    <a:pt x="149" y="44"/>
                  </a:cubicBezTo>
                  <a:cubicBezTo>
                    <a:pt x="149" y="44"/>
                    <a:pt x="149" y="44"/>
                    <a:pt x="149" y="43"/>
                  </a:cubicBezTo>
                  <a:cubicBezTo>
                    <a:pt x="149" y="43"/>
                    <a:pt x="149" y="43"/>
                    <a:pt x="148" y="43"/>
                  </a:cubicBezTo>
                  <a:cubicBezTo>
                    <a:pt x="148" y="43"/>
                    <a:pt x="148" y="43"/>
                    <a:pt x="148" y="43"/>
                  </a:cubicBezTo>
                  <a:cubicBezTo>
                    <a:pt x="148" y="43"/>
                    <a:pt x="148" y="43"/>
                    <a:pt x="148" y="42"/>
                  </a:cubicBezTo>
                  <a:cubicBezTo>
                    <a:pt x="148" y="42"/>
                    <a:pt x="147" y="41"/>
                    <a:pt x="147" y="41"/>
                  </a:cubicBezTo>
                  <a:cubicBezTo>
                    <a:pt x="147" y="41"/>
                    <a:pt x="147" y="40"/>
                    <a:pt x="147" y="40"/>
                  </a:cubicBezTo>
                  <a:cubicBezTo>
                    <a:pt x="146" y="40"/>
                    <a:pt x="146" y="40"/>
                    <a:pt x="145" y="41"/>
                  </a:cubicBezTo>
                  <a:cubicBezTo>
                    <a:pt x="145" y="40"/>
                    <a:pt x="145" y="40"/>
                    <a:pt x="145" y="40"/>
                  </a:cubicBezTo>
                  <a:cubicBezTo>
                    <a:pt x="145" y="40"/>
                    <a:pt x="145" y="40"/>
                    <a:pt x="145" y="40"/>
                  </a:cubicBezTo>
                  <a:cubicBezTo>
                    <a:pt x="145" y="40"/>
                    <a:pt x="145" y="40"/>
                    <a:pt x="145" y="39"/>
                  </a:cubicBezTo>
                  <a:cubicBezTo>
                    <a:pt x="145" y="39"/>
                    <a:pt x="145" y="39"/>
                    <a:pt x="145" y="39"/>
                  </a:cubicBezTo>
                  <a:cubicBezTo>
                    <a:pt x="146" y="39"/>
                    <a:pt x="146" y="39"/>
                    <a:pt x="146" y="39"/>
                  </a:cubicBezTo>
                  <a:cubicBezTo>
                    <a:pt x="147" y="38"/>
                    <a:pt x="148" y="37"/>
                    <a:pt x="148" y="37"/>
                  </a:cubicBezTo>
                  <a:cubicBezTo>
                    <a:pt x="149" y="36"/>
                    <a:pt x="148" y="35"/>
                    <a:pt x="148" y="35"/>
                  </a:cubicBezTo>
                  <a:cubicBezTo>
                    <a:pt x="148" y="35"/>
                    <a:pt x="148" y="34"/>
                    <a:pt x="148" y="34"/>
                  </a:cubicBezTo>
                  <a:cubicBezTo>
                    <a:pt x="148" y="34"/>
                    <a:pt x="148" y="34"/>
                    <a:pt x="148" y="34"/>
                  </a:cubicBezTo>
                  <a:cubicBezTo>
                    <a:pt x="148" y="33"/>
                    <a:pt x="149" y="32"/>
                    <a:pt x="149" y="32"/>
                  </a:cubicBezTo>
                  <a:cubicBezTo>
                    <a:pt x="149" y="32"/>
                    <a:pt x="149" y="32"/>
                    <a:pt x="149" y="32"/>
                  </a:cubicBezTo>
                  <a:cubicBezTo>
                    <a:pt x="149" y="32"/>
                    <a:pt x="149" y="32"/>
                    <a:pt x="149" y="32"/>
                  </a:cubicBezTo>
                  <a:cubicBezTo>
                    <a:pt x="149" y="32"/>
                    <a:pt x="149" y="32"/>
                    <a:pt x="149" y="32"/>
                  </a:cubicBezTo>
                  <a:cubicBezTo>
                    <a:pt x="151" y="32"/>
                    <a:pt x="153" y="32"/>
                    <a:pt x="155" y="32"/>
                  </a:cubicBezTo>
                  <a:cubicBezTo>
                    <a:pt x="156" y="32"/>
                    <a:pt x="156" y="32"/>
                    <a:pt x="156" y="32"/>
                  </a:cubicBezTo>
                  <a:cubicBezTo>
                    <a:pt x="156" y="32"/>
                    <a:pt x="157" y="33"/>
                    <a:pt x="157" y="33"/>
                  </a:cubicBezTo>
                  <a:cubicBezTo>
                    <a:pt x="157" y="33"/>
                    <a:pt x="157" y="33"/>
                    <a:pt x="158" y="32"/>
                  </a:cubicBezTo>
                  <a:cubicBezTo>
                    <a:pt x="158" y="33"/>
                    <a:pt x="159" y="33"/>
                    <a:pt x="159" y="33"/>
                  </a:cubicBezTo>
                  <a:cubicBezTo>
                    <a:pt x="160" y="33"/>
                    <a:pt x="160" y="33"/>
                    <a:pt x="160" y="34"/>
                  </a:cubicBezTo>
                  <a:cubicBezTo>
                    <a:pt x="160" y="34"/>
                    <a:pt x="160" y="34"/>
                    <a:pt x="160" y="34"/>
                  </a:cubicBezTo>
                  <a:cubicBezTo>
                    <a:pt x="160" y="34"/>
                    <a:pt x="160" y="34"/>
                    <a:pt x="160" y="34"/>
                  </a:cubicBezTo>
                  <a:cubicBezTo>
                    <a:pt x="161" y="34"/>
                    <a:pt x="161" y="34"/>
                    <a:pt x="161" y="35"/>
                  </a:cubicBezTo>
                  <a:cubicBezTo>
                    <a:pt x="161" y="35"/>
                    <a:pt x="161" y="35"/>
                    <a:pt x="161" y="35"/>
                  </a:cubicBezTo>
                  <a:cubicBezTo>
                    <a:pt x="161" y="35"/>
                    <a:pt x="161" y="36"/>
                    <a:pt x="161" y="36"/>
                  </a:cubicBezTo>
                  <a:cubicBezTo>
                    <a:pt x="161" y="36"/>
                    <a:pt x="161" y="36"/>
                    <a:pt x="160" y="36"/>
                  </a:cubicBezTo>
                  <a:cubicBezTo>
                    <a:pt x="160" y="36"/>
                    <a:pt x="161" y="37"/>
                    <a:pt x="161" y="37"/>
                  </a:cubicBezTo>
                  <a:cubicBezTo>
                    <a:pt x="160" y="37"/>
                    <a:pt x="160" y="37"/>
                    <a:pt x="160" y="38"/>
                  </a:cubicBezTo>
                  <a:cubicBezTo>
                    <a:pt x="160" y="38"/>
                    <a:pt x="161" y="39"/>
                    <a:pt x="161" y="39"/>
                  </a:cubicBezTo>
                  <a:cubicBezTo>
                    <a:pt x="162" y="39"/>
                    <a:pt x="163" y="39"/>
                    <a:pt x="163" y="39"/>
                  </a:cubicBezTo>
                  <a:cubicBezTo>
                    <a:pt x="163" y="40"/>
                    <a:pt x="163" y="40"/>
                    <a:pt x="163" y="40"/>
                  </a:cubicBezTo>
                  <a:cubicBezTo>
                    <a:pt x="164" y="40"/>
                    <a:pt x="164" y="40"/>
                    <a:pt x="164" y="41"/>
                  </a:cubicBezTo>
                  <a:cubicBezTo>
                    <a:pt x="165" y="41"/>
                    <a:pt x="165" y="41"/>
                    <a:pt x="165" y="41"/>
                  </a:cubicBezTo>
                  <a:cubicBezTo>
                    <a:pt x="165" y="41"/>
                    <a:pt x="165" y="42"/>
                    <a:pt x="165" y="42"/>
                  </a:cubicBezTo>
                  <a:cubicBezTo>
                    <a:pt x="165" y="42"/>
                    <a:pt x="165" y="42"/>
                    <a:pt x="165" y="42"/>
                  </a:cubicBezTo>
                  <a:cubicBezTo>
                    <a:pt x="165" y="42"/>
                    <a:pt x="165" y="42"/>
                    <a:pt x="165" y="42"/>
                  </a:cubicBezTo>
                  <a:cubicBezTo>
                    <a:pt x="165" y="43"/>
                    <a:pt x="165" y="43"/>
                    <a:pt x="165" y="43"/>
                  </a:cubicBezTo>
                  <a:cubicBezTo>
                    <a:pt x="165" y="43"/>
                    <a:pt x="165" y="44"/>
                    <a:pt x="166" y="44"/>
                  </a:cubicBezTo>
                  <a:cubicBezTo>
                    <a:pt x="166" y="44"/>
                    <a:pt x="166" y="44"/>
                    <a:pt x="166" y="44"/>
                  </a:cubicBezTo>
                  <a:cubicBezTo>
                    <a:pt x="166" y="45"/>
                    <a:pt x="166" y="45"/>
                    <a:pt x="166" y="45"/>
                  </a:cubicBezTo>
                  <a:cubicBezTo>
                    <a:pt x="166" y="45"/>
                    <a:pt x="166" y="46"/>
                    <a:pt x="166" y="46"/>
                  </a:cubicBezTo>
                  <a:cubicBezTo>
                    <a:pt x="167" y="46"/>
                    <a:pt x="167" y="46"/>
                    <a:pt x="167" y="46"/>
                  </a:cubicBezTo>
                  <a:cubicBezTo>
                    <a:pt x="167" y="47"/>
                    <a:pt x="167" y="47"/>
                    <a:pt x="167" y="47"/>
                  </a:cubicBezTo>
                  <a:cubicBezTo>
                    <a:pt x="167" y="47"/>
                    <a:pt x="167" y="47"/>
                    <a:pt x="167" y="47"/>
                  </a:cubicBezTo>
                  <a:cubicBezTo>
                    <a:pt x="168" y="47"/>
                    <a:pt x="167" y="48"/>
                    <a:pt x="168" y="48"/>
                  </a:cubicBezTo>
                  <a:cubicBezTo>
                    <a:pt x="169" y="50"/>
                    <a:pt x="171" y="50"/>
                    <a:pt x="172" y="51"/>
                  </a:cubicBezTo>
                  <a:cubicBezTo>
                    <a:pt x="172" y="51"/>
                    <a:pt x="172" y="51"/>
                    <a:pt x="172" y="51"/>
                  </a:cubicBezTo>
                  <a:cubicBezTo>
                    <a:pt x="172" y="51"/>
                    <a:pt x="172" y="51"/>
                    <a:pt x="172" y="52"/>
                  </a:cubicBezTo>
                  <a:cubicBezTo>
                    <a:pt x="172" y="53"/>
                    <a:pt x="172" y="53"/>
                    <a:pt x="173" y="53"/>
                  </a:cubicBezTo>
                  <a:cubicBezTo>
                    <a:pt x="173" y="53"/>
                    <a:pt x="173" y="54"/>
                    <a:pt x="173" y="54"/>
                  </a:cubicBezTo>
                  <a:cubicBezTo>
                    <a:pt x="172" y="54"/>
                    <a:pt x="172" y="54"/>
                    <a:pt x="172" y="55"/>
                  </a:cubicBezTo>
                  <a:cubicBezTo>
                    <a:pt x="171" y="55"/>
                    <a:pt x="172" y="55"/>
                    <a:pt x="171" y="55"/>
                  </a:cubicBezTo>
                  <a:cubicBezTo>
                    <a:pt x="171" y="56"/>
                    <a:pt x="171" y="56"/>
                    <a:pt x="171" y="56"/>
                  </a:cubicBezTo>
                  <a:cubicBezTo>
                    <a:pt x="171" y="56"/>
                    <a:pt x="171" y="56"/>
                    <a:pt x="171" y="56"/>
                  </a:cubicBezTo>
                  <a:cubicBezTo>
                    <a:pt x="171" y="56"/>
                    <a:pt x="170" y="56"/>
                    <a:pt x="170" y="56"/>
                  </a:cubicBezTo>
                  <a:cubicBezTo>
                    <a:pt x="170" y="57"/>
                    <a:pt x="170" y="57"/>
                    <a:pt x="170" y="57"/>
                  </a:cubicBezTo>
                  <a:cubicBezTo>
                    <a:pt x="170" y="57"/>
                    <a:pt x="169" y="57"/>
                    <a:pt x="169" y="58"/>
                  </a:cubicBezTo>
                  <a:cubicBezTo>
                    <a:pt x="168" y="58"/>
                    <a:pt x="168" y="58"/>
                    <a:pt x="168" y="58"/>
                  </a:cubicBezTo>
                  <a:cubicBezTo>
                    <a:pt x="168" y="58"/>
                    <a:pt x="168" y="58"/>
                    <a:pt x="168" y="58"/>
                  </a:cubicBezTo>
                  <a:cubicBezTo>
                    <a:pt x="168" y="58"/>
                    <a:pt x="167" y="58"/>
                    <a:pt x="167" y="58"/>
                  </a:cubicBezTo>
                  <a:cubicBezTo>
                    <a:pt x="167" y="58"/>
                    <a:pt x="167" y="58"/>
                    <a:pt x="167" y="58"/>
                  </a:cubicBezTo>
                  <a:cubicBezTo>
                    <a:pt x="167" y="58"/>
                    <a:pt x="167" y="58"/>
                    <a:pt x="166" y="58"/>
                  </a:cubicBezTo>
                  <a:cubicBezTo>
                    <a:pt x="166" y="59"/>
                    <a:pt x="165" y="58"/>
                    <a:pt x="165" y="58"/>
                  </a:cubicBezTo>
                  <a:cubicBezTo>
                    <a:pt x="164" y="58"/>
                    <a:pt x="164" y="58"/>
                    <a:pt x="164" y="58"/>
                  </a:cubicBezTo>
                  <a:cubicBezTo>
                    <a:pt x="163" y="58"/>
                    <a:pt x="162" y="58"/>
                    <a:pt x="161" y="58"/>
                  </a:cubicBezTo>
                  <a:cubicBezTo>
                    <a:pt x="161" y="58"/>
                    <a:pt x="161" y="58"/>
                    <a:pt x="161" y="58"/>
                  </a:cubicBezTo>
                  <a:cubicBezTo>
                    <a:pt x="161" y="58"/>
                    <a:pt x="162" y="58"/>
                    <a:pt x="162" y="59"/>
                  </a:cubicBezTo>
                  <a:cubicBezTo>
                    <a:pt x="162" y="59"/>
                    <a:pt x="162" y="59"/>
                    <a:pt x="162" y="59"/>
                  </a:cubicBezTo>
                  <a:cubicBezTo>
                    <a:pt x="162" y="59"/>
                    <a:pt x="162" y="59"/>
                    <a:pt x="162" y="59"/>
                  </a:cubicBezTo>
                  <a:cubicBezTo>
                    <a:pt x="163" y="60"/>
                    <a:pt x="164" y="60"/>
                    <a:pt x="164" y="60"/>
                  </a:cubicBezTo>
                  <a:cubicBezTo>
                    <a:pt x="165" y="60"/>
                    <a:pt x="165" y="60"/>
                    <a:pt x="165" y="60"/>
                  </a:cubicBezTo>
                  <a:cubicBezTo>
                    <a:pt x="165" y="60"/>
                    <a:pt x="166" y="60"/>
                    <a:pt x="166" y="60"/>
                  </a:cubicBezTo>
                  <a:cubicBezTo>
                    <a:pt x="166" y="60"/>
                    <a:pt x="166" y="60"/>
                    <a:pt x="167" y="60"/>
                  </a:cubicBezTo>
                  <a:cubicBezTo>
                    <a:pt x="167" y="60"/>
                    <a:pt x="168" y="60"/>
                    <a:pt x="168" y="60"/>
                  </a:cubicBezTo>
                  <a:cubicBezTo>
                    <a:pt x="169" y="60"/>
                    <a:pt x="170" y="60"/>
                    <a:pt x="171" y="60"/>
                  </a:cubicBezTo>
                  <a:cubicBezTo>
                    <a:pt x="171" y="60"/>
                    <a:pt x="171" y="60"/>
                    <a:pt x="171" y="60"/>
                  </a:cubicBezTo>
                  <a:cubicBezTo>
                    <a:pt x="172" y="61"/>
                    <a:pt x="172" y="61"/>
                    <a:pt x="172" y="61"/>
                  </a:cubicBezTo>
                  <a:cubicBezTo>
                    <a:pt x="173" y="61"/>
                    <a:pt x="174" y="61"/>
                    <a:pt x="174" y="60"/>
                  </a:cubicBezTo>
                  <a:cubicBezTo>
                    <a:pt x="174" y="60"/>
                    <a:pt x="174" y="60"/>
                    <a:pt x="174" y="60"/>
                  </a:cubicBezTo>
                  <a:cubicBezTo>
                    <a:pt x="174" y="60"/>
                    <a:pt x="174" y="60"/>
                    <a:pt x="174" y="59"/>
                  </a:cubicBezTo>
                  <a:cubicBezTo>
                    <a:pt x="174" y="59"/>
                    <a:pt x="174" y="59"/>
                    <a:pt x="174" y="59"/>
                  </a:cubicBezTo>
                  <a:cubicBezTo>
                    <a:pt x="174" y="59"/>
                    <a:pt x="175" y="59"/>
                    <a:pt x="175" y="59"/>
                  </a:cubicBezTo>
                  <a:cubicBezTo>
                    <a:pt x="175" y="59"/>
                    <a:pt x="175" y="59"/>
                    <a:pt x="176" y="58"/>
                  </a:cubicBezTo>
                  <a:cubicBezTo>
                    <a:pt x="176" y="58"/>
                    <a:pt x="176" y="58"/>
                    <a:pt x="177" y="58"/>
                  </a:cubicBezTo>
                  <a:cubicBezTo>
                    <a:pt x="177" y="58"/>
                    <a:pt x="177" y="57"/>
                    <a:pt x="177" y="57"/>
                  </a:cubicBezTo>
                  <a:cubicBezTo>
                    <a:pt x="177" y="56"/>
                    <a:pt x="177" y="56"/>
                    <a:pt x="177" y="56"/>
                  </a:cubicBezTo>
                  <a:cubicBezTo>
                    <a:pt x="178" y="55"/>
                    <a:pt x="179" y="55"/>
                    <a:pt x="179" y="54"/>
                  </a:cubicBezTo>
                  <a:cubicBezTo>
                    <a:pt x="179" y="54"/>
                    <a:pt x="179" y="53"/>
                    <a:pt x="179" y="53"/>
                  </a:cubicBezTo>
                  <a:cubicBezTo>
                    <a:pt x="178" y="52"/>
                    <a:pt x="178" y="52"/>
                    <a:pt x="177" y="52"/>
                  </a:cubicBezTo>
                  <a:cubicBezTo>
                    <a:pt x="177" y="51"/>
                    <a:pt x="176" y="51"/>
                    <a:pt x="176" y="51"/>
                  </a:cubicBezTo>
                  <a:cubicBezTo>
                    <a:pt x="176" y="51"/>
                    <a:pt x="176" y="51"/>
                    <a:pt x="176" y="50"/>
                  </a:cubicBezTo>
                  <a:cubicBezTo>
                    <a:pt x="176" y="50"/>
                    <a:pt x="176" y="50"/>
                    <a:pt x="176" y="50"/>
                  </a:cubicBezTo>
                  <a:cubicBezTo>
                    <a:pt x="176" y="50"/>
                    <a:pt x="176" y="50"/>
                    <a:pt x="177" y="49"/>
                  </a:cubicBezTo>
                  <a:cubicBezTo>
                    <a:pt x="178" y="49"/>
                    <a:pt x="180" y="49"/>
                    <a:pt x="182" y="49"/>
                  </a:cubicBezTo>
                  <a:cubicBezTo>
                    <a:pt x="182" y="49"/>
                    <a:pt x="182" y="49"/>
                    <a:pt x="182" y="49"/>
                  </a:cubicBezTo>
                  <a:cubicBezTo>
                    <a:pt x="182" y="49"/>
                    <a:pt x="182" y="49"/>
                    <a:pt x="182" y="50"/>
                  </a:cubicBezTo>
                  <a:cubicBezTo>
                    <a:pt x="182" y="50"/>
                    <a:pt x="183" y="50"/>
                    <a:pt x="183" y="50"/>
                  </a:cubicBezTo>
                  <a:cubicBezTo>
                    <a:pt x="183" y="50"/>
                    <a:pt x="184" y="50"/>
                    <a:pt x="185" y="51"/>
                  </a:cubicBezTo>
                  <a:cubicBezTo>
                    <a:pt x="185" y="51"/>
                    <a:pt x="185" y="51"/>
                    <a:pt x="185" y="51"/>
                  </a:cubicBezTo>
                  <a:cubicBezTo>
                    <a:pt x="185" y="52"/>
                    <a:pt x="186" y="52"/>
                    <a:pt x="186" y="52"/>
                  </a:cubicBezTo>
                  <a:cubicBezTo>
                    <a:pt x="186" y="52"/>
                    <a:pt x="186" y="53"/>
                    <a:pt x="186" y="53"/>
                  </a:cubicBezTo>
                  <a:cubicBezTo>
                    <a:pt x="186" y="53"/>
                    <a:pt x="186" y="53"/>
                    <a:pt x="186" y="53"/>
                  </a:cubicBezTo>
                  <a:cubicBezTo>
                    <a:pt x="186" y="53"/>
                    <a:pt x="186" y="53"/>
                    <a:pt x="186" y="53"/>
                  </a:cubicBezTo>
                  <a:cubicBezTo>
                    <a:pt x="186" y="53"/>
                    <a:pt x="186" y="53"/>
                    <a:pt x="186" y="53"/>
                  </a:cubicBezTo>
                  <a:cubicBezTo>
                    <a:pt x="186" y="53"/>
                    <a:pt x="186" y="54"/>
                    <a:pt x="186" y="54"/>
                  </a:cubicBezTo>
                  <a:cubicBezTo>
                    <a:pt x="186" y="54"/>
                    <a:pt x="186" y="54"/>
                    <a:pt x="186" y="54"/>
                  </a:cubicBezTo>
                  <a:cubicBezTo>
                    <a:pt x="187" y="54"/>
                    <a:pt x="188" y="54"/>
                    <a:pt x="188" y="55"/>
                  </a:cubicBezTo>
                  <a:cubicBezTo>
                    <a:pt x="188" y="55"/>
                    <a:pt x="189" y="55"/>
                    <a:pt x="189" y="55"/>
                  </a:cubicBezTo>
                  <a:cubicBezTo>
                    <a:pt x="189" y="55"/>
                    <a:pt x="189" y="55"/>
                    <a:pt x="190" y="55"/>
                  </a:cubicBezTo>
                  <a:cubicBezTo>
                    <a:pt x="190" y="55"/>
                    <a:pt x="191" y="55"/>
                    <a:pt x="192" y="55"/>
                  </a:cubicBezTo>
                  <a:cubicBezTo>
                    <a:pt x="192" y="55"/>
                    <a:pt x="193" y="55"/>
                    <a:pt x="193" y="55"/>
                  </a:cubicBezTo>
                  <a:cubicBezTo>
                    <a:pt x="193" y="55"/>
                    <a:pt x="193" y="55"/>
                    <a:pt x="193" y="55"/>
                  </a:cubicBezTo>
                  <a:cubicBezTo>
                    <a:pt x="193" y="54"/>
                    <a:pt x="193" y="54"/>
                    <a:pt x="192" y="54"/>
                  </a:cubicBezTo>
                  <a:cubicBezTo>
                    <a:pt x="192" y="54"/>
                    <a:pt x="192" y="54"/>
                    <a:pt x="192" y="54"/>
                  </a:cubicBezTo>
                  <a:cubicBezTo>
                    <a:pt x="192" y="54"/>
                    <a:pt x="192" y="54"/>
                    <a:pt x="192" y="54"/>
                  </a:cubicBezTo>
                  <a:cubicBezTo>
                    <a:pt x="191" y="54"/>
                    <a:pt x="191" y="54"/>
                    <a:pt x="191" y="54"/>
                  </a:cubicBezTo>
                  <a:cubicBezTo>
                    <a:pt x="190" y="54"/>
                    <a:pt x="190" y="54"/>
                    <a:pt x="190" y="54"/>
                  </a:cubicBezTo>
                  <a:cubicBezTo>
                    <a:pt x="190" y="54"/>
                    <a:pt x="189" y="54"/>
                    <a:pt x="189" y="54"/>
                  </a:cubicBezTo>
                  <a:cubicBezTo>
                    <a:pt x="189" y="54"/>
                    <a:pt x="188" y="54"/>
                    <a:pt x="188" y="54"/>
                  </a:cubicBezTo>
                  <a:cubicBezTo>
                    <a:pt x="188" y="53"/>
                    <a:pt x="187" y="53"/>
                    <a:pt x="187" y="52"/>
                  </a:cubicBezTo>
                  <a:cubicBezTo>
                    <a:pt x="188" y="52"/>
                    <a:pt x="188" y="52"/>
                    <a:pt x="189" y="52"/>
                  </a:cubicBezTo>
                  <a:cubicBezTo>
                    <a:pt x="189" y="52"/>
                    <a:pt x="189" y="51"/>
                    <a:pt x="189" y="51"/>
                  </a:cubicBezTo>
                  <a:cubicBezTo>
                    <a:pt x="188" y="51"/>
                    <a:pt x="187" y="50"/>
                    <a:pt x="187" y="50"/>
                  </a:cubicBezTo>
                  <a:cubicBezTo>
                    <a:pt x="186" y="50"/>
                    <a:pt x="186" y="49"/>
                    <a:pt x="186" y="49"/>
                  </a:cubicBezTo>
                  <a:cubicBezTo>
                    <a:pt x="185" y="49"/>
                    <a:pt x="185" y="49"/>
                    <a:pt x="185" y="49"/>
                  </a:cubicBezTo>
                  <a:cubicBezTo>
                    <a:pt x="185" y="49"/>
                    <a:pt x="184" y="48"/>
                    <a:pt x="184" y="48"/>
                  </a:cubicBezTo>
                  <a:cubicBezTo>
                    <a:pt x="184" y="48"/>
                    <a:pt x="183" y="48"/>
                    <a:pt x="183" y="48"/>
                  </a:cubicBezTo>
                  <a:cubicBezTo>
                    <a:pt x="183" y="48"/>
                    <a:pt x="182" y="48"/>
                    <a:pt x="182" y="48"/>
                  </a:cubicBezTo>
                  <a:cubicBezTo>
                    <a:pt x="181" y="47"/>
                    <a:pt x="181" y="48"/>
                    <a:pt x="181" y="48"/>
                  </a:cubicBezTo>
                  <a:cubicBezTo>
                    <a:pt x="180" y="48"/>
                    <a:pt x="180" y="47"/>
                    <a:pt x="180" y="47"/>
                  </a:cubicBezTo>
                  <a:cubicBezTo>
                    <a:pt x="179" y="47"/>
                    <a:pt x="179" y="47"/>
                    <a:pt x="178" y="47"/>
                  </a:cubicBezTo>
                  <a:cubicBezTo>
                    <a:pt x="178" y="47"/>
                    <a:pt x="177" y="47"/>
                    <a:pt x="177" y="47"/>
                  </a:cubicBezTo>
                  <a:cubicBezTo>
                    <a:pt x="176" y="47"/>
                    <a:pt x="176" y="48"/>
                    <a:pt x="175" y="48"/>
                  </a:cubicBezTo>
                  <a:cubicBezTo>
                    <a:pt x="174" y="47"/>
                    <a:pt x="173" y="48"/>
                    <a:pt x="173" y="48"/>
                  </a:cubicBezTo>
                  <a:cubicBezTo>
                    <a:pt x="172" y="48"/>
                    <a:pt x="172" y="47"/>
                    <a:pt x="172" y="46"/>
                  </a:cubicBezTo>
                  <a:cubicBezTo>
                    <a:pt x="172" y="46"/>
                    <a:pt x="172" y="46"/>
                    <a:pt x="171" y="46"/>
                  </a:cubicBezTo>
                  <a:cubicBezTo>
                    <a:pt x="171" y="46"/>
                    <a:pt x="171" y="46"/>
                    <a:pt x="171" y="46"/>
                  </a:cubicBezTo>
                  <a:cubicBezTo>
                    <a:pt x="170" y="45"/>
                    <a:pt x="170" y="45"/>
                    <a:pt x="170" y="45"/>
                  </a:cubicBezTo>
                  <a:cubicBezTo>
                    <a:pt x="170" y="44"/>
                    <a:pt x="170" y="44"/>
                    <a:pt x="170" y="43"/>
                  </a:cubicBezTo>
                  <a:cubicBezTo>
                    <a:pt x="170" y="43"/>
                    <a:pt x="171" y="42"/>
                    <a:pt x="171" y="42"/>
                  </a:cubicBezTo>
                  <a:cubicBezTo>
                    <a:pt x="170" y="41"/>
                    <a:pt x="170" y="41"/>
                    <a:pt x="170" y="41"/>
                  </a:cubicBezTo>
                  <a:cubicBezTo>
                    <a:pt x="169" y="41"/>
                    <a:pt x="169" y="41"/>
                    <a:pt x="168" y="40"/>
                  </a:cubicBezTo>
                  <a:cubicBezTo>
                    <a:pt x="168" y="40"/>
                    <a:pt x="168" y="40"/>
                    <a:pt x="168" y="40"/>
                  </a:cubicBezTo>
                  <a:cubicBezTo>
                    <a:pt x="168" y="40"/>
                    <a:pt x="167" y="40"/>
                    <a:pt x="167" y="39"/>
                  </a:cubicBezTo>
                  <a:cubicBezTo>
                    <a:pt x="167" y="39"/>
                    <a:pt x="167" y="39"/>
                    <a:pt x="166" y="39"/>
                  </a:cubicBezTo>
                  <a:cubicBezTo>
                    <a:pt x="166" y="38"/>
                    <a:pt x="165" y="38"/>
                    <a:pt x="164" y="38"/>
                  </a:cubicBezTo>
                  <a:cubicBezTo>
                    <a:pt x="165" y="37"/>
                    <a:pt x="165" y="37"/>
                    <a:pt x="165" y="37"/>
                  </a:cubicBezTo>
                  <a:cubicBezTo>
                    <a:pt x="165" y="36"/>
                    <a:pt x="167" y="36"/>
                    <a:pt x="167" y="36"/>
                  </a:cubicBezTo>
                  <a:cubicBezTo>
                    <a:pt x="167" y="36"/>
                    <a:pt x="168" y="36"/>
                    <a:pt x="168" y="36"/>
                  </a:cubicBezTo>
                  <a:cubicBezTo>
                    <a:pt x="168" y="36"/>
                    <a:pt x="168" y="36"/>
                    <a:pt x="168" y="35"/>
                  </a:cubicBezTo>
                  <a:cubicBezTo>
                    <a:pt x="168" y="35"/>
                    <a:pt x="168" y="35"/>
                    <a:pt x="168" y="34"/>
                  </a:cubicBezTo>
                  <a:cubicBezTo>
                    <a:pt x="168" y="34"/>
                    <a:pt x="168" y="34"/>
                    <a:pt x="168" y="34"/>
                  </a:cubicBezTo>
                  <a:cubicBezTo>
                    <a:pt x="168" y="34"/>
                    <a:pt x="168" y="33"/>
                    <a:pt x="167" y="33"/>
                  </a:cubicBezTo>
                  <a:cubicBezTo>
                    <a:pt x="167" y="33"/>
                    <a:pt x="167" y="33"/>
                    <a:pt x="167" y="33"/>
                  </a:cubicBezTo>
                  <a:cubicBezTo>
                    <a:pt x="167" y="33"/>
                    <a:pt x="167" y="33"/>
                    <a:pt x="167" y="32"/>
                  </a:cubicBezTo>
                  <a:cubicBezTo>
                    <a:pt x="167" y="32"/>
                    <a:pt x="167" y="32"/>
                    <a:pt x="167" y="32"/>
                  </a:cubicBezTo>
                  <a:cubicBezTo>
                    <a:pt x="167" y="32"/>
                    <a:pt x="167" y="32"/>
                    <a:pt x="168" y="33"/>
                  </a:cubicBezTo>
                  <a:cubicBezTo>
                    <a:pt x="168" y="33"/>
                    <a:pt x="168" y="33"/>
                    <a:pt x="168" y="33"/>
                  </a:cubicBezTo>
                  <a:cubicBezTo>
                    <a:pt x="168" y="33"/>
                    <a:pt x="168" y="33"/>
                    <a:pt x="168" y="33"/>
                  </a:cubicBezTo>
                  <a:cubicBezTo>
                    <a:pt x="169" y="33"/>
                    <a:pt x="169" y="34"/>
                    <a:pt x="169" y="34"/>
                  </a:cubicBezTo>
                  <a:cubicBezTo>
                    <a:pt x="169" y="34"/>
                    <a:pt x="170" y="34"/>
                    <a:pt x="170" y="35"/>
                  </a:cubicBezTo>
                  <a:cubicBezTo>
                    <a:pt x="170" y="35"/>
                    <a:pt x="170" y="35"/>
                    <a:pt x="170" y="35"/>
                  </a:cubicBezTo>
                  <a:cubicBezTo>
                    <a:pt x="170" y="36"/>
                    <a:pt x="169" y="36"/>
                    <a:pt x="170" y="37"/>
                  </a:cubicBezTo>
                  <a:cubicBezTo>
                    <a:pt x="170" y="37"/>
                    <a:pt x="170" y="37"/>
                    <a:pt x="170" y="37"/>
                  </a:cubicBezTo>
                  <a:cubicBezTo>
                    <a:pt x="170" y="37"/>
                    <a:pt x="171" y="38"/>
                    <a:pt x="171" y="38"/>
                  </a:cubicBezTo>
                  <a:cubicBezTo>
                    <a:pt x="171" y="38"/>
                    <a:pt x="171" y="38"/>
                    <a:pt x="171" y="38"/>
                  </a:cubicBezTo>
                  <a:cubicBezTo>
                    <a:pt x="171" y="38"/>
                    <a:pt x="171" y="39"/>
                    <a:pt x="171" y="39"/>
                  </a:cubicBezTo>
                  <a:cubicBezTo>
                    <a:pt x="172" y="39"/>
                    <a:pt x="173" y="39"/>
                    <a:pt x="174" y="39"/>
                  </a:cubicBezTo>
                  <a:cubicBezTo>
                    <a:pt x="175" y="39"/>
                    <a:pt x="176" y="39"/>
                    <a:pt x="177" y="39"/>
                  </a:cubicBezTo>
                  <a:cubicBezTo>
                    <a:pt x="177" y="39"/>
                    <a:pt x="177" y="40"/>
                    <a:pt x="178" y="40"/>
                  </a:cubicBezTo>
                  <a:cubicBezTo>
                    <a:pt x="178" y="39"/>
                    <a:pt x="178" y="39"/>
                    <a:pt x="178" y="39"/>
                  </a:cubicBezTo>
                  <a:cubicBezTo>
                    <a:pt x="178" y="40"/>
                    <a:pt x="179" y="39"/>
                    <a:pt x="180" y="39"/>
                  </a:cubicBezTo>
                  <a:cubicBezTo>
                    <a:pt x="180" y="40"/>
                    <a:pt x="180" y="40"/>
                    <a:pt x="181" y="40"/>
                  </a:cubicBezTo>
                  <a:cubicBezTo>
                    <a:pt x="181" y="40"/>
                    <a:pt x="181" y="40"/>
                    <a:pt x="182" y="40"/>
                  </a:cubicBezTo>
                  <a:cubicBezTo>
                    <a:pt x="182" y="40"/>
                    <a:pt x="182" y="40"/>
                    <a:pt x="182" y="41"/>
                  </a:cubicBezTo>
                  <a:cubicBezTo>
                    <a:pt x="183" y="40"/>
                    <a:pt x="184" y="40"/>
                    <a:pt x="184" y="40"/>
                  </a:cubicBezTo>
                  <a:cubicBezTo>
                    <a:pt x="184" y="40"/>
                    <a:pt x="184" y="40"/>
                    <a:pt x="184" y="40"/>
                  </a:cubicBezTo>
                  <a:cubicBezTo>
                    <a:pt x="184" y="40"/>
                    <a:pt x="184" y="40"/>
                    <a:pt x="184" y="40"/>
                  </a:cubicBezTo>
                  <a:cubicBezTo>
                    <a:pt x="184" y="40"/>
                    <a:pt x="184" y="40"/>
                    <a:pt x="184" y="40"/>
                  </a:cubicBezTo>
                  <a:cubicBezTo>
                    <a:pt x="183" y="40"/>
                    <a:pt x="183" y="40"/>
                    <a:pt x="183" y="40"/>
                  </a:cubicBezTo>
                  <a:cubicBezTo>
                    <a:pt x="183" y="40"/>
                    <a:pt x="183" y="40"/>
                    <a:pt x="183" y="39"/>
                  </a:cubicBezTo>
                  <a:cubicBezTo>
                    <a:pt x="182" y="39"/>
                    <a:pt x="182" y="39"/>
                    <a:pt x="182" y="39"/>
                  </a:cubicBezTo>
                  <a:cubicBezTo>
                    <a:pt x="182" y="39"/>
                    <a:pt x="182" y="39"/>
                    <a:pt x="181" y="39"/>
                  </a:cubicBezTo>
                  <a:cubicBezTo>
                    <a:pt x="181" y="39"/>
                    <a:pt x="181" y="39"/>
                    <a:pt x="180" y="38"/>
                  </a:cubicBezTo>
                  <a:cubicBezTo>
                    <a:pt x="180" y="38"/>
                    <a:pt x="180" y="38"/>
                    <a:pt x="180" y="38"/>
                  </a:cubicBezTo>
                  <a:cubicBezTo>
                    <a:pt x="180" y="38"/>
                    <a:pt x="180" y="38"/>
                    <a:pt x="180" y="38"/>
                  </a:cubicBezTo>
                  <a:cubicBezTo>
                    <a:pt x="179" y="39"/>
                    <a:pt x="178" y="38"/>
                    <a:pt x="178" y="38"/>
                  </a:cubicBezTo>
                  <a:cubicBezTo>
                    <a:pt x="178" y="38"/>
                    <a:pt x="177" y="38"/>
                    <a:pt x="177" y="38"/>
                  </a:cubicBezTo>
                  <a:cubicBezTo>
                    <a:pt x="177" y="38"/>
                    <a:pt x="176" y="38"/>
                    <a:pt x="176" y="38"/>
                  </a:cubicBezTo>
                  <a:cubicBezTo>
                    <a:pt x="176" y="38"/>
                    <a:pt x="175" y="37"/>
                    <a:pt x="175" y="37"/>
                  </a:cubicBezTo>
                  <a:cubicBezTo>
                    <a:pt x="175" y="37"/>
                    <a:pt x="174" y="37"/>
                    <a:pt x="174" y="37"/>
                  </a:cubicBezTo>
                  <a:cubicBezTo>
                    <a:pt x="174" y="37"/>
                    <a:pt x="174" y="37"/>
                    <a:pt x="174" y="37"/>
                  </a:cubicBezTo>
                  <a:cubicBezTo>
                    <a:pt x="173" y="36"/>
                    <a:pt x="173" y="36"/>
                    <a:pt x="173" y="36"/>
                  </a:cubicBezTo>
                  <a:cubicBezTo>
                    <a:pt x="175" y="35"/>
                    <a:pt x="176" y="36"/>
                    <a:pt x="177" y="37"/>
                  </a:cubicBezTo>
                  <a:cubicBezTo>
                    <a:pt x="178" y="37"/>
                    <a:pt x="179" y="36"/>
                    <a:pt x="179" y="36"/>
                  </a:cubicBezTo>
                  <a:cubicBezTo>
                    <a:pt x="179" y="36"/>
                    <a:pt x="179" y="36"/>
                    <a:pt x="179" y="36"/>
                  </a:cubicBezTo>
                  <a:cubicBezTo>
                    <a:pt x="179" y="35"/>
                    <a:pt x="179" y="35"/>
                    <a:pt x="178" y="35"/>
                  </a:cubicBezTo>
                  <a:cubicBezTo>
                    <a:pt x="178" y="35"/>
                    <a:pt x="177" y="35"/>
                    <a:pt x="177" y="35"/>
                  </a:cubicBezTo>
                  <a:cubicBezTo>
                    <a:pt x="177" y="35"/>
                    <a:pt x="177" y="35"/>
                    <a:pt x="177" y="35"/>
                  </a:cubicBezTo>
                  <a:cubicBezTo>
                    <a:pt x="178" y="34"/>
                    <a:pt x="179" y="34"/>
                    <a:pt x="180" y="34"/>
                  </a:cubicBezTo>
                  <a:cubicBezTo>
                    <a:pt x="181" y="34"/>
                    <a:pt x="181" y="34"/>
                    <a:pt x="182" y="34"/>
                  </a:cubicBezTo>
                  <a:cubicBezTo>
                    <a:pt x="183" y="35"/>
                    <a:pt x="184" y="35"/>
                    <a:pt x="184" y="35"/>
                  </a:cubicBezTo>
                  <a:cubicBezTo>
                    <a:pt x="185" y="35"/>
                    <a:pt x="186" y="35"/>
                    <a:pt x="186" y="35"/>
                  </a:cubicBezTo>
                  <a:cubicBezTo>
                    <a:pt x="187" y="35"/>
                    <a:pt x="186" y="36"/>
                    <a:pt x="186" y="36"/>
                  </a:cubicBezTo>
                  <a:cubicBezTo>
                    <a:pt x="187" y="36"/>
                    <a:pt x="187" y="36"/>
                    <a:pt x="188" y="36"/>
                  </a:cubicBezTo>
                  <a:cubicBezTo>
                    <a:pt x="189" y="36"/>
                    <a:pt x="189" y="37"/>
                    <a:pt x="190" y="37"/>
                  </a:cubicBezTo>
                  <a:cubicBezTo>
                    <a:pt x="191" y="37"/>
                    <a:pt x="194" y="37"/>
                    <a:pt x="194" y="37"/>
                  </a:cubicBezTo>
                  <a:cubicBezTo>
                    <a:pt x="194" y="37"/>
                    <a:pt x="194" y="37"/>
                    <a:pt x="194" y="36"/>
                  </a:cubicBezTo>
                  <a:cubicBezTo>
                    <a:pt x="194" y="36"/>
                    <a:pt x="194" y="36"/>
                    <a:pt x="194" y="36"/>
                  </a:cubicBezTo>
                  <a:cubicBezTo>
                    <a:pt x="194" y="36"/>
                    <a:pt x="193" y="36"/>
                    <a:pt x="193" y="35"/>
                  </a:cubicBezTo>
                  <a:cubicBezTo>
                    <a:pt x="193" y="35"/>
                    <a:pt x="192" y="35"/>
                    <a:pt x="192" y="35"/>
                  </a:cubicBezTo>
                  <a:cubicBezTo>
                    <a:pt x="192" y="35"/>
                    <a:pt x="192" y="35"/>
                    <a:pt x="192" y="35"/>
                  </a:cubicBezTo>
                  <a:cubicBezTo>
                    <a:pt x="192" y="35"/>
                    <a:pt x="191" y="34"/>
                    <a:pt x="191" y="34"/>
                  </a:cubicBezTo>
                  <a:cubicBezTo>
                    <a:pt x="191" y="34"/>
                    <a:pt x="190" y="34"/>
                    <a:pt x="190" y="34"/>
                  </a:cubicBezTo>
                  <a:cubicBezTo>
                    <a:pt x="189" y="34"/>
                    <a:pt x="187" y="34"/>
                    <a:pt x="186" y="33"/>
                  </a:cubicBezTo>
                  <a:cubicBezTo>
                    <a:pt x="186" y="33"/>
                    <a:pt x="185" y="33"/>
                    <a:pt x="185" y="32"/>
                  </a:cubicBezTo>
                  <a:cubicBezTo>
                    <a:pt x="185" y="32"/>
                    <a:pt x="185" y="32"/>
                    <a:pt x="185" y="31"/>
                  </a:cubicBezTo>
                  <a:cubicBezTo>
                    <a:pt x="184" y="31"/>
                    <a:pt x="184" y="31"/>
                    <a:pt x="183" y="31"/>
                  </a:cubicBezTo>
                  <a:cubicBezTo>
                    <a:pt x="183" y="31"/>
                    <a:pt x="182" y="30"/>
                    <a:pt x="182" y="30"/>
                  </a:cubicBezTo>
                  <a:cubicBezTo>
                    <a:pt x="182" y="30"/>
                    <a:pt x="182" y="30"/>
                    <a:pt x="183" y="29"/>
                  </a:cubicBezTo>
                  <a:cubicBezTo>
                    <a:pt x="183" y="29"/>
                    <a:pt x="184" y="29"/>
                    <a:pt x="185" y="29"/>
                  </a:cubicBezTo>
                  <a:cubicBezTo>
                    <a:pt x="186" y="29"/>
                    <a:pt x="187" y="29"/>
                    <a:pt x="188" y="29"/>
                  </a:cubicBezTo>
                  <a:cubicBezTo>
                    <a:pt x="188" y="29"/>
                    <a:pt x="188" y="29"/>
                    <a:pt x="188" y="29"/>
                  </a:cubicBezTo>
                  <a:cubicBezTo>
                    <a:pt x="189" y="29"/>
                    <a:pt x="189" y="29"/>
                    <a:pt x="190" y="29"/>
                  </a:cubicBezTo>
                  <a:cubicBezTo>
                    <a:pt x="191" y="29"/>
                    <a:pt x="193" y="29"/>
                    <a:pt x="194" y="29"/>
                  </a:cubicBezTo>
                  <a:cubicBezTo>
                    <a:pt x="195" y="29"/>
                    <a:pt x="196" y="29"/>
                    <a:pt x="196" y="29"/>
                  </a:cubicBezTo>
                  <a:cubicBezTo>
                    <a:pt x="197" y="29"/>
                    <a:pt x="197" y="28"/>
                    <a:pt x="197" y="28"/>
                  </a:cubicBezTo>
                  <a:cubicBezTo>
                    <a:pt x="197" y="28"/>
                    <a:pt x="197" y="28"/>
                    <a:pt x="197" y="28"/>
                  </a:cubicBezTo>
                  <a:cubicBezTo>
                    <a:pt x="199" y="28"/>
                    <a:pt x="200" y="28"/>
                    <a:pt x="201" y="28"/>
                  </a:cubicBezTo>
                  <a:cubicBezTo>
                    <a:pt x="201" y="28"/>
                    <a:pt x="201" y="28"/>
                    <a:pt x="201" y="27"/>
                  </a:cubicBezTo>
                  <a:cubicBezTo>
                    <a:pt x="201" y="27"/>
                    <a:pt x="201" y="27"/>
                    <a:pt x="202" y="27"/>
                  </a:cubicBezTo>
                  <a:cubicBezTo>
                    <a:pt x="202" y="27"/>
                    <a:pt x="202" y="27"/>
                    <a:pt x="202" y="27"/>
                  </a:cubicBezTo>
                  <a:cubicBezTo>
                    <a:pt x="201" y="27"/>
                    <a:pt x="200" y="27"/>
                    <a:pt x="199" y="26"/>
                  </a:cubicBezTo>
                  <a:cubicBezTo>
                    <a:pt x="199" y="26"/>
                    <a:pt x="200" y="26"/>
                    <a:pt x="200" y="26"/>
                  </a:cubicBezTo>
                  <a:cubicBezTo>
                    <a:pt x="200" y="26"/>
                    <a:pt x="200" y="26"/>
                    <a:pt x="200" y="26"/>
                  </a:cubicBezTo>
                  <a:cubicBezTo>
                    <a:pt x="199" y="25"/>
                    <a:pt x="199" y="25"/>
                    <a:pt x="198" y="25"/>
                  </a:cubicBezTo>
                  <a:cubicBezTo>
                    <a:pt x="198" y="25"/>
                    <a:pt x="198" y="25"/>
                    <a:pt x="198" y="25"/>
                  </a:cubicBezTo>
                  <a:cubicBezTo>
                    <a:pt x="198" y="25"/>
                    <a:pt x="198" y="24"/>
                    <a:pt x="198" y="24"/>
                  </a:cubicBezTo>
                  <a:cubicBezTo>
                    <a:pt x="199" y="24"/>
                    <a:pt x="199" y="24"/>
                    <a:pt x="199" y="24"/>
                  </a:cubicBezTo>
                  <a:cubicBezTo>
                    <a:pt x="199" y="24"/>
                    <a:pt x="199" y="23"/>
                    <a:pt x="199" y="23"/>
                  </a:cubicBezTo>
                  <a:cubicBezTo>
                    <a:pt x="200" y="23"/>
                    <a:pt x="200" y="23"/>
                    <a:pt x="201" y="23"/>
                  </a:cubicBezTo>
                  <a:cubicBezTo>
                    <a:pt x="201" y="23"/>
                    <a:pt x="201" y="22"/>
                    <a:pt x="201" y="22"/>
                  </a:cubicBezTo>
                  <a:cubicBezTo>
                    <a:pt x="201" y="22"/>
                    <a:pt x="201" y="22"/>
                    <a:pt x="202" y="22"/>
                  </a:cubicBezTo>
                  <a:cubicBezTo>
                    <a:pt x="202" y="22"/>
                    <a:pt x="202" y="22"/>
                    <a:pt x="202" y="22"/>
                  </a:cubicBezTo>
                  <a:cubicBezTo>
                    <a:pt x="203" y="22"/>
                    <a:pt x="203" y="22"/>
                    <a:pt x="203" y="22"/>
                  </a:cubicBezTo>
                  <a:cubicBezTo>
                    <a:pt x="203" y="22"/>
                    <a:pt x="204" y="22"/>
                    <a:pt x="204" y="22"/>
                  </a:cubicBezTo>
                  <a:cubicBezTo>
                    <a:pt x="204" y="22"/>
                    <a:pt x="204" y="21"/>
                    <a:pt x="205" y="21"/>
                  </a:cubicBezTo>
                  <a:cubicBezTo>
                    <a:pt x="205" y="21"/>
                    <a:pt x="205" y="21"/>
                    <a:pt x="205" y="21"/>
                  </a:cubicBezTo>
                  <a:cubicBezTo>
                    <a:pt x="205" y="21"/>
                    <a:pt x="206" y="21"/>
                    <a:pt x="206" y="21"/>
                  </a:cubicBezTo>
                  <a:cubicBezTo>
                    <a:pt x="207" y="21"/>
                    <a:pt x="207" y="21"/>
                    <a:pt x="207" y="21"/>
                  </a:cubicBezTo>
                  <a:cubicBezTo>
                    <a:pt x="207" y="21"/>
                    <a:pt x="207" y="21"/>
                    <a:pt x="207" y="21"/>
                  </a:cubicBezTo>
                  <a:cubicBezTo>
                    <a:pt x="208" y="21"/>
                    <a:pt x="208" y="21"/>
                    <a:pt x="208" y="21"/>
                  </a:cubicBezTo>
                  <a:cubicBezTo>
                    <a:pt x="209" y="21"/>
                    <a:pt x="209" y="21"/>
                    <a:pt x="209" y="21"/>
                  </a:cubicBezTo>
                  <a:cubicBezTo>
                    <a:pt x="210" y="21"/>
                    <a:pt x="210" y="21"/>
                    <a:pt x="211" y="21"/>
                  </a:cubicBezTo>
                  <a:cubicBezTo>
                    <a:pt x="212" y="20"/>
                    <a:pt x="214" y="20"/>
                    <a:pt x="215" y="20"/>
                  </a:cubicBezTo>
                  <a:cubicBezTo>
                    <a:pt x="215" y="20"/>
                    <a:pt x="215" y="20"/>
                    <a:pt x="215" y="19"/>
                  </a:cubicBezTo>
                  <a:cubicBezTo>
                    <a:pt x="215" y="19"/>
                    <a:pt x="215" y="19"/>
                    <a:pt x="214" y="20"/>
                  </a:cubicBezTo>
                  <a:cubicBezTo>
                    <a:pt x="214" y="19"/>
                    <a:pt x="214" y="19"/>
                    <a:pt x="214" y="19"/>
                  </a:cubicBezTo>
                  <a:cubicBezTo>
                    <a:pt x="215" y="19"/>
                    <a:pt x="215" y="19"/>
                    <a:pt x="215" y="19"/>
                  </a:cubicBezTo>
                  <a:cubicBezTo>
                    <a:pt x="215" y="19"/>
                    <a:pt x="216" y="19"/>
                    <a:pt x="216" y="19"/>
                  </a:cubicBezTo>
                  <a:cubicBezTo>
                    <a:pt x="216" y="19"/>
                    <a:pt x="216" y="19"/>
                    <a:pt x="216" y="19"/>
                  </a:cubicBezTo>
                  <a:cubicBezTo>
                    <a:pt x="217" y="19"/>
                    <a:pt x="217" y="19"/>
                    <a:pt x="218" y="19"/>
                  </a:cubicBezTo>
                  <a:cubicBezTo>
                    <a:pt x="218" y="19"/>
                    <a:pt x="220" y="19"/>
                    <a:pt x="220" y="19"/>
                  </a:cubicBezTo>
                  <a:cubicBezTo>
                    <a:pt x="220" y="19"/>
                    <a:pt x="220" y="19"/>
                    <a:pt x="220" y="19"/>
                  </a:cubicBezTo>
                  <a:cubicBezTo>
                    <a:pt x="220" y="19"/>
                    <a:pt x="220" y="19"/>
                    <a:pt x="220" y="19"/>
                  </a:cubicBezTo>
                  <a:cubicBezTo>
                    <a:pt x="220" y="20"/>
                    <a:pt x="220" y="20"/>
                    <a:pt x="220" y="20"/>
                  </a:cubicBezTo>
                  <a:cubicBezTo>
                    <a:pt x="221" y="20"/>
                    <a:pt x="221" y="20"/>
                    <a:pt x="222" y="20"/>
                  </a:cubicBezTo>
                  <a:cubicBezTo>
                    <a:pt x="222" y="20"/>
                    <a:pt x="223" y="20"/>
                    <a:pt x="224" y="20"/>
                  </a:cubicBezTo>
                  <a:cubicBezTo>
                    <a:pt x="224" y="20"/>
                    <a:pt x="224" y="20"/>
                    <a:pt x="224" y="20"/>
                  </a:cubicBezTo>
                  <a:cubicBezTo>
                    <a:pt x="224" y="20"/>
                    <a:pt x="226" y="20"/>
                    <a:pt x="226" y="20"/>
                  </a:cubicBezTo>
                  <a:cubicBezTo>
                    <a:pt x="226" y="20"/>
                    <a:pt x="227" y="19"/>
                    <a:pt x="227" y="19"/>
                  </a:cubicBezTo>
                  <a:cubicBezTo>
                    <a:pt x="227" y="19"/>
                    <a:pt x="227" y="19"/>
                    <a:pt x="227" y="19"/>
                  </a:cubicBezTo>
                  <a:cubicBezTo>
                    <a:pt x="228" y="19"/>
                    <a:pt x="228" y="19"/>
                    <a:pt x="228" y="19"/>
                  </a:cubicBezTo>
                  <a:cubicBezTo>
                    <a:pt x="228" y="19"/>
                    <a:pt x="228" y="19"/>
                    <a:pt x="228" y="19"/>
                  </a:cubicBezTo>
                  <a:cubicBezTo>
                    <a:pt x="229" y="19"/>
                    <a:pt x="229" y="19"/>
                    <a:pt x="229" y="19"/>
                  </a:cubicBezTo>
                  <a:cubicBezTo>
                    <a:pt x="229" y="19"/>
                    <a:pt x="229" y="19"/>
                    <a:pt x="230" y="19"/>
                  </a:cubicBezTo>
                  <a:cubicBezTo>
                    <a:pt x="230" y="19"/>
                    <a:pt x="230" y="19"/>
                    <a:pt x="230" y="19"/>
                  </a:cubicBezTo>
                  <a:cubicBezTo>
                    <a:pt x="231" y="19"/>
                    <a:pt x="231" y="19"/>
                    <a:pt x="231" y="19"/>
                  </a:cubicBezTo>
                  <a:cubicBezTo>
                    <a:pt x="231" y="19"/>
                    <a:pt x="232" y="19"/>
                    <a:pt x="232" y="19"/>
                  </a:cubicBezTo>
                  <a:cubicBezTo>
                    <a:pt x="232" y="19"/>
                    <a:pt x="232" y="19"/>
                    <a:pt x="232" y="19"/>
                  </a:cubicBezTo>
                  <a:cubicBezTo>
                    <a:pt x="232" y="19"/>
                    <a:pt x="232" y="19"/>
                    <a:pt x="232" y="19"/>
                  </a:cubicBezTo>
                  <a:cubicBezTo>
                    <a:pt x="232" y="19"/>
                    <a:pt x="231" y="19"/>
                    <a:pt x="231" y="18"/>
                  </a:cubicBezTo>
                  <a:cubicBezTo>
                    <a:pt x="231" y="18"/>
                    <a:pt x="231" y="18"/>
                    <a:pt x="231" y="18"/>
                  </a:cubicBezTo>
                  <a:cubicBezTo>
                    <a:pt x="230" y="18"/>
                    <a:pt x="230" y="18"/>
                    <a:pt x="230" y="18"/>
                  </a:cubicBezTo>
                  <a:cubicBezTo>
                    <a:pt x="230" y="18"/>
                    <a:pt x="231" y="18"/>
                    <a:pt x="231" y="18"/>
                  </a:cubicBezTo>
                  <a:cubicBezTo>
                    <a:pt x="232" y="18"/>
                    <a:pt x="232" y="18"/>
                    <a:pt x="233" y="18"/>
                  </a:cubicBezTo>
                  <a:cubicBezTo>
                    <a:pt x="233" y="18"/>
                    <a:pt x="233" y="18"/>
                    <a:pt x="233" y="18"/>
                  </a:cubicBezTo>
                  <a:cubicBezTo>
                    <a:pt x="234" y="18"/>
                    <a:pt x="234" y="18"/>
                    <a:pt x="234" y="18"/>
                  </a:cubicBezTo>
                  <a:cubicBezTo>
                    <a:pt x="235" y="18"/>
                    <a:pt x="235" y="18"/>
                    <a:pt x="236" y="18"/>
                  </a:cubicBezTo>
                  <a:cubicBezTo>
                    <a:pt x="236" y="18"/>
                    <a:pt x="236" y="18"/>
                    <a:pt x="237" y="18"/>
                  </a:cubicBezTo>
                  <a:cubicBezTo>
                    <a:pt x="237" y="18"/>
                    <a:pt x="238" y="18"/>
                    <a:pt x="238" y="18"/>
                  </a:cubicBezTo>
                  <a:cubicBezTo>
                    <a:pt x="238" y="18"/>
                    <a:pt x="238" y="18"/>
                    <a:pt x="238" y="18"/>
                  </a:cubicBezTo>
                  <a:cubicBezTo>
                    <a:pt x="237" y="18"/>
                    <a:pt x="235" y="17"/>
                    <a:pt x="234" y="17"/>
                  </a:cubicBezTo>
                  <a:cubicBezTo>
                    <a:pt x="234" y="17"/>
                    <a:pt x="234" y="16"/>
                    <a:pt x="233" y="16"/>
                  </a:cubicBezTo>
                  <a:cubicBezTo>
                    <a:pt x="233" y="16"/>
                    <a:pt x="232" y="16"/>
                    <a:pt x="232" y="16"/>
                  </a:cubicBezTo>
                  <a:cubicBezTo>
                    <a:pt x="232" y="16"/>
                    <a:pt x="232" y="16"/>
                    <a:pt x="232" y="16"/>
                  </a:cubicBezTo>
                  <a:cubicBezTo>
                    <a:pt x="232" y="16"/>
                    <a:pt x="233" y="16"/>
                    <a:pt x="233" y="15"/>
                  </a:cubicBezTo>
                  <a:cubicBezTo>
                    <a:pt x="232" y="15"/>
                    <a:pt x="232" y="15"/>
                    <a:pt x="232" y="15"/>
                  </a:cubicBezTo>
                  <a:cubicBezTo>
                    <a:pt x="233" y="15"/>
                    <a:pt x="233" y="15"/>
                    <a:pt x="233" y="14"/>
                  </a:cubicBezTo>
                  <a:cubicBezTo>
                    <a:pt x="233" y="14"/>
                    <a:pt x="233" y="14"/>
                    <a:pt x="233" y="14"/>
                  </a:cubicBezTo>
                  <a:cubicBezTo>
                    <a:pt x="233" y="14"/>
                    <a:pt x="234" y="13"/>
                    <a:pt x="234" y="13"/>
                  </a:cubicBezTo>
                  <a:cubicBezTo>
                    <a:pt x="235" y="13"/>
                    <a:pt x="236" y="14"/>
                    <a:pt x="236" y="13"/>
                  </a:cubicBezTo>
                  <a:cubicBezTo>
                    <a:pt x="237" y="13"/>
                    <a:pt x="237" y="13"/>
                    <a:pt x="237" y="13"/>
                  </a:cubicBezTo>
                  <a:cubicBezTo>
                    <a:pt x="237" y="13"/>
                    <a:pt x="238" y="13"/>
                    <a:pt x="238" y="13"/>
                  </a:cubicBezTo>
                  <a:cubicBezTo>
                    <a:pt x="238" y="13"/>
                    <a:pt x="239" y="13"/>
                    <a:pt x="239" y="13"/>
                  </a:cubicBezTo>
                  <a:cubicBezTo>
                    <a:pt x="239" y="13"/>
                    <a:pt x="240" y="13"/>
                    <a:pt x="240" y="13"/>
                  </a:cubicBezTo>
                  <a:cubicBezTo>
                    <a:pt x="240" y="14"/>
                    <a:pt x="241" y="13"/>
                    <a:pt x="241" y="14"/>
                  </a:cubicBezTo>
                  <a:cubicBezTo>
                    <a:pt x="242" y="14"/>
                    <a:pt x="243" y="13"/>
                    <a:pt x="244" y="14"/>
                  </a:cubicBezTo>
                  <a:cubicBezTo>
                    <a:pt x="244" y="14"/>
                    <a:pt x="244" y="14"/>
                    <a:pt x="244" y="14"/>
                  </a:cubicBezTo>
                  <a:cubicBezTo>
                    <a:pt x="243" y="15"/>
                    <a:pt x="242" y="15"/>
                    <a:pt x="241" y="15"/>
                  </a:cubicBezTo>
                  <a:cubicBezTo>
                    <a:pt x="241" y="15"/>
                    <a:pt x="240" y="15"/>
                    <a:pt x="240" y="15"/>
                  </a:cubicBezTo>
                  <a:cubicBezTo>
                    <a:pt x="240" y="15"/>
                    <a:pt x="240" y="15"/>
                    <a:pt x="240" y="15"/>
                  </a:cubicBezTo>
                  <a:close/>
                  <a:moveTo>
                    <a:pt x="4" y="112"/>
                  </a:moveTo>
                  <a:cubicBezTo>
                    <a:pt x="5" y="112"/>
                    <a:pt x="6" y="113"/>
                    <a:pt x="6" y="113"/>
                  </a:cubicBezTo>
                  <a:cubicBezTo>
                    <a:pt x="7" y="113"/>
                    <a:pt x="7" y="113"/>
                    <a:pt x="7" y="113"/>
                  </a:cubicBezTo>
                  <a:cubicBezTo>
                    <a:pt x="7" y="113"/>
                    <a:pt x="7" y="113"/>
                    <a:pt x="7" y="113"/>
                  </a:cubicBezTo>
                  <a:cubicBezTo>
                    <a:pt x="8" y="113"/>
                    <a:pt x="9" y="113"/>
                    <a:pt x="9" y="113"/>
                  </a:cubicBezTo>
                  <a:cubicBezTo>
                    <a:pt x="9" y="114"/>
                    <a:pt x="10" y="114"/>
                    <a:pt x="10" y="114"/>
                  </a:cubicBezTo>
                  <a:cubicBezTo>
                    <a:pt x="10" y="114"/>
                    <a:pt x="10" y="114"/>
                    <a:pt x="10" y="114"/>
                  </a:cubicBezTo>
                  <a:cubicBezTo>
                    <a:pt x="10" y="115"/>
                    <a:pt x="10" y="116"/>
                    <a:pt x="9" y="116"/>
                  </a:cubicBezTo>
                  <a:cubicBezTo>
                    <a:pt x="9" y="116"/>
                    <a:pt x="8" y="116"/>
                    <a:pt x="7" y="116"/>
                  </a:cubicBezTo>
                  <a:cubicBezTo>
                    <a:pt x="6" y="116"/>
                    <a:pt x="5" y="116"/>
                    <a:pt x="4" y="116"/>
                  </a:cubicBezTo>
                  <a:cubicBezTo>
                    <a:pt x="4" y="116"/>
                    <a:pt x="3" y="116"/>
                    <a:pt x="3" y="116"/>
                  </a:cubicBezTo>
                  <a:cubicBezTo>
                    <a:pt x="2" y="116"/>
                    <a:pt x="1" y="116"/>
                    <a:pt x="0" y="116"/>
                  </a:cubicBezTo>
                  <a:cubicBezTo>
                    <a:pt x="0" y="116"/>
                    <a:pt x="0" y="116"/>
                    <a:pt x="0" y="115"/>
                  </a:cubicBezTo>
                  <a:cubicBezTo>
                    <a:pt x="1" y="115"/>
                    <a:pt x="1" y="115"/>
                    <a:pt x="1" y="115"/>
                  </a:cubicBezTo>
                  <a:cubicBezTo>
                    <a:pt x="1" y="115"/>
                    <a:pt x="1" y="115"/>
                    <a:pt x="1" y="115"/>
                  </a:cubicBezTo>
                  <a:cubicBezTo>
                    <a:pt x="1" y="115"/>
                    <a:pt x="1" y="115"/>
                    <a:pt x="1" y="114"/>
                  </a:cubicBezTo>
                  <a:cubicBezTo>
                    <a:pt x="1" y="115"/>
                    <a:pt x="0" y="115"/>
                    <a:pt x="0" y="114"/>
                  </a:cubicBezTo>
                  <a:cubicBezTo>
                    <a:pt x="0" y="114"/>
                    <a:pt x="0" y="114"/>
                    <a:pt x="0" y="114"/>
                  </a:cubicBezTo>
                  <a:cubicBezTo>
                    <a:pt x="0" y="114"/>
                    <a:pt x="0" y="114"/>
                    <a:pt x="0" y="114"/>
                  </a:cubicBezTo>
                  <a:cubicBezTo>
                    <a:pt x="1" y="113"/>
                    <a:pt x="3" y="114"/>
                    <a:pt x="4" y="114"/>
                  </a:cubicBezTo>
                  <a:cubicBezTo>
                    <a:pt x="4" y="113"/>
                    <a:pt x="4" y="113"/>
                    <a:pt x="4" y="112"/>
                  </a:cubicBezTo>
                  <a:close/>
                  <a:moveTo>
                    <a:pt x="91" y="0"/>
                  </a:moveTo>
                  <a:cubicBezTo>
                    <a:pt x="91" y="0"/>
                    <a:pt x="91" y="0"/>
                    <a:pt x="91" y="0"/>
                  </a:cubicBezTo>
                  <a:cubicBezTo>
                    <a:pt x="91" y="0"/>
                    <a:pt x="91" y="0"/>
                    <a:pt x="91" y="0"/>
                  </a:cubicBezTo>
                  <a:cubicBezTo>
                    <a:pt x="91" y="0"/>
                    <a:pt x="91" y="0"/>
                    <a:pt x="91" y="0"/>
                  </a:cubicBezTo>
                  <a:cubicBezTo>
                    <a:pt x="91" y="0"/>
                    <a:pt x="91" y="0"/>
                    <a:pt x="91" y="0"/>
                  </a:cubicBezTo>
                  <a:close/>
                  <a:moveTo>
                    <a:pt x="50" y="66"/>
                  </a:moveTo>
                  <a:cubicBezTo>
                    <a:pt x="50" y="66"/>
                    <a:pt x="50" y="66"/>
                    <a:pt x="50" y="66"/>
                  </a:cubicBezTo>
                  <a:cubicBezTo>
                    <a:pt x="50" y="66"/>
                    <a:pt x="50" y="66"/>
                    <a:pt x="50" y="66"/>
                  </a:cubicBezTo>
                  <a:cubicBezTo>
                    <a:pt x="51" y="66"/>
                    <a:pt x="50" y="66"/>
                    <a:pt x="50" y="66"/>
                  </a:cubicBezTo>
                  <a:close/>
                  <a:moveTo>
                    <a:pt x="167" y="59"/>
                  </a:moveTo>
                  <a:cubicBezTo>
                    <a:pt x="167" y="59"/>
                    <a:pt x="167" y="59"/>
                    <a:pt x="167" y="59"/>
                  </a:cubicBezTo>
                  <a:cubicBezTo>
                    <a:pt x="167" y="59"/>
                    <a:pt x="167" y="59"/>
                    <a:pt x="168" y="59"/>
                  </a:cubicBezTo>
                  <a:cubicBezTo>
                    <a:pt x="168" y="59"/>
                    <a:pt x="168" y="59"/>
                    <a:pt x="168" y="59"/>
                  </a:cubicBezTo>
                  <a:cubicBezTo>
                    <a:pt x="167" y="59"/>
                    <a:pt x="167" y="59"/>
                    <a:pt x="167" y="59"/>
                  </a:cubicBezTo>
                  <a:close/>
                  <a:moveTo>
                    <a:pt x="164" y="59"/>
                  </a:moveTo>
                  <a:cubicBezTo>
                    <a:pt x="164" y="59"/>
                    <a:pt x="165" y="59"/>
                    <a:pt x="165" y="59"/>
                  </a:cubicBezTo>
                  <a:cubicBezTo>
                    <a:pt x="165" y="59"/>
                    <a:pt x="165" y="59"/>
                    <a:pt x="165" y="59"/>
                  </a:cubicBezTo>
                  <a:cubicBezTo>
                    <a:pt x="165" y="59"/>
                    <a:pt x="165" y="59"/>
                    <a:pt x="165" y="59"/>
                  </a:cubicBezTo>
                  <a:cubicBezTo>
                    <a:pt x="165" y="59"/>
                    <a:pt x="165" y="59"/>
                    <a:pt x="165" y="59"/>
                  </a:cubicBezTo>
                  <a:cubicBezTo>
                    <a:pt x="165" y="59"/>
                    <a:pt x="165" y="59"/>
                    <a:pt x="164" y="59"/>
                  </a:cubicBezTo>
                  <a:close/>
                  <a:moveTo>
                    <a:pt x="169" y="58"/>
                  </a:moveTo>
                  <a:cubicBezTo>
                    <a:pt x="169" y="58"/>
                    <a:pt x="168" y="58"/>
                    <a:pt x="168" y="58"/>
                  </a:cubicBezTo>
                  <a:cubicBezTo>
                    <a:pt x="168" y="58"/>
                    <a:pt x="168" y="58"/>
                    <a:pt x="168" y="58"/>
                  </a:cubicBezTo>
                  <a:cubicBezTo>
                    <a:pt x="168" y="58"/>
                    <a:pt x="168" y="58"/>
                    <a:pt x="168" y="58"/>
                  </a:cubicBezTo>
                  <a:cubicBezTo>
                    <a:pt x="168" y="59"/>
                    <a:pt x="169" y="59"/>
                    <a:pt x="170" y="59"/>
                  </a:cubicBezTo>
                  <a:cubicBezTo>
                    <a:pt x="170" y="59"/>
                    <a:pt x="170" y="58"/>
                    <a:pt x="170" y="58"/>
                  </a:cubicBezTo>
                  <a:cubicBezTo>
                    <a:pt x="170" y="58"/>
                    <a:pt x="169" y="58"/>
                    <a:pt x="169" y="58"/>
                  </a:cubicBezTo>
                  <a:close/>
                  <a:moveTo>
                    <a:pt x="90" y="46"/>
                  </a:moveTo>
                  <a:cubicBezTo>
                    <a:pt x="89" y="47"/>
                    <a:pt x="89" y="47"/>
                    <a:pt x="89" y="47"/>
                  </a:cubicBezTo>
                  <a:cubicBezTo>
                    <a:pt x="88" y="47"/>
                    <a:pt x="88" y="47"/>
                    <a:pt x="88" y="47"/>
                  </a:cubicBezTo>
                  <a:cubicBezTo>
                    <a:pt x="88" y="48"/>
                    <a:pt x="88" y="48"/>
                    <a:pt x="88" y="49"/>
                  </a:cubicBezTo>
                  <a:cubicBezTo>
                    <a:pt x="89" y="49"/>
                    <a:pt x="89" y="49"/>
                    <a:pt x="90" y="49"/>
                  </a:cubicBezTo>
                  <a:cubicBezTo>
                    <a:pt x="90" y="50"/>
                    <a:pt x="91" y="49"/>
                    <a:pt x="91" y="49"/>
                  </a:cubicBezTo>
                  <a:cubicBezTo>
                    <a:pt x="92" y="49"/>
                    <a:pt x="92" y="49"/>
                    <a:pt x="93" y="49"/>
                  </a:cubicBezTo>
                  <a:cubicBezTo>
                    <a:pt x="93" y="49"/>
                    <a:pt x="93" y="48"/>
                    <a:pt x="94" y="48"/>
                  </a:cubicBezTo>
                  <a:cubicBezTo>
                    <a:pt x="94" y="48"/>
                    <a:pt x="94" y="48"/>
                    <a:pt x="94" y="48"/>
                  </a:cubicBezTo>
                  <a:cubicBezTo>
                    <a:pt x="94" y="47"/>
                    <a:pt x="93" y="47"/>
                    <a:pt x="93" y="47"/>
                  </a:cubicBezTo>
                  <a:cubicBezTo>
                    <a:pt x="92" y="47"/>
                    <a:pt x="92" y="47"/>
                    <a:pt x="92" y="47"/>
                  </a:cubicBezTo>
                  <a:cubicBezTo>
                    <a:pt x="91" y="47"/>
                    <a:pt x="91" y="46"/>
                    <a:pt x="90" y="46"/>
                  </a:cubicBezTo>
                  <a:close/>
                  <a:moveTo>
                    <a:pt x="124" y="45"/>
                  </a:moveTo>
                  <a:cubicBezTo>
                    <a:pt x="124" y="45"/>
                    <a:pt x="124" y="45"/>
                    <a:pt x="124" y="45"/>
                  </a:cubicBezTo>
                  <a:cubicBezTo>
                    <a:pt x="124" y="45"/>
                    <a:pt x="124" y="45"/>
                    <a:pt x="124" y="45"/>
                  </a:cubicBezTo>
                  <a:cubicBezTo>
                    <a:pt x="125" y="45"/>
                    <a:pt x="126" y="45"/>
                    <a:pt x="127" y="45"/>
                  </a:cubicBezTo>
                  <a:cubicBezTo>
                    <a:pt x="127" y="45"/>
                    <a:pt x="127" y="45"/>
                    <a:pt x="127" y="45"/>
                  </a:cubicBezTo>
                  <a:cubicBezTo>
                    <a:pt x="126" y="44"/>
                    <a:pt x="126" y="44"/>
                    <a:pt x="125" y="44"/>
                  </a:cubicBezTo>
                  <a:cubicBezTo>
                    <a:pt x="125" y="44"/>
                    <a:pt x="125" y="44"/>
                    <a:pt x="125" y="44"/>
                  </a:cubicBezTo>
                  <a:cubicBezTo>
                    <a:pt x="124" y="44"/>
                    <a:pt x="124" y="44"/>
                    <a:pt x="124" y="44"/>
                  </a:cubicBezTo>
                  <a:cubicBezTo>
                    <a:pt x="124" y="44"/>
                    <a:pt x="124" y="44"/>
                    <a:pt x="124" y="44"/>
                  </a:cubicBezTo>
                  <a:cubicBezTo>
                    <a:pt x="124" y="44"/>
                    <a:pt x="123" y="44"/>
                    <a:pt x="123" y="44"/>
                  </a:cubicBezTo>
                  <a:cubicBezTo>
                    <a:pt x="122" y="43"/>
                    <a:pt x="122" y="43"/>
                    <a:pt x="121" y="42"/>
                  </a:cubicBezTo>
                  <a:cubicBezTo>
                    <a:pt x="121" y="42"/>
                    <a:pt x="120" y="43"/>
                    <a:pt x="120" y="43"/>
                  </a:cubicBezTo>
                  <a:cubicBezTo>
                    <a:pt x="120" y="43"/>
                    <a:pt x="120" y="43"/>
                    <a:pt x="120" y="43"/>
                  </a:cubicBezTo>
                  <a:cubicBezTo>
                    <a:pt x="120" y="43"/>
                    <a:pt x="120" y="43"/>
                    <a:pt x="120" y="43"/>
                  </a:cubicBezTo>
                  <a:cubicBezTo>
                    <a:pt x="120" y="43"/>
                    <a:pt x="120" y="43"/>
                    <a:pt x="120" y="43"/>
                  </a:cubicBezTo>
                  <a:cubicBezTo>
                    <a:pt x="120" y="43"/>
                    <a:pt x="120" y="43"/>
                    <a:pt x="120" y="43"/>
                  </a:cubicBezTo>
                  <a:cubicBezTo>
                    <a:pt x="120" y="44"/>
                    <a:pt x="121" y="44"/>
                    <a:pt x="121" y="44"/>
                  </a:cubicBezTo>
                  <a:cubicBezTo>
                    <a:pt x="122" y="44"/>
                    <a:pt x="123" y="44"/>
                    <a:pt x="123" y="44"/>
                  </a:cubicBezTo>
                  <a:cubicBezTo>
                    <a:pt x="123" y="44"/>
                    <a:pt x="124" y="45"/>
                    <a:pt x="124" y="45"/>
                  </a:cubicBezTo>
                  <a:close/>
                  <a:moveTo>
                    <a:pt x="99" y="39"/>
                  </a:moveTo>
                  <a:cubicBezTo>
                    <a:pt x="99" y="39"/>
                    <a:pt x="99" y="39"/>
                    <a:pt x="99" y="39"/>
                  </a:cubicBezTo>
                  <a:cubicBezTo>
                    <a:pt x="99" y="39"/>
                    <a:pt x="99" y="39"/>
                    <a:pt x="99" y="39"/>
                  </a:cubicBezTo>
                  <a:cubicBezTo>
                    <a:pt x="99" y="39"/>
                    <a:pt x="99" y="39"/>
                    <a:pt x="99" y="39"/>
                  </a:cubicBezTo>
                  <a:cubicBezTo>
                    <a:pt x="99" y="39"/>
                    <a:pt x="99" y="39"/>
                    <a:pt x="99" y="39"/>
                  </a:cubicBezTo>
                  <a:cubicBezTo>
                    <a:pt x="99" y="39"/>
                    <a:pt x="99" y="39"/>
                    <a:pt x="99" y="38"/>
                  </a:cubicBezTo>
                  <a:cubicBezTo>
                    <a:pt x="99" y="38"/>
                    <a:pt x="98" y="38"/>
                    <a:pt x="98" y="38"/>
                  </a:cubicBezTo>
                  <a:cubicBezTo>
                    <a:pt x="98" y="39"/>
                    <a:pt x="99" y="39"/>
                    <a:pt x="99" y="39"/>
                  </a:cubicBezTo>
                  <a:cubicBezTo>
                    <a:pt x="99" y="39"/>
                    <a:pt x="99" y="39"/>
                    <a:pt x="99" y="39"/>
                  </a:cubicBezTo>
                  <a:cubicBezTo>
                    <a:pt x="99" y="39"/>
                    <a:pt x="99" y="39"/>
                    <a:pt x="99" y="39"/>
                  </a:cubicBezTo>
                  <a:cubicBezTo>
                    <a:pt x="99" y="39"/>
                    <a:pt x="99" y="39"/>
                    <a:pt x="99" y="39"/>
                  </a:cubicBezTo>
                  <a:cubicBezTo>
                    <a:pt x="100" y="39"/>
                    <a:pt x="100" y="39"/>
                    <a:pt x="100" y="39"/>
                  </a:cubicBezTo>
                  <a:cubicBezTo>
                    <a:pt x="100" y="39"/>
                    <a:pt x="100" y="39"/>
                    <a:pt x="100" y="39"/>
                  </a:cubicBezTo>
                  <a:cubicBezTo>
                    <a:pt x="100" y="39"/>
                    <a:pt x="100" y="39"/>
                    <a:pt x="100" y="39"/>
                  </a:cubicBezTo>
                  <a:cubicBezTo>
                    <a:pt x="100" y="39"/>
                    <a:pt x="100" y="39"/>
                    <a:pt x="99" y="39"/>
                  </a:cubicBezTo>
                  <a:close/>
                  <a:moveTo>
                    <a:pt x="175" y="33"/>
                  </a:moveTo>
                  <a:cubicBezTo>
                    <a:pt x="175" y="33"/>
                    <a:pt x="175" y="34"/>
                    <a:pt x="174" y="34"/>
                  </a:cubicBezTo>
                  <a:cubicBezTo>
                    <a:pt x="174" y="34"/>
                    <a:pt x="174" y="34"/>
                    <a:pt x="174" y="34"/>
                  </a:cubicBezTo>
                  <a:cubicBezTo>
                    <a:pt x="176" y="34"/>
                    <a:pt x="177" y="34"/>
                    <a:pt x="177" y="34"/>
                  </a:cubicBezTo>
                  <a:cubicBezTo>
                    <a:pt x="177" y="34"/>
                    <a:pt x="177" y="34"/>
                    <a:pt x="177" y="34"/>
                  </a:cubicBezTo>
                  <a:cubicBezTo>
                    <a:pt x="177" y="33"/>
                    <a:pt x="176" y="33"/>
                    <a:pt x="175" y="33"/>
                  </a:cubicBezTo>
                  <a:close/>
                  <a:moveTo>
                    <a:pt x="179" y="31"/>
                  </a:moveTo>
                  <a:cubicBezTo>
                    <a:pt x="179" y="32"/>
                    <a:pt x="178" y="32"/>
                    <a:pt x="178" y="32"/>
                  </a:cubicBezTo>
                  <a:cubicBezTo>
                    <a:pt x="178" y="32"/>
                    <a:pt x="178" y="32"/>
                    <a:pt x="178" y="32"/>
                  </a:cubicBezTo>
                  <a:cubicBezTo>
                    <a:pt x="179" y="32"/>
                    <a:pt x="179" y="32"/>
                    <a:pt x="179" y="32"/>
                  </a:cubicBezTo>
                  <a:cubicBezTo>
                    <a:pt x="180" y="32"/>
                    <a:pt x="180" y="32"/>
                    <a:pt x="180" y="32"/>
                  </a:cubicBezTo>
                  <a:cubicBezTo>
                    <a:pt x="180" y="32"/>
                    <a:pt x="180" y="32"/>
                    <a:pt x="180" y="32"/>
                  </a:cubicBezTo>
                  <a:cubicBezTo>
                    <a:pt x="181" y="32"/>
                    <a:pt x="181" y="32"/>
                    <a:pt x="181" y="32"/>
                  </a:cubicBezTo>
                  <a:cubicBezTo>
                    <a:pt x="181" y="32"/>
                    <a:pt x="181" y="32"/>
                    <a:pt x="181" y="32"/>
                  </a:cubicBezTo>
                  <a:cubicBezTo>
                    <a:pt x="180" y="32"/>
                    <a:pt x="180" y="31"/>
                    <a:pt x="179" y="31"/>
                  </a:cubicBezTo>
                  <a:close/>
                  <a:moveTo>
                    <a:pt x="164" y="31"/>
                  </a:moveTo>
                  <a:cubicBezTo>
                    <a:pt x="164" y="32"/>
                    <a:pt x="164" y="31"/>
                    <a:pt x="165" y="32"/>
                  </a:cubicBezTo>
                  <a:cubicBezTo>
                    <a:pt x="165" y="32"/>
                    <a:pt x="165" y="32"/>
                    <a:pt x="165" y="32"/>
                  </a:cubicBezTo>
                  <a:cubicBezTo>
                    <a:pt x="165" y="31"/>
                    <a:pt x="165" y="31"/>
                    <a:pt x="165" y="31"/>
                  </a:cubicBezTo>
                  <a:cubicBezTo>
                    <a:pt x="164" y="31"/>
                    <a:pt x="164" y="31"/>
                    <a:pt x="164" y="31"/>
                  </a:cubicBezTo>
                  <a:close/>
                  <a:moveTo>
                    <a:pt x="105" y="31"/>
                  </a:moveTo>
                  <a:cubicBezTo>
                    <a:pt x="106" y="31"/>
                    <a:pt x="106" y="31"/>
                    <a:pt x="106" y="31"/>
                  </a:cubicBezTo>
                  <a:cubicBezTo>
                    <a:pt x="106" y="31"/>
                    <a:pt x="106" y="31"/>
                    <a:pt x="107" y="31"/>
                  </a:cubicBezTo>
                  <a:cubicBezTo>
                    <a:pt x="107" y="31"/>
                    <a:pt x="107" y="31"/>
                    <a:pt x="107" y="31"/>
                  </a:cubicBezTo>
                  <a:cubicBezTo>
                    <a:pt x="106" y="31"/>
                    <a:pt x="105" y="31"/>
                    <a:pt x="105" y="30"/>
                  </a:cubicBezTo>
                  <a:cubicBezTo>
                    <a:pt x="104" y="30"/>
                    <a:pt x="104" y="30"/>
                    <a:pt x="103" y="30"/>
                  </a:cubicBezTo>
                  <a:cubicBezTo>
                    <a:pt x="103" y="30"/>
                    <a:pt x="102" y="30"/>
                    <a:pt x="102" y="30"/>
                  </a:cubicBezTo>
                  <a:cubicBezTo>
                    <a:pt x="101" y="30"/>
                    <a:pt x="101" y="30"/>
                    <a:pt x="101" y="30"/>
                  </a:cubicBezTo>
                  <a:cubicBezTo>
                    <a:pt x="100" y="31"/>
                    <a:pt x="99" y="30"/>
                    <a:pt x="99" y="30"/>
                  </a:cubicBezTo>
                  <a:cubicBezTo>
                    <a:pt x="98" y="31"/>
                    <a:pt x="98" y="31"/>
                    <a:pt x="98" y="31"/>
                  </a:cubicBezTo>
                  <a:cubicBezTo>
                    <a:pt x="98" y="31"/>
                    <a:pt x="98" y="31"/>
                    <a:pt x="98" y="31"/>
                  </a:cubicBezTo>
                  <a:cubicBezTo>
                    <a:pt x="98" y="31"/>
                    <a:pt x="98" y="31"/>
                    <a:pt x="97" y="31"/>
                  </a:cubicBezTo>
                  <a:cubicBezTo>
                    <a:pt x="98" y="31"/>
                    <a:pt x="98" y="31"/>
                    <a:pt x="98" y="31"/>
                  </a:cubicBezTo>
                  <a:cubicBezTo>
                    <a:pt x="98" y="31"/>
                    <a:pt x="98" y="31"/>
                    <a:pt x="98" y="32"/>
                  </a:cubicBezTo>
                  <a:cubicBezTo>
                    <a:pt x="98" y="32"/>
                    <a:pt x="98" y="32"/>
                    <a:pt x="98" y="32"/>
                  </a:cubicBezTo>
                  <a:cubicBezTo>
                    <a:pt x="98" y="32"/>
                    <a:pt x="97" y="32"/>
                    <a:pt x="97" y="32"/>
                  </a:cubicBezTo>
                  <a:cubicBezTo>
                    <a:pt x="96" y="32"/>
                    <a:pt x="96" y="32"/>
                    <a:pt x="96" y="32"/>
                  </a:cubicBezTo>
                  <a:cubicBezTo>
                    <a:pt x="96" y="32"/>
                    <a:pt x="96" y="33"/>
                    <a:pt x="96" y="33"/>
                  </a:cubicBezTo>
                  <a:cubicBezTo>
                    <a:pt x="97" y="33"/>
                    <a:pt x="97" y="32"/>
                    <a:pt x="97" y="33"/>
                  </a:cubicBezTo>
                  <a:cubicBezTo>
                    <a:pt x="98" y="33"/>
                    <a:pt x="98" y="33"/>
                    <a:pt x="98" y="33"/>
                  </a:cubicBezTo>
                  <a:cubicBezTo>
                    <a:pt x="98" y="33"/>
                    <a:pt x="98" y="33"/>
                    <a:pt x="98" y="33"/>
                  </a:cubicBezTo>
                  <a:cubicBezTo>
                    <a:pt x="98" y="33"/>
                    <a:pt x="98" y="34"/>
                    <a:pt x="97" y="34"/>
                  </a:cubicBezTo>
                  <a:cubicBezTo>
                    <a:pt x="97" y="34"/>
                    <a:pt x="97" y="34"/>
                    <a:pt x="98" y="34"/>
                  </a:cubicBezTo>
                  <a:cubicBezTo>
                    <a:pt x="98" y="35"/>
                    <a:pt x="97" y="34"/>
                    <a:pt x="97" y="35"/>
                  </a:cubicBezTo>
                  <a:cubicBezTo>
                    <a:pt x="97" y="35"/>
                    <a:pt x="97" y="35"/>
                    <a:pt x="97" y="35"/>
                  </a:cubicBezTo>
                  <a:cubicBezTo>
                    <a:pt x="97" y="36"/>
                    <a:pt x="95" y="36"/>
                    <a:pt x="95" y="35"/>
                  </a:cubicBezTo>
                  <a:cubicBezTo>
                    <a:pt x="94" y="35"/>
                    <a:pt x="94" y="36"/>
                    <a:pt x="94" y="37"/>
                  </a:cubicBezTo>
                  <a:cubicBezTo>
                    <a:pt x="94" y="37"/>
                    <a:pt x="95" y="37"/>
                    <a:pt x="95" y="37"/>
                  </a:cubicBezTo>
                  <a:cubicBezTo>
                    <a:pt x="95" y="37"/>
                    <a:pt x="95" y="37"/>
                    <a:pt x="95" y="37"/>
                  </a:cubicBezTo>
                  <a:cubicBezTo>
                    <a:pt x="95" y="38"/>
                    <a:pt x="96" y="37"/>
                    <a:pt x="96" y="38"/>
                  </a:cubicBezTo>
                  <a:cubicBezTo>
                    <a:pt x="97" y="38"/>
                    <a:pt x="96" y="37"/>
                    <a:pt x="97" y="37"/>
                  </a:cubicBezTo>
                  <a:cubicBezTo>
                    <a:pt x="97" y="37"/>
                    <a:pt x="97" y="38"/>
                    <a:pt x="97" y="37"/>
                  </a:cubicBezTo>
                  <a:cubicBezTo>
                    <a:pt x="98" y="37"/>
                    <a:pt x="98" y="37"/>
                    <a:pt x="99" y="38"/>
                  </a:cubicBezTo>
                  <a:cubicBezTo>
                    <a:pt x="99" y="38"/>
                    <a:pt x="100" y="37"/>
                    <a:pt x="101" y="37"/>
                  </a:cubicBezTo>
                  <a:cubicBezTo>
                    <a:pt x="101" y="38"/>
                    <a:pt x="101" y="38"/>
                    <a:pt x="101" y="38"/>
                  </a:cubicBezTo>
                  <a:cubicBezTo>
                    <a:pt x="101" y="38"/>
                    <a:pt x="101" y="38"/>
                    <a:pt x="101" y="38"/>
                  </a:cubicBezTo>
                  <a:cubicBezTo>
                    <a:pt x="102" y="38"/>
                    <a:pt x="102" y="38"/>
                    <a:pt x="102" y="38"/>
                  </a:cubicBezTo>
                  <a:cubicBezTo>
                    <a:pt x="102" y="38"/>
                    <a:pt x="102" y="38"/>
                    <a:pt x="102" y="39"/>
                  </a:cubicBezTo>
                  <a:cubicBezTo>
                    <a:pt x="102" y="39"/>
                    <a:pt x="102" y="39"/>
                    <a:pt x="102" y="39"/>
                  </a:cubicBezTo>
                  <a:cubicBezTo>
                    <a:pt x="102" y="39"/>
                    <a:pt x="102" y="39"/>
                    <a:pt x="102" y="39"/>
                  </a:cubicBezTo>
                  <a:cubicBezTo>
                    <a:pt x="102" y="39"/>
                    <a:pt x="103" y="39"/>
                    <a:pt x="103" y="39"/>
                  </a:cubicBezTo>
                  <a:cubicBezTo>
                    <a:pt x="103" y="39"/>
                    <a:pt x="104" y="39"/>
                    <a:pt x="104" y="39"/>
                  </a:cubicBezTo>
                  <a:cubicBezTo>
                    <a:pt x="104" y="39"/>
                    <a:pt x="104" y="39"/>
                    <a:pt x="104" y="40"/>
                  </a:cubicBezTo>
                  <a:cubicBezTo>
                    <a:pt x="103" y="40"/>
                    <a:pt x="103" y="40"/>
                    <a:pt x="103" y="40"/>
                  </a:cubicBezTo>
                  <a:cubicBezTo>
                    <a:pt x="103" y="40"/>
                    <a:pt x="103" y="40"/>
                    <a:pt x="103" y="40"/>
                  </a:cubicBezTo>
                  <a:cubicBezTo>
                    <a:pt x="104" y="41"/>
                    <a:pt x="105" y="41"/>
                    <a:pt x="105" y="41"/>
                  </a:cubicBezTo>
                  <a:cubicBezTo>
                    <a:pt x="105" y="41"/>
                    <a:pt x="106" y="41"/>
                    <a:pt x="106" y="41"/>
                  </a:cubicBezTo>
                  <a:cubicBezTo>
                    <a:pt x="106" y="41"/>
                    <a:pt x="106" y="41"/>
                    <a:pt x="106" y="41"/>
                  </a:cubicBezTo>
                  <a:cubicBezTo>
                    <a:pt x="106" y="41"/>
                    <a:pt x="106" y="41"/>
                    <a:pt x="106" y="41"/>
                  </a:cubicBezTo>
                  <a:cubicBezTo>
                    <a:pt x="106" y="41"/>
                    <a:pt x="107" y="41"/>
                    <a:pt x="107" y="41"/>
                  </a:cubicBezTo>
                  <a:cubicBezTo>
                    <a:pt x="107" y="41"/>
                    <a:pt x="108" y="41"/>
                    <a:pt x="108" y="41"/>
                  </a:cubicBezTo>
                  <a:cubicBezTo>
                    <a:pt x="108" y="41"/>
                    <a:pt x="108" y="41"/>
                    <a:pt x="108" y="41"/>
                  </a:cubicBezTo>
                  <a:cubicBezTo>
                    <a:pt x="109" y="41"/>
                    <a:pt x="110" y="41"/>
                    <a:pt x="110" y="41"/>
                  </a:cubicBezTo>
                  <a:cubicBezTo>
                    <a:pt x="110" y="41"/>
                    <a:pt x="110" y="41"/>
                    <a:pt x="110" y="41"/>
                  </a:cubicBezTo>
                  <a:cubicBezTo>
                    <a:pt x="111" y="41"/>
                    <a:pt x="111" y="41"/>
                    <a:pt x="111" y="41"/>
                  </a:cubicBezTo>
                  <a:cubicBezTo>
                    <a:pt x="111" y="41"/>
                    <a:pt x="112" y="41"/>
                    <a:pt x="112" y="41"/>
                  </a:cubicBezTo>
                  <a:cubicBezTo>
                    <a:pt x="112" y="41"/>
                    <a:pt x="113" y="41"/>
                    <a:pt x="113" y="41"/>
                  </a:cubicBezTo>
                  <a:cubicBezTo>
                    <a:pt x="113" y="41"/>
                    <a:pt x="113" y="41"/>
                    <a:pt x="113" y="41"/>
                  </a:cubicBezTo>
                  <a:cubicBezTo>
                    <a:pt x="114" y="41"/>
                    <a:pt x="115" y="41"/>
                    <a:pt x="115" y="41"/>
                  </a:cubicBezTo>
                  <a:cubicBezTo>
                    <a:pt x="115" y="41"/>
                    <a:pt x="115" y="41"/>
                    <a:pt x="115" y="41"/>
                  </a:cubicBezTo>
                  <a:cubicBezTo>
                    <a:pt x="115" y="41"/>
                    <a:pt x="115" y="41"/>
                    <a:pt x="115" y="41"/>
                  </a:cubicBezTo>
                  <a:cubicBezTo>
                    <a:pt x="115" y="41"/>
                    <a:pt x="115" y="41"/>
                    <a:pt x="115" y="41"/>
                  </a:cubicBezTo>
                  <a:cubicBezTo>
                    <a:pt x="115" y="41"/>
                    <a:pt x="114" y="41"/>
                    <a:pt x="114" y="41"/>
                  </a:cubicBezTo>
                  <a:cubicBezTo>
                    <a:pt x="113" y="41"/>
                    <a:pt x="113" y="40"/>
                    <a:pt x="112" y="40"/>
                  </a:cubicBezTo>
                  <a:cubicBezTo>
                    <a:pt x="112" y="40"/>
                    <a:pt x="112" y="40"/>
                    <a:pt x="111" y="40"/>
                  </a:cubicBezTo>
                  <a:cubicBezTo>
                    <a:pt x="111" y="39"/>
                    <a:pt x="110" y="39"/>
                    <a:pt x="109" y="39"/>
                  </a:cubicBezTo>
                  <a:cubicBezTo>
                    <a:pt x="109" y="39"/>
                    <a:pt x="109" y="38"/>
                    <a:pt x="109" y="38"/>
                  </a:cubicBezTo>
                  <a:cubicBezTo>
                    <a:pt x="109" y="38"/>
                    <a:pt x="109" y="38"/>
                    <a:pt x="109" y="38"/>
                  </a:cubicBezTo>
                  <a:cubicBezTo>
                    <a:pt x="108" y="38"/>
                    <a:pt x="108" y="38"/>
                    <a:pt x="108" y="38"/>
                  </a:cubicBezTo>
                  <a:cubicBezTo>
                    <a:pt x="108" y="38"/>
                    <a:pt x="108" y="38"/>
                    <a:pt x="108" y="38"/>
                  </a:cubicBezTo>
                  <a:cubicBezTo>
                    <a:pt x="107" y="37"/>
                    <a:pt x="106" y="36"/>
                    <a:pt x="106" y="36"/>
                  </a:cubicBezTo>
                  <a:cubicBezTo>
                    <a:pt x="106" y="35"/>
                    <a:pt x="106" y="35"/>
                    <a:pt x="106" y="35"/>
                  </a:cubicBezTo>
                  <a:cubicBezTo>
                    <a:pt x="106" y="35"/>
                    <a:pt x="106" y="35"/>
                    <a:pt x="106" y="35"/>
                  </a:cubicBezTo>
                  <a:cubicBezTo>
                    <a:pt x="106" y="35"/>
                    <a:pt x="106" y="34"/>
                    <a:pt x="106" y="34"/>
                  </a:cubicBezTo>
                  <a:cubicBezTo>
                    <a:pt x="106" y="34"/>
                    <a:pt x="105" y="34"/>
                    <a:pt x="105" y="34"/>
                  </a:cubicBezTo>
                  <a:cubicBezTo>
                    <a:pt x="105" y="33"/>
                    <a:pt x="105" y="33"/>
                    <a:pt x="105" y="33"/>
                  </a:cubicBezTo>
                  <a:cubicBezTo>
                    <a:pt x="105" y="33"/>
                    <a:pt x="105" y="33"/>
                    <a:pt x="105" y="33"/>
                  </a:cubicBezTo>
                  <a:cubicBezTo>
                    <a:pt x="105" y="33"/>
                    <a:pt x="105" y="33"/>
                    <a:pt x="105" y="33"/>
                  </a:cubicBezTo>
                  <a:cubicBezTo>
                    <a:pt x="105" y="33"/>
                    <a:pt x="105" y="33"/>
                    <a:pt x="106" y="33"/>
                  </a:cubicBezTo>
                  <a:cubicBezTo>
                    <a:pt x="105" y="33"/>
                    <a:pt x="105" y="33"/>
                    <a:pt x="105" y="33"/>
                  </a:cubicBezTo>
                  <a:cubicBezTo>
                    <a:pt x="105" y="33"/>
                    <a:pt x="105" y="33"/>
                    <a:pt x="105" y="33"/>
                  </a:cubicBezTo>
                  <a:cubicBezTo>
                    <a:pt x="105" y="32"/>
                    <a:pt x="105" y="32"/>
                    <a:pt x="105" y="32"/>
                  </a:cubicBezTo>
                  <a:cubicBezTo>
                    <a:pt x="105" y="32"/>
                    <a:pt x="106" y="32"/>
                    <a:pt x="106" y="32"/>
                  </a:cubicBezTo>
                  <a:cubicBezTo>
                    <a:pt x="107" y="32"/>
                    <a:pt x="107" y="32"/>
                    <a:pt x="107" y="32"/>
                  </a:cubicBezTo>
                  <a:cubicBezTo>
                    <a:pt x="107" y="32"/>
                    <a:pt x="107" y="32"/>
                    <a:pt x="107" y="32"/>
                  </a:cubicBezTo>
                  <a:cubicBezTo>
                    <a:pt x="106" y="32"/>
                    <a:pt x="106" y="32"/>
                    <a:pt x="105" y="32"/>
                  </a:cubicBezTo>
                  <a:cubicBezTo>
                    <a:pt x="105" y="32"/>
                    <a:pt x="105" y="32"/>
                    <a:pt x="105" y="31"/>
                  </a:cubicBezTo>
                  <a:close/>
                  <a:moveTo>
                    <a:pt x="151" y="30"/>
                  </a:moveTo>
                  <a:cubicBezTo>
                    <a:pt x="151" y="30"/>
                    <a:pt x="150" y="30"/>
                    <a:pt x="150" y="30"/>
                  </a:cubicBezTo>
                  <a:cubicBezTo>
                    <a:pt x="150" y="30"/>
                    <a:pt x="150" y="30"/>
                    <a:pt x="150" y="30"/>
                  </a:cubicBezTo>
                  <a:cubicBezTo>
                    <a:pt x="150" y="30"/>
                    <a:pt x="150" y="30"/>
                    <a:pt x="150" y="30"/>
                  </a:cubicBezTo>
                  <a:cubicBezTo>
                    <a:pt x="150" y="30"/>
                    <a:pt x="150" y="30"/>
                    <a:pt x="150" y="31"/>
                  </a:cubicBezTo>
                  <a:cubicBezTo>
                    <a:pt x="151" y="31"/>
                    <a:pt x="152" y="31"/>
                    <a:pt x="152" y="31"/>
                  </a:cubicBezTo>
                  <a:cubicBezTo>
                    <a:pt x="153" y="31"/>
                    <a:pt x="153" y="31"/>
                    <a:pt x="153" y="31"/>
                  </a:cubicBezTo>
                  <a:cubicBezTo>
                    <a:pt x="153" y="31"/>
                    <a:pt x="153" y="30"/>
                    <a:pt x="153" y="30"/>
                  </a:cubicBezTo>
                  <a:cubicBezTo>
                    <a:pt x="153" y="30"/>
                    <a:pt x="153" y="30"/>
                    <a:pt x="153" y="30"/>
                  </a:cubicBezTo>
                  <a:cubicBezTo>
                    <a:pt x="152" y="30"/>
                    <a:pt x="152" y="30"/>
                    <a:pt x="151" y="30"/>
                  </a:cubicBezTo>
                  <a:close/>
                  <a:moveTo>
                    <a:pt x="197" y="26"/>
                  </a:moveTo>
                  <a:cubicBezTo>
                    <a:pt x="197" y="26"/>
                    <a:pt x="197" y="26"/>
                    <a:pt x="197" y="26"/>
                  </a:cubicBezTo>
                  <a:cubicBezTo>
                    <a:pt x="197" y="26"/>
                    <a:pt x="197" y="26"/>
                    <a:pt x="197" y="26"/>
                  </a:cubicBezTo>
                  <a:cubicBezTo>
                    <a:pt x="197" y="26"/>
                    <a:pt x="197" y="26"/>
                    <a:pt x="197" y="26"/>
                  </a:cubicBezTo>
                  <a:cubicBezTo>
                    <a:pt x="198" y="26"/>
                    <a:pt x="198" y="26"/>
                    <a:pt x="198" y="26"/>
                  </a:cubicBezTo>
                  <a:cubicBezTo>
                    <a:pt x="198" y="26"/>
                    <a:pt x="198" y="26"/>
                    <a:pt x="197" y="26"/>
                  </a:cubicBezTo>
                  <a:close/>
                  <a:moveTo>
                    <a:pt x="102" y="25"/>
                  </a:moveTo>
                  <a:cubicBezTo>
                    <a:pt x="102" y="25"/>
                    <a:pt x="102" y="25"/>
                    <a:pt x="102" y="25"/>
                  </a:cubicBezTo>
                  <a:cubicBezTo>
                    <a:pt x="102" y="25"/>
                    <a:pt x="102" y="25"/>
                    <a:pt x="102" y="25"/>
                  </a:cubicBezTo>
                  <a:cubicBezTo>
                    <a:pt x="102" y="25"/>
                    <a:pt x="102" y="25"/>
                    <a:pt x="102" y="25"/>
                  </a:cubicBezTo>
                  <a:close/>
                  <a:moveTo>
                    <a:pt x="114" y="25"/>
                  </a:moveTo>
                  <a:cubicBezTo>
                    <a:pt x="114" y="24"/>
                    <a:pt x="114" y="24"/>
                    <a:pt x="114" y="24"/>
                  </a:cubicBezTo>
                  <a:cubicBezTo>
                    <a:pt x="114" y="24"/>
                    <a:pt x="114" y="24"/>
                    <a:pt x="115" y="24"/>
                  </a:cubicBezTo>
                  <a:cubicBezTo>
                    <a:pt x="115" y="24"/>
                    <a:pt x="115" y="24"/>
                    <a:pt x="116" y="24"/>
                  </a:cubicBezTo>
                  <a:cubicBezTo>
                    <a:pt x="116" y="24"/>
                    <a:pt x="116" y="24"/>
                    <a:pt x="115" y="24"/>
                  </a:cubicBezTo>
                  <a:cubicBezTo>
                    <a:pt x="115" y="24"/>
                    <a:pt x="115" y="24"/>
                    <a:pt x="115" y="24"/>
                  </a:cubicBezTo>
                  <a:cubicBezTo>
                    <a:pt x="115" y="24"/>
                    <a:pt x="115" y="24"/>
                    <a:pt x="115" y="24"/>
                  </a:cubicBezTo>
                  <a:cubicBezTo>
                    <a:pt x="114" y="24"/>
                    <a:pt x="114" y="24"/>
                    <a:pt x="114" y="24"/>
                  </a:cubicBezTo>
                  <a:cubicBezTo>
                    <a:pt x="114" y="23"/>
                    <a:pt x="114" y="23"/>
                    <a:pt x="114" y="23"/>
                  </a:cubicBezTo>
                  <a:cubicBezTo>
                    <a:pt x="115" y="23"/>
                    <a:pt x="115" y="23"/>
                    <a:pt x="115" y="23"/>
                  </a:cubicBezTo>
                  <a:cubicBezTo>
                    <a:pt x="115" y="23"/>
                    <a:pt x="116" y="23"/>
                    <a:pt x="116" y="23"/>
                  </a:cubicBezTo>
                  <a:cubicBezTo>
                    <a:pt x="116" y="23"/>
                    <a:pt x="116" y="23"/>
                    <a:pt x="116" y="23"/>
                  </a:cubicBezTo>
                  <a:cubicBezTo>
                    <a:pt x="116" y="23"/>
                    <a:pt x="117" y="23"/>
                    <a:pt x="117" y="23"/>
                  </a:cubicBezTo>
                  <a:cubicBezTo>
                    <a:pt x="117" y="22"/>
                    <a:pt x="117" y="23"/>
                    <a:pt x="118" y="22"/>
                  </a:cubicBezTo>
                  <a:cubicBezTo>
                    <a:pt x="118" y="22"/>
                    <a:pt x="118" y="22"/>
                    <a:pt x="118" y="22"/>
                  </a:cubicBezTo>
                  <a:cubicBezTo>
                    <a:pt x="119" y="22"/>
                    <a:pt x="119" y="22"/>
                    <a:pt x="119" y="22"/>
                  </a:cubicBezTo>
                  <a:cubicBezTo>
                    <a:pt x="119" y="22"/>
                    <a:pt x="119" y="22"/>
                    <a:pt x="119" y="22"/>
                  </a:cubicBezTo>
                  <a:cubicBezTo>
                    <a:pt x="119" y="22"/>
                    <a:pt x="119" y="21"/>
                    <a:pt x="120" y="21"/>
                  </a:cubicBezTo>
                  <a:cubicBezTo>
                    <a:pt x="120" y="21"/>
                    <a:pt x="120" y="21"/>
                    <a:pt x="120" y="21"/>
                  </a:cubicBezTo>
                  <a:cubicBezTo>
                    <a:pt x="121" y="21"/>
                    <a:pt x="122" y="21"/>
                    <a:pt x="122" y="21"/>
                  </a:cubicBezTo>
                  <a:cubicBezTo>
                    <a:pt x="123" y="21"/>
                    <a:pt x="123" y="21"/>
                    <a:pt x="123" y="21"/>
                  </a:cubicBezTo>
                  <a:cubicBezTo>
                    <a:pt x="123" y="21"/>
                    <a:pt x="124" y="20"/>
                    <a:pt x="124" y="20"/>
                  </a:cubicBezTo>
                  <a:cubicBezTo>
                    <a:pt x="124" y="20"/>
                    <a:pt x="124" y="21"/>
                    <a:pt x="125" y="20"/>
                  </a:cubicBezTo>
                  <a:cubicBezTo>
                    <a:pt x="125" y="20"/>
                    <a:pt x="125" y="20"/>
                    <a:pt x="125" y="20"/>
                  </a:cubicBezTo>
                  <a:cubicBezTo>
                    <a:pt x="125" y="20"/>
                    <a:pt x="126" y="20"/>
                    <a:pt x="126" y="20"/>
                  </a:cubicBezTo>
                  <a:cubicBezTo>
                    <a:pt x="126" y="20"/>
                    <a:pt x="127" y="20"/>
                    <a:pt x="127" y="20"/>
                  </a:cubicBezTo>
                  <a:cubicBezTo>
                    <a:pt x="127" y="20"/>
                    <a:pt x="127" y="20"/>
                    <a:pt x="128" y="20"/>
                  </a:cubicBezTo>
                  <a:cubicBezTo>
                    <a:pt x="128" y="20"/>
                    <a:pt x="129" y="20"/>
                    <a:pt x="129" y="20"/>
                  </a:cubicBezTo>
                  <a:cubicBezTo>
                    <a:pt x="129" y="19"/>
                    <a:pt x="130" y="19"/>
                    <a:pt x="130" y="19"/>
                  </a:cubicBezTo>
                  <a:cubicBezTo>
                    <a:pt x="130" y="19"/>
                    <a:pt x="131" y="19"/>
                    <a:pt x="131" y="19"/>
                  </a:cubicBezTo>
                  <a:cubicBezTo>
                    <a:pt x="131" y="19"/>
                    <a:pt x="132" y="19"/>
                    <a:pt x="132" y="19"/>
                  </a:cubicBezTo>
                  <a:cubicBezTo>
                    <a:pt x="132" y="19"/>
                    <a:pt x="133" y="19"/>
                    <a:pt x="133" y="19"/>
                  </a:cubicBezTo>
                  <a:cubicBezTo>
                    <a:pt x="134" y="19"/>
                    <a:pt x="134" y="19"/>
                    <a:pt x="134" y="18"/>
                  </a:cubicBezTo>
                  <a:cubicBezTo>
                    <a:pt x="134" y="18"/>
                    <a:pt x="134" y="18"/>
                    <a:pt x="135" y="18"/>
                  </a:cubicBezTo>
                  <a:cubicBezTo>
                    <a:pt x="135" y="18"/>
                    <a:pt x="135" y="18"/>
                    <a:pt x="135" y="18"/>
                  </a:cubicBezTo>
                  <a:cubicBezTo>
                    <a:pt x="136" y="18"/>
                    <a:pt x="136" y="18"/>
                    <a:pt x="136" y="18"/>
                  </a:cubicBezTo>
                  <a:cubicBezTo>
                    <a:pt x="136" y="18"/>
                    <a:pt x="137" y="18"/>
                    <a:pt x="137" y="17"/>
                  </a:cubicBezTo>
                  <a:cubicBezTo>
                    <a:pt x="137" y="16"/>
                    <a:pt x="136" y="16"/>
                    <a:pt x="136" y="16"/>
                  </a:cubicBezTo>
                  <a:cubicBezTo>
                    <a:pt x="133" y="15"/>
                    <a:pt x="131" y="16"/>
                    <a:pt x="129" y="17"/>
                  </a:cubicBezTo>
                  <a:cubicBezTo>
                    <a:pt x="129" y="17"/>
                    <a:pt x="129" y="17"/>
                    <a:pt x="129" y="17"/>
                  </a:cubicBezTo>
                  <a:cubicBezTo>
                    <a:pt x="129" y="17"/>
                    <a:pt x="129" y="17"/>
                    <a:pt x="129" y="17"/>
                  </a:cubicBezTo>
                  <a:cubicBezTo>
                    <a:pt x="129" y="17"/>
                    <a:pt x="128" y="17"/>
                    <a:pt x="127" y="17"/>
                  </a:cubicBezTo>
                  <a:cubicBezTo>
                    <a:pt x="127" y="17"/>
                    <a:pt x="127" y="18"/>
                    <a:pt x="127" y="18"/>
                  </a:cubicBezTo>
                  <a:cubicBezTo>
                    <a:pt x="127" y="18"/>
                    <a:pt x="127" y="18"/>
                    <a:pt x="126" y="18"/>
                  </a:cubicBezTo>
                  <a:cubicBezTo>
                    <a:pt x="126" y="18"/>
                    <a:pt x="126" y="18"/>
                    <a:pt x="126" y="18"/>
                  </a:cubicBezTo>
                  <a:cubicBezTo>
                    <a:pt x="125" y="18"/>
                    <a:pt x="125" y="18"/>
                    <a:pt x="125" y="18"/>
                  </a:cubicBezTo>
                  <a:cubicBezTo>
                    <a:pt x="125" y="18"/>
                    <a:pt x="124" y="18"/>
                    <a:pt x="124" y="18"/>
                  </a:cubicBezTo>
                  <a:cubicBezTo>
                    <a:pt x="124" y="18"/>
                    <a:pt x="123" y="18"/>
                    <a:pt x="123" y="18"/>
                  </a:cubicBezTo>
                  <a:cubicBezTo>
                    <a:pt x="122" y="18"/>
                    <a:pt x="122" y="19"/>
                    <a:pt x="121" y="19"/>
                  </a:cubicBezTo>
                  <a:cubicBezTo>
                    <a:pt x="121" y="19"/>
                    <a:pt x="120" y="18"/>
                    <a:pt x="120" y="19"/>
                  </a:cubicBezTo>
                  <a:cubicBezTo>
                    <a:pt x="120" y="19"/>
                    <a:pt x="120" y="19"/>
                    <a:pt x="120" y="19"/>
                  </a:cubicBezTo>
                  <a:cubicBezTo>
                    <a:pt x="119" y="19"/>
                    <a:pt x="119" y="19"/>
                    <a:pt x="119" y="19"/>
                  </a:cubicBezTo>
                  <a:cubicBezTo>
                    <a:pt x="118" y="18"/>
                    <a:pt x="116" y="18"/>
                    <a:pt x="115" y="19"/>
                  </a:cubicBezTo>
                  <a:cubicBezTo>
                    <a:pt x="115" y="19"/>
                    <a:pt x="115" y="19"/>
                    <a:pt x="115" y="19"/>
                  </a:cubicBezTo>
                  <a:cubicBezTo>
                    <a:pt x="115" y="19"/>
                    <a:pt x="115" y="20"/>
                    <a:pt x="114" y="20"/>
                  </a:cubicBezTo>
                  <a:cubicBezTo>
                    <a:pt x="114" y="19"/>
                    <a:pt x="114" y="19"/>
                    <a:pt x="114" y="19"/>
                  </a:cubicBezTo>
                  <a:cubicBezTo>
                    <a:pt x="114" y="19"/>
                    <a:pt x="114" y="19"/>
                    <a:pt x="114" y="19"/>
                  </a:cubicBezTo>
                  <a:cubicBezTo>
                    <a:pt x="114" y="19"/>
                    <a:pt x="114" y="19"/>
                    <a:pt x="114" y="19"/>
                  </a:cubicBezTo>
                  <a:cubicBezTo>
                    <a:pt x="113" y="19"/>
                    <a:pt x="113" y="19"/>
                    <a:pt x="113" y="20"/>
                  </a:cubicBezTo>
                  <a:cubicBezTo>
                    <a:pt x="113" y="20"/>
                    <a:pt x="113" y="20"/>
                    <a:pt x="112" y="20"/>
                  </a:cubicBezTo>
                  <a:cubicBezTo>
                    <a:pt x="112" y="20"/>
                    <a:pt x="111" y="20"/>
                    <a:pt x="111" y="20"/>
                  </a:cubicBezTo>
                  <a:cubicBezTo>
                    <a:pt x="111" y="20"/>
                    <a:pt x="111" y="20"/>
                    <a:pt x="111" y="20"/>
                  </a:cubicBezTo>
                  <a:cubicBezTo>
                    <a:pt x="110" y="20"/>
                    <a:pt x="110" y="20"/>
                    <a:pt x="109" y="20"/>
                  </a:cubicBezTo>
                  <a:cubicBezTo>
                    <a:pt x="109" y="20"/>
                    <a:pt x="109" y="21"/>
                    <a:pt x="108" y="21"/>
                  </a:cubicBezTo>
                  <a:cubicBezTo>
                    <a:pt x="108" y="21"/>
                    <a:pt x="108" y="21"/>
                    <a:pt x="107" y="21"/>
                  </a:cubicBezTo>
                  <a:cubicBezTo>
                    <a:pt x="107" y="21"/>
                    <a:pt x="107" y="21"/>
                    <a:pt x="107" y="21"/>
                  </a:cubicBezTo>
                  <a:cubicBezTo>
                    <a:pt x="107" y="22"/>
                    <a:pt x="107" y="22"/>
                    <a:pt x="107" y="22"/>
                  </a:cubicBezTo>
                  <a:cubicBezTo>
                    <a:pt x="107" y="22"/>
                    <a:pt x="106" y="22"/>
                    <a:pt x="106" y="22"/>
                  </a:cubicBezTo>
                  <a:cubicBezTo>
                    <a:pt x="105" y="22"/>
                    <a:pt x="105" y="22"/>
                    <a:pt x="105" y="22"/>
                  </a:cubicBezTo>
                  <a:cubicBezTo>
                    <a:pt x="105" y="22"/>
                    <a:pt x="105" y="22"/>
                    <a:pt x="105" y="22"/>
                  </a:cubicBezTo>
                  <a:cubicBezTo>
                    <a:pt x="105" y="23"/>
                    <a:pt x="104" y="23"/>
                    <a:pt x="104" y="23"/>
                  </a:cubicBezTo>
                  <a:cubicBezTo>
                    <a:pt x="104" y="23"/>
                    <a:pt x="104" y="23"/>
                    <a:pt x="104" y="23"/>
                  </a:cubicBezTo>
                  <a:cubicBezTo>
                    <a:pt x="104" y="24"/>
                    <a:pt x="104" y="24"/>
                    <a:pt x="104" y="24"/>
                  </a:cubicBezTo>
                  <a:cubicBezTo>
                    <a:pt x="104" y="24"/>
                    <a:pt x="104" y="24"/>
                    <a:pt x="104" y="24"/>
                  </a:cubicBezTo>
                  <a:cubicBezTo>
                    <a:pt x="105" y="24"/>
                    <a:pt x="105" y="24"/>
                    <a:pt x="106" y="24"/>
                  </a:cubicBezTo>
                  <a:cubicBezTo>
                    <a:pt x="106" y="25"/>
                    <a:pt x="106" y="25"/>
                    <a:pt x="106" y="25"/>
                  </a:cubicBezTo>
                  <a:cubicBezTo>
                    <a:pt x="105" y="25"/>
                    <a:pt x="104" y="25"/>
                    <a:pt x="103" y="25"/>
                  </a:cubicBezTo>
                  <a:cubicBezTo>
                    <a:pt x="103" y="25"/>
                    <a:pt x="103" y="25"/>
                    <a:pt x="103" y="25"/>
                  </a:cubicBezTo>
                  <a:cubicBezTo>
                    <a:pt x="103" y="25"/>
                    <a:pt x="103" y="25"/>
                    <a:pt x="103" y="25"/>
                  </a:cubicBezTo>
                  <a:cubicBezTo>
                    <a:pt x="104" y="25"/>
                    <a:pt x="104" y="25"/>
                    <a:pt x="104" y="25"/>
                  </a:cubicBezTo>
                  <a:cubicBezTo>
                    <a:pt x="104" y="25"/>
                    <a:pt x="104" y="26"/>
                    <a:pt x="104" y="26"/>
                  </a:cubicBezTo>
                  <a:cubicBezTo>
                    <a:pt x="104" y="26"/>
                    <a:pt x="103" y="26"/>
                    <a:pt x="103" y="26"/>
                  </a:cubicBezTo>
                  <a:cubicBezTo>
                    <a:pt x="103" y="26"/>
                    <a:pt x="103" y="26"/>
                    <a:pt x="103" y="26"/>
                  </a:cubicBezTo>
                  <a:cubicBezTo>
                    <a:pt x="103" y="26"/>
                    <a:pt x="103" y="26"/>
                    <a:pt x="103" y="26"/>
                  </a:cubicBezTo>
                  <a:cubicBezTo>
                    <a:pt x="103" y="27"/>
                    <a:pt x="103" y="27"/>
                    <a:pt x="104" y="27"/>
                  </a:cubicBezTo>
                  <a:cubicBezTo>
                    <a:pt x="104" y="27"/>
                    <a:pt x="104" y="27"/>
                    <a:pt x="104" y="27"/>
                  </a:cubicBezTo>
                  <a:cubicBezTo>
                    <a:pt x="104" y="27"/>
                    <a:pt x="104" y="27"/>
                    <a:pt x="104" y="27"/>
                  </a:cubicBezTo>
                  <a:cubicBezTo>
                    <a:pt x="103" y="27"/>
                    <a:pt x="101" y="27"/>
                    <a:pt x="101" y="27"/>
                  </a:cubicBezTo>
                  <a:cubicBezTo>
                    <a:pt x="101" y="27"/>
                    <a:pt x="101" y="27"/>
                    <a:pt x="101" y="27"/>
                  </a:cubicBezTo>
                  <a:cubicBezTo>
                    <a:pt x="101" y="27"/>
                    <a:pt x="101" y="27"/>
                    <a:pt x="101" y="27"/>
                  </a:cubicBezTo>
                  <a:cubicBezTo>
                    <a:pt x="101" y="28"/>
                    <a:pt x="101" y="28"/>
                    <a:pt x="101" y="28"/>
                  </a:cubicBezTo>
                  <a:cubicBezTo>
                    <a:pt x="100" y="28"/>
                    <a:pt x="100" y="28"/>
                    <a:pt x="100" y="28"/>
                  </a:cubicBezTo>
                  <a:cubicBezTo>
                    <a:pt x="99" y="28"/>
                    <a:pt x="99" y="28"/>
                    <a:pt x="98" y="28"/>
                  </a:cubicBezTo>
                  <a:cubicBezTo>
                    <a:pt x="98" y="28"/>
                    <a:pt x="99" y="29"/>
                    <a:pt x="99" y="29"/>
                  </a:cubicBezTo>
                  <a:cubicBezTo>
                    <a:pt x="99" y="29"/>
                    <a:pt x="99" y="29"/>
                    <a:pt x="100" y="29"/>
                  </a:cubicBezTo>
                  <a:cubicBezTo>
                    <a:pt x="100" y="29"/>
                    <a:pt x="100" y="28"/>
                    <a:pt x="100" y="28"/>
                  </a:cubicBezTo>
                  <a:cubicBezTo>
                    <a:pt x="101" y="28"/>
                    <a:pt x="102" y="28"/>
                    <a:pt x="103" y="28"/>
                  </a:cubicBezTo>
                  <a:cubicBezTo>
                    <a:pt x="103" y="28"/>
                    <a:pt x="103" y="29"/>
                    <a:pt x="103" y="29"/>
                  </a:cubicBezTo>
                  <a:cubicBezTo>
                    <a:pt x="102" y="29"/>
                    <a:pt x="101" y="29"/>
                    <a:pt x="100" y="29"/>
                  </a:cubicBezTo>
                  <a:cubicBezTo>
                    <a:pt x="100" y="30"/>
                    <a:pt x="100" y="30"/>
                    <a:pt x="100" y="30"/>
                  </a:cubicBezTo>
                  <a:cubicBezTo>
                    <a:pt x="100" y="30"/>
                    <a:pt x="101" y="30"/>
                    <a:pt x="102" y="29"/>
                  </a:cubicBezTo>
                  <a:cubicBezTo>
                    <a:pt x="102" y="29"/>
                    <a:pt x="103" y="30"/>
                    <a:pt x="104" y="30"/>
                  </a:cubicBezTo>
                  <a:cubicBezTo>
                    <a:pt x="104" y="30"/>
                    <a:pt x="105" y="30"/>
                    <a:pt x="105" y="30"/>
                  </a:cubicBezTo>
                  <a:cubicBezTo>
                    <a:pt x="105" y="30"/>
                    <a:pt x="105" y="30"/>
                    <a:pt x="105" y="30"/>
                  </a:cubicBezTo>
                  <a:cubicBezTo>
                    <a:pt x="106" y="30"/>
                    <a:pt x="106" y="30"/>
                    <a:pt x="106" y="30"/>
                  </a:cubicBezTo>
                  <a:cubicBezTo>
                    <a:pt x="107" y="30"/>
                    <a:pt x="107" y="30"/>
                    <a:pt x="107" y="30"/>
                  </a:cubicBezTo>
                  <a:cubicBezTo>
                    <a:pt x="108" y="30"/>
                    <a:pt x="108" y="30"/>
                    <a:pt x="108" y="30"/>
                  </a:cubicBezTo>
                  <a:cubicBezTo>
                    <a:pt x="108" y="30"/>
                    <a:pt x="108" y="30"/>
                    <a:pt x="108" y="30"/>
                  </a:cubicBezTo>
                  <a:cubicBezTo>
                    <a:pt x="108" y="30"/>
                    <a:pt x="108" y="30"/>
                    <a:pt x="108" y="30"/>
                  </a:cubicBezTo>
                  <a:cubicBezTo>
                    <a:pt x="109" y="30"/>
                    <a:pt x="109" y="30"/>
                    <a:pt x="109" y="30"/>
                  </a:cubicBezTo>
                  <a:cubicBezTo>
                    <a:pt x="108" y="29"/>
                    <a:pt x="108" y="29"/>
                    <a:pt x="107" y="29"/>
                  </a:cubicBezTo>
                  <a:cubicBezTo>
                    <a:pt x="107" y="29"/>
                    <a:pt x="107" y="29"/>
                    <a:pt x="107" y="29"/>
                  </a:cubicBezTo>
                  <a:cubicBezTo>
                    <a:pt x="108" y="29"/>
                    <a:pt x="109" y="29"/>
                    <a:pt x="109" y="29"/>
                  </a:cubicBezTo>
                  <a:cubicBezTo>
                    <a:pt x="109" y="29"/>
                    <a:pt x="109" y="29"/>
                    <a:pt x="109" y="29"/>
                  </a:cubicBezTo>
                  <a:cubicBezTo>
                    <a:pt x="109" y="28"/>
                    <a:pt x="108" y="28"/>
                    <a:pt x="107" y="28"/>
                  </a:cubicBezTo>
                  <a:cubicBezTo>
                    <a:pt x="107" y="28"/>
                    <a:pt x="107" y="28"/>
                    <a:pt x="107" y="28"/>
                  </a:cubicBezTo>
                  <a:cubicBezTo>
                    <a:pt x="108" y="28"/>
                    <a:pt x="110" y="28"/>
                    <a:pt x="110" y="28"/>
                  </a:cubicBezTo>
                  <a:cubicBezTo>
                    <a:pt x="110" y="28"/>
                    <a:pt x="110" y="28"/>
                    <a:pt x="110" y="28"/>
                  </a:cubicBezTo>
                  <a:cubicBezTo>
                    <a:pt x="110" y="28"/>
                    <a:pt x="110" y="28"/>
                    <a:pt x="110" y="28"/>
                  </a:cubicBezTo>
                  <a:cubicBezTo>
                    <a:pt x="110" y="28"/>
                    <a:pt x="110" y="28"/>
                    <a:pt x="110" y="28"/>
                  </a:cubicBezTo>
                  <a:cubicBezTo>
                    <a:pt x="110" y="28"/>
                    <a:pt x="109" y="27"/>
                    <a:pt x="108" y="27"/>
                  </a:cubicBezTo>
                  <a:cubicBezTo>
                    <a:pt x="108" y="27"/>
                    <a:pt x="108" y="27"/>
                    <a:pt x="108" y="27"/>
                  </a:cubicBezTo>
                  <a:cubicBezTo>
                    <a:pt x="108" y="27"/>
                    <a:pt x="108" y="27"/>
                    <a:pt x="108" y="27"/>
                  </a:cubicBezTo>
                  <a:cubicBezTo>
                    <a:pt x="108" y="27"/>
                    <a:pt x="108" y="27"/>
                    <a:pt x="108" y="26"/>
                  </a:cubicBezTo>
                  <a:cubicBezTo>
                    <a:pt x="109" y="26"/>
                    <a:pt x="109" y="27"/>
                    <a:pt x="110" y="27"/>
                  </a:cubicBezTo>
                  <a:cubicBezTo>
                    <a:pt x="110" y="27"/>
                    <a:pt x="110" y="27"/>
                    <a:pt x="110" y="27"/>
                  </a:cubicBezTo>
                  <a:cubicBezTo>
                    <a:pt x="110" y="27"/>
                    <a:pt x="111" y="27"/>
                    <a:pt x="111" y="27"/>
                  </a:cubicBezTo>
                  <a:cubicBezTo>
                    <a:pt x="111" y="27"/>
                    <a:pt x="111" y="27"/>
                    <a:pt x="111" y="27"/>
                  </a:cubicBezTo>
                  <a:cubicBezTo>
                    <a:pt x="111" y="27"/>
                    <a:pt x="111" y="26"/>
                    <a:pt x="112" y="26"/>
                  </a:cubicBezTo>
                  <a:cubicBezTo>
                    <a:pt x="112" y="26"/>
                    <a:pt x="112" y="26"/>
                    <a:pt x="112" y="26"/>
                  </a:cubicBezTo>
                  <a:cubicBezTo>
                    <a:pt x="111" y="26"/>
                    <a:pt x="111" y="25"/>
                    <a:pt x="110" y="25"/>
                  </a:cubicBezTo>
                  <a:cubicBezTo>
                    <a:pt x="110" y="25"/>
                    <a:pt x="110" y="25"/>
                    <a:pt x="110" y="25"/>
                  </a:cubicBezTo>
                  <a:cubicBezTo>
                    <a:pt x="111" y="25"/>
                    <a:pt x="112" y="25"/>
                    <a:pt x="113" y="25"/>
                  </a:cubicBezTo>
                  <a:cubicBezTo>
                    <a:pt x="113" y="25"/>
                    <a:pt x="112" y="25"/>
                    <a:pt x="112" y="24"/>
                  </a:cubicBezTo>
                  <a:cubicBezTo>
                    <a:pt x="113" y="24"/>
                    <a:pt x="113" y="24"/>
                    <a:pt x="114" y="25"/>
                  </a:cubicBezTo>
                  <a:cubicBezTo>
                    <a:pt x="114" y="25"/>
                    <a:pt x="114" y="25"/>
                    <a:pt x="114" y="25"/>
                  </a:cubicBezTo>
                  <a:cubicBezTo>
                    <a:pt x="114" y="25"/>
                    <a:pt x="114" y="25"/>
                    <a:pt x="114" y="25"/>
                  </a:cubicBezTo>
                  <a:cubicBezTo>
                    <a:pt x="114" y="25"/>
                    <a:pt x="114" y="25"/>
                    <a:pt x="114" y="25"/>
                  </a:cubicBezTo>
                  <a:cubicBezTo>
                    <a:pt x="114" y="25"/>
                    <a:pt x="114" y="25"/>
                    <a:pt x="114" y="25"/>
                  </a:cubicBezTo>
                  <a:close/>
                  <a:moveTo>
                    <a:pt x="195" y="24"/>
                  </a:moveTo>
                  <a:cubicBezTo>
                    <a:pt x="195" y="25"/>
                    <a:pt x="195" y="25"/>
                    <a:pt x="195" y="25"/>
                  </a:cubicBezTo>
                  <a:cubicBezTo>
                    <a:pt x="195" y="25"/>
                    <a:pt x="195" y="25"/>
                    <a:pt x="195" y="25"/>
                  </a:cubicBezTo>
                  <a:cubicBezTo>
                    <a:pt x="195" y="24"/>
                    <a:pt x="195" y="25"/>
                    <a:pt x="195" y="24"/>
                  </a:cubicBezTo>
                  <a:close/>
                  <a:moveTo>
                    <a:pt x="102" y="23"/>
                  </a:moveTo>
                  <a:cubicBezTo>
                    <a:pt x="102" y="23"/>
                    <a:pt x="103" y="23"/>
                    <a:pt x="103" y="23"/>
                  </a:cubicBezTo>
                  <a:cubicBezTo>
                    <a:pt x="103" y="23"/>
                    <a:pt x="103" y="23"/>
                    <a:pt x="103" y="23"/>
                  </a:cubicBezTo>
                  <a:cubicBezTo>
                    <a:pt x="103" y="23"/>
                    <a:pt x="103" y="23"/>
                    <a:pt x="103" y="23"/>
                  </a:cubicBezTo>
                  <a:cubicBezTo>
                    <a:pt x="103" y="23"/>
                    <a:pt x="102" y="23"/>
                    <a:pt x="102" y="23"/>
                  </a:cubicBezTo>
                  <a:close/>
                  <a:moveTo>
                    <a:pt x="181" y="22"/>
                  </a:moveTo>
                  <a:cubicBezTo>
                    <a:pt x="181" y="22"/>
                    <a:pt x="181" y="22"/>
                    <a:pt x="181" y="22"/>
                  </a:cubicBezTo>
                  <a:cubicBezTo>
                    <a:pt x="181" y="22"/>
                    <a:pt x="181" y="22"/>
                    <a:pt x="181" y="22"/>
                  </a:cubicBezTo>
                  <a:cubicBezTo>
                    <a:pt x="181" y="22"/>
                    <a:pt x="181" y="22"/>
                    <a:pt x="181" y="22"/>
                  </a:cubicBezTo>
                  <a:close/>
                  <a:moveTo>
                    <a:pt x="212" y="19"/>
                  </a:moveTo>
                  <a:cubicBezTo>
                    <a:pt x="212" y="19"/>
                    <a:pt x="212" y="20"/>
                    <a:pt x="212" y="19"/>
                  </a:cubicBezTo>
                  <a:cubicBezTo>
                    <a:pt x="212" y="19"/>
                    <a:pt x="212" y="19"/>
                    <a:pt x="212" y="19"/>
                  </a:cubicBezTo>
                  <a:close/>
                  <a:moveTo>
                    <a:pt x="220" y="18"/>
                  </a:moveTo>
                  <a:cubicBezTo>
                    <a:pt x="220" y="19"/>
                    <a:pt x="220" y="19"/>
                    <a:pt x="220" y="19"/>
                  </a:cubicBezTo>
                  <a:cubicBezTo>
                    <a:pt x="220" y="19"/>
                    <a:pt x="221" y="19"/>
                    <a:pt x="221" y="19"/>
                  </a:cubicBezTo>
                  <a:cubicBezTo>
                    <a:pt x="221" y="19"/>
                    <a:pt x="221" y="19"/>
                    <a:pt x="221" y="19"/>
                  </a:cubicBezTo>
                  <a:cubicBezTo>
                    <a:pt x="221" y="19"/>
                    <a:pt x="221" y="18"/>
                    <a:pt x="221" y="18"/>
                  </a:cubicBezTo>
                  <a:cubicBezTo>
                    <a:pt x="221" y="18"/>
                    <a:pt x="220" y="18"/>
                    <a:pt x="220" y="18"/>
                  </a:cubicBezTo>
                  <a:close/>
                  <a:moveTo>
                    <a:pt x="217" y="15"/>
                  </a:moveTo>
                  <a:cubicBezTo>
                    <a:pt x="217" y="15"/>
                    <a:pt x="217" y="15"/>
                    <a:pt x="217" y="15"/>
                  </a:cubicBezTo>
                  <a:cubicBezTo>
                    <a:pt x="217" y="15"/>
                    <a:pt x="217" y="15"/>
                    <a:pt x="217" y="15"/>
                  </a:cubicBezTo>
                  <a:cubicBezTo>
                    <a:pt x="217" y="15"/>
                    <a:pt x="217" y="15"/>
                    <a:pt x="218" y="15"/>
                  </a:cubicBezTo>
                  <a:cubicBezTo>
                    <a:pt x="218" y="15"/>
                    <a:pt x="218" y="15"/>
                    <a:pt x="218" y="15"/>
                  </a:cubicBezTo>
                  <a:cubicBezTo>
                    <a:pt x="217" y="15"/>
                    <a:pt x="218" y="15"/>
                    <a:pt x="217" y="15"/>
                  </a:cubicBezTo>
                  <a:close/>
                  <a:moveTo>
                    <a:pt x="227" y="9"/>
                  </a:moveTo>
                  <a:cubicBezTo>
                    <a:pt x="228" y="9"/>
                    <a:pt x="228" y="9"/>
                    <a:pt x="228" y="9"/>
                  </a:cubicBezTo>
                  <a:cubicBezTo>
                    <a:pt x="229" y="8"/>
                    <a:pt x="230" y="7"/>
                    <a:pt x="231" y="8"/>
                  </a:cubicBezTo>
                  <a:cubicBezTo>
                    <a:pt x="231" y="8"/>
                    <a:pt x="232" y="8"/>
                    <a:pt x="232" y="8"/>
                  </a:cubicBezTo>
                  <a:cubicBezTo>
                    <a:pt x="232" y="8"/>
                    <a:pt x="233" y="8"/>
                    <a:pt x="233" y="8"/>
                  </a:cubicBezTo>
                  <a:cubicBezTo>
                    <a:pt x="233" y="8"/>
                    <a:pt x="234" y="9"/>
                    <a:pt x="234" y="9"/>
                  </a:cubicBezTo>
                  <a:cubicBezTo>
                    <a:pt x="234" y="9"/>
                    <a:pt x="235" y="9"/>
                    <a:pt x="235" y="9"/>
                  </a:cubicBezTo>
                  <a:cubicBezTo>
                    <a:pt x="235" y="9"/>
                    <a:pt x="236" y="9"/>
                    <a:pt x="236" y="9"/>
                  </a:cubicBezTo>
                  <a:cubicBezTo>
                    <a:pt x="236" y="9"/>
                    <a:pt x="237" y="9"/>
                    <a:pt x="238" y="10"/>
                  </a:cubicBezTo>
                  <a:cubicBezTo>
                    <a:pt x="238" y="10"/>
                    <a:pt x="238" y="10"/>
                    <a:pt x="238" y="10"/>
                  </a:cubicBezTo>
                  <a:cubicBezTo>
                    <a:pt x="238" y="10"/>
                    <a:pt x="238" y="10"/>
                    <a:pt x="238" y="10"/>
                  </a:cubicBezTo>
                  <a:cubicBezTo>
                    <a:pt x="237" y="10"/>
                    <a:pt x="237" y="10"/>
                    <a:pt x="237" y="10"/>
                  </a:cubicBezTo>
                  <a:cubicBezTo>
                    <a:pt x="236" y="10"/>
                    <a:pt x="235" y="10"/>
                    <a:pt x="235" y="11"/>
                  </a:cubicBezTo>
                  <a:cubicBezTo>
                    <a:pt x="234" y="11"/>
                    <a:pt x="233" y="11"/>
                    <a:pt x="232" y="11"/>
                  </a:cubicBezTo>
                  <a:cubicBezTo>
                    <a:pt x="232" y="11"/>
                    <a:pt x="232" y="11"/>
                    <a:pt x="232" y="11"/>
                  </a:cubicBezTo>
                  <a:cubicBezTo>
                    <a:pt x="231" y="11"/>
                    <a:pt x="231" y="11"/>
                    <a:pt x="230" y="11"/>
                  </a:cubicBezTo>
                  <a:cubicBezTo>
                    <a:pt x="229" y="11"/>
                    <a:pt x="228" y="11"/>
                    <a:pt x="227" y="11"/>
                  </a:cubicBezTo>
                  <a:cubicBezTo>
                    <a:pt x="227" y="11"/>
                    <a:pt x="227" y="11"/>
                    <a:pt x="226" y="11"/>
                  </a:cubicBezTo>
                  <a:cubicBezTo>
                    <a:pt x="226" y="11"/>
                    <a:pt x="223" y="12"/>
                    <a:pt x="223" y="11"/>
                  </a:cubicBezTo>
                  <a:cubicBezTo>
                    <a:pt x="223" y="11"/>
                    <a:pt x="223" y="11"/>
                    <a:pt x="223" y="11"/>
                  </a:cubicBezTo>
                  <a:cubicBezTo>
                    <a:pt x="223" y="11"/>
                    <a:pt x="223" y="11"/>
                    <a:pt x="223" y="11"/>
                  </a:cubicBezTo>
                  <a:cubicBezTo>
                    <a:pt x="223" y="11"/>
                    <a:pt x="223" y="11"/>
                    <a:pt x="223" y="10"/>
                  </a:cubicBezTo>
                  <a:cubicBezTo>
                    <a:pt x="223" y="10"/>
                    <a:pt x="223" y="9"/>
                    <a:pt x="223" y="9"/>
                  </a:cubicBezTo>
                  <a:cubicBezTo>
                    <a:pt x="223" y="9"/>
                    <a:pt x="223" y="9"/>
                    <a:pt x="223" y="9"/>
                  </a:cubicBezTo>
                  <a:cubicBezTo>
                    <a:pt x="223" y="9"/>
                    <a:pt x="224" y="9"/>
                    <a:pt x="224" y="9"/>
                  </a:cubicBezTo>
                  <a:cubicBezTo>
                    <a:pt x="224" y="9"/>
                    <a:pt x="224" y="9"/>
                    <a:pt x="224" y="9"/>
                  </a:cubicBezTo>
                  <a:cubicBezTo>
                    <a:pt x="224" y="9"/>
                    <a:pt x="223" y="8"/>
                    <a:pt x="223" y="8"/>
                  </a:cubicBezTo>
                  <a:cubicBezTo>
                    <a:pt x="223" y="8"/>
                    <a:pt x="223" y="8"/>
                    <a:pt x="223" y="8"/>
                  </a:cubicBezTo>
                  <a:cubicBezTo>
                    <a:pt x="224" y="8"/>
                    <a:pt x="224" y="8"/>
                    <a:pt x="225" y="8"/>
                  </a:cubicBezTo>
                  <a:cubicBezTo>
                    <a:pt x="225" y="8"/>
                    <a:pt x="225" y="8"/>
                    <a:pt x="225" y="8"/>
                  </a:cubicBezTo>
                  <a:cubicBezTo>
                    <a:pt x="224" y="8"/>
                    <a:pt x="223" y="8"/>
                    <a:pt x="223" y="8"/>
                  </a:cubicBezTo>
                  <a:cubicBezTo>
                    <a:pt x="223" y="8"/>
                    <a:pt x="223" y="8"/>
                    <a:pt x="223" y="8"/>
                  </a:cubicBezTo>
                  <a:cubicBezTo>
                    <a:pt x="223" y="7"/>
                    <a:pt x="223" y="7"/>
                    <a:pt x="223" y="7"/>
                  </a:cubicBezTo>
                  <a:cubicBezTo>
                    <a:pt x="223" y="7"/>
                    <a:pt x="223" y="7"/>
                    <a:pt x="224" y="7"/>
                  </a:cubicBezTo>
                  <a:cubicBezTo>
                    <a:pt x="224" y="7"/>
                    <a:pt x="225" y="7"/>
                    <a:pt x="225" y="7"/>
                  </a:cubicBezTo>
                  <a:cubicBezTo>
                    <a:pt x="225" y="7"/>
                    <a:pt x="225" y="7"/>
                    <a:pt x="225" y="7"/>
                  </a:cubicBezTo>
                  <a:cubicBezTo>
                    <a:pt x="226" y="7"/>
                    <a:pt x="226" y="7"/>
                    <a:pt x="226" y="7"/>
                  </a:cubicBezTo>
                  <a:cubicBezTo>
                    <a:pt x="227" y="7"/>
                    <a:pt x="227" y="7"/>
                    <a:pt x="227" y="7"/>
                  </a:cubicBezTo>
                  <a:cubicBezTo>
                    <a:pt x="227" y="7"/>
                    <a:pt x="227" y="8"/>
                    <a:pt x="227" y="8"/>
                  </a:cubicBezTo>
                  <a:cubicBezTo>
                    <a:pt x="227" y="8"/>
                    <a:pt x="228" y="8"/>
                    <a:pt x="228" y="8"/>
                  </a:cubicBezTo>
                  <a:cubicBezTo>
                    <a:pt x="228" y="8"/>
                    <a:pt x="227" y="9"/>
                    <a:pt x="227" y="9"/>
                  </a:cubicBezTo>
                  <a:close/>
                  <a:moveTo>
                    <a:pt x="192" y="4"/>
                  </a:moveTo>
                  <a:cubicBezTo>
                    <a:pt x="193" y="4"/>
                    <a:pt x="194" y="4"/>
                    <a:pt x="194" y="5"/>
                  </a:cubicBezTo>
                  <a:cubicBezTo>
                    <a:pt x="195" y="5"/>
                    <a:pt x="195" y="4"/>
                    <a:pt x="195" y="4"/>
                  </a:cubicBezTo>
                  <a:cubicBezTo>
                    <a:pt x="196" y="4"/>
                    <a:pt x="197" y="5"/>
                    <a:pt x="198" y="5"/>
                  </a:cubicBezTo>
                  <a:cubicBezTo>
                    <a:pt x="198" y="5"/>
                    <a:pt x="198" y="5"/>
                    <a:pt x="198" y="5"/>
                  </a:cubicBezTo>
                  <a:cubicBezTo>
                    <a:pt x="198" y="5"/>
                    <a:pt x="198" y="5"/>
                    <a:pt x="198" y="5"/>
                  </a:cubicBezTo>
                  <a:cubicBezTo>
                    <a:pt x="197" y="5"/>
                    <a:pt x="196" y="6"/>
                    <a:pt x="195" y="5"/>
                  </a:cubicBezTo>
                  <a:cubicBezTo>
                    <a:pt x="195" y="5"/>
                    <a:pt x="195" y="5"/>
                    <a:pt x="195" y="5"/>
                  </a:cubicBezTo>
                  <a:cubicBezTo>
                    <a:pt x="195" y="5"/>
                    <a:pt x="193" y="5"/>
                    <a:pt x="192" y="5"/>
                  </a:cubicBezTo>
                  <a:cubicBezTo>
                    <a:pt x="192" y="5"/>
                    <a:pt x="192" y="5"/>
                    <a:pt x="192" y="4"/>
                  </a:cubicBezTo>
                  <a:close/>
                  <a:moveTo>
                    <a:pt x="101" y="4"/>
                  </a:moveTo>
                  <a:cubicBezTo>
                    <a:pt x="101" y="4"/>
                    <a:pt x="101" y="4"/>
                    <a:pt x="102" y="4"/>
                  </a:cubicBezTo>
                  <a:cubicBezTo>
                    <a:pt x="102" y="4"/>
                    <a:pt x="102" y="4"/>
                    <a:pt x="102" y="4"/>
                  </a:cubicBezTo>
                  <a:cubicBezTo>
                    <a:pt x="102" y="4"/>
                    <a:pt x="101" y="4"/>
                    <a:pt x="101" y="4"/>
                  </a:cubicBezTo>
                  <a:cubicBezTo>
                    <a:pt x="101" y="4"/>
                    <a:pt x="101" y="4"/>
                    <a:pt x="101" y="4"/>
                  </a:cubicBezTo>
                  <a:cubicBezTo>
                    <a:pt x="101" y="4"/>
                    <a:pt x="101" y="4"/>
                    <a:pt x="101" y="4"/>
                  </a:cubicBezTo>
                  <a:cubicBezTo>
                    <a:pt x="101" y="4"/>
                    <a:pt x="101" y="4"/>
                    <a:pt x="101" y="4"/>
                  </a:cubicBezTo>
                  <a:close/>
                  <a:moveTo>
                    <a:pt x="209" y="5"/>
                  </a:moveTo>
                  <a:cubicBezTo>
                    <a:pt x="209" y="5"/>
                    <a:pt x="209" y="5"/>
                    <a:pt x="209" y="5"/>
                  </a:cubicBezTo>
                  <a:cubicBezTo>
                    <a:pt x="209" y="6"/>
                    <a:pt x="210" y="6"/>
                    <a:pt x="210" y="6"/>
                  </a:cubicBezTo>
                  <a:cubicBezTo>
                    <a:pt x="210" y="5"/>
                    <a:pt x="210" y="5"/>
                    <a:pt x="210" y="5"/>
                  </a:cubicBezTo>
                  <a:cubicBezTo>
                    <a:pt x="210" y="5"/>
                    <a:pt x="211" y="5"/>
                    <a:pt x="211" y="5"/>
                  </a:cubicBezTo>
                  <a:cubicBezTo>
                    <a:pt x="211" y="5"/>
                    <a:pt x="212" y="5"/>
                    <a:pt x="212" y="5"/>
                  </a:cubicBezTo>
                  <a:cubicBezTo>
                    <a:pt x="212" y="5"/>
                    <a:pt x="212" y="5"/>
                    <a:pt x="212" y="5"/>
                  </a:cubicBezTo>
                  <a:cubicBezTo>
                    <a:pt x="212" y="4"/>
                    <a:pt x="212" y="4"/>
                    <a:pt x="213" y="4"/>
                  </a:cubicBezTo>
                  <a:cubicBezTo>
                    <a:pt x="213" y="4"/>
                    <a:pt x="213" y="4"/>
                    <a:pt x="214" y="4"/>
                  </a:cubicBezTo>
                  <a:cubicBezTo>
                    <a:pt x="214" y="5"/>
                    <a:pt x="216" y="5"/>
                    <a:pt x="216" y="5"/>
                  </a:cubicBezTo>
                  <a:cubicBezTo>
                    <a:pt x="216" y="5"/>
                    <a:pt x="216" y="6"/>
                    <a:pt x="216" y="6"/>
                  </a:cubicBezTo>
                  <a:cubicBezTo>
                    <a:pt x="217" y="6"/>
                    <a:pt x="217" y="6"/>
                    <a:pt x="217" y="7"/>
                  </a:cubicBezTo>
                  <a:cubicBezTo>
                    <a:pt x="217" y="7"/>
                    <a:pt x="217" y="7"/>
                    <a:pt x="216" y="7"/>
                  </a:cubicBezTo>
                  <a:cubicBezTo>
                    <a:pt x="216" y="7"/>
                    <a:pt x="216" y="7"/>
                    <a:pt x="216" y="7"/>
                  </a:cubicBezTo>
                  <a:cubicBezTo>
                    <a:pt x="217" y="7"/>
                    <a:pt x="219" y="8"/>
                    <a:pt x="220" y="8"/>
                  </a:cubicBezTo>
                  <a:cubicBezTo>
                    <a:pt x="220" y="8"/>
                    <a:pt x="219" y="8"/>
                    <a:pt x="219" y="8"/>
                  </a:cubicBezTo>
                  <a:cubicBezTo>
                    <a:pt x="219" y="9"/>
                    <a:pt x="219" y="8"/>
                    <a:pt x="218" y="8"/>
                  </a:cubicBezTo>
                  <a:cubicBezTo>
                    <a:pt x="218" y="9"/>
                    <a:pt x="216" y="9"/>
                    <a:pt x="216" y="8"/>
                  </a:cubicBezTo>
                  <a:cubicBezTo>
                    <a:pt x="215" y="8"/>
                    <a:pt x="215" y="8"/>
                    <a:pt x="214" y="8"/>
                  </a:cubicBezTo>
                  <a:cubicBezTo>
                    <a:pt x="214" y="8"/>
                    <a:pt x="214" y="8"/>
                    <a:pt x="214" y="8"/>
                  </a:cubicBezTo>
                  <a:cubicBezTo>
                    <a:pt x="214" y="8"/>
                    <a:pt x="213" y="8"/>
                    <a:pt x="213" y="8"/>
                  </a:cubicBezTo>
                  <a:cubicBezTo>
                    <a:pt x="212" y="8"/>
                    <a:pt x="212" y="8"/>
                    <a:pt x="211" y="8"/>
                  </a:cubicBezTo>
                  <a:cubicBezTo>
                    <a:pt x="210" y="8"/>
                    <a:pt x="209" y="8"/>
                    <a:pt x="208" y="8"/>
                  </a:cubicBezTo>
                  <a:cubicBezTo>
                    <a:pt x="208" y="8"/>
                    <a:pt x="207" y="7"/>
                    <a:pt x="207" y="7"/>
                  </a:cubicBezTo>
                  <a:cubicBezTo>
                    <a:pt x="206" y="7"/>
                    <a:pt x="206" y="8"/>
                    <a:pt x="205" y="8"/>
                  </a:cubicBezTo>
                  <a:cubicBezTo>
                    <a:pt x="205" y="7"/>
                    <a:pt x="204" y="7"/>
                    <a:pt x="204" y="7"/>
                  </a:cubicBezTo>
                  <a:cubicBezTo>
                    <a:pt x="204" y="7"/>
                    <a:pt x="203" y="7"/>
                    <a:pt x="203" y="7"/>
                  </a:cubicBezTo>
                  <a:cubicBezTo>
                    <a:pt x="203" y="7"/>
                    <a:pt x="202" y="6"/>
                    <a:pt x="202" y="6"/>
                  </a:cubicBezTo>
                  <a:cubicBezTo>
                    <a:pt x="202" y="6"/>
                    <a:pt x="201" y="6"/>
                    <a:pt x="201" y="6"/>
                  </a:cubicBezTo>
                  <a:cubicBezTo>
                    <a:pt x="201" y="6"/>
                    <a:pt x="200" y="6"/>
                    <a:pt x="200" y="6"/>
                  </a:cubicBezTo>
                  <a:cubicBezTo>
                    <a:pt x="200" y="6"/>
                    <a:pt x="200" y="6"/>
                    <a:pt x="200" y="6"/>
                  </a:cubicBezTo>
                  <a:cubicBezTo>
                    <a:pt x="200" y="6"/>
                    <a:pt x="200" y="5"/>
                    <a:pt x="200" y="5"/>
                  </a:cubicBezTo>
                  <a:cubicBezTo>
                    <a:pt x="201" y="5"/>
                    <a:pt x="201" y="5"/>
                    <a:pt x="201" y="5"/>
                  </a:cubicBezTo>
                  <a:cubicBezTo>
                    <a:pt x="201" y="5"/>
                    <a:pt x="201" y="5"/>
                    <a:pt x="201" y="5"/>
                  </a:cubicBezTo>
                  <a:cubicBezTo>
                    <a:pt x="201" y="5"/>
                    <a:pt x="201" y="5"/>
                    <a:pt x="201" y="5"/>
                  </a:cubicBezTo>
                  <a:cubicBezTo>
                    <a:pt x="201" y="5"/>
                    <a:pt x="201" y="5"/>
                    <a:pt x="201" y="5"/>
                  </a:cubicBezTo>
                  <a:cubicBezTo>
                    <a:pt x="203" y="4"/>
                    <a:pt x="205" y="4"/>
                    <a:pt x="207" y="4"/>
                  </a:cubicBezTo>
                  <a:cubicBezTo>
                    <a:pt x="208" y="4"/>
                    <a:pt x="209" y="4"/>
                    <a:pt x="210" y="4"/>
                  </a:cubicBezTo>
                  <a:cubicBezTo>
                    <a:pt x="210" y="4"/>
                    <a:pt x="210" y="5"/>
                    <a:pt x="210" y="5"/>
                  </a:cubicBezTo>
                  <a:cubicBezTo>
                    <a:pt x="209" y="5"/>
                    <a:pt x="210" y="5"/>
                    <a:pt x="209" y="5"/>
                  </a:cubicBezTo>
                  <a:close/>
                  <a:moveTo>
                    <a:pt x="74" y="4"/>
                  </a:moveTo>
                  <a:cubicBezTo>
                    <a:pt x="74" y="4"/>
                    <a:pt x="74" y="4"/>
                    <a:pt x="74" y="4"/>
                  </a:cubicBezTo>
                  <a:cubicBezTo>
                    <a:pt x="74" y="4"/>
                    <a:pt x="74" y="4"/>
                    <a:pt x="74" y="4"/>
                  </a:cubicBezTo>
                  <a:cubicBezTo>
                    <a:pt x="74" y="4"/>
                    <a:pt x="74" y="4"/>
                    <a:pt x="74" y="4"/>
                  </a:cubicBezTo>
                  <a:cubicBezTo>
                    <a:pt x="74" y="4"/>
                    <a:pt x="74" y="4"/>
                    <a:pt x="74" y="4"/>
                  </a:cubicBezTo>
                  <a:close/>
                  <a:moveTo>
                    <a:pt x="66" y="3"/>
                  </a:moveTo>
                  <a:cubicBezTo>
                    <a:pt x="66" y="3"/>
                    <a:pt x="66" y="3"/>
                    <a:pt x="66" y="3"/>
                  </a:cubicBezTo>
                  <a:cubicBezTo>
                    <a:pt x="66" y="3"/>
                    <a:pt x="66" y="3"/>
                    <a:pt x="66" y="3"/>
                  </a:cubicBezTo>
                  <a:close/>
                  <a:moveTo>
                    <a:pt x="94" y="4"/>
                  </a:moveTo>
                  <a:cubicBezTo>
                    <a:pt x="93" y="4"/>
                    <a:pt x="92" y="4"/>
                    <a:pt x="91" y="4"/>
                  </a:cubicBezTo>
                  <a:cubicBezTo>
                    <a:pt x="91" y="4"/>
                    <a:pt x="91" y="4"/>
                    <a:pt x="91" y="3"/>
                  </a:cubicBezTo>
                  <a:cubicBezTo>
                    <a:pt x="92" y="3"/>
                    <a:pt x="93" y="3"/>
                    <a:pt x="93" y="3"/>
                  </a:cubicBezTo>
                  <a:cubicBezTo>
                    <a:pt x="93" y="3"/>
                    <a:pt x="93" y="3"/>
                    <a:pt x="94" y="3"/>
                  </a:cubicBezTo>
                  <a:cubicBezTo>
                    <a:pt x="94" y="4"/>
                    <a:pt x="94" y="4"/>
                    <a:pt x="94" y="4"/>
                  </a:cubicBezTo>
                  <a:close/>
                  <a:moveTo>
                    <a:pt x="82" y="3"/>
                  </a:moveTo>
                  <a:cubicBezTo>
                    <a:pt x="83" y="3"/>
                    <a:pt x="83" y="3"/>
                    <a:pt x="83" y="3"/>
                  </a:cubicBezTo>
                  <a:cubicBezTo>
                    <a:pt x="83" y="3"/>
                    <a:pt x="83" y="3"/>
                    <a:pt x="83" y="3"/>
                  </a:cubicBezTo>
                  <a:cubicBezTo>
                    <a:pt x="83" y="3"/>
                    <a:pt x="83" y="3"/>
                    <a:pt x="83" y="3"/>
                  </a:cubicBezTo>
                  <a:cubicBezTo>
                    <a:pt x="83" y="4"/>
                    <a:pt x="82" y="4"/>
                    <a:pt x="82" y="4"/>
                  </a:cubicBezTo>
                  <a:cubicBezTo>
                    <a:pt x="82" y="3"/>
                    <a:pt x="82" y="3"/>
                    <a:pt x="82" y="3"/>
                  </a:cubicBezTo>
                  <a:cubicBezTo>
                    <a:pt x="82" y="3"/>
                    <a:pt x="82" y="3"/>
                    <a:pt x="82" y="3"/>
                  </a:cubicBezTo>
                  <a:close/>
                  <a:moveTo>
                    <a:pt x="94" y="3"/>
                  </a:moveTo>
                  <a:cubicBezTo>
                    <a:pt x="95" y="3"/>
                    <a:pt x="96" y="3"/>
                    <a:pt x="97" y="3"/>
                  </a:cubicBezTo>
                  <a:cubicBezTo>
                    <a:pt x="97" y="3"/>
                    <a:pt x="97" y="3"/>
                    <a:pt x="97" y="3"/>
                  </a:cubicBezTo>
                  <a:cubicBezTo>
                    <a:pt x="97" y="3"/>
                    <a:pt x="97" y="3"/>
                    <a:pt x="97" y="3"/>
                  </a:cubicBezTo>
                  <a:cubicBezTo>
                    <a:pt x="96" y="3"/>
                    <a:pt x="96" y="4"/>
                    <a:pt x="96" y="4"/>
                  </a:cubicBezTo>
                  <a:cubicBezTo>
                    <a:pt x="96" y="4"/>
                    <a:pt x="95" y="3"/>
                    <a:pt x="95" y="3"/>
                  </a:cubicBezTo>
                  <a:cubicBezTo>
                    <a:pt x="95" y="3"/>
                    <a:pt x="94" y="3"/>
                    <a:pt x="94" y="3"/>
                  </a:cubicBezTo>
                  <a:close/>
                  <a:moveTo>
                    <a:pt x="69" y="4"/>
                  </a:moveTo>
                  <a:cubicBezTo>
                    <a:pt x="69" y="4"/>
                    <a:pt x="69" y="3"/>
                    <a:pt x="69" y="3"/>
                  </a:cubicBezTo>
                  <a:cubicBezTo>
                    <a:pt x="69" y="3"/>
                    <a:pt x="69" y="3"/>
                    <a:pt x="69" y="3"/>
                  </a:cubicBezTo>
                  <a:cubicBezTo>
                    <a:pt x="69" y="3"/>
                    <a:pt x="69" y="3"/>
                    <a:pt x="69" y="3"/>
                  </a:cubicBezTo>
                  <a:cubicBezTo>
                    <a:pt x="69" y="3"/>
                    <a:pt x="69" y="3"/>
                    <a:pt x="69" y="3"/>
                  </a:cubicBezTo>
                  <a:cubicBezTo>
                    <a:pt x="69" y="3"/>
                    <a:pt x="69" y="3"/>
                    <a:pt x="69" y="3"/>
                  </a:cubicBezTo>
                  <a:cubicBezTo>
                    <a:pt x="69" y="3"/>
                    <a:pt x="69" y="3"/>
                    <a:pt x="69" y="3"/>
                  </a:cubicBezTo>
                  <a:cubicBezTo>
                    <a:pt x="69" y="3"/>
                    <a:pt x="69" y="3"/>
                    <a:pt x="69" y="3"/>
                  </a:cubicBezTo>
                  <a:cubicBezTo>
                    <a:pt x="70" y="3"/>
                    <a:pt x="70" y="3"/>
                    <a:pt x="70" y="3"/>
                  </a:cubicBezTo>
                  <a:cubicBezTo>
                    <a:pt x="70" y="3"/>
                    <a:pt x="70" y="3"/>
                    <a:pt x="70" y="3"/>
                  </a:cubicBezTo>
                  <a:cubicBezTo>
                    <a:pt x="70" y="3"/>
                    <a:pt x="70" y="3"/>
                    <a:pt x="70" y="4"/>
                  </a:cubicBezTo>
                  <a:cubicBezTo>
                    <a:pt x="70" y="4"/>
                    <a:pt x="69" y="4"/>
                    <a:pt x="69" y="4"/>
                  </a:cubicBezTo>
                  <a:close/>
                  <a:moveTo>
                    <a:pt x="68" y="2"/>
                  </a:moveTo>
                  <a:cubicBezTo>
                    <a:pt x="69" y="2"/>
                    <a:pt x="68" y="2"/>
                    <a:pt x="68" y="2"/>
                  </a:cubicBezTo>
                  <a:cubicBezTo>
                    <a:pt x="68" y="2"/>
                    <a:pt x="68" y="2"/>
                    <a:pt x="68" y="2"/>
                  </a:cubicBezTo>
                  <a:cubicBezTo>
                    <a:pt x="68" y="2"/>
                    <a:pt x="68" y="2"/>
                    <a:pt x="68" y="2"/>
                  </a:cubicBezTo>
                  <a:close/>
                  <a:moveTo>
                    <a:pt x="66" y="2"/>
                  </a:moveTo>
                  <a:cubicBezTo>
                    <a:pt x="66" y="2"/>
                    <a:pt x="66" y="2"/>
                    <a:pt x="66" y="2"/>
                  </a:cubicBezTo>
                  <a:cubicBezTo>
                    <a:pt x="66" y="2"/>
                    <a:pt x="65" y="2"/>
                    <a:pt x="65" y="2"/>
                  </a:cubicBezTo>
                  <a:cubicBezTo>
                    <a:pt x="65" y="2"/>
                    <a:pt x="64" y="2"/>
                    <a:pt x="64" y="2"/>
                  </a:cubicBezTo>
                  <a:cubicBezTo>
                    <a:pt x="64" y="2"/>
                    <a:pt x="63" y="3"/>
                    <a:pt x="63" y="3"/>
                  </a:cubicBezTo>
                  <a:cubicBezTo>
                    <a:pt x="63" y="2"/>
                    <a:pt x="63" y="2"/>
                    <a:pt x="63" y="2"/>
                  </a:cubicBezTo>
                  <a:cubicBezTo>
                    <a:pt x="63" y="2"/>
                    <a:pt x="65" y="2"/>
                    <a:pt x="66" y="2"/>
                  </a:cubicBezTo>
                  <a:close/>
                  <a:moveTo>
                    <a:pt x="93" y="2"/>
                  </a:moveTo>
                  <a:cubicBezTo>
                    <a:pt x="93" y="2"/>
                    <a:pt x="93" y="2"/>
                    <a:pt x="93" y="2"/>
                  </a:cubicBezTo>
                  <a:cubicBezTo>
                    <a:pt x="93" y="2"/>
                    <a:pt x="93" y="2"/>
                    <a:pt x="93" y="2"/>
                  </a:cubicBezTo>
                  <a:cubicBezTo>
                    <a:pt x="93" y="2"/>
                    <a:pt x="93" y="2"/>
                    <a:pt x="93" y="2"/>
                  </a:cubicBezTo>
                  <a:cubicBezTo>
                    <a:pt x="93" y="2"/>
                    <a:pt x="93" y="2"/>
                    <a:pt x="93" y="2"/>
                  </a:cubicBezTo>
                  <a:close/>
                  <a:moveTo>
                    <a:pt x="106" y="2"/>
                  </a:moveTo>
                  <a:cubicBezTo>
                    <a:pt x="106" y="2"/>
                    <a:pt x="106" y="2"/>
                    <a:pt x="107" y="2"/>
                  </a:cubicBezTo>
                  <a:cubicBezTo>
                    <a:pt x="107" y="2"/>
                    <a:pt x="107" y="2"/>
                    <a:pt x="107" y="2"/>
                  </a:cubicBezTo>
                  <a:cubicBezTo>
                    <a:pt x="107" y="2"/>
                    <a:pt x="107" y="2"/>
                    <a:pt x="107" y="2"/>
                  </a:cubicBezTo>
                  <a:cubicBezTo>
                    <a:pt x="107" y="2"/>
                    <a:pt x="106" y="2"/>
                    <a:pt x="106" y="2"/>
                  </a:cubicBezTo>
                  <a:cubicBezTo>
                    <a:pt x="105" y="2"/>
                    <a:pt x="105" y="3"/>
                    <a:pt x="105" y="3"/>
                  </a:cubicBezTo>
                  <a:cubicBezTo>
                    <a:pt x="104" y="3"/>
                    <a:pt x="103" y="3"/>
                    <a:pt x="103" y="2"/>
                  </a:cubicBezTo>
                  <a:cubicBezTo>
                    <a:pt x="103" y="2"/>
                    <a:pt x="102" y="3"/>
                    <a:pt x="102" y="3"/>
                  </a:cubicBezTo>
                  <a:cubicBezTo>
                    <a:pt x="101" y="3"/>
                    <a:pt x="100" y="2"/>
                    <a:pt x="100" y="2"/>
                  </a:cubicBezTo>
                  <a:cubicBezTo>
                    <a:pt x="100" y="2"/>
                    <a:pt x="100" y="2"/>
                    <a:pt x="100" y="2"/>
                  </a:cubicBezTo>
                  <a:cubicBezTo>
                    <a:pt x="101" y="2"/>
                    <a:pt x="101" y="2"/>
                    <a:pt x="102" y="2"/>
                  </a:cubicBezTo>
                  <a:cubicBezTo>
                    <a:pt x="102" y="2"/>
                    <a:pt x="104" y="2"/>
                    <a:pt x="104" y="2"/>
                  </a:cubicBezTo>
                  <a:cubicBezTo>
                    <a:pt x="105" y="2"/>
                    <a:pt x="105" y="2"/>
                    <a:pt x="106" y="2"/>
                  </a:cubicBezTo>
                  <a:close/>
                  <a:moveTo>
                    <a:pt x="74" y="2"/>
                  </a:moveTo>
                  <a:cubicBezTo>
                    <a:pt x="75" y="2"/>
                    <a:pt x="76" y="2"/>
                    <a:pt x="77" y="2"/>
                  </a:cubicBezTo>
                  <a:cubicBezTo>
                    <a:pt x="77" y="2"/>
                    <a:pt x="77" y="2"/>
                    <a:pt x="77" y="2"/>
                  </a:cubicBezTo>
                  <a:cubicBezTo>
                    <a:pt x="77" y="2"/>
                    <a:pt x="76" y="2"/>
                    <a:pt x="76" y="2"/>
                  </a:cubicBezTo>
                  <a:cubicBezTo>
                    <a:pt x="76" y="3"/>
                    <a:pt x="75" y="2"/>
                    <a:pt x="74" y="2"/>
                  </a:cubicBezTo>
                  <a:cubicBezTo>
                    <a:pt x="74" y="2"/>
                    <a:pt x="73" y="2"/>
                    <a:pt x="73" y="2"/>
                  </a:cubicBezTo>
                  <a:cubicBezTo>
                    <a:pt x="73" y="3"/>
                    <a:pt x="73" y="3"/>
                    <a:pt x="73" y="3"/>
                  </a:cubicBezTo>
                  <a:cubicBezTo>
                    <a:pt x="72" y="3"/>
                    <a:pt x="72" y="3"/>
                    <a:pt x="71" y="3"/>
                  </a:cubicBezTo>
                  <a:cubicBezTo>
                    <a:pt x="71" y="3"/>
                    <a:pt x="71" y="3"/>
                    <a:pt x="71" y="3"/>
                  </a:cubicBezTo>
                  <a:cubicBezTo>
                    <a:pt x="71" y="3"/>
                    <a:pt x="72" y="2"/>
                    <a:pt x="72" y="2"/>
                  </a:cubicBezTo>
                  <a:cubicBezTo>
                    <a:pt x="72" y="2"/>
                    <a:pt x="72" y="2"/>
                    <a:pt x="72" y="2"/>
                  </a:cubicBezTo>
                  <a:cubicBezTo>
                    <a:pt x="73" y="2"/>
                    <a:pt x="74" y="2"/>
                    <a:pt x="74" y="2"/>
                  </a:cubicBezTo>
                  <a:cubicBezTo>
                    <a:pt x="74" y="2"/>
                    <a:pt x="74" y="2"/>
                    <a:pt x="74" y="2"/>
                  </a:cubicBezTo>
                  <a:close/>
                  <a:moveTo>
                    <a:pt x="155" y="1"/>
                  </a:moveTo>
                  <a:cubicBezTo>
                    <a:pt x="155" y="1"/>
                    <a:pt x="155" y="1"/>
                    <a:pt x="156" y="1"/>
                  </a:cubicBezTo>
                  <a:cubicBezTo>
                    <a:pt x="156" y="1"/>
                    <a:pt x="156" y="1"/>
                    <a:pt x="156" y="1"/>
                  </a:cubicBezTo>
                  <a:cubicBezTo>
                    <a:pt x="155" y="1"/>
                    <a:pt x="155" y="1"/>
                    <a:pt x="155" y="1"/>
                  </a:cubicBezTo>
                  <a:cubicBezTo>
                    <a:pt x="155" y="1"/>
                    <a:pt x="155" y="1"/>
                    <a:pt x="155" y="1"/>
                  </a:cubicBezTo>
                  <a:close/>
                  <a:moveTo>
                    <a:pt x="89" y="1"/>
                  </a:moveTo>
                  <a:cubicBezTo>
                    <a:pt x="90" y="1"/>
                    <a:pt x="90" y="1"/>
                    <a:pt x="91" y="1"/>
                  </a:cubicBezTo>
                  <a:cubicBezTo>
                    <a:pt x="91" y="1"/>
                    <a:pt x="91" y="1"/>
                    <a:pt x="91" y="1"/>
                  </a:cubicBezTo>
                  <a:cubicBezTo>
                    <a:pt x="90" y="1"/>
                    <a:pt x="90" y="1"/>
                    <a:pt x="90" y="1"/>
                  </a:cubicBezTo>
                  <a:cubicBezTo>
                    <a:pt x="90" y="1"/>
                    <a:pt x="89" y="1"/>
                    <a:pt x="89" y="1"/>
                  </a:cubicBezTo>
                  <a:close/>
                  <a:moveTo>
                    <a:pt x="103" y="1"/>
                  </a:moveTo>
                  <a:cubicBezTo>
                    <a:pt x="103" y="1"/>
                    <a:pt x="104" y="1"/>
                    <a:pt x="104" y="1"/>
                  </a:cubicBezTo>
                  <a:cubicBezTo>
                    <a:pt x="104" y="1"/>
                    <a:pt x="104" y="1"/>
                    <a:pt x="104" y="1"/>
                  </a:cubicBezTo>
                  <a:cubicBezTo>
                    <a:pt x="104" y="1"/>
                    <a:pt x="103" y="1"/>
                    <a:pt x="102" y="1"/>
                  </a:cubicBezTo>
                  <a:cubicBezTo>
                    <a:pt x="102" y="1"/>
                    <a:pt x="102" y="1"/>
                    <a:pt x="102" y="1"/>
                  </a:cubicBezTo>
                  <a:cubicBezTo>
                    <a:pt x="102" y="1"/>
                    <a:pt x="103" y="1"/>
                    <a:pt x="103" y="1"/>
                  </a:cubicBezTo>
                  <a:close/>
                  <a:moveTo>
                    <a:pt x="112" y="1"/>
                  </a:moveTo>
                  <a:cubicBezTo>
                    <a:pt x="112" y="1"/>
                    <a:pt x="112" y="1"/>
                    <a:pt x="112" y="1"/>
                  </a:cubicBezTo>
                  <a:cubicBezTo>
                    <a:pt x="112" y="1"/>
                    <a:pt x="112" y="1"/>
                    <a:pt x="112" y="1"/>
                  </a:cubicBezTo>
                  <a:cubicBezTo>
                    <a:pt x="113" y="0"/>
                    <a:pt x="115" y="1"/>
                    <a:pt x="115" y="1"/>
                  </a:cubicBezTo>
                  <a:cubicBezTo>
                    <a:pt x="115" y="1"/>
                    <a:pt x="115" y="1"/>
                    <a:pt x="115" y="1"/>
                  </a:cubicBezTo>
                  <a:cubicBezTo>
                    <a:pt x="115" y="1"/>
                    <a:pt x="115" y="1"/>
                    <a:pt x="115" y="1"/>
                  </a:cubicBezTo>
                  <a:cubicBezTo>
                    <a:pt x="115" y="1"/>
                    <a:pt x="114" y="1"/>
                    <a:pt x="114" y="2"/>
                  </a:cubicBezTo>
                  <a:cubicBezTo>
                    <a:pt x="112" y="2"/>
                    <a:pt x="110" y="2"/>
                    <a:pt x="109" y="2"/>
                  </a:cubicBezTo>
                  <a:cubicBezTo>
                    <a:pt x="109" y="2"/>
                    <a:pt x="109" y="1"/>
                    <a:pt x="109" y="1"/>
                  </a:cubicBezTo>
                  <a:cubicBezTo>
                    <a:pt x="110" y="1"/>
                    <a:pt x="111" y="1"/>
                    <a:pt x="112" y="1"/>
                  </a:cubicBezTo>
                  <a:close/>
                  <a:moveTo>
                    <a:pt x="186" y="0"/>
                  </a:moveTo>
                  <a:cubicBezTo>
                    <a:pt x="186" y="0"/>
                    <a:pt x="186" y="0"/>
                    <a:pt x="187" y="0"/>
                  </a:cubicBezTo>
                  <a:cubicBezTo>
                    <a:pt x="187" y="1"/>
                    <a:pt x="187" y="1"/>
                    <a:pt x="187" y="1"/>
                  </a:cubicBezTo>
                  <a:cubicBezTo>
                    <a:pt x="186" y="1"/>
                    <a:pt x="186" y="1"/>
                    <a:pt x="186" y="1"/>
                  </a:cubicBezTo>
                  <a:cubicBezTo>
                    <a:pt x="186" y="1"/>
                    <a:pt x="186" y="1"/>
                    <a:pt x="186" y="0"/>
                  </a:cubicBezTo>
                  <a:close/>
                  <a:moveTo>
                    <a:pt x="205" y="2"/>
                  </a:moveTo>
                  <a:cubicBezTo>
                    <a:pt x="205" y="2"/>
                    <a:pt x="205" y="2"/>
                    <a:pt x="205" y="2"/>
                  </a:cubicBezTo>
                  <a:cubicBezTo>
                    <a:pt x="205" y="2"/>
                    <a:pt x="206" y="2"/>
                    <a:pt x="206" y="2"/>
                  </a:cubicBezTo>
                  <a:cubicBezTo>
                    <a:pt x="206" y="2"/>
                    <a:pt x="206" y="2"/>
                    <a:pt x="206" y="2"/>
                  </a:cubicBezTo>
                  <a:cubicBezTo>
                    <a:pt x="204" y="2"/>
                    <a:pt x="202" y="1"/>
                    <a:pt x="201" y="1"/>
                  </a:cubicBezTo>
                  <a:cubicBezTo>
                    <a:pt x="200" y="1"/>
                    <a:pt x="199" y="0"/>
                    <a:pt x="198" y="0"/>
                  </a:cubicBezTo>
                  <a:cubicBezTo>
                    <a:pt x="198" y="0"/>
                    <a:pt x="198" y="0"/>
                    <a:pt x="198" y="0"/>
                  </a:cubicBezTo>
                  <a:cubicBezTo>
                    <a:pt x="198" y="0"/>
                    <a:pt x="198" y="0"/>
                    <a:pt x="197" y="0"/>
                  </a:cubicBezTo>
                  <a:cubicBezTo>
                    <a:pt x="197" y="1"/>
                    <a:pt x="197" y="1"/>
                    <a:pt x="197" y="1"/>
                  </a:cubicBezTo>
                  <a:cubicBezTo>
                    <a:pt x="196" y="1"/>
                    <a:pt x="194" y="1"/>
                    <a:pt x="194" y="1"/>
                  </a:cubicBezTo>
                  <a:cubicBezTo>
                    <a:pt x="193" y="1"/>
                    <a:pt x="193" y="1"/>
                    <a:pt x="193" y="1"/>
                  </a:cubicBezTo>
                  <a:cubicBezTo>
                    <a:pt x="193" y="1"/>
                    <a:pt x="193" y="1"/>
                    <a:pt x="193" y="2"/>
                  </a:cubicBezTo>
                  <a:cubicBezTo>
                    <a:pt x="193" y="2"/>
                    <a:pt x="193" y="2"/>
                    <a:pt x="194" y="2"/>
                  </a:cubicBezTo>
                  <a:cubicBezTo>
                    <a:pt x="194" y="2"/>
                    <a:pt x="194" y="2"/>
                    <a:pt x="194" y="2"/>
                  </a:cubicBezTo>
                  <a:cubicBezTo>
                    <a:pt x="194" y="2"/>
                    <a:pt x="194" y="2"/>
                    <a:pt x="194" y="2"/>
                  </a:cubicBezTo>
                  <a:cubicBezTo>
                    <a:pt x="194" y="2"/>
                    <a:pt x="193" y="2"/>
                    <a:pt x="194" y="3"/>
                  </a:cubicBezTo>
                  <a:cubicBezTo>
                    <a:pt x="194" y="3"/>
                    <a:pt x="194" y="3"/>
                    <a:pt x="194" y="3"/>
                  </a:cubicBezTo>
                  <a:cubicBezTo>
                    <a:pt x="194" y="3"/>
                    <a:pt x="195" y="3"/>
                    <a:pt x="196" y="3"/>
                  </a:cubicBezTo>
                  <a:cubicBezTo>
                    <a:pt x="196" y="3"/>
                    <a:pt x="196" y="3"/>
                    <a:pt x="196" y="3"/>
                  </a:cubicBezTo>
                  <a:cubicBezTo>
                    <a:pt x="196" y="3"/>
                    <a:pt x="196" y="3"/>
                    <a:pt x="196" y="4"/>
                  </a:cubicBezTo>
                  <a:cubicBezTo>
                    <a:pt x="195" y="4"/>
                    <a:pt x="195" y="4"/>
                    <a:pt x="195" y="4"/>
                  </a:cubicBezTo>
                  <a:cubicBezTo>
                    <a:pt x="195" y="4"/>
                    <a:pt x="195" y="4"/>
                    <a:pt x="195" y="4"/>
                  </a:cubicBezTo>
                  <a:cubicBezTo>
                    <a:pt x="196" y="4"/>
                    <a:pt x="197" y="4"/>
                    <a:pt x="198" y="4"/>
                  </a:cubicBezTo>
                  <a:cubicBezTo>
                    <a:pt x="199" y="4"/>
                    <a:pt x="200" y="4"/>
                    <a:pt x="200" y="4"/>
                  </a:cubicBezTo>
                  <a:cubicBezTo>
                    <a:pt x="201" y="3"/>
                    <a:pt x="202" y="4"/>
                    <a:pt x="203" y="3"/>
                  </a:cubicBezTo>
                  <a:cubicBezTo>
                    <a:pt x="204" y="3"/>
                    <a:pt x="205" y="3"/>
                    <a:pt x="206" y="3"/>
                  </a:cubicBezTo>
                  <a:cubicBezTo>
                    <a:pt x="206" y="3"/>
                    <a:pt x="206" y="3"/>
                    <a:pt x="206" y="3"/>
                  </a:cubicBezTo>
                  <a:cubicBezTo>
                    <a:pt x="206" y="3"/>
                    <a:pt x="206" y="3"/>
                    <a:pt x="206" y="3"/>
                  </a:cubicBezTo>
                  <a:cubicBezTo>
                    <a:pt x="205" y="3"/>
                    <a:pt x="205" y="3"/>
                    <a:pt x="205" y="2"/>
                  </a:cubicBezTo>
                  <a:close/>
                  <a:moveTo>
                    <a:pt x="359" y="21"/>
                  </a:moveTo>
                  <a:cubicBezTo>
                    <a:pt x="358" y="21"/>
                    <a:pt x="357" y="21"/>
                    <a:pt x="357" y="21"/>
                  </a:cubicBezTo>
                  <a:cubicBezTo>
                    <a:pt x="356" y="21"/>
                    <a:pt x="356" y="21"/>
                    <a:pt x="356" y="20"/>
                  </a:cubicBezTo>
                  <a:cubicBezTo>
                    <a:pt x="356" y="20"/>
                    <a:pt x="355" y="20"/>
                    <a:pt x="354" y="20"/>
                  </a:cubicBezTo>
                  <a:cubicBezTo>
                    <a:pt x="354" y="20"/>
                    <a:pt x="353" y="20"/>
                    <a:pt x="353" y="20"/>
                  </a:cubicBezTo>
                  <a:cubicBezTo>
                    <a:pt x="352" y="19"/>
                    <a:pt x="350" y="19"/>
                    <a:pt x="349" y="19"/>
                  </a:cubicBezTo>
                  <a:cubicBezTo>
                    <a:pt x="349" y="19"/>
                    <a:pt x="348" y="19"/>
                    <a:pt x="348" y="19"/>
                  </a:cubicBezTo>
                  <a:cubicBezTo>
                    <a:pt x="348" y="19"/>
                    <a:pt x="348" y="19"/>
                    <a:pt x="348" y="19"/>
                  </a:cubicBezTo>
                  <a:cubicBezTo>
                    <a:pt x="348" y="19"/>
                    <a:pt x="348" y="19"/>
                    <a:pt x="347" y="19"/>
                  </a:cubicBezTo>
                  <a:cubicBezTo>
                    <a:pt x="347" y="19"/>
                    <a:pt x="347" y="19"/>
                    <a:pt x="347" y="19"/>
                  </a:cubicBezTo>
                  <a:cubicBezTo>
                    <a:pt x="347" y="19"/>
                    <a:pt x="347" y="19"/>
                    <a:pt x="347" y="19"/>
                  </a:cubicBezTo>
                  <a:cubicBezTo>
                    <a:pt x="347" y="19"/>
                    <a:pt x="347" y="19"/>
                    <a:pt x="347" y="20"/>
                  </a:cubicBezTo>
                  <a:cubicBezTo>
                    <a:pt x="347" y="20"/>
                    <a:pt x="347" y="20"/>
                    <a:pt x="347" y="20"/>
                  </a:cubicBezTo>
                  <a:cubicBezTo>
                    <a:pt x="347" y="20"/>
                    <a:pt x="347" y="20"/>
                    <a:pt x="347" y="20"/>
                  </a:cubicBezTo>
                  <a:cubicBezTo>
                    <a:pt x="347" y="20"/>
                    <a:pt x="347" y="20"/>
                    <a:pt x="348" y="20"/>
                  </a:cubicBezTo>
                  <a:cubicBezTo>
                    <a:pt x="348" y="20"/>
                    <a:pt x="348" y="20"/>
                    <a:pt x="348" y="21"/>
                  </a:cubicBezTo>
                  <a:cubicBezTo>
                    <a:pt x="348" y="21"/>
                    <a:pt x="348" y="21"/>
                    <a:pt x="347" y="20"/>
                  </a:cubicBezTo>
                  <a:cubicBezTo>
                    <a:pt x="347" y="20"/>
                    <a:pt x="347" y="20"/>
                    <a:pt x="347" y="20"/>
                  </a:cubicBezTo>
                  <a:cubicBezTo>
                    <a:pt x="347" y="21"/>
                    <a:pt x="349" y="21"/>
                    <a:pt x="349" y="22"/>
                  </a:cubicBezTo>
                  <a:cubicBezTo>
                    <a:pt x="349" y="22"/>
                    <a:pt x="349" y="22"/>
                    <a:pt x="349" y="22"/>
                  </a:cubicBezTo>
                  <a:cubicBezTo>
                    <a:pt x="349" y="22"/>
                    <a:pt x="349" y="22"/>
                    <a:pt x="349" y="22"/>
                  </a:cubicBezTo>
                  <a:cubicBezTo>
                    <a:pt x="349" y="23"/>
                    <a:pt x="351" y="23"/>
                    <a:pt x="352" y="23"/>
                  </a:cubicBezTo>
                  <a:cubicBezTo>
                    <a:pt x="352" y="23"/>
                    <a:pt x="352" y="23"/>
                    <a:pt x="352" y="23"/>
                  </a:cubicBezTo>
                  <a:cubicBezTo>
                    <a:pt x="353" y="23"/>
                    <a:pt x="353" y="24"/>
                    <a:pt x="354" y="24"/>
                  </a:cubicBezTo>
                  <a:cubicBezTo>
                    <a:pt x="354" y="24"/>
                    <a:pt x="355" y="24"/>
                    <a:pt x="355" y="24"/>
                  </a:cubicBezTo>
                  <a:cubicBezTo>
                    <a:pt x="355" y="24"/>
                    <a:pt x="355" y="24"/>
                    <a:pt x="356" y="24"/>
                  </a:cubicBezTo>
                  <a:cubicBezTo>
                    <a:pt x="356" y="24"/>
                    <a:pt x="358" y="24"/>
                    <a:pt x="358" y="25"/>
                  </a:cubicBezTo>
                  <a:cubicBezTo>
                    <a:pt x="358" y="25"/>
                    <a:pt x="358" y="25"/>
                    <a:pt x="359" y="24"/>
                  </a:cubicBezTo>
                  <a:cubicBezTo>
                    <a:pt x="359" y="24"/>
                    <a:pt x="359" y="24"/>
                    <a:pt x="359" y="24"/>
                  </a:cubicBezTo>
                  <a:cubicBezTo>
                    <a:pt x="358" y="24"/>
                    <a:pt x="358" y="24"/>
                    <a:pt x="358" y="24"/>
                  </a:cubicBezTo>
                  <a:cubicBezTo>
                    <a:pt x="358" y="23"/>
                    <a:pt x="358" y="23"/>
                    <a:pt x="358" y="23"/>
                  </a:cubicBezTo>
                  <a:cubicBezTo>
                    <a:pt x="359" y="23"/>
                    <a:pt x="359" y="23"/>
                    <a:pt x="360" y="23"/>
                  </a:cubicBezTo>
                  <a:cubicBezTo>
                    <a:pt x="360" y="24"/>
                    <a:pt x="360" y="24"/>
                    <a:pt x="360" y="24"/>
                  </a:cubicBezTo>
                  <a:cubicBezTo>
                    <a:pt x="361" y="24"/>
                    <a:pt x="362" y="24"/>
                    <a:pt x="362" y="23"/>
                  </a:cubicBezTo>
                  <a:cubicBezTo>
                    <a:pt x="363" y="23"/>
                    <a:pt x="363" y="23"/>
                    <a:pt x="363" y="23"/>
                  </a:cubicBezTo>
                  <a:cubicBezTo>
                    <a:pt x="364" y="23"/>
                    <a:pt x="365" y="23"/>
                    <a:pt x="365" y="23"/>
                  </a:cubicBezTo>
                  <a:cubicBezTo>
                    <a:pt x="366" y="23"/>
                    <a:pt x="367" y="23"/>
                    <a:pt x="367" y="23"/>
                  </a:cubicBezTo>
                  <a:cubicBezTo>
                    <a:pt x="367" y="23"/>
                    <a:pt x="367" y="24"/>
                    <a:pt x="367" y="24"/>
                  </a:cubicBezTo>
                  <a:cubicBezTo>
                    <a:pt x="367" y="24"/>
                    <a:pt x="367" y="24"/>
                    <a:pt x="368" y="24"/>
                  </a:cubicBezTo>
                  <a:cubicBezTo>
                    <a:pt x="368" y="24"/>
                    <a:pt x="368" y="24"/>
                    <a:pt x="368" y="24"/>
                  </a:cubicBezTo>
                  <a:cubicBezTo>
                    <a:pt x="368" y="23"/>
                    <a:pt x="369" y="24"/>
                    <a:pt x="369" y="24"/>
                  </a:cubicBezTo>
                  <a:cubicBezTo>
                    <a:pt x="369" y="24"/>
                    <a:pt x="369" y="24"/>
                    <a:pt x="369" y="24"/>
                  </a:cubicBezTo>
                  <a:cubicBezTo>
                    <a:pt x="369" y="23"/>
                    <a:pt x="367" y="23"/>
                    <a:pt x="367" y="23"/>
                  </a:cubicBezTo>
                  <a:cubicBezTo>
                    <a:pt x="366" y="23"/>
                    <a:pt x="365" y="23"/>
                    <a:pt x="365" y="22"/>
                  </a:cubicBezTo>
                  <a:cubicBezTo>
                    <a:pt x="364" y="22"/>
                    <a:pt x="364" y="22"/>
                    <a:pt x="364" y="22"/>
                  </a:cubicBezTo>
                  <a:cubicBezTo>
                    <a:pt x="363" y="22"/>
                    <a:pt x="363" y="22"/>
                    <a:pt x="363" y="22"/>
                  </a:cubicBezTo>
                  <a:cubicBezTo>
                    <a:pt x="363" y="22"/>
                    <a:pt x="363" y="22"/>
                    <a:pt x="362" y="22"/>
                  </a:cubicBezTo>
                  <a:cubicBezTo>
                    <a:pt x="362" y="21"/>
                    <a:pt x="362" y="21"/>
                    <a:pt x="362" y="21"/>
                  </a:cubicBezTo>
                  <a:cubicBezTo>
                    <a:pt x="362" y="21"/>
                    <a:pt x="362" y="21"/>
                    <a:pt x="362" y="21"/>
                  </a:cubicBezTo>
                  <a:cubicBezTo>
                    <a:pt x="362" y="21"/>
                    <a:pt x="362" y="21"/>
                    <a:pt x="362" y="20"/>
                  </a:cubicBezTo>
                  <a:cubicBezTo>
                    <a:pt x="362" y="20"/>
                    <a:pt x="362" y="20"/>
                    <a:pt x="362" y="20"/>
                  </a:cubicBezTo>
                  <a:cubicBezTo>
                    <a:pt x="362" y="20"/>
                    <a:pt x="362" y="20"/>
                    <a:pt x="361" y="20"/>
                  </a:cubicBezTo>
                  <a:cubicBezTo>
                    <a:pt x="360" y="20"/>
                    <a:pt x="359" y="19"/>
                    <a:pt x="358" y="19"/>
                  </a:cubicBezTo>
                  <a:cubicBezTo>
                    <a:pt x="358" y="19"/>
                    <a:pt x="358" y="20"/>
                    <a:pt x="358" y="20"/>
                  </a:cubicBezTo>
                  <a:cubicBezTo>
                    <a:pt x="358" y="20"/>
                    <a:pt x="357" y="20"/>
                    <a:pt x="357" y="19"/>
                  </a:cubicBezTo>
                  <a:cubicBezTo>
                    <a:pt x="357" y="19"/>
                    <a:pt x="357" y="19"/>
                    <a:pt x="357" y="19"/>
                  </a:cubicBezTo>
                  <a:cubicBezTo>
                    <a:pt x="357" y="19"/>
                    <a:pt x="357" y="20"/>
                    <a:pt x="357" y="20"/>
                  </a:cubicBezTo>
                  <a:cubicBezTo>
                    <a:pt x="357" y="20"/>
                    <a:pt x="358" y="20"/>
                    <a:pt x="359" y="21"/>
                  </a:cubicBezTo>
                  <a:cubicBezTo>
                    <a:pt x="359" y="21"/>
                    <a:pt x="359" y="21"/>
                    <a:pt x="359" y="21"/>
                  </a:cubicBezTo>
                  <a:close/>
                  <a:moveTo>
                    <a:pt x="371" y="38"/>
                  </a:moveTo>
                  <a:cubicBezTo>
                    <a:pt x="371" y="38"/>
                    <a:pt x="371" y="38"/>
                    <a:pt x="371" y="38"/>
                  </a:cubicBezTo>
                  <a:cubicBezTo>
                    <a:pt x="371" y="38"/>
                    <a:pt x="371" y="38"/>
                    <a:pt x="371" y="38"/>
                  </a:cubicBezTo>
                  <a:cubicBezTo>
                    <a:pt x="371" y="38"/>
                    <a:pt x="371" y="38"/>
                    <a:pt x="371" y="38"/>
                  </a:cubicBezTo>
                  <a:close/>
                  <a:moveTo>
                    <a:pt x="394" y="35"/>
                  </a:moveTo>
                  <a:cubicBezTo>
                    <a:pt x="394" y="35"/>
                    <a:pt x="394" y="35"/>
                    <a:pt x="393" y="35"/>
                  </a:cubicBezTo>
                  <a:cubicBezTo>
                    <a:pt x="393" y="35"/>
                    <a:pt x="393" y="35"/>
                    <a:pt x="393" y="35"/>
                  </a:cubicBezTo>
                  <a:cubicBezTo>
                    <a:pt x="394" y="35"/>
                    <a:pt x="395" y="35"/>
                    <a:pt x="395" y="35"/>
                  </a:cubicBezTo>
                  <a:cubicBezTo>
                    <a:pt x="395" y="35"/>
                    <a:pt x="395" y="35"/>
                    <a:pt x="395" y="36"/>
                  </a:cubicBezTo>
                  <a:cubicBezTo>
                    <a:pt x="395" y="36"/>
                    <a:pt x="395" y="36"/>
                    <a:pt x="395" y="36"/>
                  </a:cubicBezTo>
                  <a:cubicBezTo>
                    <a:pt x="395" y="36"/>
                    <a:pt x="395" y="36"/>
                    <a:pt x="395" y="36"/>
                  </a:cubicBezTo>
                  <a:cubicBezTo>
                    <a:pt x="396" y="36"/>
                    <a:pt x="396" y="35"/>
                    <a:pt x="396" y="35"/>
                  </a:cubicBezTo>
                  <a:cubicBezTo>
                    <a:pt x="396" y="34"/>
                    <a:pt x="395" y="35"/>
                    <a:pt x="394" y="35"/>
                  </a:cubicBezTo>
                  <a:close/>
                  <a:moveTo>
                    <a:pt x="306" y="31"/>
                  </a:moveTo>
                  <a:cubicBezTo>
                    <a:pt x="306" y="31"/>
                    <a:pt x="306" y="31"/>
                    <a:pt x="306" y="31"/>
                  </a:cubicBezTo>
                  <a:cubicBezTo>
                    <a:pt x="307" y="31"/>
                    <a:pt x="307" y="31"/>
                    <a:pt x="307" y="31"/>
                  </a:cubicBezTo>
                  <a:cubicBezTo>
                    <a:pt x="307" y="31"/>
                    <a:pt x="307" y="31"/>
                    <a:pt x="307" y="31"/>
                  </a:cubicBezTo>
                  <a:cubicBezTo>
                    <a:pt x="307" y="31"/>
                    <a:pt x="307" y="31"/>
                    <a:pt x="306" y="31"/>
                  </a:cubicBezTo>
                  <a:close/>
                  <a:moveTo>
                    <a:pt x="369" y="29"/>
                  </a:moveTo>
                  <a:cubicBezTo>
                    <a:pt x="371" y="29"/>
                    <a:pt x="372" y="30"/>
                    <a:pt x="373" y="30"/>
                  </a:cubicBezTo>
                  <a:cubicBezTo>
                    <a:pt x="374" y="30"/>
                    <a:pt x="374" y="30"/>
                    <a:pt x="375" y="30"/>
                  </a:cubicBezTo>
                  <a:cubicBezTo>
                    <a:pt x="376" y="30"/>
                    <a:pt x="378" y="30"/>
                    <a:pt x="378" y="30"/>
                  </a:cubicBezTo>
                  <a:cubicBezTo>
                    <a:pt x="379" y="30"/>
                    <a:pt x="379" y="30"/>
                    <a:pt x="379" y="30"/>
                  </a:cubicBezTo>
                  <a:cubicBezTo>
                    <a:pt x="379" y="30"/>
                    <a:pt x="378" y="30"/>
                    <a:pt x="377" y="29"/>
                  </a:cubicBezTo>
                  <a:cubicBezTo>
                    <a:pt x="375" y="29"/>
                    <a:pt x="373" y="28"/>
                    <a:pt x="372" y="28"/>
                  </a:cubicBezTo>
                  <a:cubicBezTo>
                    <a:pt x="371" y="28"/>
                    <a:pt x="369" y="28"/>
                    <a:pt x="369" y="28"/>
                  </a:cubicBezTo>
                  <a:cubicBezTo>
                    <a:pt x="369" y="28"/>
                    <a:pt x="369" y="29"/>
                    <a:pt x="369" y="29"/>
                  </a:cubicBezTo>
                  <a:close/>
                  <a:moveTo>
                    <a:pt x="365" y="26"/>
                  </a:moveTo>
                  <a:cubicBezTo>
                    <a:pt x="365" y="26"/>
                    <a:pt x="365" y="27"/>
                    <a:pt x="365" y="27"/>
                  </a:cubicBezTo>
                  <a:cubicBezTo>
                    <a:pt x="365" y="27"/>
                    <a:pt x="366" y="28"/>
                    <a:pt x="367" y="28"/>
                  </a:cubicBezTo>
                  <a:cubicBezTo>
                    <a:pt x="367" y="28"/>
                    <a:pt x="367" y="27"/>
                    <a:pt x="367" y="27"/>
                  </a:cubicBezTo>
                  <a:cubicBezTo>
                    <a:pt x="367" y="27"/>
                    <a:pt x="367" y="27"/>
                    <a:pt x="367" y="27"/>
                  </a:cubicBezTo>
                  <a:cubicBezTo>
                    <a:pt x="367" y="27"/>
                    <a:pt x="367" y="27"/>
                    <a:pt x="367" y="27"/>
                  </a:cubicBezTo>
                  <a:cubicBezTo>
                    <a:pt x="366" y="27"/>
                    <a:pt x="366" y="26"/>
                    <a:pt x="365" y="26"/>
                  </a:cubicBezTo>
                  <a:close/>
                  <a:moveTo>
                    <a:pt x="276" y="25"/>
                  </a:moveTo>
                  <a:cubicBezTo>
                    <a:pt x="276" y="26"/>
                    <a:pt x="276" y="26"/>
                    <a:pt x="276" y="26"/>
                  </a:cubicBezTo>
                  <a:cubicBezTo>
                    <a:pt x="276" y="26"/>
                    <a:pt x="276" y="26"/>
                    <a:pt x="276" y="26"/>
                  </a:cubicBezTo>
                  <a:cubicBezTo>
                    <a:pt x="277" y="26"/>
                    <a:pt x="277" y="26"/>
                    <a:pt x="278" y="27"/>
                  </a:cubicBezTo>
                  <a:cubicBezTo>
                    <a:pt x="278" y="27"/>
                    <a:pt x="279" y="27"/>
                    <a:pt x="280" y="27"/>
                  </a:cubicBezTo>
                  <a:cubicBezTo>
                    <a:pt x="280" y="27"/>
                    <a:pt x="280" y="26"/>
                    <a:pt x="280" y="26"/>
                  </a:cubicBezTo>
                  <a:cubicBezTo>
                    <a:pt x="280" y="26"/>
                    <a:pt x="280" y="26"/>
                    <a:pt x="280" y="26"/>
                  </a:cubicBezTo>
                  <a:cubicBezTo>
                    <a:pt x="280" y="26"/>
                    <a:pt x="280" y="26"/>
                    <a:pt x="280" y="26"/>
                  </a:cubicBezTo>
                  <a:cubicBezTo>
                    <a:pt x="280" y="26"/>
                    <a:pt x="280" y="26"/>
                    <a:pt x="280" y="26"/>
                  </a:cubicBezTo>
                  <a:cubicBezTo>
                    <a:pt x="279" y="26"/>
                    <a:pt x="277" y="25"/>
                    <a:pt x="276" y="25"/>
                  </a:cubicBezTo>
                  <a:close/>
                  <a:moveTo>
                    <a:pt x="392" y="23"/>
                  </a:moveTo>
                  <a:cubicBezTo>
                    <a:pt x="391" y="23"/>
                    <a:pt x="390" y="23"/>
                    <a:pt x="390" y="23"/>
                  </a:cubicBezTo>
                  <a:cubicBezTo>
                    <a:pt x="390" y="23"/>
                    <a:pt x="389" y="23"/>
                    <a:pt x="389" y="23"/>
                  </a:cubicBezTo>
                  <a:cubicBezTo>
                    <a:pt x="389" y="23"/>
                    <a:pt x="389" y="23"/>
                    <a:pt x="388" y="23"/>
                  </a:cubicBezTo>
                  <a:cubicBezTo>
                    <a:pt x="388" y="23"/>
                    <a:pt x="388" y="23"/>
                    <a:pt x="387" y="23"/>
                  </a:cubicBezTo>
                  <a:cubicBezTo>
                    <a:pt x="387" y="23"/>
                    <a:pt x="386" y="22"/>
                    <a:pt x="386" y="22"/>
                  </a:cubicBezTo>
                  <a:cubicBezTo>
                    <a:pt x="385" y="23"/>
                    <a:pt x="385" y="23"/>
                    <a:pt x="384" y="23"/>
                  </a:cubicBezTo>
                  <a:cubicBezTo>
                    <a:pt x="384" y="23"/>
                    <a:pt x="383" y="23"/>
                    <a:pt x="383" y="22"/>
                  </a:cubicBezTo>
                  <a:cubicBezTo>
                    <a:pt x="383" y="22"/>
                    <a:pt x="383" y="22"/>
                    <a:pt x="383" y="22"/>
                  </a:cubicBezTo>
                  <a:cubicBezTo>
                    <a:pt x="382" y="22"/>
                    <a:pt x="381" y="22"/>
                    <a:pt x="380" y="22"/>
                  </a:cubicBezTo>
                  <a:cubicBezTo>
                    <a:pt x="380" y="22"/>
                    <a:pt x="380" y="22"/>
                    <a:pt x="379" y="22"/>
                  </a:cubicBezTo>
                  <a:cubicBezTo>
                    <a:pt x="379" y="22"/>
                    <a:pt x="378" y="22"/>
                    <a:pt x="377" y="22"/>
                  </a:cubicBezTo>
                  <a:cubicBezTo>
                    <a:pt x="377" y="22"/>
                    <a:pt x="377" y="22"/>
                    <a:pt x="377" y="22"/>
                  </a:cubicBezTo>
                  <a:cubicBezTo>
                    <a:pt x="377" y="22"/>
                    <a:pt x="376" y="21"/>
                    <a:pt x="376" y="21"/>
                  </a:cubicBezTo>
                  <a:cubicBezTo>
                    <a:pt x="376" y="21"/>
                    <a:pt x="376" y="21"/>
                    <a:pt x="376" y="21"/>
                  </a:cubicBezTo>
                  <a:cubicBezTo>
                    <a:pt x="376" y="21"/>
                    <a:pt x="376" y="21"/>
                    <a:pt x="376" y="21"/>
                  </a:cubicBezTo>
                  <a:cubicBezTo>
                    <a:pt x="376" y="23"/>
                    <a:pt x="379" y="22"/>
                    <a:pt x="380" y="23"/>
                  </a:cubicBezTo>
                  <a:cubicBezTo>
                    <a:pt x="380" y="23"/>
                    <a:pt x="381" y="23"/>
                    <a:pt x="382" y="23"/>
                  </a:cubicBezTo>
                  <a:cubicBezTo>
                    <a:pt x="382" y="23"/>
                    <a:pt x="383" y="23"/>
                    <a:pt x="383" y="23"/>
                  </a:cubicBezTo>
                  <a:cubicBezTo>
                    <a:pt x="385" y="24"/>
                    <a:pt x="386" y="24"/>
                    <a:pt x="388" y="24"/>
                  </a:cubicBezTo>
                  <a:cubicBezTo>
                    <a:pt x="388" y="24"/>
                    <a:pt x="389" y="24"/>
                    <a:pt x="390" y="24"/>
                  </a:cubicBezTo>
                  <a:cubicBezTo>
                    <a:pt x="390" y="24"/>
                    <a:pt x="391" y="24"/>
                    <a:pt x="391" y="24"/>
                  </a:cubicBezTo>
                  <a:cubicBezTo>
                    <a:pt x="391" y="24"/>
                    <a:pt x="391" y="24"/>
                    <a:pt x="392" y="24"/>
                  </a:cubicBezTo>
                  <a:cubicBezTo>
                    <a:pt x="392" y="24"/>
                    <a:pt x="392" y="23"/>
                    <a:pt x="392" y="23"/>
                  </a:cubicBezTo>
                  <a:close/>
                  <a:moveTo>
                    <a:pt x="344" y="22"/>
                  </a:moveTo>
                  <a:cubicBezTo>
                    <a:pt x="344" y="21"/>
                    <a:pt x="344" y="21"/>
                    <a:pt x="344" y="21"/>
                  </a:cubicBezTo>
                  <a:cubicBezTo>
                    <a:pt x="344" y="21"/>
                    <a:pt x="343" y="21"/>
                    <a:pt x="343" y="21"/>
                  </a:cubicBezTo>
                  <a:cubicBezTo>
                    <a:pt x="343" y="21"/>
                    <a:pt x="343" y="21"/>
                    <a:pt x="343" y="21"/>
                  </a:cubicBezTo>
                  <a:cubicBezTo>
                    <a:pt x="343" y="21"/>
                    <a:pt x="343" y="21"/>
                    <a:pt x="343" y="22"/>
                  </a:cubicBezTo>
                  <a:cubicBezTo>
                    <a:pt x="344" y="22"/>
                    <a:pt x="344" y="22"/>
                    <a:pt x="344" y="22"/>
                  </a:cubicBezTo>
                  <a:close/>
                  <a:moveTo>
                    <a:pt x="365" y="20"/>
                  </a:moveTo>
                  <a:cubicBezTo>
                    <a:pt x="365" y="20"/>
                    <a:pt x="365" y="20"/>
                    <a:pt x="365" y="20"/>
                  </a:cubicBezTo>
                  <a:cubicBezTo>
                    <a:pt x="365" y="20"/>
                    <a:pt x="365" y="21"/>
                    <a:pt x="365" y="21"/>
                  </a:cubicBezTo>
                  <a:cubicBezTo>
                    <a:pt x="365" y="22"/>
                    <a:pt x="366" y="22"/>
                    <a:pt x="366" y="22"/>
                  </a:cubicBezTo>
                  <a:cubicBezTo>
                    <a:pt x="367" y="22"/>
                    <a:pt x="368" y="23"/>
                    <a:pt x="368" y="23"/>
                  </a:cubicBezTo>
                  <a:cubicBezTo>
                    <a:pt x="369" y="23"/>
                    <a:pt x="369" y="23"/>
                    <a:pt x="370" y="23"/>
                  </a:cubicBezTo>
                  <a:cubicBezTo>
                    <a:pt x="371" y="23"/>
                    <a:pt x="372" y="23"/>
                    <a:pt x="372" y="23"/>
                  </a:cubicBezTo>
                  <a:cubicBezTo>
                    <a:pt x="372" y="23"/>
                    <a:pt x="372" y="23"/>
                    <a:pt x="372" y="23"/>
                  </a:cubicBezTo>
                  <a:cubicBezTo>
                    <a:pt x="372" y="23"/>
                    <a:pt x="372" y="23"/>
                    <a:pt x="372" y="22"/>
                  </a:cubicBezTo>
                  <a:cubicBezTo>
                    <a:pt x="372" y="22"/>
                    <a:pt x="371" y="22"/>
                    <a:pt x="371" y="22"/>
                  </a:cubicBezTo>
                  <a:cubicBezTo>
                    <a:pt x="371" y="22"/>
                    <a:pt x="371" y="22"/>
                    <a:pt x="371" y="22"/>
                  </a:cubicBezTo>
                  <a:cubicBezTo>
                    <a:pt x="371" y="21"/>
                    <a:pt x="371" y="21"/>
                    <a:pt x="371" y="21"/>
                  </a:cubicBezTo>
                  <a:cubicBezTo>
                    <a:pt x="371" y="21"/>
                    <a:pt x="371" y="21"/>
                    <a:pt x="371" y="21"/>
                  </a:cubicBezTo>
                  <a:cubicBezTo>
                    <a:pt x="369" y="21"/>
                    <a:pt x="367" y="20"/>
                    <a:pt x="365" y="20"/>
                  </a:cubicBezTo>
                  <a:close/>
                  <a:moveTo>
                    <a:pt x="508" y="81"/>
                  </a:moveTo>
                  <a:cubicBezTo>
                    <a:pt x="508" y="81"/>
                    <a:pt x="508" y="81"/>
                    <a:pt x="508" y="82"/>
                  </a:cubicBezTo>
                  <a:cubicBezTo>
                    <a:pt x="508" y="82"/>
                    <a:pt x="508" y="82"/>
                    <a:pt x="508" y="82"/>
                  </a:cubicBezTo>
                  <a:cubicBezTo>
                    <a:pt x="508" y="82"/>
                    <a:pt x="508" y="82"/>
                    <a:pt x="508" y="82"/>
                  </a:cubicBezTo>
                  <a:cubicBezTo>
                    <a:pt x="508" y="82"/>
                    <a:pt x="508" y="82"/>
                    <a:pt x="508" y="81"/>
                  </a:cubicBezTo>
                  <a:cubicBezTo>
                    <a:pt x="508" y="81"/>
                    <a:pt x="508" y="81"/>
                    <a:pt x="508" y="81"/>
                  </a:cubicBezTo>
                  <a:close/>
                  <a:moveTo>
                    <a:pt x="590" y="72"/>
                  </a:moveTo>
                  <a:cubicBezTo>
                    <a:pt x="590" y="72"/>
                    <a:pt x="591" y="73"/>
                    <a:pt x="592" y="73"/>
                  </a:cubicBezTo>
                  <a:cubicBezTo>
                    <a:pt x="592" y="73"/>
                    <a:pt x="592" y="73"/>
                    <a:pt x="592" y="73"/>
                  </a:cubicBezTo>
                  <a:cubicBezTo>
                    <a:pt x="592" y="73"/>
                    <a:pt x="593" y="73"/>
                    <a:pt x="593" y="73"/>
                  </a:cubicBezTo>
                  <a:cubicBezTo>
                    <a:pt x="593" y="73"/>
                    <a:pt x="594" y="74"/>
                    <a:pt x="594" y="74"/>
                  </a:cubicBezTo>
                  <a:cubicBezTo>
                    <a:pt x="594" y="74"/>
                    <a:pt x="594" y="74"/>
                    <a:pt x="594" y="74"/>
                  </a:cubicBezTo>
                  <a:cubicBezTo>
                    <a:pt x="594" y="74"/>
                    <a:pt x="593" y="74"/>
                    <a:pt x="592" y="74"/>
                  </a:cubicBezTo>
                  <a:cubicBezTo>
                    <a:pt x="592" y="73"/>
                    <a:pt x="590" y="73"/>
                    <a:pt x="589" y="73"/>
                  </a:cubicBezTo>
                  <a:cubicBezTo>
                    <a:pt x="589" y="73"/>
                    <a:pt x="589" y="74"/>
                    <a:pt x="588" y="74"/>
                  </a:cubicBezTo>
                  <a:cubicBezTo>
                    <a:pt x="588" y="74"/>
                    <a:pt x="586" y="73"/>
                    <a:pt x="586" y="72"/>
                  </a:cubicBezTo>
                  <a:cubicBezTo>
                    <a:pt x="586" y="72"/>
                    <a:pt x="586" y="72"/>
                    <a:pt x="586" y="72"/>
                  </a:cubicBezTo>
                  <a:cubicBezTo>
                    <a:pt x="586" y="73"/>
                    <a:pt x="589" y="73"/>
                    <a:pt x="589" y="73"/>
                  </a:cubicBezTo>
                  <a:cubicBezTo>
                    <a:pt x="589" y="73"/>
                    <a:pt x="590" y="72"/>
                    <a:pt x="590" y="72"/>
                  </a:cubicBezTo>
                  <a:close/>
                  <a:moveTo>
                    <a:pt x="577" y="68"/>
                  </a:moveTo>
                  <a:cubicBezTo>
                    <a:pt x="577" y="68"/>
                    <a:pt x="577" y="68"/>
                    <a:pt x="577" y="69"/>
                  </a:cubicBezTo>
                  <a:cubicBezTo>
                    <a:pt x="577" y="69"/>
                    <a:pt x="577" y="69"/>
                    <a:pt x="577" y="69"/>
                  </a:cubicBezTo>
                  <a:cubicBezTo>
                    <a:pt x="577" y="69"/>
                    <a:pt x="577" y="69"/>
                    <a:pt x="577" y="69"/>
                  </a:cubicBezTo>
                  <a:cubicBezTo>
                    <a:pt x="577" y="68"/>
                    <a:pt x="577" y="69"/>
                    <a:pt x="577" y="68"/>
                  </a:cubicBezTo>
                  <a:close/>
                  <a:moveTo>
                    <a:pt x="576" y="67"/>
                  </a:moveTo>
                  <a:cubicBezTo>
                    <a:pt x="576" y="67"/>
                    <a:pt x="576" y="67"/>
                    <a:pt x="576" y="67"/>
                  </a:cubicBezTo>
                  <a:cubicBezTo>
                    <a:pt x="576" y="67"/>
                    <a:pt x="576" y="67"/>
                    <a:pt x="576" y="67"/>
                  </a:cubicBezTo>
                  <a:cubicBezTo>
                    <a:pt x="576" y="67"/>
                    <a:pt x="576" y="67"/>
                    <a:pt x="576" y="67"/>
                  </a:cubicBezTo>
                  <a:close/>
                  <a:moveTo>
                    <a:pt x="537" y="66"/>
                  </a:moveTo>
                  <a:cubicBezTo>
                    <a:pt x="537" y="66"/>
                    <a:pt x="537" y="66"/>
                    <a:pt x="536" y="66"/>
                  </a:cubicBezTo>
                  <a:cubicBezTo>
                    <a:pt x="536" y="66"/>
                    <a:pt x="536" y="66"/>
                    <a:pt x="536" y="67"/>
                  </a:cubicBezTo>
                  <a:cubicBezTo>
                    <a:pt x="537" y="67"/>
                    <a:pt x="537" y="67"/>
                    <a:pt x="537" y="67"/>
                  </a:cubicBezTo>
                  <a:cubicBezTo>
                    <a:pt x="538" y="67"/>
                    <a:pt x="538" y="67"/>
                    <a:pt x="538" y="67"/>
                  </a:cubicBezTo>
                  <a:cubicBezTo>
                    <a:pt x="538" y="66"/>
                    <a:pt x="538" y="66"/>
                    <a:pt x="537" y="66"/>
                  </a:cubicBezTo>
                  <a:close/>
                  <a:moveTo>
                    <a:pt x="542" y="61"/>
                  </a:moveTo>
                  <a:cubicBezTo>
                    <a:pt x="543" y="61"/>
                    <a:pt x="543" y="61"/>
                    <a:pt x="543" y="61"/>
                  </a:cubicBezTo>
                  <a:cubicBezTo>
                    <a:pt x="543" y="61"/>
                    <a:pt x="543" y="61"/>
                    <a:pt x="542" y="61"/>
                  </a:cubicBezTo>
                  <a:close/>
                  <a:moveTo>
                    <a:pt x="478" y="44"/>
                  </a:moveTo>
                  <a:cubicBezTo>
                    <a:pt x="478" y="44"/>
                    <a:pt x="478" y="44"/>
                    <a:pt x="478" y="44"/>
                  </a:cubicBezTo>
                  <a:cubicBezTo>
                    <a:pt x="478" y="45"/>
                    <a:pt x="478" y="45"/>
                    <a:pt x="478" y="45"/>
                  </a:cubicBezTo>
                  <a:cubicBezTo>
                    <a:pt x="479" y="45"/>
                    <a:pt x="480" y="45"/>
                    <a:pt x="481" y="45"/>
                  </a:cubicBezTo>
                  <a:cubicBezTo>
                    <a:pt x="482" y="46"/>
                    <a:pt x="482" y="45"/>
                    <a:pt x="483" y="46"/>
                  </a:cubicBezTo>
                  <a:cubicBezTo>
                    <a:pt x="483" y="46"/>
                    <a:pt x="483" y="46"/>
                    <a:pt x="483" y="46"/>
                  </a:cubicBezTo>
                  <a:cubicBezTo>
                    <a:pt x="483" y="45"/>
                    <a:pt x="483" y="45"/>
                    <a:pt x="483" y="45"/>
                  </a:cubicBezTo>
                  <a:cubicBezTo>
                    <a:pt x="482" y="45"/>
                    <a:pt x="482" y="45"/>
                    <a:pt x="481" y="45"/>
                  </a:cubicBezTo>
                  <a:cubicBezTo>
                    <a:pt x="481" y="45"/>
                    <a:pt x="481" y="45"/>
                    <a:pt x="481" y="45"/>
                  </a:cubicBezTo>
                  <a:cubicBezTo>
                    <a:pt x="480" y="44"/>
                    <a:pt x="479" y="44"/>
                    <a:pt x="478" y="44"/>
                  </a:cubicBezTo>
                  <a:close/>
                  <a:moveTo>
                    <a:pt x="509" y="38"/>
                  </a:moveTo>
                  <a:cubicBezTo>
                    <a:pt x="508" y="38"/>
                    <a:pt x="507" y="38"/>
                    <a:pt x="507" y="38"/>
                  </a:cubicBezTo>
                  <a:cubicBezTo>
                    <a:pt x="506" y="38"/>
                    <a:pt x="505" y="38"/>
                    <a:pt x="505" y="39"/>
                  </a:cubicBezTo>
                  <a:cubicBezTo>
                    <a:pt x="505" y="39"/>
                    <a:pt x="505" y="39"/>
                    <a:pt x="505" y="40"/>
                  </a:cubicBezTo>
                  <a:cubicBezTo>
                    <a:pt x="506" y="40"/>
                    <a:pt x="507" y="40"/>
                    <a:pt x="507" y="40"/>
                  </a:cubicBezTo>
                  <a:cubicBezTo>
                    <a:pt x="508" y="40"/>
                    <a:pt x="508" y="40"/>
                    <a:pt x="508" y="40"/>
                  </a:cubicBezTo>
                  <a:cubicBezTo>
                    <a:pt x="509" y="40"/>
                    <a:pt x="509" y="41"/>
                    <a:pt x="509" y="40"/>
                  </a:cubicBezTo>
                  <a:cubicBezTo>
                    <a:pt x="510" y="40"/>
                    <a:pt x="511" y="40"/>
                    <a:pt x="512" y="40"/>
                  </a:cubicBezTo>
                  <a:cubicBezTo>
                    <a:pt x="513" y="40"/>
                    <a:pt x="514" y="40"/>
                    <a:pt x="515" y="40"/>
                  </a:cubicBezTo>
                  <a:cubicBezTo>
                    <a:pt x="515" y="39"/>
                    <a:pt x="515" y="40"/>
                    <a:pt x="516" y="39"/>
                  </a:cubicBezTo>
                  <a:cubicBezTo>
                    <a:pt x="516" y="39"/>
                    <a:pt x="516" y="39"/>
                    <a:pt x="516" y="39"/>
                  </a:cubicBezTo>
                  <a:cubicBezTo>
                    <a:pt x="516" y="39"/>
                    <a:pt x="516" y="39"/>
                    <a:pt x="516" y="39"/>
                  </a:cubicBezTo>
                  <a:cubicBezTo>
                    <a:pt x="516" y="39"/>
                    <a:pt x="516" y="39"/>
                    <a:pt x="516" y="39"/>
                  </a:cubicBezTo>
                  <a:cubicBezTo>
                    <a:pt x="516" y="39"/>
                    <a:pt x="515" y="39"/>
                    <a:pt x="514" y="38"/>
                  </a:cubicBezTo>
                  <a:cubicBezTo>
                    <a:pt x="514" y="38"/>
                    <a:pt x="513" y="38"/>
                    <a:pt x="513" y="38"/>
                  </a:cubicBezTo>
                  <a:cubicBezTo>
                    <a:pt x="512" y="38"/>
                    <a:pt x="510" y="38"/>
                    <a:pt x="509" y="38"/>
                  </a:cubicBezTo>
                  <a:close/>
                  <a:moveTo>
                    <a:pt x="460" y="175"/>
                  </a:moveTo>
                  <a:cubicBezTo>
                    <a:pt x="460" y="175"/>
                    <a:pt x="460" y="176"/>
                    <a:pt x="461" y="176"/>
                  </a:cubicBezTo>
                  <a:cubicBezTo>
                    <a:pt x="460" y="175"/>
                    <a:pt x="460" y="175"/>
                    <a:pt x="460" y="175"/>
                  </a:cubicBezTo>
                  <a:close/>
                  <a:moveTo>
                    <a:pt x="447" y="113"/>
                  </a:moveTo>
                  <a:cubicBezTo>
                    <a:pt x="447" y="113"/>
                    <a:pt x="446" y="113"/>
                    <a:pt x="446" y="113"/>
                  </a:cubicBezTo>
                  <a:cubicBezTo>
                    <a:pt x="446" y="113"/>
                    <a:pt x="445" y="113"/>
                    <a:pt x="445" y="113"/>
                  </a:cubicBezTo>
                  <a:cubicBezTo>
                    <a:pt x="445" y="113"/>
                    <a:pt x="445" y="113"/>
                    <a:pt x="445" y="113"/>
                  </a:cubicBezTo>
                  <a:cubicBezTo>
                    <a:pt x="445" y="113"/>
                    <a:pt x="445" y="113"/>
                    <a:pt x="445" y="113"/>
                  </a:cubicBezTo>
                  <a:cubicBezTo>
                    <a:pt x="445" y="114"/>
                    <a:pt x="445" y="114"/>
                    <a:pt x="445" y="114"/>
                  </a:cubicBezTo>
                  <a:cubicBezTo>
                    <a:pt x="445" y="114"/>
                    <a:pt x="446" y="114"/>
                    <a:pt x="446" y="114"/>
                  </a:cubicBezTo>
                  <a:cubicBezTo>
                    <a:pt x="446" y="114"/>
                    <a:pt x="446" y="114"/>
                    <a:pt x="447" y="114"/>
                  </a:cubicBezTo>
                  <a:cubicBezTo>
                    <a:pt x="447" y="114"/>
                    <a:pt x="447" y="114"/>
                    <a:pt x="447" y="114"/>
                  </a:cubicBezTo>
                  <a:cubicBezTo>
                    <a:pt x="447" y="114"/>
                    <a:pt x="447" y="115"/>
                    <a:pt x="447" y="115"/>
                  </a:cubicBezTo>
                  <a:cubicBezTo>
                    <a:pt x="447" y="114"/>
                    <a:pt x="447" y="114"/>
                    <a:pt x="448" y="114"/>
                  </a:cubicBezTo>
                  <a:cubicBezTo>
                    <a:pt x="448" y="114"/>
                    <a:pt x="447" y="113"/>
                    <a:pt x="447" y="113"/>
                  </a:cubicBezTo>
                  <a:cubicBezTo>
                    <a:pt x="447" y="113"/>
                    <a:pt x="447" y="113"/>
                    <a:pt x="447" y="113"/>
                  </a:cubicBezTo>
                  <a:close/>
                  <a:moveTo>
                    <a:pt x="496" y="158"/>
                  </a:moveTo>
                  <a:cubicBezTo>
                    <a:pt x="496" y="157"/>
                    <a:pt x="496" y="157"/>
                    <a:pt x="496" y="156"/>
                  </a:cubicBezTo>
                  <a:cubicBezTo>
                    <a:pt x="496" y="156"/>
                    <a:pt x="496" y="156"/>
                    <a:pt x="496" y="156"/>
                  </a:cubicBezTo>
                  <a:cubicBezTo>
                    <a:pt x="495" y="155"/>
                    <a:pt x="495" y="155"/>
                    <a:pt x="495" y="155"/>
                  </a:cubicBezTo>
                  <a:cubicBezTo>
                    <a:pt x="495" y="154"/>
                    <a:pt x="496" y="154"/>
                    <a:pt x="496" y="154"/>
                  </a:cubicBezTo>
                  <a:cubicBezTo>
                    <a:pt x="497" y="154"/>
                    <a:pt x="497" y="154"/>
                    <a:pt x="497" y="155"/>
                  </a:cubicBezTo>
                  <a:cubicBezTo>
                    <a:pt x="498" y="155"/>
                    <a:pt x="499" y="154"/>
                    <a:pt x="499" y="155"/>
                  </a:cubicBezTo>
                  <a:cubicBezTo>
                    <a:pt x="499" y="155"/>
                    <a:pt x="500" y="155"/>
                    <a:pt x="500" y="155"/>
                  </a:cubicBezTo>
                  <a:cubicBezTo>
                    <a:pt x="500" y="155"/>
                    <a:pt x="499" y="154"/>
                    <a:pt x="499" y="154"/>
                  </a:cubicBezTo>
                  <a:cubicBezTo>
                    <a:pt x="499" y="154"/>
                    <a:pt x="499" y="154"/>
                    <a:pt x="499" y="154"/>
                  </a:cubicBezTo>
                  <a:cubicBezTo>
                    <a:pt x="499" y="154"/>
                    <a:pt x="499" y="154"/>
                    <a:pt x="498" y="154"/>
                  </a:cubicBezTo>
                  <a:cubicBezTo>
                    <a:pt x="498" y="154"/>
                    <a:pt x="498" y="154"/>
                    <a:pt x="497" y="154"/>
                  </a:cubicBezTo>
                  <a:cubicBezTo>
                    <a:pt x="497" y="154"/>
                    <a:pt x="497" y="154"/>
                    <a:pt x="497" y="153"/>
                  </a:cubicBezTo>
                  <a:cubicBezTo>
                    <a:pt x="497" y="153"/>
                    <a:pt x="496" y="153"/>
                    <a:pt x="496" y="153"/>
                  </a:cubicBezTo>
                  <a:cubicBezTo>
                    <a:pt x="496" y="152"/>
                    <a:pt x="496" y="152"/>
                    <a:pt x="495" y="152"/>
                  </a:cubicBezTo>
                  <a:cubicBezTo>
                    <a:pt x="495" y="151"/>
                    <a:pt x="495" y="151"/>
                    <a:pt x="494" y="151"/>
                  </a:cubicBezTo>
                  <a:cubicBezTo>
                    <a:pt x="494" y="151"/>
                    <a:pt x="494" y="151"/>
                    <a:pt x="494" y="151"/>
                  </a:cubicBezTo>
                  <a:cubicBezTo>
                    <a:pt x="493" y="151"/>
                    <a:pt x="493" y="150"/>
                    <a:pt x="493" y="150"/>
                  </a:cubicBezTo>
                  <a:cubicBezTo>
                    <a:pt x="493" y="150"/>
                    <a:pt x="492" y="150"/>
                    <a:pt x="492" y="149"/>
                  </a:cubicBezTo>
                  <a:cubicBezTo>
                    <a:pt x="491" y="148"/>
                    <a:pt x="491" y="147"/>
                    <a:pt x="490" y="145"/>
                  </a:cubicBezTo>
                  <a:cubicBezTo>
                    <a:pt x="490" y="145"/>
                    <a:pt x="490" y="144"/>
                    <a:pt x="490" y="143"/>
                  </a:cubicBezTo>
                  <a:cubicBezTo>
                    <a:pt x="489" y="143"/>
                    <a:pt x="489" y="143"/>
                    <a:pt x="489" y="143"/>
                  </a:cubicBezTo>
                  <a:cubicBezTo>
                    <a:pt x="489" y="142"/>
                    <a:pt x="489" y="142"/>
                    <a:pt x="489" y="142"/>
                  </a:cubicBezTo>
                  <a:cubicBezTo>
                    <a:pt x="489" y="141"/>
                    <a:pt x="489" y="141"/>
                    <a:pt x="489" y="141"/>
                  </a:cubicBezTo>
                  <a:cubicBezTo>
                    <a:pt x="489" y="141"/>
                    <a:pt x="489" y="141"/>
                    <a:pt x="489" y="141"/>
                  </a:cubicBezTo>
                  <a:cubicBezTo>
                    <a:pt x="489" y="141"/>
                    <a:pt x="489" y="141"/>
                    <a:pt x="490" y="141"/>
                  </a:cubicBezTo>
                  <a:cubicBezTo>
                    <a:pt x="490" y="140"/>
                    <a:pt x="492" y="141"/>
                    <a:pt x="492" y="141"/>
                  </a:cubicBezTo>
                  <a:cubicBezTo>
                    <a:pt x="492" y="141"/>
                    <a:pt x="493" y="141"/>
                    <a:pt x="493" y="141"/>
                  </a:cubicBezTo>
                  <a:cubicBezTo>
                    <a:pt x="493" y="141"/>
                    <a:pt x="493" y="141"/>
                    <a:pt x="493" y="141"/>
                  </a:cubicBezTo>
                  <a:cubicBezTo>
                    <a:pt x="493" y="141"/>
                    <a:pt x="492" y="140"/>
                    <a:pt x="492" y="140"/>
                  </a:cubicBezTo>
                  <a:cubicBezTo>
                    <a:pt x="492" y="140"/>
                    <a:pt x="491" y="140"/>
                    <a:pt x="491" y="139"/>
                  </a:cubicBezTo>
                  <a:cubicBezTo>
                    <a:pt x="491" y="139"/>
                    <a:pt x="491" y="139"/>
                    <a:pt x="491" y="139"/>
                  </a:cubicBezTo>
                  <a:cubicBezTo>
                    <a:pt x="491" y="139"/>
                    <a:pt x="491" y="139"/>
                    <a:pt x="490" y="139"/>
                  </a:cubicBezTo>
                  <a:cubicBezTo>
                    <a:pt x="490" y="138"/>
                    <a:pt x="490" y="138"/>
                    <a:pt x="489" y="138"/>
                  </a:cubicBezTo>
                  <a:cubicBezTo>
                    <a:pt x="489" y="137"/>
                    <a:pt x="488" y="137"/>
                    <a:pt x="488" y="137"/>
                  </a:cubicBezTo>
                  <a:cubicBezTo>
                    <a:pt x="488" y="137"/>
                    <a:pt x="488" y="136"/>
                    <a:pt x="488" y="136"/>
                  </a:cubicBezTo>
                  <a:cubicBezTo>
                    <a:pt x="487" y="136"/>
                    <a:pt x="487" y="135"/>
                    <a:pt x="486" y="135"/>
                  </a:cubicBezTo>
                  <a:cubicBezTo>
                    <a:pt x="486" y="134"/>
                    <a:pt x="485" y="134"/>
                    <a:pt x="484" y="133"/>
                  </a:cubicBezTo>
                  <a:cubicBezTo>
                    <a:pt x="484" y="132"/>
                    <a:pt x="483" y="132"/>
                    <a:pt x="482" y="131"/>
                  </a:cubicBezTo>
                  <a:cubicBezTo>
                    <a:pt x="482" y="131"/>
                    <a:pt x="482" y="131"/>
                    <a:pt x="482" y="131"/>
                  </a:cubicBezTo>
                  <a:cubicBezTo>
                    <a:pt x="482" y="131"/>
                    <a:pt x="482" y="131"/>
                    <a:pt x="482" y="130"/>
                  </a:cubicBezTo>
                  <a:cubicBezTo>
                    <a:pt x="481" y="130"/>
                    <a:pt x="481" y="130"/>
                    <a:pt x="481" y="130"/>
                  </a:cubicBezTo>
                  <a:cubicBezTo>
                    <a:pt x="481" y="130"/>
                    <a:pt x="480" y="129"/>
                    <a:pt x="480" y="129"/>
                  </a:cubicBezTo>
                  <a:cubicBezTo>
                    <a:pt x="480" y="129"/>
                    <a:pt x="479" y="129"/>
                    <a:pt x="479" y="129"/>
                  </a:cubicBezTo>
                  <a:cubicBezTo>
                    <a:pt x="479" y="129"/>
                    <a:pt x="479" y="128"/>
                    <a:pt x="479" y="128"/>
                  </a:cubicBezTo>
                  <a:cubicBezTo>
                    <a:pt x="479" y="128"/>
                    <a:pt x="479" y="128"/>
                    <a:pt x="478" y="128"/>
                  </a:cubicBezTo>
                  <a:cubicBezTo>
                    <a:pt x="478" y="127"/>
                    <a:pt x="478" y="127"/>
                    <a:pt x="478" y="127"/>
                  </a:cubicBezTo>
                  <a:cubicBezTo>
                    <a:pt x="478" y="127"/>
                    <a:pt x="478" y="127"/>
                    <a:pt x="477" y="126"/>
                  </a:cubicBezTo>
                  <a:cubicBezTo>
                    <a:pt x="477" y="126"/>
                    <a:pt x="477" y="125"/>
                    <a:pt x="477" y="125"/>
                  </a:cubicBezTo>
                  <a:cubicBezTo>
                    <a:pt x="476" y="124"/>
                    <a:pt x="475" y="124"/>
                    <a:pt x="474" y="123"/>
                  </a:cubicBezTo>
                  <a:cubicBezTo>
                    <a:pt x="474" y="123"/>
                    <a:pt x="474" y="122"/>
                    <a:pt x="474" y="122"/>
                  </a:cubicBezTo>
                  <a:cubicBezTo>
                    <a:pt x="474" y="122"/>
                    <a:pt x="473" y="122"/>
                    <a:pt x="473" y="122"/>
                  </a:cubicBezTo>
                  <a:cubicBezTo>
                    <a:pt x="473" y="122"/>
                    <a:pt x="473" y="121"/>
                    <a:pt x="473" y="121"/>
                  </a:cubicBezTo>
                  <a:cubicBezTo>
                    <a:pt x="473" y="121"/>
                    <a:pt x="472" y="120"/>
                    <a:pt x="471" y="120"/>
                  </a:cubicBezTo>
                  <a:cubicBezTo>
                    <a:pt x="471" y="120"/>
                    <a:pt x="471" y="120"/>
                    <a:pt x="471" y="120"/>
                  </a:cubicBezTo>
                  <a:cubicBezTo>
                    <a:pt x="471" y="120"/>
                    <a:pt x="471" y="120"/>
                    <a:pt x="471" y="120"/>
                  </a:cubicBezTo>
                  <a:cubicBezTo>
                    <a:pt x="471" y="120"/>
                    <a:pt x="471" y="120"/>
                    <a:pt x="471" y="120"/>
                  </a:cubicBezTo>
                  <a:cubicBezTo>
                    <a:pt x="471" y="120"/>
                    <a:pt x="471" y="120"/>
                    <a:pt x="471" y="120"/>
                  </a:cubicBezTo>
                  <a:cubicBezTo>
                    <a:pt x="471" y="121"/>
                    <a:pt x="471" y="121"/>
                    <a:pt x="471" y="121"/>
                  </a:cubicBezTo>
                  <a:cubicBezTo>
                    <a:pt x="469" y="121"/>
                    <a:pt x="470" y="121"/>
                    <a:pt x="469" y="121"/>
                  </a:cubicBezTo>
                  <a:cubicBezTo>
                    <a:pt x="469" y="121"/>
                    <a:pt x="469" y="121"/>
                    <a:pt x="469" y="121"/>
                  </a:cubicBezTo>
                  <a:cubicBezTo>
                    <a:pt x="469" y="121"/>
                    <a:pt x="469" y="121"/>
                    <a:pt x="469" y="121"/>
                  </a:cubicBezTo>
                  <a:cubicBezTo>
                    <a:pt x="469" y="121"/>
                    <a:pt x="469" y="121"/>
                    <a:pt x="469" y="121"/>
                  </a:cubicBezTo>
                  <a:cubicBezTo>
                    <a:pt x="469" y="121"/>
                    <a:pt x="469" y="122"/>
                    <a:pt x="470" y="122"/>
                  </a:cubicBezTo>
                  <a:cubicBezTo>
                    <a:pt x="470" y="122"/>
                    <a:pt x="470" y="122"/>
                    <a:pt x="470" y="123"/>
                  </a:cubicBezTo>
                  <a:cubicBezTo>
                    <a:pt x="471" y="123"/>
                    <a:pt x="471" y="123"/>
                    <a:pt x="471" y="124"/>
                  </a:cubicBezTo>
                  <a:cubicBezTo>
                    <a:pt x="471" y="124"/>
                    <a:pt x="472" y="124"/>
                    <a:pt x="472" y="125"/>
                  </a:cubicBezTo>
                  <a:cubicBezTo>
                    <a:pt x="472" y="125"/>
                    <a:pt x="472" y="126"/>
                    <a:pt x="472" y="126"/>
                  </a:cubicBezTo>
                  <a:cubicBezTo>
                    <a:pt x="472" y="126"/>
                    <a:pt x="473" y="127"/>
                    <a:pt x="473" y="127"/>
                  </a:cubicBezTo>
                  <a:cubicBezTo>
                    <a:pt x="473" y="127"/>
                    <a:pt x="473" y="127"/>
                    <a:pt x="473" y="127"/>
                  </a:cubicBezTo>
                  <a:cubicBezTo>
                    <a:pt x="473" y="128"/>
                    <a:pt x="473" y="128"/>
                    <a:pt x="474" y="128"/>
                  </a:cubicBezTo>
                  <a:cubicBezTo>
                    <a:pt x="474" y="128"/>
                    <a:pt x="474" y="128"/>
                    <a:pt x="474" y="128"/>
                  </a:cubicBezTo>
                  <a:cubicBezTo>
                    <a:pt x="474" y="128"/>
                    <a:pt x="475" y="128"/>
                    <a:pt x="475" y="129"/>
                  </a:cubicBezTo>
                  <a:cubicBezTo>
                    <a:pt x="475" y="129"/>
                    <a:pt x="475" y="129"/>
                    <a:pt x="475" y="129"/>
                  </a:cubicBezTo>
                  <a:cubicBezTo>
                    <a:pt x="476" y="130"/>
                    <a:pt x="476" y="130"/>
                    <a:pt x="477" y="130"/>
                  </a:cubicBezTo>
                  <a:cubicBezTo>
                    <a:pt x="477" y="130"/>
                    <a:pt x="477" y="131"/>
                    <a:pt x="477" y="131"/>
                  </a:cubicBezTo>
                  <a:cubicBezTo>
                    <a:pt x="478" y="131"/>
                    <a:pt x="478" y="131"/>
                    <a:pt x="478" y="131"/>
                  </a:cubicBezTo>
                  <a:cubicBezTo>
                    <a:pt x="478" y="131"/>
                    <a:pt x="478" y="131"/>
                    <a:pt x="479" y="132"/>
                  </a:cubicBezTo>
                  <a:cubicBezTo>
                    <a:pt x="479" y="132"/>
                    <a:pt x="479" y="132"/>
                    <a:pt x="479" y="132"/>
                  </a:cubicBezTo>
                  <a:cubicBezTo>
                    <a:pt x="479" y="132"/>
                    <a:pt x="479" y="133"/>
                    <a:pt x="479" y="133"/>
                  </a:cubicBezTo>
                  <a:cubicBezTo>
                    <a:pt x="480" y="133"/>
                    <a:pt x="480" y="134"/>
                    <a:pt x="480" y="134"/>
                  </a:cubicBezTo>
                  <a:cubicBezTo>
                    <a:pt x="480" y="134"/>
                    <a:pt x="480" y="135"/>
                    <a:pt x="480" y="135"/>
                  </a:cubicBezTo>
                  <a:cubicBezTo>
                    <a:pt x="481" y="135"/>
                    <a:pt x="481" y="136"/>
                    <a:pt x="482" y="136"/>
                  </a:cubicBezTo>
                  <a:cubicBezTo>
                    <a:pt x="482" y="136"/>
                    <a:pt x="482" y="137"/>
                    <a:pt x="483" y="137"/>
                  </a:cubicBezTo>
                  <a:cubicBezTo>
                    <a:pt x="483" y="138"/>
                    <a:pt x="483" y="138"/>
                    <a:pt x="483" y="138"/>
                  </a:cubicBezTo>
                  <a:cubicBezTo>
                    <a:pt x="483" y="138"/>
                    <a:pt x="483" y="138"/>
                    <a:pt x="484" y="138"/>
                  </a:cubicBezTo>
                  <a:cubicBezTo>
                    <a:pt x="484" y="139"/>
                    <a:pt x="484" y="139"/>
                    <a:pt x="484" y="139"/>
                  </a:cubicBezTo>
                  <a:cubicBezTo>
                    <a:pt x="484" y="139"/>
                    <a:pt x="484" y="139"/>
                    <a:pt x="484" y="139"/>
                  </a:cubicBezTo>
                  <a:cubicBezTo>
                    <a:pt x="485" y="140"/>
                    <a:pt x="485" y="140"/>
                    <a:pt x="485" y="141"/>
                  </a:cubicBezTo>
                  <a:cubicBezTo>
                    <a:pt x="485" y="141"/>
                    <a:pt x="485" y="141"/>
                    <a:pt x="485" y="141"/>
                  </a:cubicBezTo>
                  <a:cubicBezTo>
                    <a:pt x="485" y="142"/>
                    <a:pt x="485" y="142"/>
                    <a:pt x="485" y="142"/>
                  </a:cubicBezTo>
                  <a:cubicBezTo>
                    <a:pt x="486" y="142"/>
                    <a:pt x="486" y="143"/>
                    <a:pt x="486" y="143"/>
                  </a:cubicBezTo>
                  <a:cubicBezTo>
                    <a:pt x="486" y="143"/>
                    <a:pt x="486" y="144"/>
                    <a:pt x="486" y="144"/>
                  </a:cubicBezTo>
                  <a:cubicBezTo>
                    <a:pt x="486" y="144"/>
                    <a:pt x="487" y="145"/>
                    <a:pt x="488" y="145"/>
                  </a:cubicBezTo>
                  <a:cubicBezTo>
                    <a:pt x="489" y="146"/>
                    <a:pt x="489" y="146"/>
                    <a:pt x="489" y="147"/>
                  </a:cubicBezTo>
                  <a:cubicBezTo>
                    <a:pt x="490" y="147"/>
                    <a:pt x="490" y="147"/>
                    <a:pt x="490" y="148"/>
                  </a:cubicBezTo>
                  <a:cubicBezTo>
                    <a:pt x="490" y="148"/>
                    <a:pt x="490" y="149"/>
                    <a:pt x="490" y="149"/>
                  </a:cubicBezTo>
                  <a:cubicBezTo>
                    <a:pt x="491" y="151"/>
                    <a:pt x="492" y="151"/>
                    <a:pt x="493" y="152"/>
                  </a:cubicBezTo>
                  <a:cubicBezTo>
                    <a:pt x="493" y="153"/>
                    <a:pt x="493" y="154"/>
                    <a:pt x="493" y="155"/>
                  </a:cubicBezTo>
                  <a:cubicBezTo>
                    <a:pt x="494" y="155"/>
                    <a:pt x="494" y="155"/>
                    <a:pt x="494" y="156"/>
                  </a:cubicBezTo>
                  <a:cubicBezTo>
                    <a:pt x="495" y="156"/>
                    <a:pt x="495" y="157"/>
                    <a:pt x="496" y="158"/>
                  </a:cubicBezTo>
                  <a:cubicBezTo>
                    <a:pt x="496" y="158"/>
                    <a:pt x="496" y="158"/>
                    <a:pt x="496" y="158"/>
                  </a:cubicBezTo>
                  <a:close/>
                  <a:moveTo>
                    <a:pt x="500" y="156"/>
                  </a:moveTo>
                  <a:cubicBezTo>
                    <a:pt x="500" y="156"/>
                    <a:pt x="500" y="156"/>
                    <a:pt x="500" y="156"/>
                  </a:cubicBezTo>
                  <a:cubicBezTo>
                    <a:pt x="500" y="156"/>
                    <a:pt x="500" y="156"/>
                    <a:pt x="500" y="156"/>
                  </a:cubicBezTo>
                  <a:cubicBezTo>
                    <a:pt x="500" y="156"/>
                    <a:pt x="500" y="156"/>
                    <a:pt x="500" y="156"/>
                  </a:cubicBezTo>
                  <a:cubicBezTo>
                    <a:pt x="501" y="156"/>
                    <a:pt x="501" y="156"/>
                    <a:pt x="501" y="156"/>
                  </a:cubicBezTo>
                  <a:cubicBezTo>
                    <a:pt x="500" y="156"/>
                    <a:pt x="500" y="156"/>
                    <a:pt x="500" y="156"/>
                  </a:cubicBezTo>
                  <a:close/>
                  <a:moveTo>
                    <a:pt x="468" y="117"/>
                  </a:moveTo>
                  <a:cubicBezTo>
                    <a:pt x="468" y="117"/>
                    <a:pt x="468" y="117"/>
                    <a:pt x="468" y="117"/>
                  </a:cubicBezTo>
                  <a:cubicBezTo>
                    <a:pt x="468" y="117"/>
                    <a:pt x="469" y="118"/>
                    <a:pt x="470" y="118"/>
                  </a:cubicBezTo>
                  <a:cubicBezTo>
                    <a:pt x="470" y="118"/>
                    <a:pt x="470" y="118"/>
                    <a:pt x="470" y="118"/>
                  </a:cubicBezTo>
                  <a:cubicBezTo>
                    <a:pt x="470" y="118"/>
                    <a:pt x="470" y="118"/>
                    <a:pt x="470" y="118"/>
                  </a:cubicBezTo>
                  <a:cubicBezTo>
                    <a:pt x="470" y="118"/>
                    <a:pt x="470" y="118"/>
                    <a:pt x="470" y="118"/>
                  </a:cubicBezTo>
                  <a:cubicBezTo>
                    <a:pt x="470" y="118"/>
                    <a:pt x="470" y="118"/>
                    <a:pt x="470" y="118"/>
                  </a:cubicBezTo>
                  <a:cubicBezTo>
                    <a:pt x="470" y="118"/>
                    <a:pt x="468" y="117"/>
                    <a:pt x="468" y="117"/>
                  </a:cubicBezTo>
                  <a:close/>
                  <a:moveTo>
                    <a:pt x="449" y="117"/>
                  </a:moveTo>
                  <a:cubicBezTo>
                    <a:pt x="448" y="117"/>
                    <a:pt x="448" y="117"/>
                    <a:pt x="448" y="117"/>
                  </a:cubicBezTo>
                  <a:cubicBezTo>
                    <a:pt x="448" y="117"/>
                    <a:pt x="448" y="117"/>
                    <a:pt x="448" y="117"/>
                  </a:cubicBezTo>
                  <a:cubicBezTo>
                    <a:pt x="448" y="117"/>
                    <a:pt x="448" y="117"/>
                    <a:pt x="448" y="117"/>
                  </a:cubicBezTo>
                  <a:cubicBezTo>
                    <a:pt x="448" y="117"/>
                    <a:pt x="448" y="117"/>
                    <a:pt x="448" y="117"/>
                  </a:cubicBezTo>
                  <a:cubicBezTo>
                    <a:pt x="448" y="117"/>
                    <a:pt x="449" y="117"/>
                    <a:pt x="449" y="117"/>
                  </a:cubicBezTo>
                  <a:close/>
                  <a:moveTo>
                    <a:pt x="443" y="113"/>
                  </a:moveTo>
                  <a:cubicBezTo>
                    <a:pt x="443" y="113"/>
                    <a:pt x="443" y="113"/>
                    <a:pt x="443" y="113"/>
                  </a:cubicBezTo>
                  <a:cubicBezTo>
                    <a:pt x="443" y="113"/>
                    <a:pt x="443" y="113"/>
                    <a:pt x="443" y="113"/>
                  </a:cubicBezTo>
                  <a:cubicBezTo>
                    <a:pt x="443" y="113"/>
                    <a:pt x="443" y="113"/>
                    <a:pt x="443" y="113"/>
                  </a:cubicBezTo>
                  <a:cubicBezTo>
                    <a:pt x="443" y="113"/>
                    <a:pt x="443" y="113"/>
                    <a:pt x="443" y="113"/>
                  </a:cubicBezTo>
                  <a:close/>
                  <a:moveTo>
                    <a:pt x="517" y="168"/>
                  </a:moveTo>
                  <a:cubicBezTo>
                    <a:pt x="517" y="169"/>
                    <a:pt x="517" y="169"/>
                    <a:pt x="517" y="169"/>
                  </a:cubicBezTo>
                  <a:cubicBezTo>
                    <a:pt x="517" y="169"/>
                    <a:pt x="517" y="169"/>
                    <a:pt x="517" y="169"/>
                  </a:cubicBezTo>
                  <a:cubicBezTo>
                    <a:pt x="517" y="169"/>
                    <a:pt x="517" y="169"/>
                    <a:pt x="517" y="169"/>
                  </a:cubicBezTo>
                  <a:cubicBezTo>
                    <a:pt x="517" y="169"/>
                    <a:pt x="517" y="169"/>
                    <a:pt x="517" y="169"/>
                  </a:cubicBezTo>
                  <a:cubicBezTo>
                    <a:pt x="517" y="169"/>
                    <a:pt x="517" y="169"/>
                    <a:pt x="517" y="168"/>
                  </a:cubicBezTo>
                  <a:cubicBezTo>
                    <a:pt x="517" y="168"/>
                    <a:pt x="517" y="168"/>
                    <a:pt x="517" y="168"/>
                  </a:cubicBezTo>
                  <a:close/>
                  <a:moveTo>
                    <a:pt x="518" y="166"/>
                  </a:moveTo>
                  <a:cubicBezTo>
                    <a:pt x="518" y="166"/>
                    <a:pt x="518" y="166"/>
                    <a:pt x="518" y="167"/>
                  </a:cubicBezTo>
                  <a:cubicBezTo>
                    <a:pt x="518" y="167"/>
                    <a:pt x="518" y="167"/>
                    <a:pt x="518" y="168"/>
                  </a:cubicBezTo>
                  <a:cubicBezTo>
                    <a:pt x="518" y="168"/>
                    <a:pt x="518" y="167"/>
                    <a:pt x="518" y="167"/>
                  </a:cubicBezTo>
                  <a:cubicBezTo>
                    <a:pt x="518" y="166"/>
                    <a:pt x="518" y="166"/>
                    <a:pt x="519" y="166"/>
                  </a:cubicBezTo>
                  <a:cubicBezTo>
                    <a:pt x="519" y="166"/>
                    <a:pt x="519" y="166"/>
                    <a:pt x="519" y="166"/>
                  </a:cubicBezTo>
                  <a:cubicBezTo>
                    <a:pt x="518" y="166"/>
                    <a:pt x="518" y="166"/>
                    <a:pt x="518" y="166"/>
                  </a:cubicBezTo>
                  <a:close/>
                  <a:moveTo>
                    <a:pt x="522" y="163"/>
                  </a:moveTo>
                  <a:cubicBezTo>
                    <a:pt x="522" y="163"/>
                    <a:pt x="522" y="163"/>
                    <a:pt x="522" y="163"/>
                  </a:cubicBezTo>
                  <a:cubicBezTo>
                    <a:pt x="523" y="163"/>
                    <a:pt x="523" y="162"/>
                    <a:pt x="523" y="162"/>
                  </a:cubicBezTo>
                  <a:cubicBezTo>
                    <a:pt x="523" y="162"/>
                    <a:pt x="523" y="162"/>
                    <a:pt x="523" y="162"/>
                  </a:cubicBezTo>
                  <a:cubicBezTo>
                    <a:pt x="523" y="162"/>
                    <a:pt x="523" y="162"/>
                    <a:pt x="522" y="162"/>
                  </a:cubicBezTo>
                  <a:cubicBezTo>
                    <a:pt x="522" y="162"/>
                    <a:pt x="522" y="162"/>
                    <a:pt x="522" y="163"/>
                  </a:cubicBezTo>
                  <a:cubicBezTo>
                    <a:pt x="522" y="163"/>
                    <a:pt x="522" y="163"/>
                    <a:pt x="522" y="163"/>
                  </a:cubicBezTo>
                  <a:cubicBezTo>
                    <a:pt x="522" y="163"/>
                    <a:pt x="522" y="163"/>
                    <a:pt x="522" y="163"/>
                  </a:cubicBezTo>
                  <a:cubicBezTo>
                    <a:pt x="521" y="164"/>
                    <a:pt x="521" y="164"/>
                    <a:pt x="521" y="164"/>
                  </a:cubicBezTo>
                  <a:cubicBezTo>
                    <a:pt x="521" y="164"/>
                    <a:pt x="521" y="164"/>
                    <a:pt x="521" y="164"/>
                  </a:cubicBezTo>
                  <a:cubicBezTo>
                    <a:pt x="521" y="165"/>
                    <a:pt x="521" y="165"/>
                    <a:pt x="521" y="165"/>
                  </a:cubicBezTo>
                  <a:cubicBezTo>
                    <a:pt x="521" y="165"/>
                    <a:pt x="521" y="165"/>
                    <a:pt x="521" y="165"/>
                  </a:cubicBezTo>
                  <a:cubicBezTo>
                    <a:pt x="521" y="165"/>
                    <a:pt x="521" y="165"/>
                    <a:pt x="521" y="165"/>
                  </a:cubicBezTo>
                  <a:cubicBezTo>
                    <a:pt x="522" y="165"/>
                    <a:pt x="521" y="164"/>
                    <a:pt x="522" y="164"/>
                  </a:cubicBezTo>
                  <a:cubicBezTo>
                    <a:pt x="522" y="163"/>
                    <a:pt x="522" y="163"/>
                    <a:pt x="522" y="163"/>
                  </a:cubicBezTo>
                  <a:close/>
                  <a:moveTo>
                    <a:pt x="525" y="160"/>
                  </a:moveTo>
                  <a:cubicBezTo>
                    <a:pt x="525" y="161"/>
                    <a:pt x="524" y="161"/>
                    <a:pt x="524" y="161"/>
                  </a:cubicBezTo>
                  <a:cubicBezTo>
                    <a:pt x="524" y="161"/>
                    <a:pt x="524" y="161"/>
                    <a:pt x="524" y="161"/>
                  </a:cubicBezTo>
                  <a:cubicBezTo>
                    <a:pt x="524" y="161"/>
                    <a:pt x="525" y="161"/>
                    <a:pt x="525" y="161"/>
                  </a:cubicBezTo>
                  <a:cubicBezTo>
                    <a:pt x="525" y="161"/>
                    <a:pt x="525" y="161"/>
                    <a:pt x="525" y="160"/>
                  </a:cubicBezTo>
                  <a:close/>
                  <a:moveTo>
                    <a:pt x="529" y="157"/>
                  </a:moveTo>
                  <a:cubicBezTo>
                    <a:pt x="529" y="157"/>
                    <a:pt x="529" y="158"/>
                    <a:pt x="529" y="158"/>
                  </a:cubicBezTo>
                  <a:cubicBezTo>
                    <a:pt x="529" y="158"/>
                    <a:pt x="528" y="158"/>
                    <a:pt x="528" y="158"/>
                  </a:cubicBezTo>
                  <a:cubicBezTo>
                    <a:pt x="528" y="158"/>
                    <a:pt x="528" y="158"/>
                    <a:pt x="528" y="159"/>
                  </a:cubicBezTo>
                  <a:cubicBezTo>
                    <a:pt x="528" y="159"/>
                    <a:pt x="528" y="159"/>
                    <a:pt x="527" y="159"/>
                  </a:cubicBezTo>
                  <a:cubicBezTo>
                    <a:pt x="527" y="159"/>
                    <a:pt x="527" y="160"/>
                    <a:pt x="527" y="160"/>
                  </a:cubicBezTo>
                  <a:cubicBezTo>
                    <a:pt x="528" y="159"/>
                    <a:pt x="528" y="159"/>
                    <a:pt x="528" y="159"/>
                  </a:cubicBezTo>
                  <a:cubicBezTo>
                    <a:pt x="528" y="158"/>
                    <a:pt x="529" y="158"/>
                    <a:pt x="529" y="158"/>
                  </a:cubicBezTo>
                  <a:cubicBezTo>
                    <a:pt x="529" y="158"/>
                    <a:pt x="529" y="158"/>
                    <a:pt x="529" y="158"/>
                  </a:cubicBezTo>
                  <a:cubicBezTo>
                    <a:pt x="529" y="157"/>
                    <a:pt x="529" y="157"/>
                    <a:pt x="529" y="157"/>
                  </a:cubicBezTo>
                  <a:cubicBezTo>
                    <a:pt x="529" y="157"/>
                    <a:pt x="529" y="157"/>
                    <a:pt x="529" y="157"/>
                  </a:cubicBezTo>
                  <a:cubicBezTo>
                    <a:pt x="529" y="157"/>
                    <a:pt x="529" y="157"/>
                    <a:pt x="529" y="157"/>
                  </a:cubicBezTo>
                  <a:close/>
                  <a:moveTo>
                    <a:pt x="535" y="141"/>
                  </a:moveTo>
                  <a:cubicBezTo>
                    <a:pt x="535" y="141"/>
                    <a:pt x="535" y="141"/>
                    <a:pt x="535" y="141"/>
                  </a:cubicBezTo>
                  <a:cubicBezTo>
                    <a:pt x="535" y="141"/>
                    <a:pt x="535" y="141"/>
                    <a:pt x="535" y="141"/>
                  </a:cubicBezTo>
                  <a:cubicBezTo>
                    <a:pt x="535" y="141"/>
                    <a:pt x="535" y="141"/>
                    <a:pt x="535" y="141"/>
                  </a:cubicBezTo>
                  <a:close/>
                  <a:moveTo>
                    <a:pt x="534" y="134"/>
                  </a:moveTo>
                  <a:cubicBezTo>
                    <a:pt x="534" y="134"/>
                    <a:pt x="534" y="135"/>
                    <a:pt x="535" y="135"/>
                  </a:cubicBezTo>
                  <a:cubicBezTo>
                    <a:pt x="535" y="136"/>
                    <a:pt x="534" y="136"/>
                    <a:pt x="534" y="136"/>
                  </a:cubicBezTo>
                  <a:cubicBezTo>
                    <a:pt x="534" y="136"/>
                    <a:pt x="533" y="136"/>
                    <a:pt x="533" y="136"/>
                  </a:cubicBezTo>
                  <a:cubicBezTo>
                    <a:pt x="533" y="136"/>
                    <a:pt x="533" y="136"/>
                    <a:pt x="533" y="136"/>
                  </a:cubicBezTo>
                  <a:cubicBezTo>
                    <a:pt x="534" y="137"/>
                    <a:pt x="534" y="137"/>
                    <a:pt x="534" y="137"/>
                  </a:cubicBezTo>
                  <a:cubicBezTo>
                    <a:pt x="534" y="137"/>
                    <a:pt x="534" y="137"/>
                    <a:pt x="534" y="137"/>
                  </a:cubicBezTo>
                  <a:cubicBezTo>
                    <a:pt x="534" y="137"/>
                    <a:pt x="534" y="137"/>
                    <a:pt x="534" y="137"/>
                  </a:cubicBezTo>
                  <a:cubicBezTo>
                    <a:pt x="535" y="137"/>
                    <a:pt x="535" y="137"/>
                    <a:pt x="535" y="137"/>
                  </a:cubicBezTo>
                  <a:cubicBezTo>
                    <a:pt x="535" y="137"/>
                    <a:pt x="535" y="137"/>
                    <a:pt x="535" y="137"/>
                  </a:cubicBezTo>
                  <a:cubicBezTo>
                    <a:pt x="535" y="137"/>
                    <a:pt x="535" y="136"/>
                    <a:pt x="535" y="136"/>
                  </a:cubicBezTo>
                  <a:cubicBezTo>
                    <a:pt x="535" y="136"/>
                    <a:pt x="535" y="136"/>
                    <a:pt x="535" y="136"/>
                  </a:cubicBezTo>
                  <a:cubicBezTo>
                    <a:pt x="535" y="136"/>
                    <a:pt x="535" y="135"/>
                    <a:pt x="535" y="135"/>
                  </a:cubicBezTo>
                  <a:cubicBezTo>
                    <a:pt x="535" y="135"/>
                    <a:pt x="535" y="135"/>
                    <a:pt x="535" y="135"/>
                  </a:cubicBezTo>
                  <a:cubicBezTo>
                    <a:pt x="535" y="135"/>
                    <a:pt x="535" y="134"/>
                    <a:pt x="534" y="134"/>
                  </a:cubicBezTo>
                  <a:close/>
                  <a:moveTo>
                    <a:pt x="535" y="134"/>
                  </a:moveTo>
                  <a:cubicBezTo>
                    <a:pt x="535" y="134"/>
                    <a:pt x="535" y="134"/>
                    <a:pt x="535" y="134"/>
                  </a:cubicBezTo>
                  <a:cubicBezTo>
                    <a:pt x="536" y="134"/>
                    <a:pt x="536" y="134"/>
                    <a:pt x="536" y="134"/>
                  </a:cubicBezTo>
                  <a:cubicBezTo>
                    <a:pt x="536" y="134"/>
                    <a:pt x="536" y="134"/>
                    <a:pt x="535" y="134"/>
                  </a:cubicBezTo>
                  <a:close/>
                  <a:moveTo>
                    <a:pt x="552" y="112"/>
                  </a:moveTo>
                  <a:cubicBezTo>
                    <a:pt x="552" y="112"/>
                    <a:pt x="553" y="112"/>
                    <a:pt x="553" y="112"/>
                  </a:cubicBezTo>
                  <a:cubicBezTo>
                    <a:pt x="553" y="112"/>
                    <a:pt x="553" y="112"/>
                    <a:pt x="553" y="112"/>
                  </a:cubicBezTo>
                  <a:cubicBezTo>
                    <a:pt x="553" y="112"/>
                    <a:pt x="553" y="112"/>
                    <a:pt x="553" y="112"/>
                  </a:cubicBezTo>
                  <a:cubicBezTo>
                    <a:pt x="553" y="112"/>
                    <a:pt x="552" y="112"/>
                    <a:pt x="552" y="112"/>
                  </a:cubicBezTo>
                  <a:close/>
                  <a:moveTo>
                    <a:pt x="535" y="106"/>
                  </a:moveTo>
                  <a:cubicBezTo>
                    <a:pt x="535" y="106"/>
                    <a:pt x="535" y="107"/>
                    <a:pt x="535" y="107"/>
                  </a:cubicBezTo>
                  <a:cubicBezTo>
                    <a:pt x="535" y="108"/>
                    <a:pt x="536" y="107"/>
                    <a:pt x="536" y="108"/>
                  </a:cubicBezTo>
                  <a:cubicBezTo>
                    <a:pt x="537" y="108"/>
                    <a:pt x="537" y="108"/>
                    <a:pt x="537" y="108"/>
                  </a:cubicBezTo>
                  <a:cubicBezTo>
                    <a:pt x="537" y="107"/>
                    <a:pt x="535" y="106"/>
                    <a:pt x="535" y="106"/>
                  </a:cubicBezTo>
                  <a:close/>
                  <a:moveTo>
                    <a:pt x="526" y="93"/>
                  </a:moveTo>
                  <a:cubicBezTo>
                    <a:pt x="526" y="94"/>
                    <a:pt x="526" y="94"/>
                    <a:pt x="525" y="94"/>
                  </a:cubicBezTo>
                  <a:cubicBezTo>
                    <a:pt x="526" y="95"/>
                    <a:pt x="526" y="95"/>
                    <a:pt x="526" y="96"/>
                  </a:cubicBezTo>
                  <a:cubicBezTo>
                    <a:pt x="526" y="95"/>
                    <a:pt x="526" y="95"/>
                    <a:pt x="526" y="95"/>
                  </a:cubicBezTo>
                  <a:cubicBezTo>
                    <a:pt x="527" y="95"/>
                    <a:pt x="527" y="94"/>
                    <a:pt x="528" y="94"/>
                  </a:cubicBezTo>
                  <a:cubicBezTo>
                    <a:pt x="528" y="94"/>
                    <a:pt x="528" y="94"/>
                    <a:pt x="528" y="94"/>
                  </a:cubicBezTo>
                  <a:cubicBezTo>
                    <a:pt x="528" y="94"/>
                    <a:pt x="527" y="93"/>
                    <a:pt x="526" y="93"/>
                  </a:cubicBezTo>
                  <a:close/>
                  <a:moveTo>
                    <a:pt x="337" y="109"/>
                  </a:moveTo>
                  <a:cubicBezTo>
                    <a:pt x="337" y="109"/>
                    <a:pt x="337" y="109"/>
                    <a:pt x="337" y="109"/>
                  </a:cubicBezTo>
                  <a:cubicBezTo>
                    <a:pt x="336" y="110"/>
                    <a:pt x="336" y="110"/>
                    <a:pt x="336" y="111"/>
                  </a:cubicBezTo>
                  <a:cubicBezTo>
                    <a:pt x="336" y="111"/>
                    <a:pt x="337" y="112"/>
                    <a:pt x="337" y="112"/>
                  </a:cubicBezTo>
                  <a:cubicBezTo>
                    <a:pt x="337" y="113"/>
                    <a:pt x="337" y="114"/>
                    <a:pt x="337" y="114"/>
                  </a:cubicBezTo>
                  <a:cubicBezTo>
                    <a:pt x="337" y="114"/>
                    <a:pt x="337" y="115"/>
                    <a:pt x="337" y="115"/>
                  </a:cubicBezTo>
                  <a:cubicBezTo>
                    <a:pt x="337" y="115"/>
                    <a:pt x="337" y="115"/>
                    <a:pt x="337" y="115"/>
                  </a:cubicBezTo>
                  <a:cubicBezTo>
                    <a:pt x="337" y="116"/>
                    <a:pt x="337" y="116"/>
                    <a:pt x="337" y="116"/>
                  </a:cubicBezTo>
                  <a:cubicBezTo>
                    <a:pt x="337" y="117"/>
                    <a:pt x="337" y="117"/>
                    <a:pt x="337" y="117"/>
                  </a:cubicBezTo>
                  <a:cubicBezTo>
                    <a:pt x="337" y="118"/>
                    <a:pt x="337" y="118"/>
                    <a:pt x="337" y="118"/>
                  </a:cubicBezTo>
                  <a:cubicBezTo>
                    <a:pt x="337" y="118"/>
                    <a:pt x="337" y="118"/>
                    <a:pt x="337" y="118"/>
                  </a:cubicBezTo>
                  <a:cubicBezTo>
                    <a:pt x="337" y="119"/>
                    <a:pt x="336" y="119"/>
                    <a:pt x="336" y="120"/>
                  </a:cubicBezTo>
                  <a:cubicBezTo>
                    <a:pt x="336" y="120"/>
                    <a:pt x="336" y="120"/>
                    <a:pt x="336" y="121"/>
                  </a:cubicBezTo>
                  <a:cubicBezTo>
                    <a:pt x="336" y="121"/>
                    <a:pt x="336" y="121"/>
                    <a:pt x="335" y="121"/>
                  </a:cubicBezTo>
                  <a:cubicBezTo>
                    <a:pt x="335" y="122"/>
                    <a:pt x="335" y="122"/>
                    <a:pt x="335" y="123"/>
                  </a:cubicBezTo>
                  <a:cubicBezTo>
                    <a:pt x="335" y="123"/>
                    <a:pt x="335" y="123"/>
                    <a:pt x="335" y="123"/>
                  </a:cubicBezTo>
                  <a:cubicBezTo>
                    <a:pt x="335" y="124"/>
                    <a:pt x="334" y="124"/>
                    <a:pt x="334" y="125"/>
                  </a:cubicBezTo>
                  <a:cubicBezTo>
                    <a:pt x="334" y="125"/>
                    <a:pt x="333" y="125"/>
                    <a:pt x="333" y="125"/>
                  </a:cubicBezTo>
                  <a:cubicBezTo>
                    <a:pt x="333" y="126"/>
                    <a:pt x="333" y="127"/>
                    <a:pt x="333" y="127"/>
                  </a:cubicBezTo>
                  <a:cubicBezTo>
                    <a:pt x="332" y="127"/>
                    <a:pt x="332" y="127"/>
                    <a:pt x="332" y="128"/>
                  </a:cubicBezTo>
                  <a:cubicBezTo>
                    <a:pt x="332" y="128"/>
                    <a:pt x="332" y="128"/>
                    <a:pt x="332" y="128"/>
                  </a:cubicBezTo>
                  <a:cubicBezTo>
                    <a:pt x="331" y="128"/>
                    <a:pt x="331" y="128"/>
                    <a:pt x="331" y="128"/>
                  </a:cubicBezTo>
                  <a:cubicBezTo>
                    <a:pt x="331" y="128"/>
                    <a:pt x="330" y="128"/>
                    <a:pt x="330" y="128"/>
                  </a:cubicBezTo>
                  <a:cubicBezTo>
                    <a:pt x="330" y="128"/>
                    <a:pt x="330" y="129"/>
                    <a:pt x="330" y="129"/>
                  </a:cubicBezTo>
                  <a:cubicBezTo>
                    <a:pt x="329" y="129"/>
                    <a:pt x="329" y="129"/>
                    <a:pt x="328" y="129"/>
                  </a:cubicBezTo>
                  <a:cubicBezTo>
                    <a:pt x="328" y="129"/>
                    <a:pt x="327" y="129"/>
                    <a:pt x="327" y="129"/>
                  </a:cubicBezTo>
                  <a:cubicBezTo>
                    <a:pt x="327" y="129"/>
                    <a:pt x="327" y="129"/>
                    <a:pt x="327" y="130"/>
                  </a:cubicBezTo>
                  <a:cubicBezTo>
                    <a:pt x="327" y="130"/>
                    <a:pt x="327" y="130"/>
                    <a:pt x="327" y="130"/>
                  </a:cubicBezTo>
                  <a:cubicBezTo>
                    <a:pt x="327" y="130"/>
                    <a:pt x="327" y="130"/>
                    <a:pt x="327" y="130"/>
                  </a:cubicBezTo>
                  <a:cubicBezTo>
                    <a:pt x="328" y="130"/>
                    <a:pt x="329" y="131"/>
                    <a:pt x="331" y="131"/>
                  </a:cubicBezTo>
                  <a:cubicBezTo>
                    <a:pt x="331" y="131"/>
                    <a:pt x="331" y="131"/>
                    <a:pt x="331" y="131"/>
                  </a:cubicBezTo>
                  <a:cubicBezTo>
                    <a:pt x="332" y="131"/>
                    <a:pt x="332" y="130"/>
                    <a:pt x="333" y="130"/>
                  </a:cubicBezTo>
                  <a:cubicBezTo>
                    <a:pt x="334" y="130"/>
                    <a:pt x="335" y="130"/>
                    <a:pt x="335" y="129"/>
                  </a:cubicBezTo>
                  <a:cubicBezTo>
                    <a:pt x="336" y="128"/>
                    <a:pt x="335" y="127"/>
                    <a:pt x="335" y="126"/>
                  </a:cubicBezTo>
                  <a:cubicBezTo>
                    <a:pt x="335" y="126"/>
                    <a:pt x="335" y="126"/>
                    <a:pt x="335" y="126"/>
                  </a:cubicBezTo>
                  <a:cubicBezTo>
                    <a:pt x="336" y="126"/>
                    <a:pt x="337" y="126"/>
                    <a:pt x="337" y="126"/>
                  </a:cubicBezTo>
                  <a:cubicBezTo>
                    <a:pt x="337" y="126"/>
                    <a:pt x="337" y="126"/>
                    <a:pt x="337" y="126"/>
                  </a:cubicBezTo>
                  <a:cubicBezTo>
                    <a:pt x="337" y="126"/>
                    <a:pt x="337" y="126"/>
                    <a:pt x="337" y="126"/>
                  </a:cubicBezTo>
                  <a:cubicBezTo>
                    <a:pt x="337" y="126"/>
                    <a:pt x="337" y="126"/>
                    <a:pt x="337" y="126"/>
                  </a:cubicBezTo>
                  <a:cubicBezTo>
                    <a:pt x="337" y="126"/>
                    <a:pt x="338" y="125"/>
                    <a:pt x="338" y="125"/>
                  </a:cubicBezTo>
                  <a:cubicBezTo>
                    <a:pt x="338" y="125"/>
                    <a:pt x="338" y="125"/>
                    <a:pt x="338" y="125"/>
                  </a:cubicBezTo>
                  <a:cubicBezTo>
                    <a:pt x="339" y="125"/>
                    <a:pt x="339" y="125"/>
                    <a:pt x="339" y="125"/>
                  </a:cubicBezTo>
                  <a:cubicBezTo>
                    <a:pt x="339" y="124"/>
                    <a:pt x="340" y="125"/>
                    <a:pt x="340" y="124"/>
                  </a:cubicBezTo>
                  <a:cubicBezTo>
                    <a:pt x="340" y="124"/>
                    <a:pt x="340" y="124"/>
                    <a:pt x="340" y="124"/>
                  </a:cubicBezTo>
                  <a:cubicBezTo>
                    <a:pt x="341" y="123"/>
                    <a:pt x="341" y="124"/>
                    <a:pt x="341" y="122"/>
                  </a:cubicBezTo>
                  <a:cubicBezTo>
                    <a:pt x="341" y="122"/>
                    <a:pt x="341" y="122"/>
                    <a:pt x="341" y="122"/>
                  </a:cubicBezTo>
                  <a:cubicBezTo>
                    <a:pt x="341" y="122"/>
                    <a:pt x="342" y="122"/>
                    <a:pt x="342" y="122"/>
                  </a:cubicBezTo>
                  <a:cubicBezTo>
                    <a:pt x="342" y="122"/>
                    <a:pt x="342" y="121"/>
                    <a:pt x="342" y="121"/>
                  </a:cubicBezTo>
                  <a:cubicBezTo>
                    <a:pt x="342" y="121"/>
                    <a:pt x="342" y="120"/>
                    <a:pt x="342" y="120"/>
                  </a:cubicBezTo>
                  <a:cubicBezTo>
                    <a:pt x="342" y="120"/>
                    <a:pt x="342" y="120"/>
                    <a:pt x="342" y="119"/>
                  </a:cubicBezTo>
                  <a:cubicBezTo>
                    <a:pt x="342" y="119"/>
                    <a:pt x="342" y="119"/>
                    <a:pt x="342" y="119"/>
                  </a:cubicBezTo>
                  <a:cubicBezTo>
                    <a:pt x="342" y="118"/>
                    <a:pt x="342" y="117"/>
                    <a:pt x="342" y="117"/>
                  </a:cubicBezTo>
                  <a:cubicBezTo>
                    <a:pt x="342" y="117"/>
                    <a:pt x="342" y="117"/>
                    <a:pt x="341" y="116"/>
                  </a:cubicBezTo>
                  <a:cubicBezTo>
                    <a:pt x="341" y="116"/>
                    <a:pt x="341" y="116"/>
                    <a:pt x="341" y="116"/>
                  </a:cubicBezTo>
                  <a:cubicBezTo>
                    <a:pt x="341" y="116"/>
                    <a:pt x="341" y="115"/>
                    <a:pt x="341" y="115"/>
                  </a:cubicBezTo>
                  <a:cubicBezTo>
                    <a:pt x="341" y="114"/>
                    <a:pt x="341" y="114"/>
                    <a:pt x="340" y="114"/>
                  </a:cubicBezTo>
                  <a:cubicBezTo>
                    <a:pt x="340" y="114"/>
                    <a:pt x="340" y="113"/>
                    <a:pt x="340" y="113"/>
                  </a:cubicBezTo>
                  <a:cubicBezTo>
                    <a:pt x="340" y="113"/>
                    <a:pt x="340" y="113"/>
                    <a:pt x="340" y="113"/>
                  </a:cubicBezTo>
                  <a:cubicBezTo>
                    <a:pt x="340" y="113"/>
                    <a:pt x="340" y="113"/>
                    <a:pt x="340" y="112"/>
                  </a:cubicBezTo>
                  <a:cubicBezTo>
                    <a:pt x="340" y="112"/>
                    <a:pt x="340" y="112"/>
                    <a:pt x="340" y="112"/>
                  </a:cubicBezTo>
                  <a:cubicBezTo>
                    <a:pt x="340" y="112"/>
                    <a:pt x="340" y="112"/>
                    <a:pt x="340" y="112"/>
                  </a:cubicBezTo>
                  <a:cubicBezTo>
                    <a:pt x="340" y="112"/>
                    <a:pt x="339" y="111"/>
                    <a:pt x="339" y="111"/>
                  </a:cubicBezTo>
                  <a:cubicBezTo>
                    <a:pt x="339" y="110"/>
                    <a:pt x="339" y="110"/>
                    <a:pt x="338" y="109"/>
                  </a:cubicBezTo>
                  <a:cubicBezTo>
                    <a:pt x="338" y="109"/>
                    <a:pt x="337" y="109"/>
                    <a:pt x="337" y="109"/>
                  </a:cubicBezTo>
                  <a:close/>
                </a:path>
              </a:pathLst>
            </a:custGeom>
            <a:solidFill>
              <a:sysClr val="window" lastClr="FFFFFF">
                <a:lumMod val="75000"/>
              </a:sysClr>
            </a:solidFill>
            <a:ln w="3175">
              <a:solidFill>
                <a:schemeClr val="bg1">
                  <a:lumMod val="65000"/>
                </a:schemeClr>
              </a:solid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defTabSz="2945407">
                <a:defRPr/>
              </a:pPr>
              <a:endParaRPr lang="en-US" sz="1600" kern="0">
                <a:solidFill>
                  <a:srgbClr val="0A0A0A"/>
                </a:solidFill>
                <a:cs typeface="Arial" charset="0"/>
              </a:endParaRPr>
            </a:p>
          </p:txBody>
        </p:sp>
        <p:sp>
          <p:nvSpPr>
            <p:cNvPr id="308" name="Freeform 291">
              <a:extLst>
                <a:ext uri="{FF2B5EF4-FFF2-40B4-BE49-F238E27FC236}">
                  <a16:creationId xmlns:a16="http://schemas.microsoft.com/office/drawing/2014/main" id="{7C1C38B1-A077-1C0B-C92E-7FB5E2F16FB4}"/>
                </a:ext>
              </a:extLst>
            </p:cNvPr>
            <p:cNvSpPr>
              <a:spLocks noEditPoints="1"/>
            </p:cNvSpPr>
            <p:nvPr/>
          </p:nvSpPr>
          <p:spPr bwMode="auto">
            <a:xfrm>
              <a:off x="24601233" y="8195676"/>
              <a:ext cx="686815" cy="795904"/>
            </a:xfrm>
            <a:custGeom>
              <a:avLst/>
              <a:gdLst/>
              <a:ahLst/>
              <a:cxnLst>
                <a:cxn ang="0">
                  <a:pos x="25" y="3"/>
                </a:cxn>
                <a:cxn ang="0">
                  <a:pos x="28" y="3"/>
                </a:cxn>
                <a:cxn ang="0">
                  <a:pos x="31" y="5"/>
                </a:cxn>
                <a:cxn ang="0">
                  <a:pos x="32" y="8"/>
                </a:cxn>
                <a:cxn ang="0">
                  <a:pos x="33" y="13"/>
                </a:cxn>
                <a:cxn ang="0">
                  <a:pos x="34" y="16"/>
                </a:cxn>
                <a:cxn ang="0">
                  <a:pos x="34" y="19"/>
                </a:cxn>
                <a:cxn ang="0">
                  <a:pos x="32" y="19"/>
                </a:cxn>
                <a:cxn ang="0">
                  <a:pos x="30" y="20"/>
                </a:cxn>
                <a:cxn ang="0">
                  <a:pos x="27" y="21"/>
                </a:cxn>
                <a:cxn ang="0">
                  <a:pos x="24" y="22"/>
                </a:cxn>
                <a:cxn ang="0">
                  <a:pos x="25" y="25"/>
                </a:cxn>
                <a:cxn ang="0">
                  <a:pos x="29" y="29"/>
                </a:cxn>
                <a:cxn ang="0">
                  <a:pos x="30" y="31"/>
                </a:cxn>
                <a:cxn ang="0">
                  <a:pos x="29" y="32"/>
                </a:cxn>
                <a:cxn ang="0">
                  <a:pos x="27" y="35"/>
                </a:cxn>
                <a:cxn ang="0">
                  <a:pos x="24" y="35"/>
                </a:cxn>
                <a:cxn ang="0">
                  <a:pos x="21" y="36"/>
                </a:cxn>
                <a:cxn ang="0">
                  <a:pos x="17" y="35"/>
                </a:cxn>
                <a:cxn ang="0">
                  <a:pos x="12" y="35"/>
                </a:cxn>
                <a:cxn ang="0">
                  <a:pos x="9" y="35"/>
                </a:cxn>
                <a:cxn ang="0">
                  <a:pos x="7" y="34"/>
                </a:cxn>
                <a:cxn ang="0">
                  <a:pos x="7" y="32"/>
                </a:cxn>
                <a:cxn ang="0">
                  <a:pos x="8" y="28"/>
                </a:cxn>
                <a:cxn ang="0">
                  <a:pos x="3" y="27"/>
                </a:cxn>
                <a:cxn ang="0">
                  <a:pos x="2" y="24"/>
                </a:cxn>
                <a:cxn ang="0">
                  <a:pos x="2" y="21"/>
                </a:cxn>
                <a:cxn ang="0">
                  <a:pos x="1" y="19"/>
                </a:cxn>
                <a:cxn ang="0">
                  <a:pos x="1" y="15"/>
                </a:cxn>
                <a:cxn ang="0">
                  <a:pos x="3" y="11"/>
                </a:cxn>
                <a:cxn ang="0">
                  <a:pos x="6" y="8"/>
                </a:cxn>
                <a:cxn ang="0">
                  <a:pos x="5" y="7"/>
                </a:cxn>
                <a:cxn ang="0">
                  <a:pos x="8" y="7"/>
                </a:cxn>
                <a:cxn ang="0">
                  <a:pos x="9" y="6"/>
                </a:cxn>
                <a:cxn ang="0">
                  <a:pos x="10" y="7"/>
                </a:cxn>
                <a:cxn ang="0">
                  <a:pos x="11" y="5"/>
                </a:cxn>
                <a:cxn ang="0">
                  <a:pos x="15" y="6"/>
                </a:cxn>
                <a:cxn ang="0">
                  <a:pos x="13" y="4"/>
                </a:cxn>
                <a:cxn ang="0">
                  <a:pos x="12" y="2"/>
                </a:cxn>
                <a:cxn ang="0">
                  <a:pos x="12" y="2"/>
                </a:cxn>
                <a:cxn ang="0">
                  <a:pos x="15" y="0"/>
                </a:cxn>
                <a:cxn ang="0">
                  <a:pos x="16" y="2"/>
                </a:cxn>
                <a:cxn ang="0">
                  <a:pos x="18" y="3"/>
                </a:cxn>
                <a:cxn ang="0">
                  <a:pos x="19" y="4"/>
                </a:cxn>
                <a:cxn ang="0">
                  <a:pos x="22" y="3"/>
                </a:cxn>
                <a:cxn ang="0">
                  <a:pos x="29" y="2"/>
                </a:cxn>
                <a:cxn ang="0">
                  <a:pos x="28" y="3"/>
                </a:cxn>
                <a:cxn ang="0">
                  <a:pos x="29" y="2"/>
                </a:cxn>
                <a:cxn ang="0">
                  <a:pos x="29" y="2"/>
                </a:cxn>
                <a:cxn ang="0">
                  <a:pos x="31" y="4"/>
                </a:cxn>
              </a:cxnLst>
              <a:rect l="0" t="0" r="r" b="b"/>
              <a:pathLst>
                <a:path w="35" h="37">
                  <a:moveTo>
                    <a:pt x="24" y="4"/>
                  </a:moveTo>
                  <a:cubicBezTo>
                    <a:pt x="24" y="4"/>
                    <a:pt x="24" y="3"/>
                    <a:pt x="24" y="3"/>
                  </a:cubicBezTo>
                  <a:cubicBezTo>
                    <a:pt x="24" y="3"/>
                    <a:pt x="24" y="3"/>
                    <a:pt x="25" y="3"/>
                  </a:cubicBezTo>
                  <a:cubicBezTo>
                    <a:pt x="25" y="3"/>
                    <a:pt x="25" y="3"/>
                    <a:pt x="25" y="3"/>
                  </a:cubicBezTo>
                  <a:cubicBezTo>
                    <a:pt x="25" y="3"/>
                    <a:pt x="26" y="2"/>
                    <a:pt x="26" y="2"/>
                  </a:cubicBezTo>
                  <a:cubicBezTo>
                    <a:pt x="26" y="3"/>
                    <a:pt x="27" y="2"/>
                    <a:pt x="27" y="2"/>
                  </a:cubicBezTo>
                  <a:cubicBezTo>
                    <a:pt x="27" y="3"/>
                    <a:pt x="27" y="3"/>
                    <a:pt x="28" y="3"/>
                  </a:cubicBezTo>
                  <a:cubicBezTo>
                    <a:pt x="28" y="3"/>
                    <a:pt x="28" y="3"/>
                    <a:pt x="28" y="3"/>
                  </a:cubicBezTo>
                  <a:cubicBezTo>
                    <a:pt x="29" y="3"/>
                    <a:pt x="28" y="4"/>
                    <a:pt x="29" y="4"/>
                  </a:cubicBezTo>
                  <a:cubicBezTo>
                    <a:pt x="29" y="4"/>
                    <a:pt x="29" y="4"/>
                    <a:pt x="30" y="4"/>
                  </a:cubicBezTo>
                  <a:cubicBezTo>
                    <a:pt x="30" y="4"/>
                    <a:pt x="30" y="4"/>
                    <a:pt x="30" y="5"/>
                  </a:cubicBezTo>
                  <a:cubicBezTo>
                    <a:pt x="30" y="5"/>
                    <a:pt x="31" y="5"/>
                    <a:pt x="31" y="5"/>
                  </a:cubicBezTo>
                  <a:cubicBezTo>
                    <a:pt x="31" y="5"/>
                    <a:pt x="31" y="6"/>
                    <a:pt x="32" y="6"/>
                  </a:cubicBezTo>
                  <a:cubicBezTo>
                    <a:pt x="32" y="6"/>
                    <a:pt x="32" y="6"/>
                    <a:pt x="32" y="6"/>
                  </a:cubicBezTo>
                  <a:cubicBezTo>
                    <a:pt x="32" y="8"/>
                    <a:pt x="32" y="8"/>
                    <a:pt x="32" y="8"/>
                  </a:cubicBezTo>
                  <a:cubicBezTo>
                    <a:pt x="32" y="8"/>
                    <a:pt x="32" y="8"/>
                    <a:pt x="32" y="8"/>
                  </a:cubicBezTo>
                  <a:cubicBezTo>
                    <a:pt x="32" y="9"/>
                    <a:pt x="31" y="9"/>
                    <a:pt x="31" y="9"/>
                  </a:cubicBezTo>
                  <a:cubicBezTo>
                    <a:pt x="31" y="9"/>
                    <a:pt x="31" y="10"/>
                    <a:pt x="31" y="10"/>
                  </a:cubicBezTo>
                  <a:cubicBezTo>
                    <a:pt x="32" y="10"/>
                    <a:pt x="33" y="11"/>
                    <a:pt x="33" y="11"/>
                  </a:cubicBezTo>
                  <a:cubicBezTo>
                    <a:pt x="33" y="12"/>
                    <a:pt x="33" y="12"/>
                    <a:pt x="33" y="13"/>
                  </a:cubicBezTo>
                  <a:cubicBezTo>
                    <a:pt x="33" y="13"/>
                    <a:pt x="34" y="13"/>
                    <a:pt x="34" y="13"/>
                  </a:cubicBezTo>
                  <a:cubicBezTo>
                    <a:pt x="34" y="13"/>
                    <a:pt x="34" y="14"/>
                    <a:pt x="34" y="14"/>
                  </a:cubicBezTo>
                  <a:cubicBezTo>
                    <a:pt x="33" y="14"/>
                    <a:pt x="33" y="14"/>
                    <a:pt x="33" y="15"/>
                  </a:cubicBezTo>
                  <a:cubicBezTo>
                    <a:pt x="33" y="15"/>
                    <a:pt x="34" y="16"/>
                    <a:pt x="34" y="16"/>
                  </a:cubicBezTo>
                  <a:cubicBezTo>
                    <a:pt x="34" y="16"/>
                    <a:pt x="34" y="16"/>
                    <a:pt x="34" y="16"/>
                  </a:cubicBezTo>
                  <a:cubicBezTo>
                    <a:pt x="34" y="16"/>
                    <a:pt x="34" y="16"/>
                    <a:pt x="34" y="17"/>
                  </a:cubicBezTo>
                  <a:cubicBezTo>
                    <a:pt x="34" y="17"/>
                    <a:pt x="35" y="17"/>
                    <a:pt x="35" y="17"/>
                  </a:cubicBezTo>
                  <a:cubicBezTo>
                    <a:pt x="35" y="18"/>
                    <a:pt x="35" y="19"/>
                    <a:pt x="34" y="19"/>
                  </a:cubicBezTo>
                  <a:cubicBezTo>
                    <a:pt x="34" y="19"/>
                    <a:pt x="34" y="19"/>
                    <a:pt x="34" y="19"/>
                  </a:cubicBezTo>
                  <a:cubicBezTo>
                    <a:pt x="34" y="19"/>
                    <a:pt x="34" y="18"/>
                    <a:pt x="33" y="18"/>
                  </a:cubicBezTo>
                  <a:cubicBezTo>
                    <a:pt x="33" y="18"/>
                    <a:pt x="32" y="18"/>
                    <a:pt x="32" y="18"/>
                  </a:cubicBezTo>
                  <a:cubicBezTo>
                    <a:pt x="32" y="19"/>
                    <a:pt x="32" y="19"/>
                    <a:pt x="32" y="19"/>
                  </a:cubicBezTo>
                  <a:cubicBezTo>
                    <a:pt x="32" y="19"/>
                    <a:pt x="32" y="19"/>
                    <a:pt x="32" y="19"/>
                  </a:cubicBezTo>
                  <a:cubicBezTo>
                    <a:pt x="31" y="19"/>
                    <a:pt x="31" y="19"/>
                    <a:pt x="31" y="19"/>
                  </a:cubicBezTo>
                  <a:cubicBezTo>
                    <a:pt x="31" y="19"/>
                    <a:pt x="31" y="20"/>
                    <a:pt x="30" y="20"/>
                  </a:cubicBezTo>
                  <a:cubicBezTo>
                    <a:pt x="30" y="20"/>
                    <a:pt x="30" y="20"/>
                    <a:pt x="30" y="20"/>
                  </a:cubicBezTo>
                  <a:cubicBezTo>
                    <a:pt x="30" y="20"/>
                    <a:pt x="29" y="20"/>
                    <a:pt x="29" y="20"/>
                  </a:cubicBezTo>
                  <a:cubicBezTo>
                    <a:pt x="29" y="20"/>
                    <a:pt x="28" y="21"/>
                    <a:pt x="28" y="21"/>
                  </a:cubicBezTo>
                  <a:cubicBezTo>
                    <a:pt x="28" y="21"/>
                    <a:pt x="27" y="21"/>
                    <a:pt x="27" y="21"/>
                  </a:cubicBezTo>
                  <a:cubicBezTo>
                    <a:pt x="27" y="21"/>
                    <a:pt x="27" y="21"/>
                    <a:pt x="27" y="21"/>
                  </a:cubicBezTo>
                  <a:cubicBezTo>
                    <a:pt x="26" y="21"/>
                    <a:pt x="26" y="21"/>
                    <a:pt x="26" y="21"/>
                  </a:cubicBezTo>
                  <a:cubicBezTo>
                    <a:pt x="26" y="21"/>
                    <a:pt x="26" y="21"/>
                    <a:pt x="25" y="21"/>
                  </a:cubicBezTo>
                  <a:cubicBezTo>
                    <a:pt x="25" y="22"/>
                    <a:pt x="25" y="22"/>
                    <a:pt x="25" y="22"/>
                  </a:cubicBezTo>
                  <a:cubicBezTo>
                    <a:pt x="24" y="22"/>
                    <a:pt x="24" y="22"/>
                    <a:pt x="24" y="22"/>
                  </a:cubicBezTo>
                  <a:cubicBezTo>
                    <a:pt x="24" y="22"/>
                    <a:pt x="24" y="22"/>
                    <a:pt x="24" y="23"/>
                  </a:cubicBezTo>
                  <a:cubicBezTo>
                    <a:pt x="24" y="23"/>
                    <a:pt x="24" y="23"/>
                    <a:pt x="24" y="23"/>
                  </a:cubicBezTo>
                  <a:cubicBezTo>
                    <a:pt x="24" y="24"/>
                    <a:pt x="25" y="24"/>
                    <a:pt x="25" y="24"/>
                  </a:cubicBezTo>
                  <a:cubicBezTo>
                    <a:pt x="25" y="25"/>
                    <a:pt x="25" y="25"/>
                    <a:pt x="25" y="25"/>
                  </a:cubicBezTo>
                  <a:cubicBezTo>
                    <a:pt x="25" y="26"/>
                    <a:pt x="26" y="27"/>
                    <a:pt x="26" y="27"/>
                  </a:cubicBezTo>
                  <a:cubicBezTo>
                    <a:pt x="27" y="27"/>
                    <a:pt x="27" y="27"/>
                    <a:pt x="27" y="28"/>
                  </a:cubicBezTo>
                  <a:cubicBezTo>
                    <a:pt x="28" y="28"/>
                    <a:pt x="28" y="28"/>
                    <a:pt x="28" y="29"/>
                  </a:cubicBezTo>
                  <a:cubicBezTo>
                    <a:pt x="28" y="29"/>
                    <a:pt x="28" y="29"/>
                    <a:pt x="29" y="29"/>
                  </a:cubicBezTo>
                  <a:cubicBezTo>
                    <a:pt x="29" y="29"/>
                    <a:pt x="29" y="29"/>
                    <a:pt x="29" y="29"/>
                  </a:cubicBezTo>
                  <a:cubicBezTo>
                    <a:pt x="29" y="29"/>
                    <a:pt x="29" y="29"/>
                    <a:pt x="30" y="29"/>
                  </a:cubicBezTo>
                  <a:cubicBezTo>
                    <a:pt x="30" y="29"/>
                    <a:pt x="31" y="30"/>
                    <a:pt x="31" y="31"/>
                  </a:cubicBezTo>
                  <a:cubicBezTo>
                    <a:pt x="30" y="31"/>
                    <a:pt x="30" y="31"/>
                    <a:pt x="30" y="31"/>
                  </a:cubicBezTo>
                  <a:cubicBezTo>
                    <a:pt x="30" y="31"/>
                    <a:pt x="30" y="31"/>
                    <a:pt x="30" y="31"/>
                  </a:cubicBezTo>
                  <a:cubicBezTo>
                    <a:pt x="30" y="30"/>
                    <a:pt x="29" y="30"/>
                    <a:pt x="29" y="31"/>
                  </a:cubicBezTo>
                  <a:cubicBezTo>
                    <a:pt x="29" y="31"/>
                    <a:pt x="29" y="31"/>
                    <a:pt x="29" y="31"/>
                  </a:cubicBezTo>
                  <a:cubicBezTo>
                    <a:pt x="29" y="31"/>
                    <a:pt x="29" y="32"/>
                    <a:pt x="29" y="32"/>
                  </a:cubicBezTo>
                  <a:cubicBezTo>
                    <a:pt x="29" y="32"/>
                    <a:pt x="29" y="32"/>
                    <a:pt x="29" y="32"/>
                  </a:cubicBezTo>
                  <a:cubicBezTo>
                    <a:pt x="29" y="32"/>
                    <a:pt x="29" y="32"/>
                    <a:pt x="29" y="32"/>
                  </a:cubicBezTo>
                  <a:cubicBezTo>
                    <a:pt x="28" y="32"/>
                    <a:pt x="26" y="32"/>
                    <a:pt x="26" y="34"/>
                  </a:cubicBezTo>
                  <a:cubicBezTo>
                    <a:pt x="27" y="34"/>
                    <a:pt x="27" y="34"/>
                    <a:pt x="27" y="35"/>
                  </a:cubicBezTo>
                  <a:cubicBezTo>
                    <a:pt x="27" y="35"/>
                    <a:pt x="27" y="35"/>
                    <a:pt x="27" y="35"/>
                  </a:cubicBezTo>
                  <a:cubicBezTo>
                    <a:pt x="27" y="35"/>
                    <a:pt x="26" y="35"/>
                    <a:pt x="26" y="35"/>
                  </a:cubicBezTo>
                  <a:cubicBezTo>
                    <a:pt x="25" y="35"/>
                    <a:pt x="25" y="35"/>
                    <a:pt x="24" y="35"/>
                  </a:cubicBezTo>
                  <a:cubicBezTo>
                    <a:pt x="24" y="35"/>
                    <a:pt x="24" y="35"/>
                    <a:pt x="24" y="35"/>
                  </a:cubicBezTo>
                  <a:cubicBezTo>
                    <a:pt x="24" y="35"/>
                    <a:pt x="24" y="35"/>
                    <a:pt x="23" y="35"/>
                  </a:cubicBezTo>
                  <a:cubicBezTo>
                    <a:pt x="23" y="36"/>
                    <a:pt x="22" y="35"/>
                    <a:pt x="22" y="35"/>
                  </a:cubicBezTo>
                  <a:cubicBezTo>
                    <a:pt x="22" y="36"/>
                    <a:pt x="22" y="36"/>
                    <a:pt x="22" y="36"/>
                  </a:cubicBezTo>
                  <a:cubicBezTo>
                    <a:pt x="22" y="36"/>
                    <a:pt x="21" y="36"/>
                    <a:pt x="21" y="36"/>
                  </a:cubicBezTo>
                  <a:cubicBezTo>
                    <a:pt x="21" y="36"/>
                    <a:pt x="21" y="36"/>
                    <a:pt x="21" y="36"/>
                  </a:cubicBezTo>
                  <a:cubicBezTo>
                    <a:pt x="21" y="36"/>
                    <a:pt x="20" y="36"/>
                    <a:pt x="20" y="36"/>
                  </a:cubicBezTo>
                  <a:cubicBezTo>
                    <a:pt x="20" y="36"/>
                    <a:pt x="20" y="36"/>
                    <a:pt x="19" y="36"/>
                  </a:cubicBezTo>
                  <a:cubicBezTo>
                    <a:pt x="19" y="36"/>
                    <a:pt x="18" y="35"/>
                    <a:pt x="17" y="35"/>
                  </a:cubicBezTo>
                  <a:cubicBezTo>
                    <a:pt x="17" y="36"/>
                    <a:pt x="17" y="36"/>
                    <a:pt x="17" y="37"/>
                  </a:cubicBezTo>
                  <a:cubicBezTo>
                    <a:pt x="17" y="36"/>
                    <a:pt x="16" y="36"/>
                    <a:pt x="16" y="36"/>
                  </a:cubicBezTo>
                  <a:cubicBezTo>
                    <a:pt x="16" y="36"/>
                    <a:pt x="16" y="36"/>
                    <a:pt x="15" y="36"/>
                  </a:cubicBezTo>
                  <a:cubicBezTo>
                    <a:pt x="15" y="36"/>
                    <a:pt x="13" y="35"/>
                    <a:pt x="12" y="35"/>
                  </a:cubicBezTo>
                  <a:cubicBezTo>
                    <a:pt x="12" y="35"/>
                    <a:pt x="11" y="35"/>
                    <a:pt x="11" y="35"/>
                  </a:cubicBezTo>
                  <a:cubicBezTo>
                    <a:pt x="11" y="35"/>
                    <a:pt x="11" y="35"/>
                    <a:pt x="11" y="35"/>
                  </a:cubicBezTo>
                  <a:cubicBezTo>
                    <a:pt x="11" y="35"/>
                    <a:pt x="10" y="34"/>
                    <a:pt x="10" y="34"/>
                  </a:cubicBezTo>
                  <a:cubicBezTo>
                    <a:pt x="10" y="35"/>
                    <a:pt x="9" y="35"/>
                    <a:pt x="9" y="35"/>
                  </a:cubicBezTo>
                  <a:cubicBezTo>
                    <a:pt x="9" y="35"/>
                    <a:pt x="9" y="35"/>
                    <a:pt x="9" y="35"/>
                  </a:cubicBezTo>
                  <a:cubicBezTo>
                    <a:pt x="8" y="35"/>
                    <a:pt x="7" y="36"/>
                    <a:pt x="6" y="35"/>
                  </a:cubicBezTo>
                  <a:cubicBezTo>
                    <a:pt x="6" y="35"/>
                    <a:pt x="6" y="35"/>
                    <a:pt x="6" y="35"/>
                  </a:cubicBezTo>
                  <a:cubicBezTo>
                    <a:pt x="6" y="35"/>
                    <a:pt x="7" y="34"/>
                    <a:pt x="7" y="34"/>
                  </a:cubicBezTo>
                  <a:cubicBezTo>
                    <a:pt x="7" y="33"/>
                    <a:pt x="6" y="33"/>
                    <a:pt x="6" y="33"/>
                  </a:cubicBezTo>
                  <a:cubicBezTo>
                    <a:pt x="6" y="33"/>
                    <a:pt x="7" y="33"/>
                    <a:pt x="7" y="33"/>
                  </a:cubicBezTo>
                  <a:cubicBezTo>
                    <a:pt x="7" y="33"/>
                    <a:pt x="7" y="33"/>
                    <a:pt x="7" y="32"/>
                  </a:cubicBezTo>
                  <a:cubicBezTo>
                    <a:pt x="7" y="32"/>
                    <a:pt x="7" y="32"/>
                    <a:pt x="7" y="32"/>
                  </a:cubicBezTo>
                  <a:cubicBezTo>
                    <a:pt x="7" y="32"/>
                    <a:pt x="7" y="31"/>
                    <a:pt x="7" y="31"/>
                  </a:cubicBezTo>
                  <a:cubicBezTo>
                    <a:pt x="7" y="31"/>
                    <a:pt x="8" y="31"/>
                    <a:pt x="8" y="30"/>
                  </a:cubicBezTo>
                  <a:cubicBezTo>
                    <a:pt x="8" y="30"/>
                    <a:pt x="9" y="29"/>
                    <a:pt x="9" y="29"/>
                  </a:cubicBezTo>
                  <a:cubicBezTo>
                    <a:pt x="9" y="29"/>
                    <a:pt x="8" y="28"/>
                    <a:pt x="8" y="28"/>
                  </a:cubicBezTo>
                  <a:cubicBezTo>
                    <a:pt x="7" y="28"/>
                    <a:pt x="7" y="28"/>
                    <a:pt x="7" y="28"/>
                  </a:cubicBezTo>
                  <a:cubicBezTo>
                    <a:pt x="6" y="28"/>
                    <a:pt x="6" y="28"/>
                    <a:pt x="6" y="28"/>
                  </a:cubicBezTo>
                  <a:cubicBezTo>
                    <a:pt x="5" y="27"/>
                    <a:pt x="5" y="28"/>
                    <a:pt x="4" y="28"/>
                  </a:cubicBezTo>
                  <a:cubicBezTo>
                    <a:pt x="4" y="27"/>
                    <a:pt x="4" y="28"/>
                    <a:pt x="3" y="27"/>
                  </a:cubicBezTo>
                  <a:cubicBezTo>
                    <a:pt x="2" y="27"/>
                    <a:pt x="3" y="26"/>
                    <a:pt x="2" y="26"/>
                  </a:cubicBezTo>
                  <a:cubicBezTo>
                    <a:pt x="2" y="26"/>
                    <a:pt x="2" y="26"/>
                    <a:pt x="2" y="26"/>
                  </a:cubicBezTo>
                  <a:cubicBezTo>
                    <a:pt x="2" y="26"/>
                    <a:pt x="2" y="25"/>
                    <a:pt x="2" y="25"/>
                  </a:cubicBezTo>
                  <a:cubicBezTo>
                    <a:pt x="2" y="25"/>
                    <a:pt x="2" y="24"/>
                    <a:pt x="2" y="24"/>
                  </a:cubicBezTo>
                  <a:cubicBezTo>
                    <a:pt x="1" y="24"/>
                    <a:pt x="1" y="24"/>
                    <a:pt x="1" y="23"/>
                  </a:cubicBezTo>
                  <a:cubicBezTo>
                    <a:pt x="1" y="23"/>
                    <a:pt x="1" y="23"/>
                    <a:pt x="1" y="23"/>
                  </a:cubicBezTo>
                  <a:cubicBezTo>
                    <a:pt x="2" y="23"/>
                    <a:pt x="2" y="23"/>
                    <a:pt x="2" y="22"/>
                  </a:cubicBezTo>
                  <a:cubicBezTo>
                    <a:pt x="2" y="22"/>
                    <a:pt x="2" y="21"/>
                    <a:pt x="2" y="21"/>
                  </a:cubicBezTo>
                  <a:cubicBezTo>
                    <a:pt x="2" y="21"/>
                    <a:pt x="1" y="21"/>
                    <a:pt x="1" y="21"/>
                  </a:cubicBezTo>
                  <a:cubicBezTo>
                    <a:pt x="1" y="21"/>
                    <a:pt x="1" y="21"/>
                    <a:pt x="1" y="20"/>
                  </a:cubicBezTo>
                  <a:cubicBezTo>
                    <a:pt x="1" y="20"/>
                    <a:pt x="1" y="20"/>
                    <a:pt x="1" y="20"/>
                  </a:cubicBezTo>
                  <a:cubicBezTo>
                    <a:pt x="1" y="20"/>
                    <a:pt x="1" y="19"/>
                    <a:pt x="1" y="19"/>
                  </a:cubicBezTo>
                  <a:cubicBezTo>
                    <a:pt x="1" y="19"/>
                    <a:pt x="1" y="19"/>
                    <a:pt x="0" y="19"/>
                  </a:cubicBezTo>
                  <a:cubicBezTo>
                    <a:pt x="1" y="19"/>
                    <a:pt x="1" y="18"/>
                    <a:pt x="1" y="18"/>
                  </a:cubicBezTo>
                  <a:cubicBezTo>
                    <a:pt x="1" y="18"/>
                    <a:pt x="2" y="17"/>
                    <a:pt x="1" y="16"/>
                  </a:cubicBezTo>
                  <a:cubicBezTo>
                    <a:pt x="1" y="16"/>
                    <a:pt x="1" y="15"/>
                    <a:pt x="1" y="15"/>
                  </a:cubicBezTo>
                  <a:cubicBezTo>
                    <a:pt x="1" y="15"/>
                    <a:pt x="3" y="15"/>
                    <a:pt x="4" y="15"/>
                  </a:cubicBezTo>
                  <a:cubicBezTo>
                    <a:pt x="4" y="14"/>
                    <a:pt x="4" y="14"/>
                    <a:pt x="4" y="14"/>
                  </a:cubicBezTo>
                  <a:cubicBezTo>
                    <a:pt x="4" y="13"/>
                    <a:pt x="5" y="13"/>
                    <a:pt x="5" y="12"/>
                  </a:cubicBezTo>
                  <a:cubicBezTo>
                    <a:pt x="4" y="11"/>
                    <a:pt x="4" y="11"/>
                    <a:pt x="3" y="11"/>
                  </a:cubicBezTo>
                  <a:cubicBezTo>
                    <a:pt x="4" y="11"/>
                    <a:pt x="4" y="11"/>
                    <a:pt x="5" y="11"/>
                  </a:cubicBezTo>
                  <a:cubicBezTo>
                    <a:pt x="5" y="10"/>
                    <a:pt x="5" y="10"/>
                    <a:pt x="5" y="9"/>
                  </a:cubicBezTo>
                  <a:cubicBezTo>
                    <a:pt x="5" y="9"/>
                    <a:pt x="5" y="8"/>
                    <a:pt x="5" y="8"/>
                  </a:cubicBezTo>
                  <a:cubicBezTo>
                    <a:pt x="6" y="8"/>
                    <a:pt x="6" y="8"/>
                    <a:pt x="6" y="8"/>
                  </a:cubicBezTo>
                  <a:cubicBezTo>
                    <a:pt x="6" y="8"/>
                    <a:pt x="6" y="7"/>
                    <a:pt x="6" y="7"/>
                  </a:cubicBezTo>
                  <a:cubicBezTo>
                    <a:pt x="6" y="7"/>
                    <a:pt x="6" y="7"/>
                    <a:pt x="5" y="7"/>
                  </a:cubicBezTo>
                  <a:cubicBezTo>
                    <a:pt x="5" y="7"/>
                    <a:pt x="5" y="7"/>
                    <a:pt x="5" y="7"/>
                  </a:cubicBezTo>
                  <a:cubicBezTo>
                    <a:pt x="5" y="7"/>
                    <a:pt x="5" y="7"/>
                    <a:pt x="5" y="7"/>
                  </a:cubicBezTo>
                  <a:cubicBezTo>
                    <a:pt x="5" y="6"/>
                    <a:pt x="5" y="6"/>
                    <a:pt x="5" y="6"/>
                  </a:cubicBezTo>
                  <a:cubicBezTo>
                    <a:pt x="6" y="6"/>
                    <a:pt x="7" y="6"/>
                    <a:pt x="8" y="6"/>
                  </a:cubicBezTo>
                  <a:cubicBezTo>
                    <a:pt x="8" y="6"/>
                    <a:pt x="8" y="6"/>
                    <a:pt x="8" y="6"/>
                  </a:cubicBezTo>
                  <a:cubicBezTo>
                    <a:pt x="8" y="6"/>
                    <a:pt x="8" y="7"/>
                    <a:pt x="8" y="7"/>
                  </a:cubicBezTo>
                  <a:cubicBezTo>
                    <a:pt x="8" y="7"/>
                    <a:pt x="8" y="7"/>
                    <a:pt x="8" y="7"/>
                  </a:cubicBezTo>
                  <a:cubicBezTo>
                    <a:pt x="8" y="7"/>
                    <a:pt x="9" y="7"/>
                    <a:pt x="9" y="7"/>
                  </a:cubicBezTo>
                  <a:cubicBezTo>
                    <a:pt x="9" y="7"/>
                    <a:pt x="9" y="7"/>
                    <a:pt x="9" y="7"/>
                  </a:cubicBezTo>
                  <a:cubicBezTo>
                    <a:pt x="9" y="6"/>
                    <a:pt x="9" y="6"/>
                    <a:pt x="9" y="6"/>
                  </a:cubicBezTo>
                  <a:cubicBezTo>
                    <a:pt x="9" y="6"/>
                    <a:pt x="9" y="6"/>
                    <a:pt x="9" y="6"/>
                  </a:cubicBezTo>
                  <a:cubicBezTo>
                    <a:pt x="9" y="6"/>
                    <a:pt x="10" y="6"/>
                    <a:pt x="10" y="7"/>
                  </a:cubicBezTo>
                  <a:cubicBezTo>
                    <a:pt x="10" y="7"/>
                    <a:pt x="9" y="7"/>
                    <a:pt x="10" y="7"/>
                  </a:cubicBezTo>
                  <a:cubicBezTo>
                    <a:pt x="10" y="7"/>
                    <a:pt x="10" y="7"/>
                    <a:pt x="10" y="7"/>
                  </a:cubicBezTo>
                  <a:cubicBezTo>
                    <a:pt x="10" y="7"/>
                    <a:pt x="10" y="7"/>
                    <a:pt x="10" y="7"/>
                  </a:cubicBezTo>
                  <a:cubicBezTo>
                    <a:pt x="10" y="7"/>
                    <a:pt x="11" y="7"/>
                    <a:pt x="10" y="6"/>
                  </a:cubicBezTo>
                  <a:cubicBezTo>
                    <a:pt x="10" y="6"/>
                    <a:pt x="10" y="6"/>
                    <a:pt x="10" y="6"/>
                  </a:cubicBezTo>
                  <a:cubicBezTo>
                    <a:pt x="10" y="5"/>
                    <a:pt x="10" y="5"/>
                    <a:pt x="11" y="5"/>
                  </a:cubicBezTo>
                  <a:cubicBezTo>
                    <a:pt x="11" y="5"/>
                    <a:pt x="12" y="5"/>
                    <a:pt x="13" y="5"/>
                  </a:cubicBezTo>
                  <a:cubicBezTo>
                    <a:pt x="13" y="5"/>
                    <a:pt x="13" y="5"/>
                    <a:pt x="13" y="6"/>
                  </a:cubicBezTo>
                  <a:cubicBezTo>
                    <a:pt x="14" y="6"/>
                    <a:pt x="14" y="6"/>
                    <a:pt x="15" y="6"/>
                  </a:cubicBezTo>
                  <a:cubicBezTo>
                    <a:pt x="15" y="6"/>
                    <a:pt x="15" y="6"/>
                    <a:pt x="15" y="6"/>
                  </a:cubicBezTo>
                  <a:cubicBezTo>
                    <a:pt x="15" y="6"/>
                    <a:pt x="15" y="6"/>
                    <a:pt x="14" y="6"/>
                  </a:cubicBezTo>
                  <a:cubicBezTo>
                    <a:pt x="14" y="6"/>
                    <a:pt x="14" y="6"/>
                    <a:pt x="14" y="6"/>
                  </a:cubicBezTo>
                  <a:cubicBezTo>
                    <a:pt x="14" y="5"/>
                    <a:pt x="14" y="5"/>
                    <a:pt x="14" y="5"/>
                  </a:cubicBezTo>
                  <a:cubicBezTo>
                    <a:pt x="14" y="5"/>
                    <a:pt x="13" y="5"/>
                    <a:pt x="13" y="4"/>
                  </a:cubicBezTo>
                  <a:cubicBezTo>
                    <a:pt x="13" y="4"/>
                    <a:pt x="12" y="5"/>
                    <a:pt x="12" y="4"/>
                  </a:cubicBezTo>
                  <a:cubicBezTo>
                    <a:pt x="12" y="4"/>
                    <a:pt x="12" y="4"/>
                    <a:pt x="12" y="3"/>
                  </a:cubicBezTo>
                  <a:cubicBezTo>
                    <a:pt x="12" y="3"/>
                    <a:pt x="12" y="3"/>
                    <a:pt x="12" y="3"/>
                  </a:cubicBezTo>
                  <a:cubicBezTo>
                    <a:pt x="12" y="3"/>
                    <a:pt x="12" y="3"/>
                    <a:pt x="12" y="2"/>
                  </a:cubicBezTo>
                  <a:cubicBezTo>
                    <a:pt x="11" y="2"/>
                    <a:pt x="11" y="2"/>
                    <a:pt x="11" y="2"/>
                  </a:cubicBezTo>
                  <a:cubicBezTo>
                    <a:pt x="11" y="2"/>
                    <a:pt x="11" y="2"/>
                    <a:pt x="11" y="2"/>
                  </a:cubicBezTo>
                  <a:cubicBezTo>
                    <a:pt x="11" y="2"/>
                    <a:pt x="11" y="2"/>
                    <a:pt x="11" y="2"/>
                  </a:cubicBezTo>
                  <a:cubicBezTo>
                    <a:pt x="11" y="2"/>
                    <a:pt x="12" y="2"/>
                    <a:pt x="12" y="2"/>
                  </a:cubicBezTo>
                  <a:cubicBezTo>
                    <a:pt x="12" y="2"/>
                    <a:pt x="12" y="2"/>
                    <a:pt x="12" y="1"/>
                  </a:cubicBezTo>
                  <a:cubicBezTo>
                    <a:pt x="12" y="1"/>
                    <a:pt x="11" y="1"/>
                    <a:pt x="11" y="0"/>
                  </a:cubicBezTo>
                  <a:cubicBezTo>
                    <a:pt x="11" y="0"/>
                    <a:pt x="11" y="0"/>
                    <a:pt x="12" y="0"/>
                  </a:cubicBezTo>
                  <a:cubicBezTo>
                    <a:pt x="12" y="1"/>
                    <a:pt x="14" y="0"/>
                    <a:pt x="15" y="0"/>
                  </a:cubicBezTo>
                  <a:cubicBezTo>
                    <a:pt x="15" y="1"/>
                    <a:pt x="15" y="1"/>
                    <a:pt x="16" y="1"/>
                  </a:cubicBezTo>
                  <a:cubicBezTo>
                    <a:pt x="15" y="1"/>
                    <a:pt x="15" y="2"/>
                    <a:pt x="15" y="2"/>
                  </a:cubicBezTo>
                  <a:cubicBezTo>
                    <a:pt x="15" y="2"/>
                    <a:pt x="15" y="2"/>
                    <a:pt x="16" y="2"/>
                  </a:cubicBezTo>
                  <a:cubicBezTo>
                    <a:pt x="16" y="2"/>
                    <a:pt x="16" y="2"/>
                    <a:pt x="16" y="2"/>
                  </a:cubicBezTo>
                  <a:cubicBezTo>
                    <a:pt x="16" y="2"/>
                    <a:pt x="16" y="2"/>
                    <a:pt x="16" y="3"/>
                  </a:cubicBezTo>
                  <a:cubicBezTo>
                    <a:pt x="16" y="3"/>
                    <a:pt x="16" y="3"/>
                    <a:pt x="17" y="3"/>
                  </a:cubicBezTo>
                  <a:cubicBezTo>
                    <a:pt x="17" y="2"/>
                    <a:pt x="17" y="2"/>
                    <a:pt x="17" y="2"/>
                  </a:cubicBezTo>
                  <a:cubicBezTo>
                    <a:pt x="17" y="2"/>
                    <a:pt x="18" y="3"/>
                    <a:pt x="18" y="3"/>
                  </a:cubicBezTo>
                  <a:cubicBezTo>
                    <a:pt x="19" y="3"/>
                    <a:pt x="19" y="2"/>
                    <a:pt x="20" y="3"/>
                  </a:cubicBezTo>
                  <a:cubicBezTo>
                    <a:pt x="20" y="3"/>
                    <a:pt x="20" y="3"/>
                    <a:pt x="20" y="3"/>
                  </a:cubicBezTo>
                  <a:cubicBezTo>
                    <a:pt x="19" y="3"/>
                    <a:pt x="19" y="3"/>
                    <a:pt x="19" y="3"/>
                  </a:cubicBezTo>
                  <a:cubicBezTo>
                    <a:pt x="19" y="4"/>
                    <a:pt x="19" y="3"/>
                    <a:pt x="19" y="4"/>
                  </a:cubicBezTo>
                  <a:cubicBezTo>
                    <a:pt x="19" y="4"/>
                    <a:pt x="19" y="4"/>
                    <a:pt x="19" y="4"/>
                  </a:cubicBezTo>
                  <a:cubicBezTo>
                    <a:pt x="19" y="5"/>
                    <a:pt x="20" y="4"/>
                    <a:pt x="20" y="4"/>
                  </a:cubicBezTo>
                  <a:cubicBezTo>
                    <a:pt x="20" y="4"/>
                    <a:pt x="21" y="5"/>
                    <a:pt x="21" y="5"/>
                  </a:cubicBezTo>
                  <a:cubicBezTo>
                    <a:pt x="22" y="4"/>
                    <a:pt x="22" y="4"/>
                    <a:pt x="22" y="3"/>
                  </a:cubicBezTo>
                  <a:cubicBezTo>
                    <a:pt x="23" y="3"/>
                    <a:pt x="23" y="3"/>
                    <a:pt x="23" y="3"/>
                  </a:cubicBezTo>
                  <a:cubicBezTo>
                    <a:pt x="23" y="3"/>
                    <a:pt x="24" y="4"/>
                    <a:pt x="24" y="4"/>
                  </a:cubicBezTo>
                  <a:cubicBezTo>
                    <a:pt x="24" y="4"/>
                    <a:pt x="24" y="4"/>
                    <a:pt x="24" y="4"/>
                  </a:cubicBezTo>
                  <a:close/>
                  <a:moveTo>
                    <a:pt x="29" y="2"/>
                  </a:moveTo>
                  <a:cubicBezTo>
                    <a:pt x="29" y="2"/>
                    <a:pt x="28" y="2"/>
                    <a:pt x="28" y="2"/>
                  </a:cubicBezTo>
                  <a:cubicBezTo>
                    <a:pt x="28" y="2"/>
                    <a:pt x="28" y="2"/>
                    <a:pt x="28" y="2"/>
                  </a:cubicBezTo>
                  <a:cubicBezTo>
                    <a:pt x="28" y="2"/>
                    <a:pt x="28" y="2"/>
                    <a:pt x="28" y="2"/>
                  </a:cubicBezTo>
                  <a:cubicBezTo>
                    <a:pt x="28" y="2"/>
                    <a:pt x="28" y="2"/>
                    <a:pt x="28" y="3"/>
                  </a:cubicBezTo>
                  <a:cubicBezTo>
                    <a:pt x="29" y="2"/>
                    <a:pt x="29" y="2"/>
                    <a:pt x="29" y="2"/>
                  </a:cubicBezTo>
                  <a:cubicBezTo>
                    <a:pt x="29" y="2"/>
                    <a:pt x="29" y="2"/>
                    <a:pt x="29" y="2"/>
                  </a:cubicBezTo>
                  <a:cubicBezTo>
                    <a:pt x="29" y="2"/>
                    <a:pt x="29" y="2"/>
                    <a:pt x="29" y="2"/>
                  </a:cubicBezTo>
                  <a:cubicBezTo>
                    <a:pt x="29" y="2"/>
                    <a:pt x="29" y="2"/>
                    <a:pt x="29" y="2"/>
                  </a:cubicBezTo>
                  <a:cubicBezTo>
                    <a:pt x="29" y="2"/>
                    <a:pt x="29" y="2"/>
                    <a:pt x="29" y="2"/>
                  </a:cubicBezTo>
                  <a:cubicBezTo>
                    <a:pt x="29" y="2"/>
                    <a:pt x="29" y="1"/>
                    <a:pt x="29" y="1"/>
                  </a:cubicBezTo>
                  <a:cubicBezTo>
                    <a:pt x="29" y="1"/>
                    <a:pt x="29" y="1"/>
                    <a:pt x="29" y="1"/>
                  </a:cubicBezTo>
                  <a:cubicBezTo>
                    <a:pt x="29" y="2"/>
                    <a:pt x="29" y="2"/>
                    <a:pt x="29" y="2"/>
                  </a:cubicBezTo>
                  <a:close/>
                  <a:moveTo>
                    <a:pt x="31" y="4"/>
                  </a:moveTo>
                  <a:cubicBezTo>
                    <a:pt x="31" y="4"/>
                    <a:pt x="31" y="4"/>
                    <a:pt x="31" y="4"/>
                  </a:cubicBezTo>
                  <a:cubicBezTo>
                    <a:pt x="31" y="5"/>
                    <a:pt x="31" y="4"/>
                    <a:pt x="31" y="4"/>
                  </a:cubicBezTo>
                  <a:cubicBezTo>
                    <a:pt x="31" y="4"/>
                    <a:pt x="31" y="4"/>
                    <a:pt x="31" y="4"/>
                  </a:cubicBezTo>
                  <a:cubicBezTo>
                    <a:pt x="31" y="4"/>
                    <a:pt x="31" y="4"/>
                    <a:pt x="31" y="4"/>
                  </a:cubicBezTo>
                  <a:cubicBezTo>
                    <a:pt x="31" y="4"/>
                    <a:pt x="31" y="4"/>
                    <a:pt x="31" y="4"/>
                  </a:cubicBezTo>
                  <a:cubicBezTo>
                    <a:pt x="31" y="4"/>
                    <a:pt x="31" y="4"/>
                    <a:pt x="31" y="4"/>
                  </a:cubicBezTo>
                  <a:close/>
                </a:path>
              </a:pathLst>
            </a:custGeom>
            <a:solidFill>
              <a:sysClr val="window" lastClr="FFFFFF">
                <a:lumMod val="75000"/>
              </a:sysClr>
            </a:solidFill>
            <a:ln w="3175">
              <a:solidFill>
                <a:schemeClr val="bg1">
                  <a:lumMod val="65000"/>
                </a:schemeClr>
              </a:solid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defTabSz="2945407">
                <a:defRPr/>
              </a:pPr>
              <a:endParaRPr lang="en-US" sz="1600" kern="0">
                <a:solidFill>
                  <a:srgbClr val="0A0A0A"/>
                </a:solidFill>
                <a:cs typeface="Arial" charset="0"/>
              </a:endParaRPr>
            </a:p>
          </p:txBody>
        </p:sp>
        <p:sp>
          <p:nvSpPr>
            <p:cNvPr id="309" name="Freeform 292">
              <a:extLst>
                <a:ext uri="{FF2B5EF4-FFF2-40B4-BE49-F238E27FC236}">
                  <a16:creationId xmlns:a16="http://schemas.microsoft.com/office/drawing/2014/main" id="{E174B467-90E4-71CF-2700-D90EEEF45ABF}"/>
                </a:ext>
              </a:extLst>
            </p:cNvPr>
            <p:cNvSpPr>
              <a:spLocks noEditPoints="1"/>
            </p:cNvSpPr>
            <p:nvPr/>
          </p:nvSpPr>
          <p:spPr bwMode="auto">
            <a:xfrm>
              <a:off x="24775050" y="7915306"/>
              <a:ext cx="513037" cy="307510"/>
            </a:xfrm>
            <a:custGeom>
              <a:avLst/>
              <a:gdLst/>
              <a:ahLst/>
              <a:cxnLst>
                <a:cxn ang="0">
                  <a:pos x="8" y="1"/>
                </a:cxn>
                <a:cxn ang="0">
                  <a:pos x="4" y="2"/>
                </a:cxn>
                <a:cxn ang="0">
                  <a:pos x="8" y="0"/>
                </a:cxn>
                <a:cxn ang="0">
                  <a:pos x="14" y="13"/>
                </a:cxn>
                <a:cxn ang="0">
                  <a:pos x="14" y="13"/>
                </a:cxn>
                <a:cxn ang="0">
                  <a:pos x="12" y="13"/>
                </a:cxn>
                <a:cxn ang="0">
                  <a:pos x="13" y="14"/>
                </a:cxn>
                <a:cxn ang="0">
                  <a:pos x="11" y="13"/>
                </a:cxn>
                <a:cxn ang="0">
                  <a:pos x="11" y="13"/>
                </a:cxn>
                <a:cxn ang="0">
                  <a:pos x="7" y="13"/>
                </a:cxn>
                <a:cxn ang="0">
                  <a:pos x="9" y="12"/>
                </a:cxn>
                <a:cxn ang="0">
                  <a:pos x="9" y="12"/>
                </a:cxn>
                <a:cxn ang="0">
                  <a:pos x="26" y="12"/>
                </a:cxn>
                <a:cxn ang="0">
                  <a:pos x="25" y="11"/>
                </a:cxn>
                <a:cxn ang="0">
                  <a:pos x="10" y="11"/>
                </a:cxn>
                <a:cxn ang="0">
                  <a:pos x="7" y="11"/>
                </a:cxn>
                <a:cxn ang="0">
                  <a:pos x="8" y="10"/>
                </a:cxn>
                <a:cxn ang="0">
                  <a:pos x="15" y="10"/>
                </a:cxn>
                <a:cxn ang="0">
                  <a:pos x="14" y="12"/>
                </a:cxn>
                <a:cxn ang="0">
                  <a:pos x="14" y="11"/>
                </a:cxn>
                <a:cxn ang="0">
                  <a:pos x="11" y="9"/>
                </a:cxn>
                <a:cxn ang="0">
                  <a:pos x="12" y="8"/>
                </a:cxn>
                <a:cxn ang="0">
                  <a:pos x="13" y="8"/>
                </a:cxn>
                <a:cxn ang="0">
                  <a:pos x="14" y="9"/>
                </a:cxn>
                <a:cxn ang="0">
                  <a:pos x="15" y="9"/>
                </a:cxn>
                <a:cxn ang="0">
                  <a:pos x="16" y="7"/>
                </a:cxn>
                <a:cxn ang="0">
                  <a:pos x="16" y="9"/>
                </a:cxn>
                <a:cxn ang="0">
                  <a:pos x="15" y="9"/>
                </a:cxn>
                <a:cxn ang="0">
                  <a:pos x="2" y="3"/>
                </a:cxn>
                <a:cxn ang="0">
                  <a:pos x="2" y="3"/>
                </a:cxn>
                <a:cxn ang="0">
                  <a:pos x="8" y="4"/>
                </a:cxn>
                <a:cxn ang="0">
                  <a:pos x="6" y="4"/>
                </a:cxn>
                <a:cxn ang="0">
                  <a:pos x="7" y="4"/>
                </a:cxn>
                <a:cxn ang="0">
                  <a:pos x="6" y="2"/>
                </a:cxn>
                <a:cxn ang="0">
                  <a:pos x="4" y="3"/>
                </a:cxn>
                <a:cxn ang="0">
                  <a:pos x="4" y="4"/>
                </a:cxn>
                <a:cxn ang="0">
                  <a:pos x="3" y="4"/>
                </a:cxn>
                <a:cxn ang="0">
                  <a:pos x="2" y="4"/>
                </a:cxn>
                <a:cxn ang="0">
                  <a:pos x="0" y="6"/>
                </a:cxn>
                <a:cxn ang="0">
                  <a:pos x="1" y="7"/>
                </a:cxn>
                <a:cxn ang="0">
                  <a:pos x="0" y="9"/>
                </a:cxn>
                <a:cxn ang="0">
                  <a:pos x="1" y="10"/>
                </a:cxn>
                <a:cxn ang="0">
                  <a:pos x="2" y="12"/>
                </a:cxn>
                <a:cxn ang="0">
                  <a:pos x="3" y="12"/>
                </a:cxn>
                <a:cxn ang="0">
                  <a:pos x="5" y="12"/>
                </a:cxn>
                <a:cxn ang="0">
                  <a:pos x="4" y="11"/>
                </a:cxn>
                <a:cxn ang="0">
                  <a:pos x="5" y="9"/>
                </a:cxn>
                <a:cxn ang="0">
                  <a:pos x="5" y="9"/>
                </a:cxn>
                <a:cxn ang="0">
                  <a:pos x="7" y="9"/>
                </a:cxn>
                <a:cxn ang="0">
                  <a:pos x="7" y="8"/>
                </a:cxn>
                <a:cxn ang="0">
                  <a:pos x="8" y="6"/>
                </a:cxn>
                <a:cxn ang="0">
                  <a:pos x="9" y="6"/>
                </a:cxn>
                <a:cxn ang="0">
                  <a:pos x="10" y="5"/>
                </a:cxn>
                <a:cxn ang="0">
                  <a:pos x="8" y="5"/>
                </a:cxn>
                <a:cxn ang="0">
                  <a:pos x="1" y="3"/>
                </a:cxn>
                <a:cxn ang="0">
                  <a:pos x="1" y="3"/>
                </a:cxn>
                <a:cxn ang="0">
                  <a:pos x="2" y="2"/>
                </a:cxn>
              </a:cxnLst>
              <a:rect l="0" t="0" r="r" b="b"/>
              <a:pathLst>
                <a:path w="26" h="14">
                  <a:moveTo>
                    <a:pt x="8" y="0"/>
                  </a:moveTo>
                  <a:cubicBezTo>
                    <a:pt x="8" y="0"/>
                    <a:pt x="8" y="0"/>
                    <a:pt x="8" y="0"/>
                  </a:cubicBezTo>
                  <a:cubicBezTo>
                    <a:pt x="8" y="0"/>
                    <a:pt x="8" y="0"/>
                    <a:pt x="8" y="1"/>
                  </a:cubicBezTo>
                  <a:cubicBezTo>
                    <a:pt x="8" y="2"/>
                    <a:pt x="8" y="2"/>
                    <a:pt x="7" y="2"/>
                  </a:cubicBezTo>
                  <a:cubicBezTo>
                    <a:pt x="7" y="1"/>
                    <a:pt x="5" y="2"/>
                    <a:pt x="4" y="2"/>
                  </a:cubicBezTo>
                  <a:cubicBezTo>
                    <a:pt x="4" y="2"/>
                    <a:pt x="4" y="2"/>
                    <a:pt x="4" y="2"/>
                  </a:cubicBezTo>
                  <a:cubicBezTo>
                    <a:pt x="5" y="2"/>
                    <a:pt x="6" y="1"/>
                    <a:pt x="6" y="1"/>
                  </a:cubicBezTo>
                  <a:cubicBezTo>
                    <a:pt x="6" y="0"/>
                    <a:pt x="7" y="0"/>
                    <a:pt x="7" y="0"/>
                  </a:cubicBezTo>
                  <a:cubicBezTo>
                    <a:pt x="7" y="0"/>
                    <a:pt x="8" y="0"/>
                    <a:pt x="8" y="0"/>
                  </a:cubicBezTo>
                  <a:close/>
                  <a:moveTo>
                    <a:pt x="14" y="13"/>
                  </a:moveTo>
                  <a:cubicBezTo>
                    <a:pt x="14" y="13"/>
                    <a:pt x="14" y="13"/>
                    <a:pt x="14" y="13"/>
                  </a:cubicBezTo>
                  <a:cubicBezTo>
                    <a:pt x="14" y="13"/>
                    <a:pt x="14" y="13"/>
                    <a:pt x="14" y="13"/>
                  </a:cubicBezTo>
                  <a:cubicBezTo>
                    <a:pt x="14" y="13"/>
                    <a:pt x="14" y="13"/>
                    <a:pt x="14" y="13"/>
                  </a:cubicBezTo>
                  <a:cubicBezTo>
                    <a:pt x="14" y="13"/>
                    <a:pt x="14" y="13"/>
                    <a:pt x="14" y="13"/>
                  </a:cubicBezTo>
                  <a:cubicBezTo>
                    <a:pt x="14" y="13"/>
                    <a:pt x="14" y="13"/>
                    <a:pt x="14" y="13"/>
                  </a:cubicBezTo>
                  <a:cubicBezTo>
                    <a:pt x="14" y="13"/>
                    <a:pt x="14" y="13"/>
                    <a:pt x="14" y="13"/>
                  </a:cubicBezTo>
                  <a:close/>
                  <a:moveTo>
                    <a:pt x="11" y="13"/>
                  </a:moveTo>
                  <a:cubicBezTo>
                    <a:pt x="12" y="13"/>
                    <a:pt x="12" y="13"/>
                    <a:pt x="12" y="13"/>
                  </a:cubicBezTo>
                  <a:cubicBezTo>
                    <a:pt x="12" y="13"/>
                    <a:pt x="13" y="13"/>
                    <a:pt x="13" y="13"/>
                  </a:cubicBezTo>
                  <a:cubicBezTo>
                    <a:pt x="13" y="13"/>
                    <a:pt x="13" y="13"/>
                    <a:pt x="13" y="14"/>
                  </a:cubicBezTo>
                  <a:cubicBezTo>
                    <a:pt x="13" y="14"/>
                    <a:pt x="13" y="14"/>
                    <a:pt x="13" y="14"/>
                  </a:cubicBezTo>
                  <a:cubicBezTo>
                    <a:pt x="13" y="14"/>
                    <a:pt x="13" y="14"/>
                    <a:pt x="12" y="14"/>
                  </a:cubicBezTo>
                  <a:cubicBezTo>
                    <a:pt x="12" y="14"/>
                    <a:pt x="11" y="13"/>
                    <a:pt x="11" y="13"/>
                  </a:cubicBezTo>
                  <a:cubicBezTo>
                    <a:pt x="11" y="13"/>
                    <a:pt x="11" y="13"/>
                    <a:pt x="11" y="13"/>
                  </a:cubicBezTo>
                  <a:cubicBezTo>
                    <a:pt x="11" y="13"/>
                    <a:pt x="11" y="13"/>
                    <a:pt x="11" y="13"/>
                  </a:cubicBezTo>
                  <a:cubicBezTo>
                    <a:pt x="11" y="13"/>
                    <a:pt x="11" y="13"/>
                    <a:pt x="11" y="13"/>
                  </a:cubicBezTo>
                  <a:cubicBezTo>
                    <a:pt x="11" y="13"/>
                    <a:pt x="11" y="13"/>
                    <a:pt x="11" y="13"/>
                  </a:cubicBezTo>
                  <a:close/>
                  <a:moveTo>
                    <a:pt x="6" y="12"/>
                  </a:moveTo>
                  <a:cubicBezTo>
                    <a:pt x="6" y="12"/>
                    <a:pt x="6" y="12"/>
                    <a:pt x="6" y="12"/>
                  </a:cubicBezTo>
                  <a:cubicBezTo>
                    <a:pt x="6" y="12"/>
                    <a:pt x="6" y="12"/>
                    <a:pt x="7" y="13"/>
                  </a:cubicBezTo>
                  <a:cubicBezTo>
                    <a:pt x="6" y="13"/>
                    <a:pt x="6" y="13"/>
                    <a:pt x="6" y="13"/>
                  </a:cubicBezTo>
                  <a:cubicBezTo>
                    <a:pt x="6" y="12"/>
                    <a:pt x="6" y="12"/>
                    <a:pt x="6" y="12"/>
                  </a:cubicBezTo>
                  <a:close/>
                  <a:moveTo>
                    <a:pt x="9" y="12"/>
                  </a:moveTo>
                  <a:cubicBezTo>
                    <a:pt x="9" y="12"/>
                    <a:pt x="9" y="12"/>
                    <a:pt x="9" y="12"/>
                  </a:cubicBezTo>
                  <a:cubicBezTo>
                    <a:pt x="9" y="12"/>
                    <a:pt x="9" y="12"/>
                    <a:pt x="9" y="12"/>
                  </a:cubicBezTo>
                  <a:cubicBezTo>
                    <a:pt x="9" y="12"/>
                    <a:pt x="9" y="12"/>
                    <a:pt x="9" y="12"/>
                  </a:cubicBezTo>
                  <a:close/>
                  <a:moveTo>
                    <a:pt x="25" y="11"/>
                  </a:moveTo>
                  <a:cubicBezTo>
                    <a:pt x="25" y="11"/>
                    <a:pt x="26" y="11"/>
                    <a:pt x="26" y="12"/>
                  </a:cubicBezTo>
                  <a:cubicBezTo>
                    <a:pt x="26" y="12"/>
                    <a:pt x="26" y="12"/>
                    <a:pt x="26" y="12"/>
                  </a:cubicBezTo>
                  <a:cubicBezTo>
                    <a:pt x="26" y="12"/>
                    <a:pt x="26" y="12"/>
                    <a:pt x="26" y="12"/>
                  </a:cubicBezTo>
                  <a:cubicBezTo>
                    <a:pt x="26" y="12"/>
                    <a:pt x="25" y="12"/>
                    <a:pt x="25" y="12"/>
                  </a:cubicBezTo>
                  <a:cubicBezTo>
                    <a:pt x="25" y="11"/>
                    <a:pt x="25" y="11"/>
                    <a:pt x="25" y="11"/>
                  </a:cubicBezTo>
                  <a:close/>
                  <a:moveTo>
                    <a:pt x="8" y="10"/>
                  </a:moveTo>
                  <a:cubicBezTo>
                    <a:pt x="8" y="10"/>
                    <a:pt x="9" y="10"/>
                    <a:pt x="9" y="10"/>
                  </a:cubicBezTo>
                  <a:cubicBezTo>
                    <a:pt x="9" y="10"/>
                    <a:pt x="10" y="11"/>
                    <a:pt x="10" y="11"/>
                  </a:cubicBezTo>
                  <a:cubicBezTo>
                    <a:pt x="10" y="11"/>
                    <a:pt x="10" y="11"/>
                    <a:pt x="10" y="11"/>
                  </a:cubicBezTo>
                  <a:cubicBezTo>
                    <a:pt x="9" y="12"/>
                    <a:pt x="8" y="12"/>
                    <a:pt x="7" y="12"/>
                  </a:cubicBezTo>
                  <a:cubicBezTo>
                    <a:pt x="7" y="11"/>
                    <a:pt x="7" y="11"/>
                    <a:pt x="7" y="11"/>
                  </a:cubicBezTo>
                  <a:cubicBezTo>
                    <a:pt x="7" y="11"/>
                    <a:pt x="7" y="11"/>
                    <a:pt x="7" y="11"/>
                  </a:cubicBezTo>
                  <a:cubicBezTo>
                    <a:pt x="7" y="11"/>
                    <a:pt x="6" y="10"/>
                    <a:pt x="6" y="10"/>
                  </a:cubicBezTo>
                  <a:cubicBezTo>
                    <a:pt x="7" y="10"/>
                    <a:pt x="7" y="9"/>
                    <a:pt x="8" y="10"/>
                  </a:cubicBezTo>
                  <a:cubicBezTo>
                    <a:pt x="8" y="10"/>
                    <a:pt x="8" y="10"/>
                    <a:pt x="8" y="10"/>
                  </a:cubicBezTo>
                  <a:close/>
                  <a:moveTo>
                    <a:pt x="15" y="10"/>
                  </a:moveTo>
                  <a:cubicBezTo>
                    <a:pt x="15" y="10"/>
                    <a:pt x="15" y="10"/>
                    <a:pt x="15" y="10"/>
                  </a:cubicBezTo>
                  <a:cubicBezTo>
                    <a:pt x="16" y="11"/>
                    <a:pt x="15" y="11"/>
                    <a:pt x="16" y="11"/>
                  </a:cubicBezTo>
                  <a:cubicBezTo>
                    <a:pt x="15" y="11"/>
                    <a:pt x="15" y="11"/>
                    <a:pt x="15" y="12"/>
                  </a:cubicBezTo>
                  <a:cubicBezTo>
                    <a:pt x="14" y="12"/>
                    <a:pt x="14" y="12"/>
                    <a:pt x="14" y="12"/>
                  </a:cubicBezTo>
                  <a:cubicBezTo>
                    <a:pt x="14" y="12"/>
                    <a:pt x="14" y="12"/>
                    <a:pt x="14" y="11"/>
                  </a:cubicBezTo>
                  <a:cubicBezTo>
                    <a:pt x="14" y="11"/>
                    <a:pt x="14" y="11"/>
                    <a:pt x="14" y="11"/>
                  </a:cubicBezTo>
                  <a:cubicBezTo>
                    <a:pt x="14" y="11"/>
                    <a:pt x="14" y="11"/>
                    <a:pt x="14" y="11"/>
                  </a:cubicBezTo>
                  <a:cubicBezTo>
                    <a:pt x="13" y="11"/>
                    <a:pt x="12" y="11"/>
                    <a:pt x="12" y="11"/>
                  </a:cubicBezTo>
                  <a:cubicBezTo>
                    <a:pt x="12" y="11"/>
                    <a:pt x="12" y="11"/>
                    <a:pt x="11" y="11"/>
                  </a:cubicBezTo>
                  <a:cubicBezTo>
                    <a:pt x="12" y="10"/>
                    <a:pt x="11" y="10"/>
                    <a:pt x="11" y="9"/>
                  </a:cubicBezTo>
                  <a:cubicBezTo>
                    <a:pt x="11" y="9"/>
                    <a:pt x="11" y="9"/>
                    <a:pt x="11" y="9"/>
                  </a:cubicBezTo>
                  <a:cubicBezTo>
                    <a:pt x="11" y="9"/>
                    <a:pt x="11" y="9"/>
                    <a:pt x="12" y="9"/>
                  </a:cubicBezTo>
                  <a:cubicBezTo>
                    <a:pt x="12" y="9"/>
                    <a:pt x="12" y="9"/>
                    <a:pt x="12" y="8"/>
                  </a:cubicBezTo>
                  <a:cubicBezTo>
                    <a:pt x="12" y="8"/>
                    <a:pt x="12" y="9"/>
                    <a:pt x="13" y="8"/>
                  </a:cubicBezTo>
                  <a:cubicBezTo>
                    <a:pt x="13" y="8"/>
                    <a:pt x="13" y="8"/>
                    <a:pt x="13" y="8"/>
                  </a:cubicBezTo>
                  <a:cubicBezTo>
                    <a:pt x="13" y="8"/>
                    <a:pt x="13" y="8"/>
                    <a:pt x="13" y="8"/>
                  </a:cubicBezTo>
                  <a:cubicBezTo>
                    <a:pt x="13" y="8"/>
                    <a:pt x="13" y="9"/>
                    <a:pt x="13" y="9"/>
                  </a:cubicBezTo>
                  <a:cubicBezTo>
                    <a:pt x="13" y="9"/>
                    <a:pt x="13" y="9"/>
                    <a:pt x="13" y="9"/>
                  </a:cubicBezTo>
                  <a:cubicBezTo>
                    <a:pt x="13" y="9"/>
                    <a:pt x="14" y="9"/>
                    <a:pt x="14" y="9"/>
                  </a:cubicBezTo>
                  <a:cubicBezTo>
                    <a:pt x="14" y="9"/>
                    <a:pt x="14" y="9"/>
                    <a:pt x="14" y="9"/>
                  </a:cubicBezTo>
                  <a:cubicBezTo>
                    <a:pt x="14" y="9"/>
                    <a:pt x="14" y="9"/>
                    <a:pt x="14" y="9"/>
                  </a:cubicBezTo>
                  <a:cubicBezTo>
                    <a:pt x="14" y="9"/>
                    <a:pt x="14" y="9"/>
                    <a:pt x="15" y="9"/>
                  </a:cubicBezTo>
                  <a:cubicBezTo>
                    <a:pt x="15" y="9"/>
                    <a:pt x="15" y="9"/>
                    <a:pt x="15" y="8"/>
                  </a:cubicBezTo>
                  <a:cubicBezTo>
                    <a:pt x="15" y="8"/>
                    <a:pt x="15" y="8"/>
                    <a:pt x="15" y="7"/>
                  </a:cubicBezTo>
                  <a:cubicBezTo>
                    <a:pt x="15" y="7"/>
                    <a:pt x="15" y="7"/>
                    <a:pt x="16" y="7"/>
                  </a:cubicBezTo>
                  <a:cubicBezTo>
                    <a:pt x="16" y="7"/>
                    <a:pt x="16" y="7"/>
                    <a:pt x="16" y="7"/>
                  </a:cubicBezTo>
                  <a:cubicBezTo>
                    <a:pt x="16" y="7"/>
                    <a:pt x="16" y="8"/>
                    <a:pt x="16" y="8"/>
                  </a:cubicBezTo>
                  <a:cubicBezTo>
                    <a:pt x="16" y="8"/>
                    <a:pt x="16" y="8"/>
                    <a:pt x="16" y="9"/>
                  </a:cubicBezTo>
                  <a:cubicBezTo>
                    <a:pt x="16" y="9"/>
                    <a:pt x="16" y="9"/>
                    <a:pt x="16" y="9"/>
                  </a:cubicBezTo>
                  <a:cubicBezTo>
                    <a:pt x="16" y="9"/>
                    <a:pt x="16" y="9"/>
                    <a:pt x="15" y="9"/>
                  </a:cubicBezTo>
                  <a:cubicBezTo>
                    <a:pt x="15" y="9"/>
                    <a:pt x="15" y="9"/>
                    <a:pt x="15" y="9"/>
                  </a:cubicBezTo>
                  <a:cubicBezTo>
                    <a:pt x="15" y="10"/>
                    <a:pt x="15" y="9"/>
                    <a:pt x="15" y="10"/>
                  </a:cubicBezTo>
                  <a:cubicBezTo>
                    <a:pt x="15" y="10"/>
                    <a:pt x="15" y="10"/>
                    <a:pt x="15" y="10"/>
                  </a:cubicBezTo>
                  <a:close/>
                  <a:moveTo>
                    <a:pt x="2" y="3"/>
                  </a:moveTo>
                  <a:cubicBezTo>
                    <a:pt x="2" y="3"/>
                    <a:pt x="2" y="3"/>
                    <a:pt x="2" y="3"/>
                  </a:cubicBezTo>
                  <a:cubicBezTo>
                    <a:pt x="2" y="4"/>
                    <a:pt x="2" y="4"/>
                    <a:pt x="2" y="4"/>
                  </a:cubicBezTo>
                  <a:cubicBezTo>
                    <a:pt x="2" y="4"/>
                    <a:pt x="2" y="3"/>
                    <a:pt x="2" y="3"/>
                  </a:cubicBezTo>
                  <a:cubicBezTo>
                    <a:pt x="2" y="3"/>
                    <a:pt x="2" y="3"/>
                    <a:pt x="2" y="3"/>
                  </a:cubicBezTo>
                  <a:close/>
                  <a:moveTo>
                    <a:pt x="7" y="5"/>
                  </a:moveTo>
                  <a:cubicBezTo>
                    <a:pt x="7" y="5"/>
                    <a:pt x="7" y="5"/>
                    <a:pt x="8" y="4"/>
                  </a:cubicBezTo>
                  <a:cubicBezTo>
                    <a:pt x="8" y="4"/>
                    <a:pt x="8" y="4"/>
                    <a:pt x="8" y="4"/>
                  </a:cubicBezTo>
                  <a:cubicBezTo>
                    <a:pt x="7" y="4"/>
                    <a:pt x="7" y="4"/>
                    <a:pt x="7" y="4"/>
                  </a:cubicBezTo>
                  <a:cubicBezTo>
                    <a:pt x="7" y="4"/>
                    <a:pt x="6" y="4"/>
                    <a:pt x="6" y="4"/>
                  </a:cubicBezTo>
                  <a:cubicBezTo>
                    <a:pt x="6" y="4"/>
                    <a:pt x="6" y="4"/>
                    <a:pt x="6" y="4"/>
                  </a:cubicBezTo>
                  <a:cubicBezTo>
                    <a:pt x="7" y="4"/>
                    <a:pt x="7" y="4"/>
                    <a:pt x="7" y="4"/>
                  </a:cubicBezTo>
                  <a:cubicBezTo>
                    <a:pt x="7" y="4"/>
                    <a:pt x="7" y="4"/>
                    <a:pt x="7" y="4"/>
                  </a:cubicBezTo>
                  <a:cubicBezTo>
                    <a:pt x="8" y="4"/>
                    <a:pt x="8" y="4"/>
                    <a:pt x="8" y="4"/>
                  </a:cubicBezTo>
                  <a:cubicBezTo>
                    <a:pt x="8" y="3"/>
                    <a:pt x="8" y="3"/>
                    <a:pt x="7" y="3"/>
                  </a:cubicBezTo>
                  <a:cubicBezTo>
                    <a:pt x="7" y="3"/>
                    <a:pt x="7" y="2"/>
                    <a:pt x="6" y="2"/>
                  </a:cubicBezTo>
                  <a:cubicBezTo>
                    <a:pt x="6" y="2"/>
                    <a:pt x="6" y="3"/>
                    <a:pt x="6" y="3"/>
                  </a:cubicBezTo>
                  <a:cubicBezTo>
                    <a:pt x="5" y="3"/>
                    <a:pt x="5" y="2"/>
                    <a:pt x="5" y="3"/>
                  </a:cubicBezTo>
                  <a:cubicBezTo>
                    <a:pt x="4" y="3"/>
                    <a:pt x="4" y="3"/>
                    <a:pt x="4" y="3"/>
                  </a:cubicBezTo>
                  <a:cubicBezTo>
                    <a:pt x="4" y="3"/>
                    <a:pt x="4" y="3"/>
                    <a:pt x="4" y="4"/>
                  </a:cubicBezTo>
                  <a:cubicBezTo>
                    <a:pt x="4" y="4"/>
                    <a:pt x="4" y="4"/>
                    <a:pt x="4" y="4"/>
                  </a:cubicBezTo>
                  <a:cubicBezTo>
                    <a:pt x="4" y="4"/>
                    <a:pt x="4" y="4"/>
                    <a:pt x="4" y="4"/>
                  </a:cubicBezTo>
                  <a:cubicBezTo>
                    <a:pt x="4" y="4"/>
                    <a:pt x="4" y="4"/>
                    <a:pt x="4" y="5"/>
                  </a:cubicBezTo>
                  <a:cubicBezTo>
                    <a:pt x="4" y="5"/>
                    <a:pt x="4" y="5"/>
                    <a:pt x="3" y="4"/>
                  </a:cubicBezTo>
                  <a:cubicBezTo>
                    <a:pt x="3" y="4"/>
                    <a:pt x="3" y="4"/>
                    <a:pt x="3" y="4"/>
                  </a:cubicBezTo>
                  <a:cubicBezTo>
                    <a:pt x="3" y="4"/>
                    <a:pt x="3" y="4"/>
                    <a:pt x="3" y="4"/>
                  </a:cubicBezTo>
                  <a:cubicBezTo>
                    <a:pt x="3" y="4"/>
                    <a:pt x="3" y="4"/>
                    <a:pt x="3" y="4"/>
                  </a:cubicBezTo>
                  <a:cubicBezTo>
                    <a:pt x="3" y="4"/>
                    <a:pt x="2" y="4"/>
                    <a:pt x="2" y="4"/>
                  </a:cubicBezTo>
                  <a:cubicBezTo>
                    <a:pt x="2" y="5"/>
                    <a:pt x="2" y="5"/>
                    <a:pt x="2" y="5"/>
                  </a:cubicBezTo>
                  <a:cubicBezTo>
                    <a:pt x="1" y="5"/>
                    <a:pt x="1" y="5"/>
                    <a:pt x="0" y="5"/>
                  </a:cubicBezTo>
                  <a:cubicBezTo>
                    <a:pt x="0" y="5"/>
                    <a:pt x="0" y="6"/>
                    <a:pt x="0" y="6"/>
                  </a:cubicBezTo>
                  <a:cubicBezTo>
                    <a:pt x="0" y="6"/>
                    <a:pt x="0" y="6"/>
                    <a:pt x="0" y="7"/>
                  </a:cubicBezTo>
                  <a:cubicBezTo>
                    <a:pt x="0" y="7"/>
                    <a:pt x="0" y="7"/>
                    <a:pt x="0" y="7"/>
                  </a:cubicBezTo>
                  <a:cubicBezTo>
                    <a:pt x="1" y="7"/>
                    <a:pt x="0" y="7"/>
                    <a:pt x="1" y="7"/>
                  </a:cubicBezTo>
                  <a:cubicBezTo>
                    <a:pt x="1" y="8"/>
                    <a:pt x="1" y="8"/>
                    <a:pt x="0" y="8"/>
                  </a:cubicBezTo>
                  <a:cubicBezTo>
                    <a:pt x="0" y="9"/>
                    <a:pt x="0" y="9"/>
                    <a:pt x="0" y="9"/>
                  </a:cubicBezTo>
                  <a:cubicBezTo>
                    <a:pt x="0" y="9"/>
                    <a:pt x="0" y="9"/>
                    <a:pt x="0" y="9"/>
                  </a:cubicBezTo>
                  <a:cubicBezTo>
                    <a:pt x="0" y="9"/>
                    <a:pt x="0" y="9"/>
                    <a:pt x="1" y="9"/>
                  </a:cubicBezTo>
                  <a:cubicBezTo>
                    <a:pt x="1" y="9"/>
                    <a:pt x="1" y="10"/>
                    <a:pt x="1" y="10"/>
                  </a:cubicBezTo>
                  <a:cubicBezTo>
                    <a:pt x="1" y="10"/>
                    <a:pt x="1" y="10"/>
                    <a:pt x="1" y="10"/>
                  </a:cubicBezTo>
                  <a:cubicBezTo>
                    <a:pt x="2" y="10"/>
                    <a:pt x="2" y="10"/>
                    <a:pt x="2" y="10"/>
                  </a:cubicBezTo>
                  <a:cubicBezTo>
                    <a:pt x="2" y="11"/>
                    <a:pt x="2" y="11"/>
                    <a:pt x="2" y="11"/>
                  </a:cubicBezTo>
                  <a:cubicBezTo>
                    <a:pt x="2" y="11"/>
                    <a:pt x="2" y="11"/>
                    <a:pt x="2" y="12"/>
                  </a:cubicBezTo>
                  <a:cubicBezTo>
                    <a:pt x="2" y="12"/>
                    <a:pt x="2" y="12"/>
                    <a:pt x="2" y="12"/>
                  </a:cubicBezTo>
                  <a:cubicBezTo>
                    <a:pt x="2" y="12"/>
                    <a:pt x="2" y="12"/>
                    <a:pt x="2" y="12"/>
                  </a:cubicBezTo>
                  <a:cubicBezTo>
                    <a:pt x="2" y="12"/>
                    <a:pt x="2" y="12"/>
                    <a:pt x="3" y="12"/>
                  </a:cubicBezTo>
                  <a:cubicBezTo>
                    <a:pt x="3" y="12"/>
                    <a:pt x="4" y="12"/>
                    <a:pt x="4" y="13"/>
                  </a:cubicBezTo>
                  <a:cubicBezTo>
                    <a:pt x="4" y="13"/>
                    <a:pt x="4" y="13"/>
                    <a:pt x="4" y="13"/>
                  </a:cubicBezTo>
                  <a:cubicBezTo>
                    <a:pt x="4" y="13"/>
                    <a:pt x="5" y="12"/>
                    <a:pt x="5" y="12"/>
                  </a:cubicBezTo>
                  <a:cubicBezTo>
                    <a:pt x="5" y="12"/>
                    <a:pt x="5" y="12"/>
                    <a:pt x="5" y="12"/>
                  </a:cubicBezTo>
                  <a:cubicBezTo>
                    <a:pt x="5" y="12"/>
                    <a:pt x="5" y="12"/>
                    <a:pt x="4" y="12"/>
                  </a:cubicBezTo>
                  <a:cubicBezTo>
                    <a:pt x="4" y="12"/>
                    <a:pt x="4" y="12"/>
                    <a:pt x="4" y="11"/>
                  </a:cubicBezTo>
                  <a:cubicBezTo>
                    <a:pt x="5" y="11"/>
                    <a:pt x="5" y="11"/>
                    <a:pt x="5" y="11"/>
                  </a:cubicBezTo>
                  <a:cubicBezTo>
                    <a:pt x="5" y="11"/>
                    <a:pt x="5" y="11"/>
                    <a:pt x="5" y="11"/>
                  </a:cubicBezTo>
                  <a:cubicBezTo>
                    <a:pt x="5" y="10"/>
                    <a:pt x="5" y="10"/>
                    <a:pt x="5" y="9"/>
                  </a:cubicBezTo>
                  <a:cubicBezTo>
                    <a:pt x="5" y="9"/>
                    <a:pt x="5" y="9"/>
                    <a:pt x="5" y="9"/>
                  </a:cubicBezTo>
                  <a:cubicBezTo>
                    <a:pt x="5" y="9"/>
                    <a:pt x="5" y="9"/>
                    <a:pt x="5" y="9"/>
                  </a:cubicBezTo>
                  <a:cubicBezTo>
                    <a:pt x="5" y="9"/>
                    <a:pt x="5" y="9"/>
                    <a:pt x="5" y="9"/>
                  </a:cubicBezTo>
                  <a:cubicBezTo>
                    <a:pt x="5" y="9"/>
                    <a:pt x="5" y="9"/>
                    <a:pt x="5" y="9"/>
                  </a:cubicBezTo>
                  <a:cubicBezTo>
                    <a:pt x="6" y="9"/>
                    <a:pt x="6" y="9"/>
                    <a:pt x="6" y="9"/>
                  </a:cubicBezTo>
                  <a:cubicBezTo>
                    <a:pt x="6" y="9"/>
                    <a:pt x="6" y="9"/>
                    <a:pt x="7" y="9"/>
                  </a:cubicBezTo>
                  <a:cubicBezTo>
                    <a:pt x="6" y="8"/>
                    <a:pt x="6" y="8"/>
                    <a:pt x="6" y="8"/>
                  </a:cubicBezTo>
                  <a:cubicBezTo>
                    <a:pt x="6" y="8"/>
                    <a:pt x="6" y="8"/>
                    <a:pt x="6" y="8"/>
                  </a:cubicBezTo>
                  <a:cubicBezTo>
                    <a:pt x="7" y="8"/>
                    <a:pt x="7" y="8"/>
                    <a:pt x="7" y="8"/>
                  </a:cubicBezTo>
                  <a:cubicBezTo>
                    <a:pt x="7" y="8"/>
                    <a:pt x="7" y="8"/>
                    <a:pt x="7" y="7"/>
                  </a:cubicBezTo>
                  <a:cubicBezTo>
                    <a:pt x="8" y="7"/>
                    <a:pt x="8" y="7"/>
                    <a:pt x="7" y="7"/>
                  </a:cubicBezTo>
                  <a:cubicBezTo>
                    <a:pt x="7" y="6"/>
                    <a:pt x="8" y="6"/>
                    <a:pt x="8" y="6"/>
                  </a:cubicBezTo>
                  <a:cubicBezTo>
                    <a:pt x="8" y="6"/>
                    <a:pt x="8" y="6"/>
                    <a:pt x="9" y="6"/>
                  </a:cubicBezTo>
                  <a:cubicBezTo>
                    <a:pt x="9" y="6"/>
                    <a:pt x="9" y="6"/>
                    <a:pt x="9" y="6"/>
                  </a:cubicBezTo>
                  <a:cubicBezTo>
                    <a:pt x="9" y="6"/>
                    <a:pt x="9" y="6"/>
                    <a:pt x="9" y="6"/>
                  </a:cubicBezTo>
                  <a:cubicBezTo>
                    <a:pt x="10" y="6"/>
                    <a:pt x="10" y="6"/>
                    <a:pt x="10" y="5"/>
                  </a:cubicBezTo>
                  <a:cubicBezTo>
                    <a:pt x="10" y="5"/>
                    <a:pt x="10" y="5"/>
                    <a:pt x="10" y="5"/>
                  </a:cubicBezTo>
                  <a:cubicBezTo>
                    <a:pt x="10" y="5"/>
                    <a:pt x="10" y="5"/>
                    <a:pt x="10" y="5"/>
                  </a:cubicBezTo>
                  <a:cubicBezTo>
                    <a:pt x="10" y="5"/>
                    <a:pt x="10" y="5"/>
                    <a:pt x="10" y="5"/>
                  </a:cubicBezTo>
                  <a:cubicBezTo>
                    <a:pt x="9" y="5"/>
                    <a:pt x="8" y="5"/>
                    <a:pt x="8" y="5"/>
                  </a:cubicBezTo>
                  <a:cubicBezTo>
                    <a:pt x="8" y="5"/>
                    <a:pt x="8" y="5"/>
                    <a:pt x="8" y="5"/>
                  </a:cubicBezTo>
                  <a:cubicBezTo>
                    <a:pt x="8" y="5"/>
                    <a:pt x="7" y="5"/>
                    <a:pt x="7" y="5"/>
                  </a:cubicBezTo>
                  <a:close/>
                  <a:moveTo>
                    <a:pt x="2" y="2"/>
                  </a:moveTo>
                  <a:cubicBezTo>
                    <a:pt x="1" y="3"/>
                    <a:pt x="1" y="3"/>
                    <a:pt x="1" y="3"/>
                  </a:cubicBezTo>
                  <a:cubicBezTo>
                    <a:pt x="1" y="3"/>
                    <a:pt x="1" y="3"/>
                    <a:pt x="1" y="3"/>
                  </a:cubicBezTo>
                  <a:cubicBezTo>
                    <a:pt x="1" y="4"/>
                    <a:pt x="1" y="4"/>
                    <a:pt x="1" y="4"/>
                  </a:cubicBezTo>
                  <a:cubicBezTo>
                    <a:pt x="1" y="4"/>
                    <a:pt x="1" y="3"/>
                    <a:pt x="1" y="3"/>
                  </a:cubicBezTo>
                  <a:cubicBezTo>
                    <a:pt x="1" y="3"/>
                    <a:pt x="2" y="3"/>
                    <a:pt x="2" y="2"/>
                  </a:cubicBezTo>
                  <a:cubicBezTo>
                    <a:pt x="2" y="2"/>
                    <a:pt x="2" y="2"/>
                    <a:pt x="2" y="2"/>
                  </a:cubicBezTo>
                  <a:cubicBezTo>
                    <a:pt x="2" y="2"/>
                    <a:pt x="2" y="2"/>
                    <a:pt x="2" y="2"/>
                  </a:cubicBezTo>
                  <a:cubicBezTo>
                    <a:pt x="2" y="2"/>
                    <a:pt x="2" y="2"/>
                    <a:pt x="2" y="2"/>
                  </a:cubicBezTo>
                  <a:close/>
                </a:path>
              </a:pathLst>
            </a:custGeom>
            <a:solidFill>
              <a:sysClr val="window" lastClr="FFFFFF">
                <a:lumMod val="75000"/>
              </a:sysClr>
            </a:solidFill>
            <a:ln w="3175">
              <a:solidFill>
                <a:schemeClr val="bg1">
                  <a:lumMod val="65000"/>
                </a:schemeClr>
              </a:solid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defTabSz="2945407">
                <a:defRPr/>
              </a:pPr>
              <a:endParaRPr lang="en-US" sz="1600" kern="0">
                <a:solidFill>
                  <a:srgbClr val="0A0A0A"/>
                </a:solidFill>
                <a:cs typeface="Arial" charset="0"/>
              </a:endParaRPr>
            </a:p>
          </p:txBody>
        </p:sp>
        <p:sp>
          <p:nvSpPr>
            <p:cNvPr id="310" name="Freeform 293">
              <a:extLst>
                <a:ext uri="{FF2B5EF4-FFF2-40B4-BE49-F238E27FC236}">
                  <a16:creationId xmlns:a16="http://schemas.microsoft.com/office/drawing/2014/main" id="{DDCC1FE5-004B-5B80-F512-11F3AA4B9E41}"/>
                </a:ext>
              </a:extLst>
            </p:cNvPr>
            <p:cNvSpPr>
              <a:spLocks noEditPoints="1"/>
            </p:cNvSpPr>
            <p:nvPr/>
          </p:nvSpPr>
          <p:spPr bwMode="auto">
            <a:xfrm>
              <a:off x="24990167" y="6811881"/>
              <a:ext cx="860601" cy="1320485"/>
            </a:xfrm>
            <a:custGeom>
              <a:avLst/>
              <a:gdLst/>
              <a:ahLst/>
              <a:cxnLst>
                <a:cxn ang="0">
                  <a:pos x="39" y="13"/>
                </a:cxn>
                <a:cxn ang="0">
                  <a:pos x="37" y="14"/>
                </a:cxn>
                <a:cxn ang="0">
                  <a:pos x="35" y="15"/>
                </a:cxn>
                <a:cxn ang="0">
                  <a:pos x="34" y="18"/>
                </a:cxn>
                <a:cxn ang="0">
                  <a:pos x="36" y="20"/>
                </a:cxn>
                <a:cxn ang="0">
                  <a:pos x="31" y="23"/>
                </a:cxn>
                <a:cxn ang="0">
                  <a:pos x="28" y="24"/>
                </a:cxn>
                <a:cxn ang="0">
                  <a:pos x="26" y="25"/>
                </a:cxn>
                <a:cxn ang="0">
                  <a:pos x="25" y="27"/>
                </a:cxn>
                <a:cxn ang="0">
                  <a:pos x="23" y="27"/>
                </a:cxn>
                <a:cxn ang="0">
                  <a:pos x="22" y="28"/>
                </a:cxn>
                <a:cxn ang="0">
                  <a:pos x="21" y="32"/>
                </a:cxn>
                <a:cxn ang="0">
                  <a:pos x="21" y="34"/>
                </a:cxn>
                <a:cxn ang="0">
                  <a:pos x="23" y="38"/>
                </a:cxn>
                <a:cxn ang="0">
                  <a:pos x="26" y="39"/>
                </a:cxn>
                <a:cxn ang="0">
                  <a:pos x="27" y="42"/>
                </a:cxn>
                <a:cxn ang="0">
                  <a:pos x="26" y="44"/>
                </a:cxn>
                <a:cxn ang="0">
                  <a:pos x="24" y="45"/>
                </a:cxn>
                <a:cxn ang="0">
                  <a:pos x="23" y="46"/>
                </a:cxn>
                <a:cxn ang="0">
                  <a:pos x="21" y="47"/>
                </a:cxn>
                <a:cxn ang="0">
                  <a:pos x="21" y="47"/>
                </a:cxn>
                <a:cxn ang="0">
                  <a:pos x="21" y="49"/>
                </a:cxn>
                <a:cxn ang="0">
                  <a:pos x="20" y="51"/>
                </a:cxn>
                <a:cxn ang="0">
                  <a:pos x="20" y="53"/>
                </a:cxn>
                <a:cxn ang="0">
                  <a:pos x="20" y="55"/>
                </a:cxn>
                <a:cxn ang="0">
                  <a:pos x="13" y="59"/>
                </a:cxn>
                <a:cxn ang="0">
                  <a:pos x="10" y="62"/>
                </a:cxn>
                <a:cxn ang="0">
                  <a:pos x="7" y="60"/>
                </a:cxn>
                <a:cxn ang="0">
                  <a:pos x="7" y="58"/>
                </a:cxn>
                <a:cxn ang="0">
                  <a:pos x="7" y="56"/>
                </a:cxn>
                <a:cxn ang="0">
                  <a:pos x="4" y="54"/>
                </a:cxn>
                <a:cxn ang="0">
                  <a:pos x="3" y="51"/>
                </a:cxn>
                <a:cxn ang="0">
                  <a:pos x="2" y="47"/>
                </a:cxn>
                <a:cxn ang="0">
                  <a:pos x="1" y="48"/>
                </a:cxn>
                <a:cxn ang="0">
                  <a:pos x="2" y="46"/>
                </a:cxn>
                <a:cxn ang="0">
                  <a:pos x="5" y="40"/>
                </a:cxn>
                <a:cxn ang="0">
                  <a:pos x="4" y="36"/>
                </a:cxn>
                <a:cxn ang="0">
                  <a:pos x="5" y="33"/>
                </a:cxn>
                <a:cxn ang="0">
                  <a:pos x="4" y="28"/>
                </a:cxn>
                <a:cxn ang="0">
                  <a:pos x="4" y="23"/>
                </a:cxn>
                <a:cxn ang="0">
                  <a:pos x="10" y="19"/>
                </a:cxn>
                <a:cxn ang="0">
                  <a:pos x="12" y="15"/>
                </a:cxn>
                <a:cxn ang="0">
                  <a:pos x="12" y="12"/>
                </a:cxn>
                <a:cxn ang="0">
                  <a:pos x="17" y="9"/>
                </a:cxn>
                <a:cxn ang="0">
                  <a:pos x="20" y="4"/>
                </a:cxn>
                <a:cxn ang="0">
                  <a:pos x="24" y="2"/>
                </a:cxn>
                <a:cxn ang="0">
                  <a:pos x="30" y="0"/>
                </a:cxn>
                <a:cxn ang="0">
                  <a:pos x="34" y="1"/>
                </a:cxn>
                <a:cxn ang="0">
                  <a:pos x="39" y="3"/>
                </a:cxn>
                <a:cxn ang="0">
                  <a:pos x="41" y="6"/>
                </a:cxn>
                <a:cxn ang="0">
                  <a:pos x="43" y="10"/>
                </a:cxn>
                <a:cxn ang="0">
                  <a:pos x="42" y="13"/>
                </a:cxn>
                <a:cxn ang="0">
                  <a:pos x="2" y="49"/>
                </a:cxn>
                <a:cxn ang="0">
                  <a:pos x="20" y="57"/>
                </a:cxn>
                <a:cxn ang="0">
                  <a:pos x="27" y="51"/>
                </a:cxn>
                <a:cxn ang="0">
                  <a:pos x="27" y="54"/>
                </a:cxn>
                <a:cxn ang="0">
                  <a:pos x="29" y="50"/>
                </a:cxn>
              </a:cxnLst>
              <a:rect l="0" t="0" r="r" b="b"/>
              <a:pathLst>
                <a:path w="44" h="62">
                  <a:moveTo>
                    <a:pt x="41" y="13"/>
                  </a:moveTo>
                  <a:cubicBezTo>
                    <a:pt x="41" y="13"/>
                    <a:pt x="41" y="13"/>
                    <a:pt x="41" y="14"/>
                  </a:cubicBezTo>
                  <a:cubicBezTo>
                    <a:pt x="40" y="14"/>
                    <a:pt x="40" y="13"/>
                    <a:pt x="39" y="13"/>
                  </a:cubicBezTo>
                  <a:cubicBezTo>
                    <a:pt x="39" y="13"/>
                    <a:pt x="39" y="13"/>
                    <a:pt x="39" y="13"/>
                  </a:cubicBezTo>
                  <a:cubicBezTo>
                    <a:pt x="39" y="13"/>
                    <a:pt x="39" y="13"/>
                    <a:pt x="39" y="13"/>
                  </a:cubicBezTo>
                  <a:cubicBezTo>
                    <a:pt x="38" y="13"/>
                    <a:pt x="38" y="13"/>
                    <a:pt x="38" y="13"/>
                  </a:cubicBezTo>
                  <a:cubicBezTo>
                    <a:pt x="38" y="13"/>
                    <a:pt x="38" y="13"/>
                    <a:pt x="38" y="14"/>
                  </a:cubicBezTo>
                  <a:cubicBezTo>
                    <a:pt x="38" y="14"/>
                    <a:pt x="38" y="14"/>
                    <a:pt x="38" y="14"/>
                  </a:cubicBezTo>
                  <a:cubicBezTo>
                    <a:pt x="38" y="14"/>
                    <a:pt x="38" y="14"/>
                    <a:pt x="38" y="14"/>
                  </a:cubicBezTo>
                  <a:cubicBezTo>
                    <a:pt x="38" y="14"/>
                    <a:pt x="37" y="14"/>
                    <a:pt x="37" y="14"/>
                  </a:cubicBezTo>
                  <a:cubicBezTo>
                    <a:pt x="37" y="15"/>
                    <a:pt x="37" y="15"/>
                    <a:pt x="37" y="15"/>
                  </a:cubicBezTo>
                  <a:cubicBezTo>
                    <a:pt x="37" y="15"/>
                    <a:pt x="37" y="15"/>
                    <a:pt x="37" y="15"/>
                  </a:cubicBezTo>
                  <a:cubicBezTo>
                    <a:pt x="36" y="15"/>
                    <a:pt x="36" y="15"/>
                    <a:pt x="36" y="15"/>
                  </a:cubicBezTo>
                  <a:cubicBezTo>
                    <a:pt x="36" y="15"/>
                    <a:pt x="36" y="15"/>
                    <a:pt x="36" y="15"/>
                  </a:cubicBezTo>
                  <a:cubicBezTo>
                    <a:pt x="36" y="15"/>
                    <a:pt x="35" y="15"/>
                    <a:pt x="35" y="15"/>
                  </a:cubicBezTo>
                  <a:cubicBezTo>
                    <a:pt x="35" y="15"/>
                    <a:pt x="35" y="16"/>
                    <a:pt x="35" y="16"/>
                  </a:cubicBezTo>
                  <a:cubicBezTo>
                    <a:pt x="36" y="16"/>
                    <a:pt x="36" y="16"/>
                    <a:pt x="36" y="16"/>
                  </a:cubicBezTo>
                  <a:cubicBezTo>
                    <a:pt x="36" y="16"/>
                    <a:pt x="36" y="17"/>
                    <a:pt x="35" y="17"/>
                  </a:cubicBezTo>
                  <a:cubicBezTo>
                    <a:pt x="35" y="17"/>
                    <a:pt x="35" y="17"/>
                    <a:pt x="35" y="17"/>
                  </a:cubicBezTo>
                  <a:cubicBezTo>
                    <a:pt x="34" y="17"/>
                    <a:pt x="34" y="18"/>
                    <a:pt x="34" y="18"/>
                  </a:cubicBezTo>
                  <a:cubicBezTo>
                    <a:pt x="34" y="18"/>
                    <a:pt x="34" y="18"/>
                    <a:pt x="34" y="18"/>
                  </a:cubicBezTo>
                  <a:cubicBezTo>
                    <a:pt x="34" y="18"/>
                    <a:pt x="34" y="19"/>
                    <a:pt x="35" y="19"/>
                  </a:cubicBezTo>
                  <a:cubicBezTo>
                    <a:pt x="35" y="19"/>
                    <a:pt x="35" y="19"/>
                    <a:pt x="35" y="19"/>
                  </a:cubicBezTo>
                  <a:cubicBezTo>
                    <a:pt x="35" y="19"/>
                    <a:pt x="35" y="19"/>
                    <a:pt x="36" y="20"/>
                  </a:cubicBezTo>
                  <a:cubicBezTo>
                    <a:pt x="36" y="20"/>
                    <a:pt x="36" y="20"/>
                    <a:pt x="36" y="20"/>
                  </a:cubicBezTo>
                  <a:cubicBezTo>
                    <a:pt x="35" y="20"/>
                    <a:pt x="34" y="20"/>
                    <a:pt x="34" y="21"/>
                  </a:cubicBezTo>
                  <a:cubicBezTo>
                    <a:pt x="34" y="21"/>
                    <a:pt x="34" y="21"/>
                    <a:pt x="34" y="21"/>
                  </a:cubicBezTo>
                  <a:cubicBezTo>
                    <a:pt x="34" y="22"/>
                    <a:pt x="33" y="22"/>
                    <a:pt x="33" y="23"/>
                  </a:cubicBezTo>
                  <a:cubicBezTo>
                    <a:pt x="32" y="23"/>
                    <a:pt x="32" y="23"/>
                    <a:pt x="32" y="23"/>
                  </a:cubicBezTo>
                  <a:cubicBezTo>
                    <a:pt x="32" y="23"/>
                    <a:pt x="31" y="23"/>
                    <a:pt x="31" y="23"/>
                  </a:cubicBezTo>
                  <a:cubicBezTo>
                    <a:pt x="31" y="23"/>
                    <a:pt x="30" y="23"/>
                    <a:pt x="30" y="24"/>
                  </a:cubicBezTo>
                  <a:cubicBezTo>
                    <a:pt x="29" y="24"/>
                    <a:pt x="29" y="24"/>
                    <a:pt x="29" y="24"/>
                  </a:cubicBezTo>
                  <a:cubicBezTo>
                    <a:pt x="29" y="24"/>
                    <a:pt x="29" y="24"/>
                    <a:pt x="29" y="24"/>
                  </a:cubicBezTo>
                  <a:cubicBezTo>
                    <a:pt x="29" y="24"/>
                    <a:pt x="29" y="24"/>
                    <a:pt x="29" y="24"/>
                  </a:cubicBezTo>
                  <a:cubicBezTo>
                    <a:pt x="29" y="24"/>
                    <a:pt x="29" y="24"/>
                    <a:pt x="28" y="24"/>
                  </a:cubicBezTo>
                  <a:cubicBezTo>
                    <a:pt x="28" y="24"/>
                    <a:pt x="28" y="24"/>
                    <a:pt x="28" y="24"/>
                  </a:cubicBezTo>
                  <a:cubicBezTo>
                    <a:pt x="28" y="25"/>
                    <a:pt x="28" y="25"/>
                    <a:pt x="28" y="25"/>
                  </a:cubicBezTo>
                  <a:cubicBezTo>
                    <a:pt x="27" y="25"/>
                    <a:pt x="28" y="25"/>
                    <a:pt x="27" y="25"/>
                  </a:cubicBezTo>
                  <a:cubicBezTo>
                    <a:pt x="27" y="25"/>
                    <a:pt x="27" y="25"/>
                    <a:pt x="26" y="25"/>
                  </a:cubicBezTo>
                  <a:cubicBezTo>
                    <a:pt x="26" y="25"/>
                    <a:pt x="26" y="25"/>
                    <a:pt x="26" y="25"/>
                  </a:cubicBezTo>
                  <a:cubicBezTo>
                    <a:pt x="26" y="25"/>
                    <a:pt x="26" y="26"/>
                    <a:pt x="26" y="26"/>
                  </a:cubicBezTo>
                  <a:cubicBezTo>
                    <a:pt x="25" y="26"/>
                    <a:pt x="25" y="26"/>
                    <a:pt x="25" y="26"/>
                  </a:cubicBezTo>
                  <a:cubicBezTo>
                    <a:pt x="25" y="26"/>
                    <a:pt x="25" y="26"/>
                    <a:pt x="25" y="26"/>
                  </a:cubicBezTo>
                  <a:cubicBezTo>
                    <a:pt x="25" y="26"/>
                    <a:pt x="25" y="26"/>
                    <a:pt x="25" y="27"/>
                  </a:cubicBezTo>
                  <a:cubicBezTo>
                    <a:pt x="25" y="27"/>
                    <a:pt x="25" y="27"/>
                    <a:pt x="25" y="27"/>
                  </a:cubicBezTo>
                  <a:cubicBezTo>
                    <a:pt x="25" y="26"/>
                    <a:pt x="25" y="27"/>
                    <a:pt x="25" y="27"/>
                  </a:cubicBezTo>
                  <a:cubicBezTo>
                    <a:pt x="24" y="27"/>
                    <a:pt x="24" y="27"/>
                    <a:pt x="24" y="27"/>
                  </a:cubicBezTo>
                  <a:cubicBezTo>
                    <a:pt x="24" y="26"/>
                    <a:pt x="23" y="26"/>
                    <a:pt x="23" y="26"/>
                  </a:cubicBezTo>
                  <a:cubicBezTo>
                    <a:pt x="23" y="26"/>
                    <a:pt x="23" y="26"/>
                    <a:pt x="23" y="26"/>
                  </a:cubicBezTo>
                  <a:cubicBezTo>
                    <a:pt x="23" y="26"/>
                    <a:pt x="23" y="26"/>
                    <a:pt x="23" y="27"/>
                  </a:cubicBezTo>
                  <a:cubicBezTo>
                    <a:pt x="23" y="27"/>
                    <a:pt x="24" y="27"/>
                    <a:pt x="24" y="28"/>
                  </a:cubicBezTo>
                  <a:cubicBezTo>
                    <a:pt x="24" y="28"/>
                    <a:pt x="24" y="28"/>
                    <a:pt x="24" y="28"/>
                  </a:cubicBezTo>
                  <a:cubicBezTo>
                    <a:pt x="23" y="28"/>
                    <a:pt x="23" y="28"/>
                    <a:pt x="23" y="29"/>
                  </a:cubicBezTo>
                  <a:cubicBezTo>
                    <a:pt x="22" y="28"/>
                    <a:pt x="22" y="28"/>
                    <a:pt x="22" y="28"/>
                  </a:cubicBezTo>
                  <a:cubicBezTo>
                    <a:pt x="22" y="28"/>
                    <a:pt x="22" y="28"/>
                    <a:pt x="22" y="28"/>
                  </a:cubicBezTo>
                  <a:cubicBezTo>
                    <a:pt x="22" y="28"/>
                    <a:pt x="22" y="28"/>
                    <a:pt x="22" y="28"/>
                  </a:cubicBezTo>
                  <a:cubicBezTo>
                    <a:pt x="22" y="29"/>
                    <a:pt x="22" y="29"/>
                    <a:pt x="22" y="30"/>
                  </a:cubicBezTo>
                  <a:cubicBezTo>
                    <a:pt x="22" y="30"/>
                    <a:pt x="22" y="30"/>
                    <a:pt x="22" y="30"/>
                  </a:cubicBezTo>
                  <a:cubicBezTo>
                    <a:pt x="22" y="31"/>
                    <a:pt x="22" y="31"/>
                    <a:pt x="22" y="32"/>
                  </a:cubicBezTo>
                  <a:cubicBezTo>
                    <a:pt x="22" y="32"/>
                    <a:pt x="21" y="32"/>
                    <a:pt x="21" y="32"/>
                  </a:cubicBezTo>
                  <a:cubicBezTo>
                    <a:pt x="21" y="32"/>
                    <a:pt x="21" y="33"/>
                    <a:pt x="21" y="33"/>
                  </a:cubicBezTo>
                  <a:cubicBezTo>
                    <a:pt x="21" y="33"/>
                    <a:pt x="21" y="33"/>
                    <a:pt x="21" y="33"/>
                  </a:cubicBezTo>
                  <a:cubicBezTo>
                    <a:pt x="21" y="33"/>
                    <a:pt x="21" y="34"/>
                    <a:pt x="21" y="34"/>
                  </a:cubicBezTo>
                  <a:cubicBezTo>
                    <a:pt x="21" y="34"/>
                    <a:pt x="21" y="34"/>
                    <a:pt x="21" y="34"/>
                  </a:cubicBezTo>
                  <a:cubicBezTo>
                    <a:pt x="21" y="34"/>
                    <a:pt x="21" y="34"/>
                    <a:pt x="21" y="34"/>
                  </a:cubicBezTo>
                  <a:cubicBezTo>
                    <a:pt x="21" y="35"/>
                    <a:pt x="21" y="35"/>
                    <a:pt x="21" y="36"/>
                  </a:cubicBezTo>
                  <a:cubicBezTo>
                    <a:pt x="21" y="36"/>
                    <a:pt x="22" y="36"/>
                    <a:pt x="22" y="36"/>
                  </a:cubicBezTo>
                  <a:cubicBezTo>
                    <a:pt x="22" y="37"/>
                    <a:pt x="22" y="37"/>
                    <a:pt x="22" y="37"/>
                  </a:cubicBezTo>
                  <a:cubicBezTo>
                    <a:pt x="22" y="37"/>
                    <a:pt x="23" y="37"/>
                    <a:pt x="23" y="37"/>
                  </a:cubicBezTo>
                  <a:cubicBezTo>
                    <a:pt x="23" y="38"/>
                    <a:pt x="23" y="38"/>
                    <a:pt x="23" y="38"/>
                  </a:cubicBezTo>
                  <a:cubicBezTo>
                    <a:pt x="24" y="38"/>
                    <a:pt x="24" y="38"/>
                    <a:pt x="24" y="38"/>
                  </a:cubicBezTo>
                  <a:cubicBezTo>
                    <a:pt x="24" y="38"/>
                    <a:pt x="24" y="38"/>
                    <a:pt x="24" y="38"/>
                  </a:cubicBezTo>
                  <a:cubicBezTo>
                    <a:pt x="25" y="38"/>
                    <a:pt x="25" y="39"/>
                    <a:pt x="25" y="39"/>
                  </a:cubicBezTo>
                  <a:cubicBezTo>
                    <a:pt x="26" y="39"/>
                    <a:pt x="26" y="39"/>
                    <a:pt x="26" y="39"/>
                  </a:cubicBezTo>
                  <a:cubicBezTo>
                    <a:pt x="26" y="39"/>
                    <a:pt x="26" y="39"/>
                    <a:pt x="26" y="39"/>
                  </a:cubicBezTo>
                  <a:cubicBezTo>
                    <a:pt x="26" y="40"/>
                    <a:pt x="27" y="40"/>
                    <a:pt x="28" y="40"/>
                  </a:cubicBezTo>
                  <a:cubicBezTo>
                    <a:pt x="28" y="40"/>
                    <a:pt x="28" y="41"/>
                    <a:pt x="28" y="41"/>
                  </a:cubicBezTo>
                  <a:cubicBezTo>
                    <a:pt x="28" y="41"/>
                    <a:pt x="28" y="41"/>
                    <a:pt x="28" y="41"/>
                  </a:cubicBezTo>
                  <a:cubicBezTo>
                    <a:pt x="28" y="41"/>
                    <a:pt x="28" y="41"/>
                    <a:pt x="28" y="41"/>
                  </a:cubicBezTo>
                  <a:cubicBezTo>
                    <a:pt x="27" y="41"/>
                    <a:pt x="27" y="42"/>
                    <a:pt x="27" y="42"/>
                  </a:cubicBezTo>
                  <a:cubicBezTo>
                    <a:pt x="26" y="43"/>
                    <a:pt x="26" y="43"/>
                    <a:pt x="25" y="43"/>
                  </a:cubicBezTo>
                  <a:cubicBezTo>
                    <a:pt x="25" y="43"/>
                    <a:pt x="25" y="43"/>
                    <a:pt x="25" y="44"/>
                  </a:cubicBezTo>
                  <a:cubicBezTo>
                    <a:pt x="25" y="44"/>
                    <a:pt x="26" y="44"/>
                    <a:pt x="26" y="44"/>
                  </a:cubicBezTo>
                  <a:cubicBezTo>
                    <a:pt x="26" y="44"/>
                    <a:pt x="26" y="44"/>
                    <a:pt x="26" y="44"/>
                  </a:cubicBezTo>
                  <a:cubicBezTo>
                    <a:pt x="26" y="44"/>
                    <a:pt x="26" y="44"/>
                    <a:pt x="26" y="44"/>
                  </a:cubicBezTo>
                  <a:cubicBezTo>
                    <a:pt x="26" y="44"/>
                    <a:pt x="26" y="44"/>
                    <a:pt x="26" y="44"/>
                  </a:cubicBezTo>
                  <a:cubicBezTo>
                    <a:pt x="25" y="45"/>
                    <a:pt x="25" y="44"/>
                    <a:pt x="25" y="45"/>
                  </a:cubicBezTo>
                  <a:cubicBezTo>
                    <a:pt x="25" y="45"/>
                    <a:pt x="25" y="45"/>
                    <a:pt x="24" y="45"/>
                  </a:cubicBezTo>
                  <a:cubicBezTo>
                    <a:pt x="24" y="45"/>
                    <a:pt x="24" y="45"/>
                    <a:pt x="24" y="45"/>
                  </a:cubicBezTo>
                  <a:cubicBezTo>
                    <a:pt x="24" y="45"/>
                    <a:pt x="24" y="45"/>
                    <a:pt x="24" y="45"/>
                  </a:cubicBezTo>
                  <a:cubicBezTo>
                    <a:pt x="24" y="45"/>
                    <a:pt x="24" y="45"/>
                    <a:pt x="24" y="45"/>
                  </a:cubicBezTo>
                  <a:cubicBezTo>
                    <a:pt x="24" y="44"/>
                    <a:pt x="24" y="44"/>
                    <a:pt x="24" y="44"/>
                  </a:cubicBezTo>
                  <a:cubicBezTo>
                    <a:pt x="24" y="45"/>
                    <a:pt x="24" y="45"/>
                    <a:pt x="23" y="45"/>
                  </a:cubicBezTo>
                  <a:cubicBezTo>
                    <a:pt x="23" y="45"/>
                    <a:pt x="23" y="45"/>
                    <a:pt x="23" y="45"/>
                  </a:cubicBezTo>
                  <a:cubicBezTo>
                    <a:pt x="23" y="46"/>
                    <a:pt x="23" y="46"/>
                    <a:pt x="23" y="46"/>
                  </a:cubicBezTo>
                  <a:cubicBezTo>
                    <a:pt x="23" y="46"/>
                    <a:pt x="23" y="46"/>
                    <a:pt x="23" y="46"/>
                  </a:cubicBezTo>
                  <a:cubicBezTo>
                    <a:pt x="23" y="46"/>
                    <a:pt x="23" y="46"/>
                    <a:pt x="23" y="46"/>
                  </a:cubicBezTo>
                  <a:cubicBezTo>
                    <a:pt x="22" y="46"/>
                    <a:pt x="22" y="46"/>
                    <a:pt x="22" y="46"/>
                  </a:cubicBezTo>
                  <a:cubicBezTo>
                    <a:pt x="22" y="46"/>
                    <a:pt x="22" y="46"/>
                    <a:pt x="22" y="47"/>
                  </a:cubicBezTo>
                  <a:cubicBezTo>
                    <a:pt x="21" y="47"/>
                    <a:pt x="21" y="47"/>
                    <a:pt x="21" y="47"/>
                  </a:cubicBezTo>
                  <a:cubicBezTo>
                    <a:pt x="20" y="46"/>
                    <a:pt x="19" y="46"/>
                    <a:pt x="19" y="47"/>
                  </a:cubicBezTo>
                  <a:cubicBezTo>
                    <a:pt x="19" y="47"/>
                    <a:pt x="19" y="47"/>
                    <a:pt x="19" y="47"/>
                  </a:cubicBezTo>
                  <a:cubicBezTo>
                    <a:pt x="20" y="47"/>
                    <a:pt x="20" y="47"/>
                    <a:pt x="21" y="47"/>
                  </a:cubicBezTo>
                  <a:cubicBezTo>
                    <a:pt x="21" y="47"/>
                    <a:pt x="21" y="47"/>
                    <a:pt x="21" y="47"/>
                  </a:cubicBezTo>
                  <a:cubicBezTo>
                    <a:pt x="21" y="47"/>
                    <a:pt x="21" y="47"/>
                    <a:pt x="21" y="47"/>
                  </a:cubicBezTo>
                  <a:cubicBezTo>
                    <a:pt x="21" y="47"/>
                    <a:pt x="21" y="47"/>
                    <a:pt x="20" y="47"/>
                  </a:cubicBezTo>
                  <a:cubicBezTo>
                    <a:pt x="20" y="47"/>
                    <a:pt x="20" y="47"/>
                    <a:pt x="19" y="47"/>
                  </a:cubicBezTo>
                  <a:cubicBezTo>
                    <a:pt x="19" y="47"/>
                    <a:pt x="19" y="48"/>
                    <a:pt x="19" y="48"/>
                  </a:cubicBezTo>
                  <a:cubicBezTo>
                    <a:pt x="20" y="48"/>
                    <a:pt x="20" y="48"/>
                    <a:pt x="20" y="48"/>
                  </a:cubicBezTo>
                  <a:cubicBezTo>
                    <a:pt x="20" y="48"/>
                    <a:pt x="21" y="49"/>
                    <a:pt x="21" y="49"/>
                  </a:cubicBezTo>
                  <a:cubicBezTo>
                    <a:pt x="21" y="49"/>
                    <a:pt x="21" y="49"/>
                    <a:pt x="21" y="49"/>
                  </a:cubicBezTo>
                  <a:cubicBezTo>
                    <a:pt x="21" y="49"/>
                    <a:pt x="20" y="49"/>
                    <a:pt x="20" y="50"/>
                  </a:cubicBezTo>
                  <a:cubicBezTo>
                    <a:pt x="20" y="50"/>
                    <a:pt x="20" y="50"/>
                    <a:pt x="20" y="50"/>
                  </a:cubicBezTo>
                  <a:cubicBezTo>
                    <a:pt x="20" y="50"/>
                    <a:pt x="20" y="50"/>
                    <a:pt x="20" y="50"/>
                  </a:cubicBezTo>
                  <a:cubicBezTo>
                    <a:pt x="20" y="50"/>
                    <a:pt x="20" y="50"/>
                    <a:pt x="20" y="51"/>
                  </a:cubicBezTo>
                  <a:cubicBezTo>
                    <a:pt x="20" y="51"/>
                    <a:pt x="20" y="51"/>
                    <a:pt x="20" y="51"/>
                  </a:cubicBezTo>
                  <a:cubicBezTo>
                    <a:pt x="20" y="51"/>
                    <a:pt x="20" y="51"/>
                    <a:pt x="20" y="51"/>
                  </a:cubicBezTo>
                  <a:cubicBezTo>
                    <a:pt x="20" y="51"/>
                    <a:pt x="20" y="51"/>
                    <a:pt x="20" y="51"/>
                  </a:cubicBezTo>
                  <a:cubicBezTo>
                    <a:pt x="20" y="51"/>
                    <a:pt x="20" y="52"/>
                    <a:pt x="20" y="52"/>
                  </a:cubicBezTo>
                  <a:cubicBezTo>
                    <a:pt x="20" y="52"/>
                    <a:pt x="20" y="52"/>
                    <a:pt x="20" y="53"/>
                  </a:cubicBezTo>
                  <a:cubicBezTo>
                    <a:pt x="20" y="53"/>
                    <a:pt x="20" y="53"/>
                    <a:pt x="20" y="53"/>
                  </a:cubicBezTo>
                  <a:cubicBezTo>
                    <a:pt x="20" y="53"/>
                    <a:pt x="20" y="53"/>
                    <a:pt x="20" y="53"/>
                  </a:cubicBezTo>
                  <a:cubicBezTo>
                    <a:pt x="20" y="54"/>
                    <a:pt x="20" y="54"/>
                    <a:pt x="20" y="54"/>
                  </a:cubicBezTo>
                  <a:cubicBezTo>
                    <a:pt x="20" y="54"/>
                    <a:pt x="20" y="54"/>
                    <a:pt x="20" y="54"/>
                  </a:cubicBezTo>
                  <a:cubicBezTo>
                    <a:pt x="20" y="55"/>
                    <a:pt x="20" y="55"/>
                    <a:pt x="20" y="55"/>
                  </a:cubicBezTo>
                  <a:cubicBezTo>
                    <a:pt x="19" y="56"/>
                    <a:pt x="19" y="56"/>
                    <a:pt x="19" y="57"/>
                  </a:cubicBezTo>
                  <a:cubicBezTo>
                    <a:pt x="18" y="58"/>
                    <a:pt x="18" y="58"/>
                    <a:pt x="17" y="58"/>
                  </a:cubicBezTo>
                  <a:cubicBezTo>
                    <a:pt x="17" y="58"/>
                    <a:pt x="17" y="58"/>
                    <a:pt x="16" y="58"/>
                  </a:cubicBezTo>
                  <a:cubicBezTo>
                    <a:pt x="16" y="58"/>
                    <a:pt x="14" y="58"/>
                    <a:pt x="13" y="58"/>
                  </a:cubicBezTo>
                  <a:cubicBezTo>
                    <a:pt x="13" y="59"/>
                    <a:pt x="13" y="59"/>
                    <a:pt x="13" y="59"/>
                  </a:cubicBezTo>
                  <a:cubicBezTo>
                    <a:pt x="13" y="59"/>
                    <a:pt x="13" y="59"/>
                    <a:pt x="13" y="59"/>
                  </a:cubicBezTo>
                  <a:cubicBezTo>
                    <a:pt x="12" y="59"/>
                    <a:pt x="12" y="59"/>
                    <a:pt x="12" y="60"/>
                  </a:cubicBezTo>
                  <a:cubicBezTo>
                    <a:pt x="11" y="61"/>
                    <a:pt x="12" y="61"/>
                    <a:pt x="12" y="62"/>
                  </a:cubicBezTo>
                  <a:cubicBezTo>
                    <a:pt x="12" y="62"/>
                    <a:pt x="12" y="62"/>
                    <a:pt x="11" y="62"/>
                  </a:cubicBezTo>
                  <a:cubicBezTo>
                    <a:pt x="11" y="62"/>
                    <a:pt x="10" y="62"/>
                    <a:pt x="10" y="62"/>
                  </a:cubicBezTo>
                  <a:cubicBezTo>
                    <a:pt x="9" y="62"/>
                    <a:pt x="8" y="62"/>
                    <a:pt x="7" y="62"/>
                  </a:cubicBezTo>
                  <a:cubicBezTo>
                    <a:pt x="7" y="62"/>
                    <a:pt x="7" y="62"/>
                    <a:pt x="7" y="62"/>
                  </a:cubicBezTo>
                  <a:cubicBezTo>
                    <a:pt x="7" y="61"/>
                    <a:pt x="8" y="61"/>
                    <a:pt x="8" y="61"/>
                  </a:cubicBezTo>
                  <a:cubicBezTo>
                    <a:pt x="7" y="61"/>
                    <a:pt x="7" y="60"/>
                    <a:pt x="7" y="60"/>
                  </a:cubicBezTo>
                  <a:cubicBezTo>
                    <a:pt x="7" y="60"/>
                    <a:pt x="7" y="60"/>
                    <a:pt x="7" y="60"/>
                  </a:cubicBezTo>
                  <a:cubicBezTo>
                    <a:pt x="7" y="60"/>
                    <a:pt x="6" y="60"/>
                    <a:pt x="6" y="59"/>
                  </a:cubicBezTo>
                  <a:cubicBezTo>
                    <a:pt x="6" y="59"/>
                    <a:pt x="6" y="59"/>
                    <a:pt x="6" y="58"/>
                  </a:cubicBezTo>
                  <a:cubicBezTo>
                    <a:pt x="6" y="58"/>
                    <a:pt x="6" y="58"/>
                    <a:pt x="6" y="58"/>
                  </a:cubicBezTo>
                  <a:cubicBezTo>
                    <a:pt x="6" y="58"/>
                    <a:pt x="6" y="58"/>
                    <a:pt x="7" y="58"/>
                  </a:cubicBezTo>
                  <a:cubicBezTo>
                    <a:pt x="7" y="58"/>
                    <a:pt x="7" y="58"/>
                    <a:pt x="7" y="58"/>
                  </a:cubicBezTo>
                  <a:cubicBezTo>
                    <a:pt x="7" y="58"/>
                    <a:pt x="7" y="58"/>
                    <a:pt x="7" y="58"/>
                  </a:cubicBezTo>
                  <a:cubicBezTo>
                    <a:pt x="6" y="58"/>
                    <a:pt x="6" y="57"/>
                    <a:pt x="6" y="57"/>
                  </a:cubicBezTo>
                  <a:cubicBezTo>
                    <a:pt x="6" y="57"/>
                    <a:pt x="7" y="57"/>
                    <a:pt x="7" y="57"/>
                  </a:cubicBezTo>
                  <a:cubicBezTo>
                    <a:pt x="7" y="57"/>
                    <a:pt x="7" y="57"/>
                    <a:pt x="7" y="57"/>
                  </a:cubicBezTo>
                  <a:cubicBezTo>
                    <a:pt x="7" y="57"/>
                    <a:pt x="7" y="56"/>
                    <a:pt x="7" y="56"/>
                  </a:cubicBezTo>
                  <a:cubicBezTo>
                    <a:pt x="7" y="56"/>
                    <a:pt x="6" y="56"/>
                    <a:pt x="6" y="56"/>
                  </a:cubicBezTo>
                  <a:cubicBezTo>
                    <a:pt x="6" y="56"/>
                    <a:pt x="6" y="55"/>
                    <a:pt x="6" y="55"/>
                  </a:cubicBezTo>
                  <a:cubicBezTo>
                    <a:pt x="6" y="55"/>
                    <a:pt x="5" y="55"/>
                    <a:pt x="5" y="55"/>
                  </a:cubicBezTo>
                  <a:cubicBezTo>
                    <a:pt x="5" y="55"/>
                    <a:pt x="5" y="54"/>
                    <a:pt x="5" y="54"/>
                  </a:cubicBezTo>
                  <a:cubicBezTo>
                    <a:pt x="5" y="54"/>
                    <a:pt x="4" y="54"/>
                    <a:pt x="4" y="54"/>
                  </a:cubicBezTo>
                  <a:cubicBezTo>
                    <a:pt x="4" y="54"/>
                    <a:pt x="4" y="54"/>
                    <a:pt x="4" y="53"/>
                  </a:cubicBezTo>
                  <a:cubicBezTo>
                    <a:pt x="4" y="53"/>
                    <a:pt x="4" y="53"/>
                    <a:pt x="4" y="53"/>
                  </a:cubicBezTo>
                  <a:cubicBezTo>
                    <a:pt x="4" y="53"/>
                    <a:pt x="4" y="53"/>
                    <a:pt x="4" y="53"/>
                  </a:cubicBezTo>
                  <a:cubicBezTo>
                    <a:pt x="4" y="52"/>
                    <a:pt x="3" y="52"/>
                    <a:pt x="3" y="52"/>
                  </a:cubicBezTo>
                  <a:cubicBezTo>
                    <a:pt x="3" y="52"/>
                    <a:pt x="3" y="51"/>
                    <a:pt x="3" y="51"/>
                  </a:cubicBezTo>
                  <a:cubicBezTo>
                    <a:pt x="3" y="51"/>
                    <a:pt x="3" y="51"/>
                    <a:pt x="3" y="51"/>
                  </a:cubicBezTo>
                  <a:cubicBezTo>
                    <a:pt x="3" y="50"/>
                    <a:pt x="3" y="51"/>
                    <a:pt x="2" y="50"/>
                  </a:cubicBezTo>
                  <a:cubicBezTo>
                    <a:pt x="3" y="50"/>
                    <a:pt x="3" y="49"/>
                    <a:pt x="3" y="48"/>
                  </a:cubicBezTo>
                  <a:cubicBezTo>
                    <a:pt x="3" y="48"/>
                    <a:pt x="2" y="48"/>
                    <a:pt x="2" y="48"/>
                  </a:cubicBezTo>
                  <a:cubicBezTo>
                    <a:pt x="2" y="48"/>
                    <a:pt x="2" y="48"/>
                    <a:pt x="2" y="47"/>
                  </a:cubicBezTo>
                  <a:cubicBezTo>
                    <a:pt x="2" y="47"/>
                    <a:pt x="2" y="47"/>
                    <a:pt x="1" y="47"/>
                  </a:cubicBezTo>
                  <a:cubicBezTo>
                    <a:pt x="1" y="48"/>
                    <a:pt x="1" y="48"/>
                    <a:pt x="1" y="48"/>
                  </a:cubicBezTo>
                  <a:cubicBezTo>
                    <a:pt x="1" y="48"/>
                    <a:pt x="1" y="48"/>
                    <a:pt x="1" y="48"/>
                  </a:cubicBezTo>
                  <a:cubicBezTo>
                    <a:pt x="1" y="48"/>
                    <a:pt x="1" y="48"/>
                    <a:pt x="1" y="48"/>
                  </a:cubicBezTo>
                  <a:cubicBezTo>
                    <a:pt x="1" y="48"/>
                    <a:pt x="1" y="48"/>
                    <a:pt x="1" y="48"/>
                  </a:cubicBezTo>
                  <a:cubicBezTo>
                    <a:pt x="1" y="47"/>
                    <a:pt x="0" y="45"/>
                    <a:pt x="0" y="45"/>
                  </a:cubicBezTo>
                  <a:cubicBezTo>
                    <a:pt x="0" y="45"/>
                    <a:pt x="1" y="45"/>
                    <a:pt x="1" y="45"/>
                  </a:cubicBezTo>
                  <a:cubicBezTo>
                    <a:pt x="1" y="45"/>
                    <a:pt x="1" y="45"/>
                    <a:pt x="1" y="45"/>
                  </a:cubicBezTo>
                  <a:cubicBezTo>
                    <a:pt x="1" y="45"/>
                    <a:pt x="1" y="46"/>
                    <a:pt x="2" y="46"/>
                  </a:cubicBezTo>
                  <a:cubicBezTo>
                    <a:pt x="2" y="46"/>
                    <a:pt x="2" y="46"/>
                    <a:pt x="2" y="46"/>
                  </a:cubicBezTo>
                  <a:cubicBezTo>
                    <a:pt x="2" y="45"/>
                    <a:pt x="3" y="44"/>
                    <a:pt x="3" y="43"/>
                  </a:cubicBezTo>
                  <a:cubicBezTo>
                    <a:pt x="3" y="43"/>
                    <a:pt x="3" y="43"/>
                    <a:pt x="2" y="42"/>
                  </a:cubicBezTo>
                  <a:cubicBezTo>
                    <a:pt x="3" y="42"/>
                    <a:pt x="3" y="42"/>
                    <a:pt x="3" y="42"/>
                  </a:cubicBezTo>
                  <a:cubicBezTo>
                    <a:pt x="3" y="42"/>
                    <a:pt x="3" y="41"/>
                    <a:pt x="3" y="41"/>
                  </a:cubicBezTo>
                  <a:cubicBezTo>
                    <a:pt x="4" y="41"/>
                    <a:pt x="5" y="40"/>
                    <a:pt x="5" y="40"/>
                  </a:cubicBezTo>
                  <a:cubicBezTo>
                    <a:pt x="5" y="40"/>
                    <a:pt x="5" y="39"/>
                    <a:pt x="5" y="39"/>
                  </a:cubicBezTo>
                  <a:cubicBezTo>
                    <a:pt x="5" y="39"/>
                    <a:pt x="5" y="39"/>
                    <a:pt x="5" y="39"/>
                  </a:cubicBezTo>
                  <a:cubicBezTo>
                    <a:pt x="6" y="38"/>
                    <a:pt x="6" y="38"/>
                    <a:pt x="5" y="37"/>
                  </a:cubicBezTo>
                  <a:cubicBezTo>
                    <a:pt x="5" y="37"/>
                    <a:pt x="5" y="37"/>
                    <a:pt x="5" y="36"/>
                  </a:cubicBezTo>
                  <a:cubicBezTo>
                    <a:pt x="4" y="36"/>
                    <a:pt x="4" y="36"/>
                    <a:pt x="4" y="36"/>
                  </a:cubicBezTo>
                  <a:cubicBezTo>
                    <a:pt x="4" y="36"/>
                    <a:pt x="4" y="36"/>
                    <a:pt x="5" y="36"/>
                  </a:cubicBezTo>
                  <a:cubicBezTo>
                    <a:pt x="5" y="36"/>
                    <a:pt x="5" y="36"/>
                    <a:pt x="6" y="36"/>
                  </a:cubicBezTo>
                  <a:cubicBezTo>
                    <a:pt x="6" y="35"/>
                    <a:pt x="6" y="35"/>
                    <a:pt x="7" y="34"/>
                  </a:cubicBezTo>
                  <a:cubicBezTo>
                    <a:pt x="6" y="33"/>
                    <a:pt x="6" y="33"/>
                    <a:pt x="5" y="33"/>
                  </a:cubicBezTo>
                  <a:cubicBezTo>
                    <a:pt x="5" y="33"/>
                    <a:pt x="5" y="33"/>
                    <a:pt x="5" y="33"/>
                  </a:cubicBezTo>
                  <a:cubicBezTo>
                    <a:pt x="4" y="32"/>
                    <a:pt x="4" y="32"/>
                    <a:pt x="4" y="32"/>
                  </a:cubicBezTo>
                  <a:cubicBezTo>
                    <a:pt x="4" y="32"/>
                    <a:pt x="4" y="32"/>
                    <a:pt x="4" y="32"/>
                  </a:cubicBezTo>
                  <a:cubicBezTo>
                    <a:pt x="4" y="31"/>
                    <a:pt x="4" y="31"/>
                    <a:pt x="4" y="30"/>
                  </a:cubicBezTo>
                  <a:cubicBezTo>
                    <a:pt x="4" y="30"/>
                    <a:pt x="4" y="30"/>
                    <a:pt x="4" y="30"/>
                  </a:cubicBezTo>
                  <a:cubicBezTo>
                    <a:pt x="5" y="29"/>
                    <a:pt x="4" y="29"/>
                    <a:pt x="4" y="28"/>
                  </a:cubicBezTo>
                  <a:cubicBezTo>
                    <a:pt x="4" y="28"/>
                    <a:pt x="4" y="27"/>
                    <a:pt x="4" y="27"/>
                  </a:cubicBezTo>
                  <a:cubicBezTo>
                    <a:pt x="4" y="26"/>
                    <a:pt x="4" y="25"/>
                    <a:pt x="3" y="25"/>
                  </a:cubicBezTo>
                  <a:cubicBezTo>
                    <a:pt x="4" y="25"/>
                    <a:pt x="4" y="24"/>
                    <a:pt x="4" y="24"/>
                  </a:cubicBezTo>
                  <a:cubicBezTo>
                    <a:pt x="4" y="24"/>
                    <a:pt x="4" y="24"/>
                    <a:pt x="4" y="24"/>
                  </a:cubicBezTo>
                  <a:cubicBezTo>
                    <a:pt x="4" y="24"/>
                    <a:pt x="4" y="23"/>
                    <a:pt x="4" y="23"/>
                  </a:cubicBezTo>
                  <a:cubicBezTo>
                    <a:pt x="5" y="23"/>
                    <a:pt x="6" y="22"/>
                    <a:pt x="7" y="22"/>
                  </a:cubicBezTo>
                  <a:cubicBezTo>
                    <a:pt x="7" y="22"/>
                    <a:pt x="8" y="22"/>
                    <a:pt x="8" y="22"/>
                  </a:cubicBezTo>
                  <a:cubicBezTo>
                    <a:pt x="9" y="22"/>
                    <a:pt x="9" y="22"/>
                    <a:pt x="10" y="22"/>
                  </a:cubicBezTo>
                  <a:cubicBezTo>
                    <a:pt x="10" y="21"/>
                    <a:pt x="11" y="21"/>
                    <a:pt x="11" y="20"/>
                  </a:cubicBezTo>
                  <a:cubicBezTo>
                    <a:pt x="10" y="20"/>
                    <a:pt x="10" y="19"/>
                    <a:pt x="10" y="19"/>
                  </a:cubicBezTo>
                  <a:cubicBezTo>
                    <a:pt x="10" y="19"/>
                    <a:pt x="9" y="19"/>
                    <a:pt x="9" y="19"/>
                  </a:cubicBezTo>
                  <a:cubicBezTo>
                    <a:pt x="10" y="18"/>
                    <a:pt x="10" y="18"/>
                    <a:pt x="11" y="17"/>
                  </a:cubicBezTo>
                  <a:cubicBezTo>
                    <a:pt x="11" y="17"/>
                    <a:pt x="11" y="17"/>
                    <a:pt x="11" y="16"/>
                  </a:cubicBezTo>
                  <a:cubicBezTo>
                    <a:pt x="11" y="16"/>
                    <a:pt x="12" y="16"/>
                    <a:pt x="12" y="16"/>
                  </a:cubicBezTo>
                  <a:cubicBezTo>
                    <a:pt x="12" y="16"/>
                    <a:pt x="12" y="15"/>
                    <a:pt x="12" y="15"/>
                  </a:cubicBezTo>
                  <a:cubicBezTo>
                    <a:pt x="12" y="15"/>
                    <a:pt x="12" y="14"/>
                    <a:pt x="12" y="14"/>
                  </a:cubicBezTo>
                  <a:cubicBezTo>
                    <a:pt x="12" y="14"/>
                    <a:pt x="12" y="14"/>
                    <a:pt x="12" y="14"/>
                  </a:cubicBezTo>
                  <a:cubicBezTo>
                    <a:pt x="12" y="13"/>
                    <a:pt x="12" y="13"/>
                    <a:pt x="12" y="12"/>
                  </a:cubicBezTo>
                  <a:cubicBezTo>
                    <a:pt x="12" y="12"/>
                    <a:pt x="12" y="12"/>
                    <a:pt x="12" y="12"/>
                  </a:cubicBezTo>
                  <a:cubicBezTo>
                    <a:pt x="12" y="12"/>
                    <a:pt x="12" y="12"/>
                    <a:pt x="12" y="12"/>
                  </a:cubicBezTo>
                  <a:cubicBezTo>
                    <a:pt x="13" y="12"/>
                    <a:pt x="14" y="12"/>
                    <a:pt x="14" y="12"/>
                  </a:cubicBezTo>
                  <a:cubicBezTo>
                    <a:pt x="14" y="12"/>
                    <a:pt x="15" y="12"/>
                    <a:pt x="15" y="12"/>
                  </a:cubicBezTo>
                  <a:cubicBezTo>
                    <a:pt x="15" y="11"/>
                    <a:pt x="15" y="11"/>
                    <a:pt x="15" y="11"/>
                  </a:cubicBezTo>
                  <a:cubicBezTo>
                    <a:pt x="15" y="11"/>
                    <a:pt x="15" y="11"/>
                    <a:pt x="15" y="11"/>
                  </a:cubicBezTo>
                  <a:cubicBezTo>
                    <a:pt x="16" y="10"/>
                    <a:pt x="16" y="9"/>
                    <a:pt x="17" y="9"/>
                  </a:cubicBezTo>
                  <a:cubicBezTo>
                    <a:pt x="17" y="9"/>
                    <a:pt x="17" y="8"/>
                    <a:pt x="18" y="8"/>
                  </a:cubicBezTo>
                  <a:cubicBezTo>
                    <a:pt x="18" y="8"/>
                    <a:pt x="18" y="7"/>
                    <a:pt x="18" y="7"/>
                  </a:cubicBezTo>
                  <a:cubicBezTo>
                    <a:pt x="18" y="7"/>
                    <a:pt x="17" y="7"/>
                    <a:pt x="17" y="6"/>
                  </a:cubicBezTo>
                  <a:cubicBezTo>
                    <a:pt x="18" y="6"/>
                    <a:pt x="18" y="6"/>
                    <a:pt x="19" y="5"/>
                  </a:cubicBezTo>
                  <a:cubicBezTo>
                    <a:pt x="19" y="5"/>
                    <a:pt x="20" y="4"/>
                    <a:pt x="20" y="4"/>
                  </a:cubicBezTo>
                  <a:cubicBezTo>
                    <a:pt x="21" y="4"/>
                    <a:pt x="21" y="4"/>
                    <a:pt x="22" y="4"/>
                  </a:cubicBezTo>
                  <a:cubicBezTo>
                    <a:pt x="22" y="4"/>
                    <a:pt x="22" y="4"/>
                    <a:pt x="23" y="4"/>
                  </a:cubicBezTo>
                  <a:cubicBezTo>
                    <a:pt x="23" y="4"/>
                    <a:pt x="23" y="3"/>
                    <a:pt x="23" y="3"/>
                  </a:cubicBezTo>
                  <a:cubicBezTo>
                    <a:pt x="23" y="3"/>
                    <a:pt x="23" y="2"/>
                    <a:pt x="23" y="2"/>
                  </a:cubicBezTo>
                  <a:cubicBezTo>
                    <a:pt x="23" y="2"/>
                    <a:pt x="24" y="2"/>
                    <a:pt x="24" y="2"/>
                  </a:cubicBezTo>
                  <a:cubicBezTo>
                    <a:pt x="24" y="2"/>
                    <a:pt x="25" y="2"/>
                    <a:pt x="26" y="2"/>
                  </a:cubicBezTo>
                  <a:cubicBezTo>
                    <a:pt x="27" y="2"/>
                    <a:pt x="30" y="3"/>
                    <a:pt x="30" y="2"/>
                  </a:cubicBezTo>
                  <a:cubicBezTo>
                    <a:pt x="30" y="2"/>
                    <a:pt x="30" y="1"/>
                    <a:pt x="30" y="1"/>
                  </a:cubicBezTo>
                  <a:cubicBezTo>
                    <a:pt x="30" y="1"/>
                    <a:pt x="30" y="1"/>
                    <a:pt x="30" y="1"/>
                  </a:cubicBezTo>
                  <a:cubicBezTo>
                    <a:pt x="31" y="1"/>
                    <a:pt x="30" y="0"/>
                    <a:pt x="30" y="0"/>
                  </a:cubicBezTo>
                  <a:cubicBezTo>
                    <a:pt x="31" y="0"/>
                    <a:pt x="31" y="0"/>
                    <a:pt x="31" y="0"/>
                  </a:cubicBezTo>
                  <a:cubicBezTo>
                    <a:pt x="31" y="0"/>
                    <a:pt x="31" y="0"/>
                    <a:pt x="31" y="0"/>
                  </a:cubicBezTo>
                  <a:cubicBezTo>
                    <a:pt x="31" y="0"/>
                    <a:pt x="31" y="0"/>
                    <a:pt x="32" y="0"/>
                  </a:cubicBezTo>
                  <a:cubicBezTo>
                    <a:pt x="32" y="0"/>
                    <a:pt x="32" y="0"/>
                    <a:pt x="32" y="0"/>
                  </a:cubicBezTo>
                  <a:cubicBezTo>
                    <a:pt x="33" y="1"/>
                    <a:pt x="33" y="1"/>
                    <a:pt x="34" y="1"/>
                  </a:cubicBezTo>
                  <a:cubicBezTo>
                    <a:pt x="34" y="1"/>
                    <a:pt x="35" y="1"/>
                    <a:pt x="35" y="2"/>
                  </a:cubicBezTo>
                  <a:cubicBezTo>
                    <a:pt x="35" y="2"/>
                    <a:pt x="35" y="2"/>
                    <a:pt x="36" y="2"/>
                  </a:cubicBezTo>
                  <a:cubicBezTo>
                    <a:pt x="36" y="2"/>
                    <a:pt x="36" y="2"/>
                    <a:pt x="36" y="2"/>
                  </a:cubicBezTo>
                  <a:cubicBezTo>
                    <a:pt x="37" y="2"/>
                    <a:pt x="38" y="2"/>
                    <a:pt x="39" y="3"/>
                  </a:cubicBezTo>
                  <a:cubicBezTo>
                    <a:pt x="39" y="3"/>
                    <a:pt x="39" y="3"/>
                    <a:pt x="39" y="3"/>
                  </a:cubicBezTo>
                  <a:cubicBezTo>
                    <a:pt x="39" y="3"/>
                    <a:pt x="39" y="3"/>
                    <a:pt x="39" y="3"/>
                  </a:cubicBezTo>
                  <a:cubicBezTo>
                    <a:pt x="40" y="3"/>
                    <a:pt x="40" y="3"/>
                    <a:pt x="40" y="3"/>
                  </a:cubicBezTo>
                  <a:cubicBezTo>
                    <a:pt x="40" y="4"/>
                    <a:pt x="40" y="4"/>
                    <a:pt x="41" y="4"/>
                  </a:cubicBezTo>
                  <a:cubicBezTo>
                    <a:pt x="40" y="5"/>
                    <a:pt x="41" y="5"/>
                    <a:pt x="41" y="5"/>
                  </a:cubicBezTo>
                  <a:cubicBezTo>
                    <a:pt x="41" y="6"/>
                    <a:pt x="41" y="6"/>
                    <a:pt x="41" y="6"/>
                  </a:cubicBezTo>
                  <a:cubicBezTo>
                    <a:pt x="41" y="6"/>
                    <a:pt x="41" y="6"/>
                    <a:pt x="41" y="7"/>
                  </a:cubicBezTo>
                  <a:cubicBezTo>
                    <a:pt x="41" y="7"/>
                    <a:pt x="41" y="6"/>
                    <a:pt x="41" y="7"/>
                  </a:cubicBezTo>
                  <a:cubicBezTo>
                    <a:pt x="41" y="7"/>
                    <a:pt x="41" y="7"/>
                    <a:pt x="41" y="8"/>
                  </a:cubicBezTo>
                  <a:cubicBezTo>
                    <a:pt x="42" y="8"/>
                    <a:pt x="42" y="9"/>
                    <a:pt x="43" y="9"/>
                  </a:cubicBezTo>
                  <a:cubicBezTo>
                    <a:pt x="43" y="9"/>
                    <a:pt x="43" y="10"/>
                    <a:pt x="43" y="10"/>
                  </a:cubicBezTo>
                  <a:cubicBezTo>
                    <a:pt x="42" y="10"/>
                    <a:pt x="42" y="10"/>
                    <a:pt x="42" y="10"/>
                  </a:cubicBezTo>
                  <a:cubicBezTo>
                    <a:pt x="42" y="10"/>
                    <a:pt x="42" y="11"/>
                    <a:pt x="42" y="12"/>
                  </a:cubicBezTo>
                  <a:cubicBezTo>
                    <a:pt x="43" y="12"/>
                    <a:pt x="43" y="13"/>
                    <a:pt x="44" y="13"/>
                  </a:cubicBezTo>
                  <a:cubicBezTo>
                    <a:pt x="43" y="13"/>
                    <a:pt x="44" y="13"/>
                    <a:pt x="43" y="13"/>
                  </a:cubicBezTo>
                  <a:cubicBezTo>
                    <a:pt x="43" y="13"/>
                    <a:pt x="42" y="13"/>
                    <a:pt x="42" y="13"/>
                  </a:cubicBezTo>
                  <a:cubicBezTo>
                    <a:pt x="42" y="13"/>
                    <a:pt x="42" y="13"/>
                    <a:pt x="41" y="13"/>
                  </a:cubicBezTo>
                  <a:cubicBezTo>
                    <a:pt x="41" y="13"/>
                    <a:pt x="41" y="13"/>
                    <a:pt x="41" y="13"/>
                  </a:cubicBezTo>
                  <a:close/>
                  <a:moveTo>
                    <a:pt x="2" y="49"/>
                  </a:moveTo>
                  <a:cubicBezTo>
                    <a:pt x="2" y="49"/>
                    <a:pt x="2" y="49"/>
                    <a:pt x="2" y="49"/>
                  </a:cubicBezTo>
                  <a:cubicBezTo>
                    <a:pt x="2" y="49"/>
                    <a:pt x="2" y="49"/>
                    <a:pt x="2" y="49"/>
                  </a:cubicBezTo>
                  <a:cubicBezTo>
                    <a:pt x="2" y="49"/>
                    <a:pt x="2" y="49"/>
                    <a:pt x="2" y="49"/>
                  </a:cubicBezTo>
                  <a:cubicBezTo>
                    <a:pt x="2" y="49"/>
                    <a:pt x="2" y="49"/>
                    <a:pt x="2" y="49"/>
                  </a:cubicBezTo>
                  <a:close/>
                  <a:moveTo>
                    <a:pt x="21" y="55"/>
                  </a:moveTo>
                  <a:cubicBezTo>
                    <a:pt x="21" y="56"/>
                    <a:pt x="20" y="57"/>
                    <a:pt x="20" y="57"/>
                  </a:cubicBezTo>
                  <a:cubicBezTo>
                    <a:pt x="20" y="57"/>
                    <a:pt x="20" y="57"/>
                    <a:pt x="20" y="57"/>
                  </a:cubicBezTo>
                  <a:cubicBezTo>
                    <a:pt x="20" y="57"/>
                    <a:pt x="21" y="55"/>
                    <a:pt x="21" y="55"/>
                  </a:cubicBezTo>
                  <a:close/>
                  <a:moveTo>
                    <a:pt x="29" y="50"/>
                  </a:moveTo>
                  <a:cubicBezTo>
                    <a:pt x="28" y="50"/>
                    <a:pt x="28" y="50"/>
                    <a:pt x="28" y="50"/>
                  </a:cubicBezTo>
                  <a:cubicBezTo>
                    <a:pt x="28" y="50"/>
                    <a:pt x="28" y="51"/>
                    <a:pt x="28" y="51"/>
                  </a:cubicBezTo>
                  <a:cubicBezTo>
                    <a:pt x="27" y="51"/>
                    <a:pt x="27" y="51"/>
                    <a:pt x="27" y="51"/>
                  </a:cubicBezTo>
                  <a:cubicBezTo>
                    <a:pt x="27" y="51"/>
                    <a:pt x="27" y="51"/>
                    <a:pt x="27" y="51"/>
                  </a:cubicBezTo>
                  <a:cubicBezTo>
                    <a:pt x="27" y="52"/>
                    <a:pt x="26" y="52"/>
                    <a:pt x="26" y="52"/>
                  </a:cubicBezTo>
                  <a:cubicBezTo>
                    <a:pt x="26" y="52"/>
                    <a:pt x="26" y="53"/>
                    <a:pt x="26" y="53"/>
                  </a:cubicBezTo>
                  <a:cubicBezTo>
                    <a:pt x="27" y="53"/>
                    <a:pt x="26" y="53"/>
                    <a:pt x="26" y="54"/>
                  </a:cubicBezTo>
                  <a:cubicBezTo>
                    <a:pt x="27" y="54"/>
                    <a:pt x="27" y="54"/>
                    <a:pt x="27" y="54"/>
                  </a:cubicBezTo>
                  <a:cubicBezTo>
                    <a:pt x="27" y="54"/>
                    <a:pt x="28" y="53"/>
                    <a:pt x="28" y="53"/>
                  </a:cubicBezTo>
                  <a:cubicBezTo>
                    <a:pt x="28" y="53"/>
                    <a:pt x="28" y="53"/>
                    <a:pt x="28" y="52"/>
                  </a:cubicBezTo>
                  <a:cubicBezTo>
                    <a:pt x="28" y="52"/>
                    <a:pt x="28" y="52"/>
                    <a:pt x="28" y="51"/>
                  </a:cubicBezTo>
                  <a:cubicBezTo>
                    <a:pt x="28" y="51"/>
                    <a:pt x="28" y="51"/>
                    <a:pt x="29" y="51"/>
                  </a:cubicBezTo>
                  <a:cubicBezTo>
                    <a:pt x="29" y="51"/>
                    <a:pt x="29" y="51"/>
                    <a:pt x="29" y="50"/>
                  </a:cubicBezTo>
                  <a:cubicBezTo>
                    <a:pt x="29" y="50"/>
                    <a:pt x="29" y="50"/>
                    <a:pt x="29" y="50"/>
                  </a:cubicBezTo>
                  <a:close/>
                </a:path>
              </a:pathLst>
            </a:custGeom>
            <a:solidFill>
              <a:sysClr val="window" lastClr="FFFFFF">
                <a:lumMod val="75000"/>
              </a:sysClr>
            </a:solidFill>
            <a:ln w="3175">
              <a:solidFill>
                <a:schemeClr val="bg1">
                  <a:lumMod val="65000"/>
                </a:schemeClr>
              </a:solidFill>
              <a:round/>
              <a:headEnd/>
              <a:tailEnd/>
            </a:ln>
            <a:scene3d>
              <a:camera prst="orthographicFront"/>
              <a:lightRig rig="threePt" dir="t"/>
            </a:scene3d>
            <a:sp3d>
              <a:bevelT w="0" h="0"/>
              <a:bevelB w="0" h="0"/>
            </a:sp3d>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defTabSz="2945407">
                <a:defRPr/>
              </a:pPr>
              <a:endParaRPr lang="en-US" sz="1600" kern="0">
                <a:solidFill>
                  <a:srgbClr val="0A0A0A"/>
                </a:solidFill>
                <a:cs typeface="Arial" charset="0"/>
              </a:endParaRPr>
            </a:p>
          </p:txBody>
        </p:sp>
        <p:sp>
          <p:nvSpPr>
            <p:cNvPr id="311" name="TextBox 310">
              <a:extLst>
                <a:ext uri="{FF2B5EF4-FFF2-40B4-BE49-F238E27FC236}">
                  <a16:creationId xmlns:a16="http://schemas.microsoft.com/office/drawing/2014/main" id="{A7775522-966C-27F9-B23C-CF5C1D83CC61}"/>
                </a:ext>
              </a:extLst>
            </p:cNvPr>
            <p:cNvSpPr txBox="1"/>
            <p:nvPr/>
          </p:nvSpPr>
          <p:spPr>
            <a:xfrm>
              <a:off x="14637580" y="9344939"/>
              <a:ext cx="2632770" cy="967450"/>
            </a:xfrm>
            <a:prstGeom prst="rect">
              <a:avLst/>
            </a:prstGeom>
            <a:noFill/>
          </p:spPr>
          <p:txBody>
            <a:bodyPr wrap="square" rtlCol="0" anchor="ctr">
              <a:spAutoFit/>
            </a:bodyPr>
            <a:lstStyle/>
            <a:p>
              <a:pPr algn="ctr">
                <a:lnSpc>
                  <a:spcPct val="90000"/>
                </a:lnSpc>
                <a:defRPr/>
              </a:pPr>
              <a:r>
                <a:rPr lang="en-US" sz="1600" b="1"/>
                <a:t>US</a:t>
              </a:r>
            </a:p>
          </p:txBody>
        </p:sp>
        <p:sp>
          <p:nvSpPr>
            <p:cNvPr id="312" name="TextBox 311">
              <a:extLst>
                <a:ext uri="{FF2B5EF4-FFF2-40B4-BE49-F238E27FC236}">
                  <a16:creationId xmlns:a16="http://schemas.microsoft.com/office/drawing/2014/main" id="{8BF0BEAC-E114-3807-2369-E265F83DAB41}"/>
                </a:ext>
              </a:extLst>
            </p:cNvPr>
            <p:cNvSpPr txBox="1"/>
            <p:nvPr/>
          </p:nvSpPr>
          <p:spPr>
            <a:xfrm>
              <a:off x="32847228" y="16551606"/>
              <a:ext cx="5370420" cy="967450"/>
            </a:xfrm>
            <a:prstGeom prst="rect">
              <a:avLst/>
            </a:prstGeom>
            <a:noFill/>
          </p:spPr>
          <p:txBody>
            <a:bodyPr wrap="square" rtlCol="0" anchor="ctr">
              <a:spAutoFit/>
            </a:bodyPr>
            <a:lstStyle/>
            <a:p>
              <a:pPr algn="ctr">
                <a:lnSpc>
                  <a:spcPct val="90000"/>
                </a:lnSpc>
                <a:defRPr/>
              </a:pPr>
              <a:r>
                <a:rPr lang="en-US" sz="1600" b="1"/>
                <a:t>Australia</a:t>
              </a:r>
            </a:p>
          </p:txBody>
        </p:sp>
        <p:sp>
          <p:nvSpPr>
            <p:cNvPr id="313" name="TextBox 312">
              <a:extLst>
                <a:ext uri="{FF2B5EF4-FFF2-40B4-BE49-F238E27FC236}">
                  <a16:creationId xmlns:a16="http://schemas.microsoft.com/office/drawing/2014/main" id="{78C11D49-6CDB-B329-CF44-42CA0CE3D8C2}"/>
                </a:ext>
              </a:extLst>
            </p:cNvPr>
            <p:cNvSpPr txBox="1"/>
            <p:nvPr/>
          </p:nvSpPr>
          <p:spPr>
            <a:xfrm>
              <a:off x="30873675" y="9845982"/>
              <a:ext cx="3455411" cy="967450"/>
            </a:xfrm>
            <a:prstGeom prst="rect">
              <a:avLst/>
            </a:prstGeom>
            <a:noFill/>
          </p:spPr>
          <p:txBody>
            <a:bodyPr wrap="square" rtlCol="0" anchor="ctr">
              <a:spAutoFit/>
            </a:bodyPr>
            <a:lstStyle/>
            <a:p>
              <a:pPr algn="ctr">
                <a:lnSpc>
                  <a:spcPct val="90000"/>
                </a:lnSpc>
                <a:defRPr/>
              </a:pPr>
              <a:r>
                <a:rPr lang="en-US" sz="1600" b="1"/>
                <a:t>China</a:t>
              </a:r>
            </a:p>
          </p:txBody>
        </p:sp>
        <p:sp>
          <p:nvSpPr>
            <p:cNvPr id="314" name="TextBox 313">
              <a:extLst>
                <a:ext uri="{FF2B5EF4-FFF2-40B4-BE49-F238E27FC236}">
                  <a16:creationId xmlns:a16="http://schemas.microsoft.com/office/drawing/2014/main" id="{738CBA45-DE3C-9DAC-9330-F5AF964C7CDD}"/>
                </a:ext>
              </a:extLst>
            </p:cNvPr>
            <p:cNvSpPr txBox="1"/>
            <p:nvPr/>
          </p:nvSpPr>
          <p:spPr>
            <a:xfrm>
              <a:off x="35514933" y="10017198"/>
              <a:ext cx="2532557" cy="967450"/>
            </a:xfrm>
            <a:prstGeom prst="rect">
              <a:avLst/>
            </a:prstGeom>
            <a:noFill/>
          </p:spPr>
          <p:txBody>
            <a:bodyPr wrap="square" rtlCol="0" anchor="ctr">
              <a:spAutoFit/>
            </a:bodyPr>
            <a:lstStyle/>
            <a:p>
              <a:pPr algn="l">
                <a:lnSpc>
                  <a:spcPct val="90000"/>
                </a:lnSpc>
                <a:defRPr/>
              </a:pPr>
              <a:r>
                <a:rPr lang="en-US" sz="1600" b="1">
                  <a:solidFill>
                    <a:prstClr val="black"/>
                  </a:solidFill>
                </a:rPr>
                <a:t>Japan</a:t>
              </a:r>
            </a:p>
          </p:txBody>
        </p:sp>
        <p:sp>
          <p:nvSpPr>
            <p:cNvPr id="315" name="TextBox 314">
              <a:extLst>
                <a:ext uri="{FF2B5EF4-FFF2-40B4-BE49-F238E27FC236}">
                  <a16:creationId xmlns:a16="http://schemas.microsoft.com/office/drawing/2014/main" id="{E7528C95-652C-9450-B738-B2782747DE8A}"/>
                </a:ext>
              </a:extLst>
            </p:cNvPr>
            <p:cNvSpPr txBox="1"/>
            <p:nvPr/>
          </p:nvSpPr>
          <p:spPr>
            <a:xfrm>
              <a:off x="37387682" y="7740472"/>
              <a:ext cx="4008704" cy="1650356"/>
            </a:xfrm>
            <a:prstGeom prst="rect">
              <a:avLst/>
            </a:prstGeom>
            <a:noFill/>
          </p:spPr>
          <p:txBody>
            <a:bodyPr wrap="square" rtlCol="0" anchor="ctr">
              <a:spAutoFit/>
            </a:bodyPr>
            <a:lstStyle/>
            <a:p>
              <a:pPr algn="l">
                <a:lnSpc>
                  <a:spcPct val="90000"/>
                </a:lnSpc>
                <a:defRPr/>
              </a:pPr>
              <a:r>
                <a:rPr lang="en-US" sz="1600" b="1">
                  <a:solidFill>
                    <a:prstClr val="black"/>
                  </a:solidFill>
                </a:rPr>
                <a:t>Republic </a:t>
              </a:r>
            </a:p>
            <a:p>
              <a:pPr algn="l">
                <a:lnSpc>
                  <a:spcPct val="90000"/>
                </a:lnSpc>
                <a:defRPr/>
              </a:pPr>
              <a:r>
                <a:rPr lang="en-US" sz="1600" b="1">
                  <a:solidFill>
                    <a:prstClr val="black"/>
                  </a:solidFill>
                </a:rPr>
                <a:t>of Korea</a:t>
              </a:r>
            </a:p>
          </p:txBody>
        </p:sp>
        <p:sp>
          <p:nvSpPr>
            <p:cNvPr id="316" name="TextBox 315">
              <a:extLst>
                <a:ext uri="{FF2B5EF4-FFF2-40B4-BE49-F238E27FC236}">
                  <a16:creationId xmlns:a16="http://schemas.microsoft.com/office/drawing/2014/main" id="{B3976055-2E29-4B65-A848-3A904AFAEF08}"/>
                </a:ext>
              </a:extLst>
            </p:cNvPr>
            <p:cNvSpPr txBox="1"/>
            <p:nvPr/>
          </p:nvSpPr>
          <p:spPr>
            <a:xfrm>
              <a:off x="13902155" y="7512969"/>
              <a:ext cx="4219935" cy="967450"/>
            </a:xfrm>
            <a:prstGeom prst="rect">
              <a:avLst/>
            </a:prstGeom>
            <a:noFill/>
          </p:spPr>
          <p:txBody>
            <a:bodyPr wrap="square" rtlCol="0" anchor="ctr">
              <a:spAutoFit/>
            </a:bodyPr>
            <a:lstStyle/>
            <a:p>
              <a:pPr algn="ctr">
                <a:lnSpc>
                  <a:spcPct val="90000"/>
                </a:lnSpc>
                <a:defRPr/>
              </a:pPr>
              <a:r>
                <a:rPr lang="en-US" sz="1600" b="1"/>
                <a:t>Canada</a:t>
              </a:r>
            </a:p>
          </p:txBody>
        </p:sp>
        <p:sp>
          <p:nvSpPr>
            <p:cNvPr id="317" name="TextBox 316">
              <a:extLst>
                <a:ext uri="{FF2B5EF4-FFF2-40B4-BE49-F238E27FC236}">
                  <a16:creationId xmlns:a16="http://schemas.microsoft.com/office/drawing/2014/main" id="{7279FC29-FE39-CC72-39D6-A2AEFE240614}"/>
                </a:ext>
              </a:extLst>
            </p:cNvPr>
            <p:cNvSpPr txBox="1"/>
            <p:nvPr/>
          </p:nvSpPr>
          <p:spPr>
            <a:xfrm>
              <a:off x="34476912" y="11108924"/>
              <a:ext cx="3260089" cy="967450"/>
            </a:xfrm>
            <a:prstGeom prst="rect">
              <a:avLst/>
            </a:prstGeom>
            <a:noFill/>
          </p:spPr>
          <p:txBody>
            <a:bodyPr wrap="square" rtlCol="0" anchor="ctr">
              <a:spAutoFit/>
            </a:bodyPr>
            <a:lstStyle/>
            <a:p>
              <a:pPr algn="l">
                <a:lnSpc>
                  <a:spcPct val="90000"/>
                </a:lnSpc>
                <a:defRPr/>
              </a:pPr>
              <a:r>
                <a:rPr lang="en-US" sz="1600" b="1">
                  <a:solidFill>
                    <a:prstClr val="black"/>
                  </a:solidFill>
                </a:rPr>
                <a:t>Taiwan</a:t>
              </a:r>
            </a:p>
          </p:txBody>
        </p:sp>
        <p:sp>
          <p:nvSpPr>
            <p:cNvPr id="318" name="TextBox 317">
              <a:extLst>
                <a:ext uri="{FF2B5EF4-FFF2-40B4-BE49-F238E27FC236}">
                  <a16:creationId xmlns:a16="http://schemas.microsoft.com/office/drawing/2014/main" id="{0458E8AB-B12C-D94A-9D29-97727D75BEF2}"/>
                </a:ext>
              </a:extLst>
            </p:cNvPr>
            <p:cNvSpPr txBox="1"/>
            <p:nvPr/>
          </p:nvSpPr>
          <p:spPr>
            <a:xfrm>
              <a:off x="26963855" y="10254413"/>
              <a:ext cx="2384601" cy="967450"/>
            </a:xfrm>
            <a:prstGeom prst="rect">
              <a:avLst/>
            </a:prstGeom>
            <a:noFill/>
          </p:spPr>
          <p:txBody>
            <a:bodyPr wrap="square" rtlCol="0" anchor="ctr">
              <a:spAutoFit/>
            </a:bodyPr>
            <a:lstStyle/>
            <a:p>
              <a:pPr algn="l">
                <a:lnSpc>
                  <a:spcPct val="90000"/>
                </a:lnSpc>
                <a:defRPr/>
              </a:pPr>
              <a:r>
                <a:rPr lang="en-US" sz="1600" b="1">
                  <a:solidFill>
                    <a:prstClr val="black"/>
                  </a:solidFill>
                </a:rPr>
                <a:t>Israel</a:t>
              </a:r>
            </a:p>
          </p:txBody>
        </p:sp>
      </p:grpSp>
      <p:sp>
        <p:nvSpPr>
          <p:cNvPr id="346" name="Freeform: Shape 345">
            <a:extLst>
              <a:ext uri="{FF2B5EF4-FFF2-40B4-BE49-F238E27FC236}">
                <a16:creationId xmlns:a16="http://schemas.microsoft.com/office/drawing/2014/main" id="{9546D18C-F00B-1618-1E42-8BB2F4E468F0}"/>
              </a:ext>
            </a:extLst>
          </p:cNvPr>
          <p:cNvSpPr/>
          <p:nvPr/>
        </p:nvSpPr>
        <p:spPr>
          <a:xfrm>
            <a:off x="40022145" y="16236950"/>
            <a:ext cx="866775" cy="476250"/>
          </a:xfrm>
          <a:custGeom>
            <a:avLst/>
            <a:gdLst>
              <a:gd name="connsiteX0" fmla="*/ 0 w 600075"/>
              <a:gd name="connsiteY0" fmla="*/ 476250 h 476250"/>
              <a:gd name="connsiteX1" fmla="*/ 234950 w 600075"/>
              <a:gd name="connsiteY1" fmla="*/ 0 h 476250"/>
              <a:gd name="connsiteX2" fmla="*/ 600075 w 600075"/>
              <a:gd name="connsiteY2" fmla="*/ 0 h 476250"/>
            </a:gdLst>
            <a:ahLst/>
            <a:cxnLst>
              <a:cxn ang="0">
                <a:pos x="connsiteX0" y="connsiteY0"/>
              </a:cxn>
              <a:cxn ang="0">
                <a:pos x="connsiteX1" y="connsiteY1"/>
              </a:cxn>
              <a:cxn ang="0">
                <a:pos x="connsiteX2" y="connsiteY2"/>
              </a:cxn>
            </a:cxnLst>
            <a:rect l="l" t="t" r="r" b="b"/>
            <a:pathLst>
              <a:path w="600075" h="476250">
                <a:moveTo>
                  <a:pt x="0" y="476250"/>
                </a:moveTo>
                <a:lnTo>
                  <a:pt x="234950" y="0"/>
                </a:lnTo>
                <a:lnTo>
                  <a:pt x="600075" y="0"/>
                </a:lnTo>
              </a:path>
            </a:pathLst>
          </a:custGeom>
          <a:noFill/>
          <a:ln w="9525">
            <a:solidFill>
              <a:srgbClr val="7035F3"/>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ext Placeholder 14">
            <a:extLst>
              <a:ext uri="{FF2B5EF4-FFF2-40B4-BE49-F238E27FC236}">
                <a16:creationId xmlns:a16="http://schemas.microsoft.com/office/drawing/2014/main" id="{91CF2E2E-19D1-95B4-BF2B-3388B625C0EB}"/>
              </a:ext>
            </a:extLst>
          </p:cNvPr>
          <p:cNvSpPr txBox="1">
            <a:spLocks/>
          </p:cNvSpPr>
          <p:nvPr/>
        </p:nvSpPr>
        <p:spPr>
          <a:xfrm>
            <a:off x="2325150" y="13145502"/>
            <a:ext cx="6928914" cy="818061"/>
          </a:xfrm>
          <a:prstGeom prst="rect">
            <a:avLst/>
          </a:prstGeom>
        </p:spPr>
        <p:txBody>
          <a:bodyPr anchor="ctr"/>
          <a:lstStyle>
            <a:lvl1pPr marL="0">
              <a:defRPr sz="1905">
                <a:solidFill>
                  <a:schemeClr val="tx2"/>
                </a:solidFill>
                <a:latin typeface="+mn-lt"/>
                <a:ea typeface="+mn-ea"/>
                <a:cs typeface="+mn-cs"/>
              </a:defRPr>
            </a:lvl1pPr>
            <a:lvl2pPr marL="120986" indent="-120986">
              <a:spcBef>
                <a:spcPts val="545"/>
              </a:spcBef>
              <a:buClr>
                <a:schemeClr val="tx2"/>
              </a:buClr>
              <a:buFont typeface="Arial" panose="020B0604020202020204" pitchFamily="34" charset="0"/>
              <a:buChar char="•"/>
              <a:defRPr sz="1090">
                <a:latin typeface="+mn-lt"/>
                <a:ea typeface="+mn-ea"/>
                <a:cs typeface="+mn-cs"/>
              </a:defRPr>
            </a:lvl2pPr>
            <a:lvl3pPr marL="246294" indent="-125308">
              <a:spcBef>
                <a:spcPts val="273"/>
              </a:spcBef>
              <a:buClr>
                <a:schemeClr val="tx2"/>
              </a:buClr>
              <a:buFont typeface="Nunito Sans" pitchFamily="2" charset="0"/>
              <a:buChar char="‒"/>
              <a:defRPr sz="1090">
                <a:latin typeface="+mn-lt"/>
                <a:ea typeface="+mn-ea"/>
                <a:cs typeface="+mn-cs"/>
              </a:defRPr>
            </a:lvl3pPr>
            <a:lvl4pPr marL="367278" indent="-120986">
              <a:spcBef>
                <a:spcPts val="273"/>
              </a:spcBef>
              <a:buClr>
                <a:schemeClr val="tx2"/>
              </a:buClr>
              <a:buFont typeface="Arial" panose="020B0604020202020204" pitchFamily="34" charset="0"/>
              <a:buChar char="•"/>
              <a:defRPr sz="1090">
                <a:latin typeface="+mn-lt"/>
                <a:ea typeface="+mn-ea"/>
                <a:cs typeface="+mn-cs"/>
              </a:defRPr>
            </a:lvl4pPr>
            <a:lvl5pPr marL="2488853">
              <a:defRPr sz="1090">
                <a:latin typeface="+mn-lt"/>
                <a:ea typeface="+mn-ea"/>
                <a:cs typeface="+mn-cs"/>
              </a:defRPr>
            </a:lvl5pPr>
            <a:lvl6pPr marL="3111064">
              <a:defRPr>
                <a:latin typeface="+mn-lt"/>
                <a:ea typeface="+mn-ea"/>
                <a:cs typeface="+mn-cs"/>
              </a:defRPr>
            </a:lvl6pPr>
            <a:lvl7pPr marL="3733277">
              <a:defRPr>
                <a:latin typeface="+mn-lt"/>
                <a:ea typeface="+mn-ea"/>
                <a:cs typeface="+mn-cs"/>
              </a:defRPr>
            </a:lvl7pPr>
            <a:lvl8pPr marL="4355489">
              <a:defRPr>
                <a:latin typeface="+mn-lt"/>
                <a:ea typeface="+mn-ea"/>
                <a:cs typeface="+mn-cs"/>
              </a:defRPr>
            </a:lvl8pPr>
            <a:lvl9pPr marL="4977704">
              <a:defRPr>
                <a:latin typeface="+mn-lt"/>
                <a:ea typeface="+mn-ea"/>
                <a:cs typeface="+mn-cs"/>
              </a:defRPr>
            </a:lvl9pPr>
          </a:lstStyle>
          <a:p>
            <a:pPr marR="19130" defTabSz="3893059">
              <a:spcBef>
                <a:spcPts val="644"/>
              </a:spcBef>
              <a:defRPr/>
            </a:pPr>
            <a:r>
              <a:rPr lang="en-US" sz="1600" b="1" spc="19">
                <a:solidFill>
                  <a:schemeClr val="bg1"/>
                </a:solidFill>
                <a:latin typeface="Calibri" panose="020F0502020204030204" pitchFamily="34" charset="0"/>
                <a:ea typeface="Calibri" panose="020F0502020204030204" pitchFamily="34" charset="0"/>
                <a:cs typeface="Calibri" panose="020F0502020204030204" pitchFamily="34" charset="0"/>
              </a:rPr>
              <a:t>Please use the QR code to access the following supplementary materials:</a:t>
            </a:r>
          </a:p>
          <a:p>
            <a:pPr marL="285750" marR="19130" indent="-285750" defTabSz="3893059">
              <a:spcBef>
                <a:spcPts val="644"/>
              </a:spcBef>
              <a:buFont typeface="Arial" panose="020B0604020202020204" pitchFamily="34" charset="0"/>
              <a:buChar char="•"/>
              <a:defRPr/>
            </a:pPr>
            <a:r>
              <a:rPr lang="en-GB" sz="1600" b="1" spc="19">
                <a:solidFill>
                  <a:schemeClr val="bg1"/>
                </a:solidFill>
                <a:latin typeface="Calibri" panose="020F0502020204030204" pitchFamily="34" charset="0"/>
                <a:ea typeface="Calibri" panose="020F0502020204030204" pitchFamily="34" charset="0"/>
                <a:cs typeface="Calibri" panose="020F0502020204030204" pitchFamily="34" charset="0"/>
              </a:rPr>
              <a:t>MEVPRO-3 trial information</a:t>
            </a:r>
          </a:p>
          <a:p>
            <a:pPr marL="285750" marR="19130" indent="-285750" defTabSz="3893059">
              <a:spcBef>
                <a:spcPts val="644"/>
              </a:spcBef>
              <a:buFont typeface="Arial" panose="020B0604020202020204" pitchFamily="34" charset="0"/>
              <a:buChar char="•"/>
              <a:defRPr/>
            </a:pPr>
            <a:r>
              <a:rPr lang="en-GB" sz="1600" b="1" spc="19">
                <a:solidFill>
                  <a:schemeClr val="bg1"/>
                </a:solidFill>
                <a:latin typeface="Calibri" panose="020F0502020204030204" pitchFamily="34" charset="0"/>
                <a:ea typeface="Calibri" panose="020F0502020204030204" pitchFamily="34" charset="0"/>
                <a:cs typeface="Calibri" panose="020F0502020204030204" pitchFamily="34" charset="0"/>
              </a:rPr>
              <a:t>mechanism of action of mevrometostat</a:t>
            </a:r>
          </a:p>
          <a:p>
            <a:pPr marL="285750" marR="19130" indent="-285750" defTabSz="3893059">
              <a:spcBef>
                <a:spcPts val="644"/>
              </a:spcBef>
              <a:buFont typeface="Arial" panose="020B0604020202020204" pitchFamily="34" charset="0"/>
              <a:buChar char="•"/>
              <a:defRPr/>
            </a:pPr>
            <a:r>
              <a:rPr lang="en-GB" sz="1600" b="1" spc="19">
                <a:solidFill>
                  <a:schemeClr val="bg1"/>
                </a:solidFill>
                <a:latin typeface="Calibri" panose="020F0502020204030204" pitchFamily="34" charset="0"/>
                <a:ea typeface="Calibri" panose="020F0502020204030204" pitchFamily="34" charset="0"/>
                <a:cs typeface="Calibri" panose="020F0502020204030204" pitchFamily="34" charset="0"/>
              </a:rPr>
              <a:t>author disclosures</a:t>
            </a:r>
          </a:p>
        </p:txBody>
      </p:sp>
      <p:sp>
        <p:nvSpPr>
          <p:cNvPr id="11" name="Text Placeholder 13">
            <a:extLst>
              <a:ext uri="{FF2B5EF4-FFF2-40B4-BE49-F238E27FC236}">
                <a16:creationId xmlns:a16="http://schemas.microsoft.com/office/drawing/2014/main" id="{B65ACF16-7AC3-EE77-09F3-2FDB604266BE}"/>
              </a:ext>
            </a:extLst>
          </p:cNvPr>
          <p:cNvSpPr txBox="1">
            <a:spLocks/>
          </p:cNvSpPr>
          <p:nvPr/>
        </p:nvSpPr>
        <p:spPr>
          <a:xfrm>
            <a:off x="269163" y="19695854"/>
            <a:ext cx="9108517" cy="412742"/>
          </a:xfrm>
          <a:prstGeom prst="rect">
            <a:avLst/>
          </a:prstGeom>
        </p:spPr>
        <p:txBody>
          <a:bodyPr/>
          <a:lstStyle>
            <a:lvl1pPr marL="0">
              <a:defRPr sz="1905">
                <a:solidFill>
                  <a:schemeClr val="tx2"/>
                </a:solidFill>
                <a:latin typeface="+mn-lt"/>
                <a:ea typeface="+mn-ea"/>
                <a:cs typeface="+mn-cs"/>
              </a:defRPr>
            </a:lvl1pPr>
            <a:lvl2pPr marL="120986" indent="-120986">
              <a:spcBef>
                <a:spcPts val="545"/>
              </a:spcBef>
              <a:buClr>
                <a:schemeClr val="tx2"/>
              </a:buClr>
              <a:buFont typeface="Arial" panose="020B0604020202020204" pitchFamily="34" charset="0"/>
              <a:buChar char="•"/>
              <a:defRPr sz="1090">
                <a:latin typeface="+mn-lt"/>
                <a:ea typeface="+mn-ea"/>
                <a:cs typeface="+mn-cs"/>
              </a:defRPr>
            </a:lvl2pPr>
            <a:lvl3pPr marL="246294" indent="-125308">
              <a:spcBef>
                <a:spcPts val="273"/>
              </a:spcBef>
              <a:buClr>
                <a:schemeClr val="tx2"/>
              </a:buClr>
              <a:buFont typeface="Nunito Sans" pitchFamily="2" charset="0"/>
              <a:buChar char="‒"/>
              <a:defRPr sz="1090">
                <a:latin typeface="+mn-lt"/>
                <a:ea typeface="+mn-ea"/>
                <a:cs typeface="+mn-cs"/>
              </a:defRPr>
            </a:lvl3pPr>
            <a:lvl4pPr marL="367278" indent="-120986">
              <a:spcBef>
                <a:spcPts val="273"/>
              </a:spcBef>
              <a:buClr>
                <a:schemeClr val="tx2"/>
              </a:buClr>
              <a:buFont typeface="Arial" panose="020B0604020202020204" pitchFamily="34" charset="0"/>
              <a:buChar char="•"/>
              <a:defRPr sz="1090">
                <a:latin typeface="+mn-lt"/>
                <a:ea typeface="+mn-ea"/>
                <a:cs typeface="+mn-cs"/>
              </a:defRPr>
            </a:lvl4pPr>
            <a:lvl5pPr marL="2488853">
              <a:defRPr sz="1090">
                <a:latin typeface="+mn-lt"/>
                <a:ea typeface="+mn-ea"/>
                <a:cs typeface="+mn-cs"/>
              </a:defRPr>
            </a:lvl5pPr>
            <a:lvl6pPr marL="3111064">
              <a:defRPr>
                <a:latin typeface="+mn-lt"/>
                <a:ea typeface="+mn-ea"/>
                <a:cs typeface="+mn-cs"/>
              </a:defRPr>
            </a:lvl6pPr>
            <a:lvl7pPr marL="3733277">
              <a:defRPr>
                <a:latin typeface="+mn-lt"/>
                <a:ea typeface="+mn-ea"/>
                <a:cs typeface="+mn-cs"/>
              </a:defRPr>
            </a:lvl7pPr>
            <a:lvl8pPr marL="4355489">
              <a:defRPr>
                <a:latin typeface="+mn-lt"/>
                <a:ea typeface="+mn-ea"/>
                <a:cs typeface="+mn-cs"/>
              </a:defRPr>
            </a:lvl8pPr>
            <a:lvl9pPr marL="4977704">
              <a:defRPr>
                <a:latin typeface="+mn-lt"/>
                <a:ea typeface="+mn-ea"/>
                <a:cs typeface="+mn-cs"/>
              </a:defRPr>
            </a:lvl9pPr>
          </a:lstStyle>
          <a:p>
            <a:pPr algn="l"/>
            <a:r>
              <a:rPr lang="en-US" sz="1600" b="1">
                <a:solidFill>
                  <a:schemeClr val="bg1"/>
                </a:solidFill>
                <a:latin typeface="Calibri" panose="020F0502020204030204" pitchFamily="34" charset="0"/>
                <a:ea typeface="Calibri" panose="020F0502020204030204" pitchFamily="34" charset="0"/>
                <a:cs typeface="Calibri" panose="020F0502020204030204" pitchFamily="34" charset="0"/>
              </a:rPr>
              <a:t>Presented at </a:t>
            </a:r>
            <a:r>
              <a:rPr lang="en-US" sz="1600" b="1">
                <a:solidFill>
                  <a:schemeClr val="bg1"/>
                </a:solidFill>
              </a:rPr>
              <a:t>American Society of Clinical Oncology</a:t>
            </a:r>
            <a:r>
              <a:rPr lang="en-US" sz="1600" b="1">
                <a:solidFill>
                  <a:schemeClr val="bg1"/>
                </a:solidFill>
                <a:latin typeface="Calibri" panose="020F0502020204030204" pitchFamily="34" charset="0"/>
                <a:ea typeface="Calibri" panose="020F0502020204030204" pitchFamily="34" charset="0"/>
                <a:cs typeface="Calibri" panose="020F0502020204030204" pitchFamily="34" charset="0"/>
              </a:rPr>
              <a:t> Genitourinary Cancers Symposium, San Francisco, CA and online, February 26–28, 2026.</a:t>
            </a:r>
          </a:p>
        </p:txBody>
      </p:sp>
      <p:pic>
        <p:nvPicPr>
          <p:cNvPr id="3" name="Picture 2">
            <a:extLst>
              <a:ext uri="{FF2B5EF4-FFF2-40B4-BE49-F238E27FC236}">
                <a16:creationId xmlns:a16="http://schemas.microsoft.com/office/drawing/2014/main" id="{706ACCB1-8826-246F-49AE-1409969C5D47}"/>
              </a:ext>
            </a:extLst>
          </p:cNvPr>
          <p:cNvPicPr>
            <a:picLocks noChangeAspect="1"/>
          </p:cNvPicPr>
          <p:nvPr/>
        </p:nvPicPr>
        <p:blipFill>
          <a:blip r:embed="rId28"/>
          <a:srcRect l="684"/>
          <a:stretch>
            <a:fillRect/>
          </a:stretch>
        </p:blipFill>
        <p:spPr>
          <a:xfrm>
            <a:off x="782263" y="12945168"/>
            <a:ext cx="1194219" cy="1217692"/>
          </a:xfrm>
          <a:prstGeom prst="rect">
            <a:avLst/>
          </a:prstGeom>
        </p:spPr>
      </p:pic>
      <p:sp>
        <p:nvSpPr>
          <p:cNvPr id="2" name="TextBox 1">
            <a:extLst>
              <a:ext uri="{FF2B5EF4-FFF2-40B4-BE49-F238E27FC236}">
                <a16:creationId xmlns:a16="http://schemas.microsoft.com/office/drawing/2014/main" id="{07F8FCC8-02A2-3D21-8A9B-1DABB84B748B}"/>
              </a:ext>
            </a:extLst>
          </p:cNvPr>
          <p:cNvSpPr txBox="1"/>
          <p:nvPr/>
        </p:nvSpPr>
        <p:spPr>
          <a:xfrm>
            <a:off x="366733" y="14335547"/>
            <a:ext cx="8504893" cy="601236"/>
          </a:xfrm>
          <a:prstGeom prst="rect">
            <a:avLst/>
          </a:prstGeom>
          <a:noFill/>
        </p:spPr>
        <p:txBody>
          <a:bodyPr wrap="square" lIns="0" tIns="0" rIns="0" bIns="0" numCol="1" spcCol="0" rtlCol="0">
            <a:noAutofit/>
          </a:bodyPr>
          <a:lstStyle/>
          <a:p>
            <a:pPr defTabSz="5120535">
              <a:spcAft>
                <a:spcPts val="600"/>
              </a:spcAft>
            </a:pPr>
            <a:r>
              <a:rPr lang="en-US" sz="1400">
                <a:solidFill>
                  <a:schemeClr val="bg1"/>
                </a:solidFill>
              </a:rPr>
              <a:t>Copies of the </a:t>
            </a:r>
            <a:r>
              <a:rPr lang="en-GB" sz="1400">
                <a:solidFill>
                  <a:schemeClr val="bg1"/>
                </a:solidFill>
              </a:rPr>
              <a:t>mechanism of action of mevrometostat </a:t>
            </a:r>
            <a:r>
              <a:rPr lang="en-US" sz="1400">
                <a:solidFill>
                  <a:schemeClr val="bg1"/>
                </a:solidFill>
              </a:rPr>
              <a:t>obtained through the QR code are for personal use only and may not be reproduced.</a:t>
            </a:r>
            <a:endParaRPr lang="en-US" sz="1000">
              <a:solidFill>
                <a:schemeClr val="bg1"/>
              </a:solidFill>
            </a:endParaRPr>
          </a:p>
        </p:txBody>
      </p:sp>
    </p:spTree>
    <p:extLst>
      <p:ext uri="{BB962C8B-B14F-4D97-AF65-F5344CB8AC3E}">
        <p14:creationId xmlns:p14="http://schemas.microsoft.com/office/powerpoint/2010/main" val="2721852407"/>
      </p:ext>
    </p:extLst>
  </p:cSld>
  <p:clrMapOvr>
    <a:masterClrMapping/>
  </p:clrMapOvr>
</p:sld>
</file>

<file path=ppt/theme/theme1.xml><?xml version="1.0" encoding="utf-8"?>
<a:theme xmlns:a="http://schemas.openxmlformats.org/drawingml/2006/main" name="Office Theme">
  <a:themeElements>
    <a:clrScheme name="Custom 3">
      <a:dk1>
        <a:srgbClr val="000000"/>
      </a:dk1>
      <a:lt1>
        <a:srgbClr val="FFFFFF"/>
      </a:lt1>
      <a:dk2>
        <a:srgbClr val="0000C9"/>
      </a:dk2>
      <a:lt2>
        <a:srgbClr val="E6F4FF"/>
      </a:lt2>
      <a:accent1>
        <a:srgbClr val="0000C9"/>
      </a:accent1>
      <a:accent2>
        <a:srgbClr val="0095FF"/>
      </a:accent2>
      <a:accent3>
        <a:srgbClr val="00004E"/>
      </a:accent3>
      <a:accent4>
        <a:srgbClr val="000484"/>
      </a:accent4>
      <a:accent5>
        <a:srgbClr val="003FE2"/>
      </a:accent5>
      <a:accent6>
        <a:srgbClr val="66BFFF"/>
      </a:accent6>
      <a:hlink>
        <a:srgbClr val="68EAFF"/>
      </a:hlink>
      <a:folHlink>
        <a:srgbClr val="0DBDBA"/>
      </a:folHlink>
    </a:clrScheme>
    <a:fontScheme name="Custom 14">
      <a:majorFont>
        <a:latin typeface="Pfizer Diatype Office"/>
        <a:ea typeface=""/>
        <a:cs typeface=""/>
      </a:majorFont>
      <a:minorFont>
        <a:latin typeface="Pfizer Diatype Office"/>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ln>
          <a:noFill/>
        </a:ln>
      </a:spPr>
      <a:bodyPr rtlCol="0" anchor="ctr"/>
      <a:lstStyle>
        <a:defPPr algn="ctr">
          <a:defRPr sz="1000" b="1" dirty="0"/>
        </a:defPPr>
      </a:lstStyle>
      <a:style>
        <a:lnRef idx="2">
          <a:schemeClr val="accent1">
            <a:shade val="15000"/>
          </a:schemeClr>
        </a:lnRef>
        <a:fillRef idx="1">
          <a:schemeClr val="accent1"/>
        </a:fillRef>
        <a:effectRef idx="0">
          <a:schemeClr val="accent1"/>
        </a:effectRef>
        <a:fontRef idx="minor">
          <a:schemeClr val="lt1"/>
        </a:fontRef>
      </a:style>
    </a:spDef>
    <a:lnDef>
      <a:spPr>
        <a:ln w="12700">
          <a:solidFill>
            <a:schemeClr val="tx1"/>
          </a:solidFill>
          <a:tailEnd type="triangle"/>
        </a:ln>
      </a:spPr>
      <a:bodyPr/>
      <a:lstStyle/>
      <a:style>
        <a:lnRef idx="1">
          <a:schemeClr val="accent1"/>
        </a:lnRef>
        <a:fillRef idx="0">
          <a:schemeClr val="accent1"/>
        </a:fillRef>
        <a:effectRef idx="0">
          <a:schemeClr val="accent1"/>
        </a:effectRef>
        <a:fontRef idx="minor">
          <a:schemeClr val="tx1"/>
        </a:fontRef>
      </a:style>
    </a:lnDef>
    <a:txDef>
      <a:spPr>
        <a:noFill/>
      </a:spPr>
      <a:bodyPr wrap="square" rtlCol="0">
        <a:noAutofit/>
      </a:bodyPr>
      <a:lstStyle>
        <a:defPPr algn="l">
          <a:lnSpc>
            <a:spcPct val="90000"/>
          </a:lnSpc>
          <a:defRPr sz="1000" dirty="0">
            <a:latin typeface="+mn-lt"/>
          </a:defRPr>
        </a:defPPr>
      </a:lstStyle>
    </a:tx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TaxCatchAll xmlns="d94f4e61-a73c-4922-9938-d4180c730fca" xsi:nil="true"/>
    <lcf76f155ced4ddcb4097134ff3c332f xmlns="aebd4f02-ae58-489c-95a9-5750a0a348b6">
      <Terms xmlns="http://schemas.microsoft.com/office/infopath/2007/PartnerControls"/>
    </lcf76f155ced4ddcb4097134ff3c332f>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082E69832BDD18469E1638D9E621E7D3" ma:contentTypeVersion="14" ma:contentTypeDescription="Create a new document." ma:contentTypeScope="" ma:versionID="5fdf5d65d29397bca614a9dd14141ead">
  <xsd:schema xmlns:xsd="http://www.w3.org/2001/XMLSchema" xmlns:xs="http://www.w3.org/2001/XMLSchema" xmlns:p="http://schemas.microsoft.com/office/2006/metadata/properties" xmlns:ns2="aebd4f02-ae58-489c-95a9-5750a0a348b6" xmlns:ns3="d94f4e61-a73c-4922-9938-d4180c730fca" targetNamespace="http://schemas.microsoft.com/office/2006/metadata/properties" ma:root="true" ma:fieldsID="37a67871d8fff662698d49021986362c" ns2:_="" ns3:_="">
    <xsd:import namespace="aebd4f02-ae58-489c-95a9-5750a0a348b6"/>
    <xsd:import namespace="d94f4e61-a73c-4922-9938-d4180c730fca"/>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3:SharedWithUsers" minOccurs="0"/>
                <xsd:element ref="ns3:SharedWithDetails"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LengthInSeconds" minOccurs="0"/>
                <xsd:element ref="ns2:MediaServiceSearchProperties" minOccurs="0"/>
                <xsd:element ref="ns2:MediaServiceDateTake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ebd4f02-ae58-489c-95a9-5750a0a348b6"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lcf76f155ced4ddcb4097134ff3c332f" ma:index="14" nillable="true" ma:taxonomy="true" ma:internalName="lcf76f155ced4ddcb4097134ff3c332f" ma:taxonomyFieldName="MediaServiceImageTags" ma:displayName="Image Tags" ma:readOnly="false" ma:fieldId="{5cf76f15-5ced-4ddc-b409-7134ff3c332f}" ma:taxonomyMulti="true" ma:sspId="fe078bdb-18a8-4b38-96d3-955d15450c4a" ma:termSetId="09814cd3-568e-fe90-9814-8d621ff8fb84" ma:anchorId="fba54fb3-c3e1-fe81-a776-ca4b69148c4d" ma:open="true" ma:isKeyword="false">
      <xsd:complexType>
        <xsd:sequence>
          <xsd:element ref="pc:Terms" minOccurs="0" maxOccurs="1"/>
        </xsd:sequence>
      </xsd:complex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LengthInSeconds" ma:index="19" nillable="true" ma:displayName="MediaLengthInSeconds" ma:hidden="true" ma:internalName="MediaLengthInSeconds" ma:readOnly="true">
      <xsd:simpleType>
        <xsd:restriction base="dms:Unknown"/>
      </xsd:simpleType>
    </xsd:element>
    <xsd:element name="MediaServiceSearchProperties" ma:index="20" nillable="true" ma:displayName="MediaServiceSearchProperties" ma:hidden="true" ma:internalName="MediaServiceSearchProperties" ma:readOnly="true">
      <xsd:simpleType>
        <xsd:restriction base="dms:Note"/>
      </xsd:simpleType>
    </xsd:element>
    <xsd:element name="MediaServiceDateTaken" ma:index="21" nillable="true" ma:displayName="MediaServiceDateTaken" ma:hidden="true" ma:indexed="true" ma:internalName="MediaServiceDateTake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d94f4e61-a73c-4922-9938-d4180c730fca" elementFormDefault="qualified">
    <xsd:import namespace="http://schemas.microsoft.com/office/2006/documentManagement/types"/>
    <xsd:import namespace="http://schemas.microsoft.com/office/infopath/2007/PartnerControls"/>
    <xsd:element name="SharedWithUsers" ma:index="11"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2" nillable="true" ma:displayName="Shared With Details" ma:internalName="SharedWithDetails" ma:readOnly="true">
      <xsd:simpleType>
        <xsd:restriction base="dms:Note">
          <xsd:maxLength value="255"/>
        </xsd:restriction>
      </xsd:simpleType>
    </xsd:element>
    <xsd:element name="TaxCatchAll" ma:index="15" nillable="true" ma:displayName="Taxonomy Catch All Column" ma:hidden="true" ma:list="{60834fe4-441a-40ad-ad28-5e0970d0189c}" ma:internalName="TaxCatchAll" ma:showField="CatchAllData" ma:web="d94f4e61-a73c-4922-9938-d4180c730fca">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93DF6E5A-2E78-4535-A963-1B4699AD8EF6}">
  <ds:schemaRefs>
    <ds:schemaRef ds:uri="http://schemas.microsoft.com/sharepoint/v3/contenttype/forms"/>
  </ds:schemaRefs>
</ds:datastoreItem>
</file>

<file path=customXml/itemProps2.xml><?xml version="1.0" encoding="utf-8"?>
<ds:datastoreItem xmlns:ds="http://schemas.openxmlformats.org/officeDocument/2006/customXml" ds:itemID="{5EA5598E-4F9E-418A-9920-BB5E7BB953C9}">
  <ds:schemaRefs>
    <ds:schemaRef ds:uri="aebd4f02-ae58-489c-95a9-5750a0a348b6"/>
    <ds:schemaRef ds:uri="d94f4e61-a73c-4922-9938-d4180c730fca"/>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3.xml><?xml version="1.0" encoding="utf-8"?>
<ds:datastoreItem xmlns:ds="http://schemas.openxmlformats.org/officeDocument/2006/customXml" ds:itemID="{D86C716F-53C2-4513-A807-87FF3B74A34E}">
  <ds:schemaRefs>
    <ds:schemaRef ds:uri="aebd4f02-ae58-489c-95a9-5750a0a348b6"/>
    <ds:schemaRef ds:uri="d94f4e61-a73c-4922-9938-d4180c730fca"/>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docProps/app.xml><?xml version="1.0" encoding="utf-8"?>
<Properties xmlns="http://schemas.openxmlformats.org/officeDocument/2006/extended-properties" xmlns:vt="http://schemas.openxmlformats.org/officeDocument/2006/docPropsVTypes">
  <Template/>
  <TotalTime>0</TotalTime>
  <Words>1872</Words>
  <Application>Microsoft Office PowerPoint</Application>
  <PresentationFormat>Custom</PresentationFormat>
  <Paragraphs>125</Paragraphs>
  <Slides>1</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Aptos</vt:lpstr>
      <vt:lpstr>Arial</vt:lpstr>
      <vt:lpstr>Calibri</vt:lpstr>
      <vt:lpstr>Nunito Sans</vt:lpstr>
      <vt:lpstr>Pfizer Diatype Office</vt:lpstr>
      <vt:lpstr>Office Theme</vt:lpstr>
      <vt:lpstr> MEVPRO-3: Phase 3 trial of mevrometostat plus enzalutamide (versus placebo plus enzalutamide) in metastatic castration-sensitive prostate cancer</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Kathleen Richter</dc:creator>
  <cp:lastModifiedBy>Reviewer</cp:lastModifiedBy>
  <cp:revision>1</cp:revision>
  <dcterms:created xsi:type="dcterms:W3CDTF">2025-09-01T08:34:38Z</dcterms:created>
  <dcterms:modified xsi:type="dcterms:W3CDTF">2026-02-05T17:05:26Z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2025-02-19T00:00:00Z</vt:filetime>
  </property>
  <property fmtid="{D5CDD505-2E9C-101B-9397-08002B2CF9AE}" pid="3" name="Creator">
    <vt:lpwstr>Adobe InDesign 20.1 (Macintosh)</vt:lpwstr>
  </property>
  <property fmtid="{D5CDD505-2E9C-101B-9397-08002B2CF9AE}" pid="4" name="LastSaved">
    <vt:filetime>2025-09-01T00:00:00Z</vt:filetime>
  </property>
  <property fmtid="{D5CDD505-2E9C-101B-9397-08002B2CF9AE}" pid="5" name="Producer">
    <vt:lpwstr>Adobe PDF Library 17.0</vt:lpwstr>
  </property>
  <property fmtid="{D5CDD505-2E9C-101B-9397-08002B2CF9AE}" pid="6" name="ContentTypeId">
    <vt:lpwstr>0x010100082E69832BDD18469E1638D9E621E7D3</vt:lpwstr>
  </property>
  <property fmtid="{D5CDD505-2E9C-101B-9397-08002B2CF9AE}" pid="7" name="MediaServiceImageTags">
    <vt:lpwstr/>
  </property>
  <property fmtid="{D5CDD505-2E9C-101B-9397-08002B2CF9AE}" pid="8" name="MSIP_Label_4791b42f-c435-42ca-9531-75a3f42aae3d_Enabled">
    <vt:lpwstr>true</vt:lpwstr>
  </property>
  <property fmtid="{D5CDD505-2E9C-101B-9397-08002B2CF9AE}" pid="9" name="MSIP_Label_4791b42f-c435-42ca-9531-75a3f42aae3d_SetDate">
    <vt:lpwstr>2026-01-07T14:26:21Z</vt:lpwstr>
  </property>
  <property fmtid="{D5CDD505-2E9C-101B-9397-08002B2CF9AE}" pid="10" name="MSIP_Label_4791b42f-c435-42ca-9531-75a3f42aae3d_Method">
    <vt:lpwstr>Privileged</vt:lpwstr>
  </property>
  <property fmtid="{D5CDD505-2E9C-101B-9397-08002B2CF9AE}" pid="11" name="MSIP_Label_4791b42f-c435-42ca-9531-75a3f42aae3d_Name">
    <vt:lpwstr>4791b42f-c435-42ca-9531-75a3f42aae3d</vt:lpwstr>
  </property>
  <property fmtid="{D5CDD505-2E9C-101B-9397-08002B2CF9AE}" pid="12" name="MSIP_Label_4791b42f-c435-42ca-9531-75a3f42aae3d_SiteId">
    <vt:lpwstr>7a916015-20ae-4ad1-9170-eefd915e9272</vt:lpwstr>
  </property>
  <property fmtid="{D5CDD505-2E9C-101B-9397-08002B2CF9AE}" pid="13" name="MSIP_Label_4791b42f-c435-42ca-9531-75a3f42aae3d_ActionId">
    <vt:lpwstr>7cce96a8-8f73-4262-b3bc-92ca58fc09d2</vt:lpwstr>
  </property>
  <property fmtid="{D5CDD505-2E9C-101B-9397-08002B2CF9AE}" pid="14" name="MSIP_Label_4791b42f-c435-42ca-9531-75a3f42aae3d_ContentBits">
    <vt:lpwstr>0</vt:lpwstr>
  </property>
  <property fmtid="{D5CDD505-2E9C-101B-9397-08002B2CF9AE}" pid="15" name="MSIP_Label_4791b42f-c435-42ca-9531-75a3f42aae3d_Tag">
    <vt:lpwstr>10, 0, 1, 1</vt:lpwstr>
  </property>
</Properties>
</file>